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45D-6451-454D-AD55-06D8A9F48CE5}" type="datetimeFigureOut">
              <a:rPr lang="es-ES" smtClean="0"/>
              <a:t>02/12/2017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76AB-1AF8-46FA-8A4D-C25B298438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03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45D-6451-454D-AD55-06D8A9F48CE5}" type="datetimeFigureOut">
              <a:rPr lang="es-ES" smtClean="0"/>
              <a:t>02/12/2017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76AB-1AF8-46FA-8A4D-C25B298438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98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45D-6451-454D-AD55-06D8A9F48CE5}" type="datetimeFigureOut">
              <a:rPr lang="es-ES" smtClean="0"/>
              <a:t>02/12/2017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76AB-1AF8-46FA-8A4D-C25B298438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99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45D-6451-454D-AD55-06D8A9F48CE5}" type="datetimeFigureOut">
              <a:rPr lang="es-ES" smtClean="0"/>
              <a:t>02/12/2017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76AB-1AF8-46FA-8A4D-C25B298438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25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45D-6451-454D-AD55-06D8A9F48CE5}" type="datetimeFigureOut">
              <a:rPr lang="es-ES" smtClean="0"/>
              <a:t>02/12/2017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76AB-1AF8-46FA-8A4D-C25B298438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47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45D-6451-454D-AD55-06D8A9F48CE5}" type="datetimeFigureOut">
              <a:rPr lang="es-ES" smtClean="0"/>
              <a:t>02/12/2017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76AB-1AF8-46FA-8A4D-C25B298438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5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45D-6451-454D-AD55-06D8A9F48CE5}" type="datetimeFigureOut">
              <a:rPr lang="es-ES" smtClean="0"/>
              <a:t>02/12/2017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76AB-1AF8-46FA-8A4D-C25B298438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25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45D-6451-454D-AD55-06D8A9F48CE5}" type="datetimeFigureOut">
              <a:rPr lang="es-ES" smtClean="0"/>
              <a:t>02/12/2017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76AB-1AF8-46FA-8A4D-C25B298438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67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45D-6451-454D-AD55-06D8A9F48CE5}" type="datetimeFigureOut">
              <a:rPr lang="es-ES" smtClean="0"/>
              <a:t>02/12/2017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76AB-1AF8-46FA-8A4D-C25B298438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40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45D-6451-454D-AD55-06D8A9F48CE5}" type="datetimeFigureOut">
              <a:rPr lang="es-ES" smtClean="0"/>
              <a:t>02/12/2017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76AB-1AF8-46FA-8A4D-C25B298438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08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45D-6451-454D-AD55-06D8A9F48CE5}" type="datetimeFigureOut">
              <a:rPr lang="es-ES" smtClean="0"/>
              <a:t>02/12/2017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76AB-1AF8-46FA-8A4D-C25B298438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32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C0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145D-6451-454D-AD55-06D8A9F48CE5}" type="datetimeFigureOut">
              <a:rPr lang="es-ES" smtClean="0"/>
              <a:t>02/12/2017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76AB-1AF8-46FA-8A4D-C25B298438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6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Sitio Web para Restaurante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Jorge Fernández Cases, DAW2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216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Planteamiento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Sitio sencillo para establecimiento de </a:t>
            </a:r>
            <a:r>
              <a:rPr lang="es-ES" dirty="0" smtClean="0"/>
              <a:t>barrio</a:t>
            </a:r>
          </a:p>
          <a:p>
            <a:r>
              <a:rPr lang="es-ES" dirty="0" smtClean="0"/>
              <a:t>Tener presencia y visibilidad</a:t>
            </a:r>
            <a:endParaRPr lang="es-ES" dirty="0" smtClean="0"/>
          </a:p>
          <a:p>
            <a:r>
              <a:rPr lang="es-ES" dirty="0" smtClean="0"/>
              <a:t>Pequeñas capacidades administrativas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210800" y="5629275"/>
            <a:ext cx="1981200" cy="1228725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36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Estructura: Equipos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0210800" y="5629275"/>
            <a:ext cx="1981200" cy="1228725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79" y="1690688"/>
            <a:ext cx="7171041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4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Estructura: Navegación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0210800" y="5629275"/>
            <a:ext cx="1981200" cy="1228725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74" y="1499725"/>
            <a:ext cx="8140252" cy="46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Fragmento: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51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 err="1">
                <a:solidFill>
                  <a:srgbClr val="00B0F0"/>
                </a:solidFill>
              </a:rPr>
              <a:t>public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static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function</a:t>
            </a:r>
            <a:r>
              <a:rPr lang="es-ES" dirty="0"/>
              <a:t> </a:t>
            </a:r>
            <a:r>
              <a:rPr lang="es-ES" dirty="0" err="1"/>
              <a:t>contarPlatosPorDesc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/>
              <a:t>$</a:t>
            </a:r>
            <a:r>
              <a:rPr lang="es-ES" dirty="0" err="1"/>
              <a:t>desc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es-ES" dirty="0" smtClean="0"/>
              <a:t>	$</a:t>
            </a:r>
            <a:r>
              <a:rPr lang="es-ES" dirty="0" err="1"/>
              <a:t>sql</a:t>
            </a:r>
            <a:r>
              <a:rPr lang="es-ES" dirty="0"/>
              <a:t>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s-ES" dirty="0"/>
              <a:t>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&lt;&lt;&lt; 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EOQ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	SELECT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count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(*) AS Cuenta 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FROM Plato WHERE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nombre LIKE "%$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desc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%" 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Visible=true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EOQ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ES" dirty="0" smtClean="0"/>
              <a:t>	$</a:t>
            </a:r>
            <a:r>
              <a:rPr lang="es-ES" dirty="0"/>
              <a:t>resultado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s-ES" dirty="0"/>
              <a:t> DBPDO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::</a:t>
            </a:r>
            <a:r>
              <a:rPr lang="es-ES" dirty="0" err="1"/>
              <a:t>ejecutarConsulta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/>
              <a:t>$</a:t>
            </a:r>
            <a:r>
              <a:rPr lang="es-ES" dirty="0" err="1"/>
              <a:t>sql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>
                <a:solidFill>
                  <a:srgbClr val="00B0F0"/>
                </a:solidFill>
              </a:rPr>
              <a:t>if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/>
              <a:t>$resultado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==</a:t>
            </a:r>
            <a:r>
              <a:rPr lang="es-ES" dirty="0"/>
              <a:t> </a:t>
            </a:r>
            <a:r>
              <a:rPr lang="es-ES" dirty="0" err="1">
                <a:solidFill>
                  <a:srgbClr val="00B0F0"/>
                </a:solidFill>
              </a:rPr>
              <a:t>null</a:t>
            </a:r>
            <a:r>
              <a:rPr lang="es-ES" dirty="0"/>
              <a:t>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||</a:t>
            </a:r>
            <a:r>
              <a:rPr lang="es-ES" dirty="0"/>
              <a:t> $resultado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==</a:t>
            </a:r>
            <a:r>
              <a:rPr lang="es-ES" dirty="0"/>
              <a:t> </a:t>
            </a:r>
            <a:r>
              <a:rPr lang="es-ES" dirty="0">
                <a:solidFill>
                  <a:srgbClr val="00B0F0"/>
                </a:solidFill>
              </a:rPr>
              <a:t>false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dirty="0" err="1" smtClean="0">
                <a:solidFill>
                  <a:srgbClr val="00B0F0"/>
                </a:solidFill>
              </a:rPr>
              <a:t>return</a:t>
            </a:r>
            <a:r>
              <a:rPr lang="es-ES" dirty="0" smtClean="0"/>
              <a:t>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s-ES" dirty="0" err="1" smtClean="0">
                <a:solidFill>
                  <a:srgbClr val="00B0F0"/>
                </a:solidFill>
              </a:rPr>
              <a:t>else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dirty="0" err="1" smtClean="0">
                <a:solidFill>
                  <a:srgbClr val="00B0F0"/>
                </a:solidFill>
              </a:rPr>
              <a:t>if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/>
              <a:t>$resultado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-&gt;</a:t>
            </a:r>
            <a:r>
              <a:rPr lang="es-ES" dirty="0" err="1"/>
              <a:t>rowCount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() ==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){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dirty="0" err="1" smtClean="0">
                <a:solidFill>
                  <a:srgbClr val="00B0F0"/>
                </a:solidFill>
              </a:rPr>
              <a:t>return</a:t>
            </a:r>
            <a:r>
              <a:rPr lang="es-ES" dirty="0" smtClean="0"/>
              <a:t> </a:t>
            </a:r>
            <a:r>
              <a:rPr lang="es-ES" dirty="0"/>
              <a:t>$resultado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-&gt;</a:t>
            </a:r>
            <a:r>
              <a:rPr lang="es-ES" dirty="0" err="1"/>
              <a:t>fetch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/>
              <a:t>PDO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::</a:t>
            </a:r>
            <a:r>
              <a:rPr lang="es-ES" dirty="0"/>
              <a:t>FETCH_ASSOC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)[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'Cuenta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s-ES" dirty="0" err="1" smtClean="0">
                <a:solidFill>
                  <a:srgbClr val="00B0F0"/>
                </a:solidFill>
              </a:rPr>
              <a:t>else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dirty="0" err="1" smtClean="0">
                <a:solidFill>
                  <a:srgbClr val="00B0F0"/>
                </a:solidFill>
              </a:rPr>
              <a:t>return</a:t>
            </a:r>
            <a:r>
              <a:rPr lang="es-ES" dirty="0" smtClean="0"/>
              <a:t>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	}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210800" y="5629275"/>
            <a:ext cx="1981200" cy="1228725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2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Fragmento: JS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>
                <a:solidFill>
                  <a:srgbClr val="00B0F0"/>
                </a:solidFill>
              </a:rPr>
              <a:t>function</a:t>
            </a:r>
            <a:r>
              <a:rPr lang="es-ES" dirty="0"/>
              <a:t> ocultar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 err="1"/>
              <a:t>cod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es-ES" dirty="0" smtClean="0"/>
              <a:t>	$.</a:t>
            </a:r>
            <a:r>
              <a:rPr lang="es-ES" dirty="0" err="1" smtClean="0"/>
              <a:t>getJSON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 err="1" smtClean="0"/>
              <a:t>url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ocultarAPI.php?cod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="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s-ES" dirty="0" smtClean="0"/>
              <a:t> </a:t>
            </a:r>
            <a:r>
              <a:rPr lang="es-ES" dirty="0" err="1" smtClean="0"/>
              <a:t>cod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00B0F0"/>
                </a:solidFill>
              </a:rPr>
              <a:t>function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 smtClean="0"/>
              <a:t>respuesta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>
                <a:solidFill>
                  <a:srgbClr val="00B0F0"/>
                </a:solidFill>
              </a:rPr>
              <a:t>if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/>
              <a:t>respuesta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'res'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]){</a:t>
            </a:r>
          </a:p>
          <a:p>
            <a:pPr marL="0" indent="0">
              <a:buNone/>
            </a:pPr>
            <a:r>
              <a:rPr lang="es-ES" dirty="0"/>
              <a:t>			$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"#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botonVer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s-ES" dirty="0"/>
              <a:t> + </a:t>
            </a:r>
            <a:r>
              <a:rPr lang="es-ES" dirty="0" err="1"/>
              <a:t>cod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s-ES" dirty="0"/>
              <a:t>.</a:t>
            </a:r>
            <a:r>
              <a:rPr lang="es-ES" dirty="0" err="1"/>
              <a:t>attr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onclick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"mostrar("</a:t>
            </a:r>
            <a:r>
              <a:rPr lang="es-ES" dirty="0"/>
              <a:t>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s-ES" dirty="0"/>
              <a:t> </a:t>
            </a:r>
            <a:r>
              <a:rPr lang="es-ES" dirty="0" err="1"/>
              <a:t>cod</a:t>
            </a:r>
            <a:r>
              <a:rPr lang="es-ES" dirty="0"/>
              <a:t>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s-ES" dirty="0"/>
              <a:t>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")"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ES" dirty="0"/>
              <a:t>			$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"#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botonVer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s-ES" dirty="0"/>
              <a:t> + </a:t>
            </a:r>
            <a:r>
              <a:rPr lang="es-ES" dirty="0" err="1"/>
              <a:t>cod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s-ES" dirty="0"/>
              <a:t>.</a:t>
            </a:r>
            <a:r>
              <a:rPr lang="es-ES" dirty="0" err="1"/>
              <a:t>html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"Mostrar"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s-ES" dirty="0" err="1">
                <a:solidFill>
                  <a:srgbClr val="00B0F0"/>
                </a:solidFill>
              </a:rPr>
              <a:t>else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ES" dirty="0"/>
              <a:t>			$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"#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botonVer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s-ES" dirty="0"/>
              <a:t>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s-ES" dirty="0"/>
              <a:t> </a:t>
            </a:r>
            <a:r>
              <a:rPr lang="es-ES" dirty="0" err="1"/>
              <a:t>cod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s-ES" dirty="0"/>
              <a:t>.</a:t>
            </a:r>
            <a:r>
              <a:rPr lang="es-ES" dirty="0" err="1"/>
              <a:t>removeAttr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onclick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ES" dirty="0"/>
              <a:t>			$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"#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botonVer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s-ES" dirty="0"/>
              <a:t>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s-ES" dirty="0"/>
              <a:t> </a:t>
            </a:r>
            <a:r>
              <a:rPr lang="es-ES" dirty="0" err="1"/>
              <a:t>cod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s-ES" dirty="0"/>
              <a:t>.</a:t>
            </a:r>
            <a:r>
              <a:rPr lang="es-ES" dirty="0" err="1"/>
              <a:t>html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"ERROR"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	})</a:t>
            </a:r>
            <a:r>
              <a:rPr lang="es-ES" dirty="0"/>
              <a:t>.done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 err="1">
                <a:solidFill>
                  <a:srgbClr val="00B0F0"/>
                </a:solidFill>
              </a:rPr>
              <a:t>function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(){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	});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210800" y="5629275"/>
            <a:ext cx="1981200" cy="1228725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45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Sitio Web para Restaurante</vt:lpstr>
      <vt:lpstr>Planteamiento</vt:lpstr>
      <vt:lpstr>Estructura: Equipos</vt:lpstr>
      <vt:lpstr>Estructura: Navegación</vt:lpstr>
      <vt:lpstr>Fragmento: PHP</vt:lpstr>
      <vt:lpstr>Fragmento: JS</vt:lpstr>
    </vt:vector>
  </TitlesOfParts>
  <Company>Darth Vader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Sitio Web para Restaurante</dc:title>
  <dc:creator>Sourdaci Jorge</dc:creator>
  <cp:lastModifiedBy>Sourdaci Jorge</cp:lastModifiedBy>
  <cp:revision>18</cp:revision>
  <dcterms:created xsi:type="dcterms:W3CDTF">2017-12-02T15:51:59Z</dcterms:created>
  <dcterms:modified xsi:type="dcterms:W3CDTF">2017-12-02T20:50:57Z</dcterms:modified>
</cp:coreProperties>
</file>