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C816B2-AD33-4ED0-B9A0-A699CA761D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97C33B-9602-4CFA-9969-725DC22A8C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15-04-2023 11:39:18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umber of Flights" id="2" name="slide2">
            <a:extLst>
              <a:ext uri="{FF2B5EF4-FFF2-40B4-BE49-F238E27FC236}">
                <a16:creationId xmlns:a16="http://schemas.microsoft.com/office/drawing/2014/main" id="{6C9648AD-B2B6-4293-A885-2680D8108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2" y="2686050"/>
            <a:ext cx="16668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 Taking Off" id="3" name="slide3">
            <a:extLst>
              <a:ext uri="{FF2B5EF4-FFF2-40B4-BE49-F238E27FC236}">
                <a16:creationId xmlns:a16="http://schemas.microsoft.com/office/drawing/2014/main" id="{D3EE3A2F-2EC0-4D0D-85EE-64E872CCF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3" y="0"/>
            <a:ext cx="10234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Flights in a Month" id="4" name="slide4">
            <a:extLst>
              <a:ext uri="{FF2B5EF4-FFF2-40B4-BE49-F238E27FC236}">
                <a16:creationId xmlns:a16="http://schemas.microsoft.com/office/drawing/2014/main" id="{8EBAB48B-B7AC-4C88-BE71-AA48E773E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3" y="0"/>
            <a:ext cx="11432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Flight Routes" id="5" name="slide5">
            <a:extLst>
              <a:ext uri="{FF2B5EF4-FFF2-40B4-BE49-F238E27FC236}">
                <a16:creationId xmlns:a16="http://schemas.microsoft.com/office/drawing/2014/main" id="{67BD6A87-9030-40B2-A253-CFCD72F9E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604962"/>
            <a:ext cx="68008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ngest Flight Routes" id="6" name="slide6">
            <a:extLst>
              <a:ext uri="{FF2B5EF4-FFF2-40B4-BE49-F238E27FC236}">
                <a16:creationId xmlns:a16="http://schemas.microsoft.com/office/drawing/2014/main" id="{DFF29CA1-A49D-4581-AFC1-5A83DE631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2" y="0"/>
            <a:ext cx="11971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 Dashboard" id="7" name="slide7">
            <a:extLst>
              <a:ext uri="{FF2B5EF4-FFF2-40B4-BE49-F238E27FC236}">
                <a16:creationId xmlns:a16="http://schemas.microsoft.com/office/drawing/2014/main" id="{45A8CE8C-DDB5-42D1-8A8D-C7DC5AE84D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2023-04-15T06:09:19Z</dcterms:created>
  <dcterms:modified xsi:type="dcterms:W3CDTF">2023-04-15T06:09:19Z</dcterms:modified>
</cp:coreProperties>
</file>