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A4507-A1FF-A853-5093-E4EBD3A4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82EC4E48-A4C4-47AC-92E4-93815523C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COVID -19</a:t>
            </a:r>
            <a:endParaRPr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7F17B18-881A-4EF7-BC34-3020275D8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7238" y="42621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ROGRESS PERSONAL USE" pitchFamily="2" charset="0"/>
              </a:rPr>
              <a:t>TABLEAU PROJECT</a:t>
            </a:r>
            <a:endParaRPr dirty="0">
              <a:solidFill>
                <a:schemeClr val="bg1"/>
              </a:solidFill>
              <a:latin typeface="PROGRESS PERSONAL U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ighest Death Rate (International)">
            <a:extLst>
              <a:ext uri="{FF2B5EF4-FFF2-40B4-BE49-F238E27FC236}">
                <a16:creationId xmlns:a16="http://schemas.microsoft.com/office/drawing/2014/main" id="{229FF535-5479-4BE5-84D8-7F4E283C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27" y="0"/>
            <a:ext cx="3110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Variation of C19">
            <a:extLst>
              <a:ext uri="{FF2B5EF4-FFF2-40B4-BE49-F238E27FC236}">
                <a16:creationId xmlns:a16="http://schemas.microsoft.com/office/drawing/2014/main" id="{9FF284CA-C0ED-4464-8190-A3E842B9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669"/>
            <a:ext cx="12191999" cy="20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Future Forecast of Covid 19">
            <a:extLst>
              <a:ext uri="{FF2B5EF4-FFF2-40B4-BE49-F238E27FC236}">
                <a16:creationId xmlns:a16="http://schemas.microsoft.com/office/drawing/2014/main" id="{F9D04552-1598-4FB0-B386-B8268F0C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1" y="0"/>
            <a:ext cx="11212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Covid 19 Dashboard (International)">
            <a:extLst>
              <a:ext uri="{FF2B5EF4-FFF2-40B4-BE49-F238E27FC236}">
                <a16:creationId xmlns:a16="http://schemas.microsoft.com/office/drawing/2014/main" id="{BDF52343-0FAE-43BA-ABCF-C179F59E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Covid 19 Dashboard (India)">
            <a:extLst>
              <a:ext uri="{FF2B5EF4-FFF2-40B4-BE49-F238E27FC236}">
                <a16:creationId xmlns:a16="http://schemas.microsoft.com/office/drawing/2014/main" id="{7FDBCCFE-21EE-4016-A099-468699E4D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firmed Cases (International)">
            <a:extLst>
              <a:ext uri="{FF2B5EF4-FFF2-40B4-BE49-F238E27FC236}">
                <a16:creationId xmlns:a16="http://schemas.microsoft.com/office/drawing/2014/main" id="{30224B14-063A-47C7-8E60-44C497ED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covered Cases (International)">
            <a:extLst>
              <a:ext uri="{FF2B5EF4-FFF2-40B4-BE49-F238E27FC236}">
                <a16:creationId xmlns:a16="http://schemas.microsoft.com/office/drawing/2014/main" id="{4CE6DFFB-10AC-44B0-8565-FE11B437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nfirmed Cases (India)">
            <a:extLst>
              <a:ext uri="{FF2B5EF4-FFF2-40B4-BE49-F238E27FC236}">
                <a16:creationId xmlns:a16="http://schemas.microsoft.com/office/drawing/2014/main" id="{91C9CEDC-81FF-43E3-AC2C-049960A2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7" y="0"/>
            <a:ext cx="258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covered Cases (India)">
            <a:extLst>
              <a:ext uri="{FF2B5EF4-FFF2-40B4-BE49-F238E27FC236}">
                <a16:creationId xmlns:a16="http://schemas.microsoft.com/office/drawing/2014/main" id="{8A12F40A-7471-4AE3-B919-2ACF80FD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78" y="0"/>
            <a:ext cx="827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nfirmed Cases (INDIA)">
            <a:extLst>
              <a:ext uri="{FF2B5EF4-FFF2-40B4-BE49-F238E27FC236}">
                <a16:creationId xmlns:a16="http://schemas.microsoft.com/office/drawing/2014/main" id="{3E0A29C5-026B-4051-9A71-451E5ABD5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151"/>
            <a:ext cx="12192000" cy="61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rend Line">
            <a:extLst>
              <a:ext uri="{FF2B5EF4-FFF2-40B4-BE49-F238E27FC236}">
                <a16:creationId xmlns:a16="http://schemas.microsoft.com/office/drawing/2014/main" id="{70D581A4-59C9-48A8-A258-FF42B5BE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07" y="0"/>
            <a:ext cx="8099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rend Line (India)">
            <a:extLst>
              <a:ext uri="{FF2B5EF4-FFF2-40B4-BE49-F238E27FC236}">
                <a16:creationId xmlns:a16="http://schemas.microsoft.com/office/drawing/2014/main" id="{69D5F6BA-F8DC-4D37-9996-C1E66D61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223" y="0"/>
            <a:ext cx="7813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Grouped">
            <a:extLst>
              <a:ext uri="{FF2B5EF4-FFF2-40B4-BE49-F238E27FC236}">
                <a16:creationId xmlns:a16="http://schemas.microsoft.com/office/drawing/2014/main" id="{B9190D9E-D3B5-41D0-999B-9847583D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30"/>
            <a:ext cx="12192000" cy="67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PROGRESS PERSONAL USE</vt:lpstr>
      <vt:lpstr>Office Theme</vt:lpstr>
      <vt:lpstr>COVID 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-19</dc:title>
  <dc:creator/>
  <cp:lastModifiedBy>sourikbanerjee10@gmail.com</cp:lastModifiedBy>
  <cp:revision>1</cp:revision>
  <dcterms:created xsi:type="dcterms:W3CDTF">2023-04-14T20:31:47Z</dcterms:created>
  <dcterms:modified xsi:type="dcterms:W3CDTF">2023-04-14T20:48:19Z</dcterms:modified>
</cp:coreProperties>
</file>