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AB114363-B6AD-4775-AD5A-66FD443FD262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C6B7F467-ED07-4F84-B8DA-AFC95414F838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15-04-2023 11:57:08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verage Temperature in Farenheit" id="2" name="slide2">
            <a:extLst>
              <a:ext uri="{FF2B5EF4-FFF2-40B4-BE49-F238E27FC236}">
                <a16:creationId xmlns:a16="http://schemas.microsoft.com/office/drawing/2014/main" id="{13696A8A-9F37-4EEA-8517-53DC4F7C5FD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3103" y="0"/>
            <a:ext cx="76657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verage Wind Speed" id="3" name="slide3">
            <a:extLst>
              <a:ext uri="{FF2B5EF4-FFF2-40B4-BE49-F238E27FC236}">
                <a16:creationId xmlns:a16="http://schemas.microsoft.com/office/drawing/2014/main" id="{94DB5A51-7E88-4C43-9067-59ACA28ED89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7196" y="0"/>
            <a:ext cx="863760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verage Humidity" id="4" name="slide4">
            <a:extLst>
              <a:ext uri="{FF2B5EF4-FFF2-40B4-BE49-F238E27FC236}">
                <a16:creationId xmlns:a16="http://schemas.microsoft.com/office/drawing/2014/main" id="{91501B21-770A-4C66-8D43-3CF10C362C1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794"/>
            <a:ext cx="12192000" cy="6814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aunch Vehicle Details" id="5" name="slide5">
            <a:extLst>
              <a:ext uri="{FF2B5EF4-FFF2-40B4-BE49-F238E27FC236}">
                <a16:creationId xmlns:a16="http://schemas.microsoft.com/office/drawing/2014/main" id="{8509604A-FBFF-48D6-B3B5-33423503300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350" y="0"/>
            <a:ext cx="50673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ission Status" id="6" name="slide6">
            <a:extLst>
              <a:ext uri="{FF2B5EF4-FFF2-40B4-BE49-F238E27FC236}">
                <a16:creationId xmlns:a16="http://schemas.microsoft.com/office/drawing/2014/main" id="{F66240C3-8235-4796-ACDF-1444EF4955D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2809" y="0"/>
            <a:ext cx="91063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rack Records" id="7" name="slide7">
            <a:extLst>
              <a:ext uri="{FF2B5EF4-FFF2-40B4-BE49-F238E27FC236}">
                <a16:creationId xmlns:a16="http://schemas.microsoft.com/office/drawing/2014/main" id="{9EFBF107-811E-41B8-9533-9104F7E9ABF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" y="1595437"/>
            <a:ext cx="12153900" cy="3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pace Mission Dashboard" id="8" name="slide8">
            <a:extLst>
              <a:ext uri="{FF2B5EF4-FFF2-40B4-BE49-F238E27FC236}">
                <a16:creationId xmlns:a16="http://schemas.microsoft.com/office/drawing/2014/main" id="{D7DB14B3-C39D-4085-ADEF-AF06A9CA8B2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0294"/>
            <a:ext cx="12192000" cy="5737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2023-04-15T06:27:09Z</dcterms:created>
  <dcterms:modified xsi:type="dcterms:W3CDTF">2023-04-15T06:27:09Z</dcterms:modified>
</cp:coreProperties>
</file>