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6E32-FDD8-7FBD-2709-F89518466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DC018-BF60-F2D6-74F9-46D873F74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E867-07C3-1BB5-7BFF-99013548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58E0-7861-AB0A-AD5A-05A8D325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D338-DBC1-07EB-65D1-720367C6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BE7F-D600-4321-4147-25C21C25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A927B-D609-8FD6-4C6A-74C59E27B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90AF-05F7-0220-F98F-A32C7E4E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7A5-99ED-26FF-146A-4FA67CB0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6FA6-A8DA-4522-652B-C0D0230F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018D1-EE85-1FC0-690B-B9A85D13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26EA6-F065-57F7-356A-66EBD2ED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B75B-C380-416F-C624-D643B67E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B421-D38A-EB7E-45AD-1C1E893D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9568-3352-B17D-9358-DA0F611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8B67-3393-8ADD-E826-74F1B5D9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929D-B1B2-EDC3-A106-C94A04A0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EA22-961A-CA27-2F45-C2FFDD71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8A23-CD3F-7C64-ED09-C3706D0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6183-340E-A3CA-F1EB-779C428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F956-12FB-7377-2E65-5C08DCC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E3819-D42C-6CD9-2C2D-7120337F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800F-A4CB-9FDE-2EF2-6D90E108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244E-2818-66BE-9A33-26803E44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960-17D0-03BD-55F5-78DFD26F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858A-C464-E121-1663-D56697D4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FBE6-6072-1009-A638-BE1101843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5C937-64CE-CC4D-E43F-129AFED9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63D7-0A2E-05E8-0810-A75E3415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1ACD-BB17-BDC4-A673-F1F3A8FB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FE83-01C4-4A8F-26DD-D94D2C56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454-8B84-16AC-C122-B102B1E2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03170-5A30-A43B-D2F5-AE932EFB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A64D9-BC64-223A-0637-B35B64BDB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4B2B6-5E44-E76E-8B0C-6E875C2D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8C35E-4A0D-BC12-36A1-FF589356D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A388A-DE8C-6EDA-C79F-74F8B688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0D2B7-6580-2790-4559-669F9EAB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DFA09-785C-9468-AD5E-8D8ED7F1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04A6-3E3F-9768-E983-385282B5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A705B-2B3E-26F4-93FD-B96CBBA5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28A34-33E8-621C-48AE-5CDEFF9F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2C851-F8DF-E6A7-1F72-BDCD740F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ADA28-B736-6223-B145-2C2D9E5D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20515-7811-3C49-2D4C-05946E2E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433C-958E-C70D-2F40-4AFEAC5B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9B4D-863A-E103-2CD7-4E284E23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523C-4503-D9DC-B8B4-571A51F6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6CBA-4BC5-CB24-F032-6D4A2692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F335-665F-C8DC-493C-AD47CC0C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AB4A5-079F-190A-6E9D-C56DD8E9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90D2-C176-740C-7A74-C5F46E9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8D2C-411E-E633-58B9-5B849F26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8BDC6-ECD0-B93E-76D5-0C840B75E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169A-B504-DB14-EDA9-A251EF8C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26AC1-033C-EA75-1BB5-1C53920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6A405-A214-4E46-FDF1-E3E5E3AE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BEB7-D365-5794-865E-97AB5522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8A15B-DC61-3FA5-DADD-B1A2219B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070A9-BC8E-5011-6E2A-AE6EE691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C781-6595-F81C-6932-8B6E309D4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AFA4-245A-4595-9320-8C918940DAF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B3DD-BF94-283A-61E5-696A572C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C402-A41B-AD41-5B8C-4EB4E38FC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5C62-2AB0-4F12-8C8A-A0D135FA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B325CA-09A0-00CF-9205-E28023E4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84919" y="132676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Extracting synthesis procedure from solar cell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perovskite based scientific publications using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Natural Language Processing</a:t>
            </a:r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Presented By: Sourin Dey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F6DB1-3361-9EBA-B2B8-DDF221C38075}"/>
              </a:ext>
            </a:extLst>
          </p:cNvPr>
          <p:cNvSpPr txBox="1"/>
          <p:nvPr/>
        </p:nvSpPr>
        <p:spPr>
          <a:xfrm>
            <a:off x="324851" y="1265146"/>
            <a:ext cx="86447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</a:rPr>
              <a:t>Exploring scientific articles and extracting useful information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 </a:t>
            </a:r>
            <a:r>
              <a:rPr lang="en-US" sz="1600" dirty="0">
                <a:effectLst/>
                <a:latin typeface="Arial" panose="020B0604020202020204" pitchFamily="34" charset="0"/>
              </a:rPr>
              <a:t> from solar cells using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Using Bio-BERT pretrained model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 and fine-tune to model NER and synthesis information extraction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4F562-263D-3555-6C38-C2FFECE9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7" y="2782093"/>
            <a:ext cx="5087414" cy="3943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57B02-19A1-72AF-C95F-AE301333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48" y="0"/>
            <a:ext cx="6211314" cy="2104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96F94-81F2-6FA9-226B-EB2DB103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59" y="2305586"/>
            <a:ext cx="5087414" cy="3726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72D39-7716-C459-D7C8-2D9E4A4E619F}"/>
              </a:ext>
            </a:extLst>
          </p:cNvPr>
          <p:cNvSpPr txBox="1"/>
          <p:nvPr/>
        </p:nvSpPr>
        <p:spPr>
          <a:xfrm>
            <a:off x="6637661" y="5975684"/>
            <a:ext cx="1156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Limitations: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7B980-7117-5BA6-1C53-FFFCA7FF591F}"/>
              </a:ext>
            </a:extLst>
          </p:cNvPr>
          <p:cNvSpPr txBox="1"/>
          <p:nvPr/>
        </p:nvSpPr>
        <p:spPr>
          <a:xfrm>
            <a:off x="6637661" y="6283460"/>
            <a:ext cx="553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model is not able to detect synthesis very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Needs more work to find material level and device level synthesis info. Extraction.</a:t>
            </a:r>
          </a:p>
        </p:txBody>
      </p:sp>
    </p:spTree>
    <p:extLst>
      <p:ext uri="{BB962C8B-B14F-4D97-AF65-F5344CB8AC3E}">
        <p14:creationId xmlns:p14="http://schemas.microsoft.com/office/powerpoint/2010/main" val="38090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Sourin</dc:creator>
  <cp:lastModifiedBy>Sourin</cp:lastModifiedBy>
  <cp:revision>3</cp:revision>
  <dcterms:created xsi:type="dcterms:W3CDTF">2022-11-16T02:22:01Z</dcterms:created>
  <dcterms:modified xsi:type="dcterms:W3CDTF">2022-11-21T00:05:09Z</dcterms:modified>
</cp:coreProperties>
</file>