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70" r:id="rId8"/>
    <p:sldId id="271" r:id="rId9"/>
    <p:sldId id="281" r:id="rId10"/>
    <p:sldId id="282" r:id="rId11"/>
    <p:sldId id="263" r:id="rId12"/>
    <p:sldId id="272" r:id="rId13"/>
    <p:sldId id="264" r:id="rId14"/>
    <p:sldId id="273" r:id="rId15"/>
    <p:sldId id="274" r:id="rId16"/>
    <p:sldId id="266" r:id="rId17"/>
    <p:sldId id="276" r:id="rId18"/>
    <p:sldId id="265" r:id="rId19"/>
    <p:sldId id="275" r:id="rId20"/>
    <p:sldId id="278" r:id="rId21"/>
    <p:sldId id="277" r:id="rId22"/>
    <p:sldId id="280" r:id="rId23"/>
    <p:sldId id="268" r:id="rId24"/>
    <p:sldId id="26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5E375-3A3F-4148-8B93-F0010EE91E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EF75F28-043E-421E-9C59-21DA5A5ED952}">
      <dgm:prSet phldrT="[Text]"/>
      <dgm:spPr/>
      <dgm:t>
        <a:bodyPr/>
        <a:lstStyle/>
        <a:p>
          <a:r>
            <a:rPr lang="en-US" dirty="0"/>
            <a:t>CHD</a:t>
          </a:r>
        </a:p>
      </dgm:t>
    </dgm:pt>
    <dgm:pt modelId="{91835A19-433E-4021-A7B3-70B75272D6A1}" type="parTrans" cxnId="{B36C05C7-738C-4A60-A341-73AD3CCD3F2B}">
      <dgm:prSet/>
      <dgm:spPr/>
      <dgm:t>
        <a:bodyPr/>
        <a:lstStyle/>
        <a:p>
          <a:endParaRPr lang="en-US"/>
        </a:p>
      </dgm:t>
    </dgm:pt>
    <dgm:pt modelId="{03399668-491B-4D97-8DDB-81F179FF28CE}" type="sibTrans" cxnId="{B36C05C7-738C-4A60-A341-73AD3CCD3F2B}">
      <dgm:prSet/>
      <dgm:spPr/>
      <dgm:t>
        <a:bodyPr/>
        <a:lstStyle/>
        <a:p>
          <a:endParaRPr lang="en-US"/>
        </a:p>
      </dgm:t>
    </dgm:pt>
    <dgm:pt modelId="{A8F64302-EAA9-4F58-A6F5-BBCE2A76E449}">
      <dgm:prSet phldrT="[Text]"/>
      <dgm:spPr/>
      <dgm:t>
        <a:bodyPr/>
        <a:lstStyle/>
        <a:p>
          <a:r>
            <a:rPr lang="en-US" dirty="0"/>
            <a:t>Age</a:t>
          </a:r>
        </a:p>
      </dgm:t>
    </dgm:pt>
    <dgm:pt modelId="{B78D1065-C9F5-4731-B7E8-EBD221942E80}" type="parTrans" cxnId="{8101E9F8-9819-47D3-BACD-DC21438C9B16}">
      <dgm:prSet/>
      <dgm:spPr/>
      <dgm:t>
        <a:bodyPr/>
        <a:lstStyle/>
        <a:p>
          <a:endParaRPr lang="en-US"/>
        </a:p>
      </dgm:t>
    </dgm:pt>
    <dgm:pt modelId="{A065525B-C5A3-4CF2-9317-C100CDC8895E}" type="sibTrans" cxnId="{8101E9F8-9819-47D3-BACD-DC21438C9B16}">
      <dgm:prSet/>
      <dgm:spPr/>
      <dgm:t>
        <a:bodyPr/>
        <a:lstStyle/>
        <a:p>
          <a:endParaRPr lang="en-US"/>
        </a:p>
      </dgm:t>
    </dgm:pt>
    <dgm:pt modelId="{07E8491F-400E-4FC1-B36B-19E8F5F54CFB}">
      <dgm:prSet phldrT="[Text]"/>
      <dgm:spPr/>
      <dgm:t>
        <a:bodyPr/>
        <a:lstStyle/>
        <a:p>
          <a:r>
            <a:rPr lang="en-US" dirty="0"/>
            <a:t>Chest Pain Type (4 types considered)</a:t>
          </a:r>
        </a:p>
      </dgm:t>
    </dgm:pt>
    <dgm:pt modelId="{C6B29951-4C37-4320-BD52-683BE32BA451}" type="parTrans" cxnId="{76BE0644-D876-4750-AD2C-D9A8A88056DB}">
      <dgm:prSet/>
      <dgm:spPr/>
      <dgm:t>
        <a:bodyPr/>
        <a:lstStyle/>
        <a:p>
          <a:endParaRPr lang="en-US"/>
        </a:p>
      </dgm:t>
    </dgm:pt>
    <dgm:pt modelId="{6E3998E2-28EA-41E1-A49B-1196F47FF33F}" type="sibTrans" cxnId="{76BE0644-D876-4750-AD2C-D9A8A88056DB}">
      <dgm:prSet/>
      <dgm:spPr/>
      <dgm:t>
        <a:bodyPr/>
        <a:lstStyle/>
        <a:p>
          <a:endParaRPr lang="en-US"/>
        </a:p>
      </dgm:t>
    </dgm:pt>
    <dgm:pt modelId="{BFCC599B-26F8-4C84-A4AA-CBE60BE851CD}">
      <dgm:prSet phldrT="[Text]"/>
      <dgm:spPr/>
      <dgm:t>
        <a:bodyPr/>
        <a:lstStyle/>
        <a:p>
          <a:r>
            <a:rPr lang="en-US" dirty="0"/>
            <a:t>Resting Blood Pressure</a:t>
          </a:r>
        </a:p>
      </dgm:t>
    </dgm:pt>
    <dgm:pt modelId="{4CB8AE9F-CAA8-481F-86EB-EBFF04CD045A}" type="parTrans" cxnId="{02C5D6DD-20C4-4BC5-88F8-4386A8968DC1}">
      <dgm:prSet/>
      <dgm:spPr/>
      <dgm:t>
        <a:bodyPr/>
        <a:lstStyle/>
        <a:p>
          <a:endParaRPr lang="en-US"/>
        </a:p>
      </dgm:t>
    </dgm:pt>
    <dgm:pt modelId="{8D98B186-A1FA-4CB2-B82C-4EEE46ECC35D}" type="sibTrans" cxnId="{02C5D6DD-20C4-4BC5-88F8-4386A8968DC1}">
      <dgm:prSet/>
      <dgm:spPr/>
      <dgm:t>
        <a:bodyPr/>
        <a:lstStyle/>
        <a:p>
          <a:endParaRPr lang="en-US"/>
        </a:p>
      </dgm:t>
    </dgm:pt>
    <dgm:pt modelId="{87B2B038-402F-486F-81E5-C3E1AE8F58F0}">
      <dgm:prSet phldrT="[Text]"/>
      <dgm:spPr/>
      <dgm:t>
        <a:bodyPr/>
        <a:lstStyle/>
        <a:p>
          <a:r>
            <a:rPr lang="en-US" dirty="0"/>
            <a:t>Cholesterol</a:t>
          </a:r>
        </a:p>
      </dgm:t>
    </dgm:pt>
    <dgm:pt modelId="{B700864E-A7DC-4593-9045-AEDCA488FB29}" type="parTrans" cxnId="{D5D08E85-C373-457E-AC1D-95D2206F00D8}">
      <dgm:prSet/>
      <dgm:spPr/>
      <dgm:t>
        <a:bodyPr/>
        <a:lstStyle/>
        <a:p>
          <a:endParaRPr lang="en-US"/>
        </a:p>
      </dgm:t>
    </dgm:pt>
    <dgm:pt modelId="{7B335BF3-5D65-45A9-8DE8-EBCC37F38B80}" type="sibTrans" cxnId="{D5D08E85-C373-457E-AC1D-95D2206F00D8}">
      <dgm:prSet/>
      <dgm:spPr/>
      <dgm:t>
        <a:bodyPr/>
        <a:lstStyle/>
        <a:p>
          <a:endParaRPr lang="en-US"/>
        </a:p>
      </dgm:t>
    </dgm:pt>
    <dgm:pt modelId="{84B859B4-28E9-40EB-A4D3-90476D01B8A9}">
      <dgm:prSet phldrT="[Text]"/>
      <dgm:spPr/>
      <dgm:t>
        <a:bodyPr/>
        <a:lstStyle/>
        <a:p>
          <a:r>
            <a:rPr lang="en-US" dirty="0"/>
            <a:t>Blood Sugar</a:t>
          </a:r>
        </a:p>
      </dgm:t>
    </dgm:pt>
    <dgm:pt modelId="{9EE51E84-318F-4F4D-A4E4-396F1A4870F5}" type="parTrans" cxnId="{6B597C8F-3994-451C-B7CE-305FEEA2D15D}">
      <dgm:prSet/>
      <dgm:spPr/>
      <dgm:t>
        <a:bodyPr/>
        <a:lstStyle/>
        <a:p>
          <a:endParaRPr lang="en-US"/>
        </a:p>
      </dgm:t>
    </dgm:pt>
    <dgm:pt modelId="{936E5A82-79E3-42FF-A71F-3A4F62E41316}" type="sibTrans" cxnId="{6B597C8F-3994-451C-B7CE-305FEEA2D15D}">
      <dgm:prSet/>
      <dgm:spPr/>
      <dgm:t>
        <a:bodyPr/>
        <a:lstStyle/>
        <a:p>
          <a:endParaRPr lang="en-US"/>
        </a:p>
      </dgm:t>
    </dgm:pt>
    <dgm:pt modelId="{65B05A69-16C3-4D09-B822-33ABE4C02C19}">
      <dgm:prSet phldrT="[Text]"/>
      <dgm:spPr/>
      <dgm:t>
        <a:bodyPr/>
        <a:lstStyle/>
        <a:p>
          <a:r>
            <a:rPr lang="en-US" dirty="0"/>
            <a:t>Resting ECG</a:t>
          </a:r>
        </a:p>
      </dgm:t>
    </dgm:pt>
    <dgm:pt modelId="{41393C37-F44E-41B0-9E86-C871D9BE877C}" type="parTrans" cxnId="{42F50C6B-DD07-4F94-A2A4-0616AB9671CA}">
      <dgm:prSet/>
      <dgm:spPr/>
      <dgm:t>
        <a:bodyPr/>
        <a:lstStyle/>
        <a:p>
          <a:endParaRPr lang="en-US"/>
        </a:p>
      </dgm:t>
    </dgm:pt>
    <dgm:pt modelId="{8FA1685E-56A7-4798-BEB2-149B21C156CF}" type="sibTrans" cxnId="{42F50C6B-DD07-4F94-A2A4-0616AB9671CA}">
      <dgm:prSet/>
      <dgm:spPr/>
      <dgm:t>
        <a:bodyPr/>
        <a:lstStyle/>
        <a:p>
          <a:endParaRPr lang="en-US"/>
        </a:p>
      </dgm:t>
    </dgm:pt>
    <dgm:pt modelId="{EA74DBCC-59C5-4124-B080-9D4218389826}">
      <dgm:prSet phldrT="[Text]"/>
      <dgm:spPr/>
      <dgm:t>
        <a:bodyPr/>
        <a:lstStyle/>
        <a:p>
          <a:r>
            <a:rPr lang="en-US" dirty="0"/>
            <a:t>Maximum Heart Rate</a:t>
          </a:r>
        </a:p>
      </dgm:t>
    </dgm:pt>
    <dgm:pt modelId="{05DA2A5F-D44E-47A3-8B22-47868835F1E0}" type="parTrans" cxnId="{BB9E1E29-7DE4-4180-A09D-D94A0AF5738B}">
      <dgm:prSet/>
      <dgm:spPr/>
      <dgm:t>
        <a:bodyPr/>
        <a:lstStyle/>
        <a:p>
          <a:endParaRPr lang="en-US"/>
        </a:p>
      </dgm:t>
    </dgm:pt>
    <dgm:pt modelId="{C651AC8A-FD78-4299-BD43-78D734FA3392}" type="sibTrans" cxnId="{BB9E1E29-7DE4-4180-A09D-D94A0AF5738B}">
      <dgm:prSet/>
      <dgm:spPr/>
      <dgm:t>
        <a:bodyPr/>
        <a:lstStyle/>
        <a:p>
          <a:endParaRPr lang="en-US"/>
        </a:p>
      </dgm:t>
    </dgm:pt>
    <dgm:pt modelId="{30923905-078E-4DD8-A4D6-F1546847A9F9}">
      <dgm:prSet phldrT="[Text]"/>
      <dgm:spPr/>
      <dgm:t>
        <a:bodyPr/>
        <a:lstStyle/>
        <a:p>
          <a:r>
            <a:rPr lang="en-US" dirty="0"/>
            <a:t>Exercise Induced Angina (chest pain)</a:t>
          </a:r>
        </a:p>
      </dgm:t>
    </dgm:pt>
    <dgm:pt modelId="{E727166B-8351-4870-9AFD-864B03B4178A}" type="parTrans" cxnId="{1DF0D78B-FBB1-4466-B4AA-BC2AF205025F}">
      <dgm:prSet/>
      <dgm:spPr/>
      <dgm:t>
        <a:bodyPr/>
        <a:lstStyle/>
        <a:p>
          <a:endParaRPr lang="en-US"/>
        </a:p>
      </dgm:t>
    </dgm:pt>
    <dgm:pt modelId="{C59F7A0E-2848-4ABB-9455-1E3262B04046}" type="sibTrans" cxnId="{1DF0D78B-FBB1-4466-B4AA-BC2AF205025F}">
      <dgm:prSet/>
      <dgm:spPr/>
      <dgm:t>
        <a:bodyPr/>
        <a:lstStyle/>
        <a:p>
          <a:endParaRPr lang="en-US"/>
        </a:p>
      </dgm:t>
    </dgm:pt>
    <dgm:pt modelId="{28B1618F-1941-45B6-A0CB-64F2BE2C915E}">
      <dgm:prSet phldrT="[Text]"/>
      <dgm:spPr/>
      <dgm:t>
        <a:bodyPr/>
        <a:lstStyle/>
        <a:p>
          <a:r>
            <a:rPr lang="en-US" dirty="0"/>
            <a:t>ST Depression Induced by Exercise</a:t>
          </a:r>
        </a:p>
      </dgm:t>
    </dgm:pt>
    <dgm:pt modelId="{9D74BEA6-C7A0-4EFC-BE67-5280A401508F}" type="parTrans" cxnId="{35B55465-27A2-442A-8121-74DF8736D624}">
      <dgm:prSet/>
      <dgm:spPr/>
      <dgm:t>
        <a:bodyPr/>
        <a:lstStyle/>
        <a:p>
          <a:endParaRPr lang="en-US"/>
        </a:p>
      </dgm:t>
    </dgm:pt>
    <dgm:pt modelId="{430C11C1-78BB-40C4-9C35-99BDA191A2EE}" type="sibTrans" cxnId="{35B55465-27A2-442A-8121-74DF8736D624}">
      <dgm:prSet/>
      <dgm:spPr/>
      <dgm:t>
        <a:bodyPr/>
        <a:lstStyle/>
        <a:p>
          <a:endParaRPr lang="en-US"/>
        </a:p>
      </dgm:t>
    </dgm:pt>
    <dgm:pt modelId="{C345CB4E-FBE6-418C-8AB7-D6ECEC1C33D9}">
      <dgm:prSet phldrT="[Text]"/>
      <dgm:spPr/>
      <dgm:t>
        <a:bodyPr/>
        <a:lstStyle/>
        <a:p>
          <a:r>
            <a:rPr lang="en-US"/>
            <a:t>Gender</a:t>
          </a:r>
          <a:endParaRPr lang="en-US" dirty="0"/>
        </a:p>
      </dgm:t>
    </dgm:pt>
    <dgm:pt modelId="{866AC937-E0A7-4657-A383-7067A2FD7934}" type="parTrans" cxnId="{7FDE8430-A0AC-4C5B-9E51-CB814E54A366}">
      <dgm:prSet/>
      <dgm:spPr/>
      <dgm:t>
        <a:bodyPr/>
        <a:lstStyle/>
        <a:p>
          <a:endParaRPr lang="en-US"/>
        </a:p>
      </dgm:t>
    </dgm:pt>
    <dgm:pt modelId="{E26903B2-C655-4C6C-A294-6D470641C57B}" type="sibTrans" cxnId="{7FDE8430-A0AC-4C5B-9E51-CB814E54A366}">
      <dgm:prSet/>
      <dgm:spPr/>
      <dgm:t>
        <a:bodyPr/>
        <a:lstStyle/>
        <a:p>
          <a:endParaRPr lang="en-US"/>
        </a:p>
      </dgm:t>
    </dgm:pt>
    <dgm:pt modelId="{4549343C-8D24-4C2A-BF4F-C3117624C510}" type="pres">
      <dgm:prSet presAssocID="{82D5E375-3A3F-4148-8B93-F0010EE91E5E}" presName="vert0" presStyleCnt="0">
        <dgm:presLayoutVars>
          <dgm:dir/>
          <dgm:animOne val="branch"/>
          <dgm:animLvl val="lvl"/>
        </dgm:presLayoutVars>
      </dgm:prSet>
      <dgm:spPr/>
    </dgm:pt>
    <dgm:pt modelId="{DD4E7300-D84D-4096-B9CF-A7692DE38600}" type="pres">
      <dgm:prSet presAssocID="{4EF75F28-043E-421E-9C59-21DA5A5ED952}" presName="thickLine" presStyleLbl="alignNode1" presStyleIdx="0" presStyleCnt="1"/>
      <dgm:spPr/>
    </dgm:pt>
    <dgm:pt modelId="{601ADE24-2452-4AE8-A7FC-155F2D5DDF4B}" type="pres">
      <dgm:prSet presAssocID="{4EF75F28-043E-421E-9C59-21DA5A5ED952}" presName="horz1" presStyleCnt="0"/>
      <dgm:spPr/>
    </dgm:pt>
    <dgm:pt modelId="{0217B311-37AA-45AB-ADC8-70215CE48A2E}" type="pres">
      <dgm:prSet presAssocID="{4EF75F28-043E-421E-9C59-21DA5A5ED952}" presName="tx1" presStyleLbl="revTx" presStyleIdx="0" presStyleCnt="11"/>
      <dgm:spPr/>
    </dgm:pt>
    <dgm:pt modelId="{33BD9967-EDA2-4368-AA76-A8B48E06476D}" type="pres">
      <dgm:prSet presAssocID="{4EF75F28-043E-421E-9C59-21DA5A5ED952}" presName="vert1" presStyleCnt="0"/>
      <dgm:spPr/>
    </dgm:pt>
    <dgm:pt modelId="{470DA815-FB2B-4D49-97E9-C8A41FBC9AF2}" type="pres">
      <dgm:prSet presAssocID="{A8F64302-EAA9-4F58-A6F5-BBCE2A76E449}" presName="vertSpace2a" presStyleCnt="0"/>
      <dgm:spPr/>
    </dgm:pt>
    <dgm:pt modelId="{B9A91BEC-7D10-4E51-9088-30FBEDC4A7E1}" type="pres">
      <dgm:prSet presAssocID="{A8F64302-EAA9-4F58-A6F5-BBCE2A76E449}" presName="horz2" presStyleCnt="0"/>
      <dgm:spPr/>
    </dgm:pt>
    <dgm:pt modelId="{A7A0587C-3BAD-4004-9294-F072D523FC9E}" type="pres">
      <dgm:prSet presAssocID="{A8F64302-EAA9-4F58-A6F5-BBCE2A76E449}" presName="horzSpace2" presStyleCnt="0"/>
      <dgm:spPr/>
    </dgm:pt>
    <dgm:pt modelId="{1634B323-17E7-401F-AD67-0E1A9B3E5BD3}" type="pres">
      <dgm:prSet presAssocID="{A8F64302-EAA9-4F58-A6F5-BBCE2A76E449}" presName="tx2" presStyleLbl="revTx" presStyleIdx="1" presStyleCnt="11"/>
      <dgm:spPr/>
    </dgm:pt>
    <dgm:pt modelId="{1C1A3D08-E5FC-4493-ACB0-3BF410908968}" type="pres">
      <dgm:prSet presAssocID="{A8F64302-EAA9-4F58-A6F5-BBCE2A76E449}" presName="vert2" presStyleCnt="0"/>
      <dgm:spPr/>
    </dgm:pt>
    <dgm:pt modelId="{F799EA37-079C-4DCA-8F5B-9357D1D24BC2}" type="pres">
      <dgm:prSet presAssocID="{A8F64302-EAA9-4F58-A6F5-BBCE2A76E449}" presName="thinLine2b" presStyleLbl="callout" presStyleIdx="0" presStyleCnt="10"/>
      <dgm:spPr/>
    </dgm:pt>
    <dgm:pt modelId="{D7EF262B-7FFB-42D1-BDAB-F00661EFE4B2}" type="pres">
      <dgm:prSet presAssocID="{A8F64302-EAA9-4F58-A6F5-BBCE2A76E449}" presName="vertSpace2b" presStyleCnt="0"/>
      <dgm:spPr/>
    </dgm:pt>
    <dgm:pt modelId="{70CE7F9C-F63E-450E-AE5B-FCB30CD9EEC2}" type="pres">
      <dgm:prSet presAssocID="{C345CB4E-FBE6-418C-8AB7-D6ECEC1C33D9}" presName="horz2" presStyleCnt="0"/>
      <dgm:spPr/>
    </dgm:pt>
    <dgm:pt modelId="{2DA1E332-7944-4BFE-8902-FB3526DB0D5B}" type="pres">
      <dgm:prSet presAssocID="{C345CB4E-FBE6-418C-8AB7-D6ECEC1C33D9}" presName="horzSpace2" presStyleCnt="0"/>
      <dgm:spPr/>
    </dgm:pt>
    <dgm:pt modelId="{1132788E-1306-403A-A10C-35A8AD819D0F}" type="pres">
      <dgm:prSet presAssocID="{C345CB4E-FBE6-418C-8AB7-D6ECEC1C33D9}" presName="tx2" presStyleLbl="revTx" presStyleIdx="2" presStyleCnt="11"/>
      <dgm:spPr/>
    </dgm:pt>
    <dgm:pt modelId="{C2A3FAF0-47FE-4327-BBD6-64DBEE72C8DA}" type="pres">
      <dgm:prSet presAssocID="{C345CB4E-FBE6-418C-8AB7-D6ECEC1C33D9}" presName="vert2" presStyleCnt="0"/>
      <dgm:spPr/>
    </dgm:pt>
    <dgm:pt modelId="{88327852-72D6-4981-8891-8A7AD8B52355}" type="pres">
      <dgm:prSet presAssocID="{C345CB4E-FBE6-418C-8AB7-D6ECEC1C33D9}" presName="thinLine2b" presStyleLbl="callout" presStyleIdx="1" presStyleCnt="10"/>
      <dgm:spPr/>
    </dgm:pt>
    <dgm:pt modelId="{C53AC283-7BA2-461A-9F45-45F57CA8A0BA}" type="pres">
      <dgm:prSet presAssocID="{C345CB4E-FBE6-418C-8AB7-D6ECEC1C33D9}" presName="vertSpace2b" presStyleCnt="0"/>
      <dgm:spPr/>
    </dgm:pt>
    <dgm:pt modelId="{43CBAEBE-1182-493A-BF1C-C6C7AD964BD9}" type="pres">
      <dgm:prSet presAssocID="{07E8491F-400E-4FC1-B36B-19E8F5F54CFB}" presName="horz2" presStyleCnt="0"/>
      <dgm:spPr/>
    </dgm:pt>
    <dgm:pt modelId="{4CA1D911-7521-4811-A405-ACC2F5995983}" type="pres">
      <dgm:prSet presAssocID="{07E8491F-400E-4FC1-B36B-19E8F5F54CFB}" presName="horzSpace2" presStyleCnt="0"/>
      <dgm:spPr/>
    </dgm:pt>
    <dgm:pt modelId="{2A311E64-24C8-421E-84B4-AD5F335B3EFB}" type="pres">
      <dgm:prSet presAssocID="{07E8491F-400E-4FC1-B36B-19E8F5F54CFB}" presName="tx2" presStyleLbl="revTx" presStyleIdx="3" presStyleCnt="11"/>
      <dgm:spPr/>
    </dgm:pt>
    <dgm:pt modelId="{82680FDA-2AF0-4E6D-8395-E3042F00A4DD}" type="pres">
      <dgm:prSet presAssocID="{07E8491F-400E-4FC1-B36B-19E8F5F54CFB}" presName="vert2" presStyleCnt="0"/>
      <dgm:spPr/>
    </dgm:pt>
    <dgm:pt modelId="{943DB962-D630-4CF9-97B7-1185B4C81CC2}" type="pres">
      <dgm:prSet presAssocID="{07E8491F-400E-4FC1-B36B-19E8F5F54CFB}" presName="thinLine2b" presStyleLbl="callout" presStyleIdx="2" presStyleCnt="10"/>
      <dgm:spPr/>
    </dgm:pt>
    <dgm:pt modelId="{6FF8E38E-A9CC-4B60-B83B-A0E7E69D8E73}" type="pres">
      <dgm:prSet presAssocID="{07E8491F-400E-4FC1-B36B-19E8F5F54CFB}" presName="vertSpace2b" presStyleCnt="0"/>
      <dgm:spPr/>
    </dgm:pt>
    <dgm:pt modelId="{D7988F55-A160-41A8-9CA5-04B002DAC70C}" type="pres">
      <dgm:prSet presAssocID="{BFCC599B-26F8-4C84-A4AA-CBE60BE851CD}" presName="horz2" presStyleCnt="0"/>
      <dgm:spPr/>
    </dgm:pt>
    <dgm:pt modelId="{F90C849C-D32E-4022-A8C6-AD7AF397B940}" type="pres">
      <dgm:prSet presAssocID="{BFCC599B-26F8-4C84-A4AA-CBE60BE851CD}" presName="horzSpace2" presStyleCnt="0"/>
      <dgm:spPr/>
    </dgm:pt>
    <dgm:pt modelId="{E91B445C-E0EE-4842-A45A-F48442F53D41}" type="pres">
      <dgm:prSet presAssocID="{BFCC599B-26F8-4C84-A4AA-CBE60BE851CD}" presName="tx2" presStyleLbl="revTx" presStyleIdx="4" presStyleCnt="11"/>
      <dgm:spPr/>
    </dgm:pt>
    <dgm:pt modelId="{1EE349EB-7629-4F04-AE95-513D20FCE631}" type="pres">
      <dgm:prSet presAssocID="{BFCC599B-26F8-4C84-A4AA-CBE60BE851CD}" presName="vert2" presStyleCnt="0"/>
      <dgm:spPr/>
    </dgm:pt>
    <dgm:pt modelId="{5603DE27-7971-4A28-9E8A-E0F7410805AB}" type="pres">
      <dgm:prSet presAssocID="{BFCC599B-26F8-4C84-A4AA-CBE60BE851CD}" presName="thinLine2b" presStyleLbl="callout" presStyleIdx="3" presStyleCnt="10"/>
      <dgm:spPr/>
    </dgm:pt>
    <dgm:pt modelId="{C916AD32-0397-4B75-BFD9-1CC42370856B}" type="pres">
      <dgm:prSet presAssocID="{BFCC599B-26F8-4C84-A4AA-CBE60BE851CD}" presName="vertSpace2b" presStyleCnt="0"/>
      <dgm:spPr/>
    </dgm:pt>
    <dgm:pt modelId="{2F2EDE06-89D7-4D4D-85B1-BA2DBC8F427A}" type="pres">
      <dgm:prSet presAssocID="{87B2B038-402F-486F-81E5-C3E1AE8F58F0}" presName="horz2" presStyleCnt="0"/>
      <dgm:spPr/>
    </dgm:pt>
    <dgm:pt modelId="{97A7BC92-B4E2-4D6F-B05C-A052A7FB6042}" type="pres">
      <dgm:prSet presAssocID="{87B2B038-402F-486F-81E5-C3E1AE8F58F0}" presName="horzSpace2" presStyleCnt="0"/>
      <dgm:spPr/>
    </dgm:pt>
    <dgm:pt modelId="{8F10C610-BF28-4AF8-AB71-A2B0A71FE30E}" type="pres">
      <dgm:prSet presAssocID="{87B2B038-402F-486F-81E5-C3E1AE8F58F0}" presName="tx2" presStyleLbl="revTx" presStyleIdx="5" presStyleCnt="11"/>
      <dgm:spPr/>
    </dgm:pt>
    <dgm:pt modelId="{DAD76FC3-F261-4827-9CB9-8CF2606A99BF}" type="pres">
      <dgm:prSet presAssocID="{87B2B038-402F-486F-81E5-C3E1AE8F58F0}" presName="vert2" presStyleCnt="0"/>
      <dgm:spPr/>
    </dgm:pt>
    <dgm:pt modelId="{4DC0BD26-33A5-4614-957D-4D3277900188}" type="pres">
      <dgm:prSet presAssocID="{87B2B038-402F-486F-81E5-C3E1AE8F58F0}" presName="thinLine2b" presStyleLbl="callout" presStyleIdx="4" presStyleCnt="10"/>
      <dgm:spPr/>
    </dgm:pt>
    <dgm:pt modelId="{D4DAAA3F-D7F6-4EB7-BFF8-7DF6FFABA32E}" type="pres">
      <dgm:prSet presAssocID="{87B2B038-402F-486F-81E5-C3E1AE8F58F0}" presName="vertSpace2b" presStyleCnt="0"/>
      <dgm:spPr/>
    </dgm:pt>
    <dgm:pt modelId="{C34B4EDB-BFD6-45F1-B94D-6E46598D96A5}" type="pres">
      <dgm:prSet presAssocID="{84B859B4-28E9-40EB-A4D3-90476D01B8A9}" presName="horz2" presStyleCnt="0"/>
      <dgm:spPr/>
    </dgm:pt>
    <dgm:pt modelId="{E4D0C9DC-8607-4FB2-9104-B59FE336E67E}" type="pres">
      <dgm:prSet presAssocID="{84B859B4-28E9-40EB-A4D3-90476D01B8A9}" presName="horzSpace2" presStyleCnt="0"/>
      <dgm:spPr/>
    </dgm:pt>
    <dgm:pt modelId="{F1432B18-7F5F-44F5-8056-648F30B9A00F}" type="pres">
      <dgm:prSet presAssocID="{84B859B4-28E9-40EB-A4D3-90476D01B8A9}" presName="tx2" presStyleLbl="revTx" presStyleIdx="6" presStyleCnt="11"/>
      <dgm:spPr/>
    </dgm:pt>
    <dgm:pt modelId="{F4CDD117-E349-4203-8AE7-51E95E68C9AB}" type="pres">
      <dgm:prSet presAssocID="{84B859B4-28E9-40EB-A4D3-90476D01B8A9}" presName="vert2" presStyleCnt="0"/>
      <dgm:spPr/>
    </dgm:pt>
    <dgm:pt modelId="{5350EE1A-BCB7-4550-BF93-86A9FE6C8860}" type="pres">
      <dgm:prSet presAssocID="{84B859B4-28E9-40EB-A4D3-90476D01B8A9}" presName="thinLine2b" presStyleLbl="callout" presStyleIdx="5" presStyleCnt="10"/>
      <dgm:spPr/>
    </dgm:pt>
    <dgm:pt modelId="{2B6F335B-E419-49E4-87FE-E85ACFDF9D29}" type="pres">
      <dgm:prSet presAssocID="{84B859B4-28E9-40EB-A4D3-90476D01B8A9}" presName="vertSpace2b" presStyleCnt="0"/>
      <dgm:spPr/>
    </dgm:pt>
    <dgm:pt modelId="{06F50FFC-D7A1-4AEC-BF26-A6EB70A95DC5}" type="pres">
      <dgm:prSet presAssocID="{65B05A69-16C3-4D09-B822-33ABE4C02C19}" presName="horz2" presStyleCnt="0"/>
      <dgm:spPr/>
    </dgm:pt>
    <dgm:pt modelId="{EC511C92-DA41-4346-B1CF-72E70405820B}" type="pres">
      <dgm:prSet presAssocID="{65B05A69-16C3-4D09-B822-33ABE4C02C19}" presName="horzSpace2" presStyleCnt="0"/>
      <dgm:spPr/>
    </dgm:pt>
    <dgm:pt modelId="{647C2A4F-8C44-4F4F-A76C-431797A1A5FD}" type="pres">
      <dgm:prSet presAssocID="{65B05A69-16C3-4D09-B822-33ABE4C02C19}" presName="tx2" presStyleLbl="revTx" presStyleIdx="7" presStyleCnt="11"/>
      <dgm:spPr/>
    </dgm:pt>
    <dgm:pt modelId="{56A738AA-EE33-4F17-8567-E46506660AD1}" type="pres">
      <dgm:prSet presAssocID="{65B05A69-16C3-4D09-B822-33ABE4C02C19}" presName="vert2" presStyleCnt="0"/>
      <dgm:spPr/>
    </dgm:pt>
    <dgm:pt modelId="{32431BF0-BB12-4B08-B4AB-693EBAFFCCD1}" type="pres">
      <dgm:prSet presAssocID="{65B05A69-16C3-4D09-B822-33ABE4C02C19}" presName="thinLine2b" presStyleLbl="callout" presStyleIdx="6" presStyleCnt="10"/>
      <dgm:spPr/>
    </dgm:pt>
    <dgm:pt modelId="{DE185EA3-FC5E-4D5E-8527-269B9AA18397}" type="pres">
      <dgm:prSet presAssocID="{65B05A69-16C3-4D09-B822-33ABE4C02C19}" presName="vertSpace2b" presStyleCnt="0"/>
      <dgm:spPr/>
    </dgm:pt>
    <dgm:pt modelId="{D35D94BF-C309-48E5-A50C-9309CB0137E9}" type="pres">
      <dgm:prSet presAssocID="{EA74DBCC-59C5-4124-B080-9D4218389826}" presName="horz2" presStyleCnt="0"/>
      <dgm:spPr/>
    </dgm:pt>
    <dgm:pt modelId="{D157B8D0-B2BC-46DB-9FF5-96B170781D95}" type="pres">
      <dgm:prSet presAssocID="{EA74DBCC-59C5-4124-B080-9D4218389826}" presName="horzSpace2" presStyleCnt="0"/>
      <dgm:spPr/>
    </dgm:pt>
    <dgm:pt modelId="{0D875778-F523-442D-8482-6BBB1D55C452}" type="pres">
      <dgm:prSet presAssocID="{EA74DBCC-59C5-4124-B080-9D4218389826}" presName="tx2" presStyleLbl="revTx" presStyleIdx="8" presStyleCnt="11"/>
      <dgm:spPr/>
    </dgm:pt>
    <dgm:pt modelId="{AC26A382-2E0F-480D-96FE-3C652D53ECE6}" type="pres">
      <dgm:prSet presAssocID="{EA74DBCC-59C5-4124-B080-9D4218389826}" presName="vert2" presStyleCnt="0"/>
      <dgm:spPr/>
    </dgm:pt>
    <dgm:pt modelId="{F218DE5B-ABCC-4329-9840-CE1A9D7FCF6D}" type="pres">
      <dgm:prSet presAssocID="{EA74DBCC-59C5-4124-B080-9D4218389826}" presName="thinLine2b" presStyleLbl="callout" presStyleIdx="7" presStyleCnt="10"/>
      <dgm:spPr/>
    </dgm:pt>
    <dgm:pt modelId="{723EAEB1-8B40-4158-91E9-5313F3B6618C}" type="pres">
      <dgm:prSet presAssocID="{EA74DBCC-59C5-4124-B080-9D4218389826}" presName="vertSpace2b" presStyleCnt="0"/>
      <dgm:spPr/>
    </dgm:pt>
    <dgm:pt modelId="{6F5F05B1-498F-446D-9CCB-6475DFEC551B}" type="pres">
      <dgm:prSet presAssocID="{30923905-078E-4DD8-A4D6-F1546847A9F9}" presName="horz2" presStyleCnt="0"/>
      <dgm:spPr/>
    </dgm:pt>
    <dgm:pt modelId="{F2E9CA51-8FA8-4431-84FB-68ADFD3D3877}" type="pres">
      <dgm:prSet presAssocID="{30923905-078E-4DD8-A4D6-F1546847A9F9}" presName="horzSpace2" presStyleCnt="0"/>
      <dgm:spPr/>
    </dgm:pt>
    <dgm:pt modelId="{5A99F395-E8C0-4490-B357-4B1B8E717E9B}" type="pres">
      <dgm:prSet presAssocID="{30923905-078E-4DD8-A4D6-F1546847A9F9}" presName="tx2" presStyleLbl="revTx" presStyleIdx="9" presStyleCnt="11"/>
      <dgm:spPr/>
    </dgm:pt>
    <dgm:pt modelId="{7FE864F0-94EC-43C9-933A-18DFC7DCAD25}" type="pres">
      <dgm:prSet presAssocID="{30923905-078E-4DD8-A4D6-F1546847A9F9}" presName="vert2" presStyleCnt="0"/>
      <dgm:spPr/>
    </dgm:pt>
    <dgm:pt modelId="{EBCB636D-8DF1-47C4-A082-1AF586C1C54B}" type="pres">
      <dgm:prSet presAssocID="{30923905-078E-4DD8-A4D6-F1546847A9F9}" presName="thinLine2b" presStyleLbl="callout" presStyleIdx="8" presStyleCnt="10"/>
      <dgm:spPr/>
    </dgm:pt>
    <dgm:pt modelId="{C9F67F52-5531-4372-A899-0BBAD54D295F}" type="pres">
      <dgm:prSet presAssocID="{30923905-078E-4DD8-A4D6-F1546847A9F9}" presName="vertSpace2b" presStyleCnt="0"/>
      <dgm:spPr/>
    </dgm:pt>
    <dgm:pt modelId="{7C498337-B9C0-41E2-A443-EB3AF4FADA61}" type="pres">
      <dgm:prSet presAssocID="{28B1618F-1941-45B6-A0CB-64F2BE2C915E}" presName="horz2" presStyleCnt="0"/>
      <dgm:spPr/>
    </dgm:pt>
    <dgm:pt modelId="{CF55E106-863C-47A1-9B5C-A10EE9653826}" type="pres">
      <dgm:prSet presAssocID="{28B1618F-1941-45B6-A0CB-64F2BE2C915E}" presName="horzSpace2" presStyleCnt="0"/>
      <dgm:spPr/>
    </dgm:pt>
    <dgm:pt modelId="{E599B1FE-E506-4F24-A928-45A80B266DE1}" type="pres">
      <dgm:prSet presAssocID="{28B1618F-1941-45B6-A0CB-64F2BE2C915E}" presName="tx2" presStyleLbl="revTx" presStyleIdx="10" presStyleCnt="11"/>
      <dgm:spPr/>
    </dgm:pt>
    <dgm:pt modelId="{27281277-42F2-494E-AA9A-84827E036A9E}" type="pres">
      <dgm:prSet presAssocID="{28B1618F-1941-45B6-A0CB-64F2BE2C915E}" presName="vert2" presStyleCnt="0"/>
      <dgm:spPr/>
    </dgm:pt>
    <dgm:pt modelId="{24560C13-1292-49E7-8F2B-E94317B5B21B}" type="pres">
      <dgm:prSet presAssocID="{28B1618F-1941-45B6-A0CB-64F2BE2C915E}" presName="thinLine2b" presStyleLbl="callout" presStyleIdx="9" presStyleCnt="10"/>
      <dgm:spPr/>
    </dgm:pt>
    <dgm:pt modelId="{E6E9B6B0-216A-4BE3-9442-496C823A71FC}" type="pres">
      <dgm:prSet presAssocID="{28B1618F-1941-45B6-A0CB-64F2BE2C915E}" presName="vertSpace2b" presStyleCnt="0"/>
      <dgm:spPr/>
    </dgm:pt>
  </dgm:ptLst>
  <dgm:cxnLst>
    <dgm:cxn modelId="{66F70432-5B32-4B30-8B51-EAD89C80F1AD}" type="presOf" srcId="{84B859B4-28E9-40EB-A4D3-90476D01B8A9}" destId="{F1432B18-7F5F-44F5-8056-648F30B9A00F}" srcOrd="0" destOrd="0" presId="urn:microsoft.com/office/officeart/2008/layout/LinedList"/>
    <dgm:cxn modelId="{82A07C7E-6C21-47C1-900F-9EFF8B6E5101}" type="presOf" srcId="{4EF75F28-043E-421E-9C59-21DA5A5ED952}" destId="{0217B311-37AA-45AB-ADC8-70215CE48A2E}" srcOrd="0" destOrd="0" presId="urn:microsoft.com/office/officeart/2008/layout/LinedList"/>
    <dgm:cxn modelId="{1DF0D78B-FBB1-4466-B4AA-BC2AF205025F}" srcId="{4EF75F28-043E-421E-9C59-21DA5A5ED952}" destId="{30923905-078E-4DD8-A4D6-F1546847A9F9}" srcOrd="8" destOrd="0" parTransId="{E727166B-8351-4870-9AFD-864B03B4178A}" sibTransId="{C59F7A0E-2848-4ABB-9455-1E3262B04046}"/>
    <dgm:cxn modelId="{6B597C8F-3994-451C-B7CE-305FEEA2D15D}" srcId="{4EF75F28-043E-421E-9C59-21DA5A5ED952}" destId="{84B859B4-28E9-40EB-A4D3-90476D01B8A9}" srcOrd="5" destOrd="0" parTransId="{9EE51E84-318F-4F4D-A4E4-396F1A4870F5}" sibTransId="{936E5A82-79E3-42FF-A71F-3A4F62E41316}"/>
    <dgm:cxn modelId="{8101E9F8-9819-47D3-BACD-DC21438C9B16}" srcId="{4EF75F28-043E-421E-9C59-21DA5A5ED952}" destId="{A8F64302-EAA9-4F58-A6F5-BBCE2A76E449}" srcOrd="0" destOrd="0" parTransId="{B78D1065-C9F5-4731-B7E8-EBD221942E80}" sibTransId="{A065525B-C5A3-4CF2-9317-C100CDC8895E}"/>
    <dgm:cxn modelId="{6ECAAE45-C47F-431C-8838-D34D151D9A76}" type="presOf" srcId="{BFCC599B-26F8-4C84-A4AA-CBE60BE851CD}" destId="{E91B445C-E0EE-4842-A45A-F48442F53D41}" srcOrd="0" destOrd="0" presId="urn:microsoft.com/office/officeart/2008/layout/LinedList"/>
    <dgm:cxn modelId="{313C6F9E-91B4-44D6-B29F-53349729C53D}" type="presOf" srcId="{82D5E375-3A3F-4148-8B93-F0010EE91E5E}" destId="{4549343C-8D24-4C2A-BF4F-C3117624C510}" srcOrd="0" destOrd="0" presId="urn:microsoft.com/office/officeart/2008/layout/LinedList"/>
    <dgm:cxn modelId="{51A8EAA7-C002-4B5D-874B-964555BFB512}" type="presOf" srcId="{EA74DBCC-59C5-4124-B080-9D4218389826}" destId="{0D875778-F523-442D-8482-6BBB1D55C452}" srcOrd="0" destOrd="0" presId="urn:microsoft.com/office/officeart/2008/layout/LinedList"/>
    <dgm:cxn modelId="{7FDE8430-A0AC-4C5B-9E51-CB814E54A366}" srcId="{4EF75F28-043E-421E-9C59-21DA5A5ED952}" destId="{C345CB4E-FBE6-418C-8AB7-D6ECEC1C33D9}" srcOrd="1" destOrd="0" parTransId="{866AC937-E0A7-4657-A383-7067A2FD7934}" sibTransId="{E26903B2-C655-4C6C-A294-6D470641C57B}"/>
    <dgm:cxn modelId="{36865B24-2F91-4028-A62B-5EF253659B5C}" type="presOf" srcId="{65B05A69-16C3-4D09-B822-33ABE4C02C19}" destId="{647C2A4F-8C44-4F4F-A76C-431797A1A5FD}" srcOrd="0" destOrd="0" presId="urn:microsoft.com/office/officeart/2008/layout/LinedList"/>
    <dgm:cxn modelId="{93E31CB3-B443-448A-A0BE-0AC4D6729A18}" type="presOf" srcId="{A8F64302-EAA9-4F58-A6F5-BBCE2A76E449}" destId="{1634B323-17E7-401F-AD67-0E1A9B3E5BD3}" srcOrd="0" destOrd="0" presId="urn:microsoft.com/office/officeart/2008/layout/LinedList"/>
    <dgm:cxn modelId="{B862345F-57C5-43B1-BBFD-2C1B02CBE603}" type="presOf" srcId="{30923905-078E-4DD8-A4D6-F1546847A9F9}" destId="{5A99F395-E8C0-4490-B357-4B1B8E717E9B}" srcOrd="0" destOrd="0" presId="urn:microsoft.com/office/officeart/2008/layout/LinedList"/>
    <dgm:cxn modelId="{ADF236B4-2AAB-4149-9534-D126FA7A9C68}" type="presOf" srcId="{07E8491F-400E-4FC1-B36B-19E8F5F54CFB}" destId="{2A311E64-24C8-421E-84B4-AD5F335B3EFB}" srcOrd="0" destOrd="0" presId="urn:microsoft.com/office/officeart/2008/layout/LinedList"/>
    <dgm:cxn modelId="{02C5D6DD-20C4-4BC5-88F8-4386A8968DC1}" srcId="{4EF75F28-043E-421E-9C59-21DA5A5ED952}" destId="{BFCC599B-26F8-4C84-A4AA-CBE60BE851CD}" srcOrd="3" destOrd="0" parTransId="{4CB8AE9F-CAA8-481F-86EB-EBFF04CD045A}" sibTransId="{8D98B186-A1FA-4CB2-B82C-4EEE46ECC35D}"/>
    <dgm:cxn modelId="{26D081F6-A52C-4F41-A8A4-F4B7BE6AED1D}" type="presOf" srcId="{C345CB4E-FBE6-418C-8AB7-D6ECEC1C33D9}" destId="{1132788E-1306-403A-A10C-35A8AD819D0F}" srcOrd="0" destOrd="0" presId="urn:microsoft.com/office/officeart/2008/layout/LinedList"/>
    <dgm:cxn modelId="{D5D08E85-C373-457E-AC1D-95D2206F00D8}" srcId="{4EF75F28-043E-421E-9C59-21DA5A5ED952}" destId="{87B2B038-402F-486F-81E5-C3E1AE8F58F0}" srcOrd="4" destOrd="0" parTransId="{B700864E-A7DC-4593-9045-AEDCA488FB29}" sibTransId="{7B335BF3-5D65-45A9-8DE8-EBCC37F38B80}"/>
    <dgm:cxn modelId="{35B55465-27A2-442A-8121-74DF8736D624}" srcId="{4EF75F28-043E-421E-9C59-21DA5A5ED952}" destId="{28B1618F-1941-45B6-A0CB-64F2BE2C915E}" srcOrd="9" destOrd="0" parTransId="{9D74BEA6-C7A0-4EFC-BE67-5280A401508F}" sibTransId="{430C11C1-78BB-40C4-9C35-99BDA191A2EE}"/>
    <dgm:cxn modelId="{1D2CFDE1-654D-4C92-9991-3F426B1A05A9}" type="presOf" srcId="{28B1618F-1941-45B6-A0CB-64F2BE2C915E}" destId="{E599B1FE-E506-4F24-A928-45A80B266DE1}" srcOrd="0" destOrd="0" presId="urn:microsoft.com/office/officeart/2008/layout/LinedList"/>
    <dgm:cxn modelId="{BB9E1E29-7DE4-4180-A09D-D94A0AF5738B}" srcId="{4EF75F28-043E-421E-9C59-21DA5A5ED952}" destId="{EA74DBCC-59C5-4124-B080-9D4218389826}" srcOrd="7" destOrd="0" parTransId="{05DA2A5F-D44E-47A3-8B22-47868835F1E0}" sibTransId="{C651AC8A-FD78-4299-BD43-78D734FA3392}"/>
    <dgm:cxn modelId="{76BE0644-D876-4750-AD2C-D9A8A88056DB}" srcId="{4EF75F28-043E-421E-9C59-21DA5A5ED952}" destId="{07E8491F-400E-4FC1-B36B-19E8F5F54CFB}" srcOrd="2" destOrd="0" parTransId="{C6B29951-4C37-4320-BD52-683BE32BA451}" sibTransId="{6E3998E2-28EA-41E1-A49B-1196F47FF33F}"/>
    <dgm:cxn modelId="{42F50C6B-DD07-4F94-A2A4-0616AB9671CA}" srcId="{4EF75F28-043E-421E-9C59-21DA5A5ED952}" destId="{65B05A69-16C3-4D09-B822-33ABE4C02C19}" srcOrd="6" destOrd="0" parTransId="{41393C37-F44E-41B0-9E86-C871D9BE877C}" sibTransId="{8FA1685E-56A7-4798-BEB2-149B21C156CF}"/>
    <dgm:cxn modelId="{B36C05C7-738C-4A60-A341-73AD3CCD3F2B}" srcId="{82D5E375-3A3F-4148-8B93-F0010EE91E5E}" destId="{4EF75F28-043E-421E-9C59-21DA5A5ED952}" srcOrd="0" destOrd="0" parTransId="{91835A19-433E-4021-A7B3-70B75272D6A1}" sibTransId="{03399668-491B-4D97-8DDB-81F179FF28CE}"/>
    <dgm:cxn modelId="{919B69BE-2C47-4EF9-8F6C-2463D4567216}" type="presOf" srcId="{87B2B038-402F-486F-81E5-C3E1AE8F58F0}" destId="{8F10C610-BF28-4AF8-AB71-A2B0A71FE30E}" srcOrd="0" destOrd="0" presId="urn:microsoft.com/office/officeart/2008/layout/LinedList"/>
    <dgm:cxn modelId="{19C17D43-1C23-4707-B92A-AB0890F6BCE3}" type="presParOf" srcId="{4549343C-8D24-4C2A-BF4F-C3117624C510}" destId="{DD4E7300-D84D-4096-B9CF-A7692DE38600}" srcOrd="0" destOrd="0" presId="urn:microsoft.com/office/officeart/2008/layout/LinedList"/>
    <dgm:cxn modelId="{2D96ABB8-2D69-4B09-92C5-657FD6517597}" type="presParOf" srcId="{4549343C-8D24-4C2A-BF4F-C3117624C510}" destId="{601ADE24-2452-4AE8-A7FC-155F2D5DDF4B}" srcOrd="1" destOrd="0" presId="urn:microsoft.com/office/officeart/2008/layout/LinedList"/>
    <dgm:cxn modelId="{D61966DF-F80C-4864-B1FC-858F268517EA}" type="presParOf" srcId="{601ADE24-2452-4AE8-A7FC-155F2D5DDF4B}" destId="{0217B311-37AA-45AB-ADC8-70215CE48A2E}" srcOrd="0" destOrd="0" presId="urn:microsoft.com/office/officeart/2008/layout/LinedList"/>
    <dgm:cxn modelId="{746B28A2-D3C7-4496-B89E-F140E35FB2CF}" type="presParOf" srcId="{601ADE24-2452-4AE8-A7FC-155F2D5DDF4B}" destId="{33BD9967-EDA2-4368-AA76-A8B48E06476D}" srcOrd="1" destOrd="0" presId="urn:microsoft.com/office/officeart/2008/layout/LinedList"/>
    <dgm:cxn modelId="{C7D01521-8D18-492A-8E07-B4078A99DA41}" type="presParOf" srcId="{33BD9967-EDA2-4368-AA76-A8B48E06476D}" destId="{470DA815-FB2B-4D49-97E9-C8A41FBC9AF2}" srcOrd="0" destOrd="0" presId="urn:microsoft.com/office/officeart/2008/layout/LinedList"/>
    <dgm:cxn modelId="{3AF81E76-3637-4B47-ADA7-E1CC3FA2C13B}" type="presParOf" srcId="{33BD9967-EDA2-4368-AA76-A8B48E06476D}" destId="{B9A91BEC-7D10-4E51-9088-30FBEDC4A7E1}" srcOrd="1" destOrd="0" presId="urn:microsoft.com/office/officeart/2008/layout/LinedList"/>
    <dgm:cxn modelId="{FE1EF754-C098-473F-8B7E-88FC4F0C19F4}" type="presParOf" srcId="{B9A91BEC-7D10-4E51-9088-30FBEDC4A7E1}" destId="{A7A0587C-3BAD-4004-9294-F072D523FC9E}" srcOrd="0" destOrd="0" presId="urn:microsoft.com/office/officeart/2008/layout/LinedList"/>
    <dgm:cxn modelId="{66618957-8A73-4D4A-80CF-C96FCE3B523B}" type="presParOf" srcId="{B9A91BEC-7D10-4E51-9088-30FBEDC4A7E1}" destId="{1634B323-17E7-401F-AD67-0E1A9B3E5BD3}" srcOrd="1" destOrd="0" presId="urn:microsoft.com/office/officeart/2008/layout/LinedList"/>
    <dgm:cxn modelId="{B89D124B-DFD4-4D11-90F7-0BC12F3EBD30}" type="presParOf" srcId="{B9A91BEC-7D10-4E51-9088-30FBEDC4A7E1}" destId="{1C1A3D08-E5FC-4493-ACB0-3BF410908968}" srcOrd="2" destOrd="0" presId="urn:microsoft.com/office/officeart/2008/layout/LinedList"/>
    <dgm:cxn modelId="{24415CB9-917C-4E3B-8A3A-5A68806D3A70}" type="presParOf" srcId="{33BD9967-EDA2-4368-AA76-A8B48E06476D}" destId="{F799EA37-079C-4DCA-8F5B-9357D1D24BC2}" srcOrd="2" destOrd="0" presId="urn:microsoft.com/office/officeart/2008/layout/LinedList"/>
    <dgm:cxn modelId="{E9668CA9-12C5-4A5C-8556-05FC3A15E7A8}" type="presParOf" srcId="{33BD9967-EDA2-4368-AA76-A8B48E06476D}" destId="{D7EF262B-7FFB-42D1-BDAB-F00661EFE4B2}" srcOrd="3" destOrd="0" presId="urn:microsoft.com/office/officeart/2008/layout/LinedList"/>
    <dgm:cxn modelId="{DD3A1115-F4F5-46DB-ACA7-BB8CC9484DFD}" type="presParOf" srcId="{33BD9967-EDA2-4368-AA76-A8B48E06476D}" destId="{70CE7F9C-F63E-450E-AE5B-FCB30CD9EEC2}" srcOrd="4" destOrd="0" presId="urn:microsoft.com/office/officeart/2008/layout/LinedList"/>
    <dgm:cxn modelId="{A7115F02-4E9D-4290-8DD4-171792D9735A}" type="presParOf" srcId="{70CE7F9C-F63E-450E-AE5B-FCB30CD9EEC2}" destId="{2DA1E332-7944-4BFE-8902-FB3526DB0D5B}" srcOrd="0" destOrd="0" presId="urn:microsoft.com/office/officeart/2008/layout/LinedList"/>
    <dgm:cxn modelId="{855F52C4-F658-4F89-A4B1-E3F055ED5CDF}" type="presParOf" srcId="{70CE7F9C-F63E-450E-AE5B-FCB30CD9EEC2}" destId="{1132788E-1306-403A-A10C-35A8AD819D0F}" srcOrd="1" destOrd="0" presId="urn:microsoft.com/office/officeart/2008/layout/LinedList"/>
    <dgm:cxn modelId="{5E1EAB1C-8E2A-4485-87B7-4D78987EBDDA}" type="presParOf" srcId="{70CE7F9C-F63E-450E-AE5B-FCB30CD9EEC2}" destId="{C2A3FAF0-47FE-4327-BBD6-64DBEE72C8DA}" srcOrd="2" destOrd="0" presId="urn:microsoft.com/office/officeart/2008/layout/LinedList"/>
    <dgm:cxn modelId="{5F4B49B9-79D1-4C98-8243-1D07B199F190}" type="presParOf" srcId="{33BD9967-EDA2-4368-AA76-A8B48E06476D}" destId="{88327852-72D6-4981-8891-8A7AD8B52355}" srcOrd="5" destOrd="0" presId="urn:microsoft.com/office/officeart/2008/layout/LinedList"/>
    <dgm:cxn modelId="{B02C503B-9751-4917-88B0-F8E6FF7A8258}" type="presParOf" srcId="{33BD9967-EDA2-4368-AA76-A8B48E06476D}" destId="{C53AC283-7BA2-461A-9F45-45F57CA8A0BA}" srcOrd="6" destOrd="0" presId="urn:microsoft.com/office/officeart/2008/layout/LinedList"/>
    <dgm:cxn modelId="{ACBED7E8-AB0B-4778-9049-FD79D6EC411B}" type="presParOf" srcId="{33BD9967-EDA2-4368-AA76-A8B48E06476D}" destId="{43CBAEBE-1182-493A-BF1C-C6C7AD964BD9}" srcOrd="7" destOrd="0" presId="urn:microsoft.com/office/officeart/2008/layout/LinedList"/>
    <dgm:cxn modelId="{8B156E98-2D0D-465D-8F27-77F9D5B85D3B}" type="presParOf" srcId="{43CBAEBE-1182-493A-BF1C-C6C7AD964BD9}" destId="{4CA1D911-7521-4811-A405-ACC2F5995983}" srcOrd="0" destOrd="0" presId="urn:microsoft.com/office/officeart/2008/layout/LinedList"/>
    <dgm:cxn modelId="{ED4FFDBD-A74D-4F27-A775-5A9D506A8B5C}" type="presParOf" srcId="{43CBAEBE-1182-493A-BF1C-C6C7AD964BD9}" destId="{2A311E64-24C8-421E-84B4-AD5F335B3EFB}" srcOrd="1" destOrd="0" presId="urn:microsoft.com/office/officeart/2008/layout/LinedList"/>
    <dgm:cxn modelId="{4E24DE48-3BF2-4F47-A169-C639380E016D}" type="presParOf" srcId="{43CBAEBE-1182-493A-BF1C-C6C7AD964BD9}" destId="{82680FDA-2AF0-4E6D-8395-E3042F00A4DD}" srcOrd="2" destOrd="0" presId="urn:microsoft.com/office/officeart/2008/layout/LinedList"/>
    <dgm:cxn modelId="{B81755AC-BC13-4BE6-99D5-C0FC67519017}" type="presParOf" srcId="{33BD9967-EDA2-4368-AA76-A8B48E06476D}" destId="{943DB962-D630-4CF9-97B7-1185B4C81CC2}" srcOrd="8" destOrd="0" presId="urn:microsoft.com/office/officeart/2008/layout/LinedList"/>
    <dgm:cxn modelId="{5D577E11-5A9F-4D6F-B6F4-F0EB2E7BE6BA}" type="presParOf" srcId="{33BD9967-EDA2-4368-AA76-A8B48E06476D}" destId="{6FF8E38E-A9CC-4B60-B83B-A0E7E69D8E73}" srcOrd="9" destOrd="0" presId="urn:microsoft.com/office/officeart/2008/layout/LinedList"/>
    <dgm:cxn modelId="{E6B121B5-A5CE-44CD-8BC1-41565BEC044A}" type="presParOf" srcId="{33BD9967-EDA2-4368-AA76-A8B48E06476D}" destId="{D7988F55-A160-41A8-9CA5-04B002DAC70C}" srcOrd="10" destOrd="0" presId="urn:microsoft.com/office/officeart/2008/layout/LinedList"/>
    <dgm:cxn modelId="{881CE758-3E90-4D4E-8E73-F2E6184486EF}" type="presParOf" srcId="{D7988F55-A160-41A8-9CA5-04B002DAC70C}" destId="{F90C849C-D32E-4022-A8C6-AD7AF397B940}" srcOrd="0" destOrd="0" presId="urn:microsoft.com/office/officeart/2008/layout/LinedList"/>
    <dgm:cxn modelId="{89B2FF31-4EF3-4A51-AB0B-47AC9A35511E}" type="presParOf" srcId="{D7988F55-A160-41A8-9CA5-04B002DAC70C}" destId="{E91B445C-E0EE-4842-A45A-F48442F53D41}" srcOrd="1" destOrd="0" presId="urn:microsoft.com/office/officeart/2008/layout/LinedList"/>
    <dgm:cxn modelId="{7B0B073A-65ED-435B-9C9F-CEAC3E1399DD}" type="presParOf" srcId="{D7988F55-A160-41A8-9CA5-04B002DAC70C}" destId="{1EE349EB-7629-4F04-AE95-513D20FCE631}" srcOrd="2" destOrd="0" presId="urn:microsoft.com/office/officeart/2008/layout/LinedList"/>
    <dgm:cxn modelId="{8FF9972D-5F59-4409-805F-F769A22FADA3}" type="presParOf" srcId="{33BD9967-EDA2-4368-AA76-A8B48E06476D}" destId="{5603DE27-7971-4A28-9E8A-E0F7410805AB}" srcOrd="11" destOrd="0" presId="urn:microsoft.com/office/officeart/2008/layout/LinedList"/>
    <dgm:cxn modelId="{C1FE05AE-4A55-4BC5-832E-DD6CA4553C18}" type="presParOf" srcId="{33BD9967-EDA2-4368-AA76-A8B48E06476D}" destId="{C916AD32-0397-4B75-BFD9-1CC42370856B}" srcOrd="12" destOrd="0" presId="urn:microsoft.com/office/officeart/2008/layout/LinedList"/>
    <dgm:cxn modelId="{BE6094DD-1C72-40A0-8B43-1614E118A70B}" type="presParOf" srcId="{33BD9967-EDA2-4368-AA76-A8B48E06476D}" destId="{2F2EDE06-89D7-4D4D-85B1-BA2DBC8F427A}" srcOrd="13" destOrd="0" presId="urn:microsoft.com/office/officeart/2008/layout/LinedList"/>
    <dgm:cxn modelId="{9A68DB52-90FE-47C0-8BB6-EE17571D68EB}" type="presParOf" srcId="{2F2EDE06-89D7-4D4D-85B1-BA2DBC8F427A}" destId="{97A7BC92-B4E2-4D6F-B05C-A052A7FB6042}" srcOrd="0" destOrd="0" presId="urn:microsoft.com/office/officeart/2008/layout/LinedList"/>
    <dgm:cxn modelId="{91F4CB78-E2C0-454E-9042-3410918BAAC1}" type="presParOf" srcId="{2F2EDE06-89D7-4D4D-85B1-BA2DBC8F427A}" destId="{8F10C610-BF28-4AF8-AB71-A2B0A71FE30E}" srcOrd="1" destOrd="0" presId="urn:microsoft.com/office/officeart/2008/layout/LinedList"/>
    <dgm:cxn modelId="{85EF9048-D7DA-48B9-AE93-D2D08EA43EDA}" type="presParOf" srcId="{2F2EDE06-89D7-4D4D-85B1-BA2DBC8F427A}" destId="{DAD76FC3-F261-4827-9CB9-8CF2606A99BF}" srcOrd="2" destOrd="0" presId="urn:microsoft.com/office/officeart/2008/layout/LinedList"/>
    <dgm:cxn modelId="{1F94F86E-B5AA-437D-A993-BD53030FB776}" type="presParOf" srcId="{33BD9967-EDA2-4368-AA76-A8B48E06476D}" destId="{4DC0BD26-33A5-4614-957D-4D3277900188}" srcOrd="14" destOrd="0" presId="urn:microsoft.com/office/officeart/2008/layout/LinedList"/>
    <dgm:cxn modelId="{C0AFD75F-4969-4646-A82E-1855860D105D}" type="presParOf" srcId="{33BD9967-EDA2-4368-AA76-A8B48E06476D}" destId="{D4DAAA3F-D7F6-4EB7-BFF8-7DF6FFABA32E}" srcOrd="15" destOrd="0" presId="urn:microsoft.com/office/officeart/2008/layout/LinedList"/>
    <dgm:cxn modelId="{8F0C0F22-F001-4A7B-A106-9B73177538C0}" type="presParOf" srcId="{33BD9967-EDA2-4368-AA76-A8B48E06476D}" destId="{C34B4EDB-BFD6-45F1-B94D-6E46598D96A5}" srcOrd="16" destOrd="0" presId="urn:microsoft.com/office/officeart/2008/layout/LinedList"/>
    <dgm:cxn modelId="{50691C61-3EAA-4C70-8001-7EA40612AD11}" type="presParOf" srcId="{C34B4EDB-BFD6-45F1-B94D-6E46598D96A5}" destId="{E4D0C9DC-8607-4FB2-9104-B59FE336E67E}" srcOrd="0" destOrd="0" presId="urn:microsoft.com/office/officeart/2008/layout/LinedList"/>
    <dgm:cxn modelId="{84383D58-E425-421E-AC66-CA0670152FE8}" type="presParOf" srcId="{C34B4EDB-BFD6-45F1-B94D-6E46598D96A5}" destId="{F1432B18-7F5F-44F5-8056-648F30B9A00F}" srcOrd="1" destOrd="0" presId="urn:microsoft.com/office/officeart/2008/layout/LinedList"/>
    <dgm:cxn modelId="{C45A0231-D8F9-406D-B131-5CF341E79E5D}" type="presParOf" srcId="{C34B4EDB-BFD6-45F1-B94D-6E46598D96A5}" destId="{F4CDD117-E349-4203-8AE7-51E95E68C9AB}" srcOrd="2" destOrd="0" presId="urn:microsoft.com/office/officeart/2008/layout/LinedList"/>
    <dgm:cxn modelId="{A3A61BE6-DDE0-4557-88B7-DA8E49C4B998}" type="presParOf" srcId="{33BD9967-EDA2-4368-AA76-A8B48E06476D}" destId="{5350EE1A-BCB7-4550-BF93-86A9FE6C8860}" srcOrd="17" destOrd="0" presId="urn:microsoft.com/office/officeart/2008/layout/LinedList"/>
    <dgm:cxn modelId="{FB47E570-8CF6-49CF-A92B-C9244D759512}" type="presParOf" srcId="{33BD9967-EDA2-4368-AA76-A8B48E06476D}" destId="{2B6F335B-E419-49E4-87FE-E85ACFDF9D29}" srcOrd="18" destOrd="0" presId="urn:microsoft.com/office/officeart/2008/layout/LinedList"/>
    <dgm:cxn modelId="{B6C8717A-4DE4-4267-82AD-292760E8EF94}" type="presParOf" srcId="{33BD9967-EDA2-4368-AA76-A8B48E06476D}" destId="{06F50FFC-D7A1-4AEC-BF26-A6EB70A95DC5}" srcOrd="19" destOrd="0" presId="urn:microsoft.com/office/officeart/2008/layout/LinedList"/>
    <dgm:cxn modelId="{4C94E9D7-7D62-47F7-9678-AE1C312BE555}" type="presParOf" srcId="{06F50FFC-D7A1-4AEC-BF26-A6EB70A95DC5}" destId="{EC511C92-DA41-4346-B1CF-72E70405820B}" srcOrd="0" destOrd="0" presId="urn:microsoft.com/office/officeart/2008/layout/LinedList"/>
    <dgm:cxn modelId="{4ED6FEB5-7BCC-4605-8635-1263B4EBCA1F}" type="presParOf" srcId="{06F50FFC-D7A1-4AEC-BF26-A6EB70A95DC5}" destId="{647C2A4F-8C44-4F4F-A76C-431797A1A5FD}" srcOrd="1" destOrd="0" presId="urn:microsoft.com/office/officeart/2008/layout/LinedList"/>
    <dgm:cxn modelId="{B9C8AE11-0822-4D16-A325-EF36DA83D22E}" type="presParOf" srcId="{06F50FFC-D7A1-4AEC-BF26-A6EB70A95DC5}" destId="{56A738AA-EE33-4F17-8567-E46506660AD1}" srcOrd="2" destOrd="0" presId="urn:microsoft.com/office/officeart/2008/layout/LinedList"/>
    <dgm:cxn modelId="{D8BFA2E7-398E-40D2-A4D7-CFC2F4BC37D0}" type="presParOf" srcId="{33BD9967-EDA2-4368-AA76-A8B48E06476D}" destId="{32431BF0-BB12-4B08-B4AB-693EBAFFCCD1}" srcOrd="20" destOrd="0" presId="urn:microsoft.com/office/officeart/2008/layout/LinedList"/>
    <dgm:cxn modelId="{1CB9E180-2BED-462E-80AF-DE34A1F058DA}" type="presParOf" srcId="{33BD9967-EDA2-4368-AA76-A8B48E06476D}" destId="{DE185EA3-FC5E-4D5E-8527-269B9AA18397}" srcOrd="21" destOrd="0" presId="urn:microsoft.com/office/officeart/2008/layout/LinedList"/>
    <dgm:cxn modelId="{9A600AA8-4B07-4921-B580-50A6813C1141}" type="presParOf" srcId="{33BD9967-EDA2-4368-AA76-A8B48E06476D}" destId="{D35D94BF-C309-48E5-A50C-9309CB0137E9}" srcOrd="22" destOrd="0" presId="urn:microsoft.com/office/officeart/2008/layout/LinedList"/>
    <dgm:cxn modelId="{CA3AE9C2-871B-4285-84B5-1C2B59F49120}" type="presParOf" srcId="{D35D94BF-C309-48E5-A50C-9309CB0137E9}" destId="{D157B8D0-B2BC-46DB-9FF5-96B170781D95}" srcOrd="0" destOrd="0" presId="urn:microsoft.com/office/officeart/2008/layout/LinedList"/>
    <dgm:cxn modelId="{6EA65CC4-23BF-4F1A-B77D-ED54F634B790}" type="presParOf" srcId="{D35D94BF-C309-48E5-A50C-9309CB0137E9}" destId="{0D875778-F523-442D-8482-6BBB1D55C452}" srcOrd="1" destOrd="0" presId="urn:microsoft.com/office/officeart/2008/layout/LinedList"/>
    <dgm:cxn modelId="{BCD2ADD6-6F70-4A00-8235-46C18DB50EF9}" type="presParOf" srcId="{D35D94BF-C309-48E5-A50C-9309CB0137E9}" destId="{AC26A382-2E0F-480D-96FE-3C652D53ECE6}" srcOrd="2" destOrd="0" presId="urn:microsoft.com/office/officeart/2008/layout/LinedList"/>
    <dgm:cxn modelId="{3E4AB312-816C-437D-94D6-FC981C253157}" type="presParOf" srcId="{33BD9967-EDA2-4368-AA76-A8B48E06476D}" destId="{F218DE5B-ABCC-4329-9840-CE1A9D7FCF6D}" srcOrd="23" destOrd="0" presId="urn:microsoft.com/office/officeart/2008/layout/LinedList"/>
    <dgm:cxn modelId="{FF74E22D-0FA8-4AD3-961D-B2A180F940AD}" type="presParOf" srcId="{33BD9967-EDA2-4368-AA76-A8B48E06476D}" destId="{723EAEB1-8B40-4158-91E9-5313F3B6618C}" srcOrd="24" destOrd="0" presId="urn:microsoft.com/office/officeart/2008/layout/LinedList"/>
    <dgm:cxn modelId="{2A431395-1848-4AE4-8A35-308581F924C3}" type="presParOf" srcId="{33BD9967-EDA2-4368-AA76-A8B48E06476D}" destId="{6F5F05B1-498F-446D-9CCB-6475DFEC551B}" srcOrd="25" destOrd="0" presId="urn:microsoft.com/office/officeart/2008/layout/LinedList"/>
    <dgm:cxn modelId="{6652603E-D53B-42D4-A03E-830FF948F0CE}" type="presParOf" srcId="{6F5F05B1-498F-446D-9CCB-6475DFEC551B}" destId="{F2E9CA51-8FA8-4431-84FB-68ADFD3D3877}" srcOrd="0" destOrd="0" presId="urn:microsoft.com/office/officeart/2008/layout/LinedList"/>
    <dgm:cxn modelId="{CCC15504-EA3B-44C5-B9C0-1423E57FE0EC}" type="presParOf" srcId="{6F5F05B1-498F-446D-9CCB-6475DFEC551B}" destId="{5A99F395-E8C0-4490-B357-4B1B8E717E9B}" srcOrd="1" destOrd="0" presId="urn:microsoft.com/office/officeart/2008/layout/LinedList"/>
    <dgm:cxn modelId="{AF3E4469-C9C9-4CA4-9FED-EEB9C5BE213B}" type="presParOf" srcId="{6F5F05B1-498F-446D-9CCB-6475DFEC551B}" destId="{7FE864F0-94EC-43C9-933A-18DFC7DCAD25}" srcOrd="2" destOrd="0" presId="urn:microsoft.com/office/officeart/2008/layout/LinedList"/>
    <dgm:cxn modelId="{8B847EE6-03C6-402A-8D60-624ABAA0D4C9}" type="presParOf" srcId="{33BD9967-EDA2-4368-AA76-A8B48E06476D}" destId="{EBCB636D-8DF1-47C4-A082-1AF586C1C54B}" srcOrd="26" destOrd="0" presId="urn:microsoft.com/office/officeart/2008/layout/LinedList"/>
    <dgm:cxn modelId="{9F5C550E-61D0-4910-80F0-11455B38BD76}" type="presParOf" srcId="{33BD9967-EDA2-4368-AA76-A8B48E06476D}" destId="{C9F67F52-5531-4372-A899-0BBAD54D295F}" srcOrd="27" destOrd="0" presId="urn:microsoft.com/office/officeart/2008/layout/LinedList"/>
    <dgm:cxn modelId="{1B58A94D-0415-4FAB-96CF-BAD90F745A5F}" type="presParOf" srcId="{33BD9967-EDA2-4368-AA76-A8B48E06476D}" destId="{7C498337-B9C0-41E2-A443-EB3AF4FADA61}" srcOrd="28" destOrd="0" presId="urn:microsoft.com/office/officeart/2008/layout/LinedList"/>
    <dgm:cxn modelId="{CF403028-EA16-4C10-8885-3C96696D1958}" type="presParOf" srcId="{7C498337-B9C0-41E2-A443-EB3AF4FADA61}" destId="{CF55E106-863C-47A1-9B5C-A10EE9653826}" srcOrd="0" destOrd="0" presId="urn:microsoft.com/office/officeart/2008/layout/LinedList"/>
    <dgm:cxn modelId="{21560078-5727-4D22-A43A-7F1CE44DD439}" type="presParOf" srcId="{7C498337-B9C0-41E2-A443-EB3AF4FADA61}" destId="{E599B1FE-E506-4F24-A928-45A80B266DE1}" srcOrd="1" destOrd="0" presId="urn:microsoft.com/office/officeart/2008/layout/LinedList"/>
    <dgm:cxn modelId="{65C4A026-ECE4-4176-BF65-03FE8C47D182}" type="presParOf" srcId="{7C498337-B9C0-41E2-A443-EB3AF4FADA61}" destId="{27281277-42F2-494E-AA9A-84827E036A9E}" srcOrd="2" destOrd="0" presId="urn:microsoft.com/office/officeart/2008/layout/LinedList"/>
    <dgm:cxn modelId="{14748B30-09D4-43B0-8976-769E04EBC4C8}" type="presParOf" srcId="{33BD9967-EDA2-4368-AA76-A8B48E06476D}" destId="{24560C13-1292-49E7-8F2B-E94317B5B21B}" srcOrd="29" destOrd="0" presId="urn:microsoft.com/office/officeart/2008/layout/LinedList"/>
    <dgm:cxn modelId="{85713928-9712-4A12-A4D6-A2631AABBDF7}" type="presParOf" srcId="{33BD9967-EDA2-4368-AA76-A8B48E06476D}" destId="{E6E9B6B0-216A-4BE3-9442-496C823A71FC}"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E7300-D84D-4096-B9CF-A7692DE38600}">
      <dsp:nvSpPr>
        <dsp:cNvPr id="0" name=""/>
        <dsp:cNvSpPr/>
      </dsp:nvSpPr>
      <dsp:spPr>
        <a:xfrm>
          <a:off x="0" y="0"/>
          <a:ext cx="81280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7B311-37AA-45AB-ADC8-70215CE48A2E}">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dirty="0"/>
            <a:t>CHD</a:t>
          </a:r>
        </a:p>
      </dsp:txBody>
      <dsp:txXfrm>
        <a:off x="0" y="0"/>
        <a:ext cx="1625600" cy="5418667"/>
      </dsp:txXfrm>
    </dsp:sp>
    <dsp:sp modelId="{1634B323-17E7-401F-AD67-0E1A9B3E5BD3}">
      <dsp:nvSpPr>
        <dsp:cNvPr id="0" name=""/>
        <dsp:cNvSpPr/>
      </dsp:nvSpPr>
      <dsp:spPr>
        <a:xfrm>
          <a:off x="1747520" y="25664"/>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Age</a:t>
          </a:r>
        </a:p>
      </dsp:txBody>
      <dsp:txXfrm>
        <a:off x="1747520" y="25664"/>
        <a:ext cx="6380480" cy="513291"/>
      </dsp:txXfrm>
    </dsp:sp>
    <dsp:sp modelId="{F799EA37-079C-4DCA-8F5B-9357D1D24BC2}">
      <dsp:nvSpPr>
        <dsp:cNvPr id="0" name=""/>
        <dsp:cNvSpPr/>
      </dsp:nvSpPr>
      <dsp:spPr>
        <a:xfrm>
          <a:off x="1625599" y="538956"/>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32788E-1306-403A-A10C-35A8AD819D0F}">
      <dsp:nvSpPr>
        <dsp:cNvPr id="0" name=""/>
        <dsp:cNvSpPr/>
      </dsp:nvSpPr>
      <dsp:spPr>
        <a:xfrm>
          <a:off x="1747520" y="564620"/>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Gender</a:t>
          </a:r>
          <a:endParaRPr lang="en-US" sz="2500" kern="1200" dirty="0"/>
        </a:p>
      </dsp:txBody>
      <dsp:txXfrm>
        <a:off x="1747520" y="564620"/>
        <a:ext cx="6380480" cy="513291"/>
      </dsp:txXfrm>
    </dsp:sp>
    <dsp:sp modelId="{88327852-72D6-4981-8891-8A7AD8B52355}">
      <dsp:nvSpPr>
        <dsp:cNvPr id="0" name=""/>
        <dsp:cNvSpPr/>
      </dsp:nvSpPr>
      <dsp:spPr>
        <a:xfrm>
          <a:off x="1625599" y="1077912"/>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311E64-24C8-421E-84B4-AD5F335B3EFB}">
      <dsp:nvSpPr>
        <dsp:cNvPr id="0" name=""/>
        <dsp:cNvSpPr/>
      </dsp:nvSpPr>
      <dsp:spPr>
        <a:xfrm>
          <a:off x="1747520" y="1103577"/>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Chest Pain Type (4 types considered)</a:t>
          </a:r>
        </a:p>
      </dsp:txBody>
      <dsp:txXfrm>
        <a:off x="1747520" y="1103577"/>
        <a:ext cx="6380480" cy="513291"/>
      </dsp:txXfrm>
    </dsp:sp>
    <dsp:sp modelId="{943DB962-D630-4CF9-97B7-1185B4C81CC2}">
      <dsp:nvSpPr>
        <dsp:cNvPr id="0" name=""/>
        <dsp:cNvSpPr/>
      </dsp:nvSpPr>
      <dsp:spPr>
        <a:xfrm>
          <a:off x="1625599" y="1616868"/>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1B445C-E0EE-4842-A45A-F48442F53D41}">
      <dsp:nvSpPr>
        <dsp:cNvPr id="0" name=""/>
        <dsp:cNvSpPr/>
      </dsp:nvSpPr>
      <dsp:spPr>
        <a:xfrm>
          <a:off x="1747520" y="1642533"/>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Resting Blood Pressure</a:t>
          </a:r>
        </a:p>
      </dsp:txBody>
      <dsp:txXfrm>
        <a:off x="1747520" y="1642533"/>
        <a:ext cx="6380480" cy="513291"/>
      </dsp:txXfrm>
    </dsp:sp>
    <dsp:sp modelId="{5603DE27-7971-4A28-9E8A-E0F7410805AB}">
      <dsp:nvSpPr>
        <dsp:cNvPr id="0" name=""/>
        <dsp:cNvSpPr/>
      </dsp:nvSpPr>
      <dsp:spPr>
        <a:xfrm>
          <a:off x="1625599" y="2155825"/>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0C610-BF28-4AF8-AB71-A2B0A71FE30E}">
      <dsp:nvSpPr>
        <dsp:cNvPr id="0" name=""/>
        <dsp:cNvSpPr/>
      </dsp:nvSpPr>
      <dsp:spPr>
        <a:xfrm>
          <a:off x="1747520" y="2181489"/>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Cholesterol</a:t>
          </a:r>
        </a:p>
      </dsp:txBody>
      <dsp:txXfrm>
        <a:off x="1747520" y="2181489"/>
        <a:ext cx="6380480" cy="513291"/>
      </dsp:txXfrm>
    </dsp:sp>
    <dsp:sp modelId="{4DC0BD26-33A5-4614-957D-4D3277900188}">
      <dsp:nvSpPr>
        <dsp:cNvPr id="0" name=""/>
        <dsp:cNvSpPr/>
      </dsp:nvSpPr>
      <dsp:spPr>
        <a:xfrm>
          <a:off x="1625599" y="2694781"/>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432B18-7F5F-44F5-8056-648F30B9A00F}">
      <dsp:nvSpPr>
        <dsp:cNvPr id="0" name=""/>
        <dsp:cNvSpPr/>
      </dsp:nvSpPr>
      <dsp:spPr>
        <a:xfrm>
          <a:off x="1747520" y="2720446"/>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Blood Sugar</a:t>
          </a:r>
        </a:p>
      </dsp:txBody>
      <dsp:txXfrm>
        <a:off x="1747520" y="2720446"/>
        <a:ext cx="6380480" cy="513291"/>
      </dsp:txXfrm>
    </dsp:sp>
    <dsp:sp modelId="{5350EE1A-BCB7-4550-BF93-86A9FE6C8860}">
      <dsp:nvSpPr>
        <dsp:cNvPr id="0" name=""/>
        <dsp:cNvSpPr/>
      </dsp:nvSpPr>
      <dsp:spPr>
        <a:xfrm>
          <a:off x="1625599" y="3233737"/>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7C2A4F-8C44-4F4F-A76C-431797A1A5FD}">
      <dsp:nvSpPr>
        <dsp:cNvPr id="0" name=""/>
        <dsp:cNvSpPr/>
      </dsp:nvSpPr>
      <dsp:spPr>
        <a:xfrm>
          <a:off x="1747520" y="3259402"/>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Resting ECG</a:t>
          </a:r>
        </a:p>
      </dsp:txBody>
      <dsp:txXfrm>
        <a:off x="1747520" y="3259402"/>
        <a:ext cx="6380480" cy="513291"/>
      </dsp:txXfrm>
    </dsp:sp>
    <dsp:sp modelId="{32431BF0-BB12-4B08-B4AB-693EBAFFCCD1}">
      <dsp:nvSpPr>
        <dsp:cNvPr id="0" name=""/>
        <dsp:cNvSpPr/>
      </dsp:nvSpPr>
      <dsp:spPr>
        <a:xfrm>
          <a:off x="1625599" y="3772693"/>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875778-F523-442D-8482-6BBB1D55C452}">
      <dsp:nvSpPr>
        <dsp:cNvPr id="0" name=""/>
        <dsp:cNvSpPr/>
      </dsp:nvSpPr>
      <dsp:spPr>
        <a:xfrm>
          <a:off x="1747520" y="3798358"/>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Maximum Heart Rate</a:t>
          </a:r>
        </a:p>
      </dsp:txBody>
      <dsp:txXfrm>
        <a:off x="1747520" y="3798358"/>
        <a:ext cx="6380480" cy="513291"/>
      </dsp:txXfrm>
    </dsp:sp>
    <dsp:sp modelId="{F218DE5B-ABCC-4329-9840-CE1A9D7FCF6D}">
      <dsp:nvSpPr>
        <dsp:cNvPr id="0" name=""/>
        <dsp:cNvSpPr/>
      </dsp:nvSpPr>
      <dsp:spPr>
        <a:xfrm>
          <a:off x="1625599" y="4311650"/>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99F395-E8C0-4490-B357-4B1B8E717E9B}">
      <dsp:nvSpPr>
        <dsp:cNvPr id="0" name=""/>
        <dsp:cNvSpPr/>
      </dsp:nvSpPr>
      <dsp:spPr>
        <a:xfrm>
          <a:off x="1747520" y="4337314"/>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Exercise Induced Angina (chest pain)</a:t>
          </a:r>
        </a:p>
      </dsp:txBody>
      <dsp:txXfrm>
        <a:off x="1747520" y="4337314"/>
        <a:ext cx="6380480" cy="513291"/>
      </dsp:txXfrm>
    </dsp:sp>
    <dsp:sp modelId="{EBCB636D-8DF1-47C4-A082-1AF586C1C54B}">
      <dsp:nvSpPr>
        <dsp:cNvPr id="0" name=""/>
        <dsp:cNvSpPr/>
      </dsp:nvSpPr>
      <dsp:spPr>
        <a:xfrm>
          <a:off x="1625599" y="4850606"/>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9B1FE-E506-4F24-A928-45A80B266DE1}">
      <dsp:nvSpPr>
        <dsp:cNvPr id="0" name=""/>
        <dsp:cNvSpPr/>
      </dsp:nvSpPr>
      <dsp:spPr>
        <a:xfrm>
          <a:off x="1747520" y="4876271"/>
          <a:ext cx="6380480" cy="513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ST Depression Induced by Exercise</a:t>
          </a:r>
        </a:p>
      </dsp:txBody>
      <dsp:txXfrm>
        <a:off x="1747520" y="4876271"/>
        <a:ext cx="6380480" cy="513291"/>
      </dsp:txXfrm>
    </dsp:sp>
    <dsp:sp modelId="{24560C13-1292-49E7-8F2B-E94317B5B21B}">
      <dsp:nvSpPr>
        <dsp:cNvPr id="0" name=""/>
        <dsp:cNvSpPr/>
      </dsp:nvSpPr>
      <dsp:spPr>
        <a:xfrm>
          <a:off x="1625599" y="5389562"/>
          <a:ext cx="650240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open?id=0B3Vhyanipq1kSEowVm1YSlRQOW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open?id=0B3Vhyanipq1keW9EakNzQU44dk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275" y="673184"/>
            <a:ext cx="8791575" cy="2387600"/>
          </a:xfrm>
        </p:spPr>
        <p:txBody>
          <a:bodyPr/>
          <a:lstStyle/>
          <a:p>
            <a:r>
              <a:rPr lang="en-US" dirty="0"/>
              <a:t>Neural Networks in heart disease detection</a:t>
            </a:r>
            <a:endParaRPr lang="en-GB" dirty="0"/>
          </a:p>
        </p:txBody>
      </p:sp>
      <p:sp>
        <p:nvSpPr>
          <p:cNvPr id="3" name="Subtitle 2"/>
          <p:cNvSpPr>
            <a:spLocks noGrp="1"/>
          </p:cNvSpPr>
          <p:nvPr>
            <p:ph type="subTitle" idx="1"/>
          </p:nvPr>
        </p:nvSpPr>
        <p:spPr>
          <a:xfrm>
            <a:off x="3328737" y="4591067"/>
            <a:ext cx="4194757" cy="1360553"/>
          </a:xfrm>
        </p:spPr>
        <p:txBody>
          <a:bodyPr>
            <a:normAutofit/>
          </a:bodyPr>
          <a:lstStyle/>
          <a:p>
            <a:pPr algn="ctr"/>
            <a:r>
              <a:rPr lang="en-US" dirty="0"/>
              <a:t>Machine Intelligence (EEL 5930)</a:t>
            </a:r>
          </a:p>
          <a:p>
            <a:pPr algn="ctr"/>
            <a:r>
              <a:rPr lang="en-US" dirty="0"/>
              <a:t>Dr. Simon Foo</a:t>
            </a:r>
          </a:p>
        </p:txBody>
      </p:sp>
      <p:sp>
        <p:nvSpPr>
          <p:cNvPr id="4" name="TextBox 3"/>
          <p:cNvSpPr txBox="1"/>
          <p:nvPr/>
        </p:nvSpPr>
        <p:spPr>
          <a:xfrm>
            <a:off x="1820275" y="3560867"/>
            <a:ext cx="9911611" cy="738664"/>
          </a:xfrm>
          <a:prstGeom prst="rect">
            <a:avLst/>
          </a:prstGeom>
          <a:noFill/>
        </p:spPr>
        <p:txBody>
          <a:bodyPr wrap="square" rtlCol="0">
            <a:spAutoFit/>
          </a:bodyPr>
          <a:lstStyle/>
          <a:p>
            <a:r>
              <a:rPr lang="en-US" sz="2400" dirty="0"/>
              <a:t>Rajesh Thomas (rr15f)					</a:t>
            </a:r>
            <a:r>
              <a:rPr lang="en-US" sz="2400" dirty="0" err="1"/>
              <a:t>Sourindu</a:t>
            </a:r>
            <a:r>
              <a:rPr lang="en-US" sz="2400" dirty="0"/>
              <a:t> Chatterjee (sc15)</a:t>
            </a:r>
            <a:br>
              <a:rPr lang="en-US" sz="2400" dirty="0"/>
            </a:br>
            <a:endParaRPr lang="en-GB" dirty="0"/>
          </a:p>
        </p:txBody>
      </p:sp>
      <p:pic>
        <p:nvPicPr>
          <p:cNvPr id="6" name="Picture 5"/>
          <p:cNvPicPr>
            <a:picLocks noChangeAspect="1"/>
          </p:cNvPicPr>
          <p:nvPr/>
        </p:nvPicPr>
        <p:blipFill>
          <a:blip r:embed="rId2"/>
          <a:stretch>
            <a:fillRect/>
          </a:stretch>
        </p:blipFill>
        <p:spPr>
          <a:xfrm>
            <a:off x="8295366" y="5394807"/>
            <a:ext cx="3781425" cy="1276350"/>
          </a:xfrm>
          <a:prstGeom prst="rect">
            <a:avLst/>
          </a:prstGeom>
        </p:spPr>
      </p:pic>
    </p:spTree>
    <p:extLst>
      <p:ext uri="{BB962C8B-B14F-4D97-AF65-F5344CB8AC3E}">
        <p14:creationId xmlns:p14="http://schemas.microsoft.com/office/powerpoint/2010/main" val="267050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532836" y="2309891"/>
            <a:ext cx="4809186" cy="361621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p:cNvPicPr>
            <a:picLocks noChangeAspect="1"/>
          </p:cNvPicPr>
          <p:nvPr/>
        </p:nvPicPr>
        <p:blipFill>
          <a:blip r:embed="rId3"/>
          <a:stretch>
            <a:fillRect/>
          </a:stretch>
        </p:blipFill>
        <p:spPr>
          <a:xfrm>
            <a:off x="6295159" y="2309891"/>
            <a:ext cx="4811122" cy="361766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US"/>
              <a:t>PCA Graphs</a:t>
            </a:r>
            <a:endParaRPr lang="en-GB"/>
          </a:p>
        </p:txBody>
      </p:sp>
    </p:spTree>
    <p:extLst>
      <p:ext uri="{BB962C8B-B14F-4D97-AF65-F5344CB8AC3E}">
        <p14:creationId xmlns:p14="http://schemas.microsoft.com/office/powerpoint/2010/main" val="223881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ajesh\Desktop\2012-10-26-knn-concept.png"/>
          <p:cNvPicPr/>
          <p:nvPr/>
        </p:nvPicPr>
        <p:blipFill rotWithShape="1">
          <a:blip r:embed="rId2" cstate="print">
            <a:extLst>
              <a:ext uri="{28A0092B-C50C-407E-A947-70E740481C1C}">
                <a14:useLocalDpi xmlns:a14="http://schemas.microsoft.com/office/drawing/2010/main" val="0"/>
              </a:ext>
            </a:extLst>
          </a:blip>
          <a:srcRect/>
          <a:stretch/>
        </p:blipFill>
        <p:spPr bwMode="auto">
          <a:xfrm>
            <a:off x="473242" y="2713838"/>
            <a:ext cx="4162766" cy="312207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US" dirty="0"/>
              <a:t>K-Nearest Neighbor</a:t>
            </a:r>
            <a:endParaRPr lang="en-GB" dirty="0"/>
          </a:p>
        </p:txBody>
      </p:sp>
      <p:sp>
        <p:nvSpPr>
          <p:cNvPr id="3" name="Content Placeholder 2"/>
          <p:cNvSpPr>
            <a:spLocks noGrp="1"/>
          </p:cNvSpPr>
          <p:nvPr>
            <p:ph idx="1"/>
          </p:nvPr>
        </p:nvSpPr>
        <p:spPr>
          <a:xfrm>
            <a:off x="5034579" y="2249487"/>
            <a:ext cx="6371358" cy="3541714"/>
          </a:xfrm>
        </p:spPr>
        <p:txBody>
          <a:bodyPr>
            <a:normAutofit fontScale="92500" lnSpcReduction="10000"/>
          </a:bodyPr>
          <a:lstStyle/>
          <a:p>
            <a:r>
              <a:rPr lang="en-US" dirty="0"/>
              <a:t>Find the number of k nearest values corresponding to the new observation.</a:t>
            </a:r>
          </a:p>
          <a:p>
            <a:r>
              <a:rPr lang="en-US" dirty="0"/>
              <a:t>Find which attribute has the maximum frequency among them.</a:t>
            </a:r>
          </a:p>
          <a:p>
            <a:r>
              <a:rPr lang="en-US" dirty="0"/>
              <a:t>The predicted output will be the one with the maximum frequency</a:t>
            </a:r>
          </a:p>
          <a:p>
            <a:r>
              <a:rPr lang="en-US" dirty="0"/>
              <a:t>The algorithm optimizes the value of k and the distance function to give the best results.</a:t>
            </a:r>
            <a:endParaRPr lang="en-GB" dirty="0"/>
          </a:p>
        </p:txBody>
      </p:sp>
    </p:spTree>
    <p:extLst>
      <p:ext uri="{BB962C8B-B14F-4D97-AF65-F5344CB8AC3E}">
        <p14:creationId xmlns:p14="http://schemas.microsoft.com/office/powerpoint/2010/main" val="80667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Optimization Graphs</a:t>
            </a:r>
            <a:endParaRPr lang="en-GB" dirty="0"/>
          </a:p>
        </p:txBody>
      </p:sp>
      <p:pic>
        <p:nvPicPr>
          <p:cNvPr id="5" name="Content Placeholder 4"/>
          <p:cNvPicPr>
            <a:picLocks noGrp="1" noChangeAspect="1"/>
          </p:cNvPicPr>
          <p:nvPr>
            <p:ph idx="1"/>
          </p:nvPr>
        </p:nvPicPr>
        <p:blipFill>
          <a:blip r:embed="rId2"/>
          <a:stretch>
            <a:fillRect/>
          </a:stretch>
        </p:blipFill>
        <p:spPr>
          <a:xfrm>
            <a:off x="6631120" y="2356442"/>
            <a:ext cx="4298725" cy="3577219"/>
          </a:xfrm>
          <a:prstGeom prst="rect">
            <a:avLst/>
          </a:prstGeom>
        </p:spPr>
      </p:pic>
      <p:pic>
        <p:nvPicPr>
          <p:cNvPr id="4" name="Picture 3"/>
          <p:cNvPicPr>
            <a:picLocks noChangeAspect="1"/>
          </p:cNvPicPr>
          <p:nvPr/>
        </p:nvPicPr>
        <p:blipFill>
          <a:blip r:embed="rId3"/>
          <a:stretch>
            <a:fillRect/>
          </a:stretch>
        </p:blipFill>
        <p:spPr>
          <a:xfrm>
            <a:off x="1111391" y="2356442"/>
            <a:ext cx="4757332" cy="3577219"/>
          </a:xfrm>
          <a:prstGeom prst="rect">
            <a:avLst/>
          </a:prstGeom>
        </p:spPr>
      </p:pic>
    </p:spTree>
    <p:extLst>
      <p:ext uri="{BB962C8B-B14F-4D97-AF65-F5344CB8AC3E}">
        <p14:creationId xmlns:p14="http://schemas.microsoft.com/office/powerpoint/2010/main" val="259398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ajesh\Desktop\network-fully-connected.png"/>
          <p:cNvPicPr/>
          <p:nvPr/>
        </p:nvPicPr>
        <p:blipFill rotWithShape="1">
          <a:blip r:embed="rId2">
            <a:extLst>
              <a:ext uri="{28A0092B-C50C-407E-A947-70E740481C1C}">
                <a14:useLocalDpi xmlns:a14="http://schemas.microsoft.com/office/drawing/2010/main" val="0"/>
              </a:ext>
            </a:extLst>
          </a:blip>
          <a:srcRect/>
          <a:stretch/>
        </p:blipFill>
        <p:spPr bwMode="auto">
          <a:xfrm>
            <a:off x="402601" y="2699906"/>
            <a:ext cx="4689234" cy="336443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75178"/>
            <a:ext cx="9905998" cy="1117518"/>
          </a:xfrm>
        </p:spPr>
        <p:txBody>
          <a:bodyPr>
            <a:normAutofit/>
          </a:bodyPr>
          <a:lstStyle/>
          <a:p>
            <a:r>
              <a:rPr lang="en-US" dirty="0" err="1"/>
              <a:t>BackPropagation</a:t>
            </a:r>
            <a:r>
              <a:rPr lang="en-US" dirty="0"/>
              <a:t> ALGORITHM</a:t>
            </a:r>
            <a:endParaRPr lang="en-GB" dirty="0"/>
          </a:p>
        </p:txBody>
      </p:sp>
      <p:sp>
        <p:nvSpPr>
          <p:cNvPr id="3" name="Content Placeholder 2"/>
          <p:cNvSpPr>
            <a:spLocks noGrp="1"/>
          </p:cNvSpPr>
          <p:nvPr>
            <p:ph idx="1"/>
          </p:nvPr>
        </p:nvSpPr>
        <p:spPr>
          <a:xfrm>
            <a:off x="5317957" y="1325217"/>
            <a:ext cx="6561221" cy="5099648"/>
          </a:xfrm>
        </p:spPr>
        <p:txBody>
          <a:bodyPr>
            <a:normAutofit/>
          </a:bodyPr>
          <a:lstStyle/>
          <a:p>
            <a:r>
              <a:rPr lang="en-US" dirty="0"/>
              <a:t>The Multi-Layer Feed-Forward Network is effectively trained using Backpropagation Algorithm.</a:t>
            </a:r>
          </a:p>
          <a:p>
            <a:r>
              <a:rPr lang="en-US" dirty="0"/>
              <a:t>Calculates the gradient of a error function </a:t>
            </a:r>
            <a:r>
              <a:rPr lang="en-US" dirty="0" err="1"/>
              <a:t>e.g</a:t>
            </a:r>
            <a:r>
              <a:rPr lang="en-US" dirty="0"/>
              <a:t> MSE, with respect to the weights in the network.</a:t>
            </a:r>
          </a:p>
          <a:p>
            <a:r>
              <a:rPr lang="en-US" dirty="0"/>
              <a:t>The gradient is used to update the weights so that the error function is minimized.</a:t>
            </a:r>
          </a:p>
          <a:p>
            <a:r>
              <a:rPr lang="en-US" dirty="0"/>
              <a:t>Outputs are calculated in both the layers using Sigmoid function.</a:t>
            </a:r>
            <a:endParaRPr lang="en-GB" dirty="0"/>
          </a:p>
        </p:txBody>
      </p:sp>
    </p:spTree>
    <p:extLst>
      <p:ext uri="{BB962C8B-B14F-4D97-AF65-F5344CB8AC3E}">
        <p14:creationId xmlns:p14="http://schemas.microsoft.com/office/powerpoint/2010/main" val="407495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a:t>Backpropagation Training</a:t>
            </a:r>
            <a:endParaRPr lang="en-GB" dirty="0"/>
          </a:p>
        </p:txBody>
      </p:sp>
      <p:pic>
        <p:nvPicPr>
          <p:cNvPr id="6" name="Picture 5"/>
          <p:cNvPicPr>
            <a:picLocks noChangeAspect="1"/>
          </p:cNvPicPr>
          <p:nvPr/>
        </p:nvPicPr>
        <p:blipFill>
          <a:blip r:embed="rId2"/>
          <a:stretch>
            <a:fillRect/>
          </a:stretch>
        </p:blipFill>
        <p:spPr>
          <a:xfrm>
            <a:off x="888836" y="1397236"/>
            <a:ext cx="10411150" cy="51674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3680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Training </a:t>
            </a:r>
            <a:endParaRPr lang="en-GB" dirty="0"/>
          </a:p>
        </p:txBody>
      </p:sp>
      <p:pic>
        <p:nvPicPr>
          <p:cNvPr id="4" name="Content Placeholder 3"/>
          <p:cNvPicPr>
            <a:picLocks noChangeAspect="1"/>
          </p:cNvPicPr>
          <p:nvPr/>
        </p:nvPicPr>
        <p:blipFill>
          <a:blip r:embed="rId2"/>
          <a:stretch>
            <a:fillRect/>
          </a:stretch>
        </p:blipFill>
        <p:spPr>
          <a:xfrm>
            <a:off x="641911" y="2097088"/>
            <a:ext cx="4927645" cy="3695734"/>
          </a:xfrm>
          <a:prstGeom prst="rect">
            <a:avLst/>
          </a:prstGeom>
        </p:spPr>
      </p:pic>
      <p:pic>
        <p:nvPicPr>
          <p:cNvPr id="5" name="Picture 4"/>
          <p:cNvPicPr>
            <a:picLocks noChangeAspect="1"/>
          </p:cNvPicPr>
          <p:nvPr/>
        </p:nvPicPr>
        <p:blipFill>
          <a:blip r:embed="rId3"/>
          <a:stretch>
            <a:fillRect/>
          </a:stretch>
        </p:blipFill>
        <p:spPr>
          <a:xfrm>
            <a:off x="6403745" y="2097087"/>
            <a:ext cx="4930002" cy="3697501"/>
          </a:xfrm>
          <a:prstGeom prst="rect">
            <a:avLst/>
          </a:prstGeom>
        </p:spPr>
      </p:pic>
    </p:spTree>
    <p:extLst>
      <p:ext uri="{BB962C8B-B14F-4D97-AF65-F5344CB8AC3E}">
        <p14:creationId xmlns:p14="http://schemas.microsoft.com/office/powerpoint/2010/main" val="73172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Rajesh\Desktop\ANN_RBF.png"/>
          <p:cNvPicPr/>
          <p:nvPr/>
        </p:nvPicPr>
        <p:blipFill rotWithShape="1">
          <a:blip r:embed="rId2">
            <a:extLst>
              <a:ext uri="{28A0092B-C50C-407E-A947-70E740481C1C}">
                <a14:useLocalDpi xmlns:a14="http://schemas.microsoft.com/office/drawing/2010/main" val="0"/>
              </a:ext>
            </a:extLst>
          </a:blip>
          <a:srcRect/>
          <a:stretch/>
        </p:blipFill>
        <p:spPr bwMode="auto">
          <a:xfrm>
            <a:off x="218988" y="2778579"/>
            <a:ext cx="5203959" cy="283615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p:txBody>
          <a:bodyPr>
            <a:normAutofit/>
          </a:bodyPr>
          <a:lstStyle/>
          <a:p>
            <a:r>
              <a:rPr lang="en-US" dirty="0"/>
              <a:t>Radial Basis Network</a:t>
            </a:r>
            <a:endParaRPr lang="en-GB" dirty="0"/>
          </a:p>
        </p:txBody>
      </p:sp>
      <p:sp>
        <p:nvSpPr>
          <p:cNvPr id="3" name="Content Placeholder 2"/>
          <p:cNvSpPr>
            <a:spLocks noGrp="1"/>
          </p:cNvSpPr>
          <p:nvPr>
            <p:ph idx="1"/>
          </p:nvPr>
        </p:nvSpPr>
        <p:spPr>
          <a:xfrm>
            <a:off x="5694947" y="2097088"/>
            <a:ext cx="6168190" cy="4287670"/>
          </a:xfrm>
        </p:spPr>
        <p:txBody>
          <a:bodyPr>
            <a:normAutofit/>
          </a:bodyPr>
          <a:lstStyle/>
          <a:p>
            <a:r>
              <a:rPr lang="en-US" dirty="0"/>
              <a:t>Works by approximating functions</a:t>
            </a:r>
          </a:p>
          <a:p>
            <a:r>
              <a:rPr lang="en-US" dirty="0"/>
              <a:t>Approximation is done by iterative training on the given data</a:t>
            </a:r>
          </a:p>
          <a:p>
            <a:r>
              <a:rPr lang="en-US" dirty="0"/>
              <a:t>The error on the training data can be reduced to values as small as desired</a:t>
            </a:r>
          </a:p>
          <a:p>
            <a:r>
              <a:rPr lang="en-US" dirty="0"/>
              <a:t>New neurons can be added until the mean square error goal is achieved.</a:t>
            </a:r>
            <a:endParaRPr lang="en-GB" dirty="0"/>
          </a:p>
        </p:txBody>
      </p:sp>
    </p:spTree>
    <p:extLst>
      <p:ext uri="{BB962C8B-B14F-4D97-AF65-F5344CB8AC3E}">
        <p14:creationId xmlns:p14="http://schemas.microsoft.com/office/powerpoint/2010/main" val="22844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RBF Training</a:t>
            </a:r>
            <a:endParaRPr lang="en-GB" dirty="0"/>
          </a:p>
        </p:txBody>
      </p:sp>
      <p:pic>
        <p:nvPicPr>
          <p:cNvPr id="4" name="Content Placeholder 3"/>
          <p:cNvPicPr>
            <a:picLocks noGrp="1" noChangeAspect="1"/>
          </p:cNvPicPr>
          <p:nvPr>
            <p:ph idx="1"/>
          </p:nvPr>
        </p:nvPicPr>
        <p:blipFill>
          <a:blip r:embed="rId2"/>
          <a:stretch>
            <a:fillRect/>
          </a:stretch>
        </p:blipFill>
        <p:spPr>
          <a:xfrm>
            <a:off x="908010" y="2205381"/>
            <a:ext cx="4415334" cy="354171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p:cNvPicPr>
            <a:picLocks noChangeAspect="1"/>
          </p:cNvPicPr>
          <p:nvPr/>
        </p:nvPicPr>
        <p:blipFill>
          <a:blip r:embed="rId3"/>
          <a:stretch>
            <a:fillRect/>
          </a:stretch>
        </p:blipFill>
        <p:spPr>
          <a:xfrm>
            <a:off x="6493563" y="62443"/>
            <a:ext cx="4536253" cy="3269574"/>
          </a:xfrm>
          <a:prstGeom prst="rect">
            <a:avLst/>
          </a:prstGeom>
        </p:spPr>
      </p:pic>
      <p:pic>
        <p:nvPicPr>
          <p:cNvPr id="7" name="Picture 6"/>
          <p:cNvPicPr>
            <a:picLocks noChangeAspect="1"/>
          </p:cNvPicPr>
          <p:nvPr/>
        </p:nvPicPr>
        <p:blipFill>
          <a:blip r:embed="rId4"/>
          <a:stretch>
            <a:fillRect/>
          </a:stretch>
        </p:blipFill>
        <p:spPr>
          <a:xfrm>
            <a:off x="6502663" y="3343365"/>
            <a:ext cx="4527153" cy="3395365"/>
          </a:xfrm>
          <a:prstGeom prst="rect">
            <a:avLst/>
          </a:prstGeom>
        </p:spPr>
      </p:pic>
    </p:spTree>
    <p:extLst>
      <p:ext uri="{BB962C8B-B14F-4D97-AF65-F5344CB8AC3E}">
        <p14:creationId xmlns:p14="http://schemas.microsoft.com/office/powerpoint/2010/main" val="264075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normAutofit/>
          </a:bodyPr>
          <a:lstStyle/>
          <a:p>
            <a:r>
              <a:rPr lang="en-US" dirty="0"/>
              <a:t>Decision Tree</a:t>
            </a:r>
            <a:endParaRPr lang="en-GB" dirty="0"/>
          </a:p>
        </p:txBody>
      </p:sp>
      <p:sp>
        <p:nvSpPr>
          <p:cNvPr id="3" name="Content Placeholder 2"/>
          <p:cNvSpPr>
            <a:spLocks noGrp="1"/>
          </p:cNvSpPr>
          <p:nvPr>
            <p:ph idx="1"/>
          </p:nvPr>
        </p:nvSpPr>
        <p:spPr>
          <a:xfrm>
            <a:off x="5269833" y="1917032"/>
            <a:ext cx="5779168" cy="3874169"/>
          </a:xfrm>
        </p:spPr>
        <p:txBody>
          <a:bodyPr anchor="ctr">
            <a:normAutofit/>
          </a:bodyPr>
          <a:lstStyle/>
          <a:p>
            <a:r>
              <a:rPr lang="en-US" dirty="0"/>
              <a:t>Decision support tool with a flowchart like structure</a:t>
            </a:r>
          </a:p>
          <a:p>
            <a:r>
              <a:rPr lang="en-US" dirty="0"/>
              <a:t>Traditionally created using hand</a:t>
            </a:r>
          </a:p>
          <a:p>
            <a:r>
              <a:rPr lang="en-US" dirty="0"/>
              <a:t>Grow a decision tree based on the input values using a desired cost function like Entropy.</a:t>
            </a:r>
          </a:p>
          <a:p>
            <a:r>
              <a:rPr lang="en-US" dirty="0"/>
              <a:t>Cross check with testing data</a:t>
            </a:r>
            <a:endParaRPr lang="en-GB" dirty="0"/>
          </a:p>
        </p:txBody>
      </p:sp>
      <p:pic>
        <p:nvPicPr>
          <p:cNvPr id="7" name="Picture 6" descr="C:\Users\Rajesh\Desktop\tvTre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621" y="3136737"/>
            <a:ext cx="4591791" cy="247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6357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308" y="602476"/>
            <a:ext cx="9905998" cy="1478570"/>
          </a:xfrm>
        </p:spPr>
        <p:txBody>
          <a:bodyPr/>
          <a:lstStyle/>
          <a:p>
            <a:r>
              <a:rPr lang="en-US" dirty="0"/>
              <a:t>Tree optimization</a:t>
            </a:r>
            <a:endParaRPr lang="en-GB" dirty="0"/>
          </a:p>
        </p:txBody>
      </p:sp>
      <p:pic>
        <p:nvPicPr>
          <p:cNvPr id="4" name="Content Placeholder 3"/>
          <p:cNvPicPr>
            <a:picLocks noGrp="1" noChangeAspect="1"/>
          </p:cNvPicPr>
          <p:nvPr>
            <p:ph idx="1"/>
          </p:nvPr>
        </p:nvPicPr>
        <p:blipFill>
          <a:blip r:embed="rId2"/>
          <a:stretch>
            <a:fillRect/>
          </a:stretch>
        </p:blipFill>
        <p:spPr>
          <a:xfrm>
            <a:off x="1101308" y="2081045"/>
            <a:ext cx="4983221" cy="3445111"/>
          </a:xfrm>
          <a:prstGeom prst="rect">
            <a:avLst/>
          </a:prstGeom>
        </p:spPr>
      </p:pic>
      <p:pic>
        <p:nvPicPr>
          <p:cNvPr id="5" name="Picture 4"/>
          <p:cNvPicPr>
            <a:picLocks noChangeAspect="1"/>
          </p:cNvPicPr>
          <p:nvPr/>
        </p:nvPicPr>
        <p:blipFill>
          <a:blip r:embed="rId3"/>
          <a:stretch>
            <a:fillRect/>
          </a:stretch>
        </p:blipFill>
        <p:spPr>
          <a:xfrm>
            <a:off x="6288072" y="2081046"/>
            <a:ext cx="4872748" cy="3445110"/>
          </a:xfrm>
          <a:prstGeom prst="rect">
            <a:avLst/>
          </a:prstGeom>
        </p:spPr>
      </p:pic>
    </p:spTree>
    <p:extLst>
      <p:ext uri="{BB962C8B-B14F-4D97-AF65-F5344CB8AC3E}">
        <p14:creationId xmlns:p14="http://schemas.microsoft.com/office/powerpoint/2010/main" val="17864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p:cNvPicPr>
            <a:picLocks noChangeAspect="1"/>
          </p:cNvPicPr>
          <p:nvPr/>
        </p:nvPicPr>
        <p:blipFill rotWithShape="1">
          <a:blip r:embed="rId2"/>
          <a:srcRect t="6520" r="3" b="281"/>
          <a:stretch/>
        </p:blipFill>
        <p:spPr>
          <a:xfrm>
            <a:off x="8245642" y="252090"/>
            <a:ext cx="3676063" cy="240688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2" y="89128"/>
            <a:ext cx="9905998" cy="1478570"/>
          </a:xfrm>
        </p:spPr>
        <p:txBody>
          <a:bodyPr>
            <a:normAutofit/>
          </a:bodyPr>
          <a:lstStyle/>
          <a:p>
            <a:r>
              <a:rPr lang="en-US" sz="4000" dirty="0"/>
              <a:t>Introduction</a:t>
            </a:r>
            <a:endParaRPr lang="en-GB" sz="4000" dirty="0"/>
          </a:p>
        </p:txBody>
      </p:sp>
      <p:sp>
        <p:nvSpPr>
          <p:cNvPr id="10" name="Content Placeholder 9"/>
          <p:cNvSpPr>
            <a:spLocks noGrp="1"/>
          </p:cNvSpPr>
          <p:nvPr>
            <p:ph idx="1"/>
          </p:nvPr>
        </p:nvSpPr>
        <p:spPr>
          <a:xfrm>
            <a:off x="874295" y="1759784"/>
            <a:ext cx="7243010" cy="4408406"/>
          </a:xfrm>
        </p:spPr>
        <p:txBody>
          <a:bodyPr anchor="ctr">
            <a:noAutofit/>
          </a:bodyPr>
          <a:lstStyle/>
          <a:p>
            <a:r>
              <a:rPr lang="en-US" sz="2800" dirty="0"/>
              <a:t>Heart supplies blood to different parts of</a:t>
            </a:r>
            <a:br>
              <a:rPr lang="en-US" sz="2800" dirty="0"/>
            </a:br>
            <a:r>
              <a:rPr lang="en-US" sz="2800" dirty="0"/>
              <a:t>body</a:t>
            </a:r>
          </a:p>
          <a:p>
            <a:r>
              <a:rPr lang="en-US" sz="2800" dirty="0"/>
              <a:t>Heart is a muscle (myocardium), so it itself needs blood to function</a:t>
            </a:r>
          </a:p>
          <a:p>
            <a:r>
              <a:rPr lang="en-US" sz="2800" dirty="0"/>
              <a:t>Arteries that carry blood to the myocardium are called coronary arteries.</a:t>
            </a:r>
          </a:p>
          <a:p>
            <a:r>
              <a:rPr lang="en-US" sz="2800" dirty="0"/>
              <a:t>Coronary arteries can get blocked, in general called Coronary Heart Disease (CHD)</a:t>
            </a:r>
          </a:p>
        </p:txBody>
      </p:sp>
    </p:spTree>
    <p:extLst>
      <p:ext uri="{BB962C8B-B14F-4D97-AF65-F5344CB8AC3E}">
        <p14:creationId xmlns:p14="http://schemas.microsoft.com/office/powerpoint/2010/main" val="90755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6850"/>
            <a:ext cx="9905998" cy="1478570"/>
          </a:xfrm>
        </p:spPr>
        <p:txBody>
          <a:bodyPr/>
          <a:lstStyle/>
          <a:p>
            <a:r>
              <a:rPr lang="en-US" dirty="0"/>
              <a:t>The Decision tree developed</a:t>
            </a:r>
          </a:p>
        </p:txBody>
      </p:sp>
      <p:pic>
        <p:nvPicPr>
          <p:cNvPr id="4" name="Content Placeholder 3"/>
          <p:cNvPicPr>
            <a:picLocks noGrp="1" noChangeAspect="1"/>
          </p:cNvPicPr>
          <p:nvPr>
            <p:ph idx="1"/>
          </p:nvPr>
        </p:nvPicPr>
        <p:blipFill rotWithShape="1">
          <a:blip r:embed="rId2"/>
          <a:srcRect l="12574" t="10994" r="8879"/>
          <a:stretch/>
        </p:blipFill>
        <p:spPr>
          <a:xfrm>
            <a:off x="783771" y="1928489"/>
            <a:ext cx="4928713" cy="3180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6453201" y="1928489"/>
            <a:ext cx="4845698" cy="3180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09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9979"/>
            <a:ext cx="9905998" cy="852473"/>
          </a:xfrm>
        </p:spPr>
        <p:txBody>
          <a:bodyPr/>
          <a:lstStyle/>
          <a:p>
            <a:r>
              <a:rPr lang="en-US" dirty="0"/>
              <a:t>Code Video</a:t>
            </a:r>
            <a:endParaRPr lang="en-GB" dirty="0"/>
          </a:p>
        </p:txBody>
      </p:sp>
      <p:sp>
        <p:nvSpPr>
          <p:cNvPr id="3" name="Content Placeholder 2"/>
          <p:cNvSpPr>
            <a:spLocks noGrp="1"/>
          </p:cNvSpPr>
          <p:nvPr>
            <p:ph idx="1"/>
          </p:nvPr>
        </p:nvSpPr>
        <p:spPr/>
        <p:txBody>
          <a:bodyPr/>
          <a:lstStyle/>
          <a:p>
            <a:r>
              <a:rPr lang="en-US" dirty="0">
                <a:hlinkClick r:id="rId2"/>
              </a:rPr>
              <a:t>https://drive.google.com/open?id=0B3Vhyanipq1kSEowVm1YSlRQOWc</a:t>
            </a:r>
          </a:p>
        </p:txBody>
      </p:sp>
    </p:spTree>
    <p:extLst>
      <p:ext uri="{BB962C8B-B14F-4D97-AF65-F5344CB8AC3E}">
        <p14:creationId xmlns:p14="http://schemas.microsoft.com/office/powerpoint/2010/main" val="146001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9979"/>
            <a:ext cx="9905998" cy="852473"/>
          </a:xfrm>
        </p:spPr>
        <p:txBody>
          <a:bodyPr/>
          <a:lstStyle/>
          <a:p>
            <a:r>
              <a:rPr lang="en-US" dirty="0"/>
              <a:t>Training Video</a:t>
            </a:r>
            <a:endParaRPr lang="en-GB" dirty="0"/>
          </a:p>
        </p:txBody>
      </p:sp>
      <p:sp>
        <p:nvSpPr>
          <p:cNvPr id="3" name="Content Placeholder 2"/>
          <p:cNvSpPr>
            <a:spLocks noGrp="1"/>
          </p:cNvSpPr>
          <p:nvPr>
            <p:ph idx="1"/>
          </p:nvPr>
        </p:nvSpPr>
        <p:spPr/>
        <p:txBody>
          <a:bodyPr/>
          <a:lstStyle/>
          <a:p>
            <a:r>
              <a:rPr lang="en-US" dirty="0">
                <a:hlinkClick r:id="rId2"/>
              </a:rPr>
              <a:t>https://drive.google.com/open?id=0B3Vhyanipq1keW9EakNzQU44dkk</a:t>
            </a:r>
          </a:p>
        </p:txBody>
      </p:sp>
    </p:spTree>
    <p:extLst>
      <p:ext uri="{BB962C8B-B14F-4D97-AF65-F5344CB8AC3E}">
        <p14:creationId xmlns:p14="http://schemas.microsoft.com/office/powerpoint/2010/main" val="252237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GB" dirty="0"/>
          </a:p>
        </p:txBody>
      </p:sp>
      <p:sp>
        <p:nvSpPr>
          <p:cNvPr id="3" name="Content Placeholder 2"/>
          <p:cNvSpPr>
            <a:spLocks noGrp="1"/>
          </p:cNvSpPr>
          <p:nvPr>
            <p:ph idx="1"/>
          </p:nvPr>
        </p:nvSpPr>
        <p:spPr>
          <a:xfrm>
            <a:off x="1141412" y="1772410"/>
            <a:ext cx="9905999" cy="4297086"/>
          </a:xfrm>
        </p:spPr>
        <p:txBody>
          <a:bodyPr/>
          <a:lstStyle/>
          <a:p>
            <a:r>
              <a:rPr lang="en-US" dirty="0"/>
              <a:t>Accuracy of about 85, 87, 85, 80 percent for KNN, MLFF (Backpropagation</a:t>
            </a:r>
            <a:r>
              <a:rPr lang="en-US"/>
              <a:t>), RBF, </a:t>
            </a:r>
            <a:r>
              <a:rPr lang="en-US" dirty="0"/>
              <a:t>Decision Tree.</a:t>
            </a:r>
            <a:endParaRPr lang="en-GB" dirty="0"/>
          </a:p>
          <a:p>
            <a:r>
              <a:rPr lang="en-GB" dirty="0"/>
              <a:t>The development for an effective weight function to be used in PCA is in progress.</a:t>
            </a:r>
          </a:p>
          <a:p>
            <a:r>
              <a:rPr lang="en-GB" dirty="0"/>
              <a:t>The higher accuracy can be achieved using revised PCA to gain the maximum information.</a:t>
            </a:r>
          </a:p>
        </p:txBody>
      </p:sp>
    </p:spTree>
    <p:extLst>
      <p:ext uri="{BB962C8B-B14F-4D97-AF65-F5344CB8AC3E}">
        <p14:creationId xmlns:p14="http://schemas.microsoft.com/office/powerpoint/2010/main" val="327680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GB" dirty="0"/>
          </a:p>
        </p:txBody>
      </p:sp>
      <p:sp>
        <p:nvSpPr>
          <p:cNvPr id="3" name="Content Placeholder 2"/>
          <p:cNvSpPr>
            <a:spLocks noGrp="1"/>
          </p:cNvSpPr>
          <p:nvPr>
            <p:ph idx="1"/>
          </p:nvPr>
        </p:nvSpPr>
        <p:spPr/>
        <p:txBody>
          <a:bodyPr/>
          <a:lstStyle/>
          <a:p>
            <a:r>
              <a:rPr lang="en-US" dirty="0"/>
              <a:t>Use more number of attributes given in the UCI database</a:t>
            </a:r>
          </a:p>
          <a:p>
            <a:r>
              <a:rPr lang="en-US" dirty="0"/>
              <a:t>Apply the techniques used for a larger database</a:t>
            </a:r>
          </a:p>
          <a:p>
            <a:r>
              <a:rPr lang="en-US" dirty="0"/>
              <a:t>Create a reliable phone app for real-time use.</a:t>
            </a:r>
            <a:endParaRPr lang="en-GB" dirty="0"/>
          </a:p>
        </p:txBody>
      </p:sp>
    </p:spTree>
    <p:extLst>
      <p:ext uri="{BB962C8B-B14F-4D97-AF65-F5344CB8AC3E}">
        <p14:creationId xmlns:p14="http://schemas.microsoft.com/office/powerpoint/2010/main" val="165590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4" name="Content Placeholder 3"/>
          <p:cNvPicPr>
            <a:picLocks noGrp="1" noChangeAspect="1"/>
          </p:cNvPicPr>
          <p:nvPr>
            <p:ph idx="1"/>
          </p:nvPr>
        </p:nvPicPr>
        <p:blipFill>
          <a:blip r:embed="rId2"/>
          <a:stretch>
            <a:fillRect/>
          </a:stretch>
        </p:blipFill>
        <p:spPr>
          <a:xfrm>
            <a:off x="3739963" y="1696277"/>
            <a:ext cx="4708898" cy="4562097"/>
          </a:xfrm>
          <a:effectLst>
            <a:softEdge rad="635000"/>
          </a:effectLst>
        </p:spPr>
      </p:pic>
    </p:spTree>
    <p:extLst>
      <p:ext uri="{BB962C8B-B14F-4D97-AF65-F5344CB8AC3E}">
        <p14:creationId xmlns:p14="http://schemas.microsoft.com/office/powerpoint/2010/main" val="359397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034" y="0"/>
            <a:ext cx="9905998" cy="1478570"/>
          </a:xfrm>
        </p:spPr>
        <p:txBody>
          <a:bodyPr>
            <a:normAutofit/>
          </a:bodyPr>
          <a:lstStyle/>
          <a:p>
            <a:r>
              <a:rPr lang="en-US" sz="4000" dirty="0"/>
              <a:t>Motivation</a:t>
            </a:r>
            <a:endParaRPr lang="en-GB" sz="4000" dirty="0"/>
          </a:p>
        </p:txBody>
      </p:sp>
      <p:sp>
        <p:nvSpPr>
          <p:cNvPr id="3" name="Content Placeholder 2"/>
          <p:cNvSpPr>
            <a:spLocks noGrp="1"/>
          </p:cNvSpPr>
          <p:nvPr>
            <p:ph idx="1"/>
          </p:nvPr>
        </p:nvSpPr>
        <p:spPr>
          <a:xfrm>
            <a:off x="4195011" y="1219200"/>
            <a:ext cx="7748336" cy="5317958"/>
          </a:xfrm>
        </p:spPr>
        <p:txBody>
          <a:bodyPr>
            <a:noAutofit/>
          </a:bodyPr>
          <a:lstStyle/>
          <a:p>
            <a:r>
              <a:rPr lang="en-US" sz="2800" dirty="0"/>
              <a:t>About 610,000 people die in the United States due to heart diseases every year.</a:t>
            </a:r>
          </a:p>
          <a:p>
            <a:r>
              <a:rPr lang="en-US" sz="2800" dirty="0"/>
              <a:t>That’s about 1 in every 4 deaths</a:t>
            </a:r>
          </a:p>
          <a:p>
            <a:r>
              <a:rPr lang="en-US" sz="2800" dirty="0"/>
              <a:t>Coronary Heart Disease (CHD) is the most common type of heart disease.</a:t>
            </a:r>
          </a:p>
          <a:p>
            <a:r>
              <a:rPr lang="en-US" sz="2800" dirty="0"/>
              <a:t>CHD causes more than 370,000 deaths annually.</a:t>
            </a:r>
          </a:p>
          <a:p>
            <a:r>
              <a:rPr lang="en-US" sz="2800" dirty="0"/>
              <a:t>Modern Machine Learning algorithms, combined with powerful hardware have become sophisticated enough to aid CHD detection.</a:t>
            </a:r>
            <a:endParaRPr lang="en-GB" sz="2800" dirty="0"/>
          </a:p>
        </p:txBody>
      </p:sp>
      <p:pic>
        <p:nvPicPr>
          <p:cNvPr id="1026" name="Picture 2" descr="As plaque builds up in the arteries of a person with heart disease, the inside of the arteries begins to narrow, which lessens or blocks the flow of bl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17" y="2167479"/>
            <a:ext cx="3534110" cy="33738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346429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eart Disease Death Rates for 2008 through 2010 for Adults Aged 35 Years and Older by County. The map shows that concentrations of counties with the highest heart disease death rates - meaning the top quintile - are located primarily in Mississippi, Oklahoma, Louisiana, Arkansas, and Alabama. Pockets of high-rate counties also were found in Georgia, Kentucky, Tennessee, Missouri, and Nev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095" y="59018"/>
            <a:ext cx="8657259" cy="66997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3076" name="Picture 4" descr="Heart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3713"/>
            <a:ext cx="3486150" cy="26479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Project goals</a:t>
            </a:r>
            <a:endParaRPr lang="en-GB" sz="4000" dirty="0"/>
          </a:p>
        </p:txBody>
      </p:sp>
      <p:sp>
        <p:nvSpPr>
          <p:cNvPr id="3" name="Content Placeholder 2"/>
          <p:cNvSpPr>
            <a:spLocks noGrp="1"/>
          </p:cNvSpPr>
          <p:nvPr>
            <p:ph idx="1"/>
          </p:nvPr>
        </p:nvSpPr>
        <p:spPr/>
        <p:txBody>
          <a:bodyPr>
            <a:normAutofit lnSpcReduction="10000"/>
          </a:bodyPr>
          <a:lstStyle/>
          <a:p>
            <a:r>
              <a:rPr lang="en-US" sz="2800" dirty="0"/>
              <a:t>Predict if a patient might get heart disease or not using the UCI database</a:t>
            </a:r>
          </a:p>
          <a:p>
            <a:r>
              <a:rPr lang="en-US" sz="2800" dirty="0"/>
              <a:t>Preprocessing data using PCA</a:t>
            </a:r>
          </a:p>
          <a:p>
            <a:r>
              <a:rPr lang="en-US" sz="2800" dirty="0"/>
              <a:t>Compare the performance of different algorithms</a:t>
            </a:r>
          </a:p>
          <a:p>
            <a:r>
              <a:rPr lang="en-US" sz="2800" dirty="0"/>
              <a:t>Algorithms used are K-Nearest Neighbor, Backpropagation, Decision Tree and Radial Basis Function.</a:t>
            </a:r>
            <a:endParaRPr lang="en-GB" sz="2800" dirty="0"/>
          </a:p>
        </p:txBody>
      </p:sp>
    </p:spTree>
    <p:extLst>
      <p:ext uri="{BB962C8B-B14F-4D97-AF65-F5344CB8AC3E}">
        <p14:creationId xmlns:p14="http://schemas.microsoft.com/office/powerpoint/2010/main" val="174090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UCI Database</a:t>
            </a:r>
            <a:endParaRPr lang="en-GB" sz="4000" dirty="0"/>
          </a:p>
        </p:txBody>
      </p:sp>
      <p:sp>
        <p:nvSpPr>
          <p:cNvPr id="3" name="Content Placeholder 2"/>
          <p:cNvSpPr>
            <a:spLocks noGrp="1"/>
          </p:cNvSpPr>
          <p:nvPr>
            <p:ph idx="1"/>
          </p:nvPr>
        </p:nvSpPr>
        <p:spPr/>
        <p:txBody>
          <a:bodyPr>
            <a:normAutofit/>
          </a:bodyPr>
          <a:lstStyle/>
          <a:p>
            <a:r>
              <a:rPr lang="en-US" sz="2800" dirty="0"/>
              <a:t>Very comprehensive database which contains data from different parts of the world.</a:t>
            </a:r>
          </a:p>
          <a:p>
            <a:r>
              <a:rPr lang="en-US" sz="2800" dirty="0"/>
              <a:t>Provides many attributes which records many parameters that checks the health of the heart</a:t>
            </a:r>
          </a:p>
          <a:p>
            <a:r>
              <a:rPr lang="en-US" sz="2800" dirty="0"/>
              <a:t>Provides ample number of samples</a:t>
            </a:r>
            <a:endParaRPr lang="en-GB" sz="2800" dirty="0"/>
          </a:p>
        </p:txBody>
      </p:sp>
    </p:spTree>
    <p:extLst>
      <p:ext uri="{BB962C8B-B14F-4D97-AF65-F5344CB8AC3E}">
        <p14:creationId xmlns:p14="http://schemas.microsoft.com/office/powerpoint/2010/main" val="250776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Diagram 44"/>
          <p:cNvGraphicFramePr/>
          <p:nvPr>
            <p:extLst>
              <p:ext uri="{D42A27DB-BD31-4B8C-83A1-F6EECF244321}">
                <p14:modId xmlns:p14="http://schemas.microsoft.com/office/powerpoint/2010/main" val="1176032685"/>
              </p:ext>
            </p:extLst>
          </p:nvPr>
        </p:nvGraphicFramePr>
        <p:xfrm>
          <a:off x="1178842" y="8720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96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2894" y="2035165"/>
            <a:ext cx="3675953" cy="2635058"/>
          </a:xfrm>
          <a:prstGeom prst="rect">
            <a:avLst/>
          </a:prstGeom>
          <a:ln>
            <a:noFill/>
          </a:ln>
          <a:effectLst>
            <a:softEdge rad="112500"/>
          </a:effectLst>
        </p:spPr>
      </p:pic>
      <p:pic>
        <p:nvPicPr>
          <p:cNvPr id="2050" name="Picture 2" descr="Image result for blood pressure measuring de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692" y="1354843"/>
            <a:ext cx="3210832" cy="39957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6582558" y="4981214"/>
            <a:ext cx="3108966" cy="369332"/>
          </a:xfrm>
          <a:prstGeom prst="rect">
            <a:avLst/>
          </a:prstGeom>
          <a:noFill/>
        </p:spPr>
        <p:txBody>
          <a:bodyPr wrap="square" rtlCol="0">
            <a:spAutoFit/>
          </a:bodyPr>
          <a:lstStyle/>
          <a:p>
            <a:r>
              <a:rPr lang="en-US" dirty="0">
                <a:solidFill>
                  <a:schemeClr val="bg1"/>
                </a:solidFill>
              </a:rPr>
              <a:t>sphygmomanometer</a:t>
            </a:r>
            <a:endParaRPr lang="en-GB" dirty="0">
              <a:solidFill>
                <a:schemeClr val="bg1"/>
              </a:solidFill>
            </a:endParaRPr>
          </a:p>
        </p:txBody>
      </p:sp>
    </p:spTree>
    <p:extLst>
      <p:ext uri="{BB962C8B-B14F-4D97-AF65-F5344CB8AC3E}">
        <p14:creationId xmlns:p14="http://schemas.microsoft.com/office/powerpoint/2010/main" val="297380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161" y="401950"/>
            <a:ext cx="9905998" cy="1478570"/>
          </a:xfrm>
        </p:spPr>
        <p:txBody>
          <a:bodyPr>
            <a:normAutofit/>
          </a:bodyPr>
          <a:lstStyle/>
          <a:p>
            <a:r>
              <a:rPr lang="en-US" sz="4000" dirty="0"/>
              <a:t>Principal Component Analysis</a:t>
            </a:r>
            <a:endParaRPr lang="en-GB" sz="4000" dirty="0"/>
          </a:p>
        </p:txBody>
      </p:sp>
      <p:sp>
        <p:nvSpPr>
          <p:cNvPr id="3" name="Content Placeholder 2"/>
          <p:cNvSpPr>
            <a:spLocks noGrp="1"/>
          </p:cNvSpPr>
          <p:nvPr>
            <p:ph idx="1"/>
          </p:nvPr>
        </p:nvSpPr>
        <p:spPr>
          <a:xfrm>
            <a:off x="1045161" y="2257508"/>
            <a:ext cx="9721516" cy="4223502"/>
          </a:xfrm>
        </p:spPr>
        <p:txBody>
          <a:bodyPr>
            <a:normAutofit/>
          </a:bodyPr>
          <a:lstStyle/>
          <a:p>
            <a:r>
              <a:rPr lang="en-US" sz="2800" dirty="0"/>
              <a:t>Orthogonal transformation to convert correlated values into uncorrelated variables.</a:t>
            </a:r>
          </a:p>
          <a:p>
            <a:r>
              <a:rPr lang="en-US" sz="2800" dirty="0"/>
              <a:t>Uncorrelated variables are called principal components</a:t>
            </a:r>
          </a:p>
          <a:p>
            <a:r>
              <a:rPr lang="en-US" sz="2800" dirty="0"/>
              <a:t>This helps in feature reduction for better feature separation</a:t>
            </a:r>
            <a:endParaRPr lang="en-GB" sz="2800" dirty="0"/>
          </a:p>
        </p:txBody>
      </p:sp>
    </p:spTree>
    <p:extLst>
      <p:ext uri="{BB962C8B-B14F-4D97-AF65-F5344CB8AC3E}">
        <p14:creationId xmlns:p14="http://schemas.microsoft.com/office/powerpoint/2010/main" val="4156899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TM02892315[[fn=Wisp]]</Template>
  <TotalTime>3048</TotalTime>
  <Words>538</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Tw Cen MT</vt:lpstr>
      <vt:lpstr>Circuit</vt:lpstr>
      <vt:lpstr>Neural Networks in heart disease detection</vt:lpstr>
      <vt:lpstr>Introduction</vt:lpstr>
      <vt:lpstr>Motivation</vt:lpstr>
      <vt:lpstr>PowerPoint Presentation</vt:lpstr>
      <vt:lpstr>Project goals</vt:lpstr>
      <vt:lpstr>UCI Database</vt:lpstr>
      <vt:lpstr>PowerPoint Presentation</vt:lpstr>
      <vt:lpstr>PowerPoint Presentation</vt:lpstr>
      <vt:lpstr>Principal Component Analysis</vt:lpstr>
      <vt:lpstr>PCA Graphs</vt:lpstr>
      <vt:lpstr>K-Nearest Neighbor</vt:lpstr>
      <vt:lpstr>KNN Optimization Graphs</vt:lpstr>
      <vt:lpstr>BackPropagation ALGORITHM</vt:lpstr>
      <vt:lpstr>Backpropagation Training</vt:lpstr>
      <vt:lpstr>Backpropagation Training </vt:lpstr>
      <vt:lpstr>Radial Basis Network</vt:lpstr>
      <vt:lpstr>RBF Training</vt:lpstr>
      <vt:lpstr>Decision Tree</vt:lpstr>
      <vt:lpstr>Tree optimization</vt:lpstr>
      <vt:lpstr>The Decision tree developed</vt:lpstr>
      <vt:lpstr>Code Video</vt:lpstr>
      <vt:lpstr>Training Video</vt:lpstr>
      <vt:lpstr>Conclusion</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heart disease detection</dc:title>
  <dc:creator>Rajesh Thomas</dc:creator>
  <cp:lastModifiedBy>Rajesh Thomas</cp:lastModifiedBy>
  <cp:revision>82</cp:revision>
  <dcterms:created xsi:type="dcterms:W3CDTF">2016-11-29T00:33:13Z</dcterms:created>
  <dcterms:modified xsi:type="dcterms:W3CDTF">2016-12-06T18:44:51Z</dcterms:modified>
</cp:coreProperties>
</file>