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2E233-BEA2-44ED-81FD-E109BDFF0F7F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C210D-FD1E-4412-9DC7-E8609CC98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76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AE74D-F33C-4F19-866B-EC4A74AC7A74}" type="datetimeFigureOut">
              <a:rPr lang="en-US" smtClean="0"/>
              <a:t>06-Dec-16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2D89F-AE6E-47A4-B559-5840E2B50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2D89F-AE6E-47A4-B559-5840E2B50F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2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2D89F-AE6E-47A4-B559-5840E2B50F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8A5-2BD1-4205-A313-4280D5A29E35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704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92C5-F3AD-4044-8711-0F2CB26803D9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12103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5C63-0585-4DA6-887D-8EDF69671887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2220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D7D5-5C2A-431D-89E8-83D83F51C498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43280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4281-2AE9-4F26-8DBA-E4319707BCCE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9661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7E76-32D3-4445-A12C-8F9364529310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5406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DA9D-C01A-43DE-A65E-AE7D67DC38E1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5799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E4CE-22C6-4BC9-8AD9-D2775E79A85C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338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5A7-86AC-4432-94F9-903DB52FE95B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0674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53A-465B-4F3A-8E0B-7B9EAB325FF4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7857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2B1F53A-FF54-4D64-BD64-46933BC136DC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68037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34E85-4CE3-48C9-86B4-484F06C0A8CB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Natural Language Processing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1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cover/>
  </p:transition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</a:t>
            </a:r>
            <a:r>
              <a:rPr lang="en-US" dirty="0" smtClean="0"/>
              <a:t>with YouTube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AMOL  </a:t>
            </a:r>
            <a:r>
              <a:rPr lang="en-US" dirty="0" smtClean="0"/>
              <a:t>A </a:t>
            </a:r>
            <a:r>
              <a:rPr lang="en-US" dirty="0"/>
              <a:t>MORE</a:t>
            </a:r>
          </a:p>
          <a:p>
            <a:r>
              <a:rPr lang="en-US" dirty="0"/>
              <a:t>SOURINDU CHATTERJEE</a:t>
            </a:r>
          </a:p>
        </p:txBody>
      </p:sp>
    </p:spTree>
    <p:extLst>
      <p:ext uri="{BB962C8B-B14F-4D97-AF65-F5344CB8AC3E}">
        <p14:creationId xmlns:p14="http://schemas.microsoft.com/office/powerpoint/2010/main" val="1415729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5A7-86AC-4432-94F9-903DB52FE95B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4390" y="2869809"/>
            <a:ext cx="3245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Questions 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9087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5A7-86AC-4432-94F9-903DB52FE95B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7766" y="2335237"/>
            <a:ext cx="4079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9877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Analysis</a:t>
            </a:r>
          </a:p>
          <a:p>
            <a:r>
              <a:rPr lang="en-US" dirty="0" smtClean="0"/>
              <a:t>Better result suggestion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545A-F9C4-4E73-A051-39F2648AB442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57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49973"/>
            <a:ext cx="9603275" cy="1049235"/>
          </a:xfrm>
        </p:spPr>
        <p:txBody>
          <a:bodyPr/>
          <a:lstStyle/>
          <a:p>
            <a:r>
              <a:rPr lang="en-US" dirty="0" smtClean="0"/>
              <a:t>Approach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451579" y="2240923"/>
            <a:ext cx="1571222" cy="965915"/>
            <a:chOff x="1451579" y="2240924"/>
            <a:chExt cx="1571222" cy="965915"/>
          </a:xfrm>
        </p:grpSpPr>
        <p:sp>
          <p:nvSpPr>
            <p:cNvPr id="22" name="Rounded Rectangle 21"/>
            <p:cNvSpPr/>
            <p:nvPr/>
          </p:nvSpPr>
          <p:spPr>
            <a:xfrm>
              <a:off x="1451579" y="2240924"/>
              <a:ext cx="1571222" cy="9659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7792" y="2539215"/>
              <a:ext cx="1275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YouTube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98699" y="2230119"/>
            <a:ext cx="1731649" cy="965915"/>
            <a:chOff x="3561567" y="2240924"/>
            <a:chExt cx="1731649" cy="965915"/>
          </a:xfrm>
        </p:grpSpPr>
        <p:sp>
          <p:nvSpPr>
            <p:cNvPr id="24" name="Rounded Rectangle 23"/>
            <p:cNvSpPr/>
            <p:nvPr/>
          </p:nvSpPr>
          <p:spPr>
            <a:xfrm>
              <a:off x="3561567" y="2240924"/>
              <a:ext cx="1571222" cy="9659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0934" y="2539215"/>
              <a:ext cx="13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Analyze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0804" y="2240923"/>
            <a:ext cx="1571222" cy="965915"/>
            <a:chOff x="5671555" y="2240923"/>
            <a:chExt cx="1571222" cy="965915"/>
          </a:xfrm>
        </p:grpSpPr>
        <p:sp>
          <p:nvSpPr>
            <p:cNvPr id="26" name="Rounded Rectangle 25"/>
            <p:cNvSpPr/>
            <p:nvPr/>
          </p:nvSpPr>
          <p:spPr>
            <a:xfrm>
              <a:off x="5671555" y="2240923"/>
              <a:ext cx="1571222" cy="9659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30344" y="2539214"/>
              <a:ext cx="785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Sort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522268" y="2240923"/>
            <a:ext cx="1571222" cy="965915"/>
            <a:chOff x="9522268" y="2240923"/>
            <a:chExt cx="1571222" cy="965915"/>
          </a:xfrm>
        </p:grpSpPr>
        <p:sp>
          <p:nvSpPr>
            <p:cNvPr id="28" name="Rounded Rectangle 27"/>
            <p:cNvSpPr/>
            <p:nvPr/>
          </p:nvSpPr>
          <p:spPr>
            <a:xfrm>
              <a:off x="9522268" y="2240923"/>
              <a:ext cx="1571222" cy="9659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891531" y="2528411"/>
              <a:ext cx="1137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Result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3193961" y="2408349"/>
            <a:ext cx="785611" cy="48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996331" y="2393391"/>
            <a:ext cx="785611" cy="48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8682792" y="2419153"/>
            <a:ext cx="785611" cy="48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451579" y="3748553"/>
            <a:ext cx="1571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YouTube Data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Video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98698" y="3726944"/>
            <a:ext cx="1571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Textblob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Lexicon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45817" y="3748553"/>
            <a:ext cx="157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Video Score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457944" y="3721522"/>
            <a:ext cx="157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Video Link</a:t>
            </a:r>
            <a:endParaRPr lang="en-US" dirty="0"/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0E51-ABAA-4A07-A185-C1B6A4E02C66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555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Help Document for YouTube Data API</a:t>
            </a:r>
          </a:p>
          <a:p>
            <a:r>
              <a:rPr lang="en-US" dirty="0" smtClean="0"/>
              <a:t>Register Project on Google Developer Console</a:t>
            </a:r>
          </a:p>
          <a:p>
            <a:r>
              <a:rPr lang="en-US" dirty="0" smtClean="0"/>
              <a:t>Obtain authorization request access</a:t>
            </a:r>
          </a:p>
          <a:p>
            <a:r>
              <a:rPr lang="en-US" dirty="0" smtClean="0"/>
              <a:t>Get Developer Key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046C-2CA1-4F41-B581-A53F77CDABC4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153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Vader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 simple </a:t>
            </a:r>
            <a:r>
              <a:rPr lang="en-US" dirty="0"/>
              <a:t>rule-based </a:t>
            </a:r>
            <a:r>
              <a:rPr lang="en-US" dirty="0" smtClean="0"/>
              <a:t>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Valence Aware Dictionary for </a:t>
            </a:r>
            <a:r>
              <a:rPr lang="en-US" dirty="0" err="1"/>
              <a:t>sEntiment</a:t>
            </a:r>
            <a:r>
              <a:rPr lang="en-US" dirty="0"/>
              <a:t> </a:t>
            </a:r>
            <a:r>
              <a:rPr lang="en-US" dirty="0" smtClean="0"/>
              <a:t>Reasoning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 sensitive </a:t>
            </a:r>
            <a:r>
              <a:rPr lang="en-US" dirty="0" smtClean="0"/>
              <a:t>to both </a:t>
            </a:r>
            <a:r>
              <a:rPr lang="en-US" dirty="0"/>
              <a:t>the </a:t>
            </a:r>
            <a:r>
              <a:rPr lang="en-US" dirty="0" smtClean="0"/>
              <a:t>polarity(positive or negative) </a:t>
            </a:r>
            <a:r>
              <a:rPr lang="en-US" dirty="0"/>
              <a:t>and the </a:t>
            </a:r>
            <a:r>
              <a:rPr lang="en-US" dirty="0" smtClean="0"/>
              <a:t>intensity(effectiveness) of </a:t>
            </a:r>
            <a:r>
              <a:rPr lang="en-US" dirty="0"/>
              <a:t>sentiments </a:t>
            </a:r>
            <a:r>
              <a:rPr lang="en-US" dirty="0" smtClean="0"/>
              <a:t>expressed </a:t>
            </a:r>
            <a:r>
              <a:rPr lang="en-US" dirty="0"/>
              <a:t>in social media </a:t>
            </a:r>
            <a:r>
              <a:rPr lang="en-US" dirty="0" smtClean="0"/>
              <a:t>contexts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Uses existing sentiment word banks along with sentiment expressions including emoticons, acronyms and common slang with sentiment value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55DF-0B94-42F7-AA70-1D296119DE95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617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TextBlob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Another open source library for sentiment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Based on Pattern Analyzer library and </a:t>
            </a:r>
            <a:r>
              <a:rPr lang="en-US" dirty="0" err="1" smtClean="0"/>
              <a:t>NaiveBayes</a:t>
            </a:r>
            <a:r>
              <a:rPr lang="en-US" dirty="0" smtClean="0"/>
              <a:t> Analyzers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Returns sentence polarity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(</a:t>
            </a:r>
            <a:r>
              <a:rPr lang="en-US" dirty="0" smtClean="0"/>
              <a:t>polarity &gt; 0 then </a:t>
            </a:r>
            <a:r>
              <a:rPr lang="en-US" dirty="0"/>
              <a:t>positive) (polarity </a:t>
            </a:r>
            <a:r>
              <a:rPr lang="en-US" dirty="0" smtClean="0"/>
              <a:t>&lt; </a:t>
            </a:r>
            <a:r>
              <a:rPr lang="en-US" dirty="0"/>
              <a:t>0 then </a:t>
            </a:r>
            <a:r>
              <a:rPr lang="en-US" dirty="0" smtClean="0"/>
              <a:t>negative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Lexicon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Uses predefined set of positive and negative words.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Counts number of word </a:t>
            </a:r>
          </a:p>
          <a:p>
            <a:pPr marL="457200" lvl="1" indent="0">
              <a:buNone/>
            </a:pPr>
            <a:r>
              <a:rPr lang="en-US" dirty="0" smtClean="0"/>
              <a:t>    if (positive words &gt; negative words) then positive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else negative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1C82-300E-4A2E-B012-24CC1EA0933A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670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nps_chat</a:t>
            </a:r>
            <a:r>
              <a:rPr lang="en-US" dirty="0" smtClean="0"/>
              <a:t> corpus to train </a:t>
            </a:r>
            <a:r>
              <a:rPr lang="en-US" dirty="0" err="1" smtClean="0"/>
              <a:t>BigramTagger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Feature Extractor which creates overlapping words with their tagging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Dictionary containing all sentences movie review corpus with labels as </a:t>
            </a:r>
            <a:r>
              <a:rPr lang="en-US" dirty="0" err="1" smtClean="0"/>
              <a:t>pos</a:t>
            </a:r>
            <a:r>
              <a:rPr lang="en-US" dirty="0" smtClean="0"/>
              <a:t> or </a:t>
            </a:r>
            <a:r>
              <a:rPr lang="en-US" dirty="0" err="1" smtClean="0"/>
              <a:t>neg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Trained </a:t>
            </a:r>
            <a:r>
              <a:rPr lang="en-US" dirty="0" err="1" smtClean="0"/>
              <a:t>NaiveBayes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BB74-994B-4251-8C21-F9E5725FD171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158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And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Keyword gives some video results</a:t>
            </a:r>
          </a:p>
          <a:p>
            <a:r>
              <a:rPr lang="en-US" dirty="0" smtClean="0"/>
              <a:t>1000 comments for each video id</a:t>
            </a:r>
          </a:p>
          <a:p>
            <a:r>
              <a:rPr lang="en-US" dirty="0" smtClean="0"/>
              <a:t>Calculate </a:t>
            </a:r>
            <a:r>
              <a:rPr lang="en-US" dirty="0"/>
              <a:t>v</a:t>
            </a:r>
            <a:r>
              <a:rPr lang="en-US" dirty="0" smtClean="0"/>
              <a:t>ideo </a:t>
            </a:r>
            <a:r>
              <a:rPr lang="en-US" dirty="0" smtClean="0"/>
              <a:t>score</a:t>
            </a:r>
          </a:p>
          <a:p>
            <a:r>
              <a:rPr lang="en-US" dirty="0" smtClean="0"/>
              <a:t>Normalize based on length of </a:t>
            </a:r>
            <a:r>
              <a:rPr lang="en-US" smtClean="0"/>
              <a:t>comments in a thread</a:t>
            </a:r>
            <a:endParaRPr lang="en-US" dirty="0" smtClean="0"/>
          </a:p>
          <a:p>
            <a:r>
              <a:rPr lang="en-US" dirty="0" smtClean="0"/>
              <a:t>Sort based on video score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3D3E-2D1E-4DB6-8D43-20879CE929D4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304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Link after sorting with better video score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1D81-F919-4C7B-A9D8-BB9DECC76E23}" type="datetime1">
              <a:rPr lang="en-US" smtClean="0"/>
              <a:t>06-Dec-16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Natural Language Processing 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78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198</TotalTime>
  <Words>274</Words>
  <Application>Microsoft Office PowerPoint</Application>
  <PresentationFormat>Widescreen</PresentationFormat>
  <Paragraphs>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Gallery</vt:lpstr>
      <vt:lpstr>Sentiment analysis with YouTube</vt:lpstr>
      <vt:lpstr>Motivation</vt:lpstr>
      <vt:lpstr>Approach </vt:lpstr>
      <vt:lpstr>Youtube</vt:lpstr>
      <vt:lpstr>ANALYZE </vt:lpstr>
      <vt:lpstr>Contd…</vt:lpstr>
      <vt:lpstr>Contd…</vt:lpstr>
      <vt:lpstr>Sorting And Normalization</vt:lpstr>
      <vt:lpstr>Result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with YouTube</dc:title>
  <dc:creator>SOURINDU CHATTERJEE</dc:creator>
  <cp:lastModifiedBy>AMOL</cp:lastModifiedBy>
  <cp:revision>34</cp:revision>
  <dcterms:created xsi:type="dcterms:W3CDTF">2016-12-06T03:00:59Z</dcterms:created>
  <dcterms:modified xsi:type="dcterms:W3CDTF">2016-12-06T15:57:46Z</dcterms:modified>
</cp:coreProperties>
</file>