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7" r:id="rId11"/>
    <p:sldId id="266"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259648-B2CE-48F2-B133-85EDD9B7C4E5}" v="2378" dt="2022-05-23T12:39:18.4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rit Saha" userId="6ab53443-4491-491c-806e-2c8c9160cc28" providerId="ADAL" clId="{72259648-B2CE-48F2-B133-85EDD9B7C4E5}"/>
    <pc:docChg chg="undo custSel addSld delSld modSld">
      <pc:chgData name="Sourit Saha" userId="6ab53443-4491-491c-806e-2c8c9160cc28" providerId="ADAL" clId="{72259648-B2CE-48F2-B133-85EDD9B7C4E5}" dt="2022-05-23T12:39:18.430" v="7389" actId="20577"/>
      <pc:docMkLst>
        <pc:docMk/>
      </pc:docMkLst>
      <pc:sldChg chg="modSp new mod">
        <pc:chgData name="Sourit Saha" userId="6ab53443-4491-491c-806e-2c8c9160cc28" providerId="ADAL" clId="{72259648-B2CE-48F2-B133-85EDD9B7C4E5}" dt="2022-05-14T11:18:22.426" v="446" actId="14100"/>
        <pc:sldMkLst>
          <pc:docMk/>
          <pc:sldMk cId="195201080" sldId="256"/>
        </pc:sldMkLst>
        <pc:spChg chg="mod">
          <ac:chgData name="Sourit Saha" userId="6ab53443-4491-491c-806e-2c8c9160cc28" providerId="ADAL" clId="{72259648-B2CE-48F2-B133-85EDD9B7C4E5}" dt="2022-05-14T11:18:22.426" v="446" actId="14100"/>
          <ac:spMkLst>
            <pc:docMk/>
            <pc:sldMk cId="195201080" sldId="256"/>
            <ac:spMk id="2" creationId="{7C311145-990A-515C-BB1A-0B0B7C72247D}"/>
          </ac:spMkLst>
        </pc:spChg>
        <pc:spChg chg="mod">
          <ac:chgData name="Sourit Saha" userId="6ab53443-4491-491c-806e-2c8c9160cc28" providerId="ADAL" clId="{72259648-B2CE-48F2-B133-85EDD9B7C4E5}" dt="2022-05-14T11:01:36.704" v="86" actId="1036"/>
          <ac:spMkLst>
            <pc:docMk/>
            <pc:sldMk cId="195201080" sldId="256"/>
            <ac:spMk id="3" creationId="{399C00B6-DD44-8321-FCFC-B936B6240DD2}"/>
          </ac:spMkLst>
        </pc:spChg>
      </pc:sldChg>
      <pc:sldChg chg="addSp delSp modSp new mod modClrScheme chgLayout">
        <pc:chgData name="Sourit Saha" userId="6ab53443-4491-491c-806e-2c8c9160cc28" providerId="ADAL" clId="{72259648-B2CE-48F2-B133-85EDD9B7C4E5}" dt="2022-05-23T12:36:06.490" v="7209" actId="123"/>
        <pc:sldMkLst>
          <pc:docMk/>
          <pc:sldMk cId="2867502875" sldId="257"/>
        </pc:sldMkLst>
        <pc:spChg chg="mod ord">
          <ac:chgData name="Sourit Saha" userId="6ab53443-4491-491c-806e-2c8c9160cc28" providerId="ADAL" clId="{72259648-B2CE-48F2-B133-85EDD9B7C4E5}" dt="2022-05-22T06:14:05.379" v="3115" actId="1035"/>
          <ac:spMkLst>
            <pc:docMk/>
            <pc:sldMk cId="2867502875" sldId="257"/>
            <ac:spMk id="2" creationId="{9C3EBF93-1B07-1558-4F0B-4EB0B38D9125}"/>
          </ac:spMkLst>
        </pc:spChg>
        <pc:spChg chg="mod ord">
          <ac:chgData name="Sourit Saha" userId="6ab53443-4491-491c-806e-2c8c9160cc28" providerId="ADAL" clId="{72259648-B2CE-48F2-B133-85EDD9B7C4E5}" dt="2022-05-23T12:36:06.490" v="7209" actId="123"/>
          <ac:spMkLst>
            <pc:docMk/>
            <pc:sldMk cId="2867502875" sldId="257"/>
            <ac:spMk id="3" creationId="{79B29CC6-ECC7-5D93-7BB3-E7832D6B115F}"/>
          </ac:spMkLst>
        </pc:spChg>
        <pc:spChg chg="add del mod ord">
          <ac:chgData name="Sourit Saha" userId="6ab53443-4491-491c-806e-2c8c9160cc28" providerId="ADAL" clId="{72259648-B2CE-48F2-B133-85EDD9B7C4E5}" dt="2022-05-22T06:13:28.746" v="3104" actId="931"/>
          <ac:spMkLst>
            <pc:docMk/>
            <pc:sldMk cId="2867502875" sldId="257"/>
            <ac:spMk id="4" creationId="{04C36DE1-900E-1D96-57C0-A0B51DA1932A}"/>
          </ac:spMkLst>
        </pc:spChg>
        <pc:picChg chg="add mod">
          <ac:chgData name="Sourit Saha" userId="6ab53443-4491-491c-806e-2c8c9160cc28" providerId="ADAL" clId="{72259648-B2CE-48F2-B133-85EDD9B7C4E5}" dt="2022-05-22T06:17:47.650" v="3142" actId="1038"/>
          <ac:picMkLst>
            <pc:docMk/>
            <pc:sldMk cId="2867502875" sldId="257"/>
            <ac:picMk id="6" creationId="{569B7A1D-A893-87B8-955C-1EA958B0ED48}"/>
          </ac:picMkLst>
        </pc:picChg>
      </pc:sldChg>
      <pc:sldChg chg="modSp new mod">
        <pc:chgData name="Sourit Saha" userId="6ab53443-4491-491c-806e-2c8c9160cc28" providerId="ADAL" clId="{72259648-B2CE-48F2-B133-85EDD9B7C4E5}" dt="2022-05-23T12:36:35.495" v="7211" actId="123"/>
        <pc:sldMkLst>
          <pc:docMk/>
          <pc:sldMk cId="4056793707" sldId="258"/>
        </pc:sldMkLst>
        <pc:spChg chg="mod">
          <ac:chgData name="Sourit Saha" userId="6ab53443-4491-491c-806e-2c8c9160cc28" providerId="ADAL" clId="{72259648-B2CE-48F2-B133-85EDD9B7C4E5}" dt="2022-05-14T11:20:20.488" v="476" actId="20577"/>
          <ac:spMkLst>
            <pc:docMk/>
            <pc:sldMk cId="4056793707" sldId="258"/>
            <ac:spMk id="2" creationId="{156837CF-9CCC-8310-D2C9-05B1BF2A2A09}"/>
          </ac:spMkLst>
        </pc:spChg>
        <pc:spChg chg="mod">
          <ac:chgData name="Sourit Saha" userId="6ab53443-4491-491c-806e-2c8c9160cc28" providerId="ADAL" clId="{72259648-B2CE-48F2-B133-85EDD9B7C4E5}" dt="2022-05-23T12:36:35.495" v="7211" actId="123"/>
          <ac:spMkLst>
            <pc:docMk/>
            <pc:sldMk cId="4056793707" sldId="258"/>
            <ac:spMk id="3" creationId="{200BCE12-0C9F-8F4B-2C76-05E058F18081}"/>
          </ac:spMkLst>
        </pc:spChg>
      </pc:sldChg>
      <pc:sldChg chg="modSp new mod">
        <pc:chgData name="Sourit Saha" userId="6ab53443-4491-491c-806e-2c8c9160cc28" providerId="ADAL" clId="{72259648-B2CE-48F2-B133-85EDD9B7C4E5}" dt="2022-05-22T06:20:03.506" v="3197" actId="20577"/>
        <pc:sldMkLst>
          <pc:docMk/>
          <pc:sldMk cId="3007980297" sldId="259"/>
        </pc:sldMkLst>
        <pc:spChg chg="mod">
          <ac:chgData name="Sourit Saha" userId="6ab53443-4491-491c-806e-2c8c9160cc28" providerId="ADAL" clId="{72259648-B2CE-48F2-B133-85EDD9B7C4E5}" dt="2022-05-15T07:27:59.063" v="1789" actId="1036"/>
          <ac:spMkLst>
            <pc:docMk/>
            <pc:sldMk cId="3007980297" sldId="259"/>
            <ac:spMk id="2" creationId="{70FEB6E7-80A4-348B-8193-292E09087C81}"/>
          </ac:spMkLst>
        </pc:spChg>
        <pc:spChg chg="mod">
          <ac:chgData name="Sourit Saha" userId="6ab53443-4491-491c-806e-2c8c9160cc28" providerId="ADAL" clId="{72259648-B2CE-48F2-B133-85EDD9B7C4E5}" dt="2022-05-22T06:20:03.506" v="3197" actId="20577"/>
          <ac:spMkLst>
            <pc:docMk/>
            <pc:sldMk cId="3007980297" sldId="259"/>
            <ac:spMk id="3" creationId="{5D80FBF4-EB6F-9CFD-B4BD-7B515DF5D339}"/>
          </ac:spMkLst>
        </pc:spChg>
      </pc:sldChg>
      <pc:sldChg chg="addSp delSp modSp new mod modClrScheme chgLayout">
        <pc:chgData name="Sourit Saha" userId="6ab53443-4491-491c-806e-2c8c9160cc28" providerId="ADAL" clId="{72259648-B2CE-48F2-B133-85EDD9B7C4E5}" dt="2022-05-22T07:14:47.392" v="3487" actId="20577"/>
        <pc:sldMkLst>
          <pc:docMk/>
          <pc:sldMk cId="2499121310" sldId="260"/>
        </pc:sldMkLst>
        <pc:spChg chg="mod ord">
          <ac:chgData name="Sourit Saha" userId="6ab53443-4491-491c-806e-2c8c9160cc28" providerId="ADAL" clId="{72259648-B2CE-48F2-B133-85EDD9B7C4E5}" dt="2022-05-22T07:09:13.489" v="3217" actId="1035"/>
          <ac:spMkLst>
            <pc:docMk/>
            <pc:sldMk cId="2499121310" sldId="260"/>
            <ac:spMk id="2" creationId="{3088659B-521D-3EEF-BBF0-6C2CE1637EF2}"/>
          </ac:spMkLst>
        </pc:spChg>
        <pc:spChg chg="mod ord">
          <ac:chgData name="Sourit Saha" userId="6ab53443-4491-491c-806e-2c8c9160cc28" providerId="ADAL" clId="{72259648-B2CE-48F2-B133-85EDD9B7C4E5}" dt="2022-05-22T07:12:21.746" v="3235" actId="1038"/>
          <ac:spMkLst>
            <pc:docMk/>
            <pc:sldMk cId="2499121310" sldId="260"/>
            <ac:spMk id="3" creationId="{0E7DCB11-1660-F1E9-558D-F6574470AF09}"/>
          </ac:spMkLst>
        </pc:spChg>
        <pc:spChg chg="add del mod ord">
          <ac:chgData name="Sourit Saha" userId="6ab53443-4491-491c-806e-2c8c9160cc28" providerId="ADAL" clId="{72259648-B2CE-48F2-B133-85EDD9B7C4E5}" dt="2022-05-22T07:08:21.572" v="3203" actId="931"/>
          <ac:spMkLst>
            <pc:docMk/>
            <pc:sldMk cId="2499121310" sldId="260"/>
            <ac:spMk id="4" creationId="{399B5A61-93A8-492A-899C-540F7EF04ADB}"/>
          </ac:spMkLst>
        </pc:spChg>
        <pc:spChg chg="add mod">
          <ac:chgData name="Sourit Saha" userId="6ab53443-4491-491c-806e-2c8c9160cc28" providerId="ADAL" clId="{72259648-B2CE-48F2-B133-85EDD9B7C4E5}" dt="2022-05-22T07:13:41.447" v="3250" actId="404"/>
          <ac:spMkLst>
            <pc:docMk/>
            <pc:sldMk cId="2499121310" sldId="260"/>
            <ac:spMk id="9" creationId="{0774AB9B-C1BD-C989-6534-7EDDF6BADAC2}"/>
          </ac:spMkLst>
        </pc:spChg>
        <pc:spChg chg="add mod">
          <ac:chgData name="Sourit Saha" userId="6ab53443-4491-491c-806e-2c8c9160cc28" providerId="ADAL" clId="{72259648-B2CE-48F2-B133-85EDD9B7C4E5}" dt="2022-05-22T07:14:37.842" v="3477" actId="20577"/>
          <ac:spMkLst>
            <pc:docMk/>
            <pc:sldMk cId="2499121310" sldId="260"/>
            <ac:spMk id="10" creationId="{82372895-0303-CEB0-C0C6-1C23A03B0967}"/>
          </ac:spMkLst>
        </pc:spChg>
        <pc:spChg chg="add mod">
          <ac:chgData name="Sourit Saha" userId="6ab53443-4491-491c-806e-2c8c9160cc28" providerId="ADAL" clId="{72259648-B2CE-48F2-B133-85EDD9B7C4E5}" dt="2022-05-22T07:14:47.392" v="3487" actId="20577"/>
          <ac:spMkLst>
            <pc:docMk/>
            <pc:sldMk cId="2499121310" sldId="260"/>
            <ac:spMk id="11" creationId="{AEB6DB3B-5BEF-E28A-214E-997E17603CE1}"/>
          </ac:spMkLst>
        </pc:spChg>
        <pc:picChg chg="add del mod ord">
          <ac:chgData name="Sourit Saha" userId="6ab53443-4491-491c-806e-2c8c9160cc28" providerId="ADAL" clId="{72259648-B2CE-48F2-B133-85EDD9B7C4E5}" dt="2022-05-22T06:27:30.228" v="3202" actId="22"/>
          <ac:picMkLst>
            <pc:docMk/>
            <pc:sldMk cId="2499121310" sldId="260"/>
            <ac:picMk id="6" creationId="{EAE48C31-B833-274A-7401-F51255C085F5}"/>
          </ac:picMkLst>
        </pc:picChg>
        <pc:picChg chg="add mod">
          <ac:chgData name="Sourit Saha" userId="6ab53443-4491-491c-806e-2c8c9160cc28" providerId="ADAL" clId="{72259648-B2CE-48F2-B133-85EDD9B7C4E5}" dt="2022-05-22T07:12:21.746" v="3235" actId="1038"/>
          <ac:picMkLst>
            <pc:docMk/>
            <pc:sldMk cId="2499121310" sldId="260"/>
            <ac:picMk id="8" creationId="{4884A9FA-3279-76AE-D253-62EF587426AC}"/>
          </ac:picMkLst>
        </pc:picChg>
      </pc:sldChg>
      <pc:sldChg chg="modSp new mod">
        <pc:chgData name="Sourit Saha" userId="6ab53443-4491-491c-806e-2c8c9160cc28" providerId="ADAL" clId="{72259648-B2CE-48F2-B133-85EDD9B7C4E5}" dt="2022-05-15T14:14:49.941" v="2673" actId="20577"/>
        <pc:sldMkLst>
          <pc:docMk/>
          <pc:sldMk cId="976081393" sldId="261"/>
        </pc:sldMkLst>
        <pc:spChg chg="mod">
          <ac:chgData name="Sourit Saha" userId="6ab53443-4491-491c-806e-2c8c9160cc28" providerId="ADAL" clId="{72259648-B2CE-48F2-B133-85EDD9B7C4E5}" dt="2022-05-15T08:10:43.792" v="2199" actId="20577"/>
          <ac:spMkLst>
            <pc:docMk/>
            <pc:sldMk cId="976081393" sldId="261"/>
            <ac:spMk id="2" creationId="{72D52A1D-AB69-4AFE-873A-C0544094C843}"/>
          </ac:spMkLst>
        </pc:spChg>
        <pc:spChg chg="mod">
          <ac:chgData name="Sourit Saha" userId="6ab53443-4491-491c-806e-2c8c9160cc28" providerId="ADAL" clId="{72259648-B2CE-48F2-B133-85EDD9B7C4E5}" dt="2022-05-15T14:14:49.941" v="2673" actId="20577"/>
          <ac:spMkLst>
            <pc:docMk/>
            <pc:sldMk cId="976081393" sldId="261"/>
            <ac:spMk id="3" creationId="{DB16B5B4-BDD2-C639-165E-DAA1D84DC533}"/>
          </ac:spMkLst>
        </pc:spChg>
      </pc:sldChg>
      <pc:sldChg chg="modSp new mod">
        <pc:chgData name="Sourit Saha" userId="6ab53443-4491-491c-806e-2c8c9160cc28" providerId="ADAL" clId="{72259648-B2CE-48F2-B133-85EDD9B7C4E5}" dt="2022-05-23T07:38:46.319" v="7203" actId="123"/>
        <pc:sldMkLst>
          <pc:docMk/>
          <pc:sldMk cId="2942918751" sldId="262"/>
        </pc:sldMkLst>
        <pc:spChg chg="mod">
          <ac:chgData name="Sourit Saha" userId="6ab53443-4491-491c-806e-2c8c9160cc28" providerId="ADAL" clId="{72259648-B2CE-48F2-B133-85EDD9B7C4E5}" dt="2022-05-23T05:59:20.580" v="7061" actId="1035"/>
          <ac:spMkLst>
            <pc:docMk/>
            <pc:sldMk cId="2942918751" sldId="262"/>
            <ac:spMk id="2" creationId="{DCE98BD1-7A5E-B19C-EE69-D14A3FC402BC}"/>
          </ac:spMkLst>
        </pc:spChg>
        <pc:spChg chg="mod">
          <ac:chgData name="Sourit Saha" userId="6ab53443-4491-491c-806e-2c8c9160cc28" providerId="ADAL" clId="{72259648-B2CE-48F2-B133-85EDD9B7C4E5}" dt="2022-05-23T07:38:46.319" v="7203" actId="123"/>
          <ac:spMkLst>
            <pc:docMk/>
            <pc:sldMk cId="2942918751" sldId="262"/>
            <ac:spMk id="3" creationId="{EB4C7E0B-CF7A-E014-725A-98734D1A1BFA}"/>
          </ac:spMkLst>
        </pc:spChg>
      </pc:sldChg>
      <pc:sldChg chg="modSp new mod">
        <pc:chgData name="Sourit Saha" userId="6ab53443-4491-491c-806e-2c8c9160cc28" providerId="ADAL" clId="{72259648-B2CE-48F2-B133-85EDD9B7C4E5}" dt="2022-05-15T14:34:20.615" v="3100" actId="20577"/>
        <pc:sldMkLst>
          <pc:docMk/>
          <pc:sldMk cId="3701421350" sldId="263"/>
        </pc:sldMkLst>
        <pc:spChg chg="mod">
          <ac:chgData name="Sourit Saha" userId="6ab53443-4491-491c-806e-2c8c9160cc28" providerId="ADAL" clId="{72259648-B2CE-48F2-B133-85EDD9B7C4E5}" dt="2022-05-15T14:34:20.615" v="3100" actId="20577"/>
          <ac:spMkLst>
            <pc:docMk/>
            <pc:sldMk cId="3701421350" sldId="263"/>
            <ac:spMk id="2" creationId="{9C30DC53-DE0D-FFB7-2937-184152093B6F}"/>
          </ac:spMkLst>
        </pc:spChg>
      </pc:sldChg>
      <pc:sldChg chg="modSp mod">
        <pc:chgData name="Sourit Saha" userId="6ab53443-4491-491c-806e-2c8c9160cc28" providerId="ADAL" clId="{72259648-B2CE-48F2-B133-85EDD9B7C4E5}" dt="2022-05-23T12:39:18.430" v="7389" actId="20577"/>
        <pc:sldMkLst>
          <pc:docMk/>
          <pc:sldMk cId="2450287025" sldId="264"/>
        </pc:sldMkLst>
        <pc:spChg chg="mod">
          <ac:chgData name="Sourit Saha" userId="6ab53443-4491-491c-806e-2c8c9160cc28" providerId="ADAL" clId="{72259648-B2CE-48F2-B133-85EDD9B7C4E5}" dt="2022-05-23T05:50:35.537" v="7014" actId="255"/>
          <ac:spMkLst>
            <pc:docMk/>
            <pc:sldMk cId="2450287025" sldId="264"/>
            <ac:spMk id="2" creationId="{31CBB2AE-FBE3-BD42-EAD6-3322A2B06D79}"/>
          </ac:spMkLst>
        </pc:spChg>
        <pc:spChg chg="mod">
          <ac:chgData name="Sourit Saha" userId="6ab53443-4491-491c-806e-2c8c9160cc28" providerId="ADAL" clId="{72259648-B2CE-48F2-B133-85EDD9B7C4E5}" dt="2022-05-23T12:39:18.430" v="7389" actId="20577"/>
          <ac:spMkLst>
            <pc:docMk/>
            <pc:sldMk cId="2450287025" sldId="264"/>
            <ac:spMk id="3" creationId="{E75704C6-E630-F90F-F91F-B14751702AD9}"/>
          </ac:spMkLst>
        </pc:spChg>
      </pc:sldChg>
      <pc:sldChg chg="addSp delSp modSp mod modClrScheme chgLayout">
        <pc:chgData name="Sourit Saha" userId="6ab53443-4491-491c-806e-2c8c9160cc28" providerId="ADAL" clId="{72259648-B2CE-48F2-B133-85EDD9B7C4E5}" dt="2022-05-22T10:18:05.608" v="6311" actId="113"/>
        <pc:sldMkLst>
          <pc:docMk/>
          <pc:sldMk cId="1618445451" sldId="265"/>
        </pc:sldMkLst>
        <pc:spChg chg="mod ord">
          <ac:chgData name="Sourit Saha" userId="6ab53443-4491-491c-806e-2c8c9160cc28" providerId="ADAL" clId="{72259648-B2CE-48F2-B133-85EDD9B7C4E5}" dt="2022-05-22T08:56:05.487" v="5168" actId="1036"/>
          <ac:spMkLst>
            <pc:docMk/>
            <pc:sldMk cId="1618445451" sldId="265"/>
            <ac:spMk id="2" creationId="{F07396E0-EB43-B09D-B4EC-B33B35AE8AFA}"/>
          </ac:spMkLst>
        </pc:spChg>
        <pc:spChg chg="del mod ord">
          <ac:chgData name="Sourit Saha" userId="6ab53443-4491-491c-806e-2c8c9160cc28" providerId="ADAL" clId="{72259648-B2CE-48F2-B133-85EDD9B7C4E5}" dt="2022-05-22T07:58:03.589" v="4434" actId="700"/>
          <ac:spMkLst>
            <pc:docMk/>
            <pc:sldMk cId="1618445451" sldId="265"/>
            <ac:spMk id="3" creationId="{2A8B9806-7804-4F28-CA19-2A8F318DAD20}"/>
          </ac:spMkLst>
        </pc:spChg>
        <pc:spChg chg="add del mod">
          <ac:chgData name="Sourit Saha" userId="6ab53443-4491-491c-806e-2c8c9160cc28" providerId="ADAL" clId="{72259648-B2CE-48F2-B133-85EDD9B7C4E5}" dt="2022-05-22T07:21:14.628" v="3542"/>
          <ac:spMkLst>
            <pc:docMk/>
            <pc:sldMk cId="1618445451" sldId="265"/>
            <ac:spMk id="4" creationId="{9DAF5449-9963-B995-A2E6-7F24FE610027}"/>
          </ac:spMkLst>
        </pc:spChg>
        <pc:spChg chg="add mod">
          <ac:chgData name="Sourit Saha" userId="6ab53443-4491-491c-806e-2c8c9160cc28" providerId="ADAL" clId="{72259648-B2CE-48F2-B133-85EDD9B7C4E5}" dt="2022-05-22T08:55:57.298" v="5163" actId="1036"/>
          <ac:spMkLst>
            <pc:docMk/>
            <pc:sldMk cId="1618445451" sldId="265"/>
            <ac:spMk id="5" creationId="{24E08EC3-15D8-A41C-BF5D-DB89CB64BDD0}"/>
          </ac:spMkLst>
        </pc:spChg>
        <pc:spChg chg="add del mod ord">
          <ac:chgData name="Sourit Saha" userId="6ab53443-4491-491c-806e-2c8c9160cc28" providerId="ADAL" clId="{72259648-B2CE-48F2-B133-85EDD9B7C4E5}" dt="2022-05-22T08:00:37.799" v="4473" actId="931"/>
          <ac:spMkLst>
            <pc:docMk/>
            <pc:sldMk cId="1618445451" sldId="265"/>
            <ac:spMk id="6" creationId="{C563B1D0-22E0-A621-4831-FDBF94D3DE7A}"/>
          </ac:spMkLst>
        </pc:spChg>
        <pc:spChg chg="add mod ord">
          <ac:chgData name="Sourit Saha" userId="6ab53443-4491-491c-806e-2c8c9160cc28" providerId="ADAL" clId="{72259648-B2CE-48F2-B133-85EDD9B7C4E5}" dt="2022-05-22T08:55:43.934" v="5149" actId="1036"/>
          <ac:spMkLst>
            <pc:docMk/>
            <pc:sldMk cId="1618445451" sldId="265"/>
            <ac:spMk id="7" creationId="{15032BA0-AF57-B4ED-F6CC-EA7DEF25E14F}"/>
          </ac:spMkLst>
        </pc:spChg>
        <pc:spChg chg="add mod">
          <ac:chgData name="Sourit Saha" userId="6ab53443-4491-491c-806e-2c8c9160cc28" providerId="ADAL" clId="{72259648-B2CE-48F2-B133-85EDD9B7C4E5}" dt="2022-05-22T08:57:27.634" v="5174" actId="1037"/>
          <ac:spMkLst>
            <pc:docMk/>
            <pc:sldMk cId="1618445451" sldId="265"/>
            <ac:spMk id="12" creationId="{6056309A-A294-5D83-E856-9732A0B16FEB}"/>
          </ac:spMkLst>
        </pc:spChg>
        <pc:spChg chg="add mod">
          <ac:chgData name="Sourit Saha" userId="6ab53443-4491-491c-806e-2c8c9160cc28" providerId="ADAL" clId="{72259648-B2CE-48F2-B133-85EDD9B7C4E5}" dt="2022-05-22T10:18:05.608" v="6311" actId="113"/>
          <ac:spMkLst>
            <pc:docMk/>
            <pc:sldMk cId="1618445451" sldId="265"/>
            <ac:spMk id="13" creationId="{7132096F-4ADB-5D17-87AA-BBEDCF93D7CC}"/>
          </ac:spMkLst>
        </pc:spChg>
        <pc:picChg chg="add del mod ord">
          <ac:chgData name="Sourit Saha" userId="6ab53443-4491-491c-806e-2c8c9160cc28" providerId="ADAL" clId="{72259648-B2CE-48F2-B133-85EDD9B7C4E5}" dt="2022-05-22T07:59:06.623" v="4472" actId="22"/>
          <ac:picMkLst>
            <pc:docMk/>
            <pc:sldMk cId="1618445451" sldId="265"/>
            <ac:picMk id="9" creationId="{E4DA8F81-8114-49E7-FD7F-31F233BFD36A}"/>
          </ac:picMkLst>
        </pc:picChg>
        <pc:picChg chg="add mod">
          <ac:chgData name="Sourit Saha" userId="6ab53443-4491-491c-806e-2c8c9160cc28" providerId="ADAL" clId="{72259648-B2CE-48F2-B133-85EDD9B7C4E5}" dt="2022-05-22T09:18:39.169" v="5521" actId="14826"/>
          <ac:picMkLst>
            <pc:docMk/>
            <pc:sldMk cId="1618445451" sldId="265"/>
            <ac:picMk id="11" creationId="{08E486B9-7C3E-7908-66FA-E035A5717A1A}"/>
          </ac:picMkLst>
        </pc:picChg>
      </pc:sldChg>
      <pc:sldChg chg="addSp modSp mod">
        <pc:chgData name="Sourit Saha" userId="6ab53443-4491-491c-806e-2c8c9160cc28" providerId="ADAL" clId="{72259648-B2CE-48F2-B133-85EDD9B7C4E5}" dt="2022-05-22T10:22:32.873" v="6347" actId="1035"/>
        <pc:sldMkLst>
          <pc:docMk/>
          <pc:sldMk cId="3749255345" sldId="266"/>
        </pc:sldMkLst>
        <pc:spChg chg="mod">
          <ac:chgData name="Sourit Saha" userId="6ab53443-4491-491c-806e-2c8c9160cc28" providerId="ADAL" clId="{72259648-B2CE-48F2-B133-85EDD9B7C4E5}" dt="2022-05-22T10:21:26.107" v="6329" actId="1035"/>
          <ac:spMkLst>
            <pc:docMk/>
            <pc:sldMk cId="3749255345" sldId="266"/>
            <ac:spMk id="2" creationId="{77B79BC8-D7BC-F5CD-8700-EC86300FE9AA}"/>
          </ac:spMkLst>
        </pc:spChg>
        <pc:spChg chg="mod">
          <ac:chgData name="Sourit Saha" userId="6ab53443-4491-491c-806e-2c8c9160cc28" providerId="ADAL" clId="{72259648-B2CE-48F2-B133-85EDD9B7C4E5}" dt="2022-05-22T10:22:32.873" v="6347" actId="1035"/>
          <ac:spMkLst>
            <pc:docMk/>
            <pc:sldMk cId="3749255345" sldId="266"/>
            <ac:spMk id="3" creationId="{E52F64DF-4F20-D246-D78C-4B7D025F07CF}"/>
          </ac:spMkLst>
        </pc:spChg>
        <pc:spChg chg="mod">
          <ac:chgData name="Sourit Saha" userId="6ab53443-4491-491c-806e-2c8c9160cc28" providerId="ADAL" clId="{72259648-B2CE-48F2-B133-85EDD9B7C4E5}" dt="2022-05-22T10:21:26.107" v="6329" actId="1035"/>
          <ac:spMkLst>
            <pc:docMk/>
            <pc:sldMk cId="3749255345" sldId="266"/>
            <ac:spMk id="4" creationId="{59575B23-804C-960F-23D2-5A93A77C3AAA}"/>
          </ac:spMkLst>
        </pc:spChg>
        <pc:spChg chg="mod">
          <ac:chgData name="Sourit Saha" userId="6ab53443-4491-491c-806e-2c8c9160cc28" providerId="ADAL" clId="{72259648-B2CE-48F2-B133-85EDD9B7C4E5}" dt="2022-05-22T10:22:32.873" v="6347" actId="1035"/>
          <ac:spMkLst>
            <pc:docMk/>
            <pc:sldMk cId="3749255345" sldId="266"/>
            <ac:spMk id="5" creationId="{9225BE1F-AA66-81FC-C2B9-7F7DAB34DBBD}"/>
          </ac:spMkLst>
        </pc:spChg>
        <pc:spChg chg="mod">
          <ac:chgData name="Sourit Saha" userId="6ab53443-4491-491c-806e-2c8c9160cc28" providerId="ADAL" clId="{72259648-B2CE-48F2-B133-85EDD9B7C4E5}" dt="2022-05-22T10:21:26.107" v="6329" actId="1035"/>
          <ac:spMkLst>
            <pc:docMk/>
            <pc:sldMk cId="3749255345" sldId="266"/>
            <ac:spMk id="6" creationId="{89A4F162-34C0-64EE-4F6E-50E9B618F478}"/>
          </ac:spMkLst>
        </pc:spChg>
        <pc:picChg chg="add mod">
          <ac:chgData name="Sourit Saha" userId="6ab53443-4491-491c-806e-2c8c9160cc28" providerId="ADAL" clId="{72259648-B2CE-48F2-B133-85EDD9B7C4E5}" dt="2022-05-22T10:21:33.655" v="6330" actId="14100"/>
          <ac:picMkLst>
            <pc:docMk/>
            <pc:sldMk cId="3749255345" sldId="266"/>
            <ac:picMk id="7" creationId="{9F51BD08-8C41-90C2-0181-925AA9B9CFFD}"/>
          </ac:picMkLst>
        </pc:picChg>
        <pc:picChg chg="add mod ord">
          <ac:chgData name="Sourit Saha" userId="6ab53443-4491-491c-806e-2c8c9160cc28" providerId="ADAL" clId="{72259648-B2CE-48F2-B133-85EDD9B7C4E5}" dt="2022-05-22T10:21:53.248" v="6344" actId="14100"/>
          <ac:picMkLst>
            <pc:docMk/>
            <pc:sldMk cId="3749255345" sldId="266"/>
            <ac:picMk id="8" creationId="{78FF6795-9316-2358-DAF6-A4B00CB3D4E6}"/>
          </ac:picMkLst>
        </pc:picChg>
      </pc:sldChg>
      <pc:sldChg chg="addSp delSp modSp new mod">
        <pc:chgData name="Sourit Saha" userId="6ab53443-4491-491c-806e-2c8c9160cc28" providerId="ADAL" clId="{72259648-B2CE-48F2-B133-85EDD9B7C4E5}" dt="2022-05-22T10:19:23.347" v="6319" actId="1036"/>
        <pc:sldMkLst>
          <pc:docMk/>
          <pc:sldMk cId="1059063880" sldId="267"/>
        </pc:sldMkLst>
        <pc:spChg chg="mod">
          <ac:chgData name="Sourit Saha" userId="6ab53443-4491-491c-806e-2c8c9160cc28" providerId="ADAL" clId="{72259648-B2CE-48F2-B133-85EDD9B7C4E5}" dt="2022-05-22T10:07:20.789" v="6148" actId="1035"/>
          <ac:spMkLst>
            <pc:docMk/>
            <pc:sldMk cId="1059063880" sldId="267"/>
            <ac:spMk id="2" creationId="{8B47B2FB-F65E-4518-EA9F-1AC8D77B7E15}"/>
          </ac:spMkLst>
        </pc:spChg>
        <pc:spChg chg="del mod">
          <ac:chgData name="Sourit Saha" userId="6ab53443-4491-491c-806e-2c8c9160cc28" providerId="ADAL" clId="{72259648-B2CE-48F2-B133-85EDD9B7C4E5}" dt="2022-05-22T09:20:38.379" v="5522" actId="931"/>
          <ac:spMkLst>
            <pc:docMk/>
            <pc:sldMk cId="1059063880" sldId="267"/>
            <ac:spMk id="3" creationId="{FD78DBD0-8256-3913-BF0C-5574C1BF4608}"/>
          </ac:spMkLst>
        </pc:spChg>
        <pc:spChg chg="mod">
          <ac:chgData name="Sourit Saha" userId="6ab53443-4491-491c-806e-2c8c9160cc28" providerId="ADAL" clId="{72259648-B2CE-48F2-B133-85EDD9B7C4E5}" dt="2022-05-22T10:19:06.577" v="6316" actId="1038"/>
          <ac:spMkLst>
            <pc:docMk/>
            <pc:sldMk cId="1059063880" sldId="267"/>
            <ac:spMk id="4" creationId="{71994E2A-9253-3ADE-454E-B30AC4C421F9}"/>
          </ac:spMkLst>
        </pc:spChg>
        <pc:spChg chg="add mod">
          <ac:chgData name="Sourit Saha" userId="6ab53443-4491-491c-806e-2c8c9160cc28" providerId="ADAL" clId="{72259648-B2CE-48F2-B133-85EDD9B7C4E5}" dt="2022-05-22T10:19:06.577" v="6316" actId="1038"/>
          <ac:spMkLst>
            <pc:docMk/>
            <pc:sldMk cId="1059063880" sldId="267"/>
            <ac:spMk id="5" creationId="{68C1C7D7-159F-6D1A-1CD7-E4E6EBE914DB}"/>
          </ac:spMkLst>
        </pc:spChg>
        <pc:spChg chg="add mod">
          <ac:chgData name="Sourit Saha" userId="6ab53443-4491-491c-806e-2c8c9160cc28" providerId="ADAL" clId="{72259648-B2CE-48F2-B133-85EDD9B7C4E5}" dt="2022-05-22T10:19:06.577" v="6316" actId="1038"/>
          <ac:spMkLst>
            <pc:docMk/>
            <pc:sldMk cId="1059063880" sldId="267"/>
            <ac:spMk id="8" creationId="{B7132022-E69C-486F-B5F1-A976089E9CDB}"/>
          </ac:spMkLst>
        </pc:spChg>
        <pc:picChg chg="add mod">
          <ac:chgData name="Sourit Saha" userId="6ab53443-4491-491c-806e-2c8c9160cc28" providerId="ADAL" clId="{72259648-B2CE-48F2-B133-85EDD9B7C4E5}" dt="2022-05-22T10:19:23.347" v="6319" actId="1036"/>
          <ac:picMkLst>
            <pc:docMk/>
            <pc:sldMk cId="1059063880" sldId="267"/>
            <ac:picMk id="7" creationId="{52284ECF-82DD-C6B7-5558-37FE3B542D40}"/>
          </ac:picMkLst>
        </pc:picChg>
      </pc:sldChg>
      <pc:sldChg chg="addSp delSp modSp new del mod">
        <pc:chgData name="Sourit Saha" userId="6ab53443-4491-491c-806e-2c8c9160cc28" providerId="ADAL" clId="{72259648-B2CE-48F2-B133-85EDD9B7C4E5}" dt="2022-05-22T07:45:53.094" v="4344" actId="2696"/>
        <pc:sldMkLst>
          <pc:docMk/>
          <pc:sldMk cId="3035383179" sldId="267"/>
        </pc:sldMkLst>
        <pc:spChg chg="del">
          <ac:chgData name="Sourit Saha" userId="6ab53443-4491-491c-806e-2c8c9160cc28" providerId="ADAL" clId="{72259648-B2CE-48F2-B133-85EDD9B7C4E5}" dt="2022-05-22T07:42:29.510" v="4209" actId="931"/>
          <ac:spMkLst>
            <pc:docMk/>
            <pc:sldMk cId="3035383179" sldId="267"/>
            <ac:spMk id="3" creationId="{469D7BC5-BB21-8FF0-950A-FE54E338803B}"/>
          </ac:spMkLst>
        </pc:spChg>
        <pc:spChg chg="del">
          <ac:chgData name="Sourit Saha" userId="6ab53443-4491-491c-806e-2c8c9160cc28" providerId="ADAL" clId="{72259648-B2CE-48F2-B133-85EDD9B7C4E5}" dt="2022-05-22T07:42:36.731" v="4212" actId="931"/>
          <ac:spMkLst>
            <pc:docMk/>
            <pc:sldMk cId="3035383179" sldId="267"/>
            <ac:spMk id="4" creationId="{0C8B3527-928F-6EB8-9FDC-237DC0E41594}"/>
          </ac:spMkLst>
        </pc:spChg>
        <pc:spChg chg="add mod">
          <ac:chgData name="Sourit Saha" userId="6ab53443-4491-491c-806e-2c8c9160cc28" providerId="ADAL" clId="{72259648-B2CE-48F2-B133-85EDD9B7C4E5}" dt="2022-05-22T07:42:43.939" v="4215" actId="21"/>
          <ac:spMkLst>
            <pc:docMk/>
            <pc:sldMk cId="3035383179" sldId="267"/>
            <ac:spMk id="10" creationId="{AE0EFE61-D958-1AF7-71E0-B7C84554C7F4}"/>
          </ac:spMkLst>
        </pc:spChg>
        <pc:spChg chg="add mod">
          <ac:chgData name="Sourit Saha" userId="6ab53443-4491-491c-806e-2c8c9160cc28" providerId="ADAL" clId="{72259648-B2CE-48F2-B133-85EDD9B7C4E5}" dt="2022-05-22T07:43:32.171" v="4269" actId="21"/>
          <ac:spMkLst>
            <pc:docMk/>
            <pc:sldMk cId="3035383179" sldId="267"/>
            <ac:spMk id="12" creationId="{52706255-C49F-91D3-C231-648193356D37}"/>
          </ac:spMkLst>
        </pc:spChg>
        <pc:picChg chg="add del mod">
          <ac:chgData name="Sourit Saha" userId="6ab53443-4491-491c-806e-2c8c9160cc28" providerId="ADAL" clId="{72259648-B2CE-48F2-B133-85EDD9B7C4E5}" dt="2022-05-22T07:42:43.939" v="4215" actId="21"/>
          <ac:picMkLst>
            <pc:docMk/>
            <pc:sldMk cId="3035383179" sldId="267"/>
            <ac:picMk id="6" creationId="{83E4CC7E-5E26-7BE2-6530-05C05EC22A5F}"/>
          </ac:picMkLst>
        </pc:picChg>
        <pc:picChg chg="add del mod">
          <ac:chgData name="Sourit Saha" userId="6ab53443-4491-491c-806e-2c8c9160cc28" providerId="ADAL" clId="{72259648-B2CE-48F2-B133-85EDD9B7C4E5}" dt="2022-05-22T07:43:32.171" v="4269" actId="21"/>
          <ac:picMkLst>
            <pc:docMk/>
            <pc:sldMk cId="3035383179" sldId="267"/>
            <ac:picMk id="8" creationId="{321541B2-C158-22F2-0469-93CA1C47BD1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DC757-C39F-5CD9-BD89-B550E8BCA4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BC9B05B-6A47-4646-F525-5F14D24D26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CAAB05-3833-4210-A852-32DDCA6CAB4D}"/>
              </a:ext>
            </a:extLst>
          </p:cNvPr>
          <p:cNvSpPr>
            <a:spLocks noGrp="1"/>
          </p:cNvSpPr>
          <p:nvPr>
            <p:ph type="dt" sz="half" idx="10"/>
          </p:nvPr>
        </p:nvSpPr>
        <p:spPr/>
        <p:txBody>
          <a:bodyPr/>
          <a:lstStyle/>
          <a:p>
            <a:fld id="{2B47FCE1-C1D4-424E-8083-85792114D1BA}" type="datetimeFigureOut">
              <a:rPr lang="en-IN" smtClean="0"/>
              <a:t>23-05-2022</a:t>
            </a:fld>
            <a:endParaRPr lang="en-IN"/>
          </a:p>
        </p:txBody>
      </p:sp>
      <p:sp>
        <p:nvSpPr>
          <p:cNvPr id="5" name="Footer Placeholder 4">
            <a:extLst>
              <a:ext uri="{FF2B5EF4-FFF2-40B4-BE49-F238E27FC236}">
                <a16:creationId xmlns:a16="http://schemas.microsoft.com/office/drawing/2014/main" id="{85205DCF-32DA-856C-F25C-EFD3D34E4F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93AB94-9012-86BF-469F-882111553D72}"/>
              </a:ext>
            </a:extLst>
          </p:cNvPr>
          <p:cNvSpPr>
            <a:spLocks noGrp="1"/>
          </p:cNvSpPr>
          <p:nvPr>
            <p:ph type="sldNum" sz="quarter" idx="12"/>
          </p:nvPr>
        </p:nvSpPr>
        <p:spPr/>
        <p:txBody>
          <a:bodyPr/>
          <a:lstStyle/>
          <a:p>
            <a:fld id="{D1DE26F2-218D-4845-BFAF-83E8C96C2F9E}" type="slidenum">
              <a:rPr lang="en-IN" smtClean="0"/>
              <a:t>‹#›</a:t>
            </a:fld>
            <a:endParaRPr lang="en-IN"/>
          </a:p>
        </p:txBody>
      </p:sp>
    </p:spTree>
    <p:extLst>
      <p:ext uri="{BB962C8B-B14F-4D97-AF65-F5344CB8AC3E}">
        <p14:creationId xmlns:p14="http://schemas.microsoft.com/office/powerpoint/2010/main" val="2918797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8E14-5CA0-C687-D3A4-E0F5E8890F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20087D-7E8C-9243-2E08-E6583EBC66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9D8786-C08A-2866-9372-761F5C5FFD53}"/>
              </a:ext>
            </a:extLst>
          </p:cNvPr>
          <p:cNvSpPr>
            <a:spLocks noGrp="1"/>
          </p:cNvSpPr>
          <p:nvPr>
            <p:ph type="dt" sz="half" idx="10"/>
          </p:nvPr>
        </p:nvSpPr>
        <p:spPr/>
        <p:txBody>
          <a:bodyPr/>
          <a:lstStyle/>
          <a:p>
            <a:fld id="{2B47FCE1-C1D4-424E-8083-85792114D1BA}" type="datetimeFigureOut">
              <a:rPr lang="en-IN" smtClean="0"/>
              <a:t>23-05-2022</a:t>
            </a:fld>
            <a:endParaRPr lang="en-IN"/>
          </a:p>
        </p:txBody>
      </p:sp>
      <p:sp>
        <p:nvSpPr>
          <p:cNvPr id="5" name="Footer Placeholder 4">
            <a:extLst>
              <a:ext uri="{FF2B5EF4-FFF2-40B4-BE49-F238E27FC236}">
                <a16:creationId xmlns:a16="http://schemas.microsoft.com/office/drawing/2014/main" id="{B72727E7-D3F0-8325-0889-3B827CF3F3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B846D6-BD61-960F-8579-0163C497FC28}"/>
              </a:ext>
            </a:extLst>
          </p:cNvPr>
          <p:cNvSpPr>
            <a:spLocks noGrp="1"/>
          </p:cNvSpPr>
          <p:nvPr>
            <p:ph type="sldNum" sz="quarter" idx="12"/>
          </p:nvPr>
        </p:nvSpPr>
        <p:spPr/>
        <p:txBody>
          <a:bodyPr/>
          <a:lstStyle/>
          <a:p>
            <a:fld id="{D1DE26F2-218D-4845-BFAF-83E8C96C2F9E}" type="slidenum">
              <a:rPr lang="en-IN" smtClean="0"/>
              <a:t>‹#›</a:t>
            </a:fld>
            <a:endParaRPr lang="en-IN"/>
          </a:p>
        </p:txBody>
      </p:sp>
    </p:spTree>
    <p:extLst>
      <p:ext uri="{BB962C8B-B14F-4D97-AF65-F5344CB8AC3E}">
        <p14:creationId xmlns:p14="http://schemas.microsoft.com/office/powerpoint/2010/main" val="1601783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F6FA69-2620-E948-76A0-6697D990BF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E06265-DF4F-5868-ADD9-52E9D0EB74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A8E96A-F280-790B-9942-4DE5F531D794}"/>
              </a:ext>
            </a:extLst>
          </p:cNvPr>
          <p:cNvSpPr>
            <a:spLocks noGrp="1"/>
          </p:cNvSpPr>
          <p:nvPr>
            <p:ph type="dt" sz="half" idx="10"/>
          </p:nvPr>
        </p:nvSpPr>
        <p:spPr/>
        <p:txBody>
          <a:bodyPr/>
          <a:lstStyle/>
          <a:p>
            <a:fld id="{2B47FCE1-C1D4-424E-8083-85792114D1BA}" type="datetimeFigureOut">
              <a:rPr lang="en-IN" smtClean="0"/>
              <a:t>23-05-2022</a:t>
            </a:fld>
            <a:endParaRPr lang="en-IN"/>
          </a:p>
        </p:txBody>
      </p:sp>
      <p:sp>
        <p:nvSpPr>
          <p:cNvPr id="5" name="Footer Placeholder 4">
            <a:extLst>
              <a:ext uri="{FF2B5EF4-FFF2-40B4-BE49-F238E27FC236}">
                <a16:creationId xmlns:a16="http://schemas.microsoft.com/office/drawing/2014/main" id="{95D4E288-5FAE-1BEB-89CF-BB4F6A75CA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52E157-8CCB-759D-8C4C-7888C0E58DF3}"/>
              </a:ext>
            </a:extLst>
          </p:cNvPr>
          <p:cNvSpPr>
            <a:spLocks noGrp="1"/>
          </p:cNvSpPr>
          <p:nvPr>
            <p:ph type="sldNum" sz="quarter" idx="12"/>
          </p:nvPr>
        </p:nvSpPr>
        <p:spPr/>
        <p:txBody>
          <a:bodyPr/>
          <a:lstStyle/>
          <a:p>
            <a:fld id="{D1DE26F2-218D-4845-BFAF-83E8C96C2F9E}" type="slidenum">
              <a:rPr lang="en-IN" smtClean="0"/>
              <a:t>‹#›</a:t>
            </a:fld>
            <a:endParaRPr lang="en-IN"/>
          </a:p>
        </p:txBody>
      </p:sp>
    </p:spTree>
    <p:extLst>
      <p:ext uri="{BB962C8B-B14F-4D97-AF65-F5344CB8AC3E}">
        <p14:creationId xmlns:p14="http://schemas.microsoft.com/office/powerpoint/2010/main" val="3875273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3500B-6BF9-16DD-E461-6BCA0078CB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840437-6729-F40C-CBBC-601BC4F4CE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B2EF05-813C-4EFD-AE03-EFEF508D0E30}"/>
              </a:ext>
            </a:extLst>
          </p:cNvPr>
          <p:cNvSpPr>
            <a:spLocks noGrp="1"/>
          </p:cNvSpPr>
          <p:nvPr>
            <p:ph type="dt" sz="half" idx="10"/>
          </p:nvPr>
        </p:nvSpPr>
        <p:spPr/>
        <p:txBody>
          <a:bodyPr/>
          <a:lstStyle/>
          <a:p>
            <a:fld id="{2B47FCE1-C1D4-424E-8083-85792114D1BA}" type="datetimeFigureOut">
              <a:rPr lang="en-IN" smtClean="0"/>
              <a:t>23-05-2022</a:t>
            </a:fld>
            <a:endParaRPr lang="en-IN"/>
          </a:p>
        </p:txBody>
      </p:sp>
      <p:sp>
        <p:nvSpPr>
          <p:cNvPr id="5" name="Footer Placeholder 4">
            <a:extLst>
              <a:ext uri="{FF2B5EF4-FFF2-40B4-BE49-F238E27FC236}">
                <a16:creationId xmlns:a16="http://schemas.microsoft.com/office/drawing/2014/main" id="{4DC49D75-4F70-4ED3-D373-710A991974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5A96E4-2184-3D24-647F-1A1CACD04055}"/>
              </a:ext>
            </a:extLst>
          </p:cNvPr>
          <p:cNvSpPr>
            <a:spLocks noGrp="1"/>
          </p:cNvSpPr>
          <p:nvPr>
            <p:ph type="sldNum" sz="quarter" idx="12"/>
          </p:nvPr>
        </p:nvSpPr>
        <p:spPr/>
        <p:txBody>
          <a:bodyPr/>
          <a:lstStyle/>
          <a:p>
            <a:fld id="{D1DE26F2-218D-4845-BFAF-83E8C96C2F9E}" type="slidenum">
              <a:rPr lang="en-IN" smtClean="0"/>
              <a:t>‹#›</a:t>
            </a:fld>
            <a:endParaRPr lang="en-IN"/>
          </a:p>
        </p:txBody>
      </p:sp>
    </p:spTree>
    <p:extLst>
      <p:ext uri="{BB962C8B-B14F-4D97-AF65-F5344CB8AC3E}">
        <p14:creationId xmlns:p14="http://schemas.microsoft.com/office/powerpoint/2010/main" val="593779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E4D9-EFEF-FB2C-B1BC-5DDF5EAD85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FC1F011-A222-E1E0-31DF-C9A5E7094B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6773FD-78EC-D778-6E48-0D2A978A5027}"/>
              </a:ext>
            </a:extLst>
          </p:cNvPr>
          <p:cNvSpPr>
            <a:spLocks noGrp="1"/>
          </p:cNvSpPr>
          <p:nvPr>
            <p:ph type="dt" sz="half" idx="10"/>
          </p:nvPr>
        </p:nvSpPr>
        <p:spPr/>
        <p:txBody>
          <a:bodyPr/>
          <a:lstStyle/>
          <a:p>
            <a:fld id="{2B47FCE1-C1D4-424E-8083-85792114D1BA}" type="datetimeFigureOut">
              <a:rPr lang="en-IN" smtClean="0"/>
              <a:t>23-05-2022</a:t>
            </a:fld>
            <a:endParaRPr lang="en-IN"/>
          </a:p>
        </p:txBody>
      </p:sp>
      <p:sp>
        <p:nvSpPr>
          <p:cNvPr id="5" name="Footer Placeholder 4">
            <a:extLst>
              <a:ext uri="{FF2B5EF4-FFF2-40B4-BE49-F238E27FC236}">
                <a16:creationId xmlns:a16="http://schemas.microsoft.com/office/drawing/2014/main" id="{544E6D90-0050-92FA-A843-4998C9A1D2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93CFDF-AD10-ED48-D296-338AD6AE5216}"/>
              </a:ext>
            </a:extLst>
          </p:cNvPr>
          <p:cNvSpPr>
            <a:spLocks noGrp="1"/>
          </p:cNvSpPr>
          <p:nvPr>
            <p:ph type="sldNum" sz="quarter" idx="12"/>
          </p:nvPr>
        </p:nvSpPr>
        <p:spPr/>
        <p:txBody>
          <a:bodyPr/>
          <a:lstStyle/>
          <a:p>
            <a:fld id="{D1DE26F2-218D-4845-BFAF-83E8C96C2F9E}" type="slidenum">
              <a:rPr lang="en-IN" smtClean="0"/>
              <a:t>‹#›</a:t>
            </a:fld>
            <a:endParaRPr lang="en-IN"/>
          </a:p>
        </p:txBody>
      </p:sp>
    </p:spTree>
    <p:extLst>
      <p:ext uri="{BB962C8B-B14F-4D97-AF65-F5344CB8AC3E}">
        <p14:creationId xmlns:p14="http://schemas.microsoft.com/office/powerpoint/2010/main" val="3269349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41DC-611D-EE20-B23F-9B15F0160C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3D9335-6FF0-E708-22FD-63AC8639AC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6D05FA4-34E2-A6EC-7BFE-D54179CFBA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C1CD55-4B2B-F64E-3A6C-973A605DA64E}"/>
              </a:ext>
            </a:extLst>
          </p:cNvPr>
          <p:cNvSpPr>
            <a:spLocks noGrp="1"/>
          </p:cNvSpPr>
          <p:nvPr>
            <p:ph type="dt" sz="half" idx="10"/>
          </p:nvPr>
        </p:nvSpPr>
        <p:spPr/>
        <p:txBody>
          <a:bodyPr/>
          <a:lstStyle/>
          <a:p>
            <a:fld id="{2B47FCE1-C1D4-424E-8083-85792114D1BA}" type="datetimeFigureOut">
              <a:rPr lang="en-IN" smtClean="0"/>
              <a:t>23-05-2022</a:t>
            </a:fld>
            <a:endParaRPr lang="en-IN"/>
          </a:p>
        </p:txBody>
      </p:sp>
      <p:sp>
        <p:nvSpPr>
          <p:cNvPr id="6" name="Footer Placeholder 5">
            <a:extLst>
              <a:ext uri="{FF2B5EF4-FFF2-40B4-BE49-F238E27FC236}">
                <a16:creationId xmlns:a16="http://schemas.microsoft.com/office/drawing/2014/main" id="{E7F0C061-8BC1-5C02-CAFE-133AC2A93D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AD1CEE-F83B-9532-12AD-4029C519F3A4}"/>
              </a:ext>
            </a:extLst>
          </p:cNvPr>
          <p:cNvSpPr>
            <a:spLocks noGrp="1"/>
          </p:cNvSpPr>
          <p:nvPr>
            <p:ph type="sldNum" sz="quarter" idx="12"/>
          </p:nvPr>
        </p:nvSpPr>
        <p:spPr/>
        <p:txBody>
          <a:bodyPr/>
          <a:lstStyle/>
          <a:p>
            <a:fld id="{D1DE26F2-218D-4845-BFAF-83E8C96C2F9E}" type="slidenum">
              <a:rPr lang="en-IN" smtClean="0"/>
              <a:t>‹#›</a:t>
            </a:fld>
            <a:endParaRPr lang="en-IN"/>
          </a:p>
        </p:txBody>
      </p:sp>
    </p:spTree>
    <p:extLst>
      <p:ext uri="{BB962C8B-B14F-4D97-AF65-F5344CB8AC3E}">
        <p14:creationId xmlns:p14="http://schemas.microsoft.com/office/powerpoint/2010/main" val="1491722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54240-DBD6-B845-CFC4-2D64C4804BD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06CB11-9423-5B4C-3D94-DAC9B94818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B3EA12-128C-520B-307F-C0A3136899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809445-1770-C1B6-1907-CEC8ECAAF9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1DF092-A0F3-DE1C-55E3-7FF10B185D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46BF037-7768-6F9B-7030-BA36CFCAC695}"/>
              </a:ext>
            </a:extLst>
          </p:cNvPr>
          <p:cNvSpPr>
            <a:spLocks noGrp="1"/>
          </p:cNvSpPr>
          <p:nvPr>
            <p:ph type="dt" sz="half" idx="10"/>
          </p:nvPr>
        </p:nvSpPr>
        <p:spPr/>
        <p:txBody>
          <a:bodyPr/>
          <a:lstStyle/>
          <a:p>
            <a:fld id="{2B47FCE1-C1D4-424E-8083-85792114D1BA}" type="datetimeFigureOut">
              <a:rPr lang="en-IN" smtClean="0"/>
              <a:t>23-05-2022</a:t>
            </a:fld>
            <a:endParaRPr lang="en-IN"/>
          </a:p>
        </p:txBody>
      </p:sp>
      <p:sp>
        <p:nvSpPr>
          <p:cNvPr id="8" name="Footer Placeholder 7">
            <a:extLst>
              <a:ext uri="{FF2B5EF4-FFF2-40B4-BE49-F238E27FC236}">
                <a16:creationId xmlns:a16="http://schemas.microsoft.com/office/drawing/2014/main" id="{9CD0E90D-EA13-A1F8-C080-B97DD17C333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4465EE2-6D4C-20D8-F863-97A03F2971E8}"/>
              </a:ext>
            </a:extLst>
          </p:cNvPr>
          <p:cNvSpPr>
            <a:spLocks noGrp="1"/>
          </p:cNvSpPr>
          <p:nvPr>
            <p:ph type="sldNum" sz="quarter" idx="12"/>
          </p:nvPr>
        </p:nvSpPr>
        <p:spPr/>
        <p:txBody>
          <a:bodyPr/>
          <a:lstStyle/>
          <a:p>
            <a:fld id="{D1DE26F2-218D-4845-BFAF-83E8C96C2F9E}" type="slidenum">
              <a:rPr lang="en-IN" smtClean="0"/>
              <a:t>‹#›</a:t>
            </a:fld>
            <a:endParaRPr lang="en-IN"/>
          </a:p>
        </p:txBody>
      </p:sp>
    </p:spTree>
    <p:extLst>
      <p:ext uri="{BB962C8B-B14F-4D97-AF65-F5344CB8AC3E}">
        <p14:creationId xmlns:p14="http://schemas.microsoft.com/office/powerpoint/2010/main" val="3814655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ACAE8-E9B9-6CDD-373E-8B0E43AA18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6C7F16-C0E1-1514-0F50-C0BEC059001B}"/>
              </a:ext>
            </a:extLst>
          </p:cNvPr>
          <p:cNvSpPr>
            <a:spLocks noGrp="1"/>
          </p:cNvSpPr>
          <p:nvPr>
            <p:ph type="dt" sz="half" idx="10"/>
          </p:nvPr>
        </p:nvSpPr>
        <p:spPr/>
        <p:txBody>
          <a:bodyPr/>
          <a:lstStyle/>
          <a:p>
            <a:fld id="{2B47FCE1-C1D4-424E-8083-85792114D1BA}" type="datetimeFigureOut">
              <a:rPr lang="en-IN" smtClean="0"/>
              <a:t>23-05-2022</a:t>
            </a:fld>
            <a:endParaRPr lang="en-IN"/>
          </a:p>
        </p:txBody>
      </p:sp>
      <p:sp>
        <p:nvSpPr>
          <p:cNvPr id="4" name="Footer Placeholder 3">
            <a:extLst>
              <a:ext uri="{FF2B5EF4-FFF2-40B4-BE49-F238E27FC236}">
                <a16:creationId xmlns:a16="http://schemas.microsoft.com/office/drawing/2014/main" id="{C966C695-1ED5-4D67-2981-FBBEB2878F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1233B5C-AB7E-B549-1866-3EF7D4B1A432}"/>
              </a:ext>
            </a:extLst>
          </p:cNvPr>
          <p:cNvSpPr>
            <a:spLocks noGrp="1"/>
          </p:cNvSpPr>
          <p:nvPr>
            <p:ph type="sldNum" sz="quarter" idx="12"/>
          </p:nvPr>
        </p:nvSpPr>
        <p:spPr/>
        <p:txBody>
          <a:bodyPr/>
          <a:lstStyle/>
          <a:p>
            <a:fld id="{D1DE26F2-218D-4845-BFAF-83E8C96C2F9E}" type="slidenum">
              <a:rPr lang="en-IN" smtClean="0"/>
              <a:t>‹#›</a:t>
            </a:fld>
            <a:endParaRPr lang="en-IN"/>
          </a:p>
        </p:txBody>
      </p:sp>
    </p:spTree>
    <p:extLst>
      <p:ext uri="{BB962C8B-B14F-4D97-AF65-F5344CB8AC3E}">
        <p14:creationId xmlns:p14="http://schemas.microsoft.com/office/powerpoint/2010/main" val="2855778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FA2ECC-DA1B-6351-ACF0-8D9C4864F010}"/>
              </a:ext>
            </a:extLst>
          </p:cNvPr>
          <p:cNvSpPr>
            <a:spLocks noGrp="1"/>
          </p:cNvSpPr>
          <p:nvPr>
            <p:ph type="dt" sz="half" idx="10"/>
          </p:nvPr>
        </p:nvSpPr>
        <p:spPr/>
        <p:txBody>
          <a:bodyPr/>
          <a:lstStyle/>
          <a:p>
            <a:fld id="{2B47FCE1-C1D4-424E-8083-85792114D1BA}" type="datetimeFigureOut">
              <a:rPr lang="en-IN" smtClean="0"/>
              <a:t>23-05-2022</a:t>
            </a:fld>
            <a:endParaRPr lang="en-IN"/>
          </a:p>
        </p:txBody>
      </p:sp>
      <p:sp>
        <p:nvSpPr>
          <p:cNvPr id="3" name="Footer Placeholder 2">
            <a:extLst>
              <a:ext uri="{FF2B5EF4-FFF2-40B4-BE49-F238E27FC236}">
                <a16:creationId xmlns:a16="http://schemas.microsoft.com/office/drawing/2014/main" id="{47E73011-58CC-E442-8332-FE377C4006C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25055FD-559E-8EF8-CD9F-DEC7A0F77C7B}"/>
              </a:ext>
            </a:extLst>
          </p:cNvPr>
          <p:cNvSpPr>
            <a:spLocks noGrp="1"/>
          </p:cNvSpPr>
          <p:nvPr>
            <p:ph type="sldNum" sz="quarter" idx="12"/>
          </p:nvPr>
        </p:nvSpPr>
        <p:spPr/>
        <p:txBody>
          <a:bodyPr/>
          <a:lstStyle/>
          <a:p>
            <a:fld id="{D1DE26F2-218D-4845-BFAF-83E8C96C2F9E}" type="slidenum">
              <a:rPr lang="en-IN" smtClean="0"/>
              <a:t>‹#›</a:t>
            </a:fld>
            <a:endParaRPr lang="en-IN"/>
          </a:p>
        </p:txBody>
      </p:sp>
    </p:spTree>
    <p:extLst>
      <p:ext uri="{BB962C8B-B14F-4D97-AF65-F5344CB8AC3E}">
        <p14:creationId xmlns:p14="http://schemas.microsoft.com/office/powerpoint/2010/main" val="3718591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3725D-7B4F-69B3-C4BB-B6CC8FBDAE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A534B7C-3378-5053-9C01-FD59DEA646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1581BA0-E654-C228-D8C4-4A8316A5C5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7F4568-7837-AEAF-7526-5EF43419BEB4}"/>
              </a:ext>
            </a:extLst>
          </p:cNvPr>
          <p:cNvSpPr>
            <a:spLocks noGrp="1"/>
          </p:cNvSpPr>
          <p:nvPr>
            <p:ph type="dt" sz="half" idx="10"/>
          </p:nvPr>
        </p:nvSpPr>
        <p:spPr/>
        <p:txBody>
          <a:bodyPr/>
          <a:lstStyle/>
          <a:p>
            <a:fld id="{2B47FCE1-C1D4-424E-8083-85792114D1BA}" type="datetimeFigureOut">
              <a:rPr lang="en-IN" smtClean="0"/>
              <a:t>23-05-2022</a:t>
            </a:fld>
            <a:endParaRPr lang="en-IN"/>
          </a:p>
        </p:txBody>
      </p:sp>
      <p:sp>
        <p:nvSpPr>
          <p:cNvPr id="6" name="Footer Placeholder 5">
            <a:extLst>
              <a:ext uri="{FF2B5EF4-FFF2-40B4-BE49-F238E27FC236}">
                <a16:creationId xmlns:a16="http://schemas.microsoft.com/office/drawing/2014/main" id="{D9CF842B-EA42-D89E-F4DB-73ECA69D4F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E30FA9-A18E-2F10-BC5A-A395ACAA7403}"/>
              </a:ext>
            </a:extLst>
          </p:cNvPr>
          <p:cNvSpPr>
            <a:spLocks noGrp="1"/>
          </p:cNvSpPr>
          <p:nvPr>
            <p:ph type="sldNum" sz="quarter" idx="12"/>
          </p:nvPr>
        </p:nvSpPr>
        <p:spPr/>
        <p:txBody>
          <a:bodyPr/>
          <a:lstStyle/>
          <a:p>
            <a:fld id="{D1DE26F2-218D-4845-BFAF-83E8C96C2F9E}" type="slidenum">
              <a:rPr lang="en-IN" smtClean="0"/>
              <a:t>‹#›</a:t>
            </a:fld>
            <a:endParaRPr lang="en-IN"/>
          </a:p>
        </p:txBody>
      </p:sp>
    </p:spTree>
    <p:extLst>
      <p:ext uri="{BB962C8B-B14F-4D97-AF65-F5344CB8AC3E}">
        <p14:creationId xmlns:p14="http://schemas.microsoft.com/office/powerpoint/2010/main" val="3868329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A2848-B665-5E90-B8D9-110B39E65C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6B500F3-6E35-B851-0A31-4BB6C948B5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E46D0CB-F70C-647D-742A-8780C30184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93F954-EB7C-0B29-C29C-B116272A9139}"/>
              </a:ext>
            </a:extLst>
          </p:cNvPr>
          <p:cNvSpPr>
            <a:spLocks noGrp="1"/>
          </p:cNvSpPr>
          <p:nvPr>
            <p:ph type="dt" sz="half" idx="10"/>
          </p:nvPr>
        </p:nvSpPr>
        <p:spPr/>
        <p:txBody>
          <a:bodyPr/>
          <a:lstStyle/>
          <a:p>
            <a:fld id="{2B47FCE1-C1D4-424E-8083-85792114D1BA}" type="datetimeFigureOut">
              <a:rPr lang="en-IN" smtClean="0"/>
              <a:t>23-05-2022</a:t>
            </a:fld>
            <a:endParaRPr lang="en-IN"/>
          </a:p>
        </p:txBody>
      </p:sp>
      <p:sp>
        <p:nvSpPr>
          <p:cNvPr id="6" name="Footer Placeholder 5">
            <a:extLst>
              <a:ext uri="{FF2B5EF4-FFF2-40B4-BE49-F238E27FC236}">
                <a16:creationId xmlns:a16="http://schemas.microsoft.com/office/drawing/2014/main" id="{22577387-835A-52C0-A9FA-685910319E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A3FC63-0C18-96AF-3B47-8EDDE2A3E24D}"/>
              </a:ext>
            </a:extLst>
          </p:cNvPr>
          <p:cNvSpPr>
            <a:spLocks noGrp="1"/>
          </p:cNvSpPr>
          <p:nvPr>
            <p:ph type="sldNum" sz="quarter" idx="12"/>
          </p:nvPr>
        </p:nvSpPr>
        <p:spPr/>
        <p:txBody>
          <a:bodyPr/>
          <a:lstStyle/>
          <a:p>
            <a:fld id="{D1DE26F2-218D-4845-BFAF-83E8C96C2F9E}" type="slidenum">
              <a:rPr lang="en-IN" smtClean="0"/>
              <a:t>‹#›</a:t>
            </a:fld>
            <a:endParaRPr lang="en-IN"/>
          </a:p>
        </p:txBody>
      </p:sp>
    </p:spTree>
    <p:extLst>
      <p:ext uri="{BB962C8B-B14F-4D97-AF65-F5344CB8AC3E}">
        <p14:creationId xmlns:p14="http://schemas.microsoft.com/office/powerpoint/2010/main" val="1018423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472D98-247F-0664-7EF2-D1A7E13676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358CA2-D305-56F7-7E7C-34FC93E865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9351BD-4FB4-53C5-1307-49D36838BD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47FCE1-C1D4-424E-8083-85792114D1BA}" type="datetimeFigureOut">
              <a:rPr lang="en-IN" smtClean="0"/>
              <a:t>23-05-2022</a:t>
            </a:fld>
            <a:endParaRPr lang="en-IN"/>
          </a:p>
        </p:txBody>
      </p:sp>
      <p:sp>
        <p:nvSpPr>
          <p:cNvPr id="5" name="Footer Placeholder 4">
            <a:extLst>
              <a:ext uri="{FF2B5EF4-FFF2-40B4-BE49-F238E27FC236}">
                <a16:creationId xmlns:a16="http://schemas.microsoft.com/office/drawing/2014/main" id="{8E44C063-F5AC-9561-1A90-AAD943D8AA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61BA7C2-2DE3-36A7-E09E-96DFEF7724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DE26F2-218D-4845-BFAF-83E8C96C2F9E}" type="slidenum">
              <a:rPr lang="en-IN" smtClean="0"/>
              <a:t>‹#›</a:t>
            </a:fld>
            <a:endParaRPr lang="en-IN"/>
          </a:p>
        </p:txBody>
      </p:sp>
    </p:spTree>
    <p:extLst>
      <p:ext uri="{BB962C8B-B14F-4D97-AF65-F5344CB8AC3E}">
        <p14:creationId xmlns:p14="http://schemas.microsoft.com/office/powerpoint/2010/main" val="1537570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11145-990A-515C-BB1A-0B0B7C72247D}"/>
              </a:ext>
            </a:extLst>
          </p:cNvPr>
          <p:cNvSpPr>
            <a:spLocks noGrp="1"/>
          </p:cNvSpPr>
          <p:nvPr>
            <p:ph type="ctrTitle"/>
          </p:nvPr>
        </p:nvSpPr>
        <p:spPr>
          <a:xfrm>
            <a:off x="1523999" y="1122363"/>
            <a:ext cx="9392529" cy="2387600"/>
          </a:xfrm>
        </p:spPr>
        <p:txBody>
          <a:bodyPr/>
          <a:lstStyle/>
          <a:p>
            <a:r>
              <a:rPr lang="en-IN" dirty="0"/>
              <a:t>Hard Particles Oblique Impact</a:t>
            </a:r>
          </a:p>
        </p:txBody>
      </p:sp>
      <p:sp>
        <p:nvSpPr>
          <p:cNvPr id="3" name="Subtitle 2">
            <a:extLst>
              <a:ext uri="{FF2B5EF4-FFF2-40B4-BE49-F238E27FC236}">
                <a16:creationId xmlns:a16="http://schemas.microsoft.com/office/drawing/2014/main" id="{399C00B6-DD44-8321-FCFC-B936B6240DD2}"/>
              </a:ext>
            </a:extLst>
          </p:cNvPr>
          <p:cNvSpPr>
            <a:spLocks noGrp="1"/>
          </p:cNvSpPr>
          <p:nvPr>
            <p:ph type="subTitle" idx="1"/>
          </p:nvPr>
        </p:nvSpPr>
        <p:spPr>
          <a:xfrm>
            <a:off x="1524000" y="3672378"/>
            <a:ext cx="9144000" cy="1655762"/>
          </a:xfrm>
        </p:spPr>
        <p:txBody>
          <a:bodyPr>
            <a:normAutofit lnSpcReduction="10000"/>
          </a:bodyPr>
          <a:lstStyle/>
          <a:p>
            <a:pPr algn="r"/>
            <a:r>
              <a:rPr lang="en-IN" dirty="0"/>
              <a:t>Presented By</a:t>
            </a:r>
          </a:p>
          <a:p>
            <a:pPr algn="r"/>
            <a:r>
              <a:rPr lang="en-IN" dirty="0"/>
              <a:t>Sourit Saha</a:t>
            </a:r>
          </a:p>
          <a:p>
            <a:pPr algn="r"/>
            <a:r>
              <a:rPr lang="en-IN" dirty="0"/>
              <a:t>Summer Intern</a:t>
            </a:r>
          </a:p>
          <a:p>
            <a:pPr algn="r"/>
            <a:r>
              <a:rPr lang="en-IN" dirty="0"/>
              <a:t>IIT Mandi</a:t>
            </a:r>
          </a:p>
        </p:txBody>
      </p:sp>
    </p:spTree>
    <p:extLst>
      <p:ext uri="{BB962C8B-B14F-4D97-AF65-F5344CB8AC3E}">
        <p14:creationId xmlns:p14="http://schemas.microsoft.com/office/powerpoint/2010/main" val="195201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B2FB-F65E-4518-EA9F-1AC8D77B7E15}"/>
              </a:ext>
            </a:extLst>
          </p:cNvPr>
          <p:cNvSpPr>
            <a:spLocks noGrp="1"/>
          </p:cNvSpPr>
          <p:nvPr>
            <p:ph type="title"/>
          </p:nvPr>
        </p:nvSpPr>
        <p:spPr>
          <a:xfrm>
            <a:off x="450164" y="154106"/>
            <a:ext cx="11268222" cy="535206"/>
          </a:xfrm>
        </p:spPr>
        <p:txBody>
          <a:bodyPr>
            <a:normAutofit fontScale="90000"/>
          </a:bodyPr>
          <a:lstStyle/>
          <a:p>
            <a:r>
              <a:rPr lang="en-IN" dirty="0"/>
              <a:t>Example: Oblique Impact Numerical Problem (</a:t>
            </a:r>
            <a:r>
              <a:rPr lang="en-IN" dirty="0" err="1"/>
              <a:t>contd</a:t>
            </a:r>
            <a:r>
              <a:rPr lang="en-IN" dirty="0"/>
              <a:t>…)</a:t>
            </a:r>
          </a:p>
        </p:txBody>
      </p:sp>
      <p:pic>
        <p:nvPicPr>
          <p:cNvPr id="7" name="Content Placeholder 6" descr="Diagram, engineering drawing&#10;&#10;Description automatically generated">
            <a:extLst>
              <a:ext uri="{FF2B5EF4-FFF2-40B4-BE49-F238E27FC236}">
                <a16:creationId xmlns:a16="http://schemas.microsoft.com/office/drawing/2014/main" id="{52284ECF-82DD-C6B7-5558-37FE3B542D4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077425" y="652901"/>
            <a:ext cx="4711301" cy="3040063"/>
          </a:xfrm>
        </p:spPr>
      </p:pic>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1994E2A-9253-3ADE-454E-B30AC4C421F9}"/>
                  </a:ext>
                </a:extLst>
              </p:cNvPr>
              <p:cNvSpPr>
                <a:spLocks noGrp="1"/>
              </p:cNvSpPr>
              <p:nvPr>
                <p:ph sz="half" idx="2"/>
              </p:nvPr>
            </p:nvSpPr>
            <p:spPr>
              <a:xfrm>
                <a:off x="233287" y="2653280"/>
                <a:ext cx="11730955" cy="3951496"/>
              </a:xfrm>
            </p:spPr>
            <p:txBody>
              <a:bodyPr>
                <a:normAutofit/>
              </a:bodyPr>
              <a:lstStyle/>
              <a:p>
                <a:pPr marL="0" indent="0">
                  <a:buNone/>
                </a:pPr>
                <a:r>
                  <a:rPr lang="en-IN" sz="2400" dirty="0"/>
                  <a:t>The definition of restitution coefficient gives us</a:t>
                </a:r>
              </a:p>
              <a:p>
                <a:pPr marL="0" indent="0">
                  <a:buNone/>
                </a:pPr>
                <a14:m>
                  <m:oMath xmlns:m="http://schemas.openxmlformats.org/officeDocument/2006/math">
                    <m:r>
                      <a:rPr lang="en-IN" sz="2400" i="1" smtClean="0">
                        <a:effectLst/>
                        <a:latin typeface="Cambria Math" panose="02040503050406030204" pitchFamily="18" charset="0"/>
                        <a:ea typeface="Times New Roman" panose="02020603050405020304" pitchFamily="18" charset="0"/>
                        <a:cs typeface="Times New Roman" panose="02020603050405020304" pitchFamily="18" charset="0"/>
                      </a:rPr>
                      <m:t>𝑒</m:t>
                    </m:r>
                    <m:r>
                      <a:rPr lang="en-IN" sz="2400" i="1" smtClean="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sSubSup>
                          <m:sSubSup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2</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𝑛</m:t>
                            </m:r>
                          </m:sub>
                          <m:sup>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1</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𝑛</m:t>
                            </m:r>
                          </m:sub>
                          <m:sup>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m:t>
                            </m:r>
                          </m:sup>
                        </m:sSubSup>
                      </m:num>
                      <m:den>
                        <m:sSub>
                          <m:sSub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1</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2</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den>
                    </m:f>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sSubSup>
                          <m:sSubSup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2</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𝑛</m:t>
                            </m:r>
                          </m:sub>
                          <m:sup>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1</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𝑛</m:t>
                            </m:r>
                          </m:sub>
                          <m:sup>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m:t>
                            </m:r>
                          </m:sup>
                        </m:sSubSup>
                      </m:num>
                      <m:den>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𝑣</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𝑐𝑜𝑠</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𝜃</m:t>
                        </m:r>
                      </m:den>
                    </m:f>
                    <m:r>
                      <a:rPr lang="en-IN"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IN" sz="2400" b="0" i="1" smtClean="0">
                        <a:effectLst/>
                        <a:latin typeface="Cambria Math" panose="02040503050406030204" pitchFamily="18" charset="0"/>
                        <a:ea typeface="Times New Roman" panose="02020603050405020304" pitchFamily="18" charset="0"/>
                        <a:cs typeface="Times New Roman" panose="02020603050405020304" pitchFamily="18" charset="0"/>
                      </a:rPr>
                      <m:t>𝑒</m:t>
                    </m:r>
                    <m:r>
                      <a:rPr lang="en-IN"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IN" sz="2400" b="0" i="1" smtClean="0">
                        <a:effectLst/>
                        <a:latin typeface="Cambria Math" panose="02040503050406030204" pitchFamily="18" charset="0"/>
                        <a:ea typeface="Times New Roman" panose="02020603050405020304" pitchFamily="18" charset="0"/>
                        <a:cs typeface="Times New Roman" panose="02020603050405020304" pitchFamily="18" charset="0"/>
                      </a:rPr>
                      <m:t>𝑣</m:t>
                    </m:r>
                    <m:r>
                      <a:rPr lang="en-IN" sz="24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400" b="0" i="1" smtClean="0">
                        <a:effectLst/>
                        <a:latin typeface="Cambria Math" panose="02040503050406030204" pitchFamily="18" charset="0"/>
                        <a:ea typeface="Times New Roman" panose="02020603050405020304" pitchFamily="18" charset="0"/>
                        <a:cs typeface="Times New Roman" panose="02020603050405020304" pitchFamily="18" charset="0"/>
                      </a:rPr>
                      <m:t>𝑐𝑜𝑠</m:t>
                    </m:r>
                    <m:r>
                      <a:rPr lang="en-IN" sz="2400" i="1">
                        <a:latin typeface="Cambria Math" panose="02040503050406030204" pitchFamily="18" charset="0"/>
                        <a:ea typeface="Times New Roman" panose="02020603050405020304" pitchFamily="18" charset="0"/>
                        <a:cs typeface="Times New Roman" panose="02020603050405020304" pitchFamily="18" charset="0"/>
                      </a:rPr>
                      <m:t>𝜃</m:t>
                    </m:r>
                    <m:r>
                      <a:rPr lang="en-IN" sz="2400" b="0" i="1" smtClean="0">
                        <a:latin typeface="Cambria Math" panose="02040503050406030204" pitchFamily="18" charset="0"/>
                        <a:ea typeface="Times New Roman" panose="02020603050405020304" pitchFamily="18" charset="0"/>
                        <a:cs typeface="Times New Roman" panose="02020603050405020304" pitchFamily="18" charset="0"/>
                      </a:rPr>
                      <m:t>=</m:t>
                    </m:r>
                  </m:oMath>
                </a14:m>
                <a:r>
                  <a:rPr lang="en-IN" sz="2400" dirty="0">
                    <a:ea typeface="Times New Roman" panose="02020603050405020304" pitchFamily="18" charset="0"/>
                    <a:cs typeface="Times New Roman" panose="02020603050405020304" pitchFamily="18" charset="0"/>
                  </a:rPr>
                  <a:t> </a:t>
                </a:r>
                <a14:m>
                  <m:oMath xmlns:m="http://schemas.openxmlformats.org/officeDocument/2006/math">
                    <m:sSubSup>
                      <m:sSubSup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400" i="1">
                            <a:latin typeface="Cambria Math" panose="02040503050406030204" pitchFamily="18" charset="0"/>
                            <a:ea typeface="Times New Roman" panose="02020603050405020304" pitchFamily="18" charset="0"/>
                            <a:cs typeface="Times New Roman" panose="02020603050405020304" pitchFamily="18" charset="0"/>
                          </a:rPr>
                          <m:t>𝑣</m:t>
                        </m:r>
                      </m:e>
                      <m:sub>
                        <m:r>
                          <a:rPr lang="en-IN" sz="2400" b="0" i="1" smtClean="0">
                            <a:latin typeface="Cambria Math" panose="02040503050406030204" pitchFamily="18" charset="0"/>
                            <a:ea typeface="Times New Roman" panose="02020603050405020304" pitchFamily="18" charset="0"/>
                            <a:cs typeface="Times New Roman" panose="02020603050405020304" pitchFamily="18" charset="0"/>
                          </a:rPr>
                          <m:t>2</m:t>
                        </m:r>
                        <m:r>
                          <a:rPr lang="en-IN" sz="2400" i="1">
                            <a:latin typeface="Cambria Math" panose="02040503050406030204" pitchFamily="18" charset="0"/>
                            <a:ea typeface="Times New Roman" panose="02020603050405020304" pitchFamily="18" charset="0"/>
                            <a:cs typeface="Times New Roman" panose="02020603050405020304" pitchFamily="18" charset="0"/>
                          </a:rPr>
                          <m:t>𝑛</m:t>
                        </m:r>
                      </m:sub>
                      <m:sup>
                        <m:r>
                          <a:rPr lang="en-IN" sz="2400" i="1">
                            <a:latin typeface="Cambria Math" panose="02040503050406030204" pitchFamily="18" charset="0"/>
                            <a:ea typeface="Times New Roman" panose="02020603050405020304" pitchFamily="18" charset="0"/>
                            <a:cs typeface="Times New Roman" panose="02020603050405020304" pitchFamily="18" charset="0"/>
                          </a:rPr>
                          <m:t>′</m:t>
                        </m:r>
                      </m:sup>
                    </m:sSubSup>
                    <m:r>
                      <a:rPr lang="en-IN" sz="2400" b="0" i="1" smtClean="0">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400" i="1">
                            <a:latin typeface="Cambria Math" panose="02040503050406030204" pitchFamily="18" charset="0"/>
                            <a:ea typeface="Times New Roman" panose="02020603050405020304" pitchFamily="18" charset="0"/>
                            <a:cs typeface="Times New Roman" panose="02020603050405020304" pitchFamily="18" charset="0"/>
                          </a:rPr>
                          <m:t>𝑣</m:t>
                        </m:r>
                      </m:e>
                      <m:sub>
                        <m:r>
                          <a:rPr lang="en-IN" sz="2400" b="0" i="1" smtClean="0">
                            <a:latin typeface="Cambria Math" panose="02040503050406030204" pitchFamily="18" charset="0"/>
                            <a:ea typeface="Times New Roman" panose="02020603050405020304" pitchFamily="18" charset="0"/>
                            <a:cs typeface="Times New Roman" panose="02020603050405020304" pitchFamily="18" charset="0"/>
                          </a:rPr>
                          <m:t>1</m:t>
                        </m:r>
                        <m:r>
                          <a:rPr lang="en-IN" sz="2400" i="1">
                            <a:latin typeface="Cambria Math" panose="02040503050406030204" pitchFamily="18" charset="0"/>
                            <a:ea typeface="Times New Roman" panose="02020603050405020304" pitchFamily="18" charset="0"/>
                            <a:cs typeface="Times New Roman" panose="02020603050405020304" pitchFamily="18" charset="0"/>
                          </a:rPr>
                          <m:t>𝑛</m:t>
                        </m:r>
                      </m:sub>
                      <m:sup>
                        <m:r>
                          <a:rPr lang="en-IN" sz="2400" i="1">
                            <a:latin typeface="Cambria Math" panose="02040503050406030204" pitchFamily="18" charset="0"/>
                            <a:ea typeface="Times New Roman" panose="02020603050405020304" pitchFamily="18" charset="0"/>
                            <a:cs typeface="Times New Roman" panose="02020603050405020304" pitchFamily="18" charset="0"/>
                          </a:rPr>
                          <m:t>′</m:t>
                        </m:r>
                      </m:sup>
                    </m:sSubSup>
                  </m:oMath>
                </a14:m>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a:effectLst/>
                    <a:latin typeface="Calibri" panose="020F0502020204030204" pitchFamily="34" charset="0"/>
                    <a:ea typeface="Calibri" panose="020F0502020204030204" pitchFamily="34" charset="0"/>
                    <a:cs typeface="Times New Roman" panose="02020603050405020304" pitchFamily="18" charset="0"/>
                  </a:rPr>
                  <a:t>……(ii)</a:t>
                </a:r>
              </a:p>
              <a:p>
                <a:pPr marL="0" indent="0">
                  <a:buNone/>
                </a:pPr>
                <a:r>
                  <a:rPr lang="en-IN" sz="2400" dirty="0">
                    <a:latin typeface="Calibri" panose="020F0502020204030204" pitchFamily="34" charset="0"/>
                    <a:ea typeface="Calibri" panose="020F0502020204030204" pitchFamily="34" charset="0"/>
                    <a:cs typeface="Times New Roman" panose="02020603050405020304" pitchFamily="18" charset="0"/>
                  </a:rPr>
                  <a:t>From the conservation of tangential component of momentum of each of the balls, we get </a:t>
                </a:r>
                <a14:m>
                  <m:oMath xmlns:m="http://schemas.openxmlformats.org/officeDocument/2006/math">
                    <m:sSubSup>
                      <m:sSubSupPr>
                        <m:ctrlPr>
                          <a:rPr lang="en-IN" sz="24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1</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𝑡</m:t>
                        </m:r>
                      </m:sub>
                      <m:sup>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𝑣</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𝑠𝑖𝑛</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𝜃</m:t>
                    </m:r>
                  </m:oMath>
                </a14:m>
                <a:r>
                  <a:rPr lang="en-IN" sz="2400" dirty="0">
                    <a:effectLst/>
                    <a:latin typeface="Calibri" panose="020F0502020204030204" pitchFamily="34" charset="0"/>
                    <a:ea typeface="Calibri" panose="020F0502020204030204" pitchFamily="34" charset="0"/>
                    <a:cs typeface="Times New Roman" panose="02020603050405020304" pitchFamily="18" charset="0"/>
                  </a:rPr>
                  <a:t> and </a:t>
                </a:r>
                <a14:m>
                  <m:oMath xmlns:m="http://schemas.openxmlformats.org/officeDocument/2006/math">
                    <m:sSubSup>
                      <m:sSubSup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400" i="1">
                            <a:latin typeface="Cambria Math" panose="02040503050406030204" pitchFamily="18" charset="0"/>
                            <a:ea typeface="Times New Roman" panose="02020603050405020304" pitchFamily="18" charset="0"/>
                            <a:cs typeface="Times New Roman" panose="02020603050405020304" pitchFamily="18" charset="0"/>
                          </a:rPr>
                          <m:t>𝑣</m:t>
                        </m:r>
                      </m:e>
                      <m:sub>
                        <m:r>
                          <a:rPr lang="en-IN" sz="2400" b="0" i="1" smtClean="0">
                            <a:latin typeface="Cambria Math" panose="02040503050406030204" pitchFamily="18" charset="0"/>
                            <a:ea typeface="Times New Roman" panose="02020603050405020304" pitchFamily="18" charset="0"/>
                            <a:cs typeface="Times New Roman" panose="02020603050405020304" pitchFamily="18" charset="0"/>
                          </a:rPr>
                          <m:t>2</m:t>
                        </m:r>
                        <m:r>
                          <a:rPr lang="en-IN" sz="2400" i="1">
                            <a:latin typeface="Cambria Math" panose="02040503050406030204" pitchFamily="18" charset="0"/>
                            <a:ea typeface="Times New Roman" panose="02020603050405020304" pitchFamily="18" charset="0"/>
                            <a:cs typeface="Times New Roman" panose="02020603050405020304" pitchFamily="18" charset="0"/>
                          </a:rPr>
                          <m:t>𝑡</m:t>
                        </m:r>
                      </m:sub>
                      <m:sup>
                        <m:r>
                          <a:rPr lang="en-IN" sz="2400" i="1">
                            <a:latin typeface="Cambria Math" panose="02040503050406030204" pitchFamily="18" charset="0"/>
                            <a:ea typeface="Times New Roman" panose="02020603050405020304" pitchFamily="18" charset="0"/>
                            <a:cs typeface="Times New Roman" panose="02020603050405020304" pitchFamily="18" charset="0"/>
                          </a:rPr>
                          <m:t>′</m:t>
                        </m:r>
                      </m:sup>
                    </m:sSubSup>
                    <m:r>
                      <a:rPr lang="en-IN" sz="2400" b="0" i="1" smtClean="0">
                        <a:latin typeface="Cambria Math" panose="02040503050406030204" pitchFamily="18" charset="0"/>
                        <a:ea typeface="Times New Roman" panose="02020603050405020304" pitchFamily="18" charset="0"/>
                        <a:cs typeface="Times New Roman" panose="02020603050405020304" pitchFamily="18" charset="0"/>
                      </a:rPr>
                      <m:t>=0</m:t>
                    </m:r>
                  </m:oMath>
                </a14:m>
                <a:r>
                  <a:rPr lang="en-IN" sz="24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r>
                  <a:rPr lang="en-IN" sz="2400" dirty="0">
                    <a:effectLst/>
                    <a:latin typeface="Calibri (body)"/>
                    <a:ea typeface="Calibri" panose="020F0502020204030204" pitchFamily="34" charset="0"/>
                    <a:cs typeface="Times New Roman" panose="02020603050405020304" pitchFamily="18" charset="0"/>
                  </a:rPr>
                  <a:t>From the first two equations it follows: </a:t>
                </a:r>
                <a14:m>
                  <m:oMath xmlns:m="http://schemas.openxmlformats.org/officeDocument/2006/math">
                    <m:sSubSup>
                      <m:sSubSupPr>
                        <m:ctrlPr>
                          <a:rPr lang="en-IN" sz="24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1</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𝑛</m:t>
                        </m:r>
                      </m:sub>
                      <m:sup>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1−</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𝑒</m:t>
                        </m:r>
                      </m:num>
                      <m:den>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𝑣</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𝑐𝑜𝑠</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𝜃</m:t>
                    </m:r>
                  </m:oMath>
                </a14:m>
                <a:r>
                  <a:rPr lang="en-IN" sz="2400" dirty="0">
                    <a:effectLst/>
                    <a:latin typeface="Calibri" panose="020F0502020204030204" pitchFamily="34" charset="0"/>
                    <a:ea typeface="Calibri" panose="020F0502020204030204" pitchFamily="34" charset="0"/>
                    <a:cs typeface="Times New Roman" panose="02020603050405020304" pitchFamily="18" charset="0"/>
                  </a:rPr>
                  <a:t> and </a:t>
                </a:r>
                <a14:m>
                  <m:oMath xmlns:m="http://schemas.openxmlformats.org/officeDocument/2006/math">
                    <m:sSubSup>
                      <m:sSubSup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400" i="1">
                            <a:latin typeface="Cambria Math" panose="02040503050406030204" pitchFamily="18" charset="0"/>
                            <a:ea typeface="Times New Roman" panose="02020603050405020304" pitchFamily="18" charset="0"/>
                            <a:cs typeface="Times New Roman" panose="02020603050405020304" pitchFamily="18" charset="0"/>
                          </a:rPr>
                          <m:t>𝑣</m:t>
                        </m:r>
                      </m:e>
                      <m:sub>
                        <m:r>
                          <a:rPr lang="en-IN" sz="2400" i="1">
                            <a:latin typeface="Cambria Math" panose="02040503050406030204" pitchFamily="18" charset="0"/>
                            <a:ea typeface="Times New Roman" panose="02020603050405020304" pitchFamily="18" charset="0"/>
                            <a:cs typeface="Times New Roman" panose="02020603050405020304" pitchFamily="18" charset="0"/>
                          </a:rPr>
                          <m:t>2</m:t>
                        </m:r>
                        <m:r>
                          <a:rPr lang="en-IN" sz="2400" i="1">
                            <a:latin typeface="Cambria Math" panose="02040503050406030204" pitchFamily="18" charset="0"/>
                            <a:ea typeface="Times New Roman" panose="02020603050405020304" pitchFamily="18" charset="0"/>
                            <a:cs typeface="Times New Roman" panose="02020603050405020304" pitchFamily="18" charset="0"/>
                          </a:rPr>
                          <m:t>𝑛</m:t>
                        </m:r>
                      </m:sub>
                      <m:sup>
                        <m:r>
                          <a:rPr lang="en-IN" sz="2400" i="1">
                            <a:latin typeface="Cambria Math" panose="02040503050406030204" pitchFamily="18" charset="0"/>
                            <a:ea typeface="Times New Roman" panose="02020603050405020304" pitchFamily="18" charset="0"/>
                            <a:cs typeface="Times New Roman" panose="02020603050405020304" pitchFamily="18" charset="0"/>
                          </a:rPr>
                          <m:t>′</m:t>
                        </m:r>
                      </m:sup>
                    </m:sSubSup>
                    <m:r>
                      <a:rPr lang="en-IN" sz="2400" i="1">
                        <a:latin typeface="Cambria Math" panose="02040503050406030204" pitchFamily="18" charset="0"/>
                      </a:rPr>
                      <m:t>=</m:t>
                    </m:r>
                    <m:f>
                      <m:fPr>
                        <m:ctrlPr>
                          <a:rPr lang="en-IN" sz="2400" i="1">
                            <a:latin typeface="Cambria Math" panose="02040503050406030204" pitchFamily="18" charset="0"/>
                          </a:rPr>
                        </m:ctrlPr>
                      </m:fPr>
                      <m:num>
                        <m:r>
                          <a:rPr lang="en-IN" sz="2400" i="1">
                            <a:latin typeface="Cambria Math" panose="02040503050406030204" pitchFamily="18" charset="0"/>
                          </a:rPr>
                          <m:t>1+</m:t>
                        </m:r>
                        <m:r>
                          <a:rPr lang="en-IN" sz="2400" i="1">
                            <a:latin typeface="Cambria Math" panose="02040503050406030204" pitchFamily="18" charset="0"/>
                          </a:rPr>
                          <m:t>𝑒</m:t>
                        </m:r>
                      </m:num>
                      <m:den>
                        <m:r>
                          <a:rPr lang="en-IN" sz="2400" i="1">
                            <a:latin typeface="Cambria Math" panose="02040503050406030204" pitchFamily="18" charset="0"/>
                          </a:rPr>
                          <m:t>2</m:t>
                        </m:r>
                      </m:den>
                    </m:f>
                    <m:r>
                      <a:rPr lang="en-IN" sz="2400" i="1">
                        <a:latin typeface="Cambria Math" panose="02040503050406030204" pitchFamily="18" charset="0"/>
                      </a:rPr>
                      <m:t>𝑣</m:t>
                    </m:r>
                    <m:r>
                      <a:rPr lang="en-IN" sz="2400" i="1">
                        <a:latin typeface="Cambria Math" panose="02040503050406030204" pitchFamily="18" charset="0"/>
                      </a:rPr>
                      <m:t> </m:t>
                    </m:r>
                    <m:r>
                      <a:rPr lang="en-IN" sz="2400" i="1">
                        <a:latin typeface="Cambria Math" panose="02040503050406030204" pitchFamily="18" charset="0"/>
                      </a:rPr>
                      <m:t>𝑐𝑜𝑠</m:t>
                    </m:r>
                    <m:r>
                      <a:rPr lang="en-IN" sz="2400" i="1">
                        <a:latin typeface="Cambria Math" panose="02040503050406030204" pitchFamily="18" charset="0"/>
                      </a:rPr>
                      <m:t>𝜃</m:t>
                    </m:r>
                  </m:oMath>
                </a14:m>
                <a:r>
                  <a:rPr lang="en-IN" sz="2400" dirty="0"/>
                  <a:t>.</a:t>
                </a:r>
              </a:p>
              <a:p>
                <a:pPr marL="0" indent="0">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Thus the final velocity of the 8-ball is: </a:t>
                </a:r>
                <a14:m>
                  <m:oMath xmlns:m="http://schemas.openxmlformats.org/officeDocument/2006/math">
                    <m:sSubSup>
                      <m:sSubSupPr>
                        <m:ctrlPr>
                          <a:rPr lang="en-IN" sz="2400" i="1"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t>𝒗</m:t>
                        </m:r>
                      </m:e>
                      <m: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1+</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𝑒</m:t>
                        </m:r>
                      </m:num>
                      <m:den>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𝑣</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𝑐𝑜𝑠</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𝜃</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b="1" i="1">
                            <a:effectLst/>
                            <a:latin typeface="Cambria Math" panose="02040503050406030204" pitchFamily="18" charset="0"/>
                            <a:ea typeface="Times New Roman" panose="02020603050405020304" pitchFamily="18" charset="0"/>
                            <a:cs typeface="Times New Roman" panose="02020603050405020304" pitchFamily="18" charset="0"/>
                          </a:rPr>
                          <m:t>𝒆</m:t>
                        </m:r>
                      </m:e>
                      <m:sub>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oMath>
                </a14:m>
                <a:r>
                  <a:rPr lang="en-IN" sz="2400" dirty="0">
                    <a:effectLst/>
                    <a:latin typeface="Calibri" panose="020F0502020204030204" pitchFamily="34" charset="0"/>
                    <a:ea typeface="Calibri" panose="020F0502020204030204" pitchFamily="34" charset="0"/>
                    <a:cs typeface="Times New Roman" panose="02020603050405020304" pitchFamily="18" charset="0"/>
                  </a:rPr>
                  <a:t> i.e. it is exactly along </a:t>
                </a:r>
                <a14:m>
                  <m:oMath xmlns:m="http://schemas.openxmlformats.org/officeDocument/2006/math">
                    <m:sSub>
                      <m:sSub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b="1" i="1">
                            <a:latin typeface="Cambria Math" panose="02040503050406030204" pitchFamily="18" charset="0"/>
                            <a:ea typeface="Times New Roman" panose="02020603050405020304" pitchFamily="18" charset="0"/>
                            <a:cs typeface="Times New Roman" panose="02020603050405020304" pitchFamily="18" charset="0"/>
                          </a:rPr>
                          <m:t>𝒆</m:t>
                        </m:r>
                      </m:e>
                      <m:sub>
                        <m:r>
                          <a:rPr lang="en-IN" sz="2400" i="1">
                            <a:latin typeface="Cambria Math" panose="02040503050406030204" pitchFamily="18" charset="0"/>
                            <a:ea typeface="Times New Roman" panose="02020603050405020304" pitchFamily="18" charset="0"/>
                            <a:cs typeface="Times New Roman" panose="02020603050405020304" pitchFamily="18" charset="0"/>
                          </a:rPr>
                          <m:t>𝑛</m:t>
                        </m:r>
                      </m:sub>
                    </m:sSub>
                  </m:oMath>
                </a14:m>
                <a:r>
                  <a:rPr lang="en-IN" sz="2400" dirty="0">
                    <a:effectLst/>
                    <a:latin typeface="Calibri" panose="020F0502020204030204" pitchFamily="34" charset="0"/>
                    <a:ea typeface="Calibri" panose="020F0502020204030204" pitchFamily="34" charset="0"/>
                    <a:cs typeface="Times New Roman" panose="02020603050405020304" pitchFamily="18" charset="0"/>
                  </a:rPr>
                  <a:t>. But we know, </a:t>
                </a:r>
                <a14:m>
                  <m:oMath xmlns:m="http://schemas.openxmlformats.org/officeDocument/2006/math">
                    <m:sSub>
                      <m:sSub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b="1" i="1">
                            <a:latin typeface="Cambria Math" panose="02040503050406030204" pitchFamily="18" charset="0"/>
                            <a:ea typeface="Times New Roman" panose="02020603050405020304" pitchFamily="18" charset="0"/>
                            <a:cs typeface="Times New Roman" panose="02020603050405020304" pitchFamily="18" charset="0"/>
                          </a:rPr>
                          <m:t>𝒆</m:t>
                        </m:r>
                      </m:e>
                      <m:sub>
                        <m:r>
                          <a:rPr lang="en-IN" sz="2400" i="1">
                            <a:latin typeface="Cambria Math" panose="02040503050406030204" pitchFamily="18" charset="0"/>
                            <a:ea typeface="Times New Roman" panose="02020603050405020304" pitchFamily="18" charset="0"/>
                            <a:cs typeface="Times New Roman" panose="02020603050405020304" pitchFamily="18" charset="0"/>
                          </a:rPr>
                          <m:t>𝑛</m:t>
                        </m:r>
                      </m:sub>
                    </m:sSub>
                  </m:oMath>
                </a14:m>
                <a:r>
                  <a:rPr lang="en-IN" sz="2400" dirty="0">
                    <a:effectLst/>
                    <a:latin typeface="Calibri" panose="020F0502020204030204" pitchFamily="34" charset="0"/>
                    <a:ea typeface="Calibri" panose="020F0502020204030204" pitchFamily="34" charset="0"/>
                    <a:cs typeface="Times New Roman" panose="02020603050405020304" pitchFamily="18" charset="0"/>
                  </a:rPr>
                  <a:t> is inclined at an angle </a:t>
                </a:r>
                <a14:m>
                  <m:oMath xmlns:m="http://schemas.openxmlformats.org/officeDocument/2006/math">
                    <m:r>
                      <a:rPr lang="en-IN" sz="2400" i="1">
                        <a:latin typeface="Cambria Math" panose="02040503050406030204" pitchFamily="18" charset="0"/>
                        <a:ea typeface="Times New Roman" panose="02020603050405020304" pitchFamily="18" charset="0"/>
                        <a:cs typeface="Times New Roman" panose="02020603050405020304" pitchFamily="18" charset="0"/>
                      </a:rPr>
                      <m:t>𝜃</m:t>
                    </m:r>
                  </m:oMath>
                </a14:m>
                <a:r>
                  <a:rPr lang="en-IN" sz="2400" dirty="0">
                    <a:effectLst/>
                    <a:latin typeface="Calibri" panose="020F0502020204030204" pitchFamily="34" charset="0"/>
                    <a:ea typeface="Calibri" panose="020F0502020204030204" pitchFamily="34" charset="0"/>
                    <a:cs typeface="Times New Roman" panose="02020603050405020304" pitchFamily="18" charset="0"/>
                  </a:rPr>
                  <a:t> to the </a:t>
                </a:r>
                <a14:m>
                  <m:oMath xmlns:m="http://schemas.openxmlformats.org/officeDocument/2006/math">
                    <m:r>
                      <a:rPr lang="en-IN" sz="2400" b="1" i="1">
                        <a:latin typeface="Cambria Math" panose="02040503050406030204" pitchFamily="18" charset="0"/>
                      </a:rPr>
                      <m:t>𝒊</m:t>
                    </m:r>
                  </m:oMath>
                </a14:m>
                <a:r>
                  <a:rPr lang="en-IN" sz="2400" dirty="0">
                    <a:effectLst/>
                    <a:latin typeface="Calibri" panose="020F0502020204030204" pitchFamily="34" charset="0"/>
                    <a:ea typeface="Calibri" panose="020F0502020204030204" pitchFamily="34" charset="0"/>
                    <a:cs typeface="Times New Roman" panose="02020603050405020304" pitchFamily="18" charset="0"/>
                  </a:rPr>
                  <a:t> axis, and this must be equal to </a:t>
                </a:r>
                <a14:m>
                  <m:oMath xmlns:m="http://schemas.openxmlformats.org/officeDocument/2006/math">
                    <m:r>
                      <a:rPr lang="en-IN" sz="2400" i="1">
                        <a:latin typeface="Cambria Math" panose="02040503050406030204" pitchFamily="18" charset="0"/>
                        <a:ea typeface="Calibri" panose="020F0502020204030204" pitchFamily="34" charset="0"/>
                        <a:cs typeface="Times New Roman" panose="02020603050405020304" pitchFamily="18" charset="0"/>
                      </a:rPr>
                      <m:t>𝛼</m:t>
                    </m:r>
                  </m:oMath>
                </a14:m>
                <a:r>
                  <a:rPr lang="en-IN" sz="24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Thus imposing </a:t>
                </a:r>
                <a14:m>
                  <m:oMath xmlns:m="http://schemas.openxmlformats.org/officeDocument/2006/math">
                    <m:r>
                      <a:rPr lang="en-IN" sz="2400" i="1" smtClean="0">
                        <a:effectLst/>
                        <a:latin typeface="Cambria Math" panose="02040503050406030204" pitchFamily="18" charset="0"/>
                        <a:ea typeface="Times New Roman" panose="02020603050405020304" pitchFamily="18" charset="0"/>
                        <a:cs typeface="Times New Roman" panose="02020603050405020304" pitchFamily="18" charset="0"/>
                      </a:rPr>
                      <m:t>𝑠</m:t>
                    </m:r>
                    <m:r>
                      <a:rPr lang="en-IN" sz="2400" b="0" i="1" smtClean="0">
                        <a:effectLst/>
                        <a:latin typeface="Cambria Math" panose="02040503050406030204" pitchFamily="18" charset="0"/>
                        <a:ea typeface="Times New Roman" panose="02020603050405020304" pitchFamily="18" charset="0"/>
                        <a:cs typeface="Times New Roman" panose="02020603050405020304" pitchFamily="18" charset="0"/>
                      </a:rPr>
                      <m:t>𝑖𝑛</m:t>
                    </m:r>
                    <m:r>
                      <a:rPr lang="en-IN" sz="2400" i="1" smtClean="0">
                        <a:effectLst/>
                        <a:latin typeface="Cambria Math" panose="02040503050406030204" pitchFamily="18" charset="0"/>
                        <a:ea typeface="Times New Roman" panose="02020603050405020304" pitchFamily="18" charset="0"/>
                        <a:cs typeface="Times New Roman" panose="02020603050405020304" pitchFamily="18" charset="0"/>
                      </a:rPr>
                      <m:t>𝜃</m:t>
                    </m:r>
                    <m:r>
                      <a:rPr lang="en-IN"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IN" sz="2400" b="0" i="1" smtClean="0">
                        <a:effectLst/>
                        <a:latin typeface="Cambria Math" panose="02040503050406030204" pitchFamily="18" charset="0"/>
                        <a:ea typeface="Times New Roman" panose="02020603050405020304" pitchFamily="18" charset="0"/>
                        <a:cs typeface="Times New Roman" panose="02020603050405020304" pitchFamily="18" charset="0"/>
                      </a:rPr>
                      <m:t>𝑠𝑖𝑛</m:t>
                    </m:r>
                    <m:r>
                      <a:rPr lang="en-IN" sz="2400" i="1">
                        <a:latin typeface="Cambria Math" panose="02040503050406030204" pitchFamily="18" charset="0"/>
                        <a:ea typeface="Calibri" panose="020F0502020204030204" pitchFamily="34" charset="0"/>
                        <a:cs typeface="Times New Roman" panose="02020603050405020304" pitchFamily="18" charset="0"/>
                      </a:rPr>
                      <m:t>𝛼</m:t>
                    </m:r>
                  </m:oMath>
                </a14:m>
                <a:r>
                  <a:rPr lang="en-IN" sz="2400" dirty="0">
                    <a:effectLst/>
                    <a:latin typeface="Calibri" panose="020F0502020204030204" pitchFamily="34" charset="0"/>
                    <a:ea typeface="Calibri" panose="020F0502020204030204" pitchFamily="34" charset="0"/>
                    <a:cs typeface="Times New Roman" panose="02020603050405020304" pitchFamily="18" charset="0"/>
                  </a:rPr>
                  <a:t> gives </a:t>
                </a:r>
              </a:p>
            </p:txBody>
          </p:sp>
        </mc:Choice>
        <mc:Fallback xmlns="">
          <p:sp>
            <p:nvSpPr>
              <p:cNvPr id="4" name="Content Placeholder 3">
                <a:extLst>
                  <a:ext uri="{FF2B5EF4-FFF2-40B4-BE49-F238E27FC236}">
                    <a16:creationId xmlns:a16="http://schemas.microsoft.com/office/drawing/2014/main" id="{71994E2A-9253-3ADE-454E-B30AC4C421F9}"/>
                  </a:ext>
                </a:extLst>
              </p:cNvPr>
              <p:cNvSpPr>
                <a:spLocks noGrp="1" noRot="1" noChangeAspect="1" noMove="1" noResize="1" noEditPoints="1" noAdjustHandles="1" noChangeArrowheads="1" noChangeShapeType="1" noTextEdit="1"/>
              </p:cNvSpPr>
              <p:nvPr>
                <p:ph sz="half" idx="2"/>
              </p:nvPr>
            </p:nvSpPr>
            <p:spPr>
              <a:xfrm>
                <a:off x="233287" y="2653280"/>
                <a:ext cx="11730955" cy="3951496"/>
              </a:xfrm>
              <a:blipFill>
                <a:blip r:embed="rId3"/>
                <a:stretch>
                  <a:fillRect l="-779" t="-2160" b="-154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68C1C7D7-159F-6D1A-1CD7-E4E6EBE914DB}"/>
                  </a:ext>
                </a:extLst>
              </p:cNvPr>
              <p:cNvSpPr txBox="1">
                <a:spLocks/>
              </p:cNvSpPr>
              <p:nvPr/>
            </p:nvSpPr>
            <p:spPr>
              <a:xfrm>
                <a:off x="233287" y="740073"/>
                <a:ext cx="6870899" cy="204533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400" dirty="0"/>
                  <a:t>The final velocities may be written as</a:t>
                </a:r>
              </a:p>
              <a:p>
                <a:pPr marL="0" indent="0">
                  <a:buNone/>
                </a:pPr>
                <a14:m>
                  <m:oMath xmlns:m="http://schemas.openxmlformats.org/officeDocument/2006/math">
                    <m:sSubSup>
                      <m:sSubSupPr>
                        <m:ctrlPr>
                          <a:rPr lang="en-IN" sz="2400" i="1" smtClean="0">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400" b="1" i="1">
                            <a:latin typeface="Cambria Math" panose="02040503050406030204" pitchFamily="18" charset="0"/>
                            <a:ea typeface="Times New Roman" panose="02020603050405020304" pitchFamily="18" charset="0"/>
                            <a:cs typeface="Times New Roman" panose="02020603050405020304" pitchFamily="18" charset="0"/>
                          </a:rPr>
                          <m:t>𝒗</m:t>
                        </m:r>
                      </m:e>
                      <m:sub>
                        <m:r>
                          <a:rPr lang="en-IN" sz="2400" i="1">
                            <a:latin typeface="Cambria Math" panose="02040503050406030204" pitchFamily="18" charset="0"/>
                            <a:ea typeface="Times New Roman" panose="02020603050405020304" pitchFamily="18" charset="0"/>
                            <a:cs typeface="Times New Roman" panose="02020603050405020304" pitchFamily="18" charset="0"/>
                          </a:rPr>
                          <m:t>1</m:t>
                        </m:r>
                      </m:sub>
                      <m:sup>
                        <m:r>
                          <a:rPr lang="en-IN" sz="2400" i="1">
                            <a:latin typeface="Cambria Math" panose="02040503050406030204" pitchFamily="18" charset="0"/>
                            <a:ea typeface="Times New Roman" panose="02020603050405020304" pitchFamily="18" charset="0"/>
                            <a:cs typeface="Times New Roman" panose="02020603050405020304" pitchFamily="18" charset="0"/>
                          </a:rPr>
                          <m:t>′</m:t>
                        </m:r>
                      </m:sup>
                    </m:sSubSup>
                    <m:r>
                      <a:rPr lang="en-IN" sz="24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400" i="1">
                            <a:latin typeface="Cambria Math" panose="02040503050406030204" pitchFamily="18" charset="0"/>
                            <a:ea typeface="Times New Roman" panose="02020603050405020304" pitchFamily="18" charset="0"/>
                            <a:cs typeface="Times New Roman" panose="02020603050405020304" pitchFamily="18" charset="0"/>
                          </a:rPr>
                          <m:t>𝑣</m:t>
                        </m:r>
                      </m:e>
                      <m:sub>
                        <m:r>
                          <a:rPr lang="en-IN" sz="2400" i="1">
                            <a:latin typeface="Cambria Math" panose="02040503050406030204" pitchFamily="18" charset="0"/>
                            <a:ea typeface="Times New Roman" panose="02020603050405020304" pitchFamily="18" charset="0"/>
                            <a:cs typeface="Times New Roman" panose="02020603050405020304" pitchFamily="18" charset="0"/>
                          </a:rPr>
                          <m:t>1</m:t>
                        </m:r>
                        <m:r>
                          <a:rPr lang="en-IN" sz="2400" i="1">
                            <a:latin typeface="Cambria Math" panose="02040503050406030204" pitchFamily="18" charset="0"/>
                            <a:ea typeface="Times New Roman" panose="02020603050405020304" pitchFamily="18" charset="0"/>
                            <a:cs typeface="Times New Roman" panose="02020603050405020304" pitchFamily="18" charset="0"/>
                          </a:rPr>
                          <m:t>𝑛</m:t>
                        </m:r>
                      </m:sub>
                      <m:sup>
                        <m:r>
                          <a:rPr lang="en-IN" sz="2400" i="1">
                            <a:latin typeface="Cambria Math" panose="02040503050406030204" pitchFamily="18" charset="0"/>
                            <a:ea typeface="Times New Roman" panose="02020603050405020304" pitchFamily="18" charset="0"/>
                            <a:cs typeface="Times New Roman" panose="02020603050405020304" pitchFamily="18" charset="0"/>
                          </a:rPr>
                          <m:t>′</m:t>
                        </m:r>
                      </m:sup>
                    </m:sSubSup>
                    <m:sSub>
                      <m:sSub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b="1" i="1">
                            <a:latin typeface="Cambria Math" panose="02040503050406030204" pitchFamily="18" charset="0"/>
                            <a:ea typeface="Times New Roman" panose="02020603050405020304" pitchFamily="18" charset="0"/>
                            <a:cs typeface="Times New Roman" panose="02020603050405020304" pitchFamily="18" charset="0"/>
                          </a:rPr>
                          <m:t>𝒆</m:t>
                        </m:r>
                      </m:e>
                      <m:sub>
                        <m:r>
                          <a:rPr lang="en-IN" sz="2400" i="1">
                            <a:latin typeface="Cambria Math" panose="02040503050406030204" pitchFamily="18" charset="0"/>
                            <a:ea typeface="Times New Roman" panose="02020603050405020304" pitchFamily="18" charset="0"/>
                            <a:cs typeface="Times New Roman" panose="02020603050405020304" pitchFamily="18" charset="0"/>
                          </a:rPr>
                          <m:t>𝑛</m:t>
                        </m:r>
                      </m:sub>
                    </m:sSub>
                    <m:r>
                      <a:rPr lang="en-IN" sz="24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400" i="1">
                            <a:latin typeface="Cambria Math" panose="02040503050406030204" pitchFamily="18" charset="0"/>
                            <a:ea typeface="Times New Roman" panose="02020603050405020304" pitchFamily="18" charset="0"/>
                            <a:cs typeface="Times New Roman" panose="02020603050405020304" pitchFamily="18" charset="0"/>
                          </a:rPr>
                          <m:t>𝑣</m:t>
                        </m:r>
                      </m:e>
                      <m:sub>
                        <m:r>
                          <a:rPr lang="en-IN" sz="2400" i="1">
                            <a:latin typeface="Cambria Math" panose="02040503050406030204" pitchFamily="18" charset="0"/>
                            <a:ea typeface="Times New Roman" panose="02020603050405020304" pitchFamily="18" charset="0"/>
                            <a:cs typeface="Times New Roman" panose="02020603050405020304" pitchFamily="18" charset="0"/>
                          </a:rPr>
                          <m:t>1</m:t>
                        </m:r>
                        <m:r>
                          <a:rPr lang="en-IN" sz="2400" i="1">
                            <a:latin typeface="Cambria Math" panose="02040503050406030204" pitchFamily="18" charset="0"/>
                            <a:ea typeface="Times New Roman" panose="02020603050405020304" pitchFamily="18" charset="0"/>
                            <a:cs typeface="Times New Roman" panose="02020603050405020304" pitchFamily="18" charset="0"/>
                          </a:rPr>
                          <m:t>𝑡</m:t>
                        </m:r>
                      </m:sub>
                      <m:sup>
                        <m:r>
                          <a:rPr lang="en-IN" sz="2400" i="1">
                            <a:latin typeface="Cambria Math" panose="02040503050406030204" pitchFamily="18" charset="0"/>
                            <a:ea typeface="Times New Roman" panose="02020603050405020304" pitchFamily="18" charset="0"/>
                            <a:cs typeface="Times New Roman" panose="02020603050405020304" pitchFamily="18" charset="0"/>
                          </a:rPr>
                          <m:t>′</m:t>
                        </m:r>
                      </m:sup>
                    </m:sSubSup>
                    <m:sSub>
                      <m:sSub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b="1" i="1">
                            <a:latin typeface="Cambria Math" panose="02040503050406030204" pitchFamily="18" charset="0"/>
                            <a:ea typeface="Times New Roman" panose="02020603050405020304" pitchFamily="18" charset="0"/>
                            <a:cs typeface="Times New Roman" panose="02020603050405020304" pitchFamily="18" charset="0"/>
                          </a:rPr>
                          <m:t>𝒆</m:t>
                        </m:r>
                      </m:e>
                      <m:sub>
                        <m:r>
                          <a:rPr lang="en-IN" sz="2400" i="1">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en-IN" sz="2400" dirty="0">
                    <a:latin typeface="Calibri" panose="020F0502020204030204" pitchFamily="34" charset="0"/>
                    <a:ea typeface="Calibri" panose="020F0502020204030204" pitchFamily="34" charset="0"/>
                    <a:cs typeface="Times New Roman" panose="02020603050405020304" pitchFamily="18" charset="0"/>
                  </a:rPr>
                  <a:t> </a:t>
                </a:r>
                <a:r>
                  <a:rPr lang="en-IN" sz="2400" dirty="0">
                    <a:latin typeface="Calibri (body)"/>
                    <a:ea typeface="Calibri" panose="020F0502020204030204" pitchFamily="34" charset="0"/>
                    <a:cs typeface="Times New Roman" panose="02020603050405020304" pitchFamily="18" charset="0"/>
                  </a:rPr>
                  <a:t>and </a:t>
                </a:r>
                <a14:m>
                  <m:oMath xmlns:m="http://schemas.openxmlformats.org/officeDocument/2006/math">
                    <m:sSubSup>
                      <m:sSubSup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400" b="1" i="1">
                            <a:latin typeface="Cambria Math" panose="02040503050406030204" pitchFamily="18" charset="0"/>
                            <a:ea typeface="Times New Roman" panose="02020603050405020304" pitchFamily="18" charset="0"/>
                            <a:cs typeface="Times New Roman" panose="02020603050405020304" pitchFamily="18" charset="0"/>
                          </a:rPr>
                          <m:t>𝒗</m:t>
                        </m:r>
                      </m:e>
                      <m:sub>
                        <m:r>
                          <a:rPr lang="en-IN" sz="2400" b="0" i="1" smtClean="0">
                            <a:latin typeface="Cambria Math" panose="02040503050406030204" pitchFamily="18" charset="0"/>
                            <a:ea typeface="Times New Roman" panose="02020603050405020304" pitchFamily="18" charset="0"/>
                            <a:cs typeface="Times New Roman" panose="02020603050405020304" pitchFamily="18" charset="0"/>
                          </a:rPr>
                          <m:t>2</m:t>
                        </m:r>
                      </m:sub>
                      <m:sup>
                        <m:r>
                          <a:rPr lang="en-IN" sz="2400" i="1">
                            <a:latin typeface="Cambria Math" panose="02040503050406030204" pitchFamily="18" charset="0"/>
                            <a:ea typeface="Times New Roman" panose="02020603050405020304" pitchFamily="18" charset="0"/>
                            <a:cs typeface="Times New Roman" panose="02020603050405020304" pitchFamily="18" charset="0"/>
                          </a:rPr>
                          <m:t>′</m:t>
                        </m:r>
                      </m:sup>
                    </m:sSubSup>
                    <m:r>
                      <a:rPr lang="en-IN" sz="24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400" i="1">
                            <a:latin typeface="Cambria Math" panose="02040503050406030204" pitchFamily="18" charset="0"/>
                            <a:ea typeface="Times New Roman" panose="02020603050405020304" pitchFamily="18" charset="0"/>
                            <a:cs typeface="Times New Roman" panose="02020603050405020304" pitchFamily="18" charset="0"/>
                          </a:rPr>
                          <m:t>𝑣</m:t>
                        </m:r>
                      </m:e>
                      <m:sub>
                        <m:r>
                          <a:rPr lang="en-IN" sz="2400" b="0" i="1" smtClean="0">
                            <a:latin typeface="Cambria Math" panose="02040503050406030204" pitchFamily="18" charset="0"/>
                            <a:ea typeface="Times New Roman" panose="02020603050405020304" pitchFamily="18" charset="0"/>
                            <a:cs typeface="Times New Roman" panose="02020603050405020304" pitchFamily="18" charset="0"/>
                          </a:rPr>
                          <m:t>2</m:t>
                        </m:r>
                        <m:r>
                          <a:rPr lang="en-IN" sz="2400" i="1">
                            <a:latin typeface="Cambria Math" panose="02040503050406030204" pitchFamily="18" charset="0"/>
                            <a:ea typeface="Times New Roman" panose="02020603050405020304" pitchFamily="18" charset="0"/>
                            <a:cs typeface="Times New Roman" panose="02020603050405020304" pitchFamily="18" charset="0"/>
                          </a:rPr>
                          <m:t>𝑛</m:t>
                        </m:r>
                      </m:sub>
                      <m:sup>
                        <m:r>
                          <a:rPr lang="en-IN" sz="2400" i="1">
                            <a:latin typeface="Cambria Math" panose="02040503050406030204" pitchFamily="18" charset="0"/>
                            <a:ea typeface="Times New Roman" panose="02020603050405020304" pitchFamily="18" charset="0"/>
                            <a:cs typeface="Times New Roman" panose="02020603050405020304" pitchFamily="18" charset="0"/>
                          </a:rPr>
                          <m:t>′</m:t>
                        </m:r>
                      </m:sup>
                    </m:sSubSup>
                    <m:sSub>
                      <m:sSub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b="1" i="1">
                            <a:latin typeface="Cambria Math" panose="02040503050406030204" pitchFamily="18" charset="0"/>
                            <a:ea typeface="Times New Roman" panose="02020603050405020304" pitchFamily="18" charset="0"/>
                            <a:cs typeface="Times New Roman" panose="02020603050405020304" pitchFamily="18" charset="0"/>
                          </a:rPr>
                          <m:t>𝒆</m:t>
                        </m:r>
                      </m:e>
                      <m:sub>
                        <m:r>
                          <a:rPr lang="en-IN" sz="2400" i="1">
                            <a:latin typeface="Cambria Math" panose="02040503050406030204" pitchFamily="18" charset="0"/>
                            <a:ea typeface="Times New Roman" panose="02020603050405020304" pitchFamily="18" charset="0"/>
                            <a:cs typeface="Times New Roman" panose="02020603050405020304" pitchFamily="18" charset="0"/>
                          </a:rPr>
                          <m:t>𝑛</m:t>
                        </m:r>
                      </m:sub>
                    </m:sSub>
                    <m:r>
                      <a:rPr lang="en-IN" sz="24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400" i="1">
                            <a:latin typeface="Cambria Math" panose="02040503050406030204" pitchFamily="18" charset="0"/>
                            <a:ea typeface="Times New Roman" panose="02020603050405020304" pitchFamily="18" charset="0"/>
                            <a:cs typeface="Times New Roman" panose="02020603050405020304" pitchFamily="18" charset="0"/>
                          </a:rPr>
                          <m:t>𝑣</m:t>
                        </m:r>
                      </m:e>
                      <m:sub>
                        <m:r>
                          <a:rPr lang="en-IN" sz="2400" b="0" i="1" smtClean="0">
                            <a:latin typeface="Cambria Math" panose="02040503050406030204" pitchFamily="18" charset="0"/>
                            <a:ea typeface="Times New Roman" panose="02020603050405020304" pitchFamily="18" charset="0"/>
                            <a:cs typeface="Times New Roman" panose="02020603050405020304" pitchFamily="18" charset="0"/>
                          </a:rPr>
                          <m:t>2</m:t>
                        </m:r>
                        <m:r>
                          <a:rPr lang="en-IN" sz="2400" i="1">
                            <a:latin typeface="Cambria Math" panose="02040503050406030204" pitchFamily="18" charset="0"/>
                            <a:ea typeface="Times New Roman" panose="02020603050405020304" pitchFamily="18" charset="0"/>
                            <a:cs typeface="Times New Roman" panose="02020603050405020304" pitchFamily="18" charset="0"/>
                          </a:rPr>
                          <m:t>𝑡</m:t>
                        </m:r>
                      </m:sub>
                      <m:sup>
                        <m:r>
                          <a:rPr lang="en-IN" sz="2400" i="1">
                            <a:latin typeface="Cambria Math" panose="02040503050406030204" pitchFamily="18" charset="0"/>
                            <a:ea typeface="Times New Roman" panose="02020603050405020304" pitchFamily="18" charset="0"/>
                            <a:cs typeface="Times New Roman" panose="02020603050405020304" pitchFamily="18" charset="0"/>
                          </a:rPr>
                          <m:t>′</m:t>
                        </m:r>
                      </m:sup>
                    </m:sSubSup>
                    <m:sSub>
                      <m:sSub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sSubPr>
                      <m:e>
                        <m:r>
                          <a:rPr lang="en-IN" sz="2400" b="1" i="1">
                            <a:latin typeface="Cambria Math" panose="02040503050406030204" pitchFamily="18" charset="0"/>
                            <a:ea typeface="Times New Roman" panose="02020603050405020304" pitchFamily="18" charset="0"/>
                            <a:cs typeface="Times New Roman" panose="02020603050405020304" pitchFamily="18" charset="0"/>
                          </a:rPr>
                          <m:t>𝒆</m:t>
                        </m:r>
                      </m:e>
                      <m:sub>
                        <m:r>
                          <a:rPr lang="en-IN" sz="2400" i="1">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en-IN" sz="2400" dirty="0"/>
                  <a:t>.</a:t>
                </a:r>
              </a:p>
              <a:p>
                <a:pPr marL="0" indent="0">
                  <a:buFont typeface="Arial" panose="020B0604020202020204" pitchFamily="34" charset="0"/>
                  <a:buNone/>
                </a:pPr>
                <a:r>
                  <a:rPr lang="en-IN" sz="2400" dirty="0">
                    <a:latin typeface="Calibri (body)"/>
                    <a:ea typeface="Calibri" panose="020F0502020204030204" pitchFamily="34" charset="0"/>
                    <a:cs typeface="Times New Roman" panose="02020603050405020304" pitchFamily="18" charset="0"/>
                  </a:rPr>
                  <a:t>From conservation of total momentum, we know that</a:t>
                </a:r>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sSub>
                        <m:sSubPr>
                          <m:ctrlPr>
                            <a:rPr lang="en-IN" sz="2400" i="1" smtClean="0">
                              <a:latin typeface="Cambria Math" panose="02040503050406030204" pitchFamily="18" charset="0"/>
                              <a:ea typeface="Times New Roman" panose="02020603050405020304" pitchFamily="18" charset="0"/>
                            </a:rPr>
                          </m:ctrlPr>
                        </m:sSubPr>
                        <m:e>
                          <m:r>
                            <a:rPr lang="en-IN" sz="2400" i="1">
                              <a:latin typeface="Cambria Math" panose="02040503050406030204" pitchFamily="18" charset="0"/>
                              <a:ea typeface="Times New Roman" panose="02020603050405020304" pitchFamily="18" charset="0"/>
                              <a:cs typeface="Times New Roman" panose="02020603050405020304" pitchFamily="18" charset="0"/>
                            </a:rPr>
                            <m:t>𝑚</m:t>
                          </m:r>
                        </m:e>
                        <m:sub>
                          <m:r>
                            <a:rPr lang="en-IN" sz="2400" i="1">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n-IN" sz="2400" i="1">
                              <a:latin typeface="Cambria Math" panose="02040503050406030204" pitchFamily="18" charset="0"/>
                              <a:ea typeface="Times New Roman" panose="02020603050405020304" pitchFamily="18" charset="0"/>
                            </a:rPr>
                          </m:ctrlPr>
                        </m:sSubPr>
                        <m:e>
                          <m:r>
                            <a:rPr lang="en-IN" sz="2400" i="1">
                              <a:latin typeface="Cambria Math" panose="02040503050406030204" pitchFamily="18" charset="0"/>
                              <a:ea typeface="Times New Roman" panose="02020603050405020304" pitchFamily="18" charset="0"/>
                              <a:cs typeface="Times New Roman" panose="02020603050405020304" pitchFamily="18" charset="0"/>
                            </a:rPr>
                            <m:t>𝑣</m:t>
                          </m:r>
                        </m:e>
                        <m:sub>
                          <m:r>
                            <a:rPr lang="en-IN" sz="2400" i="1">
                              <a:latin typeface="Cambria Math" panose="02040503050406030204" pitchFamily="18" charset="0"/>
                              <a:ea typeface="Times New Roman" panose="02020603050405020304" pitchFamily="18" charset="0"/>
                              <a:cs typeface="Times New Roman" panose="02020603050405020304" pitchFamily="18" charset="0"/>
                            </a:rPr>
                            <m:t>1</m:t>
                          </m:r>
                          <m:r>
                            <a:rPr lang="en-IN" sz="2400" i="1">
                              <a:latin typeface="Cambria Math" panose="02040503050406030204" pitchFamily="18" charset="0"/>
                              <a:ea typeface="Times New Roman" panose="02020603050405020304" pitchFamily="18" charset="0"/>
                              <a:cs typeface="Times New Roman" panose="02020603050405020304" pitchFamily="18" charset="0"/>
                            </a:rPr>
                            <m:t>𝑛</m:t>
                          </m:r>
                        </m:sub>
                      </m:sSub>
                      <m:r>
                        <a:rPr lang="en-IN" sz="24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400" i="1">
                              <a:latin typeface="Cambria Math" panose="02040503050406030204" pitchFamily="18" charset="0"/>
                              <a:ea typeface="Times New Roman" panose="02020603050405020304" pitchFamily="18" charset="0"/>
                            </a:rPr>
                          </m:ctrlPr>
                        </m:sSubPr>
                        <m:e>
                          <m:r>
                            <a:rPr lang="en-IN" sz="2400" i="1">
                              <a:latin typeface="Cambria Math" panose="02040503050406030204" pitchFamily="18" charset="0"/>
                              <a:ea typeface="Times New Roman" panose="02020603050405020304" pitchFamily="18" charset="0"/>
                              <a:cs typeface="Times New Roman" panose="02020603050405020304" pitchFamily="18" charset="0"/>
                            </a:rPr>
                            <m:t>𝑚</m:t>
                          </m:r>
                        </m:e>
                        <m:sub>
                          <m:r>
                            <a:rPr lang="en-IN" sz="2400" i="1">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n-IN" sz="2400" i="1">
                              <a:latin typeface="Cambria Math" panose="02040503050406030204" pitchFamily="18" charset="0"/>
                              <a:ea typeface="Times New Roman" panose="02020603050405020304" pitchFamily="18" charset="0"/>
                            </a:rPr>
                          </m:ctrlPr>
                        </m:sSubPr>
                        <m:e>
                          <m:r>
                            <a:rPr lang="en-IN" sz="2400" i="1">
                              <a:latin typeface="Cambria Math" panose="02040503050406030204" pitchFamily="18" charset="0"/>
                              <a:ea typeface="Times New Roman" panose="02020603050405020304" pitchFamily="18" charset="0"/>
                              <a:cs typeface="Times New Roman" panose="02020603050405020304" pitchFamily="18" charset="0"/>
                            </a:rPr>
                            <m:t>𝑣</m:t>
                          </m:r>
                        </m:e>
                        <m:sub>
                          <m:r>
                            <a:rPr lang="en-IN" sz="2400" i="1">
                              <a:latin typeface="Cambria Math" panose="02040503050406030204" pitchFamily="18" charset="0"/>
                              <a:ea typeface="Times New Roman" panose="02020603050405020304" pitchFamily="18" charset="0"/>
                              <a:cs typeface="Times New Roman" panose="02020603050405020304" pitchFamily="18" charset="0"/>
                            </a:rPr>
                            <m:t>2</m:t>
                          </m:r>
                          <m:r>
                            <a:rPr lang="en-IN" sz="2400" i="1">
                              <a:latin typeface="Cambria Math" panose="02040503050406030204" pitchFamily="18" charset="0"/>
                              <a:ea typeface="Times New Roman" panose="02020603050405020304" pitchFamily="18" charset="0"/>
                              <a:cs typeface="Times New Roman" panose="02020603050405020304" pitchFamily="18" charset="0"/>
                            </a:rPr>
                            <m:t>𝑛</m:t>
                          </m:r>
                        </m:sub>
                      </m:sSub>
                      <m:r>
                        <a:rPr lang="en-IN" sz="24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400" i="1">
                              <a:latin typeface="Cambria Math" panose="02040503050406030204" pitchFamily="18" charset="0"/>
                              <a:ea typeface="Times New Roman" panose="02020603050405020304" pitchFamily="18" charset="0"/>
                            </a:rPr>
                          </m:ctrlPr>
                        </m:sSubPr>
                        <m:e>
                          <m:r>
                            <a:rPr lang="en-IN" sz="2400" i="1">
                              <a:latin typeface="Cambria Math" panose="02040503050406030204" pitchFamily="18" charset="0"/>
                              <a:ea typeface="Times New Roman" panose="02020603050405020304" pitchFamily="18" charset="0"/>
                              <a:cs typeface="Times New Roman" panose="02020603050405020304" pitchFamily="18" charset="0"/>
                            </a:rPr>
                            <m:t>𝑚</m:t>
                          </m:r>
                        </m:e>
                        <m:sub>
                          <m:r>
                            <a:rPr lang="en-IN" sz="2400" i="1">
                              <a:latin typeface="Cambria Math" panose="02040503050406030204" pitchFamily="18" charset="0"/>
                              <a:ea typeface="Times New Roman" panose="02020603050405020304" pitchFamily="18" charset="0"/>
                              <a:cs typeface="Times New Roman" panose="02020603050405020304" pitchFamily="18" charset="0"/>
                            </a:rPr>
                            <m:t>1</m:t>
                          </m:r>
                        </m:sub>
                      </m:sSub>
                      <m:sSubSup>
                        <m:sSubSupPr>
                          <m:ctrlPr>
                            <a:rPr lang="en-IN" sz="2400" i="1">
                              <a:latin typeface="Cambria Math" panose="02040503050406030204" pitchFamily="18" charset="0"/>
                              <a:ea typeface="Times New Roman" panose="02020603050405020304" pitchFamily="18" charset="0"/>
                            </a:rPr>
                          </m:ctrlPr>
                        </m:sSubSupPr>
                        <m:e>
                          <m:r>
                            <a:rPr lang="en-IN" sz="2400" i="1">
                              <a:latin typeface="Cambria Math" panose="02040503050406030204" pitchFamily="18" charset="0"/>
                              <a:ea typeface="Times New Roman" panose="02020603050405020304" pitchFamily="18" charset="0"/>
                              <a:cs typeface="Times New Roman" panose="02020603050405020304" pitchFamily="18" charset="0"/>
                            </a:rPr>
                            <m:t>𝑣</m:t>
                          </m:r>
                        </m:e>
                        <m:sub>
                          <m:r>
                            <a:rPr lang="en-IN" sz="2400" i="1">
                              <a:latin typeface="Cambria Math" panose="02040503050406030204" pitchFamily="18" charset="0"/>
                              <a:ea typeface="Times New Roman" panose="02020603050405020304" pitchFamily="18" charset="0"/>
                              <a:cs typeface="Times New Roman" panose="02020603050405020304" pitchFamily="18" charset="0"/>
                            </a:rPr>
                            <m:t>1</m:t>
                          </m:r>
                          <m:r>
                            <a:rPr lang="en-IN" sz="2400" i="1">
                              <a:latin typeface="Cambria Math" panose="02040503050406030204" pitchFamily="18" charset="0"/>
                              <a:ea typeface="Times New Roman" panose="02020603050405020304" pitchFamily="18" charset="0"/>
                              <a:cs typeface="Times New Roman" panose="02020603050405020304" pitchFamily="18" charset="0"/>
                            </a:rPr>
                            <m:t>𝑛</m:t>
                          </m:r>
                        </m:sub>
                        <m:sup>
                          <m:r>
                            <a:rPr lang="en-IN" sz="2400" i="1">
                              <a:latin typeface="Cambria Math" panose="02040503050406030204" pitchFamily="18" charset="0"/>
                              <a:ea typeface="Times New Roman" panose="02020603050405020304" pitchFamily="18" charset="0"/>
                              <a:cs typeface="Times New Roman" panose="02020603050405020304" pitchFamily="18" charset="0"/>
                            </a:rPr>
                            <m:t>′</m:t>
                          </m:r>
                        </m:sup>
                      </m:sSubSup>
                      <m:r>
                        <a:rPr lang="en-IN" sz="24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2400" i="1">
                              <a:latin typeface="Cambria Math" panose="02040503050406030204" pitchFamily="18" charset="0"/>
                              <a:ea typeface="Times New Roman" panose="02020603050405020304" pitchFamily="18" charset="0"/>
                            </a:rPr>
                          </m:ctrlPr>
                        </m:sSubPr>
                        <m:e>
                          <m:r>
                            <a:rPr lang="en-IN" sz="2400" i="1">
                              <a:latin typeface="Cambria Math" panose="02040503050406030204" pitchFamily="18" charset="0"/>
                              <a:ea typeface="Times New Roman" panose="02020603050405020304" pitchFamily="18" charset="0"/>
                              <a:cs typeface="Times New Roman" panose="02020603050405020304" pitchFamily="18" charset="0"/>
                            </a:rPr>
                            <m:t>𝑚</m:t>
                          </m:r>
                        </m:e>
                        <m:sub>
                          <m:r>
                            <a:rPr lang="en-IN" sz="2400" i="1">
                              <a:latin typeface="Cambria Math" panose="02040503050406030204" pitchFamily="18" charset="0"/>
                              <a:ea typeface="Times New Roman" panose="02020603050405020304" pitchFamily="18" charset="0"/>
                              <a:cs typeface="Times New Roman" panose="02020603050405020304" pitchFamily="18" charset="0"/>
                            </a:rPr>
                            <m:t>2</m:t>
                          </m:r>
                        </m:sub>
                      </m:sSub>
                      <m:sSubSup>
                        <m:sSubSupPr>
                          <m:ctrlPr>
                            <a:rPr lang="en-IN" sz="2400" i="1">
                              <a:latin typeface="Cambria Math" panose="02040503050406030204" pitchFamily="18" charset="0"/>
                              <a:ea typeface="Times New Roman" panose="02020603050405020304" pitchFamily="18" charset="0"/>
                            </a:rPr>
                          </m:ctrlPr>
                        </m:sSubSupPr>
                        <m:e>
                          <m:r>
                            <a:rPr lang="en-IN" sz="2400" i="1">
                              <a:latin typeface="Cambria Math" panose="02040503050406030204" pitchFamily="18" charset="0"/>
                              <a:ea typeface="Times New Roman" panose="02020603050405020304" pitchFamily="18" charset="0"/>
                              <a:cs typeface="Times New Roman" panose="02020603050405020304" pitchFamily="18" charset="0"/>
                            </a:rPr>
                            <m:t>𝑣</m:t>
                          </m:r>
                        </m:e>
                        <m:sub>
                          <m:r>
                            <a:rPr lang="en-IN" sz="2400" i="1">
                              <a:latin typeface="Cambria Math" panose="02040503050406030204" pitchFamily="18" charset="0"/>
                              <a:ea typeface="Times New Roman" panose="02020603050405020304" pitchFamily="18" charset="0"/>
                              <a:cs typeface="Times New Roman" panose="02020603050405020304" pitchFamily="18" charset="0"/>
                            </a:rPr>
                            <m:t>2</m:t>
                          </m:r>
                          <m:r>
                            <a:rPr lang="en-IN" sz="2400" i="1">
                              <a:latin typeface="Cambria Math" panose="02040503050406030204" pitchFamily="18" charset="0"/>
                              <a:ea typeface="Times New Roman" panose="02020603050405020304" pitchFamily="18" charset="0"/>
                              <a:cs typeface="Times New Roman" panose="02020603050405020304" pitchFamily="18" charset="0"/>
                            </a:rPr>
                            <m:t>𝑛</m:t>
                          </m:r>
                        </m:sub>
                        <m:sup>
                          <m:r>
                            <a:rPr lang="en-IN" sz="2400" i="1">
                              <a:latin typeface="Cambria Math" panose="02040503050406030204" pitchFamily="18" charset="0"/>
                              <a:ea typeface="Times New Roman" panose="02020603050405020304" pitchFamily="18" charset="0"/>
                              <a:cs typeface="Times New Roman" panose="02020603050405020304" pitchFamily="18" charset="0"/>
                            </a:rPr>
                            <m:t>′</m:t>
                          </m:r>
                        </m:sup>
                      </m:sSubSup>
                    </m:oMath>
                  </m:oMathPara>
                </a14:m>
                <a:endParaRPr lang="en-IN" sz="2400" dirty="0">
                  <a:latin typeface="Calibri (body)"/>
                  <a:ea typeface="Calibri" panose="020F0502020204030204" pitchFamily="34" charset="0"/>
                  <a:cs typeface="Times New Roman" panose="02020603050405020304" pitchFamily="18" charset="0"/>
                </a:endParaRPr>
              </a:p>
              <a:p>
                <a:pPr marL="0" indent="0">
                  <a:buFont typeface="Arial" panose="020B0604020202020204" pitchFamily="34" charset="0"/>
                  <a:buNone/>
                </a:pPr>
                <a14:m>
                  <m:oMath xmlns:m="http://schemas.openxmlformats.org/officeDocument/2006/math">
                    <m:r>
                      <a:rPr lang="en-IN" sz="2400" b="0" i="1" smtClean="0">
                        <a:latin typeface="Cambria Math" panose="02040503050406030204" pitchFamily="18" charset="0"/>
                        <a:ea typeface="Times New Roman" panose="02020603050405020304" pitchFamily="18" charset="0"/>
                        <a:cs typeface="Times New Roman" panose="02020603050405020304" pitchFamily="18" charset="0"/>
                      </a:rPr>
                      <m:t>⇒</m:t>
                    </m:r>
                    <m:r>
                      <a:rPr lang="en-IN" sz="2400" i="1" smtClean="0">
                        <a:latin typeface="Cambria Math" panose="02040503050406030204" pitchFamily="18" charset="0"/>
                        <a:ea typeface="Times New Roman" panose="02020603050405020304" pitchFamily="18" charset="0"/>
                        <a:cs typeface="Times New Roman" panose="02020603050405020304" pitchFamily="18" charset="0"/>
                      </a:rPr>
                      <m:t>𝑣</m:t>
                    </m:r>
                    <m:r>
                      <a:rPr lang="en-IN" sz="2400" i="1" smtClean="0">
                        <a:latin typeface="Cambria Math" panose="02040503050406030204" pitchFamily="18" charset="0"/>
                        <a:ea typeface="Times New Roman" panose="02020603050405020304" pitchFamily="18" charset="0"/>
                        <a:cs typeface="Times New Roman" panose="02020603050405020304" pitchFamily="18" charset="0"/>
                      </a:rPr>
                      <m:t> </m:t>
                    </m:r>
                    <m:r>
                      <a:rPr lang="en-IN" sz="2400" i="1" smtClean="0">
                        <a:latin typeface="Cambria Math" panose="02040503050406030204" pitchFamily="18" charset="0"/>
                        <a:ea typeface="Times New Roman" panose="02020603050405020304" pitchFamily="18" charset="0"/>
                        <a:cs typeface="Times New Roman" panose="02020603050405020304" pitchFamily="18" charset="0"/>
                      </a:rPr>
                      <m:t>𝑐𝑜𝑠</m:t>
                    </m:r>
                    <m:r>
                      <a:rPr lang="en-IN" sz="2400" i="1" smtClean="0">
                        <a:latin typeface="Cambria Math" panose="02040503050406030204" pitchFamily="18" charset="0"/>
                        <a:ea typeface="Times New Roman" panose="02020603050405020304" pitchFamily="18" charset="0"/>
                        <a:cs typeface="Times New Roman" panose="02020603050405020304" pitchFamily="18" charset="0"/>
                      </a:rPr>
                      <m:t>𝜃</m:t>
                    </m:r>
                    <m:r>
                      <a:rPr lang="en-IN" sz="2400" i="1" smtClean="0">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400" i="1">
                            <a:latin typeface="Cambria Math" panose="02040503050406030204" pitchFamily="18" charset="0"/>
                            <a:ea typeface="Times New Roman" panose="02020603050405020304" pitchFamily="18" charset="0"/>
                            <a:cs typeface="Times New Roman" panose="02020603050405020304" pitchFamily="18" charset="0"/>
                          </a:rPr>
                          <m:t>𝑣</m:t>
                        </m:r>
                      </m:e>
                      <m:sub>
                        <m:r>
                          <a:rPr lang="en-IN" sz="2400" i="1">
                            <a:latin typeface="Cambria Math" panose="02040503050406030204" pitchFamily="18" charset="0"/>
                            <a:ea typeface="Times New Roman" panose="02020603050405020304" pitchFamily="18" charset="0"/>
                            <a:cs typeface="Times New Roman" panose="02020603050405020304" pitchFamily="18" charset="0"/>
                          </a:rPr>
                          <m:t>1</m:t>
                        </m:r>
                        <m:r>
                          <a:rPr lang="en-IN" sz="2400" i="1">
                            <a:latin typeface="Cambria Math" panose="02040503050406030204" pitchFamily="18" charset="0"/>
                            <a:ea typeface="Times New Roman" panose="02020603050405020304" pitchFamily="18" charset="0"/>
                            <a:cs typeface="Times New Roman" panose="02020603050405020304" pitchFamily="18" charset="0"/>
                          </a:rPr>
                          <m:t>𝑛</m:t>
                        </m:r>
                      </m:sub>
                      <m:sup>
                        <m:r>
                          <a:rPr lang="en-IN" sz="2400" i="1">
                            <a:latin typeface="Cambria Math" panose="02040503050406030204" pitchFamily="18" charset="0"/>
                            <a:ea typeface="Times New Roman" panose="02020603050405020304" pitchFamily="18" charset="0"/>
                            <a:cs typeface="Times New Roman" panose="02020603050405020304" pitchFamily="18" charset="0"/>
                          </a:rPr>
                          <m:t>′</m:t>
                        </m:r>
                      </m:sup>
                    </m:sSubSup>
                    <m:r>
                      <a:rPr lang="en-IN" sz="24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2400" i="1">
                            <a:latin typeface="Cambria Math" panose="02040503050406030204" pitchFamily="18" charset="0"/>
                            <a:ea typeface="Times New Roman" panose="02020603050405020304" pitchFamily="18" charset="0"/>
                            <a:cs typeface="Times New Roman" panose="02020603050405020304" pitchFamily="18" charset="0"/>
                          </a:rPr>
                          <m:t>𝑣</m:t>
                        </m:r>
                      </m:e>
                      <m:sub>
                        <m:r>
                          <a:rPr lang="en-IN" sz="2400" i="1">
                            <a:latin typeface="Cambria Math" panose="02040503050406030204" pitchFamily="18" charset="0"/>
                            <a:ea typeface="Times New Roman" panose="02020603050405020304" pitchFamily="18" charset="0"/>
                            <a:cs typeface="Times New Roman" panose="02020603050405020304" pitchFamily="18" charset="0"/>
                          </a:rPr>
                          <m:t>2</m:t>
                        </m:r>
                        <m:r>
                          <a:rPr lang="en-IN" sz="2400" i="1">
                            <a:latin typeface="Cambria Math" panose="02040503050406030204" pitchFamily="18" charset="0"/>
                            <a:ea typeface="Times New Roman" panose="02020603050405020304" pitchFamily="18" charset="0"/>
                            <a:cs typeface="Times New Roman" panose="02020603050405020304" pitchFamily="18" charset="0"/>
                          </a:rPr>
                          <m:t>𝑛</m:t>
                        </m:r>
                      </m:sub>
                      <m:sup>
                        <m:r>
                          <a:rPr lang="en-IN" sz="2400" i="1">
                            <a:latin typeface="Cambria Math" panose="02040503050406030204" pitchFamily="18" charset="0"/>
                            <a:ea typeface="Times New Roman" panose="02020603050405020304" pitchFamily="18" charset="0"/>
                            <a:cs typeface="Times New Roman" panose="02020603050405020304" pitchFamily="18" charset="0"/>
                          </a:rPr>
                          <m:t>′</m:t>
                        </m:r>
                      </m:sup>
                    </m:sSubSup>
                  </m:oMath>
                </a14:m>
                <a:r>
                  <a:rPr lang="en-IN" sz="2400" dirty="0">
                    <a:latin typeface="Calibri (body)"/>
                    <a:ea typeface="Calibri" panose="020F0502020204030204" pitchFamily="34" charset="0"/>
                    <a:cs typeface="Times New Roman" panose="02020603050405020304" pitchFamily="18" charset="0"/>
                  </a:rPr>
                  <a:t> </a:t>
                </a:r>
                <a:r>
                  <a:rPr lang="en-IN" sz="2000" dirty="0">
                    <a:latin typeface="Calibri (body)"/>
                    <a:ea typeface="Calibri" panose="020F0502020204030204" pitchFamily="34" charset="0"/>
                    <a:cs typeface="Times New Roman" panose="02020603050405020304" pitchFamily="18" charset="0"/>
                  </a:rPr>
                  <a:t>……(</a:t>
                </a:r>
                <a:r>
                  <a:rPr lang="en-IN" sz="2000" dirty="0" err="1">
                    <a:latin typeface="Calibri (body)"/>
                    <a:ea typeface="Calibri" panose="020F0502020204030204" pitchFamily="34" charset="0"/>
                    <a:cs typeface="Times New Roman" panose="02020603050405020304" pitchFamily="18" charset="0"/>
                  </a:rPr>
                  <a:t>i</a:t>
                </a:r>
                <a:r>
                  <a:rPr lang="en-IN" sz="2000" dirty="0">
                    <a:latin typeface="Calibri (body)"/>
                    <a:ea typeface="Calibri" panose="020F0502020204030204" pitchFamily="34" charset="0"/>
                    <a:cs typeface="Times New Roman" panose="02020603050405020304" pitchFamily="18" charset="0"/>
                  </a:rPr>
                  <a:t>)</a:t>
                </a:r>
              </a:p>
            </p:txBody>
          </p:sp>
        </mc:Choice>
        <mc:Fallback xmlns="">
          <p:sp>
            <p:nvSpPr>
              <p:cNvPr id="5" name="Content Placeholder 3">
                <a:extLst>
                  <a:ext uri="{FF2B5EF4-FFF2-40B4-BE49-F238E27FC236}">
                    <a16:creationId xmlns:a16="http://schemas.microsoft.com/office/drawing/2014/main" id="{68C1C7D7-159F-6D1A-1CD7-E4E6EBE914DB}"/>
                  </a:ext>
                </a:extLst>
              </p:cNvPr>
              <p:cNvSpPr txBox="1">
                <a:spLocks noRot="1" noChangeAspect="1" noMove="1" noResize="1" noEditPoints="1" noAdjustHandles="1" noChangeArrowheads="1" noChangeShapeType="1" noTextEdit="1"/>
              </p:cNvSpPr>
              <p:nvPr/>
            </p:nvSpPr>
            <p:spPr>
              <a:xfrm>
                <a:off x="233287" y="740073"/>
                <a:ext cx="6870899" cy="2045330"/>
              </a:xfrm>
              <a:prstGeom prst="rect">
                <a:avLst/>
              </a:prstGeom>
              <a:blipFill>
                <a:blip r:embed="rId4"/>
                <a:stretch>
                  <a:fillRect l="-1331" t="-5655" r="-710" b="-148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7132022-E69C-486F-B5F1-A976089E9CDB}"/>
                  </a:ext>
                </a:extLst>
              </p:cNvPr>
              <p:cNvSpPr txBox="1"/>
              <p:nvPr/>
            </p:nvSpPr>
            <p:spPr>
              <a:xfrm>
                <a:off x="4586070" y="5978762"/>
                <a:ext cx="1927274" cy="113967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2400" i="1" smtClean="0">
                          <a:effectLst/>
                          <a:latin typeface="Cambria Math" panose="02040503050406030204" pitchFamily="18" charset="0"/>
                          <a:ea typeface="Times New Roman" panose="02020603050405020304" pitchFamily="18" charset="0"/>
                          <a:cs typeface="Times New Roman" panose="02020603050405020304" pitchFamily="18" charset="0"/>
                        </a:rPr>
                        <m:t>𝑑</m:t>
                      </m:r>
                      <m:r>
                        <a:rPr lang="en-IN" sz="2400" i="1" smtClean="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2</m:t>
                          </m:r>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𝑅h</m:t>
                          </m:r>
                        </m:num>
                        <m:den>
                          <m:rad>
                            <m:radPr>
                              <m:degHide m:val="on"/>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sSup>
                                <m:sSup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𝑙</m:t>
                                  </m:r>
                                </m:e>
                                <m:sup>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24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h</m:t>
                                  </m:r>
                                </m:e>
                                <m:sup>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2</m:t>
                                  </m:r>
                                </m:sup>
                              </m:sSup>
                            </m:e>
                          </m:rad>
                        </m:den>
                      </m:f>
                    </m:oMath>
                  </m:oMathPara>
                </a14:m>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mc:Choice>
        <mc:Fallback xmlns="">
          <p:sp>
            <p:nvSpPr>
              <p:cNvPr id="8" name="TextBox 7">
                <a:extLst>
                  <a:ext uri="{FF2B5EF4-FFF2-40B4-BE49-F238E27FC236}">
                    <a16:creationId xmlns:a16="http://schemas.microsoft.com/office/drawing/2014/main" id="{B7132022-E69C-486F-B5F1-A976089E9CDB}"/>
                  </a:ext>
                </a:extLst>
              </p:cNvPr>
              <p:cNvSpPr txBox="1">
                <a:spLocks noRot="1" noChangeAspect="1" noMove="1" noResize="1" noEditPoints="1" noAdjustHandles="1" noChangeArrowheads="1" noChangeShapeType="1" noTextEdit="1"/>
              </p:cNvSpPr>
              <p:nvPr/>
            </p:nvSpPr>
            <p:spPr>
              <a:xfrm>
                <a:off x="4586070" y="5978762"/>
                <a:ext cx="1927274" cy="1139671"/>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059063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 engineering drawing&#10;&#10;Description automatically generated">
            <a:extLst>
              <a:ext uri="{FF2B5EF4-FFF2-40B4-BE49-F238E27FC236}">
                <a16:creationId xmlns:a16="http://schemas.microsoft.com/office/drawing/2014/main" id="{78FF6795-9316-2358-DAF6-A4B00CB3D4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715" y="3851052"/>
            <a:ext cx="3818570" cy="2917064"/>
          </a:xfrm>
          <a:prstGeom prst="rect">
            <a:avLst/>
          </a:prstGeom>
        </p:spPr>
      </p:pic>
      <p:sp>
        <p:nvSpPr>
          <p:cNvPr id="2" name="Title 1">
            <a:extLst>
              <a:ext uri="{FF2B5EF4-FFF2-40B4-BE49-F238E27FC236}">
                <a16:creationId xmlns:a16="http://schemas.microsoft.com/office/drawing/2014/main" id="{77B79BC8-D7BC-F5CD-8700-EC86300FE9AA}"/>
              </a:ext>
            </a:extLst>
          </p:cNvPr>
          <p:cNvSpPr>
            <a:spLocks noGrp="1"/>
          </p:cNvSpPr>
          <p:nvPr>
            <p:ph type="title"/>
          </p:nvPr>
        </p:nvSpPr>
        <p:spPr>
          <a:xfrm>
            <a:off x="839787" y="126606"/>
            <a:ext cx="10681243" cy="956594"/>
          </a:xfrm>
        </p:spPr>
        <p:txBody>
          <a:bodyPr>
            <a:normAutofit/>
          </a:bodyPr>
          <a:lstStyle/>
          <a:p>
            <a:r>
              <a:rPr lang="en-IN" sz="4000" dirty="0"/>
              <a:t>Comparison between Hard and Soft Particle Impact</a:t>
            </a:r>
          </a:p>
        </p:txBody>
      </p:sp>
      <p:sp>
        <p:nvSpPr>
          <p:cNvPr id="3" name="Text Placeholder 2">
            <a:extLst>
              <a:ext uri="{FF2B5EF4-FFF2-40B4-BE49-F238E27FC236}">
                <a16:creationId xmlns:a16="http://schemas.microsoft.com/office/drawing/2014/main" id="{E52F64DF-4F20-D246-D78C-4B7D025F07CF}"/>
              </a:ext>
            </a:extLst>
          </p:cNvPr>
          <p:cNvSpPr>
            <a:spLocks noGrp="1"/>
          </p:cNvSpPr>
          <p:nvPr>
            <p:ph type="body" idx="1"/>
          </p:nvPr>
        </p:nvSpPr>
        <p:spPr>
          <a:xfrm>
            <a:off x="839787" y="829976"/>
            <a:ext cx="5239033" cy="549666"/>
          </a:xfrm>
        </p:spPr>
        <p:txBody>
          <a:bodyPr>
            <a:normAutofit/>
          </a:bodyPr>
          <a:lstStyle/>
          <a:p>
            <a:pPr algn="ctr"/>
            <a:r>
              <a:rPr lang="en-IN" sz="2600" dirty="0"/>
              <a:t>Hard Particle Impact</a:t>
            </a:r>
          </a:p>
        </p:txBody>
      </p:sp>
      <p:sp>
        <p:nvSpPr>
          <p:cNvPr id="4" name="Content Placeholder 3">
            <a:extLst>
              <a:ext uri="{FF2B5EF4-FFF2-40B4-BE49-F238E27FC236}">
                <a16:creationId xmlns:a16="http://schemas.microsoft.com/office/drawing/2014/main" id="{59575B23-804C-960F-23D2-5A93A77C3AAA}"/>
              </a:ext>
            </a:extLst>
          </p:cNvPr>
          <p:cNvSpPr>
            <a:spLocks noGrp="1"/>
          </p:cNvSpPr>
          <p:nvPr>
            <p:ph sz="half" idx="2"/>
          </p:nvPr>
        </p:nvSpPr>
        <p:spPr>
          <a:xfrm>
            <a:off x="839787" y="1421846"/>
            <a:ext cx="5239033" cy="3684588"/>
          </a:xfrm>
        </p:spPr>
        <p:txBody>
          <a:bodyPr>
            <a:normAutofit/>
          </a:bodyPr>
          <a:lstStyle/>
          <a:p>
            <a:r>
              <a:rPr lang="en-IN" sz="2200" dirty="0"/>
              <a:t>In hard particle impact, the impact is instantaneous.</a:t>
            </a:r>
          </a:p>
          <a:p>
            <a:r>
              <a:rPr lang="en-IN" sz="2200" dirty="0"/>
              <a:t>There is no local deformation at the contact point of the particles in hard particle impact.</a:t>
            </a:r>
          </a:p>
          <a:p>
            <a:r>
              <a:rPr lang="en-IN" sz="2200" dirty="0"/>
              <a:t>Momentum balance equations (LMB, AMB) are the primary equations to solve this problem.</a:t>
            </a:r>
          </a:p>
        </p:txBody>
      </p:sp>
      <p:sp>
        <p:nvSpPr>
          <p:cNvPr id="5" name="Text Placeholder 4">
            <a:extLst>
              <a:ext uri="{FF2B5EF4-FFF2-40B4-BE49-F238E27FC236}">
                <a16:creationId xmlns:a16="http://schemas.microsoft.com/office/drawing/2014/main" id="{9225BE1F-AA66-81FC-C2B9-7F7DAB34DBBD}"/>
              </a:ext>
            </a:extLst>
          </p:cNvPr>
          <p:cNvSpPr>
            <a:spLocks noGrp="1"/>
          </p:cNvSpPr>
          <p:nvPr>
            <p:ph type="body" sz="quarter" idx="3"/>
          </p:nvPr>
        </p:nvSpPr>
        <p:spPr>
          <a:xfrm>
            <a:off x="6172200" y="829976"/>
            <a:ext cx="5348830" cy="549666"/>
          </a:xfrm>
        </p:spPr>
        <p:txBody>
          <a:bodyPr>
            <a:normAutofit/>
          </a:bodyPr>
          <a:lstStyle/>
          <a:p>
            <a:pPr algn="ctr"/>
            <a:r>
              <a:rPr lang="en-IN" sz="2600" dirty="0"/>
              <a:t>Soft Particle Impact</a:t>
            </a:r>
          </a:p>
        </p:txBody>
      </p:sp>
      <p:sp>
        <p:nvSpPr>
          <p:cNvPr id="6" name="Content Placeholder 5">
            <a:extLst>
              <a:ext uri="{FF2B5EF4-FFF2-40B4-BE49-F238E27FC236}">
                <a16:creationId xmlns:a16="http://schemas.microsoft.com/office/drawing/2014/main" id="{89A4F162-34C0-64EE-4F6E-50E9B618F478}"/>
              </a:ext>
            </a:extLst>
          </p:cNvPr>
          <p:cNvSpPr>
            <a:spLocks noGrp="1"/>
          </p:cNvSpPr>
          <p:nvPr>
            <p:ph sz="quarter" idx="4"/>
          </p:nvPr>
        </p:nvSpPr>
        <p:spPr>
          <a:xfrm>
            <a:off x="6172200" y="1421846"/>
            <a:ext cx="5348830" cy="3684588"/>
          </a:xfrm>
        </p:spPr>
        <p:txBody>
          <a:bodyPr>
            <a:normAutofit/>
          </a:bodyPr>
          <a:lstStyle/>
          <a:p>
            <a:r>
              <a:rPr lang="en-IN" sz="2200" dirty="0"/>
              <a:t>In soft particle impact, the impact is not instantaneous.</a:t>
            </a:r>
          </a:p>
          <a:p>
            <a:r>
              <a:rPr lang="en-IN" sz="2200" dirty="0"/>
              <a:t>Local deformation and overlapping happens at the contact of the particles in soft particle impact.</a:t>
            </a:r>
          </a:p>
          <a:p>
            <a:r>
              <a:rPr lang="en-IN" sz="2200" dirty="0"/>
              <a:t>Force-displacement equations are the primary equations to solve this problem.</a:t>
            </a:r>
          </a:p>
        </p:txBody>
      </p:sp>
      <p:pic>
        <p:nvPicPr>
          <p:cNvPr id="7" name="Content Placeholder 5" descr="A picture containing wire&#10;&#10;Description automatically generated">
            <a:extLst>
              <a:ext uri="{FF2B5EF4-FFF2-40B4-BE49-F238E27FC236}">
                <a16:creationId xmlns:a16="http://schemas.microsoft.com/office/drawing/2014/main" id="{9F51BD08-8C41-90C2-0181-925AA9B9CF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4676" y="4121834"/>
            <a:ext cx="2688648" cy="2685002"/>
          </a:xfrm>
          <a:prstGeom prst="rect">
            <a:avLst/>
          </a:prstGeom>
        </p:spPr>
      </p:pic>
    </p:spTree>
    <p:extLst>
      <p:ext uri="{BB962C8B-B14F-4D97-AF65-F5344CB8AC3E}">
        <p14:creationId xmlns:p14="http://schemas.microsoft.com/office/powerpoint/2010/main" val="3749255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0DC53-DE0D-FFB7-2937-184152093B6F}"/>
              </a:ext>
            </a:extLst>
          </p:cNvPr>
          <p:cNvSpPr>
            <a:spLocks noGrp="1"/>
          </p:cNvSpPr>
          <p:nvPr>
            <p:ph type="ctrTitle"/>
          </p:nvPr>
        </p:nvSpPr>
        <p:spPr/>
        <p:txBody>
          <a:bodyPr/>
          <a:lstStyle/>
          <a:p>
            <a:r>
              <a:rPr lang="en-IN" dirty="0"/>
              <a:t>Thank you!</a:t>
            </a:r>
          </a:p>
        </p:txBody>
      </p:sp>
      <p:sp>
        <p:nvSpPr>
          <p:cNvPr id="3" name="Subtitle 2">
            <a:extLst>
              <a:ext uri="{FF2B5EF4-FFF2-40B4-BE49-F238E27FC236}">
                <a16:creationId xmlns:a16="http://schemas.microsoft.com/office/drawing/2014/main" id="{3523EE5A-04F9-E586-046C-BA65A59C36F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01421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EBF93-1B07-1558-4F0B-4EB0B38D9125}"/>
              </a:ext>
            </a:extLst>
          </p:cNvPr>
          <p:cNvSpPr>
            <a:spLocks noGrp="1"/>
          </p:cNvSpPr>
          <p:nvPr>
            <p:ph type="title"/>
          </p:nvPr>
        </p:nvSpPr>
        <p:spPr>
          <a:xfrm>
            <a:off x="838200" y="224445"/>
            <a:ext cx="10515600" cy="1325563"/>
          </a:xfrm>
        </p:spPr>
        <p:txBody>
          <a:bodyPr/>
          <a:lstStyle/>
          <a:p>
            <a:r>
              <a:rPr lang="en-IN" dirty="0"/>
              <a:t>Assumptions and Notations</a:t>
            </a:r>
          </a:p>
        </p:txBody>
      </p:sp>
      <p:sp>
        <p:nvSpPr>
          <p:cNvPr id="3" name="Content Placeholder 2">
            <a:extLst>
              <a:ext uri="{FF2B5EF4-FFF2-40B4-BE49-F238E27FC236}">
                <a16:creationId xmlns:a16="http://schemas.microsoft.com/office/drawing/2014/main" id="{79B29CC6-ECC7-5D93-7BB3-E7832D6B115F}"/>
              </a:ext>
            </a:extLst>
          </p:cNvPr>
          <p:cNvSpPr>
            <a:spLocks noGrp="1"/>
          </p:cNvSpPr>
          <p:nvPr>
            <p:ph sz="half" idx="1"/>
          </p:nvPr>
        </p:nvSpPr>
        <p:spPr>
          <a:xfrm>
            <a:off x="556848" y="1550008"/>
            <a:ext cx="5900224" cy="4863544"/>
          </a:xfrm>
        </p:spPr>
        <p:txBody>
          <a:bodyPr>
            <a:normAutofit fontScale="85000" lnSpcReduction="20000"/>
          </a:bodyPr>
          <a:lstStyle/>
          <a:p>
            <a:pPr algn="just"/>
            <a:r>
              <a:rPr lang="en-IN" dirty="0"/>
              <a:t>We will consider only 2D systems.</a:t>
            </a:r>
          </a:p>
          <a:p>
            <a:pPr algn="just"/>
            <a:r>
              <a:rPr lang="en-IN" dirty="0"/>
              <a:t>We will consider only two particles colliding at a time.</a:t>
            </a:r>
          </a:p>
          <a:p>
            <a:pPr algn="just"/>
            <a:r>
              <a:rPr lang="en-IN" dirty="0"/>
              <a:t>Impacting particles will be assumed to be disks of radius </a:t>
            </a:r>
            <a:r>
              <a:rPr lang="en-IN" dirty="0">
                <a:effectLst/>
                <a:latin typeface="Cambria Math" panose="02040503050406030204" pitchFamily="18" charset="0"/>
                <a:ea typeface="Calibri" panose="020F0502020204030204" pitchFamily="34" charset="0"/>
                <a:cs typeface="Calibri" panose="020F0502020204030204" pitchFamily="34" charset="0"/>
              </a:rPr>
              <a:t>r</a:t>
            </a:r>
            <a:r>
              <a:rPr lang="en-IN" baseline="-25000" dirty="0">
                <a:effectLst/>
                <a:latin typeface="Cambria Math" panose="02040503050406030204" pitchFamily="18" charset="0"/>
                <a:ea typeface="Calibri" panose="020F0502020204030204" pitchFamily="34" charset="0"/>
                <a:cs typeface="Calibri" panose="020F0502020204030204" pitchFamily="34" charset="0"/>
              </a:rPr>
              <a:t>1</a:t>
            </a:r>
            <a:r>
              <a:rPr lang="en-IN" dirty="0"/>
              <a:t> and </a:t>
            </a:r>
            <a:r>
              <a:rPr lang="en-IN" dirty="0">
                <a:effectLst/>
                <a:latin typeface="Cambria Math" panose="02040503050406030204" pitchFamily="18" charset="0"/>
                <a:ea typeface="Calibri" panose="020F0502020204030204" pitchFamily="34" charset="0"/>
                <a:cs typeface="Calibri" panose="020F0502020204030204" pitchFamily="34" charset="0"/>
              </a:rPr>
              <a:t>r</a:t>
            </a:r>
            <a:r>
              <a:rPr lang="en-IN" baseline="-25000" dirty="0">
                <a:effectLst/>
                <a:latin typeface="Cambria Math" panose="02040503050406030204" pitchFamily="18" charset="0"/>
                <a:ea typeface="Calibri" panose="020F0502020204030204" pitchFamily="34" charset="0"/>
                <a:cs typeface="Calibri" panose="020F0502020204030204" pitchFamily="34" charset="0"/>
              </a:rPr>
              <a:t>2</a:t>
            </a:r>
            <a:r>
              <a:rPr lang="en-IN" dirty="0"/>
              <a:t>.</a:t>
            </a:r>
          </a:p>
          <a:p>
            <a:pPr algn="just"/>
            <a:r>
              <a:rPr lang="en-IN" dirty="0"/>
              <a:t>Impacts will be instantaneous as the particles are hard.</a:t>
            </a:r>
          </a:p>
          <a:p>
            <a:pPr algn="just"/>
            <a:r>
              <a:rPr lang="en-IN" dirty="0"/>
              <a:t>Global coordinate system will be denoted as (î, ĵ).</a:t>
            </a:r>
          </a:p>
          <a:p>
            <a:pPr algn="just"/>
            <a:r>
              <a:rPr lang="en-IN" dirty="0"/>
              <a:t>Coordinate system at contact point will be denoted as (</a:t>
            </a:r>
            <a:r>
              <a:rPr lang="en-IN" dirty="0" err="1">
                <a:effectLst/>
                <a:latin typeface="Calibri" panose="020F0502020204030204" pitchFamily="34" charset="0"/>
                <a:ea typeface="Calibri" panose="020F0502020204030204" pitchFamily="34" charset="0"/>
                <a:cs typeface="Calibri" panose="020F0502020204030204" pitchFamily="34" charset="0"/>
              </a:rPr>
              <a:t>ê</a:t>
            </a:r>
            <a:r>
              <a:rPr lang="en-IN" baseline="-25000" dirty="0" err="1">
                <a:effectLst/>
                <a:latin typeface="Calibri" panose="020F0502020204030204" pitchFamily="34" charset="0"/>
                <a:ea typeface="Calibri" panose="020F0502020204030204" pitchFamily="34" charset="0"/>
                <a:cs typeface="Times New Roman" panose="02020603050405020304" pitchFamily="18" charset="0"/>
              </a:rPr>
              <a:t>n</a:t>
            </a:r>
            <a:r>
              <a:rPr lang="en-IN" dirty="0">
                <a:effectLst/>
                <a:latin typeface="Calibri" panose="020F0502020204030204" pitchFamily="34" charset="0"/>
                <a:ea typeface="Calibri" panose="020F0502020204030204" pitchFamily="34" charset="0"/>
                <a:cs typeface="Times New Roman" panose="02020603050405020304" pitchFamily="18" charset="0"/>
              </a:rPr>
              <a:t> , </a:t>
            </a:r>
            <a:r>
              <a:rPr lang="en-IN" dirty="0" err="1">
                <a:effectLst/>
                <a:latin typeface="Calibri" panose="020F0502020204030204" pitchFamily="34" charset="0"/>
                <a:ea typeface="Calibri" panose="020F0502020204030204" pitchFamily="34" charset="0"/>
                <a:cs typeface="Calibri" panose="020F0502020204030204" pitchFamily="34" charset="0"/>
              </a:rPr>
              <a:t>ê</a:t>
            </a:r>
            <a:r>
              <a:rPr lang="en-IN" baseline="-25000" dirty="0" err="1">
                <a:effectLst/>
                <a:latin typeface="Calibri" panose="020F0502020204030204" pitchFamily="34" charset="0"/>
                <a:ea typeface="Calibri" panose="020F0502020204030204" pitchFamily="34" charset="0"/>
                <a:cs typeface="Times New Roman" panose="02020603050405020304" pitchFamily="18" charset="0"/>
              </a:rPr>
              <a:t>t</a:t>
            </a:r>
            <a:r>
              <a:rPr lang="en-IN" dirty="0"/>
              <a:t>).</a:t>
            </a:r>
          </a:p>
          <a:p>
            <a:pPr algn="just"/>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effectLst/>
                <a:latin typeface="Calibri" panose="020F0502020204030204" pitchFamily="34" charset="0"/>
                <a:ea typeface="Calibri" panose="020F0502020204030204" pitchFamily="34" charset="0"/>
                <a:cs typeface="Calibri" panose="020F0502020204030204" pitchFamily="34" charset="0"/>
              </a:rPr>
              <a:t>ê</a:t>
            </a:r>
            <a:r>
              <a:rPr lang="en-IN" baseline="-25000" dirty="0" err="1">
                <a:effectLst/>
                <a:latin typeface="Calibri" panose="020F0502020204030204" pitchFamily="34" charset="0"/>
                <a:ea typeface="Calibri" panose="020F0502020204030204" pitchFamily="34" charset="0"/>
                <a:cs typeface="Times New Roman" panose="02020603050405020304" pitchFamily="18" charset="0"/>
              </a:rPr>
              <a:t>n</a:t>
            </a:r>
            <a:r>
              <a:rPr lang="en-IN" dirty="0">
                <a:effectLst/>
                <a:latin typeface="Calibri" panose="020F0502020204030204" pitchFamily="34" charset="0"/>
                <a:ea typeface="Calibri" panose="020F0502020204030204" pitchFamily="34" charset="0"/>
                <a:cs typeface="Times New Roman" panose="02020603050405020304" pitchFamily="18" charset="0"/>
              </a:rPr>
              <a:t> denotes the direction normal to the contact surface.</a:t>
            </a:r>
          </a:p>
          <a:p>
            <a:pPr algn="just"/>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effectLst/>
                <a:latin typeface="Calibri" panose="020F0502020204030204" pitchFamily="34" charset="0"/>
                <a:ea typeface="Calibri" panose="020F0502020204030204" pitchFamily="34" charset="0"/>
                <a:cs typeface="Calibri" panose="020F0502020204030204" pitchFamily="34" charset="0"/>
              </a:rPr>
              <a:t>ê</a:t>
            </a:r>
            <a:r>
              <a:rPr lang="en-IN" baseline="-25000" dirty="0" err="1">
                <a:latin typeface="Calibri" panose="020F0502020204030204" pitchFamily="34" charset="0"/>
                <a:ea typeface="Calibri" panose="020F0502020204030204" pitchFamily="34" charset="0"/>
                <a:cs typeface="Times New Roman" panose="02020603050405020304" pitchFamily="18" charset="0"/>
              </a:rPr>
              <a:t>t</a:t>
            </a:r>
            <a:r>
              <a:rPr lang="en-IN" dirty="0">
                <a:effectLst/>
                <a:latin typeface="Calibri" panose="020F0502020204030204" pitchFamily="34" charset="0"/>
                <a:ea typeface="Calibri" panose="020F0502020204030204" pitchFamily="34" charset="0"/>
                <a:cs typeface="Times New Roman" panose="02020603050405020304" pitchFamily="18" charset="0"/>
              </a:rPr>
              <a:t> denotes the direction tangential to the contact surface.</a:t>
            </a:r>
          </a:p>
        </p:txBody>
      </p:sp>
      <p:pic>
        <p:nvPicPr>
          <p:cNvPr id="6" name="Content Placeholder 5" descr="A picture containing wire&#10;&#10;Description automatically generated">
            <a:extLst>
              <a:ext uri="{FF2B5EF4-FFF2-40B4-BE49-F238E27FC236}">
                <a16:creationId xmlns:a16="http://schemas.microsoft.com/office/drawing/2014/main" id="{569B7A1D-A893-87B8-955C-1EA958B0ED4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65735" y="1825625"/>
            <a:ext cx="4357250" cy="4351338"/>
          </a:xfrm>
        </p:spPr>
      </p:pic>
    </p:spTree>
    <p:extLst>
      <p:ext uri="{BB962C8B-B14F-4D97-AF65-F5344CB8AC3E}">
        <p14:creationId xmlns:p14="http://schemas.microsoft.com/office/powerpoint/2010/main" val="2867502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837CF-9CCC-8310-D2C9-05B1BF2A2A09}"/>
              </a:ext>
            </a:extLst>
          </p:cNvPr>
          <p:cNvSpPr>
            <a:spLocks noGrp="1"/>
          </p:cNvSpPr>
          <p:nvPr>
            <p:ph type="title"/>
          </p:nvPr>
        </p:nvSpPr>
        <p:spPr/>
        <p:txBody>
          <a:bodyPr/>
          <a:lstStyle/>
          <a:p>
            <a:r>
              <a:rPr lang="en-IN" dirty="0"/>
              <a:t>Q. Will the particles collide?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00BCE12-0C9F-8F4B-2C76-05E058F18081}"/>
                  </a:ext>
                </a:extLst>
              </p:cNvPr>
              <p:cNvSpPr>
                <a:spLocks noGrp="1"/>
              </p:cNvSpPr>
              <p:nvPr>
                <p:ph idx="1"/>
              </p:nvPr>
            </p:nvSpPr>
            <p:spPr>
              <a:xfrm>
                <a:off x="838200" y="1690688"/>
                <a:ext cx="10515600" cy="4802187"/>
              </a:xfrm>
            </p:spPr>
            <p:txBody>
              <a:bodyPr>
                <a:normAutofit fontScale="92500" lnSpcReduction="10000"/>
              </a:bodyPr>
              <a:lstStyle/>
              <a:p>
                <a:r>
                  <a:rPr lang="en-IN" dirty="0"/>
                  <a:t>We know the velocities of the two particles before impact.</a:t>
                </a:r>
              </a:p>
              <a:p>
                <a:pPr marL="0" indent="0" algn="ctr">
                  <a:buNone/>
                </a:pPr>
                <a14:m>
                  <m:oMath xmlns:m="http://schemas.openxmlformats.org/officeDocument/2006/math">
                    <m:sSub>
                      <m:sSubPr>
                        <m:ctrlPr>
                          <a:rPr lang="en-IN" i="1" smtClean="0">
                            <a:effectLst/>
                            <a:latin typeface="Cambria Math" panose="02040503050406030204" pitchFamily="18" charset="0"/>
                          </a:rPr>
                        </m:ctrlPr>
                      </m:sSubPr>
                      <m:e>
                        <m:r>
                          <a:rPr lang="en-IN"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en-IN" b="0" i="1" smtClean="0">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en-IN" dirty="0">
                    <a:effectLst/>
                    <a:latin typeface="Cambria Math" panose="02040503050406030204" pitchFamily="18" charset="0"/>
                    <a:ea typeface="Calibri" panose="020F0502020204030204" pitchFamily="34" charset="0"/>
                    <a:cs typeface="Times New Roman" panose="02020603050405020304" pitchFamily="18" charset="0"/>
                  </a:rPr>
                  <a:t> = </a:t>
                </a:r>
                <a14:m>
                  <m:oMath xmlns:m="http://schemas.openxmlformats.org/officeDocument/2006/math">
                    <m:sSubSup>
                      <m:sSubSupPr>
                        <m:ctrlPr>
                          <a:rPr lang="en-IN" i="1">
                            <a:effectLst/>
                            <a:latin typeface="Cambria Math" panose="02040503050406030204" pitchFamily="18" charset="0"/>
                          </a:rPr>
                        </m:ctrlPr>
                      </m:sSubSupPr>
                      <m:e>
                        <m:r>
                          <a:rPr lang="en-IN" i="1">
                            <a:effectLst/>
                            <a:latin typeface="Cambria Math" panose="02040503050406030204" pitchFamily="18" charset="0"/>
                            <a:ea typeface="Calibri" panose="020F0502020204030204" pitchFamily="34" charset="0"/>
                            <a:cs typeface="Times New Roman" panose="02020603050405020304" pitchFamily="18" charset="0"/>
                          </a:rPr>
                          <m:t>𝑣</m:t>
                        </m:r>
                      </m:e>
                      <m:sub>
                        <m:r>
                          <a:rPr lang="en-IN" b="0" i="1" smtClean="0">
                            <a:effectLst/>
                            <a:latin typeface="Cambria Math" panose="02040503050406030204" pitchFamily="18" charset="0"/>
                            <a:ea typeface="Calibri" panose="020F0502020204030204" pitchFamily="34" charset="0"/>
                            <a:cs typeface="Times New Roman" panose="02020603050405020304" pitchFamily="18" charset="0"/>
                          </a:rPr>
                          <m:t>1</m:t>
                        </m:r>
                      </m:sub>
                      <m:sup>
                        <m:r>
                          <a:rPr lang="en-IN" i="1">
                            <a:effectLst/>
                            <a:latin typeface="Cambria Math" panose="02040503050406030204" pitchFamily="18" charset="0"/>
                            <a:ea typeface="Calibri" panose="020F0502020204030204" pitchFamily="34" charset="0"/>
                            <a:cs typeface="Times New Roman" panose="02020603050405020304" pitchFamily="18" charset="0"/>
                          </a:rPr>
                          <m:t>𝑖</m:t>
                        </m:r>
                      </m:sup>
                    </m:sSubSup>
                  </m:oMath>
                </a14:m>
                <a:r>
                  <a:rPr lang="en-IN" dirty="0">
                    <a:effectLst/>
                    <a:latin typeface="Cambria Math" panose="02040503050406030204" pitchFamily="18" charset="0"/>
                    <a:ea typeface="Calibri" panose="020F0502020204030204" pitchFamily="34" charset="0"/>
                    <a:cs typeface="Times New Roman" panose="02020603050405020304" pitchFamily="18" charset="0"/>
                  </a:rPr>
                  <a:t> </a:t>
                </a:r>
                <a:r>
                  <a:rPr lang="en-IN" dirty="0">
                    <a:effectLst/>
                    <a:latin typeface="Cambria Math" panose="02040503050406030204" pitchFamily="18" charset="0"/>
                    <a:ea typeface="Calibri" panose="020F0502020204030204" pitchFamily="34" charset="0"/>
                    <a:cs typeface="Calibri" panose="020F0502020204030204" pitchFamily="34" charset="0"/>
                  </a:rPr>
                  <a:t>î</a:t>
                </a:r>
                <a:r>
                  <a:rPr lang="en-IN" dirty="0">
                    <a:effectLst/>
                    <a:latin typeface="Cambria Math" panose="02040503050406030204" pitchFamily="18" charset="0"/>
                    <a:ea typeface="Calibri" panose="020F0502020204030204" pitchFamily="34" charset="0"/>
                    <a:cs typeface="Times New Roman" panose="02020603050405020304" pitchFamily="18" charset="0"/>
                  </a:rPr>
                  <a:t> + </a:t>
                </a:r>
                <a14:m>
                  <m:oMath xmlns:m="http://schemas.openxmlformats.org/officeDocument/2006/math">
                    <m:sSubSup>
                      <m:sSubSupPr>
                        <m:ctrlPr>
                          <a:rPr lang="en-IN" i="1">
                            <a:effectLst/>
                            <a:latin typeface="Cambria Math" panose="02040503050406030204" pitchFamily="18" charset="0"/>
                          </a:rPr>
                        </m:ctrlPr>
                      </m:sSubSupPr>
                      <m:e>
                        <m:r>
                          <a:rPr lang="en-IN" i="1">
                            <a:effectLst/>
                            <a:latin typeface="Cambria Math" panose="02040503050406030204" pitchFamily="18" charset="0"/>
                            <a:ea typeface="Calibri" panose="020F0502020204030204" pitchFamily="34" charset="0"/>
                            <a:cs typeface="Times New Roman" panose="02020603050405020304" pitchFamily="18" charset="0"/>
                          </a:rPr>
                          <m:t>𝑣</m:t>
                        </m:r>
                      </m:e>
                      <m:sub>
                        <m:r>
                          <a:rPr lang="en-IN" b="0" i="1" smtClean="0">
                            <a:effectLst/>
                            <a:latin typeface="Cambria Math" panose="02040503050406030204" pitchFamily="18" charset="0"/>
                            <a:ea typeface="Calibri" panose="020F0502020204030204" pitchFamily="34" charset="0"/>
                            <a:cs typeface="Times New Roman" panose="02020603050405020304" pitchFamily="18" charset="0"/>
                          </a:rPr>
                          <m:t>1</m:t>
                        </m:r>
                      </m:sub>
                      <m:sup>
                        <m:r>
                          <a:rPr lang="en-IN" i="1">
                            <a:effectLst/>
                            <a:latin typeface="Cambria Math" panose="02040503050406030204" pitchFamily="18" charset="0"/>
                            <a:ea typeface="Calibri" panose="020F0502020204030204" pitchFamily="34" charset="0"/>
                            <a:cs typeface="Times New Roman" panose="02020603050405020304" pitchFamily="18" charset="0"/>
                          </a:rPr>
                          <m:t>𝑗</m:t>
                        </m:r>
                      </m:sup>
                    </m:sSubSup>
                  </m:oMath>
                </a14:m>
                <a:r>
                  <a:rPr lang="en-IN" dirty="0">
                    <a:effectLst/>
                    <a:latin typeface="Cambria Math" panose="02040503050406030204" pitchFamily="18" charset="0"/>
                    <a:ea typeface="Calibri" panose="020F0502020204030204" pitchFamily="34" charset="0"/>
                    <a:cs typeface="Times New Roman" panose="02020603050405020304" pitchFamily="18" charset="0"/>
                  </a:rPr>
                  <a:t> </a:t>
                </a:r>
                <a:r>
                  <a:rPr lang="en-IN" dirty="0">
                    <a:effectLst/>
                    <a:latin typeface="Cambria Math" panose="02040503050406030204" pitchFamily="18" charset="0"/>
                    <a:ea typeface="Calibri" panose="020F0502020204030204" pitchFamily="34" charset="0"/>
                    <a:cs typeface="Calibri" panose="020F0502020204030204" pitchFamily="34" charset="0"/>
                  </a:rPr>
                  <a:t>ĵ </a:t>
                </a:r>
                <a:endParaRPr lang="en-IN" i="1" dirty="0">
                  <a:effectLst/>
                  <a:latin typeface="Cambria Math" panose="02040503050406030204" pitchFamily="18" charset="0"/>
                </a:endParaRPr>
              </a:p>
              <a:p>
                <a:pPr marL="0" indent="0" algn="ctr">
                  <a:buNone/>
                </a:pPr>
                <a14:m>
                  <m:oMath xmlns:m="http://schemas.openxmlformats.org/officeDocument/2006/math">
                    <m:sSub>
                      <m:sSubPr>
                        <m:ctrlPr>
                          <a:rPr lang="en-IN" i="1" smtClean="0">
                            <a:effectLst/>
                            <a:latin typeface="Cambria Math" panose="02040503050406030204" pitchFamily="18" charset="0"/>
                          </a:rPr>
                        </m:ctrlPr>
                      </m:sSubPr>
                      <m:e>
                        <m:r>
                          <a:rPr lang="en-IN"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en-IN" i="1">
                            <a:effectLst/>
                            <a:latin typeface="Cambria Math" panose="02040503050406030204" pitchFamily="18" charset="0"/>
                            <a:ea typeface="Calibri" panose="020F0502020204030204" pitchFamily="34" charset="0"/>
                            <a:cs typeface="Times New Roman" panose="02020603050405020304" pitchFamily="18" charset="0"/>
                          </a:rPr>
                          <m:t>2</m:t>
                        </m:r>
                      </m:sub>
                    </m:sSub>
                  </m:oMath>
                </a14:m>
                <a:r>
                  <a:rPr lang="en-IN" dirty="0">
                    <a:effectLst/>
                    <a:latin typeface="Cambria Math" panose="02040503050406030204" pitchFamily="18" charset="0"/>
                    <a:ea typeface="Calibri" panose="020F0502020204030204" pitchFamily="34" charset="0"/>
                    <a:cs typeface="Times New Roman" panose="02020603050405020304" pitchFamily="18" charset="0"/>
                  </a:rPr>
                  <a:t> = </a:t>
                </a:r>
                <a14:m>
                  <m:oMath xmlns:m="http://schemas.openxmlformats.org/officeDocument/2006/math">
                    <m:sSubSup>
                      <m:sSubSupPr>
                        <m:ctrlPr>
                          <a:rPr lang="en-IN" i="1">
                            <a:effectLst/>
                            <a:latin typeface="Cambria Math" panose="02040503050406030204" pitchFamily="18" charset="0"/>
                          </a:rPr>
                        </m:ctrlPr>
                      </m:sSubSupPr>
                      <m:e>
                        <m:r>
                          <a:rPr lang="en-IN" i="1">
                            <a:effectLst/>
                            <a:latin typeface="Cambria Math" panose="02040503050406030204" pitchFamily="18" charset="0"/>
                            <a:ea typeface="Calibri" panose="020F0502020204030204" pitchFamily="34" charset="0"/>
                            <a:cs typeface="Times New Roman" panose="02020603050405020304" pitchFamily="18" charset="0"/>
                          </a:rPr>
                          <m:t>𝑣</m:t>
                        </m:r>
                      </m:e>
                      <m:sub>
                        <m:r>
                          <a:rPr lang="en-IN" i="1">
                            <a:effectLst/>
                            <a:latin typeface="Cambria Math" panose="02040503050406030204" pitchFamily="18" charset="0"/>
                            <a:ea typeface="Calibri" panose="020F0502020204030204" pitchFamily="34" charset="0"/>
                            <a:cs typeface="Times New Roman" panose="02020603050405020304" pitchFamily="18" charset="0"/>
                          </a:rPr>
                          <m:t>2</m:t>
                        </m:r>
                      </m:sub>
                      <m:sup>
                        <m:r>
                          <a:rPr lang="en-IN" i="1">
                            <a:effectLst/>
                            <a:latin typeface="Cambria Math" panose="02040503050406030204" pitchFamily="18" charset="0"/>
                            <a:ea typeface="Calibri" panose="020F0502020204030204" pitchFamily="34" charset="0"/>
                            <a:cs typeface="Times New Roman" panose="02020603050405020304" pitchFamily="18" charset="0"/>
                          </a:rPr>
                          <m:t>𝑖</m:t>
                        </m:r>
                      </m:sup>
                    </m:sSubSup>
                  </m:oMath>
                </a14:m>
                <a:r>
                  <a:rPr lang="en-IN" dirty="0">
                    <a:effectLst/>
                    <a:latin typeface="Cambria Math" panose="02040503050406030204" pitchFamily="18" charset="0"/>
                    <a:ea typeface="Calibri" panose="020F0502020204030204" pitchFamily="34" charset="0"/>
                    <a:cs typeface="Times New Roman" panose="02020603050405020304" pitchFamily="18" charset="0"/>
                  </a:rPr>
                  <a:t> </a:t>
                </a:r>
                <a:r>
                  <a:rPr lang="en-IN" dirty="0">
                    <a:effectLst/>
                    <a:latin typeface="Cambria Math" panose="02040503050406030204" pitchFamily="18" charset="0"/>
                    <a:ea typeface="Calibri" panose="020F0502020204030204" pitchFamily="34" charset="0"/>
                    <a:cs typeface="Calibri" panose="020F0502020204030204" pitchFamily="34" charset="0"/>
                  </a:rPr>
                  <a:t>î</a:t>
                </a:r>
                <a:r>
                  <a:rPr lang="en-IN" dirty="0">
                    <a:effectLst/>
                    <a:latin typeface="Cambria Math" panose="02040503050406030204" pitchFamily="18" charset="0"/>
                    <a:ea typeface="Calibri" panose="020F0502020204030204" pitchFamily="34" charset="0"/>
                    <a:cs typeface="Times New Roman" panose="02020603050405020304" pitchFamily="18" charset="0"/>
                  </a:rPr>
                  <a:t> + </a:t>
                </a:r>
                <a14:m>
                  <m:oMath xmlns:m="http://schemas.openxmlformats.org/officeDocument/2006/math">
                    <m:sSubSup>
                      <m:sSubSupPr>
                        <m:ctrlPr>
                          <a:rPr lang="en-IN" i="1">
                            <a:effectLst/>
                            <a:latin typeface="Cambria Math" panose="02040503050406030204" pitchFamily="18" charset="0"/>
                          </a:rPr>
                        </m:ctrlPr>
                      </m:sSubSupPr>
                      <m:e>
                        <m:r>
                          <a:rPr lang="en-IN" i="1">
                            <a:effectLst/>
                            <a:latin typeface="Cambria Math" panose="02040503050406030204" pitchFamily="18" charset="0"/>
                            <a:ea typeface="Calibri" panose="020F0502020204030204" pitchFamily="34" charset="0"/>
                            <a:cs typeface="Times New Roman" panose="02020603050405020304" pitchFamily="18" charset="0"/>
                          </a:rPr>
                          <m:t>𝑣</m:t>
                        </m:r>
                      </m:e>
                      <m:sub>
                        <m:r>
                          <a:rPr lang="en-IN" i="1">
                            <a:effectLst/>
                            <a:latin typeface="Cambria Math" panose="02040503050406030204" pitchFamily="18" charset="0"/>
                            <a:ea typeface="Calibri" panose="020F0502020204030204" pitchFamily="34" charset="0"/>
                            <a:cs typeface="Times New Roman" panose="02020603050405020304" pitchFamily="18" charset="0"/>
                          </a:rPr>
                          <m:t>2</m:t>
                        </m:r>
                      </m:sub>
                      <m:sup>
                        <m:r>
                          <a:rPr lang="en-IN" i="1">
                            <a:effectLst/>
                            <a:latin typeface="Cambria Math" panose="02040503050406030204" pitchFamily="18" charset="0"/>
                            <a:ea typeface="Calibri" panose="020F0502020204030204" pitchFamily="34" charset="0"/>
                            <a:cs typeface="Times New Roman" panose="02020603050405020304" pitchFamily="18" charset="0"/>
                          </a:rPr>
                          <m:t>𝑗</m:t>
                        </m:r>
                      </m:sup>
                    </m:sSubSup>
                  </m:oMath>
                </a14:m>
                <a:r>
                  <a:rPr lang="en-IN" dirty="0">
                    <a:effectLst/>
                    <a:latin typeface="Cambria Math" panose="02040503050406030204" pitchFamily="18" charset="0"/>
                    <a:ea typeface="Calibri" panose="020F0502020204030204" pitchFamily="34" charset="0"/>
                    <a:cs typeface="Times New Roman" panose="02020603050405020304" pitchFamily="18" charset="0"/>
                  </a:rPr>
                  <a:t> </a:t>
                </a:r>
                <a:r>
                  <a:rPr lang="en-IN" dirty="0">
                    <a:effectLst/>
                    <a:latin typeface="Cambria Math" panose="02040503050406030204" pitchFamily="18" charset="0"/>
                    <a:ea typeface="Calibri" panose="020F0502020204030204" pitchFamily="34" charset="0"/>
                    <a:cs typeface="Calibri" panose="020F0502020204030204" pitchFamily="34" charset="0"/>
                  </a:rPr>
                  <a:t>ĵ </a:t>
                </a:r>
              </a:p>
              <a:p>
                <a:r>
                  <a:rPr lang="en-IN" dirty="0">
                    <a:effectLst/>
                    <a:latin typeface="Calibri" panose="020F0502020204030204" pitchFamily="34" charset="0"/>
                    <a:ea typeface="Calibri" panose="020F0502020204030204" pitchFamily="34" charset="0"/>
                    <a:cs typeface="Times New Roman" panose="02020603050405020304" pitchFamily="18" charset="0"/>
                  </a:rPr>
                  <a:t>If time dependence of (</a:t>
                </a:r>
                <a14:m>
                  <m:oMath xmlns:m="http://schemas.openxmlformats.org/officeDocument/2006/math">
                    <m:sSubSup>
                      <m:sSubSupPr>
                        <m:ctrlPr>
                          <a:rPr lang="en-IN" i="1" smtClean="0">
                            <a:effectLst/>
                            <a:latin typeface="Cambria Math" panose="02040503050406030204" pitchFamily="18" charset="0"/>
                          </a:rPr>
                        </m:ctrlPr>
                      </m:sSubSupPr>
                      <m:e>
                        <m:r>
                          <a:rPr lang="en-IN" i="1">
                            <a:effectLst/>
                            <a:latin typeface="Cambria Math" panose="02040503050406030204" pitchFamily="18" charset="0"/>
                            <a:ea typeface="Calibri" panose="020F0502020204030204" pitchFamily="34" charset="0"/>
                            <a:cs typeface="Times New Roman" panose="02020603050405020304" pitchFamily="18" charset="0"/>
                          </a:rPr>
                          <m:t>𝑣</m:t>
                        </m:r>
                      </m:e>
                      <m:sub>
                        <m:r>
                          <a:rPr lang="en-IN" b="0" i="1" smtClean="0">
                            <a:effectLst/>
                            <a:latin typeface="Cambria Math" panose="02040503050406030204" pitchFamily="18" charset="0"/>
                            <a:ea typeface="Calibri" panose="020F0502020204030204" pitchFamily="34" charset="0"/>
                            <a:cs typeface="Times New Roman" panose="02020603050405020304" pitchFamily="18" charset="0"/>
                          </a:rPr>
                          <m:t>1</m:t>
                        </m:r>
                      </m:sub>
                      <m:sup>
                        <m:r>
                          <a:rPr lang="en-IN" i="1">
                            <a:effectLst/>
                            <a:latin typeface="Cambria Math" panose="02040503050406030204" pitchFamily="18" charset="0"/>
                            <a:ea typeface="Calibri" panose="020F0502020204030204" pitchFamily="34" charset="0"/>
                            <a:cs typeface="Times New Roman" panose="02020603050405020304" pitchFamily="18" charset="0"/>
                          </a:rPr>
                          <m:t>𝑖</m:t>
                        </m:r>
                      </m:sup>
                    </m:sSubSup>
                  </m:oMath>
                </a14:m>
                <a:r>
                  <a:rPr lang="en-IN" dirty="0">
                    <a:effectLst/>
                    <a:latin typeface="Cambria Math" panose="02040503050406030204" pitchFamily="18" charset="0"/>
                    <a:ea typeface="Calibri" panose="020F0502020204030204" pitchFamily="34" charset="0"/>
                    <a:cs typeface="Times New Roman" panose="02020603050405020304" pitchFamily="18" charset="0"/>
                  </a:rPr>
                  <a:t> , </a:t>
                </a:r>
                <a14:m>
                  <m:oMath xmlns:m="http://schemas.openxmlformats.org/officeDocument/2006/math">
                    <m:sSubSup>
                      <m:sSubSupPr>
                        <m:ctrlPr>
                          <a:rPr lang="en-IN" i="1" smtClean="0">
                            <a:effectLst/>
                            <a:latin typeface="Cambria Math" panose="02040503050406030204" pitchFamily="18" charset="0"/>
                          </a:rPr>
                        </m:ctrlPr>
                      </m:sSubSupPr>
                      <m:e>
                        <m:r>
                          <a:rPr lang="en-IN" i="1">
                            <a:effectLst/>
                            <a:latin typeface="Cambria Math" panose="02040503050406030204" pitchFamily="18" charset="0"/>
                            <a:ea typeface="Calibri" panose="020F0502020204030204" pitchFamily="34" charset="0"/>
                            <a:cs typeface="Times New Roman" panose="02020603050405020304" pitchFamily="18" charset="0"/>
                          </a:rPr>
                          <m:t>𝑣</m:t>
                        </m:r>
                      </m:e>
                      <m:sub>
                        <m:r>
                          <a:rPr lang="en-IN" b="0" i="1" smtClean="0">
                            <a:effectLst/>
                            <a:latin typeface="Cambria Math" panose="02040503050406030204" pitchFamily="18" charset="0"/>
                            <a:ea typeface="Calibri" panose="020F0502020204030204" pitchFamily="34" charset="0"/>
                            <a:cs typeface="Times New Roman" panose="02020603050405020304" pitchFamily="18" charset="0"/>
                          </a:rPr>
                          <m:t>1</m:t>
                        </m:r>
                      </m:sub>
                      <m:sup>
                        <m:r>
                          <a:rPr lang="en-IN" i="1">
                            <a:effectLst/>
                            <a:latin typeface="Cambria Math" panose="02040503050406030204" pitchFamily="18" charset="0"/>
                            <a:ea typeface="Calibri" panose="020F0502020204030204" pitchFamily="34" charset="0"/>
                            <a:cs typeface="Times New Roman" panose="02020603050405020304" pitchFamily="18" charset="0"/>
                          </a:rPr>
                          <m:t>𝑗</m:t>
                        </m:r>
                      </m:sup>
                    </m:sSubSup>
                  </m:oMath>
                </a14:m>
                <a:r>
                  <a:rPr lang="en-IN" dirty="0">
                    <a:effectLst/>
                    <a:latin typeface="Calibri" panose="020F0502020204030204" pitchFamily="34" charset="0"/>
                    <a:ea typeface="Calibri" panose="020F0502020204030204" pitchFamily="34" charset="0"/>
                    <a:cs typeface="Times New Roman" panose="02020603050405020304" pitchFamily="18" charset="0"/>
                  </a:rPr>
                  <a:t>) &amp; (</a:t>
                </a:r>
                <a14:m>
                  <m:oMath xmlns:m="http://schemas.openxmlformats.org/officeDocument/2006/math">
                    <m:sSubSup>
                      <m:sSubSupPr>
                        <m:ctrlPr>
                          <a:rPr lang="en-IN" i="1" smtClean="0">
                            <a:effectLst/>
                            <a:latin typeface="Cambria Math" panose="02040503050406030204" pitchFamily="18" charset="0"/>
                          </a:rPr>
                        </m:ctrlPr>
                      </m:sSubSupPr>
                      <m:e>
                        <m:r>
                          <a:rPr lang="en-IN" i="1">
                            <a:effectLst/>
                            <a:latin typeface="Cambria Math" panose="02040503050406030204" pitchFamily="18" charset="0"/>
                            <a:ea typeface="Calibri" panose="020F0502020204030204" pitchFamily="34" charset="0"/>
                            <a:cs typeface="Times New Roman" panose="02020603050405020304" pitchFamily="18" charset="0"/>
                          </a:rPr>
                          <m:t>𝑣</m:t>
                        </m:r>
                      </m:e>
                      <m:sub>
                        <m:r>
                          <a:rPr lang="en-IN" i="1">
                            <a:effectLst/>
                            <a:latin typeface="Cambria Math" panose="02040503050406030204" pitchFamily="18" charset="0"/>
                            <a:ea typeface="Calibri" panose="020F0502020204030204" pitchFamily="34" charset="0"/>
                            <a:cs typeface="Times New Roman" panose="02020603050405020304" pitchFamily="18" charset="0"/>
                          </a:rPr>
                          <m:t>2</m:t>
                        </m:r>
                      </m:sub>
                      <m:sup>
                        <m:r>
                          <a:rPr lang="en-IN" i="1">
                            <a:effectLst/>
                            <a:latin typeface="Cambria Math" panose="02040503050406030204" pitchFamily="18" charset="0"/>
                            <a:ea typeface="Calibri" panose="020F0502020204030204" pitchFamily="34" charset="0"/>
                            <a:cs typeface="Times New Roman" panose="02020603050405020304" pitchFamily="18" charset="0"/>
                          </a:rPr>
                          <m:t>𝑖</m:t>
                        </m:r>
                      </m:sup>
                    </m:sSubSup>
                  </m:oMath>
                </a14:m>
                <a:r>
                  <a:rPr lang="en-IN" baseline="30000" dirty="0">
                    <a:effectLst/>
                    <a:latin typeface="Cambria Math" panose="02040503050406030204" pitchFamily="18" charset="0"/>
                    <a:ea typeface="Calibri" panose="020F0502020204030204" pitchFamily="34" charset="0"/>
                    <a:cs typeface="Times New Roman" panose="02020603050405020304" pitchFamily="18" charset="0"/>
                  </a:rPr>
                  <a:t> </a:t>
                </a:r>
                <a:r>
                  <a:rPr lang="en-IN" dirty="0">
                    <a:effectLst/>
                    <a:latin typeface="Calibri" panose="020F0502020204030204" pitchFamily="34" charset="0"/>
                    <a:ea typeface="Calibri" panose="020F0502020204030204" pitchFamily="34" charset="0"/>
                    <a:cs typeface="Times New Roman" panose="02020603050405020304" pitchFamily="18" charset="0"/>
                  </a:rPr>
                  <a:t>,</a:t>
                </a:r>
                <a:r>
                  <a:rPr lang="en-IN" dirty="0">
                    <a:effectLst/>
                    <a:latin typeface="Cambria Math" panose="02040503050406030204" pitchFamily="18" charset="0"/>
                    <a:ea typeface="Calibri" panose="020F0502020204030204" pitchFamily="34" charset="0"/>
                    <a:cs typeface="Times New Roman" panose="02020603050405020304" pitchFamily="18" charset="0"/>
                  </a:rPr>
                  <a:t> </a:t>
                </a:r>
                <a14:m>
                  <m:oMath xmlns:m="http://schemas.openxmlformats.org/officeDocument/2006/math">
                    <m:sSubSup>
                      <m:sSubSupPr>
                        <m:ctrlPr>
                          <a:rPr lang="en-IN" i="1" smtClean="0">
                            <a:effectLst/>
                            <a:latin typeface="Cambria Math" panose="02040503050406030204" pitchFamily="18" charset="0"/>
                          </a:rPr>
                        </m:ctrlPr>
                      </m:sSubSupPr>
                      <m:e>
                        <m:r>
                          <a:rPr lang="en-IN" i="1">
                            <a:effectLst/>
                            <a:latin typeface="Cambria Math" panose="02040503050406030204" pitchFamily="18" charset="0"/>
                            <a:ea typeface="Calibri" panose="020F0502020204030204" pitchFamily="34" charset="0"/>
                            <a:cs typeface="Times New Roman" panose="02020603050405020304" pitchFamily="18" charset="0"/>
                          </a:rPr>
                          <m:t>𝑣</m:t>
                        </m:r>
                      </m:e>
                      <m:sub>
                        <m:r>
                          <a:rPr lang="en-IN" i="1">
                            <a:effectLst/>
                            <a:latin typeface="Cambria Math" panose="02040503050406030204" pitchFamily="18" charset="0"/>
                            <a:ea typeface="Calibri" panose="020F0502020204030204" pitchFamily="34" charset="0"/>
                            <a:cs typeface="Times New Roman" panose="02020603050405020304" pitchFamily="18" charset="0"/>
                          </a:rPr>
                          <m:t>2</m:t>
                        </m:r>
                      </m:sub>
                      <m:sup>
                        <m:r>
                          <a:rPr lang="en-IN" i="1">
                            <a:effectLst/>
                            <a:latin typeface="Cambria Math" panose="02040503050406030204" pitchFamily="18" charset="0"/>
                            <a:ea typeface="Calibri" panose="020F0502020204030204" pitchFamily="34" charset="0"/>
                            <a:cs typeface="Times New Roman" panose="02020603050405020304" pitchFamily="18" charset="0"/>
                          </a:rPr>
                          <m:t>𝑗</m:t>
                        </m:r>
                      </m:sup>
                    </m:sSubSup>
                  </m:oMath>
                </a14:m>
                <a:r>
                  <a:rPr lang="en-IN" dirty="0">
                    <a:effectLst/>
                    <a:latin typeface="Calibri" panose="020F0502020204030204" pitchFamily="34" charset="0"/>
                    <a:ea typeface="Calibri" panose="020F0502020204030204" pitchFamily="34" charset="0"/>
                    <a:cs typeface="Times New Roman" panose="02020603050405020304" pitchFamily="18" charset="0"/>
                  </a:rPr>
                  <a:t>) are known, we can integrate these w.r.t tim</a:t>
                </a:r>
                <a:r>
                  <a:rPr lang="en-IN" dirty="0">
                    <a:latin typeface="Calibri" panose="020F0502020204030204" pitchFamily="34" charset="0"/>
                    <a:ea typeface="Calibri" panose="020F0502020204030204" pitchFamily="34" charset="0"/>
                    <a:cs typeface="Times New Roman" panose="02020603050405020304" pitchFamily="18" charset="0"/>
                  </a:rPr>
                  <a:t>e to get the trajectories of the particles in the parametric form.</a:t>
                </a:r>
              </a:p>
              <a:p>
                <a:pPr marL="0" indent="0" algn="ctr">
                  <a:buNone/>
                </a:pPr>
                <a14:m>
                  <m:oMath xmlns:m="http://schemas.openxmlformats.org/officeDocument/2006/math">
                    <m:box>
                      <m:boxPr>
                        <m:diff m:val="on"/>
                        <m:ctrlPr>
                          <a:rPr lang="en-IN" i="1" smtClean="0">
                            <a:effectLst/>
                            <a:latin typeface="Cambria Math" panose="02040503050406030204" pitchFamily="18" charset="0"/>
                            <a:ea typeface="Calibri" panose="020F0502020204030204" pitchFamily="34" charset="0"/>
                            <a:cs typeface="Calibri" panose="020F0502020204030204" pitchFamily="34" charset="0"/>
                          </a:rPr>
                        </m:ctrlPr>
                      </m:boxPr>
                      <m:e>
                        <m:r>
                          <a:rPr lang="en-IN" i="1">
                            <a:effectLst/>
                            <a:latin typeface="Cambria Math" panose="02040503050406030204" pitchFamily="18" charset="0"/>
                            <a:ea typeface="Calibri" panose="020F0502020204030204" pitchFamily="34" charset="0"/>
                            <a:cs typeface="Calibri" panose="020F0502020204030204" pitchFamily="34" charset="0"/>
                          </a:rPr>
                          <m:t>𝑑𝑥</m:t>
                        </m:r>
                      </m:e>
                    </m:box>
                    <m:r>
                      <a:rPr lang="en-IN" i="1">
                        <a:effectLst/>
                        <a:latin typeface="Cambria Math" panose="02040503050406030204" pitchFamily="18" charset="0"/>
                        <a:ea typeface="Calibri" panose="020F0502020204030204" pitchFamily="34" charset="0"/>
                        <a:cs typeface="Calibri" panose="020F0502020204030204" pitchFamily="34" charset="0"/>
                      </a:rPr>
                      <m:t>= </m:t>
                    </m:r>
                    <m:sSup>
                      <m:sSupPr>
                        <m:ctrlPr>
                          <a:rPr lang="en-IN" i="1">
                            <a:effectLst/>
                            <a:latin typeface="Cambria Math" panose="02040503050406030204" pitchFamily="18" charset="0"/>
                            <a:ea typeface="Calibri" panose="020F0502020204030204" pitchFamily="34" charset="0"/>
                            <a:cs typeface="Calibri" panose="020F0502020204030204" pitchFamily="34" charset="0"/>
                          </a:rPr>
                        </m:ctrlPr>
                      </m:sSupPr>
                      <m:e>
                        <m:r>
                          <a:rPr lang="en-IN" i="1">
                            <a:effectLst/>
                            <a:latin typeface="Cambria Math" panose="02040503050406030204" pitchFamily="18" charset="0"/>
                            <a:ea typeface="Calibri" panose="020F0502020204030204" pitchFamily="34" charset="0"/>
                            <a:cs typeface="Calibri" panose="020F0502020204030204" pitchFamily="34" charset="0"/>
                          </a:rPr>
                          <m:t>𝑣</m:t>
                        </m:r>
                      </m:e>
                      <m:sup>
                        <m:r>
                          <a:rPr lang="en-IN" i="1">
                            <a:effectLst/>
                            <a:latin typeface="Cambria Math" panose="02040503050406030204" pitchFamily="18" charset="0"/>
                            <a:ea typeface="Calibri" panose="020F0502020204030204" pitchFamily="34" charset="0"/>
                            <a:cs typeface="Calibri" panose="020F0502020204030204" pitchFamily="34" charset="0"/>
                          </a:rPr>
                          <m:t>𝑖</m:t>
                        </m:r>
                      </m:sup>
                    </m:sSup>
                    <m:r>
                      <a:rPr lang="en-IN" i="1">
                        <a:effectLst/>
                        <a:latin typeface="Cambria Math" panose="02040503050406030204" pitchFamily="18" charset="0"/>
                        <a:ea typeface="Calibri" panose="020F0502020204030204" pitchFamily="34" charset="0"/>
                        <a:cs typeface="Calibri" panose="020F0502020204030204" pitchFamily="34" charset="0"/>
                      </a:rPr>
                      <m:t>𝑑𝑡</m:t>
                    </m:r>
                    <m:r>
                      <a:rPr lang="en-IN" b="0" i="1" smtClean="0">
                        <a:effectLst/>
                        <a:latin typeface="Cambria Math" panose="02040503050406030204" pitchFamily="18" charset="0"/>
                        <a:ea typeface="Calibri" panose="020F0502020204030204" pitchFamily="34" charset="0"/>
                        <a:cs typeface="Calibri" panose="020F0502020204030204" pitchFamily="34" charset="0"/>
                      </a:rPr>
                      <m:t>  ⇒</m:t>
                    </m:r>
                  </m:oMath>
                </a14:m>
                <a:r>
                  <a:rPr lang="en-IN" dirty="0">
                    <a:effectLst/>
                    <a:latin typeface="Cambria Math" panose="02040503050406030204" pitchFamily="18" charset="0"/>
                    <a:ea typeface="Calibri" panose="020F0502020204030204" pitchFamily="34" charset="0"/>
                    <a:cs typeface="Calibri" panose="020F0502020204030204" pitchFamily="34" charset="0"/>
                  </a:rPr>
                  <a:t> </a:t>
                </a:r>
                <a:r>
                  <a:rPr lang="en-IN" dirty="0">
                    <a:latin typeface="Cambria Math" panose="02040503050406030204" pitchFamily="18" charset="0"/>
                    <a:ea typeface="Cambria Math" panose="02040503050406030204" pitchFamily="18" charset="0"/>
                    <a:cs typeface="Calibri" panose="020F0502020204030204" pitchFamily="34" charset="0"/>
                  </a:rPr>
                  <a:t>  </a:t>
                </a:r>
                <a14:m>
                  <m:oMath xmlns:m="http://schemas.openxmlformats.org/officeDocument/2006/math">
                    <m:box>
                      <m:boxPr>
                        <m:diff m:val="on"/>
                        <m:ctrlPr>
                          <a:rPr lang="en-IN" i="1" smtClean="0">
                            <a:effectLst/>
                            <a:latin typeface="Cambria Math" panose="02040503050406030204" pitchFamily="18" charset="0"/>
                            <a:ea typeface="Calibri" panose="020F0502020204030204" pitchFamily="34" charset="0"/>
                            <a:cs typeface="Calibri" panose="020F0502020204030204" pitchFamily="34" charset="0"/>
                          </a:rPr>
                        </m:ctrlPr>
                      </m:boxPr>
                      <m:e>
                        <m:r>
                          <a:rPr lang="en-IN" i="1">
                            <a:effectLst/>
                            <a:latin typeface="Cambria Math" panose="02040503050406030204" pitchFamily="18" charset="0"/>
                            <a:ea typeface="Calibri" panose="020F0502020204030204" pitchFamily="34" charset="0"/>
                            <a:cs typeface="Calibri" panose="020F0502020204030204" pitchFamily="34" charset="0"/>
                          </a:rPr>
                          <m:t>𝑥</m:t>
                        </m:r>
                      </m:e>
                    </m:box>
                    <m:r>
                      <a:rPr lang="en-IN" i="1">
                        <a:effectLst/>
                        <a:latin typeface="Cambria Math" panose="02040503050406030204" pitchFamily="18" charset="0"/>
                        <a:ea typeface="Calibri" panose="020F0502020204030204" pitchFamily="34" charset="0"/>
                        <a:cs typeface="Calibri" panose="020F0502020204030204" pitchFamily="34" charset="0"/>
                      </a:rPr>
                      <m:t>=</m:t>
                    </m:r>
                    <m:r>
                      <m:rPr>
                        <m:nor/>
                      </m:rPr>
                      <a:rPr lang="en-IN" dirty="0" smtClean="0">
                        <a:latin typeface="Cambria Math" panose="02040503050406030204" pitchFamily="18" charset="0"/>
                        <a:ea typeface="Cambria Math" panose="02040503050406030204" pitchFamily="18" charset="0"/>
                        <a:cs typeface="Calibri" panose="020F0502020204030204" pitchFamily="34" charset="0"/>
                      </a:rPr>
                      <m:t>∫</m:t>
                    </m:r>
                    <m:sSup>
                      <m:sSupPr>
                        <m:ctrlPr>
                          <a:rPr lang="en-IN" i="1">
                            <a:effectLst/>
                            <a:latin typeface="Cambria Math" panose="02040503050406030204" pitchFamily="18" charset="0"/>
                            <a:ea typeface="Calibri" panose="020F0502020204030204" pitchFamily="34" charset="0"/>
                            <a:cs typeface="Calibri" panose="020F0502020204030204" pitchFamily="34" charset="0"/>
                          </a:rPr>
                        </m:ctrlPr>
                      </m:sSupPr>
                      <m:e>
                        <m:r>
                          <a:rPr lang="en-IN" i="1">
                            <a:effectLst/>
                            <a:latin typeface="Cambria Math" panose="02040503050406030204" pitchFamily="18" charset="0"/>
                            <a:ea typeface="Calibri" panose="020F0502020204030204" pitchFamily="34" charset="0"/>
                            <a:cs typeface="Calibri" panose="020F0502020204030204" pitchFamily="34" charset="0"/>
                          </a:rPr>
                          <m:t>𝑣</m:t>
                        </m:r>
                      </m:e>
                      <m:sup>
                        <m:r>
                          <a:rPr lang="en-IN" i="1">
                            <a:effectLst/>
                            <a:latin typeface="Cambria Math" panose="02040503050406030204" pitchFamily="18" charset="0"/>
                            <a:ea typeface="Calibri" panose="020F0502020204030204" pitchFamily="34" charset="0"/>
                            <a:cs typeface="Calibri" panose="020F0502020204030204" pitchFamily="34" charset="0"/>
                          </a:rPr>
                          <m:t>𝑖</m:t>
                        </m:r>
                      </m:sup>
                    </m:sSup>
                    <m:r>
                      <a:rPr lang="en-IN" i="1">
                        <a:effectLst/>
                        <a:latin typeface="Cambria Math" panose="02040503050406030204" pitchFamily="18" charset="0"/>
                        <a:ea typeface="Calibri" panose="020F0502020204030204" pitchFamily="34" charset="0"/>
                        <a:cs typeface="Calibri" panose="020F0502020204030204" pitchFamily="34" charset="0"/>
                      </a:rPr>
                      <m:t>𝑑𝑡</m:t>
                    </m:r>
                    <m:r>
                      <a:rPr lang="en-IN" i="1">
                        <a:effectLst/>
                        <a:latin typeface="Cambria Math" panose="02040503050406030204" pitchFamily="18" charset="0"/>
                        <a:ea typeface="Calibri" panose="020F0502020204030204" pitchFamily="34" charset="0"/>
                        <a:cs typeface="Calibri" panose="020F0502020204030204" pitchFamily="34" charset="0"/>
                      </a:rPr>
                      <m:t> </m:t>
                    </m:r>
                  </m:oMath>
                </a14:m>
                <a:endParaRPr lang="en-IN" dirty="0">
                  <a:latin typeface="Cambria Math" panose="02040503050406030204" pitchFamily="18" charset="0"/>
                  <a:ea typeface="Cambria Math" panose="02040503050406030204" pitchFamily="18" charset="0"/>
                  <a:cs typeface="Calibri" panose="020F0502020204030204" pitchFamily="34" charset="0"/>
                </a:endParaRPr>
              </a:p>
              <a:p>
                <a:pPr marL="0" indent="0" algn="ctr">
                  <a:buNone/>
                </a:pPr>
                <a14:m>
                  <m:oMath xmlns:m="http://schemas.openxmlformats.org/officeDocument/2006/math">
                    <m:box>
                      <m:boxPr>
                        <m:diff m:val="on"/>
                        <m:ctrlPr>
                          <a:rPr lang="en-IN" i="1" smtClean="0">
                            <a:effectLst/>
                            <a:latin typeface="Cambria Math" panose="02040503050406030204" pitchFamily="18" charset="0"/>
                            <a:ea typeface="Calibri" panose="020F0502020204030204" pitchFamily="34" charset="0"/>
                            <a:cs typeface="Calibri" panose="020F0502020204030204" pitchFamily="34" charset="0"/>
                          </a:rPr>
                        </m:ctrlPr>
                      </m:boxPr>
                      <m:e>
                        <m:r>
                          <a:rPr lang="en-IN" i="1">
                            <a:effectLst/>
                            <a:latin typeface="Cambria Math" panose="02040503050406030204" pitchFamily="18" charset="0"/>
                            <a:ea typeface="Calibri" panose="020F0502020204030204" pitchFamily="34" charset="0"/>
                            <a:cs typeface="Calibri" panose="020F0502020204030204" pitchFamily="34" charset="0"/>
                          </a:rPr>
                          <m:t>𝑑</m:t>
                        </m:r>
                        <m:r>
                          <a:rPr lang="en-IN" b="0" i="1" smtClean="0">
                            <a:effectLst/>
                            <a:latin typeface="Cambria Math" panose="02040503050406030204" pitchFamily="18" charset="0"/>
                            <a:ea typeface="Calibri" panose="020F0502020204030204" pitchFamily="34" charset="0"/>
                            <a:cs typeface="Calibri" panose="020F0502020204030204" pitchFamily="34" charset="0"/>
                          </a:rPr>
                          <m:t>𝑦</m:t>
                        </m:r>
                      </m:e>
                    </m:box>
                    <m:r>
                      <a:rPr lang="en-IN" i="1">
                        <a:effectLst/>
                        <a:latin typeface="Cambria Math" panose="02040503050406030204" pitchFamily="18" charset="0"/>
                        <a:ea typeface="Calibri" panose="020F0502020204030204" pitchFamily="34" charset="0"/>
                        <a:cs typeface="Calibri" panose="020F0502020204030204" pitchFamily="34" charset="0"/>
                      </a:rPr>
                      <m:t>= </m:t>
                    </m:r>
                    <m:sSup>
                      <m:sSupPr>
                        <m:ctrlPr>
                          <a:rPr lang="en-IN" i="1">
                            <a:effectLst/>
                            <a:latin typeface="Cambria Math" panose="02040503050406030204" pitchFamily="18" charset="0"/>
                            <a:ea typeface="Calibri" panose="020F0502020204030204" pitchFamily="34" charset="0"/>
                            <a:cs typeface="Calibri" panose="020F0502020204030204" pitchFamily="34" charset="0"/>
                          </a:rPr>
                        </m:ctrlPr>
                      </m:sSupPr>
                      <m:e>
                        <m:r>
                          <a:rPr lang="en-IN" i="1">
                            <a:effectLst/>
                            <a:latin typeface="Cambria Math" panose="02040503050406030204" pitchFamily="18" charset="0"/>
                            <a:ea typeface="Calibri" panose="020F0502020204030204" pitchFamily="34" charset="0"/>
                            <a:cs typeface="Calibri" panose="020F0502020204030204" pitchFamily="34" charset="0"/>
                          </a:rPr>
                          <m:t>𝑣</m:t>
                        </m:r>
                      </m:e>
                      <m:sup>
                        <m:r>
                          <a:rPr lang="en-IN" b="0" i="1" smtClean="0">
                            <a:effectLst/>
                            <a:latin typeface="Cambria Math" panose="02040503050406030204" pitchFamily="18" charset="0"/>
                            <a:ea typeface="Calibri" panose="020F0502020204030204" pitchFamily="34" charset="0"/>
                            <a:cs typeface="Calibri" panose="020F0502020204030204" pitchFamily="34" charset="0"/>
                          </a:rPr>
                          <m:t>𝑗</m:t>
                        </m:r>
                      </m:sup>
                    </m:sSup>
                    <m:r>
                      <a:rPr lang="en-IN" i="1">
                        <a:effectLst/>
                        <a:latin typeface="Cambria Math" panose="02040503050406030204" pitchFamily="18" charset="0"/>
                        <a:ea typeface="Calibri" panose="020F0502020204030204" pitchFamily="34" charset="0"/>
                        <a:cs typeface="Calibri" panose="020F0502020204030204" pitchFamily="34" charset="0"/>
                      </a:rPr>
                      <m:t>𝑑𝑡</m:t>
                    </m:r>
                    <m:r>
                      <a:rPr lang="en-IN" b="0" i="1" smtClean="0">
                        <a:effectLst/>
                        <a:latin typeface="Cambria Math" panose="02040503050406030204" pitchFamily="18" charset="0"/>
                        <a:ea typeface="Calibri" panose="020F0502020204030204" pitchFamily="34" charset="0"/>
                        <a:cs typeface="Calibri" panose="020F0502020204030204" pitchFamily="34" charset="0"/>
                      </a:rPr>
                      <m:t>  ⇒</m:t>
                    </m:r>
                  </m:oMath>
                </a14:m>
                <a:r>
                  <a:rPr lang="en-IN" dirty="0">
                    <a:latin typeface="Cambria Math" panose="02040503050406030204" pitchFamily="18" charset="0"/>
                    <a:ea typeface="Cambria Math" panose="02040503050406030204" pitchFamily="18" charset="0"/>
                    <a:cs typeface="Calibri" panose="020F0502020204030204" pitchFamily="34" charset="0"/>
                  </a:rPr>
                  <a:t>  </a:t>
                </a:r>
                <a14:m>
                  <m:oMath xmlns:m="http://schemas.openxmlformats.org/officeDocument/2006/math">
                    <m:box>
                      <m:boxPr>
                        <m:diff m:val="on"/>
                        <m:ctrlPr>
                          <a:rPr lang="en-IN" i="1" smtClean="0">
                            <a:effectLst/>
                            <a:latin typeface="Cambria Math" panose="02040503050406030204" pitchFamily="18" charset="0"/>
                            <a:ea typeface="Calibri" panose="020F0502020204030204" pitchFamily="34" charset="0"/>
                            <a:cs typeface="Calibri" panose="020F0502020204030204" pitchFamily="34" charset="0"/>
                          </a:rPr>
                        </m:ctrlPr>
                      </m:boxPr>
                      <m:e>
                        <m:r>
                          <m:rPr>
                            <m:brk m:alnAt="23"/>
                          </m:rPr>
                          <a:rPr lang="en-IN" b="0" i="1" smtClean="0">
                            <a:effectLst/>
                            <a:latin typeface="Cambria Math" panose="02040503050406030204" pitchFamily="18" charset="0"/>
                            <a:ea typeface="Calibri" panose="020F0502020204030204" pitchFamily="34" charset="0"/>
                            <a:cs typeface="Calibri" panose="020F0502020204030204" pitchFamily="34" charset="0"/>
                          </a:rPr>
                          <m:t>𝑦</m:t>
                        </m:r>
                      </m:e>
                    </m:box>
                    <m:r>
                      <a:rPr lang="en-IN" i="1">
                        <a:effectLst/>
                        <a:latin typeface="Cambria Math" panose="02040503050406030204" pitchFamily="18" charset="0"/>
                        <a:ea typeface="Calibri" panose="020F0502020204030204" pitchFamily="34" charset="0"/>
                        <a:cs typeface="Calibri" panose="020F0502020204030204" pitchFamily="34" charset="0"/>
                      </a:rPr>
                      <m:t>=</m:t>
                    </m:r>
                    <m:r>
                      <m:rPr>
                        <m:nor/>
                      </m:rPr>
                      <a:rPr lang="en-IN" dirty="0" smtClean="0">
                        <a:latin typeface="Cambria Math" panose="02040503050406030204" pitchFamily="18" charset="0"/>
                        <a:ea typeface="Cambria Math" panose="02040503050406030204" pitchFamily="18" charset="0"/>
                        <a:cs typeface="Calibri" panose="020F0502020204030204" pitchFamily="34" charset="0"/>
                      </a:rPr>
                      <m:t>∫</m:t>
                    </m:r>
                    <m:sSup>
                      <m:sSupPr>
                        <m:ctrlPr>
                          <a:rPr lang="en-IN" i="1">
                            <a:effectLst/>
                            <a:latin typeface="Cambria Math" panose="02040503050406030204" pitchFamily="18" charset="0"/>
                            <a:ea typeface="Calibri" panose="020F0502020204030204" pitchFamily="34" charset="0"/>
                            <a:cs typeface="Calibri" panose="020F0502020204030204" pitchFamily="34" charset="0"/>
                          </a:rPr>
                        </m:ctrlPr>
                      </m:sSupPr>
                      <m:e>
                        <m:r>
                          <a:rPr lang="en-IN" i="1">
                            <a:effectLst/>
                            <a:latin typeface="Cambria Math" panose="02040503050406030204" pitchFamily="18" charset="0"/>
                            <a:ea typeface="Calibri" panose="020F0502020204030204" pitchFamily="34" charset="0"/>
                            <a:cs typeface="Calibri" panose="020F0502020204030204" pitchFamily="34" charset="0"/>
                          </a:rPr>
                          <m:t>𝑣</m:t>
                        </m:r>
                      </m:e>
                      <m:sup>
                        <m:r>
                          <a:rPr lang="en-IN" b="0" i="1" smtClean="0">
                            <a:effectLst/>
                            <a:latin typeface="Cambria Math" panose="02040503050406030204" pitchFamily="18" charset="0"/>
                            <a:ea typeface="Calibri" panose="020F0502020204030204" pitchFamily="34" charset="0"/>
                            <a:cs typeface="Calibri" panose="020F0502020204030204" pitchFamily="34" charset="0"/>
                          </a:rPr>
                          <m:t>𝑗</m:t>
                        </m:r>
                      </m:sup>
                    </m:sSup>
                    <m:r>
                      <a:rPr lang="en-IN" i="1">
                        <a:effectLst/>
                        <a:latin typeface="Cambria Math" panose="02040503050406030204" pitchFamily="18" charset="0"/>
                        <a:ea typeface="Calibri" panose="020F0502020204030204" pitchFamily="34" charset="0"/>
                        <a:cs typeface="Calibri" panose="020F0502020204030204" pitchFamily="34" charset="0"/>
                      </a:rPr>
                      <m:t>𝑑𝑡</m:t>
                    </m:r>
                  </m:oMath>
                </a14:m>
                <a:endParaRPr lang="en-IN" dirty="0">
                  <a:latin typeface="Cambria Math" panose="02040503050406030204" pitchFamily="18" charset="0"/>
                  <a:ea typeface="Cambria Math" panose="02040503050406030204" pitchFamily="18" charset="0"/>
                  <a:cs typeface="Calibri" panose="020F0502020204030204" pitchFamily="34" charset="0"/>
                </a:endParaRPr>
              </a:p>
              <a:p>
                <a:r>
                  <a:rPr lang="en-IN" dirty="0">
                    <a:latin typeface="Calibri (body)"/>
                    <a:ea typeface="Cambria Math" panose="02040503050406030204" pitchFamily="18" charset="0"/>
                    <a:cs typeface="Calibri" panose="020F0502020204030204" pitchFamily="34" charset="0"/>
                  </a:rPr>
                  <a:t>If the trajectories of the two particles intersect each other and if the time taken for the particles to reach to the intersection point from their starting point is same, then the two particles will collide.</a:t>
                </a:r>
              </a:p>
              <a:p>
                <a:pPr marL="0" indent="0" algn="ctr">
                  <a:buNone/>
                </a:pPr>
                <a:endParaRPr lang="en-IN" dirty="0">
                  <a:effectLst/>
                  <a:latin typeface="Cambria Math" panose="02040503050406030204" pitchFamily="18" charset="0"/>
                  <a:ea typeface="Cambria Math" panose="02040503050406030204" pitchFamily="18" charset="0"/>
                  <a:cs typeface="Calibri" panose="020F0502020204030204" pitchFamily="34" charset="0"/>
                </a:endParaRPr>
              </a:p>
            </p:txBody>
          </p:sp>
        </mc:Choice>
        <mc:Fallback>
          <p:sp>
            <p:nvSpPr>
              <p:cNvPr id="3" name="Content Placeholder 2">
                <a:extLst>
                  <a:ext uri="{FF2B5EF4-FFF2-40B4-BE49-F238E27FC236}">
                    <a16:creationId xmlns:a16="http://schemas.microsoft.com/office/drawing/2014/main" id="{200BCE12-0C9F-8F4B-2C76-05E058F18081}"/>
                  </a:ext>
                </a:extLst>
              </p:cNvPr>
              <p:cNvSpPr>
                <a:spLocks noGrp="1" noRot="1" noChangeAspect="1" noMove="1" noResize="1" noEditPoints="1" noAdjustHandles="1" noChangeArrowheads="1" noChangeShapeType="1" noTextEdit="1"/>
              </p:cNvSpPr>
              <p:nvPr>
                <p:ph idx="1"/>
              </p:nvPr>
            </p:nvSpPr>
            <p:spPr>
              <a:xfrm>
                <a:off x="838200" y="1690688"/>
                <a:ext cx="10515600" cy="4802187"/>
              </a:xfrm>
              <a:blipFill>
                <a:blip r:embed="rId2"/>
                <a:stretch>
                  <a:fillRect l="-928" t="-2538" r="-580"/>
                </a:stretch>
              </a:blipFill>
            </p:spPr>
            <p:txBody>
              <a:bodyPr/>
              <a:lstStyle/>
              <a:p>
                <a:r>
                  <a:rPr lang="en-IN">
                    <a:noFill/>
                  </a:rPr>
                  <a:t> </a:t>
                </a:r>
              </a:p>
            </p:txBody>
          </p:sp>
        </mc:Fallback>
      </mc:AlternateContent>
    </p:spTree>
    <p:extLst>
      <p:ext uri="{BB962C8B-B14F-4D97-AF65-F5344CB8AC3E}">
        <p14:creationId xmlns:p14="http://schemas.microsoft.com/office/powerpoint/2010/main" val="4056793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EB6E7-80A4-348B-8193-292E09087C81}"/>
              </a:ext>
            </a:extLst>
          </p:cNvPr>
          <p:cNvSpPr>
            <a:spLocks noGrp="1"/>
          </p:cNvSpPr>
          <p:nvPr>
            <p:ph type="title"/>
          </p:nvPr>
        </p:nvSpPr>
        <p:spPr>
          <a:xfrm>
            <a:off x="838200" y="294785"/>
            <a:ext cx="10515600" cy="774363"/>
          </a:xfrm>
        </p:spPr>
        <p:txBody>
          <a:bodyPr/>
          <a:lstStyle/>
          <a:p>
            <a:r>
              <a:rPr lang="en-IN" dirty="0"/>
              <a:t>Impulse Momentum Relationship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80FBF4-EB6F-9CFD-B4BD-7B515DF5D339}"/>
                  </a:ext>
                </a:extLst>
              </p:cNvPr>
              <p:cNvSpPr>
                <a:spLocks noGrp="1"/>
              </p:cNvSpPr>
              <p:nvPr>
                <p:ph idx="1"/>
              </p:nvPr>
            </p:nvSpPr>
            <p:spPr>
              <a:xfrm>
                <a:off x="140677" y="1280158"/>
                <a:ext cx="11887200" cy="5205049"/>
              </a:xfrm>
            </p:spPr>
            <p:txBody>
              <a:bodyPr>
                <a:normAutofit lnSpcReduction="10000"/>
              </a:bodyPr>
              <a:lstStyle/>
              <a:p>
                <a:r>
                  <a:rPr lang="en-IN" sz="2600" dirty="0"/>
                  <a:t>Collision at </a:t>
                </a:r>
                <a14:m>
                  <m:oMath xmlns:m="http://schemas.openxmlformats.org/officeDocument/2006/math">
                    <m:sSub>
                      <m:sSubPr>
                        <m:ctrlPr>
                          <a:rPr lang="en-IN" sz="2600" i="1" smtClean="0">
                            <a:effectLst/>
                            <a:latin typeface="Cambria Math" panose="02040503050406030204" pitchFamily="18" charset="0"/>
                          </a:rPr>
                        </m:ctrlPr>
                      </m:sSubPr>
                      <m:e>
                        <m:r>
                          <a:rPr lang="en-IN" sz="26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en-IN" sz="2600" i="1">
                            <a:effectLst/>
                            <a:latin typeface="Cambria Math" panose="02040503050406030204" pitchFamily="18" charset="0"/>
                            <a:ea typeface="Calibri" panose="020F0502020204030204" pitchFamily="34" charset="0"/>
                            <a:cs typeface="Times New Roman" panose="02020603050405020304" pitchFamily="18" charset="0"/>
                          </a:rPr>
                          <m:t>0</m:t>
                        </m:r>
                      </m:sub>
                    </m:sSub>
                  </m:oMath>
                </a14:m>
                <a:r>
                  <a:rPr lang="en-IN" sz="2600" dirty="0"/>
                  <a:t>: We have to find kinematics just after collision given the kinematics just before.</a:t>
                </a:r>
              </a:p>
              <a:p>
                <a:r>
                  <a:rPr lang="en-IN" dirty="0"/>
                  <a:t>Linear Momentum Balance (LMB): </a:t>
                </a:r>
                <a:r>
                  <a:rPr lang="en-IN" dirty="0" err="1">
                    <a:effectLst/>
                    <a:latin typeface="Cambria Math" panose="02040503050406030204" pitchFamily="18" charset="0"/>
                    <a:ea typeface="Calibri" panose="020F0502020204030204" pitchFamily="34" charset="0"/>
                    <a:cs typeface="Calibri" panose="020F0502020204030204" pitchFamily="34" charset="0"/>
                  </a:rPr>
                  <a:t>Σ</a:t>
                </a:r>
                <a:r>
                  <a:rPr lang="en-IN" b="1" dirty="0" err="1">
                    <a:effectLst/>
                    <a:latin typeface="Cambria Math" panose="02040503050406030204" pitchFamily="18" charset="0"/>
                    <a:ea typeface="Calibri" panose="020F0502020204030204" pitchFamily="34" charset="0"/>
                    <a:cs typeface="Calibri" panose="020F0502020204030204" pitchFamily="34" charset="0"/>
                  </a:rPr>
                  <a:t>I</a:t>
                </a:r>
                <a:r>
                  <a:rPr lang="en-IN" baseline="-25000" dirty="0" err="1">
                    <a:effectLst/>
                    <a:latin typeface="Cambria Math" panose="02040503050406030204" pitchFamily="18" charset="0"/>
                    <a:ea typeface="Calibri" panose="020F0502020204030204" pitchFamily="34" charset="0"/>
                    <a:cs typeface="Calibri" panose="020F0502020204030204" pitchFamily="34" charset="0"/>
                  </a:rPr>
                  <a:t>f</a:t>
                </a:r>
                <a:r>
                  <a:rPr lang="en-IN" dirty="0">
                    <a:effectLst/>
                    <a:latin typeface="Cambria Math" panose="02040503050406030204" pitchFamily="18" charset="0"/>
                    <a:ea typeface="Calibri" panose="020F0502020204030204" pitchFamily="34" charset="0"/>
                    <a:cs typeface="Calibri" panose="020F0502020204030204" pitchFamily="34" charset="0"/>
                  </a:rPr>
                  <a:t> = </a:t>
                </a:r>
                <a14:m>
                  <m:oMath xmlns:m="http://schemas.openxmlformats.org/officeDocument/2006/math">
                    <m:sSubSup>
                      <m:sSubSupPr>
                        <m:ctrlPr>
                          <a:rPr lang="en-IN" i="1" smtClean="0">
                            <a:effectLst/>
                            <a:latin typeface="Cambria Math" panose="02040503050406030204" pitchFamily="18" charset="0"/>
                            <a:cs typeface="Calibri" panose="020F0502020204030204" pitchFamily="34" charset="0"/>
                          </a:rPr>
                        </m:ctrlPr>
                      </m:sSubSupPr>
                      <m:e>
                        <m:r>
                          <a:rPr lang="en-IN" i="1">
                            <a:effectLst/>
                            <a:latin typeface="Cambria Math" panose="02040503050406030204" pitchFamily="18" charset="0"/>
                            <a:ea typeface="Calibri" panose="020F0502020204030204" pitchFamily="34" charset="0"/>
                            <a:cs typeface="Calibri" panose="020F0502020204030204" pitchFamily="34" charset="0"/>
                          </a:rPr>
                          <m:t>(</m:t>
                        </m:r>
                        <m:r>
                          <a:rPr lang="en-IN" b="1" i="1">
                            <a:effectLst/>
                            <a:latin typeface="Cambria Math" panose="02040503050406030204" pitchFamily="18" charset="0"/>
                            <a:ea typeface="Calibri" panose="020F0502020204030204" pitchFamily="34" charset="0"/>
                            <a:cs typeface="Calibri" panose="020F0502020204030204" pitchFamily="34" charset="0"/>
                          </a:rPr>
                          <m:t>𝑳</m:t>
                        </m:r>
                      </m:e>
                      <m:sub>
                        <m:r>
                          <a:rPr lang="en-IN" i="1">
                            <a:effectLst/>
                            <a:latin typeface="Cambria Math" panose="02040503050406030204" pitchFamily="18" charset="0"/>
                            <a:ea typeface="Calibri" panose="020F0502020204030204" pitchFamily="34" charset="0"/>
                            <a:cs typeface="Calibri" panose="020F0502020204030204" pitchFamily="34" charset="0"/>
                          </a:rPr>
                          <m:t>1</m:t>
                        </m:r>
                      </m:sub>
                      <m:sup>
                        <m:r>
                          <a:rPr lang="en-IN" i="1">
                            <a:effectLst/>
                            <a:latin typeface="Cambria Math" panose="02040503050406030204" pitchFamily="18" charset="0"/>
                            <a:ea typeface="Calibri" panose="020F0502020204030204" pitchFamily="34" charset="0"/>
                            <a:cs typeface="Calibri" panose="020F0502020204030204" pitchFamily="34" charset="0"/>
                          </a:rPr>
                          <m:t>′</m:t>
                        </m:r>
                      </m:sup>
                    </m:sSubSup>
                    <m:r>
                      <a:rPr lang="en-IN" b="0" i="1" smtClean="0">
                        <a:effectLst/>
                        <a:latin typeface="Cambria Math" panose="02040503050406030204" pitchFamily="18" charset="0"/>
                        <a:ea typeface="Calibri" panose="020F0502020204030204" pitchFamily="34" charset="0"/>
                        <a:cs typeface="Calibri" panose="020F0502020204030204" pitchFamily="34" charset="0"/>
                      </a:rPr>
                      <m:t> </m:t>
                    </m:r>
                    <m:r>
                      <a:rPr lang="en-IN" i="1">
                        <a:effectLst/>
                        <a:latin typeface="Cambria Math" panose="02040503050406030204" pitchFamily="18" charset="0"/>
                        <a:ea typeface="Calibri" panose="020F0502020204030204" pitchFamily="34" charset="0"/>
                        <a:cs typeface="Calibri" panose="020F0502020204030204" pitchFamily="34" charset="0"/>
                      </a:rPr>
                      <m:t>+</m:t>
                    </m:r>
                    <m:r>
                      <a:rPr lang="en-IN" b="0" i="1" smtClean="0">
                        <a:effectLst/>
                        <a:latin typeface="Cambria Math" panose="02040503050406030204" pitchFamily="18" charset="0"/>
                        <a:ea typeface="Calibri" panose="020F0502020204030204" pitchFamily="34" charset="0"/>
                        <a:cs typeface="Calibri" panose="020F0502020204030204" pitchFamily="34" charset="0"/>
                      </a:rPr>
                      <m:t> </m:t>
                    </m:r>
                    <m:sSubSup>
                      <m:sSubSupPr>
                        <m:ctrlPr>
                          <a:rPr lang="en-IN" i="1">
                            <a:effectLst/>
                            <a:latin typeface="Cambria Math" panose="02040503050406030204" pitchFamily="18" charset="0"/>
                            <a:cs typeface="Calibri" panose="020F0502020204030204" pitchFamily="34" charset="0"/>
                          </a:rPr>
                        </m:ctrlPr>
                      </m:sSubSupPr>
                      <m:e>
                        <m:r>
                          <a:rPr lang="en-IN" b="1" i="1">
                            <a:effectLst/>
                            <a:latin typeface="Cambria Math" panose="02040503050406030204" pitchFamily="18" charset="0"/>
                            <a:ea typeface="Calibri" panose="020F0502020204030204" pitchFamily="34" charset="0"/>
                            <a:cs typeface="Calibri" panose="020F0502020204030204" pitchFamily="34" charset="0"/>
                          </a:rPr>
                          <m:t>𝑳</m:t>
                        </m:r>
                      </m:e>
                      <m:sub>
                        <m:r>
                          <a:rPr lang="en-IN" i="1">
                            <a:effectLst/>
                            <a:latin typeface="Cambria Math" panose="02040503050406030204" pitchFamily="18" charset="0"/>
                            <a:ea typeface="Calibri" panose="020F0502020204030204" pitchFamily="34" charset="0"/>
                            <a:cs typeface="Calibri" panose="020F0502020204030204" pitchFamily="34" charset="0"/>
                          </a:rPr>
                          <m:t>2</m:t>
                        </m:r>
                      </m:sub>
                      <m:sup>
                        <m:r>
                          <a:rPr lang="en-IN" i="1">
                            <a:effectLst/>
                            <a:latin typeface="Cambria Math" panose="02040503050406030204" pitchFamily="18" charset="0"/>
                            <a:ea typeface="Calibri" panose="020F0502020204030204" pitchFamily="34" charset="0"/>
                            <a:cs typeface="Calibri" panose="020F0502020204030204" pitchFamily="34" charset="0"/>
                          </a:rPr>
                          <m:t>′</m:t>
                        </m:r>
                      </m:sup>
                    </m:sSubSup>
                    <m:r>
                      <a:rPr lang="en-IN" i="1">
                        <a:effectLst/>
                        <a:latin typeface="Cambria Math" panose="02040503050406030204" pitchFamily="18" charset="0"/>
                        <a:ea typeface="Calibri" panose="020F0502020204030204" pitchFamily="34" charset="0"/>
                        <a:cs typeface="Calibri" panose="020F0502020204030204" pitchFamily="34" charset="0"/>
                      </a:rPr>
                      <m:t>)−(</m:t>
                    </m:r>
                    <m:sSub>
                      <m:sSubPr>
                        <m:ctrlPr>
                          <a:rPr lang="en-IN" i="1">
                            <a:effectLst/>
                            <a:latin typeface="Cambria Math" panose="02040503050406030204" pitchFamily="18" charset="0"/>
                            <a:cs typeface="Calibri" panose="020F0502020204030204" pitchFamily="34" charset="0"/>
                          </a:rPr>
                        </m:ctrlPr>
                      </m:sSubPr>
                      <m:e>
                        <m:r>
                          <a:rPr lang="en-IN" b="1" i="1">
                            <a:effectLst/>
                            <a:latin typeface="Cambria Math" panose="02040503050406030204" pitchFamily="18" charset="0"/>
                            <a:ea typeface="Calibri" panose="020F0502020204030204" pitchFamily="34" charset="0"/>
                            <a:cs typeface="Calibri" panose="020F0502020204030204" pitchFamily="34" charset="0"/>
                          </a:rPr>
                          <m:t>𝑳</m:t>
                        </m:r>
                      </m:e>
                      <m:sub>
                        <m:r>
                          <a:rPr lang="en-IN" i="1">
                            <a:effectLst/>
                            <a:latin typeface="Cambria Math" panose="02040503050406030204" pitchFamily="18" charset="0"/>
                            <a:ea typeface="Calibri" panose="020F0502020204030204" pitchFamily="34" charset="0"/>
                            <a:cs typeface="Calibri" panose="020F0502020204030204" pitchFamily="34" charset="0"/>
                          </a:rPr>
                          <m:t>1</m:t>
                        </m:r>
                      </m:sub>
                    </m:sSub>
                    <m:r>
                      <a:rPr lang="en-IN" i="1">
                        <a:effectLst/>
                        <a:latin typeface="Cambria Math" panose="02040503050406030204" pitchFamily="18" charset="0"/>
                        <a:ea typeface="Calibri" panose="020F0502020204030204" pitchFamily="34" charset="0"/>
                        <a:cs typeface="Calibri" panose="020F0502020204030204" pitchFamily="34" charset="0"/>
                      </a:rPr>
                      <m:t>+</m:t>
                    </m:r>
                    <m:sSub>
                      <m:sSubPr>
                        <m:ctrlPr>
                          <a:rPr lang="en-IN" i="1">
                            <a:effectLst/>
                            <a:latin typeface="Cambria Math" panose="02040503050406030204" pitchFamily="18" charset="0"/>
                            <a:cs typeface="Calibri" panose="020F0502020204030204" pitchFamily="34" charset="0"/>
                          </a:rPr>
                        </m:ctrlPr>
                      </m:sSubPr>
                      <m:e>
                        <m:r>
                          <a:rPr lang="en-IN" b="1" i="1">
                            <a:effectLst/>
                            <a:latin typeface="Cambria Math" panose="02040503050406030204" pitchFamily="18" charset="0"/>
                            <a:ea typeface="Calibri" panose="020F0502020204030204" pitchFamily="34" charset="0"/>
                            <a:cs typeface="Calibri" panose="020F0502020204030204" pitchFamily="34" charset="0"/>
                          </a:rPr>
                          <m:t>𝑳</m:t>
                        </m:r>
                      </m:e>
                      <m:sub>
                        <m:r>
                          <a:rPr lang="en-IN" i="1">
                            <a:effectLst/>
                            <a:latin typeface="Cambria Math" panose="02040503050406030204" pitchFamily="18" charset="0"/>
                            <a:ea typeface="Calibri" panose="020F0502020204030204" pitchFamily="34" charset="0"/>
                            <a:cs typeface="Calibri" panose="020F0502020204030204" pitchFamily="34" charset="0"/>
                          </a:rPr>
                          <m:t>2</m:t>
                        </m:r>
                      </m:sub>
                    </m:sSub>
                    <m:r>
                      <a:rPr lang="en-IN" i="1">
                        <a:effectLst/>
                        <a:latin typeface="Cambria Math" panose="02040503050406030204" pitchFamily="18" charset="0"/>
                        <a:ea typeface="Calibri" panose="020F0502020204030204" pitchFamily="34" charset="0"/>
                        <a:cs typeface="Calibri" panose="020F0502020204030204" pitchFamily="34" charset="0"/>
                      </a:rPr>
                      <m:t>)</m:t>
                    </m:r>
                  </m:oMath>
                </a14:m>
                <a:r>
                  <a:rPr lang="en-IN" dirty="0">
                    <a:effectLst/>
                    <a:latin typeface="Cambria Math" panose="02040503050406030204" pitchFamily="18" charset="0"/>
                    <a:ea typeface="Calibri" panose="020F0502020204030204" pitchFamily="34" charset="0"/>
                    <a:cs typeface="Calibri" panose="020F0502020204030204" pitchFamily="34" charset="0"/>
                  </a:rPr>
                  <a:t> </a:t>
                </a:r>
              </a:p>
              <a:p>
                <a:pPr marL="0" indent="0" algn="r">
                  <a:buNone/>
                </a:pPr>
                <a:r>
                  <a:rPr lang="en-IN" sz="2600" dirty="0"/>
                  <a:t>Where, force impulse at time </a:t>
                </a:r>
                <a14:m>
                  <m:oMath xmlns:m="http://schemas.openxmlformats.org/officeDocument/2006/math">
                    <m:sSub>
                      <m:sSubPr>
                        <m:ctrlPr>
                          <a:rPr lang="en-IN" sz="2600" i="1" smtClean="0">
                            <a:effectLst/>
                            <a:latin typeface="Cambria Math" panose="02040503050406030204" pitchFamily="18" charset="0"/>
                          </a:rPr>
                        </m:ctrlPr>
                      </m:sSubPr>
                      <m:e>
                        <m:r>
                          <a:rPr lang="en-IN" sz="26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en-IN" sz="2600" i="1">
                            <a:effectLst/>
                            <a:latin typeface="Cambria Math" panose="02040503050406030204" pitchFamily="18" charset="0"/>
                            <a:ea typeface="Calibri" panose="020F0502020204030204" pitchFamily="34" charset="0"/>
                            <a:cs typeface="Times New Roman" panose="02020603050405020304" pitchFamily="18" charset="0"/>
                          </a:rPr>
                          <m:t>0</m:t>
                        </m:r>
                      </m:sub>
                    </m:sSub>
                  </m:oMath>
                </a14:m>
                <a:r>
                  <a:rPr lang="en-IN" dirty="0"/>
                  <a:t>: </a:t>
                </a:r>
                <a:r>
                  <a:rPr lang="en-IN" b="1" dirty="0">
                    <a:effectLst/>
                    <a:latin typeface="Cambria Math" panose="02040503050406030204" pitchFamily="18" charset="0"/>
                    <a:ea typeface="Calibri" panose="020F0502020204030204" pitchFamily="34" charset="0"/>
                    <a:cs typeface="Calibri" panose="020F0502020204030204" pitchFamily="34" charset="0"/>
                  </a:rPr>
                  <a:t>I</a:t>
                </a:r>
                <a:r>
                  <a:rPr lang="en-IN" baseline="-25000" dirty="0">
                    <a:effectLst/>
                    <a:latin typeface="Cambria Math" panose="02040503050406030204" pitchFamily="18" charset="0"/>
                    <a:ea typeface="Calibri" panose="020F0502020204030204" pitchFamily="34" charset="0"/>
                    <a:cs typeface="Calibri" panose="020F0502020204030204" pitchFamily="34" charset="0"/>
                  </a:rPr>
                  <a:t>f</a:t>
                </a:r>
                <a:r>
                  <a:rPr lang="en-IN" dirty="0">
                    <a:effectLst/>
                    <a:latin typeface="Cambria Math" panose="02040503050406030204" pitchFamily="18" charset="0"/>
                    <a:ea typeface="Calibri" panose="020F0502020204030204" pitchFamily="34" charset="0"/>
                    <a:cs typeface="Calibri" panose="020F0502020204030204" pitchFamily="34" charset="0"/>
                  </a:rPr>
                  <a:t> </a:t>
                </a:r>
                <a:r>
                  <a:rPr lang="en-IN" sz="2600" dirty="0">
                    <a:effectLst/>
                    <a:latin typeface="Cambria Math" panose="02040503050406030204" pitchFamily="18" charset="0"/>
                    <a:ea typeface="Calibri" panose="020F0502020204030204" pitchFamily="34" charset="0"/>
                    <a:cs typeface="Calibri" panose="020F0502020204030204" pitchFamily="34" charset="0"/>
                  </a:rPr>
                  <a:t>=</a:t>
                </a:r>
                <a:r>
                  <a:rPr lang="en-IN" dirty="0">
                    <a:effectLst/>
                    <a:latin typeface="Cambria Math" panose="02040503050406030204" pitchFamily="18" charset="0"/>
                    <a:ea typeface="Calibri" panose="020F0502020204030204" pitchFamily="34" charset="0"/>
                    <a:cs typeface="Calibri" panose="020F0502020204030204" pitchFamily="34" charset="0"/>
                  </a:rPr>
                  <a:t> </a:t>
                </a:r>
                <a14:m>
                  <m:oMath xmlns:m="http://schemas.openxmlformats.org/officeDocument/2006/math">
                    <m:nary>
                      <m:naryPr>
                        <m:limLoc m:val="subSup"/>
                        <m:ctrlPr>
                          <a:rPr lang="en-IN" i="1" smtClean="0">
                            <a:effectLst/>
                            <a:latin typeface="Cambria Math" panose="02040503050406030204" pitchFamily="18" charset="0"/>
                          </a:rPr>
                        </m:ctrlPr>
                      </m:naryPr>
                      <m:sub>
                        <m:sSub>
                          <m:sSubPr>
                            <m:ctrlPr>
                              <a:rPr lang="en-IN" i="1">
                                <a:effectLst/>
                                <a:latin typeface="Cambria Math" panose="02040503050406030204" pitchFamily="18" charset="0"/>
                              </a:rPr>
                            </m:ctrlPr>
                          </m:sSubPr>
                          <m:e>
                            <m:r>
                              <a:rPr lang="en-IN" i="1">
                                <a:effectLst/>
                                <a:latin typeface="Cambria Math" panose="02040503050406030204" pitchFamily="18" charset="0"/>
                                <a:ea typeface="Calibri" panose="020F0502020204030204" pitchFamily="34" charset="0"/>
                                <a:cs typeface="Times New Roman" panose="02020603050405020304" pitchFamily="18" charset="0"/>
                              </a:rPr>
                              <m:t>𝑡</m:t>
                            </m:r>
                          </m:e>
                          <m:sub>
                            <m:r>
                              <a:rPr lang="en-IN" i="1">
                                <a:effectLst/>
                                <a:latin typeface="Cambria Math" panose="02040503050406030204" pitchFamily="18" charset="0"/>
                                <a:ea typeface="Calibri" panose="020F0502020204030204" pitchFamily="34" charset="0"/>
                                <a:cs typeface="Times New Roman" panose="02020603050405020304" pitchFamily="18" charset="0"/>
                              </a:rPr>
                              <m:t>0</m:t>
                            </m:r>
                          </m:sub>
                        </m:sSub>
                        <m:r>
                          <a:rPr lang="en-IN" i="1">
                            <a:effectLst/>
                            <a:latin typeface="Cambria Math" panose="02040503050406030204" pitchFamily="18" charset="0"/>
                            <a:ea typeface="Calibri" panose="020F0502020204030204" pitchFamily="34" charset="0"/>
                            <a:cs typeface="Times New Roman" panose="02020603050405020304" pitchFamily="18" charset="0"/>
                          </a:rPr>
                          <m:t>−</m:t>
                        </m:r>
                        <m:r>
                          <a:rPr lang="en-IN" i="1">
                            <a:effectLst/>
                            <a:latin typeface="Cambria Math" panose="02040503050406030204" pitchFamily="18" charset="0"/>
                            <a:ea typeface="Calibri" panose="020F0502020204030204" pitchFamily="34" charset="0"/>
                            <a:cs typeface="Times New Roman" panose="02020603050405020304" pitchFamily="18" charset="0"/>
                          </a:rPr>
                          <m:t>𝛿</m:t>
                        </m:r>
                        <m:r>
                          <a:rPr lang="en-IN" i="1">
                            <a:effectLst/>
                            <a:latin typeface="Cambria Math" panose="02040503050406030204" pitchFamily="18" charset="0"/>
                            <a:ea typeface="Calibri" panose="020F0502020204030204" pitchFamily="34" charset="0"/>
                            <a:cs typeface="Times New Roman" panose="02020603050405020304" pitchFamily="18" charset="0"/>
                          </a:rPr>
                          <m:t>𝑡</m:t>
                        </m:r>
                      </m:sub>
                      <m:sup>
                        <m:sSub>
                          <m:sSubPr>
                            <m:ctrlPr>
                              <a:rPr lang="en-IN" i="1">
                                <a:effectLst/>
                                <a:latin typeface="Cambria Math" panose="02040503050406030204" pitchFamily="18" charset="0"/>
                              </a:rPr>
                            </m:ctrlPr>
                          </m:sSubPr>
                          <m:e>
                            <m:r>
                              <a:rPr lang="en-IN" i="1">
                                <a:effectLst/>
                                <a:latin typeface="Cambria Math" panose="02040503050406030204" pitchFamily="18" charset="0"/>
                                <a:ea typeface="Calibri" panose="020F0502020204030204" pitchFamily="34" charset="0"/>
                                <a:cs typeface="Times New Roman" panose="02020603050405020304" pitchFamily="18" charset="0"/>
                              </a:rPr>
                              <m:t>𝑡</m:t>
                            </m:r>
                          </m:e>
                          <m:sub>
                            <m:r>
                              <a:rPr lang="en-IN" i="1">
                                <a:effectLst/>
                                <a:latin typeface="Cambria Math" panose="02040503050406030204" pitchFamily="18" charset="0"/>
                                <a:ea typeface="Calibri" panose="020F0502020204030204" pitchFamily="34" charset="0"/>
                                <a:cs typeface="Times New Roman" panose="02020603050405020304" pitchFamily="18" charset="0"/>
                              </a:rPr>
                              <m:t>0</m:t>
                            </m:r>
                          </m:sub>
                        </m:sSub>
                        <m:r>
                          <a:rPr lang="en-IN" i="1">
                            <a:effectLst/>
                            <a:latin typeface="Cambria Math" panose="02040503050406030204" pitchFamily="18" charset="0"/>
                            <a:ea typeface="Calibri" panose="020F0502020204030204" pitchFamily="34" charset="0"/>
                            <a:cs typeface="Times New Roman" panose="02020603050405020304" pitchFamily="18" charset="0"/>
                          </a:rPr>
                          <m:t>+</m:t>
                        </m:r>
                        <m:r>
                          <a:rPr lang="en-IN" i="1">
                            <a:effectLst/>
                            <a:latin typeface="Cambria Math" panose="02040503050406030204" pitchFamily="18" charset="0"/>
                            <a:ea typeface="Calibri" panose="020F0502020204030204" pitchFamily="34" charset="0"/>
                            <a:cs typeface="Times New Roman" panose="02020603050405020304" pitchFamily="18" charset="0"/>
                          </a:rPr>
                          <m:t>𝛿</m:t>
                        </m:r>
                        <m:r>
                          <a:rPr lang="en-IN" i="1">
                            <a:effectLst/>
                            <a:latin typeface="Cambria Math" panose="02040503050406030204" pitchFamily="18" charset="0"/>
                            <a:ea typeface="Calibri" panose="020F0502020204030204" pitchFamily="34" charset="0"/>
                            <a:cs typeface="Times New Roman" panose="02020603050405020304" pitchFamily="18" charset="0"/>
                          </a:rPr>
                          <m:t>𝑡</m:t>
                        </m:r>
                      </m:sup>
                      <m:e>
                        <m:r>
                          <a:rPr lang="en-IN" b="1" i="1">
                            <a:effectLst/>
                            <a:latin typeface="Cambria Math" panose="02040503050406030204" pitchFamily="18" charset="0"/>
                            <a:ea typeface="Calibri" panose="020F0502020204030204" pitchFamily="34" charset="0"/>
                            <a:cs typeface="Times New Roman" panose="02020603050405020304" pitchFamily="18" charset="0"/>
                          </a:rPr>
                          <m:t>𝑭</m:t>
                        </m:r>
                        <m:r>
                          <a:rPr lang="en-IN" i="1">
                            <a:effectLst/>
                            <a:latin typeface="Cambria Math" panose="02040503050406030204" pitchFamily="18" charset="0"/>
                            <a:ea typeface="Calibri" panose="020F0502020204030204" pitchFamily="34" charset="0"/>
                            <a:cs typeface="Times New Roman" panose="02020603050405020304" pitchFamily="18" charset="0"/>
                          </a:rPr>
                          <m:t>𝑑𝑡</m:t>
                        </m:r>
                      </m:e>
                    </m:nary>
                  </m:oMath>
                </a14:m>
                <a:endParaRPr lang="en-IN" i="1" dirty="0">
                  <a:effectLst/>
                  <a:latin typeface="Cambria Math" panose="02040503050406030204" pitchFamily="18" charset="0"/>
                  <a:ea typeface="Calibri" panose="020F0502020204030204" pitchFamily="34" charset="0"/>
                  <a:cs typeface="Times New Roman" panose="02020603050405020304" pitchFamily="18" charset="0"/>
                </a:endParaRPr>
              </a:p>
              <a:p>
                <a:pPr marL="0" indent="0" algn="r">
                  <a:buNone/>
                </a:pPr>
                <a14:m>
                  <m:oMath xmlns:m="http://schemas.openxmlformats.org/officeDocument/2006/math">
                    <m:sSubSup>
                      <m:sSubSupPr>
                        <m:ctrlPr>
                          <a:rPr lang="en-IN" i="1" smtClean="0">
                            <a:effectLst/>
                            <a:latin typeface="Cambria Math" panose="02040503050406030204" pitchFamily="18" charset="0"/>
                            <a:cs typeface="Calibri" panose="020F0502020204030204" pitchFamily="34" charset="0"/>
                          </a:rPr>
                        </m:ctrlPr>
                      </m:sSubSupPr>
                      <m:e>
                        <m:r>
                          <a:rPr lang="en-IN" b="1" i="1">
                            <a:effectLst/>
                            <a:latin typeface="Cambria Math" panose="02040503050406030204" pitchFamily="18" charset="0"/>
                            <a:ea typeface="Calibri" panose="020F0502020204030204" pitchFamily="34" charset="0"/>
                            <a:cs typeface="Calibri" panose="020F0502020204030204" pitchFamily="34" charset="0"/>
                          </a:rPr>
                          <m:t>𝑳</m:t>
                        </m:r>
                      </m:e>
                      <m:sub>
                        <m:r>
                          <a:rPr lang="en-IN" b="0" i="1" smtClean="0">
                            <a:effectLst/>
                            <a:latin typeface="Cambria Math" panose="02040503050406030204" pitchFamily="18" charset="0"/>
                            <a:ea typeface="Calibri" panose="020F0502020204030204" pitchFamily="34" charset="0"/>
                            <a:cs typeface="Calibri" panose="020F0502020204030204" pitchFamily="34" charset="0"/>
                          </a:rPr>
                          <m:t>𝑖</m:t>
                        </m:r>
                      </m:sub>
                      <m:sup>
                        <m:r>
                          <a:rPr lang="en-IN" i="1">
                            <a:effectLst/>
                            <a:latin typeface="Cambria Math" panose="02040503050406030204" pitchFamily="18" charset="0"/>
                            <a:ea typeface="Calibri" panose="020F0502020204030204" pitchFamily="34" charset="0"/>
                            <a:cs typeface="Calibri" panose="020F0502020204030204" pitchFamily="34" charset="0"/>
                          </a:rPr>
                          <m:t>′</m:t>
                        </m:r>
                      </m:sup>
                    </m:sSubSup>
                  </m:oMath>
                </a14:m>
                <a:r>
                  <a:rPr lang="en-IN" sz="2600" dirty="0"/>
                  <a:t>=linear momentum of particle </a:t>
                </a:r>
                <a:r>
                  <a:rPr lang="en-IN" sz="2600" dirty="0" err="1"/>
                  <a:t>i</a:t>
                </a:r>
                <a:r>
                  <a:rPr lang="en-IN" sz="2600" dirty="0"/>
                  <a:t> at </a:t>
                </a:r>
                <a14:m>
                  <m:oMath xmlns:m="http://schemas.openxmlformats.org/officeDocument/2006/math">
                    <m:r>
                      <a:rPr lang="en-IN" sz="2600" i="1" smtClean="0">
                        <a:effectLst/>
                        <a:latin typeface="Cambria Math" panose="02040503050406030204" pitchFamily="18" charset="0"/>
                        <a:ea typeface="Calibri" panose="020F0502020204030204" pitchFamily="34" charset="0"/>
                        <a:cs typeface="Times New Roman" panose="02020603050405020304" pitchFamily="18" charset="0"/>
                      </a:rPr>
                      <m:t>𝑡</m:t>
                    </m:r>
                    <m:r>
                      <a:rPr lang="en-IN" sz="2600" i="1">
                        <a:effectLst/>
                        <a:latin typeface="Cambria Math" panose="02040503050406030204" pitchFamily="18" charset="0"/>
                        <a:ea typeface="Calibri" panose="020F0502020204030204" pitchFamily="34" charset="0"/>
                        <a:cs typeface="Times New Roman" panose="02020603050405020304" pitchFamily="18" charset="0"/>
                      </a:rPr>
                      <m:t>+</m:t>
                    </m:r>
                    <m:r>
                      <a:rPr lang="en-IN" sz="2600" i="1">
                        <a:effectLst/>
                        <a:latin typeface="Cambria Math" panose="02040503050406030204" pitchFamily="18" charset="0"/>
                        <a:ea typeface="Calibri" panose="020F0502020204030204" pitchFamily="34" charset="0"/>
                        <a:cs typeface="Times New Roman" panose="02020603050405020304" pitchFamily="18" charset="0"/>
                      </a:rPr>
                      <m:t>𝛿</m:t>
                    </m:r>
                    <m:r>
                      <a:rPr lang="en-IN" sz="2600" i="1">
                        <a:effectLst/>
                        <a:latin typeface="Cambria Math" panose="02040503050406030204" pitchFamily="18" charset="0"/>
                        <a:ea typeface="Calibri" panose="020F0502020204030204" pitchFamily="34" charset="0"/>
                        <a:cs typeface="Times New Roman" panose="02020603050405020304" pitchFamily="18" charset="0"/>
                      </a:rPr>
                      <m:t>𝑡</m:t>
                    </m:r>
                  </m:oMath>
                </a14:m>
                <a:endParaRPr lang="en-IN" sz="2600" dirty="0"/>
              </a:p>
              <a:p>
                <a:pPr marL="0" indent="0" algn="r">
                  <a:buNone/>
                </a:pPr>
                <a14:m>
                  <m:oMath xmlns:m="http://schemas.openxmlformats.org/officeDocument/2006/math">
                    <m:sSub>
                      <m:sSubPr>
                        <m:ctrlPr>
                          <a:rPr lang="en-IN" i="1" smtClean="0">
                            <a:effectLst/>
                            <a:latin typeface="Cambria Math" panose="02040503050406030204" pitchFamily="18" charset="0"/>
                            <a:cs typeface="Calibri" panose="020F0502020204030204" pitchFamily="34" charset="0"/>
                          </a:rPr>
                        </m:ctrlPr>
                      </m:sSubPr>
                      <m:e>
                        <m:r>
                          <a:rPr lang="en-IN" b="1" i="1">
                            <a:effectLst/>
                            <a:latin typeface="Cambria Math" panose="02040503050406030204" pitchFamily="18" charset="0"/>
                            <a:ea typeface="Calibri" panose="020F0502020204030204" pitchFamily="34" charset="0"/>
                            <a:cs typeface="Calibri" panose="020F0502020204030204" pitchFamily="34" charset="0"/>
                          </a:rPr>
                          <m:t>𝑳</m:t>
                        </m:r>
                      </m:e>
                      <m:sub>
                        <m:r>
                          <a:rPr lang="en-IN" b="0" i="1" smtClean="0">
                            <a:effectLst/>
                            <a:latin typeface="Cambria Math" panose="02040503050406030204" pitchFamily="18" charset="0"/>
                            <a:ea typeface="Calibri" panose="020F0502020204030204" pitchFamily="34" charset="0"/>
                            <a:cs typeface="Calibri" panose="020F0502020204030204" pitchFamily="34" charset="0"/>
                          </a:rPr>
                          <m:t>𝑖</m:t>
                        </m:r>
                      </m:sub>
                    </m:sSub>
                  </m:oMath>
                </a14:m>
                <a:r>
                  <a:rPr lang="en-IN" sz="2600" dirty="0"/>
                  <a:t>=linear momentum of particle </a:t>
                </a:r>
                <a:r>
                  <a:rPr lang="en-IN" sz="2600" dirty="0" err="1"/>
                  <a:t>i</a:t>
                </a:r>
                <a:r>
                  <a:rPr lang="en-IN" sz="2600" dirty="0"/>
                  <a:t> at</a:t>
                </a:r>
                <a14:m>
                  <m:oMath xmlns:m="http://schemas.openxmlformats.org/officeDocument/2006/math">
                    <m:r>
                      <a:rPr lang="en-IN" sz="2600" b="0" i="0" smtClean="0">
                        <a:effectLst/>
                        <a:latin typeface="Cambria Math" panose="02040503050406030204" pitchFamily="18" charset="0"/>
                        <a:ea typeface="Calibri" panose="020F0502020204030204" pitchFamily="34" charset="0"/>
                        <a:cs typeface="Times New Roman" panose="02020603050405020304" pitchFamily="18" charset="0"/>
                      </a:rPr>
                      <m:t> </m:t>
                    </m:r>
                    <m:r>
                      <a:rPr lang="en-IN" sz="2600" i="1" smtClean="0">
                        <a:effectLst/>
                        <a:latin typeface="Cambria Math" panose="02040503050406030204" pitchFamily="18" charset="0"/>
                        <a:ea typeface="Calibri" panose="020F0502020204030204" pitchFamily="34" charset="0"/>
                        <a:cs typeface="Times New Roman" panose="02020603050405020304" pitchFamily="18" charset="0"/>
                      </a:rPr>
                      <m:t>𝑡</m:t>
                    </m:r>
                    <m:r>
                      <a:rPr lang="en-IN" sz="26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IN" sz="2600" i="1">
                        <a:effectLst/>
                        <a:latin typeface="Cambria Math" panose="02040503050406030204" pitchFamily="18" charset="0"/>
                        <a:ea typeface="Calibri" panose="020F0502020204030204" pitchFamily="34" charset="0"/>
                        <a:cs typeface="Times New Roman" panose="02020603050405020304" pitchFamily="18" charset="0"/>
                      </a:rPr>
                      <m:t>𝛿</m:t>
                    </m:r>
                    <m:r>
                      <a:rPr lang="en-IN" sz="2600" i="1">
                        <a:effectLst/>
                        <a:latin typeface="Cambria Math" panose="02040503050406030204" pitchFamily="18" charset="0"/>
                        <a:ea typeface="Calibri" panose="020F0502020204030204" pitchFamily="34" charset="0"/>
                        <a:cs typeface="Times New Roman" panose="02020603050405020304" pitchFamily="18" charset="0"/>
                      </a:rPr>
                      <m:t>𝑡</m:t>
                    </m:r>
                  </m:oMath>
                </a14:m>
                <a:endParaRPr lang="en-IN" sz="2600" dirty="0"/>
              </a:p>
              <a:p>
                <a:r>
                  <a:rPr lang="en-IN" dirty="0"/>
                  <a:t>Angular Momentum Balance (AMB): </a:t>
                </a:r>
                <a14:m>
                  <m:oMath xmlns:m="http://schemas.openxmlformats.org/officeDocument/2006/math">
                    <m:sSubSup>
                      <m:sSubSupPr>
                        <m:ctrlPr>
                          <a:rPr lang="en-IN" i="1" smtClean="0">
                            <a:effectLst/>
                            <a:latin typeface="Cambria Math" panose="02040503050406030204" pitchFamily="18" charset="0"/>
                            <a:cs typeface="Calibri" panose="020F0502020204030204" pitchFamily="34" charset="0"/>
                          </a:rPr>
                        </m:ctrlPr>
                      </m:sSubSupPr>
                      <m:e>
                        <m:r>
                          <a:rPr lang="en-IN" b="1" i="1">
                            <a:effectLst/>
                            <a:latin typeface="Cambria Math" panose="02040503050406030204" pitchFamily="18" charset="0"/>
                            <a:ea typeface="Calibri" panose="020F0502020204030204" pitchFamily="34" charset="0"/>
                            <a:cs typeface="Calibri" panose="020F0502020204030204" pitchFamily="34" charset="0"/>
                          </a:rPr>
                          <m:t>𝑰</m:t>
                        </m:r>
                      </m:e>
                      <m:sub>
                        <m:r>
                          <a:rPr lang="en-IN" i="1">
                            <a:effectLst/>
                            <a:latin typeface="Cambria Math" panose="02040503050406030204" pitchFamily="18" charset="0"/>
                            <a:ea typeface="Calibri" panose="020F0502020204030204" pitchFamily="34" charset="0"/>
                            <a:cs typeface="Calibri" panose="020F0502020204030204" pitchFamily="34" charset="0"/>
                          </a:rPr>
                          <m:t>𝑚</m:t>
                        </m:r>
                      </m:sub>
                      <m:sup>
                        <m:r>
                          <a:rPr lang="en-IN" i="1">
                            <a:effectLst/>
                            <a:latin typeface="Cambria Math" panose="02040503050406030204" pitchFamily="18" charset="0"/>
                            <a:ea typeface="Calibri" panose="020F0502020204030204" pitchFamily="34" charset="0"/>
                            <a:cs typeface="Calibri" panose="020F0502020204030204" pitchFamily="34" charset="0"/>
                          </a:rPr>
                          <m:t>𝑂</m:t>
                        </m:r>
                      </m:sup>
                    </m:sSubSup>
                    <m:r>
                      <a:rPr lang="en-IN" i="1">
                        <a:effectLst/>
                        <a:latin typeface="Cambria Math" panose="02040503050406030204" pitchFamily="18" charset="0"/>
                        <a:ea typeface="Calibri" panose="020F0502020204030204" pitchFamily="34" charset="0"/>
                        <a:cs typeface="Calibri" panose="020F0502020204030204" pitchFamily="34" charset="0"/>
                      </a:rPr>
                      <m:t>=</m:t>
                    </m:r>
                    <m:d>
                      <m:dPr>
                        <m:ctrlPr>
                          <a:rPr lang="en-IN" i="1">
                            <a:latin typeface="Cambria Math" panose="02040503050406030204" pitchFamily="18" charset="0"/>
                          </a:rPr>
                        </m:ctrlPr>
                      </m:dPr>
                      <m:e>
                        <m:sSubSup>
                          <m:sSubSupPr>
                            <m:ctrlPr>
                              <a:rPr lang="en-IN" i="1">
                                <a:latin typeface="Cambria Math" panose="02040503050406030204" pitchFamily="18" charset="0"/>
                              </a:rPr>
                            </m:ctrlPr>
                          </m:sSubSupPr>
                          <m:e>
                            <m:r>
                              <a:rPr lang="en-IN" b="1" i="1">
                                <a:latin typeface="Cambria Math" panose="02040503050406030204" pitchFamily="18" charset="0"/>
                              </a:rPr>
                              <m:t>𝒉</m:t>
                            </m:r>
                          </m:e>
                          <m:sub>
                            <m:r>
                              <a:rPr lang="en-IN" i="1">
                                <a:latin typeface="Cambria Math" panose="02040503050406030204" pitchFamily="18" charset="0"/>
                              </a:rPr>
                              <m:t>1</m:t>
                            </m:r>
                          </m:sub>
                          <m:sup>
                            <m:sSup>
                              <m:sSupPr>
                                <m:ctrlPr>
                                  <a:rPr lang="en-IN" i="1">
                                    <a:latin typeface="Cambria Math" panose="02040503050406030204" pitchFamily="18" charset="0"/>
                                  </a:rPr>
                                </m:ctrlPr>
                              </m:sSupPr>
                              <m:e>
                                <m:r>
                                  <a:rPr lang="en-IN" i="1">
                                    <a:latin typeface="Cambria Math" panose="02040503050406030204" pitchFamily="18" charset="0"/>
                                  </a:rPr>
                                  <m:t>𝑂</m:t>
                                </m:r>
                              </m:e>
                              <m:sup>
                                <m:r>
                                  <a:rPr lang="en-IN" i="1">
                                    <a:latin typeface="Cambria Math" panose="02040503050406030204" pitchFamily="18" charset="0"/>
                                  </a:rPr>
                                  <m:t>′</m:t>
                                </m:r>
                              </m:sup>
                            </m:sSup>
                          </m:sup>
                        </m:sSubSup>
                        <m:r>
                          <a:rPr lang="en-IN" i="1">
                            <a:latin typeface="Cambria Math" panose="02040503050406030204" pitchFamily="18" charset="0"/>
                          </a:rPr>
                          <m:t>+</m:t>
                        </m:r>
                        <m:sSubSup>
                          <m:sSubSupPr>
                            <m:ctrlPr>
                              <a:rPr lang="en-IN" i="1">
                                <a:latin typeface="Cambria Math" panose="02040503050406030204" pitchFamily="18" charset="0"/>
                              </a:rPr>
                            </m:ctrlPr>
                          </m:sSubSupPr>
                          <m:e>
                            <m:r>
                              <a:rPr lang="en-IN" b="1" i="1">
                                <a:latin typeface="Cambria Math" panose="02040503050406030204" pitchFamily="18" charset="0"/>
                              </a:rPr>
                              <m:t>𝒉</m:t>
                            </m:r>
                          </m:e>
                          <m:sub>
                            <m:r>
                              <a:rPr lang="en-IN" i="1">
                                <a:latin typeface="Cambria Math" panose="02040503050406030204" pitchFamily="18" charset="0"/>
                              </a:rPr>
                              <m:t>2</m:t>
                            </m:r>
                          </m:sub>
                          <m:sup>
                            <m:sSup>
                              <m:sSupPr>
                                <m:ctrlPr>
                                  <a:rPr lang="en-IN" i="1">
                                    <a:latin typeface="Cambria Math" panose="02040503050406030204" pitchFamily="18" charset="0"/>
                                  </a:rPr>
                                </m:ctrlPr>
                              </m:sSupPr>
                              <m:e>
                                <m:r>
                                  <a:rPr lang="en-IN" i="1">
                                    <a:latin typeface="Cambria Math" panose="02040503050406030204" pitchFamily="18" charset="0"/>
                                  </a:rPr>
                                  <m:t>𝑂</m:t>
                                </m:r>
                              </m:e>
                              <m:sup>
                                <m:r>
                                  <a:rPr lang="en-IN" i="1">
                                    <a:latin typeface="Cambria Math" panose="02040503050406030204" pitchFamily="18" charset="0"/>
                                  </a:rPr>
                                  <m:t>′</m:t>
                                </m:r>
                              </m:sup>
                            </m:sSup>
                          </m:sup>
                        </m:sSubSup>
                      </m:e>
                    </m:d>
                    <m:r>
                      <a:rPr lang="en-IN" i="1">
                        <a:latin typeface="Cambria Math" panose="02040503050406030204" pitchFamily="18" charset="0"/>
                      </a:rPr>
                      <m:t>−</m:t>
                    </m:r>
                    <m:d>
                      <m:dPr>
                        <m:ctrlPr>
                          <a:rPr lang="en-IN" i="1">
                            <a:latin typeface="Cambria Math" panose="02040503050406030204" pitchFamily="18" charset="0"/>
                          </a:rPr>
                        </m:ctrlPr>
                      </m:dPr>
                      <m:e>
                        <m:sSubSup>
                          <m:sSubSupPr>
                            <m:ctrlPr>
                              <a:rPr lang="en-IN" i="1">
                                <a:latin typeface="Cambria Math" panose="02040503050406030204" pitchFamily="18" charset="0"/>
                              </a:rPr>
                            </m:ctrlPr>
                          </m:sSubSupPr>
                          <m:e>
                            <m:r>
                              <a:rPr lang="en-IN" b="1" i="1">
                                <a:latin typeface="Cambria Math" panose="02040503050406030204" pitchFamily="18" charset="0"/>
                              </a:rPr>
                              <m:t>𝒉</m:t>
                            </m:r>
                          </m:e>
                          <m:sub>
                            <m:r>
                              <a:rPr lang="en-IN" i="1">
                                <a:latin typeface="Cambria Math" panose="02040503050406030204" pitchFamily="18" charset="0"/>
                              </a:rPr>
                              <m:t>1</m:t>
                            </m:r>
                          </m:sub>
                          <m:sup>
                            <m:r>
                              <a:rPr lang="en-IN" i="1">
                                <a:latin typeface="Cambria Math" panose="02040503050406030204" pitchFamily="18" charset="0"/>
                              </a:rPr>
                              <m:t>𝑂</m:t>
                            </m:r>
                          </m:sup>
                        </m:sSubSup>
                        <m:r>
                          <a:rPr lang="en-IN" i="1">
                            <a:latin typeface="Cambria Math" panose="02040503050406030204" pitchFamily="18" charset="0"/>
                          </a:rPr>
                          <m:t>+</m:t>
                        </m:r>
                        <m:sSubSup>
                          <m:sSubSupPr>
                            <m:ctrlPr>
                              <a:rPr lang="en-IN" i="1">
                                <a:latin typeface="Cambria Math" panose="02040503050406030204" pitchFamily="18" charset="0"/>
                              </a:rPr>
                            </m:ctrlPr>
                          </m:sSubSupPr>
                          <m:e>
                            <m:r>
                              <a:rPr lang="en-IN" b="1" i="1">
                                <a:latin typeface="Cambria Math" panose="02040503050406030204" pitchFamily="18" charset="0"/>
                              </a:rPr>
                              <m:t>𝒉</m:t>
                            </m:r>
                          </m:e>
                          <m:sub>
                            <m:r>
                              <a:rPr lang="en-IN" i="1">
                                <a:latin typeface="Cambria Math" panose="02040503050406030204" pitchFamily="18" charset="0"/>
                              </a:rPr>
                              <m:t>2</m:t>
                            </m:r>
                          </m:sub>
                          <m:sup>
                            <m:r>
                              <a:rPr lang="en-IN" i="1">
                                <a:latin typeface="Cambria Math" panose="02040503050406030204" pitchFamily="18" charset="0"/>
                              </a:rPr>
                              <m:t>𝑂</m:t>
                            </m:r>
                          </m:sup>
                        </m:sSubSup>
                      </m:e>
                    </m:d>
                  </m:oMath>
                </a14:m>
                <a:endParaRPr lang="en-IN" dirty="0"/>
              </a:p>
              <a:p>
                <a:pPr marL="0" indent="0" algn="r">
                  <a:buNone/>
                </a:pPr>
                <a:r>
                  <a:rPr lang="en-IN" sz="2400" dirty="0"/>
                  <a:t>Where, moment impulse at </a:t>
                </a:r>
                <a14:m>
                  <m:oMath xmlns:m="http://schemas.openxmlformats.org/officeDocument/2006/math">
                    <m:sSub>
                      <m:sSubPr>
                        <m:ctrlPr>
                          <a:rPr lang="en-IN" sz="2400" i="1" smtClean="0">
                            <a:effectLst/>
                            <a:latin typeface="Cambria Math" panose="02040503050406030204" pitchFamily="18" charset="0"/>
                          </a:rPr>
                        </m:ctrlPr>
                      </m:sSubPr>
                      <m:e>
                        <m:r>
                          <a:rPr lang="en-IN" sz="24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en-IN" sz="2400" i="1">
                            <a:effectLst/>
                            <a:latin typeface="Cambria Math" panose="02040503050406030204" pitchFamily="18" charset="0"/>
                            <a:ea typeface="Calibri" panose="020F0502020204030204" pitchFamily="34" charset="0"/>
                            <a:cs typeface="Times New Roman" panose="02020603050405020304" pitchFamily="18" charset="0"/>
                          </a:rPr>
                          <m:t>0</m:t>
                        </m:r>
                      </m:sub>
                    </m:sSub>
                  </m:oMath>
                </a14:m>
                <a:r>
                  <a:rPr lang="en-IN" sz="2400" dirty="0"/>
                  <a:t> about O: </a:t>
                </a:r>
                <a14:m>
                  <m:oMath xmlns:m="http://schemas.openxmlformats.org/officeDocument/2006/math">
                    <m:sSubSup>
                      <m:sSubSupPr>
                        <m:ctrlPr>
                          <a:rPr lang="en-IN" sz="2600" i="1" smtClean="0">
                            <a:effectLst/>
                            <a:latin typeface="Cambria Math" panose="02040503050406030204" pitchFamily="18" charset="0"/>
                            <a:cs typeface="Calibri" panose="020F0502020204030204" pitchFamily="34" charset="0"/>
                          </a:rPr>
                        </m:ctrlPr>
                      </m:sSubSupPr>
                      <m:e>
                        <m:r>
                          <a:rPr lang="en-IN" sz="2600" b="1" i="1">
                            <a:effectLst/>
                            <a:latin typeface="Cambria Math" panose="02040503050406030204" pitchFamily="18" charset="0"/>
                            <a:ea typeface="Calibri" panose="020F0502020204030204" pitchFamily="34" charset="0"/>
                            <a:cs typeface="Calibri" panose="020F0502020204030204" pitchFamily="34" charset="0"/>
                          </a:rPr>
                          <m:t>𝑰</m:t>
                        </m:r>
                      </m:e>
                      <m:sub>
                        <m:r>
                          <a:rPr lang="en-IN" sz="2600" i="1">
                            <a:effectLst/>
                            <a:latin typeface="Cambria Math" panose="02040503050406030204" pitchFamily="18" charset="0"/>
                            <a:ea typeface="Calibri" panose="020F0502020204030204" pitchFamily="34" charset="0"/>
                            <a:cs typeface="Calibri" panose="020F0502020204030204" pitchFamily="34" charset="0"/>
                          </a:rPr>
                          <m:t>𝑚</m:t>
                        </m:r>
                      </m:sub>
                      <m:sup>
                        <m:r>
                          <a:rPr lang="en-IN" sz="2600" i="1">
                            <a:effectLst/>
                            <a:latin typeface="Cambria Math" panose="02040503050406030204" pitchFamily="18" charset="0"/>
                            <a:ea typeface="Calibri" panose="020F0502020204030204" pitchFamily="34" charset="0"/>
                            <a:cs typeface="Calibri" panose="020F0502020204030204" pitchFamily="34" charset="0"/>
                          </a:rPr>
                          <m:t>𝑂</m:t>
                        </m:r>
                      </m:sup>
                    </m:sSubSup>
                  </m:oMath>
                </a14:m>
                <a:r>
                  <a:rPr lang="en-IN" sz="2600" dirty="0">
                    <a:effectLst/>
                    <a:latin typeface="Cambria Math" panose="02040503050406030204" pitchFamily="18" charset="0"/>
                    <a:ea typeface="Calibri" panose="020F0502020204030204" pitchFamily="34" charset="0"/>
                    <a:cs typeface="Calibri" panose="020F0502020204030204" pitchFamily="34" charset="0"/>
                  </a:rPr>
                  <a:t> = </a:t>
                </a:r>
                <a14:m>
                  <m:oMath xmlns:m="http://schemas.openxmlformats.org/officeDocument/2006/math">
                    <m:nary>
                      <m:naryPr>
                        <m:limLoc m:val="subSup"/>
                        <m:ctrlPr>
                          <a:rPr lang="en-IN" sz="2600" i="1" smtClean="0">
                            <a:effectLst/>
                            <a:latin typeface="Cambria Math" panose="02040503050406030204" pitchFamily="18" charset="0"/>
                          </a:rPr>
                        </m:ctrlPr>
                      </m:naryPr>
                      <m:sub>
                        <m:sSub>
                          <m:sSubPr>
                            <m:ctrlPr>
                              <a:rPr lang="en-IN" sz="2600" i="1">
                                <a:effectLst/>
                                <a:latin typeface="Cambria Math" panose="02040503050406030204" pitchFamily="18" charset="0"/>
                              </a:rPr>
                            </m:ctrlPr>
                          </m:sSubPr>
                          <m:e>
                            <m:r>
                              <a:rPr lang="en-IN" sz="26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en-IN" sz="26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en-IN" sz="2600" i="1">
                            <a:effectLst/>
                            <a:latin typeface="Cambria Math" panose="02040503050406030204" pitchFamily="18" charset="0"/>
                            <a:ea typeface="Calibri" panose="020F0502020204030204" pitchFamily="34" charset="0"/>
                            <a:cs typeface="Times New Roman" panose="02020603050405020304" pitchFamily="18" charset="0"/>
                          </a:rPr>
                          <m:t>−</m:t>
                        </m:r>
                        <m:r>
                          <a:rPr lang="en-IN" sz="2600" i="1">
                            <a:effectLst/>
                            <a:latin typeface="Cambria Math" panose="02040503050406030204" pitchFamily="18" charset="0"/>
                            <a:ea typeface="Calibri" panose="020F0502020204030204" pitchFamily="34" charset="0"/>
                            <a:cs typeface="Times New Roman" panose="02020603050405020304" pitchFamily="18" charset="0"/>
                          </a:rPr>
                          <m:t>𝛿</m:t>
                        </m:r>
                        <m:r>
                          <a:rPr lang="en-IN" sz="2600" i="1">
                            <a:effectLst/>
                            <a:latin typeface="Cambria Math" panose="02040503050406030204" pitchFamily="18" charset="0"/>
                            <a:ea typeface="Calibri" panose="020F0502020204030204" pitchFamily="34" charset="0"/>
                            <a:cs typeface="Times New Roman" panose="02020603050405020304" pitchFamily="18" charset="0"/>
                          </a:rPr>
                          <m:t>𝑡</m:t>
                        </m:r>
                      </m:sub>
                      <m:sup>
                        <m:sSub>
                          <m:sSubPr>
                            <m:ctrlPr>
                              <a:rPr lang="en-IN" sz="2600" i="1">
                                <a:effectLst/>
                                <a:latin typeface="Cambria Math" panose="02040503050406030204" pitchFamily="18" charset="0"/>
                              </a:rPr>
                            </m:ctrlPr>
                          </m:sSubPr>
                          <m:e>
                            <m:r>
                              <a:rPr lang="en-IN" sz="26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en-IN" sz="26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en-IN" sz="2600" i="1">
                            <a:effectLst/>
                            <a:latin typeface="Cambria Math" panose="02040503050406030204" pitchFamily="18" charset="0"/>
                            <a:ea typeface="Calibri" panose="020F0502020204030204" pitchFamily="34" charset="0"/>
                            <a:cs typeface="Times New Roman" panose="02020603050405020304" pitchFamily="18" charset="0"/>
                          </a:rPr>
                          <m:t>+</m:t>
                        </m:r>
                        <m:r>
                          <a:rPr lang="en-IN" sz="2600" i="1">
                            <a:effectLst/>
                            <a:latin typeface="Cambria Math" panose="02040503050406030204" pitchFamily="18" charset="0"/>
                            <a:ea typeface="Calibri" panose="020F0502020204030204" pitchFamily="34" charset="0"/>
                            <a:cs typeface="Times New Roman" panose="02020603050405020304" pitchFamily="18" charset="0"/>
                          </a:rPr>
                          <m:t>𝛿</m:t>
                        </m:r>
                        <m:r>
                          <a:rPr lang="en-IN" sz="2600" i="1">
                            <a:effectLst/>
                            <a:latin typeface="Cambria Math" panose="02040503050406030204" pitchFamily="18" charset="0"/>
                            <a:ea typeface="Calibri" panose="020F0502020204030204" pitchFamily="34" charset="0"/>
                            <a:cs typeface="Times New Roman" panose="02020603050405020304" pitchFamily="18" charset="0"/>
                          </a:rPr>
                          <m:t>𝑡</m:t>
                        </m:r>
                      </m:sup>
                      <m:e>
                        <m:sSup>
                          <m:sSupPr>
                            <m:ctrlPr>
                              <a:rPr lang="en-IN" sz="2600" i="1" smtClean="0">
                                <a:effectLst/>
                                <a:latin typeface="Cambria Math" panose="02040503050406030204" pitchFamily="18" charset="0"/>
                                <a:ea typeface="Times New Roman" panose="02020603050405020304" pitchFamily="18" charset="0"/>
                                <a:cs typeface="Calibri" panose="020F0502020204030204" pitchFamily="34" charset="0"/>
                              </a:rPr>
                            </m:ctrlPr>
                          </m:sSupPr>
                          <m:e>
                            <m:r>
                              <a:rPr lang="en-IN" sz="2600" b="1" i="1" smtClean="0">
                                <a:effectLst/>
                                <a:latin typeface="Cambria Math" panose="02040503050406030204" pitchFamily="18" charset="0"/>
                                <a:ea typeface="Times New Roman" panose="02020603050405020304" pitchFamily="18" charset="0"/>
                                <a:cs typeface="Calibri" panose="020F0502020204030204" pitchFamily="34" charset="0"/>
                              </a:rPr>
                              <m:t>𝑴</m:t>
                            </m:r>
                          </m:e>
                          <m:sup>
                            <m:r>
                              <a:rPr lang="en-IN" sz="2600" i="1">
                                <a:effectLst/>
                                <a:latin typeface="Cambria Math" panose="02040503050406030204" pitchFamily="18" charset="0"/>
                                <a:ea typeface="Times New Roman" panose="02020603050405020304" pitchFamily="18" charset="0"/>
                                <a:cs typeface="Calibri" panose="020F0502020204030204" pitchFamily="34" charset="0"/>
                              </a:rPr>
                              <m:t>𝑂</m:t>
                            </m:r>
                          </m:sup>
                        </m:sSup>
                        <m:r>
                          <a:rPr lang="en-IN" sz="2600" i="1">
                            <a:effectLst/>
                            <a:latin typeface="Cambria Math" panose="02040503050406030204" pitchFamily="18" charset="0"/>
                            <a:ea typeface="Calibri" panose="020F0502020204030204" pitchFamily="34" charset="0"/>
                            <a:cs typeface="Times New Roman" panose="02020603050405020304" pitchFamily="18" charset="0"/>
                          </a:rPr>
                          <m:t>𝑑𝑡</m:t>
                        </m:r>
                      </m:e>
                    </m:nary>
                  </m:oMath>
                </a14:m>
                <a:r>
                  <a:rPr lang="en-IN" sz="2600" dirty="0">
                    <a:effectLst/>
                    <a:latin typeface="Cambria Math" panose="02040503050406030204" pitchFamily="18" charset="0"/>
                    <a:ea typeface="Calibri" panose="020F0502020204030204" pitchFamily="34" charset="0"/>
                    <a:cs typeface="Calibri" panose="020F0502020204030204" pitchFamily="34" charset="0"/>
                  </a:rPr>
                  <a:t> </a:t>
                </a:r>
                <a:r>
                  <a:rPr lang="en-IN" sz="2600" dirty="0">
                    <a:latin typeface="Cambria Math" panose="02040503050406030204" pitchFamily="18" charset="0"/>
                    <a:ea typeface="Calibri" panose="020F0502020204030204" pitchFamily="34" charset="0"/>
                    <a:cs typeface="Calibri" panose="020F0502020204030204" pitchFamily="34" charset="0"/>
                  </a:rPr>
                  <a:t>= </a:t>
                </a:r>
                <a14:m>
                  <m:oMath xmlns:m="http://schemas.openxmlformats.org/officeDocument/2006/math">
                    <m:nary>
                      <m:naryPr>
                        <m:limLoc m:val="undOvr"/>
                        <m:ctrlPr>
                          <a:rPr lang="en-IN" sz="2600" i="1">
                            <a:latin typeface="Cambria Math" panose="02040503050406030204" pitchFamily="18" charset="0"/>
                          </a:rPr>
                        </m:ctrlPr>
                      </m:naryPr>
                      <m:sub>
                        <m:sSub>
                          <m:sSubPr>
                            <m:ctrlPr>
                              <a:rPr lang="en-IN" sz="2600" i="1">
                                <a:latin typeface="Cambria Math" panose="02040503050406030204" pitchFamily="18" charset="0"/>
                              </a:rPr>
                            </m:ctrlPr>
                          </m:sSubPr>
                          <m:e>
                            <m:r>
                              <a:rPr lang="en-IN" sz="2600" i="1">
                                <a:latin typeface="Cambria Math" panose="02040503050406030204" pitchFamily="18" charset="0"/>
                              </a:rPr>
                              <m:t>𝑡</m:t>
                            </m:r>
                          </m:e>
                          <m:sub>
                            <m:r>
                              <a:rPr lang="en-IN" sz="2600" i="1">
                                <a:latin typeface="Cambria Math" panose="02040503050406030204" pitchFamily="18" charset="0"/>
                              </a:rPr>
                              <m:t>0</m:t>
                            </m:r>
                          </m:sub>
                        </m:sSub>
                        <m:r>
                          <a:rPr lang="en-IN" sz="2600" i="1">
                            <a:latin typeface="Cambria Math" panose="02040503050406030204" pitchFamily="18" charset="0"/>
                          </a:rPr>
                          <m:t>−</m:t>
                        </m:r>
                        <m:r>
                          <a:rPr lang="en-IN" sz="2600" i="1">
                            <a:latin typeface="Cambria Math" panose="02040503050406030204" pitchFamily="18" charset="0"/>
                          </a:rPr>
                          <m:t>𝛿</m:t>
                        </m:r>
                        <m:r>
                          <a:rPr lang="en-IN" sz="2600" i="1">
                            <a:latin typeface="Cambria Math" panose="02040503050406030204" pitchFamily="18" charset="0"/>
                          </a:rPr>
                          <m:t>𝑡</m:t>
                        </m:r>
                      </m:sub>
                      <m:sup>
                        <m:sSub>
                          <m:sSubPr>
                            <m:ctrlPr>
                              <a:rPr lang="en-IN" sz="2600" i="1">
                                <a:latin typeface="Cambria Math" panose="02040503050406030204" pitchFamily="18" charset="0"/>
                              </a:rPr>
                            </m:ctrlPr>
                          </m:sSubPr>
                          <m:e>
                            <m:r>
                              <a:rPr lang="en-IN" sz="2600" i="1">
                                <a:latin typeface="Cambria Math" panose="02040503050406030204" pitchFamily="18" charset="0"/>
                              </a:rPr>
                              <m:t>𝑡</m:t>
                            </m:r>
                          </m:e>
                          <m:sub>
                            <m:r>
                              <a:rPr lang="en-IN" sz="2600" i="1">
                                <a:latin typeface="Cambria Math" panose="02040503050406030204" pitchFamily="18" charset="0"/>
                              </a:rPr>
                              <m:t>0</m:t>
                            </m:r>
                          </m:sub>
                        </m:sSub>
                        <m:r>
                          <a:rPr lang="en-IN" sz="2600" i="1">
                            <a:latin typeface="Cambria Math" panose="02040503050406030204" pitchFamily="18" charset="0"/>
                          </a:rPr>
                          <m:t>+</m:t>
                        </m:r>
                        <m:r>
                          <a:rPr lang="en-IN" sz="2600" i="1">
                            <a:latin typeface="Cambria Math" panose="02040503050406030204" pitchFamily="18" charset="0"/>
                          </a:rPr>
                          <m:t>𝛿</m:t>
                        </m:r>
                        <m:r>
                          <a:rPr lang="en-IN" sz="2600" i="1">
                            <a:latin typeface="Cambria Math" panose="02040503050406030204" pitchFamily="18" charset="0"/>
                          </a:rPr>
                          <m:t>𝑡</m:t>
                        </m:r>
                      </m:sup>
                      <m:e>
                        <m:d>
                          <m:dPr>
                            <m:ctrlPr>
                              <a:rPr lang="en-IN" sz="2600" i="1">
                                <a:latin typeface="Cambria Math" panose="02040503050406030204" pitchFamily="18" charset="0"/>
                              </a:rPr>
                            </m:ctrlPr>
                          </m:dPr>
                          <m:e>
                            <m:r>
                              <a:rPr lang="en-IN" sz="2600" i="1">
                                <a:latin typeface="Cambria Math" panose="02040503050406030204" pitchFamily="18" charset="0"/>
                              </a:rPr>
                              <m:t>𝛴</m:t>
                            </m:r>
                            <m:sSup>
                              <m:sSupPr>
                                <m:ctrlPr>
                                  <a:rPr lang="en-IN" sz="2600" i="1">
                                    <a:latin typeface="Cambria Math" panose="02040503050406030204" pitchFamily="18" charset="0"/>
                                  </a:rPr>
                                </m:ctrlPr>
                              </m:sSupPr>
                              <m:e>
                                <m:r>
                                  <a:rPr lang="en-IN" sz="2600" b="1" i="1">
                                    <a:latin typeface="Cambria Math" panose="02040503050406030204" pitchFamily="18" charset="0"/>
                                  </a:rPr>
                                  <m:t>𝑴</m:t>
                                </m:r>
                              </m:e>
                              <m:sup>
                                <m:r>
                                  <a:rPr lang="en-IN" sz="2600" i="1">
                                    <a:latin typeface="Cambria Math" panose="02040503050406030204" pitchFamily="18" charset="0"/>
                                  </a:rPr>
                                  <m:t>𝑗</m:t>
                                </m:r>
                              </m:sup>
                            </m:sSup>
                            <m:sSup>
                              <m:sSupPr>
                                <m:ctrlPr>
                                  <a:rPr lang="en-IN" sz="2600" i="1">
                                    <a:latin typeface="Cambria Math" panose="02040503050406030204" pitchFamily="18" charset="0"/>
                                  </a:rPr>
                                </m:ctrlPr>
                              </m:sSupPr>
                              <m:e>
                                <m:r>
                                  <a:rPr lang="en-IN" sz="2600" i="1">
                                    <a:latin typeface="Cambria Math" panose="02040503050406030204" pitchFamily="18" charset="0"/>
                                  </a:rPr>
                                  <m:t>+</m:t>
                                </m:r>
                                <m:r>
                                  <a:rPr lang="en-IN" sz="2600" b="1" i="1">
                                    <a:latin typeface="Cambria Math" panose="02040503050406030204" pitchFamily="18" charset="0"/>
                                  </a:rPr>
                                  <m:t>𝒓</m:t>
                                </m:r>
                              </m:e>
                              <m:sup>
                                <m:r>
                                  <a:rPr lang="en-IN" sz="2600" i="1">
                                    <a:latin typeface="Cambria Math" panose="02040503050406030204" pitchFamily="18" charset="0"/>
                                  </a:rPr>
                                  <m:t>𝑖</m:t>
                                </m:r>
                                <m:r>
                                  <a:rPr lang="en-IN" sz="2600" i="1">
                                    <a:latin typeface="Cambria Math" panose="02040503050406030204" pitchFamily="18" charset="0"/>
                                  </a:rPr>
                                  <m:t>/</m:t>
                                </m:r>
                                <m:r>
                                  <a:rPr lang="en-IN" sz="2600" i="1">
                                    <a:latin typeface="Cambria Math" panose="02040503050406030204" pitchFamily="18" charset="0"/>
                                  </a:rPr>
                                  <m:t>𝑂</m:t>
                                </m:r>
                              </m:sup>
                            </m:sSup>
                            <m:r>
                              <a:rPr lang="en-IN" sz="2600" i="1">
                                <a:latin typeface="Cambria Math" panose="02040503050406030204" pitchFamily="18" charset="0"/>
                              </a:rPr>
                              <m:t>×</m:t>
                            </m:r>
                            <m:sSup>
                              <m:sSupPr>
                                <m:ctrlPr>
                                  <a:rPr lang="en-IN" sz="2600" i="1">
                                    <a:latin typeface="Cambria Math" panose="02040503050406030204" pitchFamily="18" charset="0"/>
                                  </a:rPr>
                                </m:ctrlPr>
                              </m:sSupPr>
                              <m:e>
                                <m:r>
                                  <a:rPr lang="en-IN" sz="2600" b="1" i="1">
                                    <a:latin typeface="Cambria Math" panose="02040503050406030204" pitchFamily="18" charset="0"/>
                                  </a:rPr>
                                  <m:t>𝑭</m:t>
                                </m:r>
                              </m:e>
                              <m:sup>
                                <m:r>
                                  <a:rPr lang="en-IN" sz="2600" i="1">
                                    <a:latin typeface="Cambria Math" panose="02040503050406030204" pitchFamily="18" charset="0"/>
                                  </a:rPr>
                                  <m:t>𝑖</m:t>
                                </m:r>
                              </m:sup>
                            </m:sSup>
                          </m:e>
                        </m:d>
                      </m:e>
                    </m:nary>
                    <m:r>
                      <a:rPr lang="en-IN" sz="2600" i="1">
                        <a:latin typeface="Cambria Math" panose="02040503050406030204" pitchFamily="18" charset="0"/>
                      </a:rPr>
                      <m:t>𝑑𝑡</m:t>
                    </m:r>
                  </m:oMath>
                </a14:m>
                <a:endParaRPr lang="en-IN" sz="2600" dirty="0"/>
              </a:p>
              <a:p>
                <a:pPr marL="0" indent="0" algn="r">
                  <a:buNone/>
                </a:pPr>
                <a14:m>
                  <m:oMath xmlns:m="http://schemas.openxmlformats.org/officeDocument/2006/math">
                    <m:sSubSup>
                      <m:sSubSupPr>
                        <m:ctrlPr>
                          <a:rPr lang="en-IN" i="1" smtClean="0">
                            <a:latin typeface="Cambria Math" panose="02040503050406030204" pitchFamily="18" charset="0"/>
                          </a:rPr>
                        </m:ctrlPr>
                      </m:sSubSupPr>
                      <m:e>
                        <m:r>
                          <a:rPr lang="en-IN" b="1" i="1">
                            <a:latin typeface="Cambria Math" panose="02040503050406030204" pitchFamily="18" charset="0"/>
                          </a:rPr>
                          <m:t>𝒉</m:t>
                        </m:r>
                      </m:e>
                      <m:sub>
                        <m:r>
                          <a:rPr lang="en-IN" b="0" i="1" smtClean="0">
                            <a:latin typeface="Cambria Math" panose="02040503050406030204" pitchFamily="18" charset="0"/>
                          </a:rPr>
                          <m:t>𝑖</m:t>
                        </m:r>
                      </m:sub>
                      <m:sup>
                        <m:sSup>
                          <m:sSupPr>
                            <m:ctrlPr>
                              <a:rPr lang="en-IN" i="1">
                                <a:latin typeface="Cambria Math" panose="02040503050406030204" pitchFamily="18" charset="0"/>
                              </a:rPr>
                            </m:ctrlPr>
                          </m:sSupPr>
                          <m:e>
                            <m:r>
                              <a:rPr lang="en-IN" i="1">
                                <a:latin typeface="Cambria Math" panose="02040503050406030204" pitchFamily="18" charset="0"/>
                              </a:rPr>
                              <m:t>𝑂</m:t>
                            </m:r>
                          </m:e>
                          <m:sup>
                            <m:r>
                              <a:rPr lang="en-IN" i="1">
                                <a:latin typeface="Cambria Math" panose="02040503050406030204" pitchFamily="18" charset="0"/>
                              </a:rPr>
                              <m:t>′</m:t>
                            </m:r>
                          </m:sup>
                        </m:sSup>
                      </m:sup>
                    </m:sSubSup>
                  </m:oMath>
                </a14:m>
                <a:r>
                  <a:rPr lang="en-IN" sz="2600" dirty="0"/>
                  <a:t>=angular momentum of particle </a:t>
                </a:r>
                <a:r>
                  <a:rPr lang="en-IN" sz="2600" dirty="0" err="1"/>
                  <a:t>i</a:t>
                </a:r>
                <a:r>
                  <a:rPr lang="en-IN" sz="2600" dirty="0"/>
                  <a:t> at </a:t>
                </a:r>
                <a14:m>
                  <m:oMath xmlns:m="http://schemas.openxmlformats.org/officeDocument/2006/math">
                    <m:r>
                      <a:rPr lang="en-IN" sz="2600" i="1">
                        <a:latin typeface="Cambria Math" panose="02040503050406030204" pitchFamily="18" charset="0"/>
                        <a:ea typeface="Calibri" panose="020F0502020204030204" pitchFamily="34" charset="0"/>
                        <a:cs typeface="Times New Roman" panose="02020603050405020304" pitchFamily="18" charset="0"/>
                      </a:rPr>
                      <m:t>𝑡</m:t>
                    </m:r>
                    <m:r>
                      <a:rPr lang="en-IN" sz="2600" i="1">
                        <a:latin typeface="Cambria Math" panose="02040503050406030204" pitchFamily="18" charset="0"/>
                        <a:ea typeface="Calibri" panose="020F0502020204030204" pitchFamily="34" charset="0"/>
                        <a:cs typeface="Times New Roman" panose="02020603050405020304" pitchFamily="18" charset="0"/>
                      </a:rPr>
                      <m:t>+</m:t>
                    </m:r>
                    <m:r>
                      <a:rPr lang="en-IN" sz="2600" i="1">
                        <a:latin typeface="Cambria Math" panose="02040503050406030204" pitchFamily="18" charset="0"/>
                        <a:ea typeface="Calibri" panose="020F0502020204030204" pitchFamily="34" charset="0"/>
                        <a:cs typeface="Times New Roman" panose="02020603050405020304" pitchFamily="18" charset="0"/>
                      </a:rPr>
                      <m:t>𝛿</m:t>
                    </m:r>
                    <m:r>
                      <a:rPr lang="en-IN" sz="2600" i="1">
                        <a:latin typeface="Cambria Math" panose="02040503050406030204" pitchFamily="18" charset="0"/>
                        <a:ea typeface="Calibri" panose="020F0502020204030204" pitchFamily="34" charset="0"/>
                        <a:cs typeface="Times New Roman" panose="02020603050405020304" pitchFamily="18" charset="0"/>
                      </a:rPr>
                      <m:t>𝑡</m:t>
                    </m:r>
                  </m:oMath>
                </a14:m>
                <a:endParaRPr lang="en-IN" sz="2600" dirty="0"/>
              </a:p>
              <a:p>
                <a:pPr marL="0" indent="0" algn="r">
                  <a:buNone/>
                </a:pPr>
                <a14:m>
                  <m:oMath xmlns:m="http://schemas.openxmlformats.org/officeDocument/2006/math">
                    <m:sSubSup>
                      <m:sSubSupPr>
                        <m:ctrlPr>
                          <a:rPr lang="en-IN" i="1" smtClean="0">
                            <a:effectLst/>
                            <a:latin typeface="Cambria Math" panose="02040503050406030204" pitchFamily="18" charset="0"/>
                            <a:cs typeface="Calibri" panose="020F0502020204030204" pitchFamily="34" charset="0"/>
                          </a:rPr>
                        </m:ctrlPr>
                      </m:sSubSupPr>
                      <m:e>
                        <m:r>
                          <a:rPr lang="en-IN" b="1" i="1" smtClean="0">
                            <a:effectLst/>
                            <a:latin typeface="Cambria Math" panose="02040503050406030204" pitchFamily="18" charset="0"/>
                            <a:cs typeface="Calibri" panose="020F0502020204030204" pitchFamily="34" charset="0"/>
                          </a:rPr>
                          <m:t>𝒉</m:t>
                        </m:r>
                      </m:e>
                      <m:sub>
                        <m:r>
                          <a:rPr lang="en-IN" b="0" i="1" smtClean="0">
                            <a:effectLst/>
                            <a:latin typeface="Cambria Math" panose="02040503050406030204" pitchFamily="18" charset="0"/>
                            <a:ea typeface="Calibri" panose="020F0502020204030204" pitchFamily="34" charset="0"/>
                            <a:cs typeface="Calibri" panose="020F0502020204030204" pitchFamily="34" charset="0"/>
                          </a:rPr>
                          <m:t>𝑖</m:t>
                        </m:r>
                      </m:sub>
                      <m:sup>
                        <m:r>
                          <a:rPr lang="en-IN" b="0" i="1" smtClean="0">
                            <a:effectLst/>
                            <a:latin typeface="Cambria Math" panose="02040503050406030204" pitchFamily="18" charset="0"/>
                            <a:ea typeface="Calibri" panose="020F0502020204030204" pitchFamily="34" charset="0"/>
                            <a:cs typeface="Calibri" panose="020F0502020204030204" pitchFamily="34" charset="0"/>
                          </a:rPr>
                          <m:t>𝑂</m:t>
                        </m:r>
                      </m:sup>
                    </m:sSubSup>
                  </m:oMath>
                </a14:m>
                <a:r>
                  <a:rPr lang="en-IN" sz="2600" dirty="0"/>
                  <a:t>=angular momentum of particle </a:t>
                </a:r>
                <a:r>
                  <a:rPr lang="en-IN" sz="2600" dirty="0" err="1"/>
                  <a:t>i</a:t>
                </a:r>
                <a:r>
                  <a:rPr lang="en-IN" sz="2600" dirty="0"/>
                  <a:t> at </a:t>
                </a:r>
                <a14:m>
                  <m:oMath xmlns:m="http://schemas.openxmlformats.org/officeDocument/2006/math">
                    <m:r>
                      <a:rPr lang="en-IN" sz="2600" i="1">
                        <a:latin typeface="Cambria Math" panose="02040503050406030204" pitchFamily="18" charset="0"/>
                        <a:ea typeface="Calibri" panose="020F0502020204030204" pitchFamily="34" charset="0"/>
                        <a:cs typeface="Times New Roman" panose="02020603050405020304" pitchFamily="18" charset="0"/>
                      </a:rPr>
                      <m:t>𝑡</m:t>
                    </m:r>
                    <m:r>
                      <a:rPr lang="en-IN" sz="2600" b="0" i="1" smtClean="0">
                        <a:latin typeface="Cambria Math" panose="02040503050406030204" pitchFamily="18" charset="0"/>
                        <a:ea typeface="Calibri" panose="020F0502020204030204" pitchFamily="34" charset="0"/>
                        <a:cs typeface="Times New Roman" panose="02020603050405020304" pitchFamily="18" charset="0"/>
                      </a:rPr>
                      <m:t>−</m:t>
                    </m:r>
                    <m:r>
                      <a:rPr lang="en-IN" sz="2600" i="1">
                        <a:latin typeface="Cambria Math" panose="02040503050406030204" pitchFamily="18" charset="0"/>
                        <a:ea typeface="Calibri" panose="020F0502020204030204" pitchFamily="34" charset="0"/>
                        <a:cs typeface="Times New Roman" panose="02020603050405020304" pitchFamily="18" charset="0"/>
                      </a:rPr>
                      <m:t>𝛿</m:t>
                    </m:r>
                    <m:r>
                      <a:rPr lang="en-IN" sz="2600" i="1">
                        <a:latin typeface="Cambria Math" panose="02040503050406030204" pitchFamily="18" charset="0"/>
                        <a:ea typeface="Calibri" panose="020F0502020204030204" pitchFamily="34" charset="0"/>
                        <a:cs typeface="Times New Roman" panose="02020603050405020304" pitchFamily="18" charset="0"/>
                      </a:rPr>
                      <m:t>𝑡</m:t>
                    </m:r>
                  </m:oMath>
                </a14:m>
                <a:endParaRPr lang="en-IN" sz="2600" dirty="0"/>
              </a:p>
            </p:txBody>
          </p:sp>
        </mc:Choice>
        <mc:Fallback xmlns="">
          <p:sp>
            <p:nvSpPr>
              <p:cNvPr id="3" name="Content Placeholder 2">
                <a:extLst>
                  <a:ext uri="{FF2B5EF4-FFF2-40B4-BE49-F238E27FC236}">
                    <a16:creationId xmlns:a16="http://schemas.microsoft.com/office/drawing/2014/main" id="{5D80FBF4-EB6F-9CFD-B4BD-7B515DF5D339}"/>
                  </a:ext>
                </a:extLst>
              </p:cNvPr>
              <p:cNvSpPr>
                <a:spLocks noGrp="1" noRot="1" noChangeAspect="1" noMove="1" noResize="1" noEditPoints="1" noAdjustHandles="1" noChangeArrowheads="1" noChangeShapeType="1" noTextEdit="1"/>
              </p:cNvSpPr>
              <p:nvPr>
                <p:ph idx="1"/>
              </p:nvPr>
            </p:nvSpPr>
            <p:spPr>
              <a:xfrm>
                <a:off x="140677" y="1280158"/>
                <a:ext cx="11887200" cy="5205049"/>
              </a:xfrm>
              <a:blipFill>
                <a:blip r:embed="rId2"/>
                <a:stretch>
                  <a:fillRect l="-923" t="-2342" r="-1385"/>
                </a:stretch>
              </a:blipFill>
            </p:spPr>
            <p:txBody>
              <a:bodyPr/>
              <a:lstStyle/>
              <a:p>
                <a:r>
                  <a:rPr lang="en-IN">
                    <a:noFill/>
                  </a:rPr>
                  <a:t> </a:t>
                </a:r>
              </a:p>
            </p:txBody>
          </p:sp>
        </mc:Fallback>
      </mc:AlternateContent>
    </p:spTree>
    <p:extLst>
      <p:ext uri="{BB962C8B-B14F-4D97-AF65-F5344CB8AC3E}">
        <p14:creationId xmlns:p14="http://schemas.microsoft.com/office/powerpoint/2010/main" val="3007980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8659B-521D-3EEF-BBF0-6C2CE1637EF2}"/>
              </a:ext>
            </a:extLst>
          </p:cNvPr>
          <p:cNvSpPr>
            <a:spLocks noGrp="1"/>
          </p:cNvSpPr>
          <p:nvPr>
            <p:ph type="title"/>
          </p:nvPr>
        </p:nvSpPr>
        <p:spPr>
          <a:xfrm>
            <a:off x="838200" y="224445"/>
            <a:ext cx="10515600" cy="1325563"/>
          </a:xfrm>
        </p:spPr>
        <p:txBody>
          <a:bodyPr/>
          <a:lstStyle/>
          <a:p>
            <a:r>
              <a:rPr lang="en-IN" dirty="0"/>
              <a:t>Impulse Momentum Relationship (</a:t>
            </a:r>
            <a:r>
              <a:rPr lang="en-IN" dirty="0" err="1"/>
              <a:t>contd</a:t>
            </a:r>
            <a:r>
              <a:rPr lang="en-IN" dirty="0"/>
              <a: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7DCB11-1660-F1E9-558D-F6574470AF09}"/>
                  </a:ext>
                </a:extLst>
              </p:cNvPr>
              <p:cNvSpPr>
                <a:spLocks noGrp="1"/>
              </p:cNvSpPr>
              <p:nvPr>
                <p:ph sz="half" idx="1"/>
              </p:nvPr>
            </p:nvSpPr>
            <p:spPr>
              <a:xfrm>
                <a:off x="908540" y="1825625"/>
                <a:ext cx="5181600" cy="4351338"/>
              </a:xfrm>
            </p:spPr>
            <p:txBody>
              <a:bodyPr>
                <a:normAutofit fontScale="92500" lnSpcReduction="20000"/>
              </a:bodyPr>
              <a:lstStyle/>
              <a:p>
                <a:r>
                  <a:rPr lang="en-IN" dirty="0"/>
                  <a:t>If there are no external impulses i.e. </a:t>
                </a:r>
                <a:r>
                  <a:rPr lang="en-IN" dirty="0">
                    <a:effectLst/>
                    <a:latin typeface="Cambria Math" panose="02040503050406030204" pitchFamily="18" charset="0"/>
                    <a:ea typeface="Calibri" panose="020F0502020204030204" pitchFamily="34" charset="0"/>
                    <a:cs typeface="Calibri" panose="020F0502020204030204" pitchFamily="34" charset="0"/>
                  </a:rPr>
                  <a:t>I</a:t>
                </a:r>
                <a:r>
                  <a:rPr lang="en-IN" baseline="-25000" dirty="0">
                    <a:effectLst/>
                    <a:latin typeface="Cambria Math" panose="02040503050406030204" pitchFamily="18" charset="0"/>
                    <a:ea typeface="Calibri" panose="020F0502020204030204" pitchFamily="34" charset="0"/>
                    <a:cs typeface="Calibri" panose="020F0502020204030204" pitchFamily="34" charset="0"/>
                  </a:rPr>
                  <a:t>f</a:t>
                </a:r>
                <a:r>
                  <a:rPr lang="en-IN" dirty="0">
                    <a:effectLst/>
                    <a:latin typeface="Cambria Math" panose="02040503050406030204" pitchFamily="18" charset="0"/>
                    <a:ea typeface="Calibri" panose="020F0502020204030204" pitchFamily="34" charset="0"/>
                    <a:cs typeface="Calibri" panose="020F0502020204030204" pitchFamily="34" charset="0"/>
                  </a:rPr>
                  <a:t>  = </a:t>
                </a:r>
                <a14:m>
                  <m:oMath xmlns:m="http://schemas.openxmlformats.org/officeDocument/2006/math">
                    <m:sSubSup>
                      <m:sSubSupPr>
                        <m:ctrlPr>
                          <a:rPr lang="en-IN" i="1">
                            <a:effectLst/>
                            <a:latin typeface="Cambria Math" panose="02040503050406030204" pitchFamily="18" charset="0"/>
                            <a:cs typeface="Calibri" panose="020F0502020204030204" pitchFamily="34" charset="0"/>
                          </a:rPr>
                        </m:ctrlPr>
                      </m:sSubSupPr>
                      <m:e>
                        <m:r>
                          <a:rPr lang="en-IN" i="1">
                            <a:effectLst/>
                            <a:latin typeface="Cambria Math" panose="02040503050406030204" pitchFamily="18" charset="0"/>
                            <a:ea typeface="Calibri" panose="020F0502020204030204" pitchFamily="34" charset="0"/>
                            <a:cs typeface="Calibri" panose="020F0502020204030204" pitchFamily="34" charset="0"/>
                          </a:rPr>
                          <m:t>𝐼</m:t>
                        </m:r>
                      </m:e>
                      <m:sub>
                        <m:r>
                          <a:rPr lang="en-IN" i="1">
                            <a:effectLst/>
                            <a:latin typeface="Cambria Math" panose="02040503050406030204" pitchFamily="18" charset="0"/>
                            <a:ea typeface="Calibri" panose="020F0502020204030204" pitchFamily="34" charset="0"/>
                            <a:cs typeface="Calibri" panose="020F0502020204030204" pitchFamily="34" charset="0"/>
                          </a:rPr>
                          <m:t>𝑚</m:t>
                        </m:r>
                      </m:sub>
                      <m:sup>
                        <m:r>
                          <a:rPr lang="en-IN" i="1">
                            <a:effectLst/>
                            <a:latin typeface="Cambria Math" panose="02040503050406030204" pitchFamily="18" charset="0"/>
                            <a:ea typeface="Calibri" panose="020F0502020204030204" pitchFamily="34" charset="0"/>
                            <a:cs typeface="Calibri" panose="020F0502020204030204" pitchFamily="34" charset="0"/>
                          </a:rPr>
                          <m:t>𝑂</m:t>
                        </m:r>
                      </m:sup>
                    </m:sSubSup>
                  </m:oMath>
                </a14:m>
                <a:r>
                  <a:rPr lang="en-IN" dirty="0"/>
                  <a:t> </a:t>
                </a:r>
                <a:r>
                  <a:rPr lang="en-IN" dirty="0">
                    <a:latin typeface="Cambria Math" panose="02040503050406030204" pitchFamily="18" charset="0"/>
                    <a:ea typeface="Cambria Math" panose="02040503050406030204" pitchFamily="18" charset="0"/>
                  </a:rPr>
                  <a:t>= 0; </a:t>
                </a:r>
                <a:r>
                  <a:rPr lang="en-IN" dirty="0"/>
                  <a:t>then the equations in the previous slide becomes:</a:t>
                </a:r>
              </a:p>
              <a:p>
                <a:r>
                  <a:rPr lang="en-IN" dirty="0"/>
                  <a:t>LMB:</a:t>
                </a:r>
              </a:p>
              <a:p>
                <a:pPr marL="0" indent="0" algn="ctr">
                  <a:buNone/>
                </a:pPr>
                <a14:m>
                  <m:oMathPara xmlns:m="http://schemas.openxmlformats.org/officeDocument/2006/math">
                    <m:oMathParaPr>
                      <m:jc m:val="centerGroup"/>
                    </m:oMathParaPr>
                    <m:oMath xmlns:m="http://schemas.openxmlformats.org/officeDocument/2006/math">
                      <m:sSubSup>
                        <m:sSubSupPr>
                          <m:ctrlPr>
                            <a:rPr lang="en-IN" i="1" smtClean="0">
                              <a:effectLst/>
                              <a:latin typeface="Cambria Math" panose="02040503050406030204" pitchFamily="18" charset="0"/>
                              <a:ea typeface="Cambria Math" panose="02040503050406030204" pitchFamily="18" charset="0"/>
                              <a:cs typeface="Calibri" panose="020F0502020204030204" pitchFamily="34" charset="0"/>
                            </a:rPr>
                          </m:ctrlPr>
                        </m:sSubSupPr>
                        <m:e>
                          <m:r>
                            <a:rPr lang="en-IN" b="1" i="1">
                              <a:effectLst/>
                              <a:latin typeface="Cambria Math" panose="02040503050406030204" pitchFamily="18" charset="0"/>
                              <a:ea typeface="Cambria Math" panose="02040503050406030204" pitchFamily="18" charset="0"/>
                              <a:cs typeface="Calibri" panose="020F0502020204030204" pitchFamily="34" charset="0"/>
                            </a:rPr>
                            <m:t>𝑳</m:t>
                          </m:r>
                        </m:e>
                        <m:sub>
                          <m:r>
                            <a:rPr lang="en-IN" i="1">
                              <a:effectLst/>
                              <a:latin typeface="Cambria Math" panose="02040503050406030204" pitchFamily="18" charset="0"/>
                              <a:ea typeface="Cambria Math" panose="02040503050406030204" pitchFamily="18" charset="0"/>
                              <a:cs typeface="Calibri" panose="020F0502020204030204" pitchFamily="34" charset="0"/>
                            </a:rPr>
                            <m:t>1</m:t>
                          </m:r>
                        </m:sub>
                        <m:sup>
                          <m:r>
                            <a:rPr lang="en-IN" i="1">
                              <a:effectLst/>
                              <a:latin typeface="Cambria Math" panose="02040503050406030204" pitchFamily="18" charset="0"/>
                              <a:ea typeface="Cambria Math" panose="02040503050406030204" pitchFamily="18" charset="0"/>
                              <a:cs typeface="Calibri" panose="020F0502020204030204" pitchFamily="34" charset="0"/>
                            </a:rPr>
                            <m:t>′</m:t>
                          </m:r>
                        </m:sup>
                      </m:sSubSup>
                      <m:r>
                        <a:rPr lang="en-IN" i="1">
                          <a:effectLst/>
                          <a:latin typeface="Cambria Math" panose="02040503050406030204" pitchFamily="18" charset="0"/>
                          <a:ea typeface="Cambria Math" panose="02040503050406030204" pitchFamily="18" charset="0"/>
                          <a:cs typeface="Calibri" panose="020F0502020204030204" pitchFamily="34" charset="0"/>
                        </a:rPr>
                        <m:t>+</m:t>
                      </m:r>
                      <m:sSubSup>
                        <m:sSubSupPr>
                          <m:ctrlPr>
                            <a:rPr lang="en-IN" i="1">
                              <a:effectLst/>
                              <a:latin typeface="Cambria Math" panose="02040503050406030204" pitchFamily="18" charset="0"/>
                              <a:ea typeface="Cambria Math" panose="02040503050406030204" pitchFamily="18" charset="0"/>
                              <a:cs typeface="Calibri" panose="020F0502020204030204" pitchFamily="34" charset="0"/>
                            </a:rPr>
                          </m:ctrlPr>
                        </m:sSubSupPr>
                        <m:e>
                          <m:r>
                            <a:rPr lang="en-IN" b="1" i="1">
                              <a:effectLst/>
                              <a:latin typeface="Cambria Math" panose="02040503050406030204" pitchFamily="18" charset="0"/>
                              <a:ea typeface="Cambria Math" panose="02040503050406030204" pitchFamily="18" charset="0"/>
                              <a:cs typeface="Calibri" panose="020F0502020204030204" pitchFamily="34" charset="0"/>
                            </a:rPr>
                            <m:t>𝑳</m:t>
                          </m:r>
                        </m:e>
                        <m:sub>
                          <m:r>
                            <a:rPr lang="en-IN" i="1">
                              <a:effectLst/>
                              <a:latin typeface="Cambria Math" panose="02040503050406030204" pitchFamily="18" charset="0"/>
                              <a:ea typeface="Cambria Math" panose="02040503050406030204" pitchFamily="18" charset="0"/>
                              <a:cs typeface="Calibri" panose="020F0502020204030204" pitchFamily="34" charset="0"/>
                            </a:rPr>
                            <m:t>2</m:t>
                          </m:r>
                        </m:sub>
                        <m:sup>
                          <m:r>
                            <a:rPr lang="en-IN" i="1">
                              <a:effectLst/>
                              <a:latin typeface="Cambria Math" panose="02040503050406030204" pitchFamily="18" charset="0"/>
                              <a:ea typeface="Cambria Math" panose="02040503050406030204" pitchFamily="18" charset="0"/>
                              <a:cs typeface="Calibri" panose="020F0502020204030204" pitchFamily="34" charset="0"/>
                            </a:rPr>
                            <m:t>′</m:t>
                          </m:r>
                        </m:sup>
                      </m:sSubSup>
                      <m:r>
                        <a:rPr lang="en-IN" b="0" i="1" smtClean="0">
                          <a:effectLst/>
                          <a:latin typeface="Cambria Math" panose="02040503050406030204" pitchFamily="18" charset="0"/>
                          <a:ea typeface="Cambria Math" panose="02040503050406030204" pitchFamily="18" charset="0"/>
                          <a:cs typeface="Calibri" panose="020F0502020204030204" pitchFamily="34" charset="0"/>
                        </a:rPr>
                        <m:t>=</m:t>
                      </m:r>
                      <m:sSub>
                        <m:sSubPr>
                          <m:ctrlPr>
                            <a:rPr lang="en-IN" i="1">
                              <a:effectLst/>
                              <a:latin typeface="Cambria Math" panose="02040503050406030204" pitchFamily="18" charset="0"/>
                              <a:ea typeface="Cambria Math" panose="02040503050406030204" pitchFamily="18" charset="0"/>
                              <a:cs typeface="Calibri" panose="020F0502020204030204" pitchFamily="34" charset="0"/>
                            </a:rPr>
                          </m:ctrlPr>
                        </m:sSubPr>
                        <m:e>
                          <m:r>
                            <a:rPr lang="en-IN" b="1" i="1">
                              <a:effectLst/>
                              <a:latin typeface="Cambria Math" panose="02040503050406030204" pitchFamily="18" charset="0"/>
                              <a:ea typeface="Cambria Math" panose="02040503050406030204" pitchFamily="18" charset="0"/>
                              <a:cs typeface="Calibri" panose="020F0502020204030204" pitchFamily="34" charset="0"/>
                            </a:rPr>
                            <m:t>𝑳</m:t>
                          </m:r>
                        </m:e>
                        <m:sub>
                          <m:r>
                            <a:rPr lang="en-IN" i="1">
                              <a:effectLst/>
                              <a:latin typeface="Cambria Math" panose="02040503050406030204" pitchFamily="18" charset="0"/>
                              <a:ea typeface="Cambria Math" panose="02040503050406030204" pitchFamily="18" charset="0"/>
                              <a:cs typeface="Calibri" panose="020F0502020204030204" pitchFamily="34" charset="0"/>
                            </a:rPr>
                            <m:t>1</m:t>
                          </m:r>
                        </m:sub>
                      </m:sSub>
                      <m:r>
                        <a:rPr lang="en-IN" i="1">
                          <a:effectLst/>
                          <a:latin typeface="Cambria Math" panose="02040503050406030204" pitchFamily="18" charset="0"/>
                          <a:ea typeface="Cambria Math" panose="02040503050406030204" pitchFamily="18" charset="0"/>
                          <a:cs typeface="Calibri" panose="020F0502020204030204" pitchFamily="34" charset="0"/>
                        </a:rPr>
                        <m:t>+</m:t>
                      </m:r>
                      <m:sSub>
                        <m:sSubPr>
                          <m:ctrlPr>
                            <a:rPr lang="en-IN" i="1">
                              <a:effectLst/>
                              <a:latin typeface="Cambria Math" panose="02040503050406030204" pitchFamily="18" charset="0"/>
                              <a:ea typeface="Cambria Math" panose="02040503050406030204" pitchFamily="18" charset="0"/>
                              <a:cs typeface="Calibri" panose="020F0502020204030204" pitchFamily="34" charset="0"/>
                            </a:rPr>
                          </m:ctrlPr>
                        </m:sSubPr>
                        <m:e>
                          <m:r>
                            <a:rPr lang="en-IN" b="1" i="1">
                              <a:effectLst/>
                              <a:latin typeface="Cambria Math" panose="02040503050406030204" pitchFamily="18" charset="0"/>
                              <a:ea typeface="Cambria Math" panose="02040503050406030204" pitchFamily="18" charset="0"/>
                              <a:cs typeface="Calibri" panose="020F0502020204030204" pitchFamily="34" charset="0"/>
                            </a:rPr>
                            <m:t>𝑳</m:t>
                          </m:r>
                        </m:e>
                        <m:sub>
                          <m:r>
                            <a:rPr lang="en-IN" i="1">
                              <a:effectLst/>
                              <a:latin typeface="Cambria Math" panose="02040503050406030204" pitchFamily="18" charset="0"/>
                              <a:ea typeface="Cambria Math" panose="02040503050406030204" pitchFamily="18" charset="0"/>
                              <a:cs typeface="Calibri" panose="020F0502020204030204" pitchFamily="34" charset="0"/>
                            </a:rPr>
                            <m:t>2</m:t>
                          </m:r>
                        </m:sub>
                      </m:sSub>
                    </m:oMath>
                  </m:oMathPara>
                </a14:m>
                <a:endParaRPr lang="en-IN" dirty="0">
                  <a:latin typeface="Cambria Math" panose="02040503050406030204" pitchFamily="18" charset="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IN"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i="1">
                              <a:effectLst/>
                              <a:latin typeface="Cambria Math" panose="02040503050406030204" pitchFamily="18" charset="0"/>
                              <a:ea typeface="Calibri" panose="020F0502020204030204" pitchFamily="34" charset="0"/>
                              <a:cs typeface="Times New Roman" panose="02020603050405020304" pitchFamily="18" charset="0"/>
                            </a:rPr>
                            <m:t>𝑚</m:t>
                          </m:r>
                        </m:e>
                        <m:sub>
                          <m:r>
                            <a:rPr lang="en-IN" i="1">
                              <a:effectLst/>
                              <a:latin typeface="Cambria Math" panose="02040503050406030204" pitchFamily="18" charset="0"/>
                              <a:ea typeface="Calibri" panose="020F0502020204030204" pitchFamily="34" charset="0"/>
                              <a:cs typeface="Times New Roman" panose="02020603050405020304" pitchFamily="18" charset="0"/>
                            </a:rPr>
                            <m:t>1</m:t>
                          </m:r>
                        </m:sub>
                      </m:sSub>
                      <m:sSubSup>
                        <m:sSubSupPr>
                          <m:ctrlPr>
                            <a:rPr lang="en-IN"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IN"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en-IN" i="1">
                              <a:effectLst/>
                              <a:latin typeface="Cambria Math" panose="02040503050406030204" pitchFamily="18" charset="0"/>
                              <a:ea typeface="Calibri" panose="020F0502020204030204" pitchFamily="34" charset="0"/>
                              <a:cs typeface="Times New Roman" panose="02020603050405020304" pitchFamily="18" charset="0"/>
                            </a:rPr>
                            <m:t>1</m:t>
                          </m:r>
                        </m:sub>
                        <m:sup>
                          <m:r>
                            <a:rPr lang="en-IN"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en-IN"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i="1">
                              <a:effectLst/>
                              <a:latin typeface="Cambria Math" panose="02040503050406030204" pitchFamily="18" charset="0"/>
                              <a:ea typeface="Calibri" panose="020F0502020204030204" pitchFamily="34" charset="0"/>
                              <a:cs typeface="Times New Roman" panose="02020603050405020304" pitchFamily="18" charset="0"/>
                            </a:rPr>
                            <m:t>𝑚</m:t>
                          </m:r>
                        </m:e>
                        <m:sub>
                          <m:r>
                            <a:rPr lang="en-IN" i="1">
                              <a:effectLst/>
                              <a:latin typeface="Cambria Math" panose="02040503050406030204" pitchFamily="18" charset="0"/>
                              <a:ea typeface="Calibri" panose="020F0502020204030204" pitchFamily="34" charset="0"/>
                              <a:cs typeface="Times New Roman" panose="02020603050405020304" pitchFamily="18" charset="0"/>
                            </a:rPr>
                            <m:t>2</m:t>
                          </m:r>
                        </m:sub>
                      </m:sSub>
                      <m:sSubSup>
                        <m:sSubSupPr>
                          <m:ctrlPr>
                            <a:rPr lang="en-IN"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IN"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en-IN" i="1">
                              <a:effectLst/>
                              <a:latin typeface="Cambria Math" panose="02040503050406030204" pitchFamily="18" charset="0"/>
                              <a:ea typeface="Calibri" panose="020F0502020204030204" pitchFamily="34" charset="0"/>
                              <a:cs typeface="Times New Roman" panose="02020603050405020304" pitchFamily="18" charset="0"/>
                            </a:rPr>
                            <m:t>2</m:t>
                          </m:r>
                        </m:sub>
                        <m:sup>
                          <m:r>
                            <a:rPr lang="en-IN"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en-IN"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i="1">
                              <a:effectLst/>
                              <a:latin typeface="Cambria Math" panose="02040503050406030204" pitchFamily="18" charset="0"/>
                              <a:ea typeface="Calibri" panose="020F0502020204030204" pitchFamily="34" charset="0"/>
                              <a:cs typeface="Times New Roman" panose="02020603050405020304" pitchFamily="18" charset="0"/>
                            </a:rPr>
                            <m:t>𝑚</m:t>
                          </m:r>
                        </m:e>
                        <m:sub>
                          <m:r>
                            <a:rPr lang="en-IN" i="1">
                              <a:effectLst/>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en-IN"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en-IN"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IN"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i="1">
                              <a:effectLst/>
                              <a:latin typeface="Cambria Math" panose="02040503050406030204" pitchFamily="18" charset="0"/>
                              <a:ea typeface="Calibri" panose="020F0502020204030204" pitchFamily="34" charset="0"/>
                              <a:cs typeface="Times New Roman" panose="02020603050405020304" pitchFamily="18" charset="0"/>
                            </a:rPr>
                            <m:t>𝑚</m:t>
                          </m:r>
                        </m:e>
                        <m:sub>
                          <m:r>
                            <a:rPr lang="en-IN" i="1">
                              <a:effectLst/>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en-IN"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en-IN" i="1">
                              <a:effectLst/>
                              <a:latin typeface="Cambria Math" panose="02040503050406030204" pitchFamily="18" charset="0"/>
                              <a:ea typeface="Calibri" panose="020F0502020204030204" pitchFamily="34" charset="0"/>
                              <a:cs typeface="Times New Roman" panose="02020603050405020304" pitchFamily="18" charset="0"/>
                            </a:rPr>
                            <m:t>2</m:t>
                          </m:r>
                        </m:sub>
                      </m:sSub>
                    </m:oMath>
                  </m:oMathPara>
                </a14:m>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dirty="0"/>
                  <a:t>Writing components in the basis    (</a:t>
                </a:r>
                <a:r>
                  <a:rPr lang="en-IN" dirty="0" err="1">
                    <a:effectLst/>
                    <a:latin typeface="Calibri" panose="020F0502020204030204" pitchFamily="34" charset="0"/>
                    <a:ea typeface="Calibri" panose="020F0502020204030204" pitchFamily="34" charset="0"/>
                    <a:cs typeface="Calibri" panose="020F0502020204030204" pitchFamily="34" charset="0"/>
                  </a:rPr>
                  <a:t>ê</a:t>
                </a:r>
                <a:r>
                  <a:rPr lang="en-IN" baseline="-25000" dirty="0" err="1">
                    <a:effectLst/>
                    <a:latin typeface="Calibri" panose="020F0502020204030204" pitchFamily="34" charset="0"/>
                    <a:ea typeface="Calibri" panose="020F0502020204030204" pitchFamily="34" charset="0"/>
                    <a:cs typeface="Times New Roman" panose="02020603050405020304" pitchFamily="18" charset="0"/>
                  </a:rPr>
                  <a:t>n</a:t>
                </a:r>
                <a:r>
                  <a:rPr lang="en-IN" dirty="0">
                    <a:effectLst/>
                    <a:latin typeface="Calibri" panose="020F0502020204030204" pitchFamily="34" charset="0"/>
                    <a:ea typeface="Calibri" panose="020F0502020204030204" pitchFamily="34" charset="0"/>
                    <a:cs typeface="Times New Roman" panose="02020603050405020304" pitchFamily="18" charset="0"/>
                  </a:rPr>
                  <a:t> , </a:t>
                </a:r>
                <a:r>
                  <a:rPr lang="en-IN" dirty="0" err="1">
                    <a:effectLst/>
                    <a:latin typeface="Calibri" panose="020F0502020204030204" pitchFamily="34" charset="0"/>
                    <a:ea typeface="Calibri" panose="020F0502020204030204" pitchFamily="34" charset="0"/>
                    <a:cs typeface="Calibri" panose="020F0502020204030204" pitchFamily="34" charset="0"/>
                  </a:rPr>
                  <a:t>ê</a:t>
                </a:r>
                <a:r>
                  <a:rPr lang="en-IN" baseline="-25000" dirty="0" err="1">
                    <a:effectLst/>
                    <a:latin typeface="Calibri" panose="020F0502020204030204" pitchFamily="34" charset="0"/>
                    <a:ea typeface="Calibri" panose="020F0502020204030204" pitchFamily="34" charset="0"/>
                    <a:cs typeface="Times New Roman" panose="02020603050405020304" pitchFamily="18" charset="0"/>
                  </a:rPr>
                  <a:t>t</a:t>
                </a:r>
                <a:r>
                  <a:rPr lang="en-IN" dirty="0"/>
                  <a:t>), we get</a:t>
                </a:r>
              </a:p>
              <a:p>
                <a:pPr marL="0" indent="0" algn="ctr">
                  <a:buNone/>
                </a:pPr>
                <a14:m>
                  <m:oMathPara xmlns:m="http://schemas.openxmlformats.org/officeDocument/2006/math">
                    <m:oMathParaPr>
                      <m:jc m:val="centerGroup"/>
                    </m:oMathParaPr>
                    <m:oMath xmlns:m="http://schemas.openxmlformats.org/officeDocument/2006/math">
                      <m:sSub>
                        <m:sSubPr>
                          <m:ctrlPr>
                            <a:rPr lang="en-IN"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i="1">
                              <a:effectLst/>
                              <a:latin typeface="Cambria Math" panose="02040503050406030204" pitchFamily="18" charset="0"/>
                              <a:ea typeface="Calibri" panose="020F0502020204030204" pitchFamily="34" charset="0"/>
                              <a:cs typeface="Times New Roman" panose="02020603050405020304" pitchFamily="18" charset="0"/>
                            </a:rPr>
                            <m:t>𝑚</m:t>
                          </m:r>
                        </m:e>
                        <m:sub>
                          <m:r>
                            <a:rPr lang="en-IN" i="1">
                              <a:effectLst/>
                              <a:latin typeface="Cambria Math" panose="02040503050406030204" pitchFamily="18" charset="0"/>
                              <a:ea typeface="Calibri" panose="020F0502020204030204" pitchFamily="34" charset="0"/>
                              <a:cs typeface="Times New Roman" panose="02020603050405020304" pitchFamily="18" charset="0"/>
                            </a:rPr>
                            <m:t>1</m:t>
                          </m:r>
                        </m:sub>
                      </m:sSub>
                      <m:sSubSup>
                        <m:sSubSupPr>
                          <m:ctrlPr>
                            <a:rPr lang="en-IN"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IN" i="1">
                              <a:effectLst/>
                              <a:latin typeface="Cambria Math" panose="02040503050406030204" pitchFamily="18" charset="0"/>
                              <a:ea typeface="Calibri" panose="020F0502020204030204" pitchFamily="34" charset="0"/>
                              <a:cs typeface="Times New Roman" panose="02020603050405020304" pitchFamily="18" charset="0"/>
                            </a:rPr>
                            <m:t>𝑣</m:t>
                          </m:r>
                        </m:e>
                        <m:sub>
                          <m:r>
                            <a:rPr lang="en-IN" i="1">
                              <a:effectLst/>
                              <a:latin typeface="Cambria Math" panose="02040503050406030204" pitchFamily="18" charset="0"/>
                              <a:ea typeface="Calibri" panose="020F0502020204030204" pitchFamily="34" charset="0"/>
                              <a:cs typeface="Times New Roman" panose="02020603050405020304" pitchFamily="18" charset="0"/>
                            </a:rPr>
                            <m:t>1</m:t>
                          </m:r>
                          <m:r>
                            <a:rPr lang="en-IN" i="1">
                              <a:effectLst/>
                              <a:latin typeface="Cambria Math" panose="02040503050406030204" pitchFamily="18" charset="0"/>
                              <a:ea typeface="Calibri" panose="020F0502020204030204" pitchFamily="34" charset="0"/>
                              <a:cs typeface="Times New Roman" panose="02020603050405020304" pitchFamily="18" charset="0"/>
                            </a:rPr>
                            <m:t>𝑛</m:t>
                          </m:r>
                        </m:sub>
                        <m:sup>
                          <m:r>
                            <a:rPr lang="en-IN"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en-IN"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i="1">
                              <a:effectLst/>
                              <a:latin typeface="Cambria Math" panose="02040503050406030204" pitchFamily="18" charset="0"/>
                              <a:ea typeface="Calibri" panose="020F0502020204030204" pitchFamily="34" charset="0"/>
                              <a:cs typeface="Times New Roman" panose="02020603050405020304" pitchFamily="18" charset="0"/>
                            </a:rPr>
                            <m:t>𝑚</m:t>
                          </m:r>
                        </m:e>
                        <m:sub>
                          <m:r>
                            <a:rPr lang="en-IN" i="1">
                              <a:effectLst/>
                              <a:latin typeface="Cambria Math" panose="02040503050406030204" pitchFamily="18" charset="0"/>
                              <a:ea typeface="Calibri" panose="020F0502020204030204" pitchFamily="34" charset="0"/>
                              <a:cs typeface="Times New Roman" panose="02020603050405020304" pitchFamily="18" charset="0"/>
                            </a:rPr>
                            <m:t>2</m:t>
                          </m:r>
                        </m:sub>
                      </m:sSub>
                      <m:sSubSup>
                        <m:sSubSupPr>
                          <m:ctrlPr>
                            <a:rPr lang="en-IN"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IN" i="1">
                              <a:effectLst/>
                              <a:latin typeface="Cambria Math" panose="02040503050406030204" pitchFamily="18" charset="0"/>
                              <a:ea typeface="Calibri" panose="020F0502020204030204" pitchFamily="34" charset="0"/>
                              <a:cs typeface="Times New Roman" panose="02020603050405020304" pitchFamily="18" charset="0"/>
                            </a:rPr>
                            <m:t>𝑣</m:t>
                          </m:r>
                        </m:e>
                        <m:sub>
                          <m:r>
                            <a:rPr lang="en-IN" i="1">
                              <a:effectLst/>
                              <a:latin typeface="Cambria Math" panose="02040503050406030204" pitchFamily="18" charset="0"/>
                              <a:ea typeface="Calibri" panose="020F0502020204030204" pitchFamily="34" charset="0"/>
                              <a:cs typeface="Times New Roman" panose="02020603050405020304" pitchFamily="18" charset="0"/>
                            </a:rPr>
                            <m:t>2</m:t>
                          </m:r>
                          <m:r>
                            <a:rPr lang="en-IN" i="1">
                              <a:effectLst/>
                              <a:latin typeface="Cambria Math" panose="02040503050406030204" pitchFamily="18" charset="0"/>
                              <a:ea typeface="Calibri" panose="020F0502020204030204" pitchFamily="34" charset="0"/>
                              <a:cs typeface="Times New Roman" panose="02020603050405020304" pitchFamily="18" charset="0"/>
                            </a:rPr>
                            <m:t>𝑛</m:t>
                          </m:r>
                        </m:sub>
                        <m:sup>
                          <m:r>
                            <a:rPr lang="en-IN"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en-IN"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i="1">
                              <a:effectLst/>
                              <a:latin typeface="Cambria Math" panose="02040503050406030204" pitchFamily="18" charset="0"/>
                              <a:ea typeface="Calibri" panose="020F0502020204030204" pitchFamily="34" charset="0"/>
                              <a:cs typeface="Times New Roman" panose="02020603050405020304" pitchFamily="18" charset="0"/>
                            </a:rPr>
                            <m:t>𝑚</m:t>
                          </m:r>
                        </m:e>
                        <m:sub>
                          <m:r>
                            <a:rPr lang="en-IN" i="1">
                              <a:effectLst/>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en-IN"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i="1">
                              <a:effectLst/>
                              <a:latin typeface="Cambria Math" panose="02040503050406030204" pitchFamily="18" charset="0"/>
                              <a:ea typeface="Calibri" panose="020F0502020204030204" pitchFamily="34" charset="0"/>
                              <a:cs typeface="Times New Roman" panose="02020603050405020304" pitchFamily="18" charset="0"/>
                            </a:rPr>
                            <m:t>𝑣</m:t>
                          </m:r>
                        </m:e>
                        <m:sub>
                          <m:r>
                            <a:rPr lang="en-IN" i="1">
                              <a:effectLst/>
                              <a:latin typeface="Cambria Math" panose="02040503050406030204" pitchFamily="18" charset="0"/>
                              <a:ea typeface="Calibri" panose="020F0502020204030204" pitchFamily="34" charset="0"/>
                              <a:cs typeface="Times New Roman" panose="02020603050405020304" pitchFamily="18" charset="0"/>
                            </a:rPr>
                            <m:t>1</m:t>
                          </m:r>
                          <m:r>
                            <a:rPr lang="en-IN"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IN"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i="1">
                              <a:effectLst/>
                              <a:latin typeface="Cambria Math" panose="02040503050406030204" pitchFamily="18" charset="0"/>
                              <a:ea typeface="Calibri" panose="020F0502020204030204" pitchFamily="34" charset="0"/>
                              <a:cs typeface="Times New Roman" panose="02020603050405020304" pitchFamily="18" charset="0"/>
                            </a:rPr>
                            <m:t>𝑚</m:t>
                          </m:r>
                        </m:e>
                        <m:sub>
                          <m:r>
                            <a:rPr lang="en-IN" i="1">
                              <a:effectLst/>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en-IN"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i="1">
                              <a:effectLst/>
                              <a:latin typeface="Cambria Math" panose="02040503050406030204" pitchFamily="18" charset="0"/>
                              <a:ea typeface="Calibri" panose="020F0502020204030204" pitchFamily="34" charset="0"/>
                              <a:cs typeface="Times New Roman" panose="02020603050405020304" pitchFamily="18" charset="0"/>
                            </a:rPr>
                            <m:t>𝑣</m:t>
                          </m:r>
                        </m:e>
                        <m:sub>
                          <m:r>
                            <a:rPr lang="en-IN" i="1">
                              <a:effectLst/>
                              <a:latin typeface="Cambria Math" panose="02040503050406030204" pitchFamily="18" charset="0"/>
                              <a:ea typeface="Calibri" panose="020F0502020204030204" pitchFamily="34" charset="0"/>
                              <a:cs typeface="Times New Roman" panose="02020603050405020304" pitchFamily="18" charset="0"/>
                            </a:rPr>
                            <m:t>2</m:t>
                          </m:r>
                          <m:r>
                            <a:rPr lang="en-IN" i="1">
                              <a:effectLst/>
                              <a:latin typeface="Cambria Math" panose="02040503050406030204" pitchFamily="18" charset="0"/>
                              <a:ea typeface="Calibri" panose="020F0502020204030204" pitchFamily="34" charset="0"/>
                              <a:cs typeface="Times New Roman" panose="02020603050405020304" pitchFamily="18" charset="0"/>
                            </a:rPr>
                            <m:t>𝑛</m:t>
                          </m:r>
                        </m:sub>
                      </m:sSub>
                    </m:oMath>
                  </m:oMathPara>
                </a14:m>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IN"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i="1">
                              <a:effectLst/>
                              <a:latin typeface="Cambria Math" panose="02040503050406030204" pitchFamily="18" charset="0"/>
                              <a:ea typeface="Calibri" panose="020F0502020204030204" pitchFamily="34" charset="0"/>
                              <a:cs typeface="Times New Roman" panose="02020603050405020304" pitchFamily="18" charset="0"/>
                            </a:rPr>
                            <m:t>𝑚</m:t>
                          </m:r>
                        </m:e>
                        <m:sub>
                          <m:r>
                            <a:rPr lang="en-IN" i="1">
                              <a:effectLst/>
                              <a:latin typeface="Cambria Math" panose="02040503050406030204" pitchFamily="18" charset="0"/>
                              <a:ea typeface="Calibri" panose="020F0502020204030204" pitchFamily="34" charset="0"/>
                              <a:cs typeface="Times New Roman" panose="02020603050405020304" pitchFamily="18" charset="0"/>
                            </a:rPr>
                            <m:t>1</m:t>
                          </m:r>
                        </m:sub>
                      </m:sSub>
                      <m:sSubSup>
                        <m:sSubSupPr>
                          <m:ctrlPr>
                            <a:rPr lang="en-IN"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IN" i="1">
                              <a:effectLst/>
                              <a:latin typeface="Cambria Math" panose="02040503050406030204" pitchFamily="18" charset="0"/>
                              <a:ea typeface="Calibri" panose="020F0502020204030204" pitchFamily="34" charset="0"/>
                              <a:cs typeface="Times New Roman" panose="02020603050405020304" pitchFamily="18" charset="0"/>
                            </a:rPr>
                            <m:t>𝑣</m:t>
                          </m:r>
                        </m:e>
                        <m:sub>
                          <m:r>
                            <a:rPr lang="en-IN" i="1">
                              <a:effectLst/>
                              <a:latin typeface="Cambria Math" panose="02040503050406030204" pitchFamily="18" charset="0"/>
                              <a:ea typeface="Calibri" panose="020F0502020204030204" pitchFamily="34" charset="0"/>
                              <a:cs typeface="Times New Roman" panose="02020603050405020304" pitchFamily="18" charset="0"/>
                            </a:rPr>
                            <m:t>1</m:t>
                          </m:r>
                          <m:r>
                            <a:rPr lang="en-IN" i="1">
                              <a:effectLst/>
                              <a:latin typeface="Cambria Math" panose="02040503050406030204" pitchFamily="18" charset="0"/>
                              <a:ea typeface="Calibri" panose="020F0502020204030204" pitchFamily="34" charset="0"/>
                              <a:cs typeface="Times New Roman" panose="02020603050405020304" pitchFamily="18" charset="0"/>
                            </a:rPr>
                            <m:t>𝑡</m:t>
                          </m:r>
                        </m:sub>
                        <m:sup>
                          <m:r>
                            <a:rPr lang="en-IN"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en-IN"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i="1">
                              <a:effectLst/>
                              <a:latin typeface="Cambria Math" panose="02040503050406030204" pitchFamily="18" charset="0"/>
                              <a:ea typeface="Calibri" panose="020F0502020204030204" pitchFamily="34" charset="0"/>
                              <a:cs typeface="Times New Roman" panose="02020603050405020304" pitchFamily="18" charset="0"/>
                            </a:rPr>
                            <m:t>𝑚</m:t>
                          </m:r>
                        </m:e>
                        <m:sub>
                          <m:r>
                            <a:rPr lang="en-IN" i="1">
                              <a:effectLst/>
                              <a:latin typeface="Cambria Math" panose="02040503050406030204" pitchFamily="18" charset="0"/>
                              <a:ea typeface="Calibri" panose="020F0502020204030204" pitchFamily="34" charset="0"/>
                              <a:cs typeface="Times New Roman" panose="02020603050405020304" pitchFamily="18" charset="0"/>
                            </a:rPr>
                            <m:t>2</m:t>
                          </m:r>
                        </m:sub>
                      </m:sSub>
                      <m:sSubSup>
                        <m:sSubSupPr>
                          <m:ctrlPr>
                            <a:rPr lang="en-IN"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IN" i="1">
                              <a:effectLst/>
                              <a:latin typeface="Cambria Math" panose="02040503050406030204" pitchFamily="18" charset="0"/>
                              <a:ea typeface="Calibri" panose="020F0502020204030204" pitchFamily="34" charset="0"/>
                              <a:cs typeface="Times New Roman" panose="02020603050405020304" pitchFamily="18" charset="0"/>
                            </a:rPr>
                            <m:t>𝑣</m:t>
                          </m:r>
                        </m:e>
                        <m:sub>
                          <m:r>
                            <a:rPr lang="en-IN" i="1">
                              <a:effectLst/>
                              <a:latin typeface="Cambria Math" panose="02040503050406030204" pitchFamily="18" charset="0"/>
                              <a:ea typeface="Calibri" panose="020F0502020204030204" pitchFamily="34" charset="0"/>
                              <a:cs typeface="Times New Roman" panose="02020603050405020304" pitchFamily="18" charset="0"/>
                            </a:rPr>
                            <m:t>2</m:t>
                          </m:r>
                          <m:r>
                            <a:rPr lang="en-IN" i="1">
                              <a:effectLst/>
                              <a:latin typeface="Cambria Math" panose="02040503050406030204" pitchFamily="18" charset="0"/>
                              <a:ea typeface="Calibri" panose="020F0502020204030204" pitchFamily="34" charset="0"/>
                              <a:cs typeface="Times New Roman" panose="02020603050405020304" pitchFamily="18" charset="0"/>
                            </a:rPr>
                            <m:t>𝑡</m:t>
                          </m:r>
                        </m:sub>
                        <m:sup>
                          <m:r>
                            <a:rPr lang="en-IN"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en-IN"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i="1">
                              <a:effectLst/>
                              <a:latin typeface="Cambria Math" panose="02040503050406030204" pitchFamily="18" charset="0"/>
                              <a:ea typeface="Calibri" panose="020F0502020204030204" pitchFamily="34" charset="0"/>
                              <a:cs typeface="Times New Roman" panose="02020603050405020304" pitchFamily="18" charset="0"/>
                            </a:rPr>
                            <m:t>𝑚</m:t>
                          </m:r>
                        </m:e>
                        <m:sub>
                          <m:r>
                            <a:rPr lang="en-IN" i="1">
                              <a:effectLst/>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en-IN"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i="1">
                              <a:effectLst/>
                              <a:latin typeface="Cambria Math" panose="02040503050406030204" pitchFamily="18" charset="0"/>
                              <a:ea typeface="Calibri" panose="020F0502020204030204" pitchFamily="34" charset="0"/>
                              <a:cs typeface="Times New Roman" panose="02020603050405020304" pitchFamily="18" charset="0"/>
                            </a:rPr>
                            <m:t>𝑣</m:t>
                          </m:r>
                        </m:e>
                        <m:sub>
                          <m:r>
                            <a:rPr lang="en-IN" i="1">
                              <a:effectLst/>
                              <a:latin typeface="Cambria Math" panose="02040503050406030204" pitchFamily="18" charset="0"/>
                              <a:ea typeface="Calibri" panose="020F0502020204030204" pitchFamily="34" charset="0"/>
                              <a:cs typeface="Times New Roman" panose="02020603050405020304" pitchFamily="18" charset="0"/>
                            </a:rPr>
                            <m:t>1</m:t>
                          </m:r>
                          <m:r>
                            <a:rPr lang="en-IN" i="1">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IN"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i="1">
                              <a:effectLst/>
                              <a:latin typeface="Cambria Math" panose="02040503050406030204" pitchFamily="18" charset="0"/>
                              <a:ea typeface="Calibri" panose="020F0502020204030204" pitchFamily="34" charset="0"/>
                              <a:cs typeface="Times New Roman" panose="02020603050405020304" pitchFamily="18" charset="0"/>
                            </a:rPr>
                            <m:t>𝑚</m:t>
                          </m:r>
                        </m:e>
                        <m:sub>
                          <m:r>
                            <a:rPr lang="en-IN" i="1">
                              <a:effectLst/>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en-IN"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i="1">
                              <a:effectLst/>
                              <a:latin typeface="Cambria Math" panose="02040503050406030204" pitchFamily="18" charset="0"/>
                              <a:ea typeface="Calibri" panose="020F0502020204030204" pitchFamily="34" charset="0"/>
                              <a:cs typeface="Times New Roman" panose="02020603050405020304" pitchFamily="18" charset="0"/>
                            </a:rPr>
                            <m:t>𝑣</m:t>
                          </m:r>
                        </m:e>
                        <m:sub>
                          <m:r>
                            <a:rPr lang="en-IN" i="1">
                              <a:effectLst/>
                              <a:latin typeface="Cambria Math" panose="02040503050406030204" pitchFamily="18" charset="0"/>
                              <a:ea typeface="Calibri" panose="020F0502020204030204" pitchFamily="34" charset="0"/>
                              <a:cs typeface="Times New Roman" panose="02020603050405020304" pitchFamily="18" charset="0"/>
                            </a:rPr>
                            <m:t>2</m:t>
                          </m:r>
                          <m:r>
                            <a:rPr lang="en-IN" i="1">
                              <a:effectLst/>
                              <a:latin typeface="Cambria Math" panose="02040503050406030204" pitchFamily="18" charset="0"/>
                              <a:ea typeface="Calibri" panose="020F0502020204030204" pitchFamily="34" charset="0"/>
                              <a:cs typeface="Times New Roman" panose="02020603050405020304" pitchFamily="18" charset="0"/>
                            </a:rPr>
                            <m:t>𝑡</m:t>
                          </m:r>
                        </m:sub>
                      </m:sSub>
                    </m:oMath>
                  </m:oMathPara>
                </a14:m>
                <a:endParaRPr lang="en-IN" dirty="0"/>
              </a:p>
              <a:p>
                <a:r>
                  <a:rPr lang="en-IN" dirty="0"/>
                  <a:t>AMB:</a:t>
                </a:r>
              </a:p>
              <a:p>
                <a:pPr marL="0" indent="0" algn="ctr">
                  <a:buNone/>
                </a:pPr>
                <a14:m>
                  <m:oMath xmlns:m="http://schemas.openxmlformats.org/officeDocument/2006/math">
                    <m:sSubSup>
                      <m:sSubSupPr>
                        <m:ctrlPr>
                          <a:rPr lang="en-IN" i="1"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IN" b="1" i="1">
                            <a:effectLst/>
                            <a:latin typeface="Cambria Math" panose="02040503050406030204" pitchFamily="18" charset="0"/>
                            <a:ea typeface="Cambria Math" panose="02040503050406030204" pitchFamily="18" charset="0"/>
                            <a:cs typeface="Times New Roman" panose="02020603050405020304" pitchFamily="18" charset="0"/>
                          </a:rPr>
                          <m:t>𝒉</m:t>
                        </m:r>
                      </m:e>
                      <m:sub>
                        <m:r>
                          <a:rPr lang="en-IN" i="1">
                            <a:effectLst/>
                            <a:latin typeface="Cambria Math" panose="02040503050406030204" pitchFamily="18" charset="0"/>
                            <a:ea typeface="Cambria Math" panose="02040503050406030204" pitchFamily="18" charset="0"/>
                            <a:cs typeface="Times New Roman" panose="02020603050405020304" pitchFamily="18" charset="0"/>
                          </a:rPr>
                          <m:t>1</m:t>
                        </m:r>
                      </m:sub>
                      <m:sup>
                        <m:sSup>
                          <m:sSupPr>
                            <m:ctrlPr>
                              <a:rPr lang="en-IN"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IN" i="1">
                                <a:effectLst/>
                                <a:latin typeface="Cambria Math" panose="02040503050406030204" pitchFamily="18" charset="0"/>
                                <a:ea typeface="Cambria Math" panose="02040503050406030204" pitchFamily="18" charset="0"/>
                                <a:cs typeface="Times New Roman" panose="02020603050405020304" pitchFamily="18" charset="0"/>
                              </a:rPr>
                              <m:t>𝑂</m:t>
                            </m:r>
                          </m:e>
                          <m:sup>
                            <m:r>
                              <a:rPr lang="en-IN" i="1">
                                <a:effectLst/>
                                <a:latin typeface="Cambria Math" panose="02040503050406030204" pitchFamily="18" charset="0"/>
                                <a:ea typeface="Cambria Math" panose="02040503050406030204" pitchFamily="18" charset="0"/>
                                <a:cs typeface="Times New Roman" panose="02020603050405020304" pitchFamily="18" charset="0"/>
                              </a:rPr>
                              <m:t>′</m:t>
                            </m:r>
                          </m:sup>
                        </m:sSup>
                      </m:sup>
                    </m:sSubSup>
                  </m:oMath>
                </a14:m>
                <a:r>
                  <a:rPr lang="en-IN" dirty="0">
                    <a:effectLst/>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sSubSup>
                      <m:sSubSupPr>
                        <m:ctrlPr>
                          <a:rPr lang="en-IN"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IN" b="1" i="1">
                            <a:effectLst/>
                            <a:latin typeface="Cambria Math" panose="02040503050406030204" pitchFamily="18" charset="0"/>
                            <a:ea typeface="Cambria Math" panose="02040503050406030204" pitchFamily="18" charset="0"/>
                            <a:cs typeface="Times New Roman" panose="02020603050405020304" pitchFamily="18" charset="0"/>
                          </a:rPr>
                          <m:t>𝒉</m:t>
                        </m:r>
                      </m:e>
                      <m:sub>
                        <m:r>
                          <a:rPr lang="en-IN" i="1">
                            <a:effectLst/>
                            <a:latin typeface="Cambria Math" panose="02040503050406030204" pitchFamily="18" charset="0"/>
                            <a:ea typeface="Cambria Math" panose="02040503050406030204" pitchFamily="18" charset="0"/>
                            <a:cs typeface="Times New Roman" panose="02020603050405020304" pitchFamily="18" charset="0"/>
                          </a:rPr>
                          <m:t>2</m:t>
                        </m:r>
                      </m:sub>
                      <m:sup>
                        <m:sSup>
                          <m:sSupPr>
                            <m:ctrlPr>
                              <a:rPr lang="en-IN"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IN" i="1">
                                <a:effectLst/>
                                <a:latin typeface="Cambria Math" panose="02040503050406030204" pitchFamily="18" charset="0"/>
                                <a:ea typeface="Cambria Math" panose="02040503050406030204" pitchFamily="18" charset="0"/>
                                <a:cs typeface="Times New Roman" panose="02020603050405020304" pitchFamily="18" charset="0"/>
                              </a:rPr>
                              <m:t>𝑂</m:t>
                            </m:r>
                          </m:e>
                          <m:sup>
                            <m:r>
                              <a:rPr lang="en-IN" i="1">
                                <a:effectLst/>
                                <a:latin typeface="Cambria Math" panose="02040503050406030204" pitchFamily="18" charset="0"/>
                                <a:ea typeface="Cambria Math" panose="02040503050406030204" pitchFamily="18" charset="0"/>
                                <a:cs typeface="Times New Roman" panose="02020603050405020304" pitchFamily="18" charset="0"/>
                              </a:rPr>
                              <m:t>′</m:t>
                            </m:r>
                          </m:sup>
                        </m:sSup>
                      </m:sup>
                    </m:sSubSup>
                  </m:oMath>
                </a14:m>
                <a:r>
                  <a:rPr lang="en-IN" dirty="0">
                    <a:effectLst/>
                    <a:latin typeface="Cambria Math" panose="02040503050406030204" pitchFamily="18" charset="0"/>
                    <a:ea typeface="Cambria Math" panose="02040503050406030204" pitchFamily="18" charset="0"/>
                    <a:cs typeface="Times New Roman" panose="02020603050405020304" pitchFamily="18" charset="0"/>
                  </a:rPr>
                  <a:t>=</a:t>
                </a:r>
                <a:r>
                  <a:rPr lang="en-IN" dirty="0">
                    <a:latin typeface="Cambria Math" panose="02040503050406030204" pitchFamily="18" charset="0"/>
                    <a:ea typeface="Cambria Math" panose="02040503050406030204" pitchFamily="18" charset="0"/>
                  </a:rPr>
                  <a:t> </a:t>
                </a:r>
                <a14:m>
                  <m:oMath xmlns:m="http://schemas.openxmlformats.org/officeDocument/2006/math">
                    <m:sSubSup>
                      <m:sSubSupPr>
                        <m:ctrlPr>
                          <a:rPr lang="en-IN" i="1">
                            <a:latin typeface="Cambria Math" panose="02040503050406030204" pitchFamily="18" charset="0"/>
                            <a:ea typeface="Cambria Math" panose="02040503050406030204" pitchFamily="18" charset="0"/>
                          </a:rPr>
                        </m:ctrlPr>
                      </m:sSubSupPr>
                      <m:e>
                        <m:r>
                          <a:rPr lang="en-IN" b="1" i="1">
                            <a:latin typeface="Cambria Math" panose="02040503050406030204" pitchFamily="18" charset="0"/>
                            <a:ea typeface="Cambria Math" panose="02040503050406030204" pitchFamily="18" charset="0"/>
                          </a:rPr>
                          <m:t>𝒉</m:t>
                        </m:r>
                      </m:e>
                      <m:sub>
                        <m:r>
                          <a:rPr lang="en-IN" i="1">
                            <a:latin typeface="Cambria Math" panose="02040503050406030204" pitchFamily="18" charset="0"/>
                            <a:ea typeface="Cambria Math" panose="02040503050406030204" pitchFamily="18" charset="0"/>
                          </a:rPr>
                          <m:t>1</m:t>
                        </m:r>
                      </m:sub>
                      <m:sup>
                        <m:r>
                          <a:rPr lang="en-IN" i="1">
                            <a:latin typeface="Cambria Math" panose="02040503050406030204" pitchFamily="18" charset="0"/>
                            <a:ea typeface="Cambria Math" panose="02040503050406030204" pitchFamily="18" charset="0"/>
                          </a:rPr>
                          <m:t>𝑂</m:t>
                        </m:r>
                      </m:sup>
                    </m:sSubSup>
                    <m:r>
                      <a:rPr lang="en-IN" i="1">
                        <a:latin typeface="Cambria Math" panose="02040503050406030204" pitchFamily="18" charset="0"/>
                        <a:ea typeface="Cambria Math" panose="02040503050406030204" pitchFamily="18" charset="0"/>
                      </a:rPr>
                      <m:t>+</m:t>
                    </m:r>
                    <m:sSubSup>
                      <m:sSubSupPr>
                        <m:ctrlPr>
                          <a:rPr lang="en-IN" i="1">
                            <a:latin typeface="Cambria Math" panose="02040503050406030204" pitchFamily="18" charset="0"/>
                            <a:ea typeface="Cambria Math" panose="02040503050406030204" pitchFamily="18" charset="0"/>
                          </a:rPr>
                        </m:ctrlPr>
                      </m:sSubSupPr>
                      <m:e>
                        <m:r>
                          <a:rPr lang="en-IN" b="1" i="1">
                            <a:latin typeface="Cambria Math" panose="02040503050406030204" pitchFamily="18" charset="0"/>
                            <a:ea typeface="Cambria Math" panose="02040503050406030204" pitchFamily="18" charset="0"/>
                          </a:rPr>
                          <m:t>𝒉</m:t>
                        </m:r>
                      </m:e>
                      <m:sub>
                        <m:r>
                          <a:rPr lang="en-IN" i="1">
                            <a:latin typeface="Cambria Math" panose="02040503050406030204" pitchFamily="18" charset="0"/>
                            <a:ea typeface="Cambria Math" panose="02040503050406030204" pitchFamily="18" charset="0"/>
                          </a:rPr>
                          <m:t>2</m:t>
                        </m:r>
                      </m:sub>
                      <m:sup>
                        <m:r>
                          <a:rPr lang="en-IN" i="1">
                            <a:latin typeface="Cambria Math" panose="02040503050406030204" pitchFamily="18" charset="0"/>
                            <a:ea typeface="Cambria Math" panose="02040503050406030204" pitchFamily="18" charset="0"/>
                          </a:rPr>
                          <m:t>𝑂</m:t>
                        </m:r>
                      </m:sup>
                    </m:sSubSup>
                  </m:oMath>
                </a14:m>
                <a:endParaRPr lang="en-IN" dirty="0"/>
              </a:p>
            </p:txBody>
          </p:sp>
        </mc:Choice>
        <mc:Fallback xmlns="">
          <p:sp>
            <p:nvSpPr>
              <p:cNvPr id="3" name="Content Placeholder 2">
                <a:extLst>
                  <a:ext uri="{FF2B5EF4-FFF2-40B4-BE49-F238E27FC236}">
                    <a16:creationId xmlns:a16="http://schemas.microsoft.com/office/drawing/2014/main" id="{0E7DCB11-1660-F1E9-558D-F6574470AF09}"/>
                  </a:ext>
                </a:extLst>
              </p:cNvPr>
              <p:cNvSpPr>
                <a:spLocks noGrp="1" noRot="1" noChangeAspect="1" noMove="1" noResize="1" noEditPoints="1" noAdjustHandles="1" noChangeArrowheads="1" noChangeShapeType="1" noTextEdit="1"/>
              </p:cNvSpPr>
              <p:nvPr>
                <p:ph sz="half" idx="1"/>
              </p:nvPr>
            </p:nvSpPr>
            <p:spPr>
              <a:xfrm>
                <a:off x="908540" y="1825625"/>
                <a:ext cx="5181600" cy="4351338"/>
              </a:xfrm>
              <a:blipFill>
                <a:blip r:embed="rId2"/>
                <a:stretch>
                  <a:fillRect l="-2118" t="-3501" r="-3294" b="-2101"/>
                </a:stretch>
              </a:blipFill>
            </p:spPr>
            <p:txBody>
              <a:bodyPr/>
              <a:lstStyle/>
              <a:p>
                <a:r>
                  <a:rPr lang="en-IN">
                    <a:noFill/>
                  </a:rPr>
                  <a:t> </a:t>
                </a:r>
              </a:p>
            </p:txBody>
          </p:sp>
        </mc:Fallback>
      </mc:AlternateContent>
      <p:pic>
        <p:nvPicPr>
          <p:cNvPr id="8" name="Content Placeholder 7" descr="Diagram&#10;&#10;Description automatically generated">
            <a:extLst>
              <a:ext uri="{FF2B5EF4-FFF2-40B4-BE49-F238E27FC236}">
                <a16:creationId xmlns:a16="http://schemas.microsoft.com/office/drawing/2014/main" id="{4884A9FA-3279-76AE-D253-62EF587426A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764217" y="1282860"/>
            <a:ext cx="4138246" cy="5436868"/>
          </a:xfrm>
        </p:spPr>
      </p:pic>
      <p:sp>
        <p:nvSpPr>
          <p:cNvPr id="9" name="TextBox 8">
            <a:extLst>
              <a:ext uri="{FF2B5EF4-FFF2-40B4-BE49-F238E27FC236}">
                <a16:creationId xmlns:a16="http://schemas.microsoft.com/office/drawing/2014/main" id="{0774AB9B-C1BD-C989-6534-7EDDF6BADAC2}"/>
              </a:ext>
            </a:extLst>
          </p:cNvPr>
          <p:cNvSpPr txBox="1"/>
          <p:nvPr/>
        </p:nvSpPr>
        <p:spPr>
          <a:xfrm>
            <a:off x="8989255" y="1716258"/>
            <a:ext cx="1716259" cy="338554"/>
          </a:xfrm>
          <a:prstGeom prst="rect">
            <a:avLst/>
          </a:prstGeom>
          <a:noFill/>
        </p:spPr>
        <p:txBody>
          <a:bodyPr wrap="square" rtlCol="0">
            <a:spAutoFit/>
          </a:bodyPr>
          <a:lstStyle/>
          <a:p>
            <a:r>
              <a:rPr lang="en-IN" sz="1600" dirty="0"/>
              <a:t>Before Impact</a:t>
            </a:r>
          </a:p>
        </p:txBody>
      </p:sp>
      <p:sp>
        <p:nvSpPr>
          <p:cNvPr id="10" name="TextBox 9">
            <a:extLst>
              <a:ext uri="{FF2B5EF4-FFF2-40B4-BE49-F238E27FC236}">
                <a16:creationId xmlns:a16="http://schemas.microsoft.com/office/drawing/2014/main" id="{82372895-0303-CEB0-C0C6-1C23A03B0967}"/>
              </a:ext>
            </a:extLst>
          </p:cNvPr>
          <p:cNvSpPr txBox="1"/>
          <p:nvPr/>
        </p:nvSpPr>
        <p:spPr>
          <a:xfrm>
            <a:off x="10027918" y="3866268"/>
            <a:ext cx="1716259" cy="338554"/>
          </a:xfrm>
          <a:prstGeom prst="rect">
            <a:avLst/>
          </a:prstGeom>
          <a:noFill/>
        </p:spPr>
        <p:txBody>
          <a:bodyPr wrap="square" rtlCol="0">
            <a:spAutoFit/>
          </a:bodyPr>
          <a:lstStyle/>
          <a:p>
            <a:r>
              <a:rPr lang="en-IN" sz="1600" dirty="0"/>
              <a:t>During Impact</a:t>
            </a:r>
          </a:p>
        </p:txBody>
      </p:sp>
      <p:sp>
        <p:nvSpPr>
          <p:cNvPr id="11" name="TextBox 10">
            <a:extLst>
              <a:ext uri="{FF2B5EF4-FFF2-40B4-BE49-F238E27FC236}">
                <a16:creationId xmlns:a16="http://schemas.microsoft.com/office/drawing/2014/main" id="{AEB6DB3B-5BEF-E28A-214E-997E17603CE1}"/>
              </a:ext>
            </a:extLst>
          </p:cNvPr>
          <p:cNvSpPr txBox="1"/>
          <p:nvPr/>
        </p:nvSpPr>
        <p:spPr>
          <a:xfrm>
            <a:off x="7214380" y="5709139"/>
            <a:ext cx="1716259" cy="338554"/>
          </a:xfrm>
          <a:prstGeom prst="rect">
            <a:avLst/>
          </a:prstGeom>
          <a:noFill/>
        </p:spPr>
        <p:txBody>
          <a:bodyPr wrap="square" rtlCol="0">
            <a:spAutoFit/>
          </a:bodyPr>
          <a:lstStyle/>
          <a:p>
            <a:r>
              <a:rPr lang="en-IN" sz="1600" dirty="0"/>
              <a:t>After Impact</a:t>
            </a:r>
          </a:p>
        </p:txBody>
      </p:sp>
    </p:spTree>
    <p:extLst>
      <p:ext uri="{BB962C8B-B14F-4D97-AF65-F5344CB8AC3E}">
        <p14:creationId xmlns:p14="http://schemas.microsoft.com/office/powerpoint/2010/main" val="2499121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52A1D-AB69-4AFE-873A-C0544094C843}"/>
              </a:ext>
            </a:extLst>
          </p:cNvPr>
          <p:cNvSpPr>
            <a:spLocks noGrp="1"/>
          </p:cNvSpPr>
          <p:nvPr>
            <p:ph type="title"/>
          </p:nvPr>
        </p:nvSpPr>
        <p:spPr/>
        <p:txBody>
          <a:bodyPr/>
          <a:lstStyle/>
          <a:p>
            <a:r>
              <a:rPr lang="en-IN" dirty="0"/>
              <a:t>Impact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16B5B4-BDD2-C639-165E-DAA1D84DC533}"/>
                  </a:ext>
                </a:extLst>
              </p:cNvPr>
              <p:cNvSpPr>
                <a:spLocks noGrp="1"/>
              </p:cNvSpPr>
              <p:nvPr>
                <p:ph idx="1"/>
              </p:nvPr>
            </p:nvSpPr>
            <p:spPr/>
            <p:txBody>
              <a:bodyPr/>
              <a:lstStyle/>
              <a:p>
                <a:r>
                  <a:rPr lang="en-IN" dirty="0"/>
                  <a:t>In LMB and AMB, we have more number of unknowns than number of equations. So we need Impact Model.</a:t>
                </a:r>
              </a:p>
              <a:p>
                <a:r>
                  <a:rPr lang="en-IN" dirty="0"/>
                  <a:t>We will use Newton’s Restitution Model.</a:t>
                </a:r>
              </a:p>
              <a:p>
                <a:r>
                  <a:rPr lang="en-IN" dirty="0"/>
                  <a:t>Prior to collisions, the disks have linear velocities </a:t>
                </a:r>
                <a14:m>
                  <m:oMath xmlns:m="http://schemas.openxmlformats.org/officeDocument/2006/math">
                    <m:sSub>
                      <m:sSubPr>
                        <m:ctrlPr>
                          <a:rPr lang="en-IN" i="1" smtClean="0">
                            <a:effectLst/>
                            <a:latin typeface="Cambria Math" panose="02040503050406030204" pitchFamily="18" charset="0"/>
                          </a:rPr>
                        </m:ctrlPr>
                      </m:sSubPr>
                      <m:e>
                        <m:r>
                          <a:rPr lang="en-IN"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en-IN" b="0" i="1" smtClean="0">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en-IN" dirty="0"/>
                  <a:t> and </a:t>
                </a:r>
                <a14:m>
                  <m:oMath xmlns:m="http://schemas.openxmlformats.org/officeDocument/2006/math">
                    <m:sSub>
                      <m:sSubPr>
                        <m:ctrlPr>
                          <a:rPr lang="en-IN" i="1">
                            <a:latin typeface="Cambria Math" panose="02040503050406030204" pitchFamily="18" charset="0"/>
                          </a:rPr>
                        </m:ctrlPr>
                      </m:sSubPr>
                      <m:e>
                        <m:r>
                          <a:rPr lang="en-IN" b="1" i="1">
                            <a:latin typeface="Cambria Math" panose="02040503050406030204" pitchFamily="18" charset="0"/>
                            <a:ea typeface="Calibri" panose="020F0502020204030204" pitchFamily="34" charset="0"/>
                            <a:cs typeface="Times New Roman" panose="02020603050405020304" pitchFamily="18" charset="0"/>
                          </a:rPr>
                          <m:t>𝒗</m:t>
                        </m:r>
                      </m:e>
                      <m:sub>
                        <m:r>
                          <a:rPr lang="en-IN" b="0" i="1" smtClean="0">
                            <a:latin typeface="Cambria Math" panose="02040503050406030204" pitchFamily="18" charset="0"/>
                            <a:ea typeface="Calibri" panose="020F0502020204030204" pitchFamily="34" charset="0"/>
                            <a:cs typeface="Times New Roman" panose="02020603050405020304" pitchFamily="18" charset="0"/>
                          </a:rPr>
                          <m:t>2</m:t>
                        </m:r>
                      </m:sub>
                    </m:sSub>
                  </m:oMath>
                </a14:m>
                <a:r>
                  <a:rPr lang="en-IN" dirty="0"/>
                  <a:t> and angular velocities </a:t>
                </a:r>
                <a14:m>
                  <m:oMath xmlns:m="http://schemas.openxmlformats.org/officeDocument/2006/math">
                    <m:sSub>
                      <m:sSubPr>
                        <m:ctrlPr>
                          <a:rPr lang="en-IN" i="1">
                            <a:latin typeface="Cambria Math" panose="02040503050406030204" pitchFamily="18" charset="0"/>
                            <a:ea typeface="Cambria Math" panose="02040503050406030204" pitchFamily="18" charset="0"/>
                          </a:rPr>
                        </m:ctrlPr>
                      </m:sSubPr>
                      <m:e>
                        <m:r>
                          <a:rPr lang="en-IN" b="1" i="1">
                            <a:latin typeface="Cambria Math" panose="02040503050406030204" pitchFamily="18" charset="0"/>
                            <a:ea typeface="Cambria Math" panose="02040503050406030204" pitchFamily="18" charset="0"/>
                          </a:rPr>
                          <m:t>𝝎</m:t>
                        </m:r>
                      </m:e>
                      <m:sub>
                        <m:r>
                          <a:rPr lang="en-IN" i="1">
                            <a:latin typeface="Cambria Math" panose="02040503050406030204" pitchFamily="18" charset="0"/>
                            <a:ea typeface="Cambria Math" panose="02040503050406030204" pitchFamily="18" charset="0"/>
                          </a:rPr>
                          <m:t>1</m:t>
                        </m:r>
                      </m:sub>
                    </m:sSub>
                  </m:oMath>
                </a14:m>
                <a:r>
                  <a:rPr lang="en-IN" dirty="0">
                    <a:latin typeface="Cambria Math" panose="02040503050406030204" pitchFamily="18" charset="0"/>
                    <a:ea typeface="Cambria Math" panose="02040503050406030204" pitchFamily="18" charset="0"/>
                  </a:rPr>
                  <a:t> </a:t>
                </a:r>
                <a:r>
                  <a:rPr lang="en-IN" dirty="0"/>
                  <a:t>and </a:t>
                </a:r>
                <a14:m>
                  <m:oMath xmlns:m="http://schemas.openxmlformats.org/officeDocument/2006/math">
                    <m:sSub>
                      <m:sSubPr>
                        <m:ctrlPr>
                          <a:rPr lang="en-IN" i="1">
                            <a:latin typeface="Cambria Math" panose="02040503050406030204" pitchFamily="18" charset="0"/>
                            <a:ea typeface="Cambria Math" panose="02040503050406030204" pitchFamily="18" charset="0"/>
                          </a:rPr>
                        </m:ctrlPr>
                      </m:sSubPr>
                      <m:e>
                        <m:r>
                          <a:rPr lang="en-IN" b="1" i="1">
                            <a:latin typeface="Cambria Math" panose="02040503050406030204" pitchFamily="18" charset="0"/>
                            <a:ea typeface="Cambria Math" panose="02040503050406030204" pitchFamily="18" charset="0"/>
                          </a:rPr>
                          <m:t>𝝎</m:t>
                        </m:r>
                      </m:e>
                      <m:sub>
                        <m:r>
                          <a:rPr lang="en-IN" i="1">
                            <a:latin typeface="Cambria Math" panose="02040503050406030204" pitchFamily="18" charset="0"/>
                            <a:ea typeface="Cambria Math" panose="02040503050406030204" pitchFamily="18" charset="0"/>
                          </a:rPr>
                          <m:t>2</m:t>
                        </m:r>
                      </m:sub>
                    </m:sSub>
                  </m:oMath>
                </a14:m>
                <a:r>
                  <a:rPr lang="en-IN" dirty="0">
                    <a:latin typeface="Cambria Math" panose="02040503050406030204" pitchFamily="18" charset="0"/>
                    <a:ea typeface="Cambria Math" panose="02040503050406030204" pitchFamily="18" charset="0"/>
                  </a:rPr>
                  <a:t>.</a:t>
                </a:r>
              </a:p>
              <a:p>
                <a:r>
                  <a:rPr lang="en-IN" dirty="0"/>
                  <a:t>Then the relative velocity of the point of contact </a:t>
                </a:r>
                <a14:m>
                  <m:oMath xmlns:m="http://schemas.openxmlformats.org/officeDocument/2006/math">
                    <m:sSub>
                      <m:sSubPr>
                        <m:ctrlPr>
                          <a:rPr lang="en-IN" i="1" smtClean="0">
                            <a:effectLst/>
                            <a:latin typeface="Cambria Math" panose="02040503050406030204" pitchFamily="18" charset="0"/>
                          </a:rPr>
                        </m:ctrlPr>
                      </m:sSubPr>
                      <m:e>
                        <m:r>
                          <a:rPr lang="en-IN"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en-IN" b="0" i="1" smtClean="0">
                            <a:effectLst/>
                            <a:latin typeface="Cambria Math" panose="02040503050406030204" pitchFamily="18" charset="0"/>
                            <a:ea typeface="Calibri" panose="020F0502020204030204" pitchFamily="34" charset="0"/>
                            <a:cs typeface="Times New Roman" panose="02020603050405020304" pitchFamily="18" charset="0"/>
                          </a:rPr>
                          <m:t>12</m:t>
                        </m:r>
                      </m:sub>
                    </m:sSub>
                  </m:oMath>
                </a14:m>
                <a:r>
                  <a:rPr lang="en-IN" dirty="0"/>
                  <a:t> is given by:</a:t>
                </a:r>
              </a:p>
              <a:p>
                <a:pPr marL="0" indent="0" algn="ctr">
                  <a:buNone/>
                </a:pPr>
                <a14:m>
                  <m:oMathPara xmlns:m="http://schemas.openxmlformats.org/officeDocument/2006/math">
                    <m:oMathParaPr>
                      <m:jc m:val="centerGroup"/>
                    </m:oMathParaPr>
                    <m:oMath xmlns:m="http://schemas.openxmlformats.org/officeDocument/2006/math">
                      <m:sSub>
                        <m:sSubPr>
                          <m:ctrlPr>
                            <a:rPr lang="en-IN"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en-IN" i="1">
                              <a:effectLst/>
                              <a:latin typeface="Cambria Math" panose="02040503050406030204" pitchFamily="18" charset="0"/>
                              <a:ea typeface="Calibri" panose="020F0502020204030204" pitchFamily="34" charset="0"/>
                              <a:cs typeface="Times New Roman" panose="02020603050405020304" pitchFamily="18" charset="0"/>
                            </a:rPr>
                            <m:t>12</m:t>
                          </m:r>
                        </m:sub>
                      </m:sSub>
                      <m:r>
                        <a:rPr lang="en-IN"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n-IN"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en-IN"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IN"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en-IN" i="1">
                                  <a:effectLst/>
                                  <a:latin typeface="Cambria Math" panose="02040503050406030204" pitchFamily="18" charset="0"/>
                                  <a:ea typeface="Calibri" panose="020F0502020204030204" pitchFamily="34" charset="0"/>
                                  <a:cs typeface="Times New Roman" panose="02020603050405020304" pitchFamily="18" charset="0"/>
                                </a:rPr>
                                <m:t>2</m:t>
                              </m:r>
                            </m:sub>
                          </m:sSub>
                        </m:e>
                      </m:d>
                      <m:r>
                        <a:rPr lang="en-IN"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i="1">
                              <a:effectLst/>
                              <a:latin typeface="Cambria Math" panose="02040503050406030204" pitchFamily="18" charset="0"/>
                              <a:ea typeface="Calibri" panose="020F0502020204030204" pitchFamily="34" charset="0"/>
                              <a:cs typeface="Times New Roman" panose="02020603050405020304" pitchFamily="18" charset="0"/>
                            </a:rPr>
                            <m:t>ê</m:t>
                          </m:r>
                        </m:e>
                        <m:sub>
                          <m:r>
                            <a:rPr lang="en-IN"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IN"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n-IN"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IN" i="1">
                                  <a:effectLst/>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en-IN"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b="1" i="1">
                                  <a:effectLst/>
                                  <a:latin typeface="Cambria Math" panose="02040503050406030204" pitchFamily="18" charset="0"/>
                                  <a:ea typeface="Calibri" panose="020F0502020204030204" pitchFamily="34" charset="0"/>
                                  <a:cs typeface="Times New Roman" panose="02020603050405020304" pitchFamily="18" charset="0"/>
                                </a:rPr>
                                <m:t>𝝎</m:t>
                              </m:r>
                            </m:e>
                            <m:sub>
                              <m:r>
                                <a:rPr lang="en-IN"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IN"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IN" i="1">
                                  <a:effectLst/>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en-IN"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b="1" i="1">
                                  <a:effectLst/>
                                  <a:latin typeface="Cambria Math" panose="02040503050406030204" pitchFamily="18" charset="0"/>
                                  <a:ea typeface="Calibri" panose="020F0502020204030204" pitchFamily="34" charset="0"/>
                                  <a:cs typeface="Times New Roman" panose="02020603050405020304" pitchFamily="18" charset="0"/>
                                </a:rPr>
                                <m:t>𝝎</m:t>
                              </m:r>
                            </m:e>
                            <m:sub>
                              <m:r>
                                <a:rPr lang="en-IN" i="1">
                                  <a:effectLst/>
                                  <a:latin typeface="Cambria Math" panose="02040503050406030204" pitchFamily="18" charset="0"/>
                                  <a:ea typeface="Calibri" panose="020F0502020204030204" pitchFamily="34" charset="0"/>
                                  <a:cs typeface="Times New Roman" panose="02020603050405020304" pitchFamily="18" charset="0"/>
                                </a:rPr>
                                <m:t>2</m:t>
                              </m:r>
                            </m:sub>
                          </m:sSub>
                        </m:e>
                      </m:d>
                    </m:oMath>
                  </m:oMathPara>
                </a14:m>
                <a:endParaRPr lang="en-IN" dirty="0"/>
              </a:p>
              <a:p>
                <a:pPr marL="0" indent="0" algn="r">
                  <a:buNone/>
                </a:pPr>
                <a:r>
                  <a:rPr lang="en-IN" sz="2800" dirty="0"/>
                  <a:t>Where, </a:t>
                </a:r>
                <a14:m>
                  <m:oMath xmlns:m="http://schemas.openxmlformats.org/officeDocument/2006/math">
                    <m:sSub>
                      <m:sSubPr>
                        <m:ctrlPr>
                          <a:rPr lang="en-IN"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i="1">
                            <a:effectLst/>
                            <a:latin typeface="Cambria Math" panose="02040503050406030204" pitchFamily="18" charset="0"/>
                            <a:ea typeface="Calibri" panose="020F0502020204030204" pitchFamily="34" charset="0"/>
                            <a:cs typeface="Times New Roman" panose="02020603050405020304" pitchFamily="18" charset="0"/>
                          </a:rPr>
                          <m:t>ê</m:t>
                        </m:r>
                      </m:e>
                      <m:sub>
                        <m:r>
                          <a:rPr lang="en-IN" i="1">
                            <a:effectLst/>
                            <a:latin typeface="Cambria Math" panose="02040503050406030204" pitchFamily="18" charset="0"/>
                            <a:ea typeface="Calibri" panose="020F0502020204030204" pitchFamily="34" charset="0"/>
                            <a:cs typeface="Times New Roman" panose="02020603050405020304" pitchFamily="18" charset="0"/>
                          </a:rPr>
                          <m:t>𝑛</m:t>
                        </m:r>
                      </m:sub>
                    </m:sSub>
                  </m:oMath>
                </a14:m>
                <a:r>
                  <a:rPr lang="en-IN" dirty="0">
                    <a:effectLst/>
                    <a:latin typeface="Calibri" panose="020F0502020204030204" pitchFamily="34" charset="0"/>
                    <a:ea typeface="Calibri" panose="020F0502020204030204" pitchFamily="34" charset="0"/>
                    <a:cs typeface="Times New Roman" panose="02020603050405020304" pitchFamily="18" charset="0"/>
                  </a:rPr>
                  <a:t> is the unit vector normal to the contact surface of the disks.</a:t>
                </a:r>
              </a:p>
            </p:txBody>
          </p:sp>
        </mc:Choice>
        <mc:Fallback xmlns="">
          <p:sp>
            <p:nvSpPr>
              <p:cNvPr id="3" name="Content Placeholder 2">
                <a:extLst>
                  <a:ext uri="{FF2B5EF4-FFF2-40B4-BE49-F238E27FC236}">
                    <a16:creationId xmlns:a16="http://schemas.microsoft.com/office/drawing/2014/main" id="{DB16B5B4-BDD2-C639-165E-DAA1D84DC533}"/>
                  </a:ext>
                </a:extLst>
              </p:cNvPr>
              <p:cNvSpPr>
                <a:spLocks noGrp="1" noRot="1" noChangeAspect="1" noMove="1" noResize="1" noEditPoints="1" noAdjustHandles="1" noChangeArrowheads="1" noChangeShapeType="1" noTextEdit="1"/>
              </p:cNvSpPr>
              <p:nvPr>
                <p:ph idx="1"/>
              </p:nvPr>
            </p:nvSpPr>
            <p:spPr>
              <a:blipFill>
                <a:blip r:embed="rId2"/>
                <a:stretch>
                  <a:fillRect l="-1043" t="-2241" r="-1159"/>
                </a:stretch>
              </a:blipFill>
            </p:spPr>
            <p:txBody>
              <a:bodyPr/>
              <a:lstStyle/>
              <a:p>
                <a:r>
                  <a:rPr lang="en-IN">
                    <a:noFill/>
                  </a:rPr>
                  <a:t> </a:t>
                </a:r>
              </a:p>
            </p:txBody>
          </p:sp>
        </mc:Fallback>
      </mc:AlternateContent>
    </p:spTree>
    <p:extLst>
      <p:ext uri="{BB962C8B-B14F-4D97-AF65-F5344CB8AC3E}">
        <p14:creationId xmlns:p14="http://schemas.microsoft.com/office/powerpoint/2010/main" val="976081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98BD1-7A5E-B19C-EE69-D14A3FC402BC}"/>
              </a:ext>
            </a:extLst>
          </p:cNvPr>
          <p:cNvSpPr>
            <a:spLocks noGrp="1"/>
          </p:cNvSpPr>
          <p:nvPr>
            <p:ph type="title"/>
          </p:nvPr>
        </p:nvSpPr>
        <p:spPr>
          <a:xfrm>
            <a:off x="838200" y="224445"/>
            <a:ext cx="10515600" cy="830629"/>
          </a:xfrm>
        </p:spPr>
        <p:txBody>
          <a:bodyPr/>
          <a:lstStyle/>
          <a:p>
            <a:r>
              <a:rPr lang="en-IN" dirty="0"/>
              <a:t>Impact Model (</a:t>
            </a:r>
            <a:r>
              <a:rPr lang="en-IN" dirty="0" err="1"/>
              <a:t>cntd</a:t>
            </a:r>
            <a:r>
              <a:rPr lang="en-IN" dirty="0"/>
              <a: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B4C7E0B-CF7A-E014-725A-98734D1A1BFA}"/>
                  </a:ext>
                </a:extLst>
              </p:cNvPr>
              <p:cNvSpPr>
                <a:spLocks noGrp="1"/>
              </p:cNvSpPr>
              <p:nvPr>
                <p:ph idx="1"/>
              </p:nvPr>
            </p:nvSpPr>
            <p:spPr>
              <a:xfrm>
                <a:off x="393895" y="1055074"/>
                <a:ext cx="11366695" cy="5578481"/>
              </a:xfrm>
            </p:spPr>
            <p:txBody>
              <a:bodyPr>
                <a:noAutofit/>
              </a:bodyPr>
              <a:lstStyle/>
              <a:p>
                <a:pPr algn="just"/>
                <a:r>
                  <a:rPr lang="en-IN" sz="2600" dirty="0"/>
                  <a:t>If </a:t>
                </a:r>
                <a14:m>
                  <m:oMath xmlns:m="http://schemas.openxmlformats.org/officeDocument/2006/math">
                    <m:sSubSup>
                      <m:sSubSupPr>
                        <m:ctrlPr>
                          <a:rPr lang="en-IN" sz="2600" i="1" smtClean="0">
                            <a:effectLst/>
                            <a:latin typeface="Cambria Math" panose="02040503050406030204" pitchFamily="18" charset="0"/>
                          </a:rPr>
                        </m:ctrlPr>
                      </m:sSubSupPr>
                      <m:e>
                        <m:r>
                          <a:rPr lang="en-IN" sz="26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en-IN" sz="2600" i="1">
                            <a:effectLst/>
                            <a:latin typeface="Cambria Math" panose="02040503050406030204" pitchFamily="18" charset="0"/>
                            <a:ea typeface="Calibri" panose="020F0502020204030204" pitchFamily="34" charset="0"/>
                            <a:cs typeface="Times New Roman" panose="02020603050405020304" pitchFamily="18" charset="0"/>
                          </a:rPr>
                          <m:t>1</m:t>
                        </m:r>
                        <m:r>
                          <a:rPr lang="en-IN" sz="2600" b="0" i="1" smtClean="0">
                            <a:effectLst/>
                            <a:latin typeface="Cambria Math" panose="02040503050406030204" pitchFamily="18" charset="0"/>
                            <a:ea typeface="Calibri" panose="020F0502020204030204" pitchFamily="34" charset="0"/>
                            <a:cs typeface="Times New Roman" panose="02020603050405020304" pitchFamily="18" charset="0"/>
                          </a:rPr>
                          <m:t>2</m:t>
                        </m:r>
                      </m:sub>
                      <m:sup>
                        <m:r>
                          <a:rPr lang="en-IN" sz="2600" i="1">
                            <a:effectLst/>
                            <a:latin typeface="Cambria Math" panose="02040503050406030204" pitchFamily="18" charset="0"/>
                            <a:ea typeface="Calibri" panose="020F0502020204030204" pitchFamily="34" charset="0"/>
                            <a:cs typeface="Times New Roman" panose="02020603050405020304" pitchFamily="18" charset="0"/>
                          </a:rPr>
                          <m:t>′</m:t>
                        </m:r>
                      </m:sup>
                    </m:sSubSup>
                  </m:oMath>
                </a14:m>
                <a:r>
                  <a:rPr lang="en-IN" sz="2600" dirty="0"/>
                  <a:t> denotes the post-collisional relative velocity, the collision rule for normal direction is</a:t>
                </a:r>
              </a:p>
              <a:p>
                <a:pPr marL="0" indent="0" algn="just">
                  <a:buNone/>
                </a:pPr>
                <a14:m>
                  <m:oMathPara xmlns:m="http://schemas.openxmlformats.org/officeDocument/2006/math">
                    <m:oMathParaPr>
                      <m:jc m:val="centerGroup"/>
                    </m:oMathParaPr>
                    <m:oMath xmlns:m="http://schemas.openxmlformats.org/officeDocument/2006/math">
                      <m:d>
                        <m:dPr>
                          <m:ctrlPr>
                            <a:rPr lang="en-IN" sz="2600" i="1" smtClean="0">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2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600" i="1">
                                  <a:effectLst/>
                                  <a:latin typeface="Cambria Math" panose="02040503050406030204" pitchFamily="18" charset="0"/>
                                  <a:ea typeface="Calibri" panose="020F0502020204030204" pitchFamily="34" charset="0"/>
                                  <a:cs typeface="Times New Roman" panose="02020603050405020304" pitchFamily="18" charset="0"/>
                                </a:rPr>
                                <m:t>ê</m:t>
                              </m:r>
                            </m:e>
                            <m:sub>
                              <m:r>
                                <a:rPr lang="en-IN" sz="26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IN" sz="2600"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IN" sz="26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IN" sz="2600"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en-IN" sz="2600" i="1">
                                  <a:effectLst/>
                                  <a:latin typeface="Cambria Math" panose="02040503050406030204" pitchFamily="18" charset="0"/>
                                  <a:ea typeface="Calibri" panose="020F0502020204030204" pitchFamily="34" charset="0"/>
                                  <a:cs typeface="Times New Roman" panose="02020603050405020304" pitchFamily="18" charset="0"/>
                                </a:rPr>
                                <m:t>12</m:t>
                              </m:r>
                            </m:sub>
                            <m:sup>
                              <m:r>
                                <a:rPr lang="en-IN" sz="2600" i="1">
                                  <a:effectLst/>
                                  <a:latin typeface="Cambria Math" panose="02040503050406030204" pitchFamily="18" charset="0"/>
                                  <a:ea typeface="Calibri" panose="020F0502020204030204" pitchFamily="34" charset="0"/>
                                  <a:cs typeface="Times New Roman" panose="02020603050405020304" pitchFamily="18" charset="0"/>
                                </a:rPr>
                                <m:t>′</m:t>
                              </m:r>
                            </m:sup>
                          </m:sSubSup>
                        </m:e>
                      </m:d>
                      <m:r>
                        <a:rPr lang="en-IN" sz="2600" i="1">
                          <a:effectLst/>
                          <a:latin typeface="Cambria Math" panose="02040503050406030204" pitchFamily="18" charset="0"/>
                          <a:ea typeface="Calibri" panose="020F0502020204030204" pitchFamily="34" charset="0"/>
                          <a:cs typeface="Times New Roman" panose="02020603050405020304" pitchFamily="18" charset="0"/>
                        </a:rPr>
                        <m:t>=−</m:t>
                      </m:r>
                      <m:r>
                        <a:rPr lang="en-IN" sz="2600" i="1">
                          <a:effectLst/>
                          <a:latin typeface="Cambria Math" panose="02040503050406030204" pitchFamily="18" charset="0"/>
                          <a:ea typeface="Calibri" panose="020F0502020204030204" pitchFamily="34" charset="0"/>
                          <a:cs typeface="Times New Roman" panose="02020603050405020304" pitchFamily="18" charset="0"/>
                        </a:rPr>
                        <m:t>𝑒</m:t>
                      </m:r>
                      <m:d>
                        <m:dPr>
                          <m:ctrlPr>
                            <a:rPr lang="en-IN" sz="26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2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600" i="1">
                                  <a:effectLst/>
                                  <a:latin typeface="Cambria Math" panose="02040503050406030204" pitchFamily="18" charset="0"/>
                                  <a:ea typeface="Calibri" panose="020F0502020204030204" pitchFamily="34" charset="0"/>
                                  <a:cs typeface="Times New Roman" panose="02020603050405020304" pitchFamily="18" charset="0"/>
                                </a:rPr>
                                <m:t>ê</m:t>
                              </m:r>
                            </m:e>
                            <m:sub>
                              <m:r>
                                <a:rPr lang="en-IN" sz="26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IN" sz="26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600"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en-IN" sz="2600" i="1">
                                  <a:effectLst/>
                                  <a:latin typeface="Cambria Math" panose="02040503050406030204" pitchFamily="18" charset="0"/>
                                  <a:ea typeface="Calibri" panose="020F0502020204030204" pitchFamily="34" charset="0"/>
                                  <a:cs typeface="Times New Roman" panose="02020603050405020304" pitchFamily="18" charset="0"/>
                                </a:rPr>
                                <m:t>12</m:t>
                              </m:r>
                            </m:sub>
                          </m:sSub>
                        </m:e>
                      </m:d>
                    </m:oMath>
                  </m:oMathPara>
                </a14:m>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r>
                  <a:rPr lang="en-IN" sz="2600" dirty="0"/>
                  <a:t>   where, </a:t>
                </a:r>
                <a14:m>
                  <m:oMath xmlns:m="http://schemas.openxmlformats.org/officeDocument/2006/math">
                    <m:r>
                      <a:rPr lang="en-IN" sz="2600" i="1" smtClean="0">
                        <a:effectLst/>
                        <a:latin typeface="Cambria Math" panose="02040503050406030204" pitchFamily="18" charset="0"/>
                        <a:ea typeface="Calibri" panose="020F0502020204030204" pitchFamily="34" charset="0"/>
                        <a:cs typeface="Times New Roman" panose="02020603050405020304" pitchFamily="18" charset="0"/>
                      </a:rPr>
                      <m:t>𝑒</m:t>
                    </m:r>
                  </m:oMath>
                </a14:m>
                <a:r>
                  <a:rPr lang="en-IN" sz="2600" dirty="0"/>
                  <a:t> is the normal restitution coefficient with </a:t>
                </a:r>
                <a14:m>
                  <m:oMath xmlns:m="http://schemas.openxmlformats.org/officeDocument/2006/math">
                    <m:r>
                      <a:rPr lang="en-IN" sz="2600" i="1">
                        <a:latin typeface="Cambria Math" panose="02040503050406030204" pitchFamily="18" charset="0"/>
                      </a:rPr>
                      <m:t>0≤</m:t>
                    </m:r>
                    <m:r>
                      <a:rPr lang="en-IN" sz="2600" i="1">
                        <a:latin typeface="Cambria Math" panose="02040503050406030204" pitchFamily="18" charset="0"/>
                      </a:rPr>
                      <m:t>𝑒</m:t>
                    </m:r>
                    <m:r>
                      <a:rPr lang="en-IN" sz="2600" i="1">
                        <a:latin typeface="Cambria Math" panose="02040503050406030204" pitchFamily="18" charset="0"/>
                      </a:rPr>
                      <m:t>≤1</m:t>
                    </m:r>
                  </m:oMath>
                </a14:m>
                <a:r>
                  <a:rPr lang="en-IN" sz="2600" dirty="0"/>
                  <a:t>.</a:t>
                </a:r>
              </a:p>
              <a:p>
                <a:pPr algn="just"/>
                <a:r>
                  <a:rPr lang="en-IN" sz="2600" dirty="0"/>
                  <a:t>In the case without sliding, the collision rule in the tangential direction is given by</a:t>
                </a:r>
              </a:p>
              <a:p>
                <a:pPr marL="0" indent="0" algn="just">
                  <a:buNone/>
                </a:pPr>
                <a14:m>
                  <m:oMathPara xmlns:m="http://schemas.openxmlformats.org/officeDocument/2006/math">
                    <m:oMathParaPr>
                      <m:jc m:val="centerGroup"/>
                    </m:oMathParaPr>
                    <m:oMath xmlns:m="http://schemas.openxmlformats.org/officeDocument/2006/math">
                      <m:d>
                        <m:dPr>
                          <m:ctrlPr>
                            <a:rPr lang="en-IN" sz="2600" i="1" smtClean="0">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2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600" i="1">
                                  <a:effectLst/>
                                  <a:latin typeface="Cambria Math" panose="02040503050406030204" pitchFamily="18" charset="0"/>
                                  <a:ea typeface="Calibri" panose="020F0502020204030204" pitchFamily="34" charset="0"/>
                                  <a:cs typeface="Times New Roman" panose="02020603050405020304" pitchFamily="18" charset="0"/>
                                </a:rPr>
                                <m:t>ê</m:t>
                              </m:r>
                            </m:e>
                            <m:sub>
                              <m:r>
                                <a:rPr lang="en-IN" sz="26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IN" sz="2600"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IN" sz="26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IN" sz="2600"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en-IN" sz="2600" i="1">
                                  <a:effectLst/>
                                  <a:latin typeface="Cambria Math" panose="02040503050406030204" pitchFamily="18" charset="0"/>
                                  <a:ea typeface="Calibri" panose="020F0502020204030204" pitchFamily="34" charset="0"/>
                                  <a:cs typeface="Times New Roman" panose="02020603050405020304" pitchFamily="18" charset="0"/>
                                </a:rPr>
                                <m:t>12</m:t>
                              </m:r>
                            </m:sub>
                            <m:sup>
                              <m:r>
                                <a:rPr lang="en-IN" sz="2600" i="1">
                                  <a:effectLst/>
                                  <a:latin typeface="Cambria Math" panose="02040503050406030204" pitchFamily="18" charset="0"/>
                                  <a:ea typeface="Calibri" panose="020F0502020204030204" pitchFamily="34" charset="0"/>
                                  <a:cs typeface="Times New Roman" panose="02020603050405020304" pitchFamily="18" charset="0"/>
                                </a:rPr>
                                <m:t>′</m:t>
                              </m:r>
                            </m:sup>
                          </m:sSubSup>
                        </m:e>
                      </m:d>
                      <m:r>
                        <a:rPr lang="en-IN" sz="2600" i="1">
                          <a:effectLst/>
                          <a:latin typeface="Cambria Math" panose="02040503050406030204" pitchFamily="18" charset="0"/>
                          <a:ea typeface="Calibri" panose="020F0502020204030204" pitchFamily="34" charset="0"/>
                          <a:cs typeface="Times New Roman" panose="02020603050405020304" pitchFamily="18" charset="0"/>
                        </a:rPr>
                        <m:t>=−</m:t>
                      </m:r>
                      <m:r>
                        <a:rPr lang="en-IN" sz="2600" i="1">
                          <a:effectLst/>
                          <a:latin typeface="Cambria Math" panose="02040503050406030204" pitchFamily="18" charset="0"/>
                          <a:ea typeface="Calibri" panose="020F0502020204030204" pitchFamily="34" charset="0"/>
                          <a:cs typeface="Times New Roman" panose="02020603050405020304" pitchFamily="18" charset="0"/>
                        </a:rPr>
                        <m:t>𝛽</m:t>
                      </m:r>
                      <m:d>
                        <m:dPr>
                          <m:ctrlPr>
                            <a:rPr lang="en-IN" sz="26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2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600" i="1">
                                  <a:effectLst/>
                                  <a:latin typeface="Cambria Math" panose="02040503050406030204" pitchFamily="18" charset="0"/>
                                  <a:ea typeface="Calibri" panose="020F0502020204030204" pitchFamily="34" charset="0"/>
                                  <a:cs typeface="Times New Roman" panose="02020603050405020304" pitchFamily="18" charset="0"/>
                                </a:rPr>
                                <m:t>ê</m:t>
                              </m:r>
                            </m:e>
                            <m:sub>
                              <m:r>
                                <a:rPr lang="en-IN" sz="26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IN" sz="26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2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600"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en-IN" sz="2600" i="1">
                                  <a:effectLst/>
                                  <a:latin typeface="Cambria Math" panose="02040503050406030204" pitchFamily="18" charset="0"/>
                                  <a:ea typeface="Calibri" panose="020F0502020204030204" pitchFamily="34" charset="0"/>
                                  <a:cs typeface="Times New Roman" panose="02020603050405020304" pitchFamily="18" charset="0"/>
                                </a:rPr>
                                <m:t>12</m:t>
                              </m:r>
                            </m:sub>
                          </m:sSub>
                        </m:e>
                      </m:d>
                    </m:oMath>
                  </m:oMathPara>
                </a14:m>
                <a:endParaRPr lang="en-IN" sz="2600" dirty="0"/>
              </a:p>
              <a:p>
                <a:pPr marL="0" indent="0" algn="just">
                  <a:buNone/>
                </a:pPr>
                <a:r>
                  <a:rPr lang="en-IN" sz="2600" dirty="0"/>
                  <a:t>   where, </a:t>
                </a:r>
                <a14:m>
                  <m:oMath xmlns:m="http://schemas.openxmlformats.org/officeDocument/2006/math">
                    <m:r>
                      <a:rPr lang="en-IN" sz="2600" i="1">
                        <a:latin typeface="Cambria Math" panose="02040503050406030204" pitchFamily="18" charset="0"/>
                        <a:ea typeface="Calibri" panose="020F0502020204030204" pitchFamily="34" charset="0"/>
                        <a:cs typeface="Times New Roman" panose="02020603050405020304" pitchFamily="18" charset="0"/>
                      </a:rPr>
                      <m:t>𝛽</m:t>
                    </m:r>
                  </m:oMath>
                </a14:m>
                <a:r>
                  <a:rPr lang="en-IN" sz="2600" dirty="0"/>
                  <a:t> is the tangential restitution coefficient with </a:t>
                </a:r>
                <a14:m>
                  <m:oMath xmlns:m="http://schemas.openxmlformats.org/officeDocument/2006/math">
                    <m:r>
                      <a:rPr lang="en-IN" sz="2600" i="1">
                        <a:latin typeface="Cambria Math" panose="02040503050406030204" pitchFamily="18" charset="0"/>
                      </a:rPr>
                      <m:t>−1≤</m:t>
                    </m:r>
                    <m:r>
                      <a:rPr lang="en-IN" sz="2600" i="1">
                        <a:latin typeface="Cambria Math" panose="02040503050406030204" pitchFamily="18" charset="0"/>
                      </a:rPr>
                      <m:t>𝛽</m:t>
                    </m:r>
                    <m:r>
                      <a:rPr lang="en-IN" sz="2600" i="1">
                        <a:latin typeface="Cambria Math" panose="02040503050406030204" pitchFamily="18" charset="0"/>
                      </a:rPr>
                      <m:t>≤1</m:t>
                    </m:r>
                  </m:oMath>
                </a14:m>
                <a:r>
                  <a:rPr lang="en-IN" sz="2600" dirty="0"/>
                  <a:t>.</a:t>
                </a:r>
              </a:p>
              <a:p>
                <a:pPr algn="just"/>
                <a:r>
                  <a:rPr lang="en-IN" sz="2600" b="0" i="0" u="none" strike="noStrike" baseline="0" dirty="0"/>
                  <a:t>The sliding is taken </a:t>
                </a:r>
                <a:r>
                  <a:rPr lang="en-GB" sz="2600" b="0" i="0" u="none" strike="noStrike" baseline="0" dirty="0"/>
                  <a:t>into account so that the tangential component of impulse does not exceed </a:t>
                </a:r>
                <a14:m>
                  <m:oMath xmlns:m="http://schemas.openxmlformats.org/officeDocument/2006/math">
                    <m:r>
                      <a:rPr lang="en-IN" sz="2600" i="1" smtClean="0">
                        <a:effectLst/>
                        <a:latin typeface="Cambria Math" panose="02040503050406030204" pitchFamily="18" charset="0"/>
                        <a:ea typeface="Times New Roman" panose="02020603050405020304" pitchFamily="18" charset="0"/>
                        <a:cs typeface="Times New Roman" panose="02020603050405020304" pitchFamily="18" charset="0"/>
                      </a:rPr>
                      <m:t>𝜇</m:t>
                    </m:r>
                    <m:d>
                      <m:dPr>
                        <m:begChr m:val="|"/>
                        <m:endChr m:val="|"/>
                        <m:ctrlPr>
                          <a:rPr lang="en-IN" sz="2600" i="1">
                            <a:effectLst/>
                            <a:latin typeface="Cambria Math" panose="02040503050406030204" pitchFamily="18" charset="0"/>
                            <a:ea typeface="Times New Roman" panose="02020603050405020304" pitchFamily="18" charset="0"/>
                          </a:rPr>
                        </m:ctrlPr>
                      </m:dPr>
                      <m:e>
                        <m:sSub>
                          <m:sSubPr>
                            <m:ctrlPr>
                              <a:rPr lang="en-IN" sz="2600" i="1">
                                <a:effectLst/>
                                <a:latin typeface="Cambria Math" panose="02040503050406030204" pitchFamily="18" charset="0"/>
                                <a:ea typeface="Times New Roman" panose="02020603050405020304" pitchFamily="18" charset="0"/>
                              </a:rPr>
                            </m:ctrlPr>
                          </m:sSubPr>
                          <m:e>
                            <m:r>
                              <a:rPr lang="en-IN" sz="2600" i="1">
                                <a:effectLst/>
                                <a:latin typeface="Cambria Math" panose="02040503050406030204" pitchFamily="18" charset="0"/>
                                <a:ea typeface="Times New Roman" panose="02020603050405020304" pitchFamily="18" charset="0"/>
                                <a:cs typeface="Times New Roman" panose="02020603050405020304" pitchFamily="18" charset="0"/>
                              </a:rPr>
                              <m:t>ê</m:t>
                            </m:r>
                          </m:e>
                          <m:sub>
                            <m:r>
                              <a:rPr lang="en-IN" sz="26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en-IN" sz="26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2600" b="1" i="1">
                            <a:effectLst/>
                            <a:latin typeface="Cambria Math" panose="02040503050406030204" pitchFamily="18" charset="0"/>
                            <a:ea typeface="Times New Roman" panose="02020603050405020304" pitchFamily="18" charset="0"/>
                            <a:cs typeface="Times New Roman" panose="02020603050405020304" pitchFamily="18" charset="0"/>
                          </a:rPr>
                          <m:t>𝑱</m:t>
                        </m:r>
                      </m:e>
                    </m:d>
                  </m:oMath>
                </a14:m>
                <a:r>
                  <a:rPr lang="en-IN" sz="2600" dirty="0"/>
                  <a:t> with the </a:t>
                </a:r>
                <a:r>
                  <a:rPr lang="en-GB" sz="2600" dirty="0"/>
                  <a:t>Coulomb friction coefficient </a:t>
                </a:r>
                <a14:m>
                  <m:oMath xmlns:m="http://schemas.openxmlformats.org/officeDocument/2006/math">
                    <m:r>
                      <a:rPr lang="en-IN" sz="2600" i="1">
                        <a:latin typeface="Cambria Math" panose="02040503050406030204" pitchFamily="18" charset="0"/>
                        <a:ea typeface="Times New Roman" panose="02020603050405020304" pitchFamily="18" charset="0"/>
                        <a:cs typeface="Times New Roman" panose="02020603050405020304" pitchFamily="18" charset="0"/>
                      </a:rPr>
                      <m:t>𝜇</m:t>
                    </m:r>
                  </m:oMath>
                </a14:m>
                <a:r>
                  <a:rPr lang="en-GB" sz="2600" dirty="0"/>
                  <a:t>, where </a:t>
                </a:r>
                <a14:m>
                  <m:oMath xmlns:m="http://schemas.openxmlformats.org/officeDocument/2006/math">
                    <m:r>
                      <a:rPr lang="en-IN" sz="2600" b="1" i="1">
                        <a:latin typeface="Cambria Math" panose="02040503050406030204" pitchFamily="18" charset="0"/>
                      </a:rPr>
                      <m:t>𝑱</m:t>
                    </m:r>
                  </m:oMath>
                </a14:m>
                <a:r>
                  <a:rPr lang="en-GB" sz="2600" dirty="0"/>
                  <a:t> is the momentum change of the particle 1 through </a:t>
                </a:r>
                <a:r>
                  <a:rPr lang="en-IN" sz="2600" dirty="0"/>
                  <a:t>the collision.</a:t>
                </a:r>
              </a:p>
              <a:p>
                <a:pPr algn="just"/>
                <a:r>
                  <a:rPr lang="en-IN" sz="2600" dirty="0"/>
                  <a:t>When the momentum change of the particle 1 through the collision rules (</a:t>
                </a:r>
                <a:r>
                  <a:rPr lang="en-IN" sz="2600" dirty="0" err="1"/>
                  <a:t>i</a:t>
                </a:r>
                <a:r>
                  <a:rPr lang="en-IN" sz="2600" dirty="0"/>
                  <a:t>) and (ii) is </a:t>
                </a:r>
                <a14:m>
                  <m:oMath xmlns:m="http://schemas.openxmlformats.org/officeDocument/2006/math">
                    <m:sSup>
                      <m:sSupPr>
                        <m:ctrlPr>
                          <a:rPr lang="en-IN" sz="2600" i="1" smtClean="0">
                            <a:effectLst/>
                            <a:latin typeface="Cambria Math" panose="02040503050406030204" pitchFamily="18" charset="0"/>
                          </a:rPr>
                        </m:ctrlPr>
                      </m:sSupPr>
                      <m:e>
                        <m:r>
                          <a:rPr lang="en-IN" sz="2600" b="1" i="1">
                            <a:effectLst/>
                            <a:latin typeface="Cambria Math" panose="02040503050406030204" pitchFamily="18" charset="0"/>
                            <a:ea typeface="Calibri" panose="020F0502020204030204" pitchFamily="34" charset="0"/>
                            <a:cs typeface="Times New Roman" panose="02020603050405020304" pitchFamily="18" charset="0"/>
                          </a:rPr>
                          <m:t>𝑱</m:t>
                        </m:r>
                      </m:e>
                      <m:sup>
                        <m:r>
                          <a:rPr lang="en-IN" sz="2600" i="1">
                            <a:effectLst/>
                            <a:latin typeface="Cambria Math" panose="02040503050406030204" pitchFamily="18" charset="0"/>
                            <a:ea typeface="Calibri" panose="020F0502020204030204" pitchFamily="34" charset="0"/>
                            <a:cs typeface="Times New Roman" panose="02020603050405020304" pitchFamily="18" charset="0"/>
                          </a:rPr>
                          <m:t>𝑛𝑜𝑠</m:t>
                        </m:r>
                      </m:sup>
                    </m:sSup>
                  </m:oMath>
                </a14:m>
                <a:r>
                  <a:rPr lang="en-IN" sz="2600" dirty="0"/>
                  <a:t>, then </a:t>
                </a:r>
                <a14:m>
                  <m:oMath xmlns:m="http://schemas.openxmlformats.org/officeDocument/2006/math">
                    <m:d>
                      <m:dPr>
                        <m:ctrlPr>
                          <a:rPr lang="en-IN" sz="2600"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2600" i="1">
                                <a:latin typeface="Cambria Math" panose="02040503050406030204" pitchFamily="18" charset="0"/>
                                <a:ea typeface="Calibri" panose="020F0502020204030204" pitchFamily="34" charset="0"/>
                                <a:cs typeface="Times New Roman" panose="02020603050405020304" pitchFamily="18" charset="0"/>
                              </a:rPr>
                            </m:ctrlPr>
                          </m:sSubPr>
                          <m:e>
                            <m:r>
                              <a:rPr lang="en-IN" sz="2600" i="1">
                                <a:latin typeface="Cambria Math" panose="02040503050406030204" pitchFamily="18" charset="0"/>
                                <a:ea typeface="Calibri" panose="020F0502020204030204" pitchFamily="34" charset="0"/>
                                <a:cs typeface="Times New Roman" panose="02020603050405020304" pitchFamily="18" charset="0"/>
                              </a:rPr>
                              <m:t>ê</m:t>
                            </m:r>
                          </m:e>
                          <m:sub>
                            <m:r>
                              <a:rPr lang="en-IN" sz="2600" i="1">
                                <a:latin typeface="Cambria Math" panose="02040503050406030204" pitchFamily="18" charset="0"/>
                                <a:ea typeface="Calibri" panose="020F0502020204030204" pitchFamily="34" charset="0"/>
                                <a:cs typeface="Times New Roman" panose="02020603050405020304" pitchFamily="18" charset="0"/>
                              </a:rPr>
                              <m:t>𝑛</m:t>
                            </m:r>
                          </m:sub>
                        </m:sSub>
                        <m:r>
                          <a:rPr lang="en-IN" sz="2600" i="1">
                            <a:latin typeface="Cambria Math" panose="02040503050406030204" pitchFamily="18" charset="0"/>
                            <a:ea typeface="Calibri" panose="020F0502020204030204" pitchFamily="34" charset="0"/>
                            <a:cs typeface="Times New Roman" panose="02020603050405020304" pitchFamily="18" charset="0"/>
                          </a:rPr>
                          <m:t>×</m:t>
                        </m:r>
                        <m:sSubSup>
                          <m:sSubSupPr>
                            <m:ctrlPr>
                              <a:rPr lang="en-IN" sz="2600" i="1">
                                <a:latin typeface="Cambria Math" panose="02040503050406030204" pitchFamily="18" charset="0"/>
                                <a:ea typeface="Calibri" panose="020F0502020204030204" pitchFamily="34" charset="0"/>
                                <a:cs typeface="Times New Roman" panose="02020603050405020304" pitchFamily="18" charset="0"/>
                              </a:rPr>
                            </m:ctrlPr>
                          </m:sSubSupPr>
                          <m:e>
                            <m:r>
                              <a:rPr lang="en-IN" sz="2600" b="1" i="1">
                                <a:latin typeface="Cambria Math" panose="02040503050406030204" pitchFamily="18" charset="0"/>
                                <a:ea typeface="Calibri" panose="020F0502020204030204" pitchFamily="34" charset="0"/>
                                <a:cs typeface="Times New Roman" panose="02020603050405020304" pitchFamily="18" charset="0"/>
                              </a:rPr>
                              <m:t>𝒗</m:t>
                            </m:r>
                          </m:e>
                          <m:sub>
                            <m:r>
                              <a:rPr lang="en-IN" sz="2600" i="1">
                                <a:latin typeface="Cambria Math" panose="02040503050406030204" pitchFamily="18" charset="0"/>
                                <a:ea typeface="Calibri" panose="020F0502020204030204" pitchFamily="34" charset="0"/>
                                <a:cs typeface="Times New Roman" panose="02020603050405020304" pitchFamily="18" charset="0"/>
                              </a:rPr>
                              <m:t>12</m:t>
                            </m:r>
                          </m:sub>
                          <m:sup>
                            <m:r>
                              <a:rPr lang="en-IN" sz="2600" i="1">
                                <a:latin typeface="Cambria Math" panose="02040503050406030204" pitchFamily="18" charset="0"/>
                                <a:ea typeface="Calibri" panose="020F0502020204030204" pitchFamily="34" charset="0"/>
                                <a:cs typeface="Times New Roman" panose="02020603050405020304" pitchFamily="18" charset="0"/>
                              </a:rPr>
                              <m:t>′</m:t>
                            </m:r>
                          </m:sup>
                        </m:sSubSup>
                      </m:e>
                    </m:d>
                  </m:oMath>
                </a14:m>
                <a:r>
                  <a:rPr lang="en-IN" sz="2600" dirty="0"/>
                  <a:t> is determined so that</a:t>
                </a:r>
              </a:p>
              <a:p>
                <a:pPr marL="0" indent="0" algn="just">
                  <a:buNone/>
                </a:pPr>
                <a14:m>
                  <m:oMathPara xmlns:m="http://schemas.openxmlformats.org/officeDocument/2006/math">
                    <m:oMathParaPr>
                      <m:jc m:val="centerGroup"/>
                    </m:oMathParaPr>
                    <m:oMath xmlns:m="http://schemas.openxmlformats.org/officeDocument/2006/math">
                      <m:d>
                        <m:dPr>
                          <m:ctrlPr>
                            <a:rPr lang="en-IN" sz="2600" i="1" smtClean="0">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2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600" i="1">
                                  <a:effectLst/>
                                  <a:latin typeface="Cambria Math" panose="02040503050406030204" pitchFamily="18" charset="0"/>
                                  <a:ea typeface="Calibri" panose="020F0502020204030204" pitchFamily="34" charset="0"/>
                                  <a:cs typeface="Times New Roman" panose="02020603050405020304" pitchFamily="18" charset="0"/>
                                </a:rPr>
                                <m:t>ê</m:t>
                              </m:r>
                            </m:e>
                            <m:sub>
                              <m:r>
                                <a:rPr lang="en-IN" sz="26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IN" sz="2600"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IN" sz="26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IN" sz="26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en-IN" sz="2600" i="1">
                                  <a:effectLst/>
                                  <a:latin typeface="Cambria Math" panose="02040503050406030204" pitchFamily="18" charset="0"/>
                                  <a:ea typeface="Calibri" panose="020F0502020204030204" pitchFamily="34" charset="0"/>
                                  <a:cs typeface="Times New Roman" panose="02020603050405020304" pitchFamily="18" charset="0"/>
                                </a:rPr>
                                <m:t>12</m:t>
                              </m:r>
                            </m:sub>
                            <m:sup>
                              <m:r>
                                <a:rPr lang="en-IN" sz="2600" i="1">
                                  <a:effectLst/>
                                  <a:latin typeface="Cambria Math" panose="02040503050406030204" pitchFamily="18" charset="0"/>
                                  <a:ea typeface="Calibri" panose="020F0502020204030204" pitchFamily="34" charset="0"/>
                                  <a:cs typeface="Times New Roman" panose="02020603050405020304" pitchFamily="18" charset="0"/>
                                </a:rPr>
                                <m:t>′</m:t>
                              </m:r>
                            </m:sup>
                          </m:sSubSup>
                        </m:e>
                      </m:d>
                      <m:r>
                        <a:rPr lang="en-IN" sz="2600" i="1">
                          <a:effectLst/>
                          <a:latin typeface="Cambria Math" panose="02040503050406030204" pitchFamily="18" charset="0"/>
                          <a:ea typeface="Calibri" panose="020F0502020204030204" pitchFamily="34" charset="0"/>
                          <a:cs typeface="Times New Roman" panose="02020603050405020304" pitchFamily="18" charset="0"/>
                        </a:rPr>
                        <m:t>=</m:t>
                      </m:r>
                      <m:r>
                        <a:rPr lang="en-IN" sz="2600" i="1">
                          <a:effectLst/>
                          <a:latin typeface="Cambria Math" panose="02040503050406030204" pitchFamily="18" charset="0"/>
                          <a:ea typeface="Calibri" panose="020F0502020204030204" pitchFamily="34" charset="0"/>
                          <a:cs typeface="Times New Roman" panose="02020603050405020304" pitchFamily="18" charset="0"/>
                        </a:rPr>
                        <m:t>𝑚𝑖𝑛</m:t>
                      </m:r>
                      <m:d>
                        <m:dPr>
                          <m:ctrlPr>
                            <a:rPr lang="en-IN" sz="2600" i="1">
                              <a:effectLst/>
                              <a:latin typeface="Cambria Math" panose="02040503050406030204" pitchFamily="18" charset="0"/>
                              <a:ea typeface="Calibri" panose="020F0502020204030204" pitchFamily="34" charset="0"/>
                              <a:cs typeface="Times New Roman" panose="02020603050405020304" pitchFamily="18" charset="0"/>
                            </a:rPr>
                          </m:ctrlPr>
                        </m:dPr>
                        <m:e>
                          <m:r>
                            <a:rPr lang="en-IN" sz="2600" i="1">
                              <a:effectLst/>
                              <a:latin typeface="Cambria Math" panose="02040503050406030204" pitchFamily="18" charset="0"/>
                              <a:ea typeface="Calibri" panose="020F0502020204030204" pitchFamily="34" charset="0"/>
                              <a:cs typeface="Times New Roman" panose="02020603050405020304" pitchFamily="18" charset="0"/>
                            </a:rPr>
                            <m:t>𝜇</m:t>
                          </m:r>
                          <m:d>
                            <m:dPr>
                              <m:begChr m:val="|"/>
                              <m:endChr m:val="|"/>
                              <m:ctrlPr>
                                <a:rPr lang="en-IN" sz="26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2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600" i="1">
                                      <a:effectLst/>
                                      <a:latin typeface="Cambria Math" panose="02040503050406030204" pitchFamily="18" charset="0"/>
                                      <a:ea typeface="Times New Roman" panose="02020603050405020304" pitchFamily="18" charset="0"/>
                                      <a:cs typeface="Times New Roman" panose="02020603050405020304" pitchFamily="18" charset="0"/>
                                    </a:rPr>
                                    <m:t>ê</m:t>
                                  </m:r>
                                </m:e>
                                <m:sub>
                                  <m:r>
                                    <a:rPr lang="en-IN" sz="26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en-IN" sz="26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2600" b="1" i="1">
                                  <a:effectLst/>
                                  <a:latin typeface="Cambria Math" panose="02040503050406030204" pitchFamily="18" charset="0"/>
                                  <a:ea typeface="Times New Roman" panose="02020603050405020304" pitchFamily="18" charset="0"/>
                                  <a:cs typeface="Times New Roman" panose="02020603050405020304" pitchFamily="18" charset="0"/>
                                </a:rPr>
                                <m:t>𝑱</m:t>
                              </m:r>
                            </m:e>
                          </m:d>
                          <m:r>
                            <a:rPr lang="en-IN" sz="26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IN" sz="26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N" sz="2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600" i="1">
                                      <a:effectLst/>
                                      <a:latin typeface="Cambria Math" panose="02040503050406030204" pitchFamily="18" charset="0"/>
                                      <a:ea typeface="Calibri" panose="020F0502020204030204" pitchFamily="34" charset="0"/>
                                      <a:cs typeface="Times New Roman" panose="02020603050405020304" pitchFamily="18" charset="0"/>
                                    </a:rPr>
                                    <m:t>ê</m:t>
                                  </m:r>
                                </m:e>
                                <m:sub>
                                  <m:r>
                                    <a:rPr lang="en-IN" sz="26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IN" sz="26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26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2600" b="1" i="1">
                                      <a:effectLst/>
                                      <a:latin typeface="Cambria Math" panose="02040503050406030204" pitchFamily="18" charset="0"/>
                                      <a:ea typeface="Calibri" panose="020F0502020204030204" pitchFamily="34" charset="0"/>
                                      <a:cs typeface="Times New Roman" panose="02020603050405020304" pitchFamily="18" charset="0"/>
                                    </a:rPr>
                                    <m:t>𝑱</m:t>
                                  </m:r>
                                </m:e>
                                <m:sup>
                                  <m:r>
                                    <a:rPr lang="en-IN" sz="2600" i="1">
                                      <a:effectLst/>
                                      <a:latin typeface="Cambria Math" panose="02040503050406030204" pitchFamily="18" charset="0"/>
                                      <a:ea typeface="Calibri" panose="020F0502020204030204" pitchFamily="34" charset="0"/>
                                      <a:cs typeface="Times New Roman" panose="02020603050405020304" pitchFamily="18" charset="0"/>
                                    </a:rPr>
                                    <m:t>𝑛𝑜𝑠</m:t>
                                  </m:r>
                                </m:sup>
                              </m:sSup>
                            </m:e>
                          </m:d>
                        </m:e>
                      </m:d>
                    </m:oMath>
                  </m:oMathPara>
                </a14:m>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EB4C7E0B-CF7A-E014-725A-98734D1A1BFA}"/>
                  </a:ext>
                </a:extLst>
              </p:cNvPr>
              <p:cNvSpPr>
                <a:spLocks noGrp="1" noRot="1" noChangeAspect="1" noMove="1" noResize="1" noEditPoints="1" noAdjustHandles="1" noChangeArrowheads="1" noChangeShapeType="1" noTextEdit="1"/>
              </p:cNvSpPr>
              <p:nvPr>
                <p:ph idx="1"/>
              </p:nvPr>
            </p:nvSpPr>
            <p:spPr>
              <a:xfrm>
                <a:off x="393895" y="1055074"/>
                <a:ext cx="11366695" cy="5578481"/>
              </a:xfrm>
              <a:blipFill>
                <a:blip r:embed="rId2"/>
                <a:stretch>
                  <a:fillRect l="-858" t="-1639" r="-966"/>
                </a:stretch>
              </a:blipFill>
            </p:spPr>
            <p:txBody>
              <a:bodyPr/>
              <a:lstStyle/>
              <a:p>
                <a:r>
                  <a:rPr lang="en-IN">
                    <a:noFill/>
                  </a:rPr>
                  <a:t> </a:t>
                </a:r>
              </a:p>
            </p:txBody>
          </p:sp>
        </mc:Fallback>
      </mc:AlternateContent>
    </p:spTree>
    <p:extLst>
      <p:ext uri="{BB962C8B-B14F-4D97-AF65-F5344CB8AC3E}">
        <p14:creationId xmlns:p14="http://schemas.microsoft.com/office/powerpoint/2010/main" val="2942918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B2AE-FBE3-BD42-EAD6-3322A2B06D79}"/>
              </a:ext>
            </a:extLst>
          </p:cNvPr>
          <p:cNvSpPr>
            <a:spLocks noGrp="1"/>
          </p:cNvSpPr>
          <p:nvPr>
            <p:ph type="title"/>
          </p:nvPr>
        </p:nvSpPr>
        <p:spPr>
          <a:xfrm>
            <a:off x="838200" y="83766"/>
            <a:ext cx="10515600" cy="774358"/>
          </a:xfrm>
        </p:spPr>
        <p:txBody>
          <a:bodyPr>
            <a:normAutofit/>
          </a:bodyPr>
          <a:lstStyle/>
          <a:p>
            <a:r>
              <a:rPr lang="en-IN" sz="4000" dirty="0"/>
              <a:t>Physical significance of Restitution Coefficients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75704C6-E630-F90F-F91F-B14751702AD9}"/>
                  </a:ext>
                </a:extLst>
              </p:cNvPr>
              <p:cNvSpPr>
                <a:spLocks noGrp="1"/>
              </p:cNvSpPr>
              <p:nvPr>
                <p:ph idx="1"/>
              </p:nvPr>
            </p:nvSpPr>
            <p:spPr>
              <a:xfrm>
                <a:off x="196948" y="858124"/>
                <a:ext cx="11873132" cy="5845770"/>
              </a:xfrm>
            </p:spPr>
            <p:txBody>
              <a:bodyPr>
                <a:normAutofit lnSpcReduction="10000"/>
              </a:bodyPr>
              <a:lstStyle/>
              <a:p>
                <a:pPr algn="just"/>
                <a:r>
                  <a:rPr lang="en-GB" sz="2400" i="0" dirty="0">
                    <a:solidFill>
                      <a:srgbClr val="202124"/>
                    </a:solidFill>
                    <a:effectLst/>
                  </a:rPr>
                  <a:t>The measure of the colliding materials' nature is represented by a number known as the coefficient of restitution.</a:t>
                </a:r>
              </a:p>
              <a:p>
                <a:pPr algn="just"/>
                <a:r>
                  <a:rPr lang="en-GB" sz="2400" i="0" dirty="0">
                    <a:solidFill>
                      <a:srgbClr val="202124"/>
                    </a:solidFill>
                    <a:effectLst/>
                  </a:rPr>
                  <a:t>The coefficient of restitution provides us with information about the elasticity of the collision.</a:t>
                </a:r>
                <a:endParaRPr lang="en-GB" sz="2400" dirty="0">
                  <a:solidFill>
                    <a:srgbClr val="202124"/>
                  </a:solidFill>
                </a:endParaRPr>
              </a:p>
              <a:p>
                <a:pPr algn="just"/>
                <a:r>
                  <a:rPr lang="en-IN" sz="2400" dirty="0"/>
                  <a:t>It has two components: 1. Normal Restitution Coefficient (</a:t>
                </a:r>
                <a14:m>
                  <m:oMath xmlns:m="http://schemas.openxmlformats.org/officeDocument/2006/math">
                    <m:r>
                      <a:rPr lang="en-IN" sz="2400" i="1" smtClean="0">
                        <a:effectLst/>
                        <a:latin typeface="Cambria Math" panose="02040503050406030204" pitchFamily="18" charset="0"/>
                        <a:ea typeface="Calibri" panose="020F0502020204030204" pitchFamily="34" charset="0"/>
                        <a:cs typeface="Times New Roman" panose="02020603050405020304" pitchFamily="18" charset="0"/>
                      </a:rPr>
                      <m:t>𝑒</m:t>
                    </m:r>
                  </m:oMath>
                </a14:m>
                <a:r>
                  <a:rPr lang="en-IN" sz="2400" dirty="0"/>
                  <a:t>)</a:t>
                </a:r>
              </a:p>
              <a:p>
                <a:pPr marL="0" indent="0" algn="just">
                  <a:buNone/>
                </a:pPr>
                <a:r>
                  <a:rPr lang="en-IN" sz="2400" dirty="0"/>
                  <a:t>			       2. Tangential Restitution Coefficient (</a:t>
                </a:r>
                <a14:m>
                  <m:oMath xmlns:m="http://schemas.openxmlformats.org/officeDocument/2006/math">
                    <m:r>
                      <a:rPr lang="en-IN" sz="2400" i="1" smtClean="0">
                        <a:effectLst/>
                        <a:latin typeface="Cambria Math" panose="02040503050406030204" pitchFamily="18" charset="0"/>
                        <a:ea typeface="Calibri" panose="020F0502020204030204" pitchFamily="34" charset="0"/>
                        <a:cs typeface="Times New Roman" panose="02020603050405020304" pitchFamily="18" charset="0"/>
                      </a:rPr>
                      <m:t>𝛽</m:t>
                    </m:r>
                  </m:oMath>
                </a14:m>
                <a:r>
                  <a:rPr lang="en-IN" sz="2400" dirty="0"/>
                  <a:t>)</a:t>
                </a:r>
              </a:p>
              <a:p>
                <a:pPr algn="just"/>
                <a:r>
                  <a:rPr lang="en-IN" sz="2400" dirty="0"/>
                  <a:t>The value of </a:t>
                </a:r>
                <a14:m>
                  <m:oMath xmlns:m="http://schemas.openxmlformats.org/officeDocument/2006/math">
                    <m:r>
                      <a:rPr lang="en-IN" sz="2400" i="1" smtClean="0">
                        <a:effectLst/>
                        <a:latin typeface="Cambria Math" panose="02040503050406030204" pitchFamily="18" charset="0"/>
                        <a:ea typeface="Calibri" panose="020F0502020204030204" pitchFamily="34" charset="0"/>
                        <a:cs typeface="Times New Roman" panose="02020603050405020304" pitchFamily="18" charset="0"/>
                      </a:rPr>
                      <m:t>𝑒</m:t>
                    </m:r>
                  </m:oMath>
                </a14:m>
                <a:r>
                  <a:rPr lang="en-IN" sz="2400" dirty="0"/>
                  <a:t> varies as </a:t>
                </a:r>
                <a14:m>
                  <m:oMath xmlns:m="http://schemas.openxmlformats.org/officeDocument/2006/math">
                    <m:r>
                      <a:rPr lang="en-IN" sz="2400" i="1">
                        <a:latin typeface="Cambria Math" panose="02040503050406030204" pitchFamily="18" charset="0"/>
                      </a:rPr>
                      <m:t>0≤</m:t>
                    </m:r>
                    <m:r>
                      <a:rPr lang="en-IN" sz="2400" i="1">
                        <a:latin typeface="Cambria Math" panose="02040503050406030204" pitchFamily="18" charset="0"/>
                      </a:rPr>
                      <m:t>𝑒</m:t>
                    </m:r>
                    <m:r>
                      <a:rPr lang="en-IN" sz="2400" i="1">
                        <a:latin typeface="Cambria Math" panose="02040503050406030204" pitchFamily="18" charset="0"/>
                      </a:rPr>
                      <m:t>≤1</m:t>
                    </m:r>
                  </m:oMath>
                </a14:m>
                <a:r>
                  <a:rPr lang="en-IN" sz="2400" dirty="0"/>
                  <a:t> and that of </a:t>
                </a:r>
                <a14:m>
                  <m:oMath xmlns:m="http://schemas.openxmlformats.org/officeDocument/2006/math">
                    <m:r>
                      <a:rPr lang="en-IN" sz="2400" i="1">
                        <a:latin typeface="Cambria Math" panose="02040503050406030204" pitchFamily="18" charset="0"/>
                        <a:ea typeface="Calibri" panose="020F0502020204030204" pitchFamily="34" charset="0"/>
                        <a:cs typeface="Times New Roman" panose="02020603050405020304" pitchFamily="18" charset="0"/>
                      </a:rPr>
                      <m:t>𝛽</m:t>
                    </m:r>
                  </m:oMath>
                </a14:m>
                <a:r>
                  <a:rPr lang="en-IN" sz="2400" dirty="0"/>
                  <a:t> varies as </a:t>
                </a:r>
                <a14:m>
                  <m:oMath xmlns:m="http://schemas.openxmlformats.org/officeDocument/2006/math">
                    <m:r>
                      <a:rPr lang="en-IN" sz="2400" i="1">
                        <a:latin typeface="Cambria Math" panose="02040503050406030204" pitchFamily="18" charset="0"/>
                      </a:rPr>
                      <m:t>−1≤</m:t>
                    </m:r>
                    <m:r>
                      <a:rPr lang="en-IN" sz="2400" i="1">
                        <a:latin typeface="Cambria Math" panose="02040503050406030204" pitchFamily="18" charset="0"/>
                      </a:rPr>
                      <m:t>𝛽</m:t>
                    </m:r>
                    <m:r>
                      <a:rPr lang="en-IN" sz="2400" i="1">
                        <a:latin typeface="Cambria Math" panose="02040503050406030204" pitchFamily="18" charset="0"/>
                      </a:rPr>
                      <m:t>≤1</m:t>
                    </m:r>
                  </m:oMath>
                </a14:m>
                <a:r>
                  <a:rPr lang="en-IN" sz="2400" dirty="0"/>
                  <a:t>.</a:t>
                </a:r>
              </a:p>
              <a:p>
                <a:pPr algn="just"/>
                <a:r>
                  <a:rPr lang="en-IN" sz="2400" dirty="0"/>
                  <a:t>If </a:t>
                </a:r>
                <a14:m>
                  <m:oMath xmlns:m="http://schemas.openxmlformats.org/officeDocument/2006/math">
                    <m:r>
                      <a:rPr lang="en-IN" sz="2400" i="1" smtClean="0">
                        <a:effectLst/>
                        <a:latin typeface="Cambria Math" panose="02040503050406030204" pitchFamily="18" charset="0"/>
                        <a:ea typeface="Calibri" panose="020F0502020204030204" pitchFamily="34" charset="0"/>
                        <a:cs typeface="Times New Roman" panose="02020603050405020304" pitchFamily="18" charset="0"/>
                      </a:rPr>
                      <m:t>𝑒</m:t>
                    </m:r>
                    <m:r>
                      <a:rPr lang="en-IN" sz="2400" i="1" smtClean="0">
                        <a:effectLst/>
                        <a:latin typeface="Cambria Math" panose="02040503050406030204" pitchFamily="18" charset="0"/>
                        <a:ea typeface="Calibri" panose="020F0502020204030204" pitchFamily="34" charset="0"/>
                        <a:cs typeface="Times New Roman" panose="02020603050405020304" pitchFamily="18" charset="0"/>
                      </a:rPr>
                      <m:t>=1</m:t>
                    </m:r>
                  </m:oMath>
                </a14:m>
                <a:r>
                  <a:rPr lang="en-IN" sz="2400" dirty="0">
                    <a:effectLst/>
                    <a:latin typeface="Calibri" panose="020F0502020204030204" pitchFamily="34" charset="0"/>
                    <a:ea typeface="Calibri" panose="020F0502020204030204" pitchFamily="34" charset="0"/>
                    <a:cs typeface="Times New Roman" panose="02020603050405020304" pitchFamily="18" charset="0"/>
                  </a:rPr>
                  <a:t>, the collision is ‘perfectly elastic’. The kinetic energy before and after impact is conserved in this kind of impact.</a:t>
                </a:r>
              </a:p>
              <a:p>
                <a:pPr algn="just"/>
                <a:r>
                  <a:rPr lang="en-IN" sz="2400" dirty="0">
                    <a:latin typeface="Calibri" panose="020F0502020204030204" pitchFamily="34" charset="0"/>
                    <a:ea typeface="Calibri" panose="020F0502020204030204" pitchFamily="34" charset="0"/>
                    <a:cs typeface="Times New Roman" panose="02020603050405020304" pitchFamily="18" charset="0"/>
                  </a:rPr>
                  <a:t>If </a:t>
                </a:r>
                <a14:m>
                  <m:oMath xmlns:m="http://schemas.openxmlformats.org/officeDocument/2006/math">
                    <m:r>
                      <a:rPr lang="en-IN" sz="2400" i="1" smtClean="0">
                        <a:latin typeface="Cambria Math" panose="02040503050406030204" pitchFamily="18" charset="0"/>
                      </a:rPr>
                      <m:t>0</m:t>
                    </m:r>
                    <m:r>
                      <a:rPr lang="en-IN" sz="2400" b="0" i="1" smtClean="0">
                        <a:latin typeface="Cambria Math" panose="02040503050406030204" pitchFamily="18" charset="0"/>
                      </a:rPr>
                      <m:t>&lt;</m:t>
                    </m:r>
                    <m:r>
                      <a:rPr lang="en-IN" sz="2400" i="1" smtClean="0">
                        <a:latin typeface="Cambria Math" panose="02040503050406030204" pitchFamily="18" charset="0"/>
                      </a:rPr>
                      <m:t>𝑒</m:t>
                    </m:r>
                    <m:r>
                      <a:rPr lang="en-IN" sz="2400" b="0" i="1" smtClean="0">
                        <a:latin typeface="Cambria Math" panose="02040503050406030204" pitchFamily="18" charset="0"/>
                      </a:rPr>
                      <m:t>&lt;</m:t>
                    </m:r>
                    <m:r>
                      <a:rPr lang="en-IN" sz="2400" i="1" smtClean="0">
                        <a:latin typeface="Cambria Math" panose="02040503050406030204" pitchFamily="18" charset="0"/>
                      </a:rPr>
                      <m:t>1</m:t>
                    </m:r>
                  </m:oMath>
                </a14:m>
                <a:r>
                  <a:rPr lang="en-IN" sz="2400" dirty="0">
                    <a:effectLst/>
                    <a:latin typeface="Calibri" panose="020F0502020204030204" pitchFamily="34" charset="0"/>
                    <a:ea typeface="Calibri" panose="020F0502020204030204" pitchFamily="34" charset="0"/>
                    <a:cs typeface="Times New Roman" panose="02020603050405020304" pitchFamily="18" charset="0"/>
                  </a:rPr>
                  <a:t>, the collision is ‘inelastic’. The kinetic energy before and after impact is not conserved in this kind of impact.</a:t>
                </a:r>
              </a:p>
              <a:p>
                <a:pPr algn="just"/>
                <a:r>
                  <a:rPr lang="en-IN" sz="2400" dirty="0"/>
                  <a:t>If </a:t>
                </a:r>
                <a14:m>
                  <m:oMath xmlns:m="http://schemas.openxmlformats.org/officeDocument/2006/math">
                    <m:r>
                      <a:rPr lang="en-IN" sz="2400" i="1" smtClean="0">
                        <a:effectLst/>
                        <a:latin typeface="Cambria Math" panose="02040503050406030204" pitchFamily="18" charset="0"/>
                        <a:ea typeface="Calibri" panose="020F0502020204030204" pitchFamily="34" charset="0"/>
                        <a:cs typeface="Times New Roman" panose="02020603050405020304" pitchFamily="18" charset="0"/>
                      </a:rPr>
                      <m:t>𝑒</m:t>
                    </m:r>
                    <m:r>
                      <a:rPr lang="en-IN" sz="2400" i="1" smtClean="0">
                        <a:effectLst/>
                        <a:latin typeface="Cambria Math" panose="02040503050406030204" pitchFamily="18" charset="0"/>
                        <a:ea typeface="Calibri" panose="020F0502020204030204" pitchFamily="34" charset="0"/>
                        <a:cs typeface="Times New Roman" panose="02020603050405020304" pitchFamily="18" charset="0"/>
                      </a:rPr>
                      <m:t>=</m:t>
                    </m:r>
                    <m:r>
                      <a:rPr lang="en-IN" sz="2400" b="0" i="0" smtClean="0">
                        <a:effectLst/>
                        <a:latin typeface="Cambria Math" panose="02040503050406030204" pitchFamily="18" charset="0"/>
                        <a:ea typeface="Calibri" panose="020F0502020204030204" pitchFamily="34" charset="0"/>
                        <a:cs typeface="Times New Roman" panose="02020603050405020304" pitchFamily="18" charset="0"/>
                      </a:rPr>
                      <m:t>0</m:t>
                    </m:r>
                  </m:oMath>
                </a14:m>
                <a:r>
                  <a:rPr lang="en-IN" sz="2400" dirty="0"/>
                  <a:t>, the collision is ‘perfectly inelastic’. The impacting particles stick to each other after this kind of impact and relative velocity between the particles post impact becomes zero.</a:t>
                </a:r>
              </a:p>
              <a:p>
                <a:pPr algn="just"/>
                <a:r>
                  <a:rPr lang="en-IN" sz="2400" dirty="0"/>
                  <a:t>***</a:t>
                </a:r>
              </a:p>
              <a:p>
                <a:pPr algn="just"/>
                <a14:m>
                  <m:oMath xmlns:m="http://schemas.openxmlformats.org/officeDocument/2006/math">
                    <m:r>
                      <a:rPr lang="en-IN" sz="2400" i="1" smtClean="0">
                        <a:effectLst/>
                        <a:latin typeface="Cambria Math" panose="02040503050406030204" pitchFamily="18" charset="0"/>
                        <a:ea typeface="Calibri" panose="020F0502020204030204" pitchFamily="34" charset="0"/>
                        <a:cs typeface="Times New Roman" panose="02020603050405020304" pitchFamily="18" charset="0"/>
                      </a:rPr>
                      <m:t>𝑒</m:t>
                    </m:r>
                  </m:oMath>
                </a14:m>
                <a:r>
                  <a:rPr lang="en-IN" sz="2400" dirty="0"/>
                  <a:t> and </a:t>
                </a:r>
                <a14:m>
                  <m:oMath xmlns:m="http://schemas.openxmlformats.org/officeDocument/2006/math">
                    <m:r>
                      <a:rPr lang="en-IN" sz="2400" i="1">
                        <a:latin typeface="Cambria Math" panose="02040503050406030204" pitchFamily="18" charset="0"/>
                        <a:ea typeface="Calibri" panose="020F0502020204030204" pitchFamily="34" charset="0"/>
                        <a:cs typeface="Times New Roman" panose="02020603050405020304" pitchFamily="18" charset="0"/>
                      </a:rPr>
                      <m:t>𝛽</m:t>
                    </m:r>
                  </m:oMath>
                </a14:m>
                <a:r>
                  <a:rPr lang="en-IN" sz="2400" dirty="0"/>
                  <a:t> depends on the impact velocity and system geometry.</a:t>
                </a:r>
              </a:p>
              <a:p>
                <a:pPr algn="just"/>
                <a:endParaRPr lang="en-IN" sz="2400" dirty="0"/>
              </a:p>
            </p:txBody>
          </p:sp>
        </mc:Choice>
        <mc:Fallback>
          <p:sp>
            <p:nvSpPr>
              <p:cNvPr id="3" name="Content Placeholder 2">
                <a:extLst>
                  <a:ext uri="{FF2B5EF4-FFF2-40B4-BE49-F238E27FC236}">
                    <a16:creationId xmlns:a16="http://schemas.microsoft.com/office/drawing/2014/main" id="{E75704C6-E630-F90F-F91F-B14751702AD9}"/>
                  </a:ext>
                </a:extLst>
              </p:cNvPr>
              <p:cNvSpPr>
                <a:spLocks noGrp="1" noRot="1" noChangeAspect="1" noMove="1" noResize="1" noEditPoints="1" noAdjustHandles="1" noChangeArrowheads="1" noChangeShapeType="1" noTextEdit="1"/>
              </p:cNvSpPr>
              <p:nvPr>
                <p:ph idx="1"/>
              </p:nvPr>
            </p:nvSpPr>
            <p:spPr>
              <a:xfrm>
                <a:off x="196948" y="858124"/>
                <a:ext cx="11873132" cy="5845770"/>
              </a:xfrm>
              <a:blipFill>
                <a:blip r:embed="rId2"/>
                <a:stretch>
                  <a:fillRect l="-667" t="-1981" r="-770"/>
                </a:stretch>
              </a:blipFill>
            </p:spPr>
            <p:txBody>
              <a:bodyPr/>
              <a:lstStyle/>
              <a:p>
                <a:r>
                  <a:rPr lang="en-IN">
                    <a:noFill/>
                  </a:rPr>
                  <a:t> </a:t>
                </a:r>
              </a:p>
            </p:txBody>
          </p:sp>
        </mc:Fallback>
      </mc:AlternateContent>
    </p:spTree>
    <p:extLst>
      <p:ext uri="{BB962C8B-B14F-4D97-AF65-F5344CB8AC3E}">
        <p14:creationId xmlns:p14="http://schemas.microsoft.com/office/powerpoint/2010/main" val="2450287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396E0-EB43-B09D-B4EC-B33B35AE8AFA}"/>
              </a:ext>
            </a:extLst>
          </p:cNvPr>
          <p:cNvSpPr>
            <a:spLocks noGrp="1"/>
          </p:cNvSpPr>
          <p:nvPr>
            <p:ph type="title"/>
          </p:nvPr>
        </p:nvSpPr>
        <p:spPr>
          <a:xfrm>
            <a:off x="838200" y="125970"/>
            <a:ext cx="10515600" cy="718087"/>
          </a:xfrm>
        </p:spPr>
        <p:txBody>
          <a:bodyPr/>
          <a:lstStyle/>
          <a:p>
            <a:r>
              <a:rPr lang="en-IN" dirty="0"/>
              <a:t>Example: Oblique Impact Numerical Problem</a:t>
            </a:r>
          </a:p>
        </p:txBody>
      </p:sp>
      <p:pic>
        <p:nvPicPr>
          <p:cNvPr id="11" name="Content Placeholder 10">
            <a:extLst>
              <a:ext uri="{FF2B5EF4-FFF2-40B4-BE49-F238E27FC236}">
                <a16:creationId xmlns:a16="http://schemas.microsoft.com/office/drawing/2014/main" id="{08E486B9-7C3E-7908-66FA-E035A5717A1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234790" y="2154761"/>
            <a:ext cx="5507172" cy="2698599"/>
          </a:xfrm>
        </p:spPr>
      </p:pic>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15032BA0-AF57-B4ED-F6CC-EA7DEF25E14F}"/>
                  </a:ext>
                </a:extLst>
              </p:cNvPr>
              <p:cNvSpPr>
                <a:spLocks noGrp="1"/>
              </p:cNvSpPr>
              <p:nvPr>
                <p:ph sz="half" idx="2"/>
              </p:nvPr>
            </p:nvSpPr>
            <p:spPr>
              <a:xfrm>
                <a:off x="6172199" y="2106985"/>
                <a:ext cx="5647977" cy="2925279"/>
              </a:xfrm>
            </p:spPr>
            <p:txBody>
              <a:bodyPr>
                <a:normAutofit/>
              </a:bodyPr>
              <a:lstStyle/>
              <a:p>
                <a:pPr marL="0" indent="0">
                  <a:buNone/>
                </a:pPr>
                <a:r>
                  <a:rPr lang="en-IN" sz="2600" dirty="0"/>
                  <a:t>It is clear that for the 8-ball to be potted, its velocity vector has to be inclined at an angle </a:t>
                </a:r>
                <a14:m>
                  <m:oMath xmlns:m="http://schemas.openxmlformats.org/officeDocument/2006/math">
                    <m:r>
                      <a:rPr lang="en-IN" sz="2600" i="1" smtClean="0">
                        <a:effectLst/>
                        <a:latin typeface="Cambria Math" panose="02040503050406030204" pitchFamily="18" charset="0"/>
                        <a:ea typeface="Calibri" panose="020F0502020204030204" pitchFamily="34" charset="0"/>
                        <a:cs typeface="Times New Roman" panose="02020603050405020304" pitchFamily="18" charset="0"/>
                      </a:rPr>
                      <m:t>𝛼</m:t>
                    </m:r>
                    <m:r>
                      <a:rPr lang="en-IN" sz="2600" i="1" smtClean="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sz="2600" i="1">
                            <a:effectLst/>
                            <a:latin typeface="Cambria Math" panose="02040503050406030204" pitchFamily="18" charset="0"/>
                          </a:rPr>
                        </m:ctrlPr>
                      </m:sSupPr>
                      <m:e>
                        <m:r>
                          <a:rPr lang="en-IN" sz="2600" i="1">
                            <a:effectLst/>
                            <a:latin typeface="Cambria Math" panose="02040503050406030204" pitchFamily="18" charset="0"/>
                            <a:ea typeface="Calibri" panose="020F0502020204030204" pitchFamily="34" charset="0"/>
                            <a:cs typeface="Times New Roman" panose="02020603050405020304" pitchFamily="18" charset="0"/>
                          </a:rPr>
                          <m:t>𝑡𝑎𝑛</m:t>
                        </m:r>
                      </m:e>
                      <m:sup>
                        <m:r>
                          <a:rPr lang="en-IN" sz="2600" i="1">
                            <a:effectLst/>
                            <a:latin typeface="Cambria Math" panose="02040503050406030204" pitchFamily="18" charset="0"/>
                            <a:ea typeface="Calibri" panose="020F0502020204030204" pitchFamily="34" charset="0"/>
                            <a:cs typeface="Times New Roman" panose="02020603050405020304" pitchFamily="18" charset="0"/>
                          </a:rPr>
                          <m:t>−1</m:t>
                        </m:r>
                      </m:sup>
                    </m:sSup>
                    <m:d>
                      <m:dPr>
                        <m:ctrlPr>
                          <a:rPr lang="en-IN" sz="2600" i="1">
                            <a:effectLst/>
                            <a:latin typeface="Cambria Math" panose="02040503050406030204" pitchFamily="18" charset="0"/>
                          </a:rPr>
                        </m:ctrlPr>
                      </m:dPr>
                      <m:e>
                        <m:f>
                          <m:fPr>
                            <m:ctrlPr>
                              <a:rPr lang="en-IN" sz="2600" i="1">
                                <a:effectLst/>
                                <a:latin typeface="Cambria Math" panose="02040503050406030204" pitchFamily="18" charset="0"/>
                              </a:rPr>
                            </m:ctrlPr>
                          </m:fPr>
                          <m:num>
                            <m:r>
                              <a:rPr lang="en-IN" sz="2600" i="1">
                                <a:effectLst/>
                                <a:latin typeface="Cambria Math" panose="02040503050406030204" pitchFamily="18" charset="0"/>
                                <a:ea typeface="Calibri" panose="020F0502020204030204" pitchFamily="34" charset="0"/>
                                <a:cs typeface="Times New Roman" panose="02020603050405020304" pitchFamily="18" charset="0"/>
                              </a:rPr>
                              <m:t>h</m:t>
                            </m:r>
                          </m:num>
                          <m:den>
                            <m:r>
                              <a:rPr lang="en-IN" sz="2600" i="1">
                                <a:effectLst/>
                                <a:latin typeface="Cambria Math" panose="02040503050406030204" pitchFamily="18" charset="0"/>
                                <a:ea typeface="Calibri" panose="020F0502020204030204" pitchFamily="34" charset="0"/>
                                <a:cs typeface="Times New Roman" panose="02020603050405020304" pitchFamily="18" charset="0"/>
                              </a:rPr>
                              <m:t>𝑙</m:t>
                            </m:r>
                          </m:den>
                        </m:f>
                      </m:e>
                    </m:d>
                  </m:oMath>
                </a14:m>
                <a:r>
                  <a:rPr lang="en-IN" sz="2600" dirty="0"/>
                  <a:t>. Our task will be to determine </a:t>
                </a:r>
                <a14:m>
                  <m:oMath xmlns:m="http://schemas.openxmlformats.org/officeDocument/2006/math">
                    <m:r>
                      <a:rPr lang="en-IN" sz="2600" i="1">
                        <a:latin typeface="Cambria Math" panose="02040503050406030204" pitchFamily="18" charset="0"/>
                      </a:rPr>
                      <m:t>𝑑</m:t>
                    </m:r>
                  </m:oMath>
                </a14:m>
                <a:r>
                  <a:rPr lang="en-IN" sz="2600" dirty="0"/>
                  <a:t> such that this happens.</a:t>
                </a:r>
              </a:p>
              <a:p>
                <a:pPr marL="0" indent="0">
                  <a:buNone/>
                </a:pPr>
                <a:r>
                  <a:rPr lang="en-IN" sz="2600" dirty="0"/>
                  <a:t>To analyse this, construct a coordinate system with </a:t>
                </a:r>
                <a14:m>
                  <m:oMath xmlns:m="http://schemas.openxmlformats.org/officeDocument/2006/math">
                    <m:sSub>
                      <m:sSubPr>
                        <m:ctrlPr>
                          <a:rPr lang="en-IN" sz="2600" i="1" smtClean="0">
                            <a:effectLst/>
                            <a:latin typeface="Cambria Math" panose="02040503050406030204" pitchFamily="18" charset="0"/>
                          </a:rPr>
                        </m:ctrlPr>
                      </m:sSubPr>
                      <m:e>
                        <m:r>
                          <a:rPr lang="en-IN" sz="2600" b="1" i="1">
                            <a:effectLst/>
                            <a:latin typeface="Cambria Math" panose="02040503050406030204" pitchFamily="18" charset="0"/>
                            <a:ea typeface="Calibri" panose="020F0502020204030204" pitchFamily="34" charset="0"/>
                            <a:cs typeface="Times New Roman" panose="02020603050405020304" pitchFamily="18" charset="0"/>
                          </a:rPr>
                          <m:t>𝒆</m:t>
                        </m:r>
                      </m:e>
                      <m:sub>
                        <m:r>
                          <a:rPr lang="en-IN" sz="2600" i="1">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IN" sz="2600" dirty="0"/>
                  <a:t> and </a:t>
                </a:r>
                <a14:m>
                  <m:oMath xmlns:m="http://schemas.openxmlformats.org/officeDocument/2006/math">
                    <m:sSub>
                      <m:sSubPr>
                        <m:ctrlPr>
                          <a:rPr lang="en-IN" i="1">
                            <a:latin typeface="Cambria Math" panose="02040503050406030204" pitchFamily="18" charset="0"/>
                          </a:rPr>
                        </m:ctrlPr>
                      </m:sSubPr>
                      <m:e>
                        <m:r>
                          <a:rPr lang="en-IN" b="1" i="1">
                            <a:latin typeface="Cambria Math" panose="02040503050406030204" pitchFamily="18" charset="0"/>
                          </a:rPr>
                          <m:t>𝒆</m:t>
                        </m:r>
                      </m:e>
                      <m:sub>
                        <m:r>
                          <a:rPr lang="en-IN" i="1">
                            <a:latin typeface="Cambria Math" panose="02040503050406030204" pitchFamily="18" charset="0"/>
                          </a:rPr>
                          <m:t>𝑛</m:t>
                        </m:r>
                      </m:sub>
                    </m:sSub>
                  </m:oMath>
                </a14:m>
                <a:r>
                  <a:rPr lang="en-IN" sz="2600" dirty="0"/>
                  <a:t> as shown in the figure ***.</a:t>
                </a:r>
              </a:p>
            </p:txBody>
          </p:sp>
        </mc:Choice>
        <mc:Fallback xmlns="">
          <p:sp>
            <p:nvSpPr>
              <p:cNvPr id="7" name="Content Placeholder 6">
                <a:extLst>
                  <a:ext uri="{FF2B5EF4-FFF2-40B4-BE49-F238E27FC236}">
                    <a16:creationId xmlns:a16="http://schemas.microsoft.com/office/drawing/2014/main" id="{15032BA0-AF57-B4ED-F6CC-EA7DEF25E14F}"/>
                  </a:ext>
                </a:extLst>
              </p:cNvPr>
              <p:cNvSpPr>
                <a:spLocks noGrp="1" noRot="1" noChangeAspect="1" noMove="1" noResize="1" noEditPoints="1" noAdjustHandles="1" noChangeArrowheads="1" noChangeShapeType="1" noTextEdit="1"/>
              </p:cNvSpPr>
              <p:nvPr>
                <p:ph sz="half" idx="2"/>
              </p:nvPr>
            </p:nvSpPr>
            <p:spPr>
              <a:xfrm>
                <a:off x="6172199" y="2106985"/>
                <a:ext cx="5647977" cy="2925279"/>
              </a:xfrm>
              <a:blipFill>
                <a:blip r:embed="rId3"/>
                <a:stretch>
                  <a:fillRect l="-1834" t="-3333" r="-3128" b="-479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 Placeholder 2">
                <a:extLst>
                  <a:ext uri="{FF2B5EF4-FFF2-40B4-BE49-F238E27FC236}">
                    <a16:creationId xmlns:a16="http://schemas.microsoft.com/office/drawing/2014/main" id="{24E08EC3-15D8-A41C-BF5D-DB89CB64BDD0}"/>
                  </a:ext>
                </a:extLst>
              </p:cNvPr>
              <p:cNvSpPr txBox="1">
                <a:spLocks/>
              </p:cNvSpPr>
              <p:nvPr/>
            </p:nvSpPr>
            <p:spPr>
              <a:xfrm>
                <a:off x="323558" y="872183"/>
                <a:ext cx="11546472" cy="11957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a:latin typeface="Calibri (body)"/>
                  </a:rPr>
                  <a:t>Q.</a:t>
                </a:r>
                <a:r>
                  <a:rPr lang="en-IN" dirty="0">
                    <a:latin typeface="Calibri (body)"/>
                  </a:rPr>
                  <a:t> </a:t>
                </a:r>
                <a:r>
                  <a:rPr lang="en-GB" b="0" i="0" u="none" strike="noStrike" baseline="0" dirty="0">
                    <a:solidFill>
                      <a:srgbClr val="000000"/>
                    </a:solidFill>
                    <a:latin typeface="Calibri (body)"/>
                  </a:rPr>
                  <a:t>A pool player has to decide the distance </a:t>
                </a:r>
                <a14:m>
                  <m:oMath xmlns:m="http://schemas.openxmlformats.org/officeDocument/2006/math">
                    <m:r>
                      <a:rPr lang="en-IN" i="1" smtClean="0">
                        <a:effectLst/>
                        <a:latin typeface="Cambria Math" panose="02040503050406030204" pitchFamily="18" charset="0"/>
                        <a:ea typeface="Calibri" panose="020F0502020204030204" pitchFamily="34" charset="0"/>
                        <a:cs typeface="Times New Roman" panose="02020603050405020304" pitchFamily="18" charset="0"/>
                      </a:rPr>
                      <m:t>𝑑</m:t>
                    </m:r>
                  </m:oMath>
                </a14:m>
                <a:r>
                  <a:rPr lang="en-GB" b="0" i="1" u="none" strike="noStrike" baseline="0" dirty="0">
                    <a:solidFill>
                      <a:srgbClr val="000000"/>
                    </a:solidFill>
                    <a:latin typeface="Calibri (body)"/>
                  </a:rPr>
                  <a:t> </a:t>
                </a:r>
                <a:r>
                  <a:rPr lang="en-GB" b="0" i="0" u="none" strike="noStrike" baseline="0" dirty="0">
                    <a:solidFill>
                      <a:srgbClr val="000000"/>
                    </a:solidFill>
                    <a:latin typeface="Calibri (body)"/>
                  </a:rPr>
                  <a:t>at which the cue ball is to placed so that the 8-ball is potted. Both the balls have equal mass </a:t>
                </a:r>
                <a14:m>
                  <m:oMath xmlns:m="http://schemas.openxmlformats.org/officeDocument/2006/math">
                    <m:r>
                      <a:rPr lang="en-IN" i="1">
                        <a:latin typeface="Cambria Math" panose="02040503050406030204" pitchFamily="18" charset="0"/>
                      </a:rPr>
                      <m:t>𝑚</m:t>
                    </m:r>
                  </m:oMath>
                </a14:m>
                <a:r>
                  <a:rPr lang="en-GB" b="0" i="1" u="none" strike="noStrike" baseline="0" dirty="0">
                    <a:solidFill>
                      <a:srgbClr val="000000"/>
                    </a:solidFill>
                    <a:latin typeface="Calibri (body)"/>
                  </a:rPr>
                  <a:t> </a:t>
                </a:r>
                <a:r>
                  <a:rPr lang="en-GB" b="0" i="0" u="none" strike="noStrike" baseline="0" dirty="0">
                    <a:solidFill>
                      <a:srgbClr val="000000"/>
                    </a:solidFill>
                    <a:latin typeface="Calibri (body)"/>
                  </a:rPr>
                  <a:t>and radius </a:t>
                </a:r>
                <a14:m>
                  <m:oMath xmlns:m="http://schemas.openxmlformats.org/officeDocument/2006/math">
                    <m:r>
                      <a:rPr lang="en-IN" i="1">
                        <a:latin typeface="Cambria Math" panose="02040503050406030204" pitchFamily="18" charset="0"/>
                      </a:rPr>
                      <m:t>𝑅</m:t>
                    </m:r>
                  </m:oMath>
                </a14:m>
                <a:r>
                  <a:rPr lang="en-GB" b="0" i="0" u="none" strike="noStrike" baseline="0" dirty="0">
                    <a:solidFill>
                      <a:srgbClr val="000000"/>
                    </a:solidFill>
                    <a:latin typeface="Calibri (body)"/>
                  </a:rPr>
                  <a:t>. Neglect friction.</a:t>
                </a:r>
                <a:endParaRPr lang="en-IN" dirty="0">
                  <a:latin typeface="Calibri (body)"/>
                </a:endParaRPr>
              </a:p>
            </p:txBody>
          </p:sp>
        </mc:Choice>
        <mc:Fallback xmlns="">
          <p:sp>
            <p:nvSpPr>
              <p:cNvPr id="5" name="Text Placeholder 2">
                <a:extLst>
                  <a:ext uri="{FF2B5EF4-FFF2-40B4-BE49-F238E27FC236}">
                    <a16:creationId xmlns:a16="http://schemas.microsoft.com/office/drawing/2014/main" id="{24E08EC3-15D8-A41C-BF5D-DB89CB64BDD0}"/>
                  </a:ext>
                </a:extLst>
              </p:cNvPr>
              <p:cNvSpPr txBox="1">
                <a:spLocks noRot="1" noChangeAspect="1" noMove="1" noResize="1" noEditPoints="1" noAdjustHandles="1" noChangeArrowheads="1" noChangeShapeType="1" noTextEdit="1"/>
              </p:cNvSpPr>
              <p:nvPr/>
            </p:nvSpPr>
            <p:spPr>
              <a:xfrm>
                <a:off x="323558" y="872183"/>
                <a:ext cx="11546472" cy="1195769"/>
              </a:xfrm>
              <a:prstGeom prst="rect">
                <a:avLst/>
              </a:prstGeom>
              <a:blipFill>
                <a:blip r:embed="rId4"/>
                <a:stretch>
                  <a:fillRect l="-1056" t="-8163" r="-898" b="-1887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Content Placeholder 6">
                <a:extLst>
                  <a:ext uri="{FF2B5EF4-FFF2-40B4-BE49-F238E27FC236}">
                    <a16:creationId xmlns:a16="http://schemas.microsoft.com/office/drawing/2014/main" id="{6056309A-A294-5D83-E856-9732A0B16FEB}"/>
                  </a:ext>
                </a:extLst>
              </p:cNvPr>
              <p:cNvSpPr txBox="1">
                <a:spLocks/>
              </p:cNvSpPr>
              <p:nvPr/>
            </p:nvSpPr>
            <p:spPr>
              <a:xfrm>
                <a:off x="253218" y="5120639"/>
                <a:ext cx="11722668" cy="16817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600" dirty="0">
                    <a:latin typeface="Calibri (body)"/>
                  </a:rPr>
                  <a:t>It </a:t>
                </a:r>
                <a:r>
                  <a:rPr lang="en-IN" sz="2600" dirty="0">
                    <a:effectLst/>
                    <a:latin typeface="Calibri (body)"/>
                    <a:ea typeface="Times New Roman" panose="02020603050405020304" pitchFamily="18" charset="0"/>
                    <a:cs typeface="Times New Roman" panose="02020603050405020304" pitchFamily="18" charset="0"/>
                  </a:rPr>
                  <a:t>is clear that the angle of inclination</a:t>
                </a:r>
                <a:r>
                  <a:rPr lang="en-IN" sz="2600" dirty="0">
                    <a:effectLst/>
                    <a:latin typeface="Calibri" panose="020F0502020204030204" pitchFamily="34" charset="0"/>
                    <a:ea typeface="Times New Roman" panose="02020603050405020304" pitchFamily="18" charset="0"/>
                    <a:cs typeface="Times New Roman" panose="02020603050405020304" pitchFamily="18" charset="0"/>
                  </a:rPr>
                  <a:t> of </a:t>
                </a:r>
                <a14:m>
                  <m:oMath xmlns:m="http://schemas.openxmlformats.org/officeDocument/2006/math">
                    <m:sSub>
                      <m:sSubPr>
                        <m:ctrlPr>
                          <a:rPr lang="en-IN" sz="2600" i="1">
                            <a:effectLst/>
                            <a:latin typeface="Cambria Math" panose="02040503050406030204" pitchFamily="18" charset="0"/>
                            <a:ea typeface="Times New Roman" panose="02020603050405020304" pitchFamily="18" charset="0"/>
                          </a:rPr>
                        </m:ctrlPr>
                      </m:sSubPr>
                      <m:e>
                        <m:r>
                          <a:rPr lang="en-IN" sz="2600" b="1" i="1">
                            <a:effectLst/>
                            <a:latin typeface="Cambria Math" panose="02040503050406030204" pitchFamily="18" charset="0"/>
                            <a:ea typeface="Times New Roman" panose="02020603050405020304" pitchFamily="18" charset="0"/>
                            <a:cs typeface="Times New Roman" panose="02020603050405020304" pitchFamily="18" charset="0"/>
                          </a:rPr>
                          <m:t>𝒆</m:t>
                        </m:r>
                      </m:e>
                      <m:sub>
                        <m:r>
                          <a:rPr lang="en-IN" sz="26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oMath>
                </a14:m>
                <a:r>
                  <a:rPr lang="en-IN" sz="260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2600" dirty="0">
                    <a:effectLst/>
                    <a:latin typeface="Calibri (body)"/>
                    <a:ea typeface="Times New Roman" panose="02020603050405020304" pitchFamily="18" charset="0"/>
                    <a:cs typeface="Times New Roman" panose="02020603050405020304" pitchFamily="18" charset="0"/>
                  </a:rPr>
                  <a:t>with</a:t>
                </a:r>
                <a:r>
                  <a:rPr lang="en-IN" sz="26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IN" sz="2600" b="1" i="1">
                        <a:latin typeface="Cambria Math" panose="02040503050406030204" pitchFamily="18" charset="0"/>
                      </a:rPr>
                      <m:t>𝒊</m:t>
                    </m:r>
                  </m:oMath>
                </a14:m>
                <a:r>
                  <a:rPr lang="en-IN" sz="2600" dirty="0">
                    <a:latin typeface="Calibri" panose="020F0502020204030204" pitchFamily="34" charset="0"/>
                    <a:ea typeface="Times New Roman" panose="02020603050405020304" pitchFamily="18" charset="0"/>
                    <a:cs typeface="Times New Roman" panose="02020603050405020304" pitchFamily="18" charset="0"/>
                  </a:rPr>
                  <a:t> </a:t>
                </a:r>
                <a:r>
                  <a:rPr lang="en-IN" sz="2600" dirty="0">
                    <a:effectLst/>
                    <a:latin typeface="Calibri (body)"/>
                    <a:ea typeface="Times New Roman" panose="02020603050405020304" pitchFamily="18" charset="0"/>
                    <a:cs typeface="Times New Roman" panose="02020603050405020304" pitchFamily="18" charset="0"/>
                  </a:rPr>
                  <a:t>direction is</a:t>
                </a:r>
                <a:r>
                  <a:rPr lang="en-IN" sz="26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IN" sz="2600" i="1">
                        <a:effectLst/>
                        <a:latin typeface="Cambria Math" panose="02040503050406030204" pitchFamily="18" charset="0"/>
                        <a:ea typeface="Times New Roman" panose="02020603050405020304" pitchFamily="18" charset="0"/>
                        <a:cs typeface="Times New Roman" panose="02020603050405020304" pitchFamily="18" charset="0"/>
                      </a:rPr>
                      <m:t>𝜃</m:t>
                    </m:r>
                    <m:r>
                      <a:rPr lang="en-IN" sz="26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2600" i="1">
                            <a:effectLst/>
                            <a:latin typeface="Cambria Math" panose="02040503050406030204" pitchFamily="18" charset="0"/>
                            <a:ea typeface="Times New Roman" panose="02020603050405020304" pitchFamily="18" charset="0"/>
                          </a:rPr>
                        </m:ctrlPr>
                      </m:sSupPr>
                      <m:e>
                        <m:r>
                          <a:rPr lang="en-IN" sz="2600" i="1">
                            <a:effectLst/>
                            <a:latin typeface="Cambria Math" panose="02040503050406030204" pitchFamily="18" charset="0"/>
                            <a:ea typeface="Times New Roman" panose="02020603050405020304" pitchFamily="18" charset="0"/>
                            <a:cs typeface="Times New Roman" panose="02020603050405020304" pitchFamily="18" charset="0"/>
                          </a:rPr>
                          <m:t>𝑠𝑖𝑛</m:t>
                        </m:r>
                      </m:e>
                      <m:sup>
                        <m:r>
                          <a:rPr lang="en-IN" sz="2600" i="1">
                            <a:effectLst/>
                            <a:latin typeface="Cambria Math" panose="02040503050406030204" pitchFamily="18" charset="0"/>
                            <a:ea typeface="Times New Roman" panose="02020603050405020304" pitchFamily="18" charset="0"/>
                            <a:cs typeface="Times New Roman" panose="02020603050405020304" pitchFamily="18" charset="0"/>
                          </a:rPr>
                          <m:t>−1</m:t>
                        </m:r>
                      </m:sup>
                    </m:sSup>
                    <m:d>
                      <m:dPr>
                        <m:ctrlPr>
                          <a:rPr lang="en-IN" sz="2600" i="1">
                            <a:effectLst/>
                            <a:latin typeface="Cambria Math" panose="02040503050406030204" pitchFamily="18" charset="0"/>
                            <a:ea typeface="Times New Roman" panose="02020603050405020304" pitchFamily="18" charset="0"/>
                          </a:rPr>
                        </m:ctrlPr>
                      </m:dPr>
                      <m:e>
                        <m:f>
                          <m:fPr>
                            <m:ctrlPr>
                              <a:rPr lang="en-IN" sz="2600" i="1">
                                <a:effectLst/>
                                <a:latin typeface="Cambria Math" panose="02040503050406030204" pitchFamily="18" charset="0"/>
                                <a:ea typeface="Times New Roman" panose="02020603050405020304" pitchFamily="18" charset="0"/>
                              </a:rPr>
                            </m:ctrlPr>
                          </m:fPr>
                          <m:num>
                            <m:r>
                              <a:rPr lang="en-IN" sz="2600" i="1">
                                <a:effectLst/>
                                <a:latin typeface="Cambria Math" panose="02040503050406030204" pitchFamily="18" charset="0"/>
                                <a:ea typeface="Times New Roman" panose="02020603050405020304" pitchFamily="18" charset="0"/>
                                <a:cs typeface="Times New Roman" panose="02020603050405020304" pitchFamily="18" charset="0"/>
                              </a:rPr>
                              <m:t>𝑑</m:t>
                            </m:r>
                          </m:num>
                          <m:den>
                            <m:r>
                              <a:rPr lang="en-IN" sz="2600" i="1">
                                <a:effectLst/>
                                <a:latin typeface="Cambria Math" panose="02040503050406030204" pitchFamily="18" charset="0"/>
                                <a:ea typeface="Times New Roman" panose="02020603050405020304" pitchFamily="18" charset="0"/>
                                <a:cs typeface="Times New Roman" panose="02020603050405020304" pitchFamily="18" charset="0"/>
                              </a:rPr>
                              <m:t>2</m:t>
                            </m:r>
                            <m:r>
                              <a:rPr lang="en-IN" sz="2600" i="1">
                                <a:effectLst/>
                                <a:latin typeface="Cambria Math" panose="02040503050406030204" pitchFamily="18" charset="0"/>
                                <a:ea typeface="Times New Roman" panose="02020603050405020304" pitchFamily="18" charset="0"/>
                                <a:cs typeface="Times New Roman" panose="02020603050405020304" pitchFamily="18" charset="0"/>
                              </a:rPr>
                              <m:t>𝑅</m:t>
                            </m:r>
                          </m:den>
                        </m:f>
                      </m:e>
                    </m:d>
                  </m:oMath>
                </a14:m>
                <a:r>
                  <a:rPr lang="en-IN" sz="2600" dirty="0"/>
                  <a:t>. Thus in this coordinate system we can write the initial velocity of the cue ball (mass “</a:t>
                </a:r>
                <a14:m>
                  <m:oMath xmlns:m="http://schemas.openxmlformats.org/officeDocument/2006/math">
                    <m:sSub>
                      <m:sSubPr>
                        <m:ctrlPr>
                          <a:rPr lang="en-IN" sz="2600" i="1">
                            <a:latin typeface="Cambria Math" panose="02040503050406030204" pitchFamily="18" charset="0"/>
                          </a:rPr>
                        </m:ctrlPr>
                      </m:sSubPr>
                      <m:e>
                        <m:r>
                          <a:rPr lang="en-IN" sz="2600" i="1">
                            <a:latin typeface="Cambria Math" panose="02040503050406030204" pitchFamily="18" charset="0"/>
                          </a:rPr>
                          <m:t>𝑚</m:t>
                        </m:r>
                      </m:e>
                      <m:sub>
                        <m:r>
                          <a:rPr lang="en-IN" sz="2600" i="1">
                            <a:latin typeface="Cambria Math" panose="02040503050406030204" pitchFamily="18" charset="0"/>
                          </a:rPr>
                          <m:t>1</m:t>
                        </m:r>
                      </m:sub>
                    </m:sSub>
                  </m:oMath>
                </a14:m>
                <a:r>
                  <a:rPr lang="en-IN" sz="2600" dirty="0"/>
                  <a:t>”) as</a:t>
                </a:r>
              </a:p>
              <a:p>
                <a:pPr marL="0" indent="0">
                  <a:buNone/>
                </a:pPr>
                <a14:m>
                  <m:oMath xmlns:m="http://schemas.openxmlformats.org/officeDocument/2006/math">
                    <m:sSub>
                      <m:sSubPr>
                        <m:ctrlPr>
                          <a:rPr lang="en-IN" sz="2600" i="1" smtClean="0">
                            <a:effectLst/>
                            <a:latin typeface="Cambria Math" panose="02040503050406030204" pitchFamily="18" charset="0"/>
                            <a:ea typeface="Times New Roman" panose="02020603050405020304" pitchFamily="18" charset="0"/>
                          </a:rPr>
                        </m:ctrlPr>
                      </m:sSubPr>
                      <m:e>
                        <m:r>
                          <a:rPr lang="en-IN" sz="2600" b="1" i="1">
                            <a:effectLst/>
                            <a:latin typeface="Cambria Math" panose="02040503050406030204" pitchFamily="18" charset="0"/>
                            <a:ea typeface="Times New Roman" panose="02020603050405020304" pitchFamily="18" charset="0"/>
                            <a:cs typeface="Times New Roman" panose="02020603050405020304" pitchFamily="18" charset="0"/>
                          </a:rPr>
                          <m:t>𝒗</m:t>
                        </m:r>
                      </m:e>
                      <m:sub>
                        <m:r>
                          <a:rPr lang="en-IN" sz="26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26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2600" i="1">
                        <a:effectLst/>
                        <a:latin typeface="Cambria Math" panose="02040503050406030204" pitchFamily="18" charset="0"/>
                        <a:ea typeface="Times New Roman" panose="02020603050405020304" pitchFamily="18" charset="0"/>
                        <a:cs typeface="Times New Roman" panose="02020603050405020304" pitchFamily="18" charset="0"/>
                      </a:rPr>
                      <m:t>𝑣</m:t>
                    </m:r>
                    <m:r>
                      <a:rPr lang="en-IN" sz="2600"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600" i="1">
                        <a:effectLst/>
                        <a:latin typeface="Cambria Math" panose="02040503050406030204" pitchFamily="18" charset="0"/>
                        <a:ea typeface="Times New Roman" panose="02020603050405020304" pitchFamily="18" charset="0"/>
                        <a:cs typeface="Times New Roman" panose="02020603050405020304" pitchFamily="18" charset="0"/>
                      </a:rPr>
                      <m:t>𝑐𝑜𝑠</m:t>
                    </m:r>
                    <m:r>
                      <a:rPr lang="en-IN" sz="2600" i="1">
                        <a:effectLst/>
                        <a:latin typeface="Cambria Math" panose="02040503050406030204" pitchFamily="18" charset="0"/>
                        <a:ea typeface="Times New Roman" panose="02020603050405020304" pitchFamily="18" charset="0"/>
                        <a:cs typeface="Times New Roman" panose="02020603050405020304" pitchFamily="18" charset="0"/>
                      </a:rPr>
                      <m:t>𝜃</m:t>
                    </m:r>
                    <m:r>
                      <a:rPr lang="en-IN" sz="26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600" i="1">
                            <a:effectLst/>
                            <a:latin typeface="Cambria Math" panose="02040503050406030204" pitchFamily="18" charset="0"/>
                            <a:ea typeface="Times New Roman" panose="02020603050405020304" pitchFamily="18" charset="0"/>
                          </a:rPr>
                        </m:ctrlPr>
                      </m:sSubPr>
                      <m:e>
                        <m:r>
                          <a:rPr lang="en-IN" sz="2600" b="1" i="1">
                            <a:effectLst/>
                            <a:latin typeface="Cambria Math" panose="02040503050406030204" pitchFamily="18" charset="0"/>
                            <a:ea typeface="Times New Roman" panose="02020603050405020304" pitchFamily="18" charset="0"/>
                            <a:cs typeface="Times New Roman" panose="02020603050405020304" pitchFamily="18" charset="0"/>
                          </a:rPr>
                          <m:t>𝒆</m:t>
                        </m:r>
                      </m:e>
                      <m:sub>
                        <m:r>
                          <a:rPr lang="en-IN" sz="26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en-IN" sz="26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2600" i="1">
                        <a:effectLst/>
                        <a:latin typeface="Cambria Math" panose="02040503050406030204" pitchFamily="18" charset="0"/>
                        <a:ea typeface="Times New Roman" panose="02020603050405020304" pitchFamily="18" charset="0"/>
                        <a:cs typeface="Times New Roman" panose="02020603050405020304" pitchFamily="18" charset="0"/>
                      </a:rPr>
                      <m:t>𝑣</m:t>
                    </m:r>
                    <m:r>
                      <a:rPr lang="en-IN" sz="2600" i="1">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600" i="1">
                        <a:effectLst/>
                        <a:latin typeface="Cambria Math" panose="02040503050406030204" pitchFamily="18" charset="0"/>
                        <a:ea typeface="Times New Roman" panose="02020603050405020304" pitchFamily="18" charset="0"/>
                        <a:cs typeface="Times New Roman" panose="02020603050405020304" pitchFamily="18" charset="0"/>
                      </a:rPr>
                      <m:t>𝑠𝑖𝑛</m:t>
                    </m:r>
                    <m:r>
                      <a:rPr lang="en-IN" sz="2600" i="1">
                        <a:effectLst/>
                        <a:latin typeface="Cambria Math" panose="02040503050406030204" pitchFamily="18" charset="0"/>
                        <a:ea typeface="Times New Roman" panose="02020603050405020304" pitchFamily="18" charset="0"/>
                        <a:cs typeface="Times New Roman" panose="02020603050405020304" pitchFamily="18" charset="0"/>
                      </a:rPr>
                      <m:t>𝜃</m:t>
                    </m:r>
                    <m:r>
                      <a:rPr lang="en-IN" sz="26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600" i="1">
                            <a:effectLst/>
                            <a:latin typeface="Cambria Math" panose="02040503050406030204" pitchFamily="18" charset="0"/>
                            <a:ea typeface="Times New Roman" panose="02020603050405020304" pitchFamily="18" charset="0"/>
                          </a:rPr>
                        </m:ctrlPr>
                      </m:sSubPr>
                      <m:e>
                        <m:r>
                          <a:rPr lang="en-IN" sz="2600" b="1" i="1">
                            <a:effectLst/>
                            <a:latin typeface="Cambria Math" panose="02040503050406030204" pitchFamily="18" charset="0"/>
                            <a:ea typeface="Times New Roman" panose="02020603050405020304" pitchFamily="18" charset="0"/>
                            <a:cs typeface="Times New Roman" panose="02020603050405020304" pitchFamily="18" charset="0"/>
                          </a:rPr>
                          <m:t>𝒆</m:t>
                        </m:r>
                      </m:e>
                      <m:sub>
                        <m:r>
                          <a:rPr lang="en-IN" sz="26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en-IN" sz="2600" dirty="0"/>
                  <a:t>. The velocity of the 8-ball is </a:t>
                </a:r>
                <a14:m>
                  <m:oMath xmlns:m="http://schemas.openxmlformats.org/officeDocument/2006/math">
                    <m:sSub>
                      <m:sSubPr>
                        <m:ctrlPr>
                          <a:rPr lang="en-IN" i="1">
                            <a:latin typeface="Cambria Math" panose="02040503050406030204" pitchFamily="18" charset="0"/>
                          </a:rPr>
                        </m:ctrlPr>
                      </m:sSubPr>
                      <m:e>
                        <m:r>
                          <a:rPr lang="en-IN" b="1" i="1">
                            <a:latin typeface="Cambria Math" panose="02040503050406030204" pitchFamily="18" charset="0"/>
                          </a:rPr>
                          <m:t>𝒗</m:t>
                        </m:r>
                      </m:e>
                      <m:sub>
                        <m:r>
                          <a:rPr lang="en-IN" i="1">
                            <a:latin typeface="Cambria Math" panose="02040503050406030204" pitchFamily="18" charset="0"/>
                          </a:rPr>
                          <m:t>2</m:t>
                        </m:r>
                      </m:sub>
                    </m:sSub>
                    <m:r>
                      <a:rPr lang="en-IN" i="1">
                        <a:latin typeface="Cambria Math" panose="02040503050406030204" pitchFamily="18" charset="0"/>
                      </a:rPr>
                      <m:t>=0</m:t>
                    </m:r>
                  </m:oMath>
                </a14:m>
                <a:r>
                  <a:rPr lang="en-IN" dirty="0"/>
                  <a:t>.</a:t>
                </a:r>
                <a:endParaRPr lang="en-IN" sz="2600" dirty="0"/>
              </a:p>
            </p:txBody>
          </p:sp>
        </mc:Choice>
        <mc:Fallback xmlns="">
          <p:sp>
            <p:nvSpPr>
              <p:cNvPr id="12" name="Content Placeholder 6">
                <a:extLst>
                  <a:ext uri="{FF2B5EF4-FFF2-40B4-BE49-F238E27FC236}">
                    <a16:creationId xmlns:a16="http://schemas.microsoft.com/office/drawing/2014/main" id="{6056309A-A294-5D83-E856-9732A0B16FEB}"/>
                  </a:ext>
                </a:extLst>
              </p:cNvPr>
              <p:cNvSpPr txBox="1">
                <a:spLocks noRot="1" noChangeAspect="1" noMove="1" noResize="1" noEditPoints="1" noAdjustHandles="1" noChangeArrowheads="1" noChangeShapeType="1" noTextEdit="1"/>
              </p:cNvSpPr>
              <p:nvPr/>
            </p:nvSpPr>
            <p:spPr>
              <a:xfrm>
                <a:off x="253218" y="5120639"/>
                <a:ext cx="11722668" cy="1681731"/>
              </a:xfrm>
              <a:prstGeom prst="rect">
                <a:avLst/>
              </a:prstGeom>
              <a:blipFill>
                <a:blip r:embed="rId5"/>
                <a:stretch>
                  <a:fillRect l="-936" r="-884"/>
                </a:stretch>
              </a:blipFill>
            </p:spPr>
            <p:txBody>
              <a:bodyPr/>
              <a:lstStyle/>
              <a:p>
                <a:r>
                  <a:rPr lang="en-IN">
                    <a:noFill/>
                  </a:rPr>
                  <a:t> </a:t>
                </a:r>
              </a:p>
            </p:txBody>
          </p:sp>
        </mc:Fallback>
      </mc:AlternateContent>
      <p:sp>
        <p:nvSpPr>
          <p:cNvPr id="13" name="TextBox 12">
            <a:extLst>
              <a:ext uri="{FF2B5EF4-FFF2-40B4-BE49-F238E27FC236}">
                <a16:creationId xmlns:a16="http://schemas.microsoft.com/office/drawing/2014/main" id="{7132096F-4ADB-5D17-87AA-BBEDCF93D7CC}"/>
              </a:ext>
            </a:extLst>
          </p:cNvPr>
          <p:cNvSpPr txBox="1"/>
          <p:nvPr/>
        </p:nvSpPr>
        <p:spPr>
          <a:xfrm>
            <a:off x="5539148" y="1758459"/>
            <a:ext cx="875715" cy="492443"/>
          </a:xfrm>
          <a:prstGeom prst="rect">
            <a:avLst/>
          </a:prstGeom>
          <a:noFill/>
        </p:spPr>
        <p:txBody>
          <a:bodyPr wrap="square" rtlCol="0">
            <a:spAutoFit/>
          </a:bodyPr>
          <a:lstStyle/>
          <a:p>
            <a:r>
              <a:rPr lang="en-IN" sz="2600" b="1" dirty="0"/>
              <a:t>Soln.</a:t>
            </a:r>
          </a:p>
        </p:txBody>
      </p:sp>
    </p:spTree>
    <p:extLst>
      <p:ext uri="{BB962C8B-B14F-4D97-AF65-F5344CB8AC3E}">
        <p14:creationId xmlns:p14="http://schemas.microsoft.com/office/powerpoint/2010/main" val="16184454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2094</TotalTime>
  <Words>1336</Words>
  <Application>Microsoft Office PowerPoint</Application>
  <PresentationFormat>Widescreen</PresentationFormat>
  <Paragraphs>103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(body)</vt:lpstr>
      <vt:lpstr>Calibri Light</vt:lpstr>
      <vt:lpstr>Cambria Math</vt:lpstr>
      <vt:lpstr>Office Theme</vt:lpstr>
      <vt:lpstr>Hard Particles Oblique Impact</vt:lpstr>
      <vt:lpstr>Assumptions and Notations</vt:lpstr>
      <vt:lpstr>Q. Will the particles collide?</vt:lpstr>
      <vt:lpstr>Impulse Momentum Relationship</vt:lpstr>
      <vt:lpstr>Impulse Momentum Relationship (contd…)</vt:lpstr>
      <vt:lpstr>Impact Model</vt:lpstr>
      <vt:lpstr>Impact Model (cntd…)</vt:lpstr>
      <vt:lpstr>Physical significance of Restitution Coefficients</vt:lpstr>
      <vt:lpstr>Example: Oblique Impact Numerical Problem</vt:lpstr>
      <vt:lpstr>Example: Oblique Impact Numerical Problem (contd…)</vt:lpstr>
      <vt:lpstr>Comparison between Hard and Soft Particle Impact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 Particles Oblique Impact</dc:title>
  <dc:creator>Sourit Saha</dc:creator>
  <cp:lastModifiedBy>Sourit Saha</cp:lastModifiedBy>
  <cp:revision>2</cp:revision>
  <dcterms:created xsi:type="dcterms:W3CDTF">2022-05-14T11:00:10Z</dcterms:created>
  <dcterms:modified xsi:type="dcterms:W3CDTF">2022-05-23T12:39:38Z</dcterms:modified>
</cp:coreProperties>
</file>