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57" r:id="rId4"/>
    <p:sldId id="270" r:id="rId5"/>
    <p:sldId id="258" r:id="rId6"/>
    <p:sldId id="259" r:id="rId7"/>
    <p:sldId id="260" r:id="rId8"/>
    <p:sldId id="261" r:id="rId9"/>
    <p:sldId id="262" r:id="rId10"/>
    <p:sldId id="263" r:id="rId11"/>
    <p:sldId id="264" r:id="rId12"/>
    <p:sldId id="265" r:id="rId13"/>
    <p:sldId id="267"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05AA2-2911-4C0E-B2A7-01AC4C61413D}" v="1223" dt="2022-06-07T10:11:16.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it Saha" userId="6ab53443-4491-491c-806e-2c8c9160cc28" providerId="ADAL" clId="{CCE05AA2-2911-4C0E-B2A7-01AC4C61413D}"/>
    <pc:docChg chg="undo custSel addSld modSld">
      <pc:chgData name="Sourit Saha" userId="6ab53443-4491-491c-806e-2c8c9160cc28" providerId="ADAL" clId="{CCE05AA2-2911-4C0E-B2A7-01AC4C61413D}" dt="2022-06-22T17:40:15.216" v="4602" actId="20577"/>
      <pc:docMkLst>
        <pc:docMk/>
      </pc:docMkLst>
      <pc:sldChg chg="modSp new mod">
        <pc:chgData name="Sourit Saha" userId="6ab53443-4491-491c-806e-2c8c9160cc28" providerId="ADAL" clId="{CCE05AA2-2911-4C0E-B2A7-01AC4C61413D}" dt="2022-06-07T10:00:05.542" v="4537" actId="255"/>
        <pc:sldMkLst>
          <pc:docMk/>
          <pc:sldMk cId="585047136" sldId="256"/>
        </pc:sldMkLst>
        <pc:spChg chg="mod">
          <ac:chgData name="Sourit Saha" userId="6ab53443-4491-491c-806e-2c8c9160cc28" providerId="ADAL" clId="{CCE05AA2-2911-4C0E-B2A7-01AC4C61413D}" dt="2022-06-02T12:40:08.269" v="4535" actId="14100"/>
          <ac:spMkLst>
            <pc:docMk/>
            <pc:sldMk cId="585047136" sldId="256"/>
            <ac:spMk id="2" creationId="{C97E1E12-4E47-A47D-4EC9-DBC7F9CBD355}"/>
          </ac:spMkLst>
        </pc:spChg>
        <pc:spChg chg="mod">
          <ac:chgData name="Sourit Saha" userId="6ab53443-4491-491c-806e-2c8c9160cc28" providerId="ADAL" clId="{CCE05AA2-2911-4C0E-B2A7-01AC4C61413D}" dt="2022-06-02T12:39:51.885" v="4534" actId="14100"/>
          <ac:spMkLst>
            <pc:docMk/>
            <pc:sldMk cId="585047136" sldId="256"/>
            <ac:spMk id="3" creationId="{AAC04CA8-61CA-BAE3-295E-BB16F83D13DC}"/>
          </ac:spMkLst>
        </pc:spChg>
        <pc:spChg chg="mod">
          <ac:chgData name="Sourit Saha" userId="6ab53443-4491-491c-806e-2c8c9160cc28" providerId="ADAL" clId="{CCE05AA2-2911-4C0E-B2A7-01AC4C61413D}" dt="2022-06-07T10:00:05.542" v="4537" actId="255"/>
          <ac:spMkLst>
            <pc:docMk/>
            <pc:sldMk cId="585047136" sldId="256"/>
            <ac:spMk id="4" creationId="{1CC8A9D6-8098-3B7C-34E5-D6DAF447C0D5}"/>
          </ac:spMkLst>
        </pc:spChg>
      </pc:sldChg>
      <pc:sldChg chg="modSp new mod">
        <pc:chgData name="Sourit Saha" userId="6ab53443-4491-491c-806e-2c8c9160cc28" providerId="ADAL" clId="{CCE05AA2-2911-4C0E-B2A7-01AC4C61413D}" dt="2022-06-07T10:11:16.413" v="4597" actId="20577"/>
        <pc:sldMkLst>
          <pc:docMk/>
          <pc:sldMk cId="2081721347" sldId="257"/>
        </pc:sldMkLst>
        <pc:spChg chg="mod">
          <ac:chgData name="Sourit Saha" userId="6ab53443-4491-491c-806e-2c8c9160cc28" providerId="ADAL" clId="{CCE05AA2-2911-4C0E-B2A7-01AC4C61413D}" dt="2022-05-23T13:52:08.211" v="155" actId="1035"/>
          <ac:spMkLst>
            <pc:docMk/>
            <pc:sldMk cId="2081721347" sldId="257"/>
            <ac:spMk id="2" creationId="{7E4E9EAD-8B45-7A85-439A-CF6E4FCC02AB}"/>
          </ac:spMkLst>
        </pc:spChg>
        <pc:spChg chg="mod">
          <ac:chgData name="Sourit Saha" userId="6ab53443-4491-491c-806e-2c8c9160cc28" providerId="ADAL" clId="{CCE05AA2-2911-4C0E-B2A7-01AC4C61413D}" dt="2022-06-07T10:11:16.413" v="4597" actId="20577"/>
          <ac:spMkLst>
            <pc:docMk/>
            <pc:sldMk cId="2081721347" sldId="257"/>
            <ac:spMk id="3" creationId="{361080D6-2FB7-7334-FB0C-68C5DC3D96E2}"/>
          </ac:spMkLst>
        </pc:spChg>
        <pc:spChg chg="mod">
          <ac:chgData name="Sourit Saha" userId="6ab53443-4491-491c-806e-2c8c9160cc28" providerId="ADAL" clId="{CCE05AA2-2911-4C0E-B2A7-01AC4C61413D}" dt="2022-06-07T10:00:22.164" v="4542" actId="403"/>
          <ac:spMkLst>
            <pc:docMk/>
            <pc:sldMk cId="2081721347" sldId="257"/>
            <ac:spMk id="4" creationId="{F234F79F-BF87-FBF0-16DD-9E09BBD7AEFD}"/>
          </ac:spMkLst>
        </pc:spChg>
      </pc:sldChg>
      <pc:sldChg chg="modSp new mod">
        <pc:chgData name="Sourit Saha" userId="6ab53443-4491-491c-806e-2c8c9160cc28" providerId="ADAL" clId="{CCE05AA2-2911-4C0E-B2A7-01AC4C61413D}" dt="2022-06-07T10:00:36.261" v="4548" actId="403"/>
        <pc:sldMkLst>
          <pc:docMk/>
          <pc:sldMk cId="2285990244" sldId="258"/>
        </pc:sldMkLst>
        <pc:spChg chg="mod">
          <ac:chgData name="Sourit Saha" userId="6ab53443-4491-491c-806e-2c8c9160cc28" providerId="ADAL" clId="{CCE05AA2-2911-4C0E-B2A7-01AC4C61413D}" dt="2022-05-23T17:19:11.985" v="308" actId="1035"/>
          <ac:spMkLst>
            <pc:docMk/>
            <pc:sldMk cId="2285990244" sldId="258"/>
            <ac:spMk id="2" creationId="{EEE63262-53D3-F171-F0ED-F36A266BC829}"/>
          </ac:spMkLst>
        </pc:spChg>
        <pc:spChg chg="mod">
          <ac:chgData name="Sourit Saha" userId="6ab53443-4491-491c-806e-2c8c9160cc28" providerId="ADAL" clId="{CCE05AA2-2911-4C0E-B2A7-01AC4C61413D}" dt="2022-06-02T12:06:04.612" v="4499" actId="20577"/>
          <ac:spMkLst>
            <pc:docMk/>
            <pc:sldMk cId="2285990244" sldId="258"/>
            <ac:spMk id="3" creationId="{BBE28D21-566B-C2A0-4595-6202EFC88B1A}"/>
          </ac:spMkLst>
        </pc:spChg>
        <pc:spChg chg="mod">
          <ac:chgData name="Sourit Saha" userId="6ab53443-4491-491c-806e-2c8c9160cc28" providerId="ADAL" clId="{CCE05AA2-2911-4C0E-B2A7-01AC4C61413D}" dt="2022-06-07T10:00:36.261" v="4548" actId="403"/>
          <ac:spMkLst>
            <pc:docMk/>
            <pc:sldMk cId="2285990244" sldId="258"/>
            <ac:spMk id="4" creationId="{778E3D40-26CE-2556-A8B7-91111A2774C5}"/>
          </ac:spMkLst>
        </pc:spChg>
      </pc:sldChg>
      <pc:sldChg chg="modSp new mod">
        <pc:chgData name="Sourit Saha" userId="6ab53443-4491-491c-806e-2c8c9160cc28" providerId="ADAL" clId="{CCE05AA2-2911-4C0E-B2A7-01AC4C61413D}" dt="2022-06-07T10:00:43.262" v="4551" actId="403"/>
        <pc:sldMkLst>
          <pc:docMk/>
          <pc:sldMk cId="2643729288" sldId="259"/>
        </pc:sldMkLst>
        <pc:spChg chg="mod">
          <ac:chgData name="Sourit Saha" userId="6ab53443-4491-491c-806e-2c8c9160cc28" providerId="ADAL" clId="{CCE05AA2-2911-4C0E-B2A7-01AC4C61413D}" dt="2022-06-02T12:32:59.924" v="4500" actId="114"/>
          <ac:spMkLst>
            <pc:docMk/>
            <pc:sldMk cId="2643729288" sldId="259"/>
            <ac:spMk id="2" creationId="{8B4DE07F-4037-83F3-ED13-D48C0F92095A}"/>
          </ac:spMkLst>
        </pc:spChg>
        <pc:spChg chg="mod">
          <ac:chgData name="Sourit Saha" userId="6ab53443-4491-491c-806e-2c8c9160cc28" providerId="ADAL" clId="{CCE05AA2-2911-4C0E-B2A7-01AC4C61413D}" dt="2022-06-02T12:33:27.973" v="4506" actId="114"/>
          <ac:spMkLst>
            <pc:docMk/>
            <pc:sldMk cId="2643729288" sldId="259"/>
            <ac:spMk id="3" creationId="{9E6C6ECE-ED11-D8FC-06B0-29B104A3EEC3}"/>
          </ac:spMkLst>
        </pc:spChg>
        <pc:spChg chg="mod">
          <ac:chgData name="Sourit Saha" userId="6ab53443-4491-491c-806e-2c8c9160cc28" providerId="ADAL" clId="{CCE05AA2-2911-4C0E-B2A7-01AC4C61413D}" dt="2022-06-07T10:00:43.262" v="4551" actId="403"/>
          <ac:spMkLst>
            <pc:docMk/>
            <pc:sldMk cId="2643729288" sldId="259"/>
            <ac:spMk id="4" creationId="{FC375F47-4DBC-D9BF-B47B-28302C284C98}"/>
          </ac:spMkLst>
        </pc:spChg>
      </pc:sldChg>
      <pc:sldChg chg="addSp delSp modSp new mod modClrScheme chgLayout">
        <pc:chgData name="Sourit Saha" userId="6ab53443-4491-491c-806e-2c8c9160cc28" providerId="ADAL" clId="{CCE05AA2-2911-4C0E-B2A7-01AC4C61413D}" dt="2022-06-07T10:00:52.425" v="4556" actId="403"/>
        <pc:sldMkLst>
          <pc:docMk/>
          <pc:sldMk cId="2434910615" sldId="260"/>
        </pc:sldMkLst>
        <pc:spChg chg="mod ord">
          <ac:chgData name="Sourit Saha" userId="6ab53443-4491-491c-806e-2c8c9160cc28" providerId="ADAL" clId="{CCE05AA2-2911-4C0E-B2A7-01AC4C61413D}" dt="2022-05-23T18:58:14.499" v="1038" actId="1035"/>
          <ac:spMkLst>
            <pc:docMk/>
            <pc:sldMk cId="2434910615" sldId="260"/>
            <ac:spMk id="2" creationId="{D05DD518-9339-C4D9-3058-92EFF710ADA3}"/>
          </ac:spMkLst>
        </pc:spChg>
        <pc:spChg chg="mod ord">
          <ac:chgData name="Sourit Saha" userId="6ab53443-4491-491c-806e-2c8c9160cc28" providerId="ADAL" clId="{CCE05AA2-2911-4C0E-B2A7-01AC4C61413D}" dt="2022-06-02T12:34:58.262" v="4511" actId="114"/>
          <ac:spMkLst>
            <pc:docMk/>
            <pc:sldMk cId="2434910615" sldId="260"/>
            <ac:spMk id="3" creationId="{6312B7B7-3571-CF2C-D634-EB7A374A5678}"/>
          </ac:spMkLst>
        </pc:spChg>
        <pc:spChg chg="add del mod ord">
          <ac:chgData name="Sourit Saha" userId="6ab53443-4491-491c-806e-2c8c9160cc28" providerId="ADAL" clId="{CCE05AA2-2911-4C0E-B2A7-01AC4C61413D}" dt="2022-05-23T18:55:00.741" v="995" actId="22"/>
          <ac:spMkLst>
            <pc:docMk/>
            <pc:sldMk cId="2434910615" sldId="260"/>
            <ac:spMk id="4" creationId="{A52ECB71-418A-A89D-33E6-E8C970A6FDDA}"/>
          </ac:spMkLst>
        </pc:spChg>
        <pc:spChg chg="mod">
          <ac:chgData name="Sourit Saha" userId="6ab53443-4491-491c-806e-2c8c9160cc28" providerId="ADAL" clId="{CCE05AA2-2911-4C0E-B2A7-01AC4C61413D}" dt="2022-06-07T10:00:52.425" v="4556" actId="403"/>
          <ac:spMkLst>
            <pc:docMk/>
            <pc:sldMk cId="2434910615" sldId="260"/>
            <ac:spMk id="4" creationId="{C26C8EFF-6B1F-8C69-D07B-26BFFE7F5A37}"/>
          </ac:spMkLst>
        </pc:spChg>
        <pc:spChg chg="add mod">
          <ac:chgData name="Sourit Saha" userId="6ab53443-4491-491c-806e-2c8c9160cc28" providerId="ADAL" clId="{CCE05AA2-2911-4C0E-B2A7-01AC4C61413D}" dt="2022-06-07T10:00:48.191" v="4553" actId="1076"/>
          <ac:spMkLst>
            <pc:docMk/>
            <pc:sldMk cId="2434910615" sldId="260"/>
            <ac:spMk id="7" creationId="{40596610-D1BB-522C-67A0-DB291DC03FE8}"/>
          </ac:spMkLst>
        </pc:spChg>
        <pc:spChg chg="add mod">
          <ac:chgData name="Sourit Saha" userId="6ab53443-4491-491c-806e-2c8c9160cc28" providerId="ADAL" clId="{CCE05AA2-2911-4C0E-B2A7-01AC4C61413D}" dt="2022-05-24T02:52:00.465" v="2508" actId="20577"/>
          <ac:spMkLst>
            <pc:docMk/>
            <pc:sldMk cId="2434910615" sldId="260"/>
            <ac:spMk id="8" creationId="{FEE063E1-B151-F900-F8DB-1BBDE8BDA296}"/>
          </ac:spMkLst>
        </pc:spChg>
        <pc:picChg chg="add mod ord">
          <ac:chgData name="Sourit Saha" userId="6ab53443-4491-491c-806e-2c8c9160cc28" providerId="ADAL" clId="{CCE05AA2-2911-4C0E-B2A7-01AC4C61413D}" dt="2022-05-23T19:01:46.581" v="1169" actId="1036"/>
          <ac:picMkLst>
            <pc:docMk/>
            <pc:sldMk cId="2434910615" sldId="260"/>
            <ac:picMk id="6" creationId="{0595FF23-0895-FEE3-0EFC-269708B93641}"/>
          </ac:picMkLst>
        </pc:picChg>
      </pc:sldChg>
      <pc:sldChg chg="addSp delSp modSp new mod modClrScheme chgLayout">
        <pc:chgData name="Sourit Saha" userId="6ab53443-4491-491c-806e-2c8c9160cc28" providerId="ADAL" clId="{CCE05AA2-2911-4C0E-B2A7-01AC4C61413D}" dt="2022-06-07T10:00:58.270" v="4559" actId="403"/>
        <pc:sldMkLst>
          <pc:docMk/>
          <pc:sldMk cId="2010520713" sldId="261"/>
        </pc:sldMkLst>
        <pc:spChg chg="mod">
          <ac:chgData name="Sourit Saha" userId="6ab53443-4491-491c-806e-2c8c9160cc28" providerId="ADAL" clId="{CCE05AA2-2911-4C0E-B2A7-01AC4C61413D}" dt="2022-06-07T10:00:58.270" v="4559" actId="403"/>
          <ac:spMkLst>
            <pc:docMk/>
            <pc:sldMk cId="2010520713" sldId="261"/>
            <ac:spMk id="2" creationId="{842DA94B-0787-559A-2802-F3621293DAB5}"/>
          </ac:spMkLst>
        </pc:spChg>
        <pc:spChg chg="del mod ord">
          <ac:chgData name="Sourit Saha" userId="6ab53443-4491-491c-806e-2c8c9160cc28" providerId="ADAL" clId="{CCE05AA2-2911-4C0E-B2A7-01AC4C61413D}" dt="2022-05-23T19:06:08.781" v="1263" actId="700"/>
          <ac:spMkLst>
            <pc:docMk/>
            <pc:sldMk cId="2010520713" sldId="261"/>
            <ac:spMk id="2" creationId="{B9BF350E-DC87-9ED4-1BA6-09814FF0614F}"/>
          </ac:spMkLst>
        </pc:spChg>
        <pc:spChg chg="del mod ord">
          <ac:chgData name="Sourit Saha" userId="6ab53443-4491-491c-806e-2c8c9160cc28" providerId="ADAL" clId="{CCE05AA2-2911-4C0E-B2A7-01AC4C61413D}" dt="2022-05-23T19:06:08.781" v="1263" actId="700"/>
          <ac:spMkLst>
            <pc:docMk/>
            <pc:sldMk cId="2010520713" sldId="261"/>
            <ac:spMk id="3" creationId="{1F6B5A42-F985-C51B-3918-0C6CD22C9CA5}"/>
          </ac:spMkLst>
        </pc:spChg>
        <pc:spChg chg="del">
          <ac:chgData name="Sourit Saha" userId="6ab53443-4491-491c-806e-2c8c9160cc28" providerId="ADAL" clId="{CCE05AA2-2911-4C0E-B2A7-01AC4C61413D}" dt="2022-05-23T19:06:08.781" v="1263" actId="700"/>
          <ac:spMkLst>
            <pc:docMk/>
            <pc:sldMk cId="2010520713" sldId="261"/>
            <ac:spMk id="4" creationId="{ECDDD1AE-E6D3-9F96-8D23-0BA4A3AD6CC8}"/>
          </ac:spMkLst>
        </pc:spChg>
        <pc:spChg chg="add mod ord">
          <ac:chgData name="Sourit Saha" userId="6ab53443-4491-491c-806e-2c8c9160cc28" providerId="ADAL" clId="{CCE05AA2-2911-4C0E-B2A7-01AC4C61413D}" dt="2022-06-02T12:35:29.404" v="4513" actId="114"/>
          <ac:spMkLst>
            <pc:docMk/>
            <pc:sldMk cId="2010520713" sldId="261"/>
            <ac:spMk id="5" creationId="{5D39F82C-850B-2CEA-1E7A-4708EE8E05AE}"/>
          </ac:spMkLst>
        </pc:spChg>
        <pc:spChg chg="add mod ord">
          <ac:chgData name="Sourit Saha" userId="6ab53443-4491-491c-806e-2c8c9160cc28" providerId="ADAL" clId="{CCE05AA2-2911-4C0E-B2A7-01AC4C61413D}" dt="2022-06-02T12:36:12.131" v="4520" actId="114"/>
          <ac:spMkLst>
            <pc:docMk/>
            <pc:sldMk cId="2010520713" sldId="261"/>
            <ac:spMk id="6" creationId="{5AD5D5FD-C17F-8629-0B86-3FFC546A6436}"/>
          </ac:spMkLst>
        </pc:spChg>
      </pc:sldChg>
      <pc:sldChg chg="modSp new mod">
        <pc:chgData name="Sourit Saha" userId="6ab53443-4491-491c-806e-2c8c9160cc28" providerId="ADAL" clId="{CCE05AA2-2911-4C0E-B2A7-01AC4C61413D}" dt="2022-06-07T10:01:04.100" v="4562" actId="403"/>
        <pc:sldMkLst>
          <pc:docMk/>
          <pc:sldMk cId="1086581242" sldId="262"/>
        </pc:sldMkLst>
        <pc:spChg chg="mod">
          <ac:chgData name="Sourit Saha" userId="6ab53443-4491-491c-806e-2c8c9160cc28" providerId="ADAL" clId="{CCE05AA2-2911-4C0E-B2A7-01AC4C61413D}" dt="2022-05-24T01:56:44.361" v="1697" actId="14100"/>
          <ac:spMkLst>
            <pc:docMk/>
            <pc:sldMk cId="1086581242" sldId="262"/>
            <ac:spMk id="2" creationId="{92FC9685-FB27-599B-7420-D0FC672AFE9F}"/>
          </ac:spMkLst>
        </pc:spChg>
        <pc:spChg chg="mod">
          <ac:chgData name="Sourit Saha" userId="6ab53443-4491-491c-806e-2c8c9160cc28" providerId="ADAL" clId="{CCE05AA2-2911-4C0E-B2A7-01AC4C61413D}" dt="2022-05-24T03:29:40.814" v="3614" actId="20577"/>
          <ac:spMkLst>
            <pc:docMk/>
            <pc:sldMk cId="1086581242" sldId="262"/>
            <ac:spMk id="3" creationId="{92832A10-CF89-D001-4924-BB1168B35966}"/>
          </ac:spMkLst>
        </pc:spChg>
        <pc:spChg chg="mod">
          <ac:chgData name="Sourit Saha" userId="6ab53443-4491-491c-806e-2c8c9160cc28" providerId="ADAL" clId="{CCE05AA2-2911-4C0E-B2A7-01AC4C61413D}" dt="2022-06-07T10:01:04.100" v="4562" actId="403"/>
          <ac:spMkLst>
            <pc:docMk/>
            <pc:sldMk cId="1086581242" sldId="262"/>
            <ac:spMk id="4" creationId="{C27992D0-D95A-E895-E909-399107EE8B84}"/>
          </ac:spMkLst>
        </pc:spChg>
      </pc:sldChg>
      <pc:sldChg chg="modSp new mod">
        <pc:chgData name="Sourit Saha" userId="6ab53443-4491-491c-806e-2c8c9160cc28" providerId="ADAL" clId="{CCE05AA2-2911-4C0E-B2A7-01AC4C61413D}" dt="2022-06-07T10:01:08.709" v="4565" actId="403"/>
        <pc:sldMkLst>
          <pc:docMk/>
          <pc:sldMk cId="2352113093" sldId="263"/>
        </pc:sldMkLst>
        <pc:spChg chg="mod">
          <ac:chgData name="Sourit Saha" userId="6ab53443-4491-491c-806e-2c8c9160cc28" providerId="ADAL" clId="{CCE05AA2-2911-4C0E-B2A7-01AC4C61413D}" dt="2022-05-24T02:16:06.181" v="1908" actId="1035"/>
          <ac:spMkLst>
            <pc:docMk/>
            <pc:sldMk cId="2352113093" sldId="263"/>
            <ac:spMk id="2" creationId="{96BE149A-D4B0-E055-29A5-855AAB84CA94}"/>
          </ac:spMkLst>
        </pc:spChg>
        <pc:spChg chg="mod">
          <ac:chgData name="Sourit Saha" userId="6ab53443-4491-491c-806e-2c8c9160cc28" providerId="ADAL" clId="{CCE05AA2-2911-4C0E-B2A7-01AC4C61413D}" dt="2022-05-24T02:23:00.119" v="1975" actId="255"/>
          <ac:spMkLst>
            <pc:docMk/>
            <pc:sldMk cId="2352113093" sldId="263"/>
            <ac:spMk id="3" creationId="{D3EE7911-B862-CD96-6084-4C496BE48559}"/>
          </ac:spMkLst>
        </pc:spChg>
        <pc:spChg chg="mod">
          <ac:chgData name="Sourit Saha" userId="6ab53443-4491-491c-806e-2c8c9160cc28" providerId="ADAL" clId="{CCE05AA2-2911-4C0E-B2A7-01AC4C61413D}" dt="2022-06-07T10:01:08.709" v="4565" actId="403"/>
          <ac:spMkLst>
            <pc:docMk/>
            <pc:sldMk cId="2352113093" sldId="263"/>
            <ac:spMk id="4" creationId="{891D7995-7304-1A6B-026A-5C871EBDBF54}"/>
          </ac:spMkLst>
        </pc:spChg>
      </pc:sldChg>
      <pc:sldChg chg="modSp add mod">
        <pc:chgData name="Sourit Saha" userId="6ab53443-4491-491c-806e-2c8c9160cc28" providerId="ADAL" clId="{CCE05AA2-2911-4C0E-B2A7-01AC4C61413D}" dt="2022-06-22T17:40:15.216" v="4602" actId="20577"/>
        <pc:sldMkLst>
          <pc:docMk/>
          <pc:sldMk cId="2450287025" sldId="264"/>
        </pc:sldMkLst>
        <pc:spChg chg="mod">
          <ac:chgData name="Sourit Saha" userId="6ab53443-4491-491c-806e-2c8c9160cc28" providerId="ADAL" clId="{CCE05AA2-2911-4C0E-B2A7-01AC4C61413D}" dt="2022-06-22T17:40:15.216" v="4602" actId="20577"/>
          <ac:spMkLst>
            <pc:docMk/>
            <pc:sldMk cId="2450287025" sldId="264"/>
            <ac:spMk id="3" creationId="{E75704C6-E630-F90F-F91F-B14751702AD9}"/>
          </ac:spMkLst>
        </pc:spChg>
        <pc:spChg chg="mod">
          <ac:chgData name="Sourit Saha" userId="6ab53443-4491-491c-806e-2c8c9160cc28" providerId="ADAL" clId="{CCE05AA2-2911-4C0E-B2A7-01AC4C61413D}" dt="2022-06-07T10:01:13.527" v="4568" actId="403"/>
          <ac:spMkLst>
            <pc:docMk/>
            <pc:sldMk cId="2450287025" sldId="264"/>
            <ac:spMk id="4" creationId="{FEE8FDDF-E70F-1974-08DA-FA792CED9170}"/>
          </ac:spMkLst>
        </pc:spChg>
      </pc:sldChg>
      <pc:sldChg chg="addSp modSp add mod">
        <pc:chgData name="Sourit Saha" userId="6ab53443-4491-491c-806e-2c8c9160cc28" providerId="ADAL" clId="{CCE05AA2-2911-4C0E-B2A7-01AC4C61413D}" dt="2022-06-07T10:01:17.848" v="4571" actId="403"/>
        <pc:sldMkLst>
          <pc:docMk/>
          <pc:sldMk cId="1618445451" sldId="265"/>
        </pc:sldMkLst>
        <pc:spChg chg="mod">
          <ac:chgData name="Sourit Saha" userId="6ab53443-4491-491c-806e-2c8c9160cc28" providerId="ADAL" clId="{CCE05AA2-2911-4C0E-B2A7-01AC4C61413D}" dt="2022-06-07T10:01:17.848" v="4571" actId="403"/>
          <ac:spMkLst>
            <pc:docMk/>
            <pc:sldMk cId="1618445451" sldId="265"/>
            <ac:spMk id="3" creationId="{FE170FC7-46E5-1392-B41A-92E30739D7F2}"/>
          </ac:spMkLst>
        </pc:spChg>
        <pc:spChg chg="mod">
          <ac:chgData name="Sourit Saha" userId="6ab53443-4491-491c-806e-2c8c9160cc28" providerId="ADAL" clId="{CCE05AA2-2911-4C0E-B2A7-01AC4C61413D}" dt="2022-05-24T02:45:29.565" v="2341" actId="20577"/>
          <ac:spMkLst>
            <pc:docMk/>
            <pc:sldMk cId="1618445451" sldId="265"/>
            <ac:spMk id="5" creationId="{24E08EC3-15D8-A41C-BF5D-DB89CB64BDD0}"/>
          </ac:spMkLst>
        </pc:spChg>
        <pc:spChg chg="mod">
          <ac:chgData name="Sourit Saha" userId="6ab53443-4491-491c-806e-2c8c9160cc28" providerId="ADAL" clId="{CCE05AA2-2911-4C0E-B2A7-01AC4C61413D}" dt="2022-05-24T02:56:43.652" v="2770" actId="255"/>
          <ac:spMkLst>
            <pc:docMk/>
            <pc:sldMk cId="1618445451" sldId="265"/>
            <ac:spMk id="7" creationId="{15032BA0-AF57-B4ED-F6CC-EA7DEF25E14F}"/>
          </ac:spMkLst>
        </pc:spChg>
        <pc:spChg chg="add mod">
          <ac:chgData name="Sourit Saha" userId="6ab53443-4491-491c-806e-2c8c9160cc28" providerId="ADAL" clId="{CCE05AA2-2911-4C0E-B2A7-01AC4C61413D}" dt="2022-05-24T02:54:13.342" v="2646" actId="20577"/>
          <ac:spMkLst>
            <pc:docMk/>
            <pc:sldMk cId="1618445451" sldId="265"/>
            <ac:spMk id="8" creationId="{828029D5-1CF9-937C-A752-2F766F5047E3}"/>
          </ac:spMkLst>
        </pc:spChg>
        <pc:spChg chg="mod">
          <ac:chgData name="Sourit Saha" userId="6ab53443-4491-491c-806e-2c8c9160cc28" providerId="ADAL" clId="{CCE05AA2-2911-4C0E-B2A7-01AC4C61413D}" dt="2022-05-24T03:32:23.040" v="3620" actId="313"/>
          <ac:spMkLst>
            <pc:docMk/>
            <pc:sldMk cId="1618445451" sldId="265"/>
            <ac:spMk id="12" creationId="{6056309A-A294-5D83-E856-9732A0B16FEB}"/>
          </ac:spMkLst>
        </pc:spChg>
      </pc:sldChg>
      <pc:sldChg chg="addSp modSp add mod">
        <pc:chgData name="Sourit Saha" userId="6ab53443-4491-491c-806e-2c8c9160cc28" providerId="ADAL" clId="{CCE05AA2-2911-4C0E-B2A7-01AC4C61413D}" dt="2022-06-07T10:01:31.241" v="4577" actId="403"/>
        <pc:sldMkLst>
          <pc:docMk/>
          <pc:sldMk cId="3749255345" sldId="266"/>
        </pc:sldMkLst>
        <pc:spChg chg="mod">
          <ac:chgData name="Sourit Saha" userId="6ab53443-4491-491c-806e-2c8c9160cc28" providerId="ADAL" clId="{CCE05AA2-2911-4C0E-B2A7-01AC4C61413D}" dt="2022-05-24T03:02:15.599" v="2803" actId="1035"/>
          <ac:spMkLst>
            <pc:docMk/>
            <pc:sldMk cId="3749255345" sldId="266"/>
            <ac:spMk id="2" creationId="{77B79BC8-D7BC-F5CD-8700-EC86300FE9AA}"/>
          </ac:spMkLst>
        </pc:spChg>
        <pc:spChg chg="mod">
          <ac:chgData name="Sourit Saha" userId="6ab53443-4491-491c-806e-2c8c9160cc28" providerId="ADAL" clId="{CCE05AA2-2911-4C0E-B2A7-01AC4C61413D}" dt="2022-05-24T03:04:24.352" v="3045" actId="1035"/>
          <ac:spMkLst>
            <pc:docMk/>
            <pc:sldMk cId="3749255345" sldId="266"/>
            <ac:spMk id="3" creationId="{E52F64DF-4F20-D246-D78C-4B7D025F07CF}"/>
          </ac:spMkLst>
        </pc:spChg>
        <pc:spChg chg="mod">
          <ac:chgData name="Sourit Saha" userId="6ab53443-4491-491c-806e-2c8c9160cc28" providerId="ADAL" clId="{CCE05AA2-2911-4C0E-B2A7-01AC4C61413D}" dt="2022-05-24T03:05:49.458" v="3081" actId="20577"/>
          <ac:spMkLst>
            <pc:docMk/>
            <pc:sldMk cId="3749255345" sldId="266"/>
            <ac:spMk id="4" creationId="{59575B23-804C-960F-23D2-5A93A77C3AAA}"/>
          </ac:spMkLst>
        </pc:spChg>
        <pc:spChg chg="mod">
          <ac:chgData name="Sourit Saha" userId="6ab53443-4491-491c-806e-2c8c9160cc28" providerId="ADAL" clId="{CCE05AA2-2911-4C0E-B2A7-01AC4C61413D}" dt="2022-05-24T03:04:24.352" v="3045" actId="1035"/>
          <ac:spMkLst>
            <pc:docMk/>
            <pc:sldMk cId="3749255345" sldId="266"/>
            <ac:spMk id="5" creationId="{9225BE1F-AA66-81FC-C2B9-7F7DAB34DBBD}"/>
          </ac:spMkLst>
        </pc:spChg>
        <pc:spChg chg="mod">
          <ac:chgData name="Sourit Saha" userId="6ab53443-4491-491c-806e-2c8c9160cc28" providerId="ADAL" clId="{CCE05AA2-2911-4C0E-B2A7-01AC4C61413D}" dt="2022-05-24T03:05:54.851" v="3085" actId="20577"/>
          <ac:spMkLst>
            <pc:docMk/>
            <pc:sldMk cId="3749255345" sldId="266"/>
            <ac:spMk id="6" creationId="{89A4F162-34C0-64EE-4F6E-50E9B618F478}"/>
          </ac:spMkLst>
        </pc:spChg>
        <pc:spChg chg="add mod">
          <ac:chgData name="Sourit Saha" userId="6ab53443-4491-491c-806e-2c8c9160cc28" providerId="ADAL" clId="{CCE05AA2-2911-4C0E-B2A7-01AC4C61413D}" dt="2022-05-24T03:05:13.759" v="3051" actId="255"/>
          <ac:spMkLst>
            <pc:docMk/>
            <pc:sldMk cId="3749255345" sldId="266"/>
            <ac:spMk id="9" creationId="{5DB5D20D-35A1-31E7-437C-40939E31C079}"/>
          </ac:spMkLst>
        </pc:spChg>
        <pc:spChg chg="add mod">
          <ac:chgData name="Sourit Saha" userId="6ab53443-4491-491c-806e-2c8c9160cc28" providerId="ADAL" clId="{CCE05AA2-2911-4C0E-B2A7-01AC4C61413D}" dt="2022-05-24T03:05:07.741" v="3050" actId="255"/>
          <ac:spMkLst>
            <pc:docMk/>
            <pc:sldMk cId="3749255345" sldId="266"/>
            <ac:spMk id="10" creationId="{6D81F8B6-F9C4-4410-5C8E-DDAAF9EABE7F}"/>
          </ac:spMkLst>
        </pc:spChg>
        <pc:spChg chg="mod">
          <ac:chgData name="Sourit Saha" userId="6ab53443-4491-491c-806e-2c8c9160cc28" providerId="ADAL" clId="{CCE05AA2-2911-4C0E-B2A7-01AC4C61413D}" dt="2022-06-07T10:01:31.241" v="4577" actId="403"/>
          <ac:spMkLst>
            <pc:docMk/>
            <pc:sldMk cId="3749255345" sldId="266"/>
            <ac:spMk id="11" creationId="{9D84BBD1-A4B9-5B23-02B6-83FEC4B77600}"/>
          </ac:spMkLst>
        </pc:spChg>
        <pc:picChg chg="mod">
          <ac:chgData name="Sourit Saha" userId="6ab53443-4491-491c-806e-2c8c9160cc28" providerId="ADAL" clId="{CCE05AA2-2911-4C0E-B2A7-01AC4C61413D}" dt="2022-05-24T03:04:24.352" v="3045" actId="1035"/>
          <ac:picMkLst>
            <pc:docMk/>
            <pc:sldMk cId="3749255345" sldId="266"/>
            <ac:picMk id="7" creationId="{9F51BD08-8C41-90C2-0181-925AA9B9CFFD}"/>
          </ac:picMkLst>
        </pc:picChg>
        <pc:picChg chg="mod">
          <ac:chgData name="Sourit Saha" userId="6ab53443-4491-491c-806e-2c8c9160cc28" providerId="ADAL" clId="{CCE05AA2-2911-4C0E-B2A7-01AC4C61413D}" dt="2022-05-24T03:04:24.352" v="3045" actId="1035"/>
          <ac:picMkLst>
            <pc:docMk/>
            <pc:sldMk cId="3749255345" sldId="266"/>
            <ac:picMk id="8" creationId="{78FF6795-9316-2358-DAF6-A4B00CB3D4E6}"/>
          </ac:picMkLst>
        </pc:picChg>
      </pc:sldChg>
      <pc:sldChg chg="addSp modSp add mod">
        <pc:chgData name="Sourit Saha" userId="6ab53443-4491-491c-806e-2c8c9160cc28" providerId="ADAL" clId="{CCE05AA2-2911-4C0E-B2A7-01AC4C61413D}" dt="2022-06-07T10:01:25.240" v="4574" actId="403"/>
        <pc:sldMkLst>
          <pc:docMk/>
          <pc:sldMk cId="1059063880" sldId="267"/>
        </pc:sldMkLst>
        <pc:spChg chg="mod">
          <ac:chgData name="Sourit Saha" userId="6ab53443-4491-491c-806e-2c8c9160cc28" providerId="ADAL" clId="{CCE05AA2-2911-4C0E-B2A7-01AC4C61413D}" dt="2022-06-07T10:01:25.240" v="4574" actId="403"/>
          <ac:spMkLst>
            <pc:docMk/>
            <pc:sldMk cId="1059063880" sldId="267"/>
            <ac:spMk id="3" creationId="{42070A24-EB51-AF8D-314F-5E88F0BEEBD1}"/>
          </ac:spMkLst>
        </pc:spChg>
        <pc:spChg chg="add mod">
          <ac:chgData name="Sourit Saha" userId="6ab53443-4491-491c-806e-2c8c9160cc28" providerId="ADAL" clId="{CCE05AA2-2911-4C0E-B2A7-01AC4C61413D}" dt="2022-05-24T02:55:10.686" v="2746" actId="1035"/>
          <ac:spMkLst>
            <pc:docMk/>
            <pc:sldMk cId="1059063880" sldId="267"/>
            <ac:spMk id="9" creationId="{850A0F4D-0967-B14B-9181-A2C0DA09D1DF}"/>
          </ac:spMkLst>
        </pc:spChg>
      </pc:sldChg>
      <pc:sldChg chg="delSp modSp add mod">
        <pc:chgData name="Sourit Saha" userId="6ab53443-4491-491c-806e-2c8c9160cc28" providerId="ADAL" clId="{CCE05AA2-2911-4C0E-B2A7-01AC4C61413D}" dt="2022-06-07T10:01:37.163" v="4580" actId="403"/>
        <pc:sldMkLst>
          <pc:docMk/>
          <pc:sldMk cId="3701421350" sldId="268"/>
        </pc:sldMkLst>
        <pc:spChg chg="del">
          <ac:chgData name="Sourit Saha" userId="6ab53443-4491-491c-806e-2c8c9160cc28" providerId="ADAL" clId="{CCE05AA2-2911-4C0E-B2A7-01AC4C61413D}" dt="2022-05-24T03:19:18.679" v="3600" actId="478"/>
          <ac:spMkLst>
            <pc:docMk/>
            <pc:sldMk cId="3701421350" sldId="268"/>
            <ac:spMk id="3" creationId="{3523EE5A-04F9-E586-046C-BA65A59C36FF}"/>
          </ac:spMkLst>
        </pc:spChg>
        <pc:spChg chg="mod">
          <ac:chgData name="Sourit Saha" userId="6ab53443-4491-491c-806e-2c8c9160cc28" providerId="ADAL" clId="{CCE05AA2-2911-4C0E-B2A7-01AC4C61413D}" dt="2022-06-07T10:01:37.163" v="4580" actId="403"/>
          <ac:spMkLst>
            <pc:docMk/>
            <pc:sldMk cId="3701421350" sldId="268"/>
            <ac:spMk id="3" creationId="{F078814B-6089-1289-F7E1-94060289BEFE}"/>
          </ac:spMkLst>
        </pc:spChg>
      </pc:sldChg>
      <pc:sldChg chg="addSp delSp modSp add mod">
        <pc:chgData name="Sourit Saha" userId="6ab53443-4491-491c-806e-2c8c9160cc28" providerId="ADAL" clId="{CCE05AA2-2911-4C0E-B2A7-01AC4C61413D}" dt="2022-06-07T10:00:14.880" v="4539" actId="255"/>
        <pc:sldMkLst>
          <pc:docMk/>
          <pc:sldMk cId="2867502875" sldId="269"/>
        </pc:sldMkLst>
        <pc:spChg chg="mod">
          <ac:chgData name="Sourit Saha" userId="6ab53443-4491-491c-806e-2c8c9160cc28" providerId="ADAL" clId="{CCE05AA2-2911-4C0E-B2A7-01AC4C61413D}" dt="2022-06-02T11:56:53.850" v="4246" actId="1036"/>
          <ac:spMkLst>
            <pc:docMk/>
            <pc:sldMk cId="2867502875" sldId="269"/>
            <ac:spMk id="2" creationId="{9C3EBF93-1B07-1558-4F0B-4EB0B38D9125}"/>
          </ac:spMkLst>
        </pc:spChg>
        <pc:spChg chg="mod">
          <ac:chgData name="Sourit Saha" userId="6ab53443-4491-491c-806e-2c8c9160cc28" providerId="ADAL" clId="{CCE05AA2-2911-4C0E-B2A7-01AC4C61413D}" dt="2022-06-02T12:03:50.868" v="4489" actId="113"/>
          <ac:spMkLst>
            <pc:docMk/>
            <pc:sldMk cId="2867502875" sldId="269"/>
            <ac:spMk id="3" creationId="{79B29CC6-ECC7-5D93-7BB3-E7832D6B115F}"/>
          </ac:spMkLst>
        </pc:spChg>
        <pc:spChg chg="add mod">
          <ac:chgData name="Sourit Saha" userId="6ab53443-4491-491c-806e-2c8c9160cc28" providerId="ADAL" clId="{CCE05AA2-2911-4C0E-B2A7-01AC4C61413D}" dt="2022-06-02T12:01:04.419" v="4304" actId="2085"/>
          <ac:spMkLst>
            <pc:docMk/>
            <pc:sldMk cId="2867502875" sldId="269"/>
            <ac:spMk id="4" creationId="{B3327773-F1EA-75C0-A8C7-33B0A675203E}"/>
          </ac:spMkLst>
        </pc:spChg>
        <pc:spChg chg="add del mod">
          <ac:chgData name="Sourit Saha" userId="6ab53443-4491-491c-806e-2c8c9160cc28" providerId="ADAL" clId="{CCE05AA2-2911-4C0E-B2A7-01AC4C61413D}" dt="2022-06-02T12:02:40.528" v="4482" actId="478"/>
          <ac:spMkLst>
            <pc:docMk/>
            <pc:sldMk cId="2867502875" sldId="269"/>
            <ac:spMk id="7" creationId="{1E3BAF43-3EBE-DA8D-E92A-A236C901E00D}"/>
          </ac:spMkLst>
        </pc:spChg>
        <pc:spChg chg="mod">
          <ac:chgData name="Sourit Saha" userId="6ab53443-4491-491c-806e-2c8c9160cc28" providerId="ADAL" clId="{CCE05AA2-2911-4C0E-B2A7-01AC4C61413D}" dt="2022-06-07T10:00:14.880" v="4539" actId="255"/>
          <ac:spMkLst>
            <pc:docMk/>
            <pc:sldMk cId="2867502875" sldId="269"/>
            <ac:spMk id="7" creationId="{3247A79F-D558-6A59-C49B-D2A382F13405}"/>
          </ac:spMkLst>
        </pc:spChg>
        <pc:spChg chg="add del mod">
          <ac:chgData name="Sourit Saha" userId="6ab53443-4491-491c-806e-2c8c9160cc28" providerId="ADAL" clId="{CCE05AA2-2911-4C0E-B2A7-01AC4C61413D}" dt="2022-05-24T02:38:57.485" v="2062"/>
          <ac:spMkLst>
            <pc:docMk/>
            <pc:sldMk cId="2867502875" sldId="269"/>
            <ac:spMk id="11" creationId="{D6D15F5A-3B74-5ECC-E8BD-8CECEEAA2DC0}"/>
          </ac:spMkLst>
        </pc:spChg>
        <pc:spChg chg="add mod">
          <ac:chgData name="Sourit Saha" userId="6ab53443-4491-491c-806e-2c8c9160cc28" providerId="ADAL" clId="{CCE05AA2-2911-4C0E-B2A7-01AC4C61413D}" dt="2022-06-02T12:02:15.010" v="4479" actId="1037"/>
          <ac:spMkLst>
            <pc:docMk/>
            <pc:sldMk cId="2867502875" sldId="269"/>
            <ac:spMk id="12" creationId="{6B4739CD-9AF3-DED5-B461-ABB30FA84072}"/>
          </ac:spMkLst>
        </pc:spChg>
        <pc:spChg chg="add del mod">
          <ac:chgData name="Sourit Saha" userId="6ab53443-4491-491c-806e-2c8c9160cc28" providerId="ADAL" clId="{CCE05AA2-2911-4C0E-B2A7-01AC4C61413D}" dt="2022-06-02T12:02:21.544" v="4480" actId="478"/>
          <ac:spMkLst>
            <pc:docMk/>
            <pc:sldMk cId="2867502875" sldId="269"/>
            <ac:spMk id="13" creationId="{C13F2F29-32F6-4C10-518E-1DA85D1230C4}"/>
          </ac:spMkLst>
        </pc:spChg>
        <pc:spChg chg="add mod">
          <ac:chgData name="Sourit Saha" userId="6ab53443-4491-491c-806e-2c8c9160cc28" providerId="ADAL" clId="{CCE05AA2-2911-4C0E-B2A7-01AC4C61413D}" dt="2022-05-24T02:41:05.661" v="2174" actId="1036"/>
          <ac:spMkLst>
            <pc:docMk/>
            <pc:sldMk cId="2867502875" sldId="269"/>
            <ac:spMk id="14" creationId="{0EFA57C5-E9B8-42BB-B1A5-AC0DB5F4638F}"/>
          </ac:spMkLst>
        </pc:spChg>
        <pc:spChg chg="add mod">
          <ac:chgData name="Sourit Saha" userId="6ab53443-4491-491c-806e-2c8c9160cc28" providerId="ADAL" clId="{CCE05AA2-2911-4C0E-B2A7-01AC4C61413D}" dt="2022-06-02T12:03:17.526" v="4488" actId="1076"/>
          <ac:spMkLst>
            <pc:docMk/>
            <pc:sldMk cId="2867502875" sldId="269"/>
            <ac:spMk id="15" creationId="{E5579044-D9FA-280A-C140-D18173EDA05B}"/>
          </ac:spMkLst>
        </pc:spChg>
        <pc:spChg chg="add mod">
          <ac:chgData name="Sourit Saha" userId="6ab53443-4491-491c-806e-2c8c9160cc28" providerId="ADAL" clId="{CCE05AA2-2911-4C0E-B2A7-01AC4C61413D}" dt="2022-06-02T11:57:20.578" v="4256" actId="1035"/>
          <ac:spMkLst>
            <pc:docMk/>
            <pc:sldMk cId="2867502875" sldId="269"/>
            <ac:spMk id="16" creationId="{2341D94C-E573-070D-7EDC-663F83AF7A3E}"/>
          </ac:spMkLst>
        </pc:spChg>
        <pc:spChg chg="add del mod">
          <ac:chgData name="Sourit Saha" userId="6ab53443-4491-491c-806e-2c8c9160cc28" providerId="ADAL" clId="{CCE05AA2-2911-4C0E-B2A7-01AC4C61413D}" dt="2022-06-02T12:00:37.454" v="4301" actId="478"/>
          <ac:spMkLst>
            <pc:docMk/>
            <pc:sldMk cId="2867502875" sldId="269"/>
            <ac:spMk id="19" creationId="{13B0A3B4-9700-3EF8-05CE-021C267A86C2}"/>
          </ac:spMkLst>
        </pc:spChg>
        <pc:spChg chg="add mod">
          <ac:chgData name="Sourit Saha" userId="6ab53443-4491-491c-806e-2c8c9160cc28" providerId="ADAL" clId="{CCE05AA2-2911-4C0E-B2A7-01AC4C61413D}" dt="2022-06-02T12:02:00.836" v="4450" actId="1037"/>
          <ac:spMkLst>
            <pc:docMk/>
            <pc:sldMk cId="2867502875" sldId="269"/>
            <ac:spMk id="20" creationId="{034A2A64-D69A-697A-4AE9-B63B8378F763}"/>
          </ac:spMkLst>
        </pc:spChg>
        <pc:spChg chg="add mod">
          <ac:chgData name="Sourit Saha" userId="6ab53443-4491-491c-806e-2c8c9160cc28" providerId="ADAL" clId="{CCE05AA2-2911-4C0E-B2A7-01AC4C61413D}" dt="2022-06-02T12:03:09.394" v="4487" actId="1076"/>
          <ac:spMkLst>
            <pc:docMk/>
            <pc:sldMk cId="2867502875" sldId="269"/>
            <ac:spMk id="21" creationId="{941AA2E8-81E4-007E-46DE-709E2EBB65C9}"/>
          </ac:spMkLst>
        </pc:spChg>
        <pc:picChg chg="mod ord">
          <ac:chgData name="Sourit Saha" userId="6ab53443-4491-491c-806e-2c8c9160cc28" providerId="ADAL" clId="{CCE05AA2-2911-4C0E-B2A7-01AC4C61413D}" dt="2022-06-02T11:59:41.868" v="4297" actId="167"/>
          <ac:picMkLst>
            <pc:docMk/>
            <pc:sldMk cId="2867502875" sldId="269"/>
            <ac:picMk id="6" creationId="{569B7A1D-A893-87B8-955C-1EA958B0ED48}"/>
          </ac:picMkLst>
        </pc:picChg>
        <pc:cxnChg chg="add mod">
          <ac:chgData name="Sourit Saha" userId="6ab53443-4491-491c-806e-2c8c9160cc28" providerId="ADAL" clId="{CCE05AA2-2911-4C0E-B2A7-01AC4C61413D}" dt="2022-06-02T11:57:32.363" v="4268" actId="1036"/>
          <ac:cxnSpMkLst>
            <pc:docMk/>
            <pc:sldMk cId="2867502875" sldId="269"/>
            <ac:cxnSpMk id="5" creationId="{11574A20-8ED7-5B1C-05C4-DA1A8C99536B}"/>
          </ac:cxnSpMkLst>
        </pc:cxnChg>
        <pc:cxnChg chg="add mod">
          <ac:chgData name="Sourit Saha" userId="6ab53443-4491-491c-806e-2c8c9160cc28" providerId="ADAL" clId="{CCE05AA2-2911-4C0E-B2A7-01AC4C61413D}" dt="2022-06-02T11:57:20.578" v="4256" actId="1035"/>
          <ac:cxnSpMkLst>
            <pc:docMk/>
            <pc:sldMk cId="2867502875" sldId="269"/>
            <ac:cxnSpMk id="9" creationId="{E6CD7A4C-9D9A-F9FB-8E31-3F836875BF40}"/>
          </ac:cxnSpMkLst>
        </pc:cxnChg>
        <pc:cxnChg chg="add mod">
          <ac:chgData name="Sourit Saha" userId="6ab53443-4491-491c-806e-2c8c9160cc28" providerId="ADAL" clId="{CCE05AA2-2911-4C0E-B2A7-01AC4C61413D}" dt="2022-06-02T11:57:32.363" v="4268" actId="1036"/>
          <ac:cxnSpMkLst>
            <pc:docMk/>
            <pc:sldMk cId="2867502875" sldId="269"/>
            <ac:cxnSpMk id="17" creationId="{24CF6627-E782-C953-DFF1-6C8E0552931B}"/>
          </ac:cxnSpMkLst>
        </pc:cxnChg>
        <pc:cxnChg chg="add mod">
          <ac:chgData name="Sourit Saha" userId="6ab53443-4491-491c-806e-2c8c9160cc28" providerId="ADAL" clId="{CCE05AA2-2911-4C0E-B2A7-01AC4C61413D}" dt="2022-06-02T11:57:20.578" v="4256" actId="1035"/>
          <ac:cxnSpMkLst>
            <pc:docMk/>
            <pc:sldMk cId="2867502875" sldId="269"/>
            <ac:cxnSpMk id="18" creationId="{76EBC296-8A88-791C-EF8B-C90EC5BA0A68}"/>
          </ac:cxnSpMkLst>
        </pc:cxnChg>
      </pc:sldChg>
      <pc:sldChg chg="modSp add mod">
        <pc:chgData name="Sourit Saha" userId="6ab53443-4491-491c-806e-2c8c9160cc28" providerId="ADAL" clId="{CCE05AA2-2911-4C0E-B2A7-01AC4C61413D}" dt="2022-06-07T10:00:29.292" v="4545" actId="403"/>
        <pc:sldMkLst>
          <pc:docMk/>
          <pc:sldMk cId="4056793707" sldId="270"/>
        </pc:sldMkLst>
        <pc:spChg chg="mod">
          <ac:chgData name="Sourit Saha" userId="6ab53443-4491-491c-806e-2c8c9160cc28" providerId="ADAL" clId="{CCE05AA2-2911-4C0E-B2A7-01AC4C61413D}" dt="2022-06-02T11:51:24.186" v="4096" actId="1036"/>
          <ac:spMkLst>
            <pc:docMk/>
            <pc:sldMk cId="4056793707" sldId="270"/>
            <ac:spMk id="2" creationId="{156837CF-9CCC-8310-D2C9-05B1BF2A2A09}"/>
          </ac:spMkLst>
        </pc:spChg>
        <pc:spChg chg="mod">
          <ac:chgData name="Sourit Saha" userId="6ab53443-4491-491c-806e-2c8c9160cc28" providerId="ADAL" clId="{CCE05AA2-2911-4C0E-B2A7-01AC4C61413D}" dt="2022-06-02T11:55:36.891" v="4165" actId="20577"/>
          <ac:spMkLst>
            <pc:docMk/>
            <pc:sldMk cId="4056793707" sldId="270"/>
            <ac:spMk id="3" creationId="{200BCE12-0C9F-8F4B-2C76-05E058F18081}"/>
          </ac:spMkLst>
        </pc:spChg>
        <pc:spChg chg="mod">
          <ac:chgData name="Sourit Saha" userId="6ab53443-4491-491c-806e-2c8c9160cc28" providerId="ADAL" clId="{CCE05AA2-2911-4C0E-B2A7-01AC4C61413D}" dt="2022-06-07T10:00:29.292" v="4545" actId="403"/>
          <ac:spMkLst>
            <pc:docMk/>
            <pc:sldMk cId="4056793707" sldId="270"/>
            <ac:spMk id="4" creationId="{27F65CF9-EBC1-7DDF-F60D-1626140E53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045FE-6A8E-4E08-A420-30C92C975DF9}" type="datetimeFigureOut">
              <a:rPr lang="en-IN" smtClean="0"/>
              <a:t>22-06-2022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DF5B3-CAF5-4C7B-83BC-6AF8A1E13FF8}" type="slidenum">
              <a:rPr lang="en-IN" smtClean="0"/>
              <a:t>‹#›</a:t>
            </a:fld>
            <a:endParaRPr lang="en-IN"/>
          </a:p>
        </p:txBody>
      </p:sp>
    </p:spTree>
    <p:extLst>
      <p:ext uri="{BB962C8B-B14F-4D97-AF65-F5344CB8AC3E}">
        <p14:creationId xmlns:p14="http://schemas.microsoft.com/office/powerpoint/2010/main" val="287279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FF7C-10E5-0D63-C6E5-B2C000A36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F7B406-5F1E-887E-3A54-212BE62766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B0A057-3FF2-29C0-3DDC-D2C1CB060EB1}"/>
              </a:ext>
            </a:extLst>
          </p:cNvPr>
          <p:cNvSpPr>
            <a:spLocks noGrp="1"/>
          </p:cNvSpPr>
          <p:nvPr>
            <p:ph type="dt" sz="half" idx="10"/>
          </p:nvPr>
        </p:nvSpPr>
        <p:spPr/>
        <p:txBody>
          <a:bodyPr/>
          <a:lstStyle/>
          <a:p>
            <a:fld id="{43C35366-85BD-4C86-82EF-9FD1E16D8DCF}" type="datetime1">
              <a:rPr lang="en-IN" smtClean="0"/>
              <a:t>22-06-2022</a:t>
            </a:fld>
            <a:endParaRPr lang="en-IN"/>
          </a:p>
        </p:txBody>
      </p:sp>
      <p:sp>
        <p:nvSpPr>
          <p:cNvPr id="5" name="Footer Placeholder 4">
            <a:extLst>
              <a:ext uri="{FF2B5EF4-FFF2-40B4-BE49-F238E27FC236}">
                <a16:creationId xmlns:a16="http://schemas.microsoft.com/office/drawing/2014/main" id="{45FFDB90-D71F-532B-F4ED-8D1D72338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769BC-43F0-3C31-6CF0-B36EF8D48FB5}"/>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105612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0319-65D3-EAB0-8550-86B14F330A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9E875C-6F5F-793E-9C39-5EC7EBF461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6E1B2-2C84-3E74-9145-54CBF5BEC5AF}"/>
              </a:ext>
            </a:extLst>
          </p:cNvPr>
          <p:cNvSpPr>
            <a:spLocks noGrp="1"/>
          </p:cNvSpPr>
          <p:nvPr>
            <p:ph type="dt" sz="half" idx="10"/>
          </p:nvPr>
        </p:nvSpPr>
        <p:spPr/>
        <p:txBody>
          <a:bodyPr/>
          <a:lstStyle/>
          <a:p>
            <a:fld id="{8F350A89-F5D3-4CF2-A00B-E3F01431E9F6}" type="datetime1">
              <a:rPr lang="en-IN" smtClean="0"/>
              <a:t>22-06-2022</a:t>
            </a:fld>
            <a:endParaRPr lang="en-IN"/>
          </a:p>
        </p:txBody>
      </p:sp>
      <p:sp>
        <p:nvSpPr>
          <p:cNvPr id="5" name="Footer Placeholder 4">
            <a:extLst>
              <a:ext uri="{FF2B5EF4-FFF2-40B4-BE49-F238E27FC236}">
                <a16:creationId xmlns:a16="http://schemas.microsoft.com/office/drawing/2014/main" id="{1E7206B5-E114-AC26-0C30-32C3159FB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70861-6B26-31EC-9F2A-8157878F1D46}"/>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262933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7B7E1-A5AA-3224-5122-C56C6CEFC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E84A5-6CE9-BA3C-5F23-397650A03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F65CD-6787-A2AE-BF34-0E49EC901EE7}"/>
              </a:ext>
            </a:extLst>
          </p:cNvPr>
          <p:cNvSpPr>
            <a:spLocks noGrp="1"/>
          </p:cNvSpPr>
          <p:nvPr>
            <p:ph type="dt" sz="half" idx="10"/>
          </p:nvPr>
        </p:nvSpPr>
        <p:spPr/>
        <p:txBody>
          <a:bodyPr/>
          <a:lstStyle/>
          <a:p>
            <a:fld id="{C11ABBA5-BA73-42CC-B8CF-E7BB37A87FB3}" type="datetime1">
              <a:rPr lang="en-IN" smtClean="0"/>
              <a:t>22-06-2022</a:t>
            </a:fld>
            <a:endParaRPr lang="en-IN"/>
          </a:p>
        </p:txBody>
      </p:sp>
      <p:sp>
        <p:nvSpPr>
          <p:cNvPr id="5" name="Footer Placeholder 4">
            <a:extLst>
              <a:ext uri="{FF2B5EF4-FFF2-40B4-BE49-F238E27FC236}">
                <a16:creationId xmlns:a16="http://schemas.microsoft.com/office/drawing/2014/main" id="{07768D11-D929-E77F-FA62-AB5E16392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2AAA2-EF2D-7CC3-51A4-53B90F715DAB}"/>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124414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9C1C-FE8D-657E-FF08-3484363A80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9525BE-6C10-36E1-BF48-92429EE089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6A9DBE-0E85-FF28-F3CA-128754F2D827}"/>
              </a:ext>
            </a:extLst>
          </p:cNvPr>
          <p:cNvSpPr>
            <a:spLocks noGrp="1"/>
          </p:cNvSpPr>
          <p:nvPr>
            <p:ph type="dt" sz="half" idx="10"/>
          </p:nvPr>
        </p:nvSpPr>
        <p:spPr/>
        <p:txBody>
          <a:bodyPr/>
          <a:lstStyle/>
          <a:p>
            <a:fld id="{17E6F414-4FB5-4E0E-9FEB-0941E94B1BE4}" type="datetime1">
              <a:rPr lang="en-IN" smtClean="0"/>
              <a:t>22-06-2022</a:t>
            </a:fld>
            <a:endParaRPr lang="en-IN"/>
          </a:p>
        </p:txBody>
      </p:sp>
      <p:sp>
        <p:nvSpPr>
          <p:cNvPr id="5" name="Footer Placeholder 4">
            <a:extLst>
              <a:ext uri="{FF2B5EF4-FFF2-40B4-BE49-F238E27FC236}">
                <a16:creationId xmlns:a16="http://schemas.microsoft.com/office/drawing/2014/main" id="{39391A76-D27C-C526-A902-8E907EA73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87571-3837-A3DB-9E66-3A42D8CD983E}"/>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161240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EBC9-31D9-36CB-2B9D-B3DCDD599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2FDCB6-76FD-9D6D-A585-5007D8241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71104-6461-7836-C856-902FD6C8D2D2}"/>
              </a:ext>
            </a:extLst>
          </p:cNvPr>
          <p:cNvSpPr>
            <a:spLocks noGrp="1"/>
          </p:cNvSpPr>
          <p:nvPr>
            <p:ph type="dt" sz="half" idx="10"/>
          </p:nvPr>
        </p:nvSpPr>
        <p:spPr/>
        <p:txBody>
          <a:bodyPr/>
          <a:lstStyle/>
          <a:p>
            <a:fld id="{B31E4779-F12D-4B10-8276-2F3F3EB16635}" type="datetime1">
              <a:rPr lang="en-IN" smtClean="0"/>
              <a:t>22-06-2022</a:t>
            </a:fld>
            <a:endParaRPr lang="en-IN"/>
          </a:p>
        </p:txBody>
      </p:sp>
      <p:sp>
        <p:nvSpPr>
          <p:cNvPr id="5" name="Footer Placeholder 4">
            <a:extLst>
              <a:ext uri="{FF2B5EF4-FFF2-40B4-BE49-F238E27FC236}">
                <a16:creationId xmlns:a16="http://schemas.microsoft.com/office/drawing/2014/main" id="{147666B1-892C-E997-0FC4-94C6C357F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DD438-8DA1-CEFD-7ED5-A96D30156E10}"/>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63688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F1D7-6DAC-AEE2-D0E9-B2525520FE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0DB15-C498-056E-1C39-60EC8E793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9B6A25-D644-E47D-8D24-4B7B8201A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D901FB-DB32-CE75-86B7-09EABC8BD1AE}"/>
              </a:ext>
            </a:extLst>
          </p:cNvPr>
          <p:cNvSpPr>
            <a:spLocks noGrp="1"/>
          </p:cNvSpPr>
          <p:nvPr>
            <p:ph type="dt" sz="half" idx="10"/>
          </p:nvPr>
        </p:nvSpPr>
        <p:spPr/>
        <p:txBody>
          <a:bodyPr/>
          <a:lstStyle/>
          <a:p>
            <a:fld id="{6CBC2068-46F2-4EA6-991B-291D82C74744}" type="datetime1">
              <a:rPr lang="en-IN" smtClean="0"/>
              <a:t>22-06-2022</a:t>
            </a:fld>
            <a:endParaRPr lang="en-IN"/>
          </a:p>
        </p:txBody>
      </p:sp>
      <p:sp>
        <p:nvSpPr>
          <p:cNvPr id="6" name="Footer Placeholder 5">
            <a:extLst>
              <a:ext uri="{FF2B5EF4-FFF2-40B4-BE49-F238E27FC236}">
                <a16:creationId xmlns:a16="http://schemas.microsoft.com/office/drawing/2014/main" id="{304CC0CB-D17C-E617-AFAF-A120EBDBB5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D07115-2F43-CED4-CB48-3B5C66F3BDED}"/>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38679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50D3-6EAB-5A7E-AEE2-1EB56728F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472DF7-DB8F-F0B9-E886-62F864C49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BA4ECB-8BE6-882A-3C95-955E1323A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7C4467-94DF-0E80-FD82-1A1A23E86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4A2DD-C560-BB69-F0C5-345D405A5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E254F1-71D9-D32E-2740-010F45897944}"/>
              </a:ext>
            </a:extLst>
          </p:cNvPr>
          <p:cNvSpPr>
            <a:spLocks noGrp="1"/>
          </p:cNvSpPr>
          <p:nvPr>
            <p:ph type="dt" sz="half" idx="10"/>
          </p:nvPr>
        </p:nvSpPr>
        <p:spPr/>
        <p:txBody>
          <a:bodyPr/>
          <a:lstStyle/>
          <a:p>
            <a:fld id="{C50E19BE-E7BC-413C-BD1B-692A3524E597}" type="datetime1">
              <a:rPr lang="en-IN" smtClean="0"/>
              <a:t>22-06-2022</a:t>
            </a:fld>
            <a:endParaRPr lang="en-IN"/>
          </a:p>
        </p:txBody>
      </p:sp>
      <p:sp>
        <p:nvSpPr>
          <p:cNvPr id="8" name="Footer Placeholder 7">
            <a:extLst>
              <a:ext uri="{FF2B5EF4-FFF2-40B4-BE49-F238E27FC236}">
                <a16:creationId xmlns:a16="http://schemas.microsoft.com/office/drawing/2014/main" id="{87D2D198-923D-A3CD-CF4B-D79F15F7DD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3D75AF-C09C-0359-8898-D6DC26749644}"/>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274919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3DD4-6FF7-8982-2D7C-3406D84CDF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F63807-BB87-8EEE-7BC4-4498D7D1AB24}"/>
              </a:ext>
            </a:extLst>
          </p:cNvPr>
          <p:cNvSpPr>
            <a:spLocks noGrp="1"/>
          </p:cNvSpPr>
          <p:nvPr>
            <p:ph type="dt" sz="half" idx="10"/>
          </p:nvPr>
        </p:nvSpPr>
        <p:spPr/>
        <p:txBody>
          <a:bodyPr/>
          <a:lstStyle/>
          <a:p>
            <a:fld id="{7883DC1A-9D2C-413E-8808-4069C96983C9}" type="datetime1">
              <a:rPr lang="en-IN" smtClean="0"/>
              <a:t>22-06-2022</a:t>
            </a:fld>
            <a:endParaRPr lang="en-IN"/>
          </a:p>
        </p:txBody>
      </p:sp>
      <p:sp>
        <p:nvSpPr>
          <p:cNvPr id="4" name="Footer Placeholder 3">
            <a:extLst>
              <a:ext uri="{FF2B5EF4-FFF2-40B4-BE49-F238E27FC236}">
                <a16:creationId xmlns:a16="http://schemas.microsoft.com/office/drawing/2014/main" id="{FD459761-61AC-FF1C-17B3-888D6456E1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13EF0F-E185-1375-79D9-0ED4A850DAB1}"/>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156446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FDEF73-E537-D426-F9A0-5F4938B34CEF}"/>
              </a:ext>
            </a:extLst>
          </p:cNvPr>
          <p:cNvSpPr>
            <a:spLocks noGrp="1"/>
          </p:cNvSpPr>
          <p:nvPr>
            <p:ph type="dt" sz="half" idx="10"/>
          </p:nvPr>
        </p:nvSpPr>
        <p:spPr/>
        <p:txBody>
          <a:bodyPr/>
          <a:lstStyle/>
          <a:p>
            <a:fld id="{C840ADCB-E3B3-4236-BA3C-91CEB277BDE6}" type="datetime1">
              <a:rPr lang="en-IN" smtClean="0"/>
              <a:t>22-06-2022</a:t>
            </a:fld>
            <a:endParaRPr lang="en-IN"/>
          </a:p>
        </p:txBody>
      </p:sp>
      <p:sp>
        <p:nvSpPr>
          <p:cNvPr id="3" name="Footer Placeholder 2">
            <a:extLst>
              <a:ext uri="{FF2B5EF4-FFF2-40B4-BE49-F238E27FC236}">
                <a16:creationId xmlns:a16="http://schemas.microsoft.com/office/drawing/2014/main" id="{8014E262-BFD2-5255-8ECC-CDBF5E0D4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E93B07-072A-0741-DB8F-747B23570DCB}"/>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19600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7FBC-FBB9-D9B9-4B13-9163BDC92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579090-77D9-74E9-5AE0-47DE282EA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4C12BC-BF07-7ACA-535C-F89412350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2A9C2-7263-CD5A-CB84-FA08F0A0B4D7}"/>
              </a:ext>
            </a:extLst>
          </p:cNvPr>
          <p:cNvSpPr>
            <a:spLocks noGrp="1"/>
          </p:cNvSpPr>
          <p:nvPr>
            <p:ph type="dt" sz="half" idx="10"/>
          </p:nvPr>
        </p:nvSpPr>
        <p:spPr/>
        <p:txBody>
          <a:bodyPr/>
          <a:lstStyle/>
          <a:p>
            <a:fld id="{33ED8016-01DC-4F9D-93B2-4A92E3BADB6B}" type="datetime1">
              <a:rPr lang="en-IN" smtClean="0"/>
              <a:t>22-06-2022</a:t>
            </a:fld>
            <a:endParaRPr lang="en-IN"/>
          </a:p>
        </p:txBody>
      </p:sp>
      <p:sp>
        <p:nvSpPr>
          <p:cNvPr id="6" name="Footer Placeholder 5">
            <a:extLst>
              <a:ext uri="{FF2B5EF4-FFF2-40B4-BE49-F238E27FC236}">
                <a16:creationId xmlns:a16="http://schemas.microsoft.com/office/drawing/2014/main" id="{A2AFC87F-5DA1-1C88-475A-14BCA4A7D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76989-1E55-3B8D-2A5E-DBF76B780E0E}"/>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246255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1F6-3A1E-DDE5-E1DF-BE83792D0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9FA196-571F-304B-CFD4-48970F9C5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EA3557-9EA7-E1E1-C884-B78AC2D1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14E12-0E68-7D5D-7DAA-0E9BECBB3CA5}"/>
              </a:ext>
            </a:extLst>
          </p:cNvPr>
          <p:cNvSpPr>
            <a:spLocks noGrp="1"/>
          </p:cNvSpPr>
          <p:nvPr>
            <p:ph type="dt" sz="half" idx="10"/>
          </p:nvPr>
        </p:nvSpPr>
        <p:spPr/>
        <p:txBody>
          <a:bodyPr/>
          <a:lstStyle/>
          <a:p>
            <a:fld id="{0545035C-5385-4D1E-8763-C0A8EAE78AC1}" type="datetime1">
              <a:rPr lang="en-IN" smtClean="0"/>
              <a:t>22-06-2022</a:t>
            </a:fld>
            <a:endParaRPr lang="en-IN"/>
          </a:p>
        </p:txBody>
      </p:sp>
      <p:sp>
        <p:nvSpPr>
          <p:cNvPr id="6" name="Footer Placeholder 5">
            <a:extLst>
              <a:ext uri="{FF2B5EF4-FFF2-40B4-BE49-F238E27FC236}">
                <a16:creationId xmlns:a16="http://schemas.microsoft.com/office/drawing/2014/main" id="{6BCAEDA0-093E-EFFA-A0E4-1D69B8392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21969-EA2F-9B12-FA46-8BB7152CF14E}"/>
              </a:ext>
            </a:extLst>
          </p:cNvPr>
          <p:cNvSpPr>
            <a:spLocks noGrp="1"/>
          </p:cNvSpPr>
          <p:nvPr>
            <p:ph type="sldNum" sz="quarter" idx="12"/>
          </p:nvPr>
        </p:nvSpPr>
        <p:spPr/>
        <p:txBody>
          <a:bodyPr/>
          <a:lstStyle/>
          <a:p>
            <a:fld id="{5D14BB68-5D1E-4F16-B2FD-2FEDC38D1768}" type="slidenum">
              <a:rPr lang="en-IN" smtClean="0"/>
              <a:t>‹#›</a:t>
            </a:fld>
            <a:endParaRPr lang="en-IN"/>
          </a:p>
        </p:txBody>
      </p:sp>
    </p:spTree>
    <p:extLst>
      <p:ext uri="{BB962C8B-B14F-4D97-AF65-F5344CB8AC3E}">
        <p14:creationId xmlns:p14="http://schemas.microsoft.com/office/powerpoint/2010/main" val="36147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ABE27-7762-83A6-D5DF-CF09E1D9B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A41264-86CC-58B5-1148-6CC6451F6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9B993-2AE8-E879-41F0-649AFCC25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98DEE-8D1F-488E-90E1-EFF682FD6231}" type="datetime1">
              <a:rPr lang="en-IN" smtClean="0"/>
              <a:t>22-06-2022</a:t>
            </a:fld>
            <a:endParaRPr lang="en-IN"/>
          </a:p>
        </p:txBody>
      </p:sp>
      <p:sp>
        <p:nvSpPr>
          <p:cNvPr id="5" name="Footer Placeholder 4">
            <a:extLst>
              <a:ext uri="{FF2B5EF4-FFF2-40B4-BE49-F238E27FC236}">
                <a16:creationId xmlns:a16="http://schemas.microsoft.com/office/drawing/2014/main" id="{897CD434-1E11-0BB9-ABF3-6CBC9CBBB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85DB02-CB90-01F4-96CB-CC7F9B7CF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4BB68-5D1E-4F16-B2FD-2FEDC38D1768}" type="slidenum">
              <a:rPr lang="en-IN" smtClean="0"/>
              <a:t>‹#›</a:t>
            </a:fld>
            <a:endParaRPr lang="en-IN"/>
          </a:p>
        </p:txBody>
      </p:sp>
    </p:spTree>
    <p:extLst>
      <p:ext uri="{BB962C8B-B14F-4D97-AF65-F5344CB8AC3E}">
        <p14:creationId xmlns:p14="http://schemas.microsoft.com/office/powerpoint/2010/main" val="325618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30.png"/><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1E12-4E47-A47D-4EC9-DBC7F9CBD355}"/>
              </a:ext>
            </a:extLst>
          </p:cNvPr>
          <p:cNvSpPr>
            <a:spLocks noGrp="1"/>
          </p:cNvSpPr>
          <p:nvPr>
            <p:ph type="ctrTitle"/>
          </p:nvPr>
        </p:nvSpPr>
        <p:spPr>
          <a:xfrm>
            <a:off x="1524000" y="1122363"/>
            <a:ext cx="9144000" cy="2133600"/>
          </a:xfrm>
        </p:spPr>
        <p:txBody>
          <a:bodyPr/>
          <a:lstStyle/>
          <a:p>
            <a:r>
              <a:rPr lang="en-IN" dirty="0"/>
              <a:t>Hard Particle Impact Model</a:t>
            </a:r>
          </a:p>
        </p:txBody>
      </p:sp>
      <p:sp>
        <p:nvSpPr>
          <p:cNvPr id="3" name="Subtitle 2">
            <a:extLst>
              <a:ext uri="{FF2B5EF4-FFF2-40B4-BE49-F238E27FC236}">
                <a16:creationId xmlns:a16="http://schemas.microsoft.com/office/drawing/2014/main" id="{AAC04CA8-61CA-BAE3-295E-BB16F83D13DC}"/>
              </a:ext>
            </a:extLst>
          </p:cNvPr>
          <p:cNvSpPr>
            <a:spLocks noGrp="1"/>
          </p:cNvSpPr>
          <p:nvPr>
            <p:ph type="subTitle" idx="1"/>
          </p:nvPr>
        </p:nvSpPr>
        <p:spPr>
          <a:xfrm>
            <a:off x="1524000" y="3602037"/>
            <a:ext cx="9144000" cy="1954701"/>
          </a:xfrm>
        </p:spPr>
        <p:txBody>
          <a:bodyPr>
            <a:normAutofit/>
          </a:bodyPr>
          <a:lstStyle/>
          <a:p>
            <a:pPr algn="r"/>
            <a:r>
              <a:rPr lang="en-IN" dirty="0"/>
              <a:t>Presented by</a:t>
            </a:r>
          </a:p>
          <a:p>
            <a:pPr algn="r"/>
            <a:r>
              <a:rPr lang="en-IN" sz="2800" dirty="0"/>
              <a:t>Sourit Saha</a:t>
            </a:r>
          </a:p>
          <a:p>
            <a:pPr algn="r"/>
            <a:r>
              <a:rPr lang="en-IN" dirty="0"/>
              <a:t>Summer Intern</a:t>
            </a:r>
          </a:p>
          <a:p>
            <a:pPr algn="r"/>
            <a:r>
              <a:rPr lang="en-IN" dirty="0"/>
              <a:t>IIT Mandi</a:t>
            </a:r>
          </a:p>
        </p:txBody>
      </p:sp>
      <p:sp>
        <p:nvSpPr>
          <p:cNvPr id="4" name="Slide Number Placeholder 3">
            <a:extLst>
              <a:ext uri="{FF2B5EF4-FFF2-40B4-BE49-F238E27FC236}">
                <a16:creationId xmlns:a16="http://schemas.microsoft.com/office/drawing/2014/main" id="{1CC8A9D6-8098-3B7C-34E5-D6DAF447C0D5}"/>
              </a:ext>
            </a:extLst>
          </p:cNvPr>
          <p:cNvSpPr>
            <a:spLocks noGrp="1"/>
          </p:cNvSpPr>
          <p:nvPr>
            <p:ph type="sldNum" sz="quarter" idx="12"/>
          </p:nvPr>
        </p:nvSpPr>
        <p:spPr/>
        <p:txBody>
          <a:bodyPr/>
          <a:lstStyle/>
          <a:p>
            <a:fld id="{5D14BB68-5D1E-4F16-B2FD-2FEDC38D1768}" type="slidenum">
              <a:rPr lang="en-IN" sz="1600" smtClean="0">
                <a:solidFill>
                  <a:schemeClr val="tx1"/>
                </a:solidFill>
              </a:rPr>
              <a:t>1</a:t>
            </a:fld>
            <a:endParaRPr lang="en-IN" sz="1600" dirty="0">
              <a:solidFill>
                <a:schemeClr val="tx1"/>
              </a:solidFill>
            </a:endParaRPr>
          </a:p>
        </p:txBody>
      </p:sp>
    </p:spTree>
    <p:extLst>
      <p:ext uri="{BB962C8B-B14F-4D97-AF65-F5344CB8AC3E}">
        <p14:creationId xmlns:p14="http://schemas.microsoft.com/office/powerpoint/2010/main" val="58504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149A-D4B0-E055-29A5-855AAB84CA94}"/>
              </a:ext>
            </a:extLst>
          </p:cNvPr>
          <p:cNvSpPr>
            <a:spLocks noGrp="1"/>
          </p:cNvSpPr>
          <p:nvPr>
            <p:ph type="title"/>
          </p:nvPr>
        </p:nvSpPr>
        <p:spPr>
          <a:xfrm>
            <a:off x="838200" y="154106"/>
            <a:ext cx="10515600" cy="774358"/>
          </a:xfrm>
        </p:spPr>
        <p:txBody>
          <a:bodyPr/>
          <a:lstStyle/>
          <a:p>
            <a:r>
              <a:rPr lang="en-IN" dirty="0"/>
              <a:t>Tangential Restitution Coefficient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E7911-B862-CD96-6084-4C496BE48559}"/>
                  </a:ext>
                </a:extLst>
              </p:cNvPr>
              <p:cNvSpPr>
                <a:spLocks noGrp="1"/>
              </p:cNvSpPr>
              <p:nvPr>
                <p:ph idx="1"/>
              </p:nvPr>
            </p:nvSpPr>
            <p:spPr>
              <a:xfrm>
                <a:off x="838200" y="1069144"/>
                <a:ext cx="10515600" cy="5514539"/>
              </a:xfrm>
            </p:spPr>
            <p:txBody>
              <a:bodyPr>
                <a:noAutofit/>
              </a:bodyPr>
              <a:lstStyle/>
              <a:p>
                <a:pPr algn="l"/>
                <a:r>
                  <a:rPr lang="en-GB" sz="2400" b="0" i="0" u="none" strike="noStrike" baseline="0" dirty="0">
                    <a:latin typeface="Times New Roman" panose="02020603050405020304" pitchFamily="18" charset="0"/>
                  </a:rPr>
                  <a:t>We rewrite Eq. (7) to get a form that contains the coefficient</a:t>
                </a:r>
                <a:r>
                  <a:rPr lang="en-GB" sz="2400" dirty="0">
                    <a:latin typeface="Times New Roman" panose="02020603050405020304" pitchFamily="18" charset="0"/>
                  </a:rPr>
                  <a:t> </a:t>
                </a:r>
                <a:r>
                  <a:rPr lang="en-GB" sz="2400" b="0" i="0" u="none" strike="noStrike" baseline="0" dirty="0">
                    <a:latin typeface="Times New Roman" panose="02020603050405020304" pitchFamily="18" charset="0"/>
                  </a:rPr>
                  <a:t>of normal restitution and the tangential restitution,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b="0" i="0" u="none" strike="noStrike" baseline="0" dirty="0">
                    <a:latin typeface="Times New Roman" panose="02020603050405020304" pitchFamily="18" charset="0"/>
                  </a:rPr>
                  <a:t>, in a similar manner.</a:t>
                </a:r>
              </a:p>
              <a:p>
                <a:pPr algn="l"/>
                <a:r>
                  <a:rPr lang="en-IN" sz="2400" b="0" i="0" u="none" strike="noStrike" baseline="0" dirty="0">
                    <a:latin typeface="Times New Roman" panose="02020603050405020304" pitchFamily="18" charset="0"/>
                  </a:rPr>
                  <a:t>The tangential restitution </a:t>
                </a:r>
                <a:r>
                  <a:rPr lang="en-GB" sz="2400" b="0" i="0" u="none" strike="noStrike" baseline="0" dirty="0">
                    <a:latin typeface="Times New Roman" panose="02020603050405020304" pitchFamily="18" charset="0"/>
                  </a:rPr>
                  <a:t>is defined by the tangential equivalent to Eq. (4), i.e.,</a:t>
                </a:r>
                <a:r>
                  <a:rPr lang="en-GB" sz="2400" b="0" i="0" u="none" strike="noStrike" dirty="0">
                    <a:latin typeface="Times New Roman" panose="02020603050405020304" pitchFamily="18" charset="0"/>
                  </a:rPr>
                  <a:t> </a:t>
                </a:r>
                <a14:m>
                  <m:oMath xmlns:m="http://schemas.openxmlformats.org/officeDocument/2006/math">
                    <m:sSubSup>
                      <m:sSubSupPr>
                        <m:ctrlPr>
                          <a:rPr lang="en-IN" sz="2400" b="1" i="1" smtClean="0">
                            <a:latin typeface="Cambria Math" panose="02040503050406030204" pitchFamily="18" charset="0"/>
                            <a:ea typeface="Calibri" panose="020F0502020204030204" pitchFamily="34" charset="0"/>
                            <a:cs typeface="Times New Roman" panose="02020603050405020304" pitchFamily="18" charset="0"/>
                          </a:rPr>
                        </m:ctrlPr>
                      </m:sSubSupPr>
                      <m:e>
                        <m:r>
                          <a:rPr lang="en-IN" sz="24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400" b="1" i="1">
                            <a:latin typeface="Cambria Math" panose="02040503050406030204" pitchFamily="18" charset="0"/>
                            <a:ea typeface="Calibri" panose="020F0502020204030204" pitchFamily="34" charset="0"/>
                            <a:cs typeface="Times New Roman" panose="02020603050405020304" pitchFamily="18" charset="0"/>
                          </a:rPr>
                          <m:t>𝒄</m:t>
                        </m:r>
                      </m:sub>
                      <m:sup>
                        <m:r>
                          <a:rPr lang="en-IN" sz="2400" i="1">
                            <a:latin typeface="Cambria Math" panose="02040503050406030204" pitchFamily="18" charset="0"/>
                            <a:ea typeface="Calibri" panose="020F0502020204030204" pitchFamily="34" charset="0"/>
                            <a:cs typeface="Times New Roman" panose="02020603050405020304" pitchFamily="18" charset="0"/>
                          </a:rPr>
                          <m:t>′(</m:t>
                        </m:r>
                        <m:r>
                          <a:rPr lang="en-IN" sz="2400" b="0" i="1" smtClean="0">
                            <a:latin typeface="Cambria Math" panose="02040503050406030204" pitchFamily="18" charset="0"/>
                            <a:ea typeface="Calibri" panose="020F0502020204030204" pitchFamily="34" charset="0"/>
                            <a:cs typeface="Times New Roman" panose="02020603050405020304" pitchFamily="18" charset="0"/>
                          </a:rPr>
                          <m:t>𝑡</m:t>
                        </m:r>
                        <m:r>
                          <a:rPr lang="en-IN" sz="2400" i="1">
                            <a:latin typeface="Cambria Math" panose="02040503050406030204" pitchFamily="18" charset="0"/>
                            <a:ea typeface="Calibri" panose="020F0502020204030204" pitchFamily="34" charset="0"/>
                            <a:cs typeface="Times New Roman" panose="02020603050405020304" pitchFamily="18" charset="0"/>
                          </a:rPr>
                          <m:t>)</m:t>
                        </m:r>
                      </m:sup>
                    </m:sSubSup>
                    <m:r>
                      <a:rPr lang="en-IN" sz="2400" b="1"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400" b="1" i="1">
                            <a:latin typeface="Cambria Math" panose="02040503050406030204" pitchFamily="18" charset="0"/>
                            <a:ea typeface="Calibri" panose="020F0502020204030204" pitchFamily="34" charset="0"/>
                            <a:cs typeface="Times New Roman" panose="02020603050405020304" pitchFamily="18" charset="0"/>
                          </a:rPr>
                        </m:ctrlPr>
                      </m:sSubSupPr>
                      <m:e>
                        <m:r>
                          <a:rPr lang="en-IN" sz="2400" i="1">
                            <a:latin typeface="Cambria Math" panose="02040503050406030204" pitchFamily="18" charset="0"/>
                          </a:rPr>
                          <m:t>𝛽</m:t>
                        </m:r>
                        <m:r>
                          <a:rPr lang="en-IN" sz="24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400" i="1">
                            <a:latin typeface="Cambria Math" panose="02040503050406030204" pitchFamily="18" charset="0"/>
                            <a:ea typeface="Calibri" panose="020F0502020204030204" pitchFamily="34" charset="0"/>
                            <a:cs typeface="Times New Roman" panose="02020603050405020304" pitchFamily="18" charset="0"/>
                          </a:rPr>
                          <m:t>𝑐</m:t>
                        </m:r>
                      </m:sub>
                      <m:sup>
                        <m:r>
                          <a:rPr lang="en-IN" sz="2400" b="1" i="1" smtClean="0">
                            <a:latin typeface="Cambria Math" panose="02040503050406030204" pitchFamily="18" charset="0"/>
                            <a:ea typeface="Calibri" panose="020F0502020204030204" pitchFamily="34" charset="0"/>
                            <a:cs typeface="Times New Roman" panose="02020603050405020304" pitchFamily="18" charset="0"/>
                          </a:rPr>
                          <m:t>𝒕</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oMath>
                </a14:m>
                <a:r>
                  <a:rPr lang="en-GB" sz="2400" b="0" i="0" u="none" strike="noStrike" baseline="0" dirty="0">
                    <a:latin typeface="Times New Roman" panose="02020603050405020304" pitchFamily="18" charset="0"/>
                  </a:rPr>
                  <a:t> and, in general, depends on </a:t>
                </a:r>
                <a14:m>
                  <m:oMath xmlns:m="http://schemas.openxmlformats.org/officeDocument/2006/math">
                    <m:r>
                      <a:rPr lang="en-IN" sz="2400" i="1" smtClean="0">
                        <a:latin typeface="Cambria Math" panose="02040503050406030204" pitchFamily="18" charset="0"/>
                      </a:rPr>
                      <m:t>𝛾</m:t>
                    </m:r>
                  </m:oMath>
                </a14:m>
                <a:r>
                  <a:rPr lang="en-GB" sz="2400" b="0" i="0" u="none" strike="noStrike" baseline="0" dirty="0">
                    <a:latin typeface="Times New Roman" panose="02020603050405020304" pitchFamily="18" charset="0"/>
                  </a:rPr>
                  <a:t>.</a:t>
                </a:r>
              </a:p>
              <a:p>
                <a:pPr algn="l"/>
                <a:r>
                  <a:rPr lang="en-IN" sz="2400" b="0" i="0" u="none" strike="noStrike" baseline="0" dirty="0">
                    <a:latin typeface="Times New Roman" panose="02020603050405020304" pitchFamily="18" charset="0"/>
                  </a:rPr>
                  <a:t>Thus, the momentum change for solid spheres is</a:t>
                </a:r>
              </a:p>
              <a:p>
                <a:pPr marL="0" indent="0" algn="ctr">
                  <a:buNone/>
                </a:pP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12</m:t>
                        </m:r>
                      </m:sub>
                    </m:sSub>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𝑒</m:t>
                        </m:r>
                      </m:e>
                    </m:d>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4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7</m:t>
                        </m:r>
                      </m:den>
                    </m:f>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12</m:t>
                        </m:r>
                      </m:sub>
                    </m:sSub>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r>
                          <a:rPr lang="en-IN" sz="2400" i="1">
                            <a:effectLst/>
                            <a:latin typeface="Cambria Math" panose="02040503050406030204" pitchFamily="18" charset="0"/>
                            <a:ea typeface="Calibri" panose="020F0502020204030204" pitchFamily="34" charset="0"/>
                            <a:cs typeface="Times New Roman" panose="02020603050405020304" pitchFamily="18" charset="0"/>
                          </a:rPr>
                          <m:t>𝛽</m:t>
                        </m:r>
                      </m:e>
                    </m:d>
                    <m:sSubSup>
                      <m:sSubSup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400" i="1">
                            <a:effectLst/>
                            <a:latin typeface="Cambria Math" panose="02040503050406030204" pitchFamily="18" charset="0"/>
                            <a:ea typeface="Calibri" panose="020F0502020204030204" pitchFamily="34" charset="0"/>
                            <a:cs typeface="Times New Roman" panose="02020603050405020304" pitchFamily="18" charset="0"/>
                          </a:rPr>
                          <m:t>𝑡</m:t>
                        </m:r>
                      </m:sup>
                    </m:sSubSup>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400" dirty="0">
                    <a:latin typeface="Times New Roman" panose="02020603050405020304" pitchFamily="18" charset="0"/>
                  </a:rPr>
                  <a:t> </a:t>
                </a:r>
                <a:r>
                  <a:rPr lang="en-IN" sz="1800" dirty="0">
                    <a:latin typeface="Times New Roman" panose="02020603050405020304" pitchFamily="18" charset="0"/>
                  </a:rPr>
                  <a:t>……(8)</a:t>
                </a:r>
              </a:p>
              <a:p>
                <a:pPr algn="l"/>
                <a:r>
                  <a:rPr lang="en-GB" sz="2400" b="0" i="0" u="none" strike="noStrike" baseline="0" dirty="0">
                    <a:latin typeface="Times New Roman" panose="02020603050405020304" pitchFamily="18" charset="0"/>
                  </a:rPr>
                  <a:t>The factor </a:t>
                </a:r>
                <a14:m>
                  <m:oMath xmlns:m="http://schemas.openxmlformats.org/officeDocument/2006/math">
                    <m:f>
                      <m:fPr>
                        <m:type m:val="skw"/>
                        <m:ctrlPr>
                          <a:rPr lang="en-IN" sz="2400" i="1" smtClean="0">
                            <a:effectLst/>
                            <a:latin typeface="Cambria Math" panose="02040503050406030204" pitchFamily="18" charset="0"/>
                          </a:rPr>
                        </m:ctrlPr>
                      </m:fPr>
                      <m:num>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7</m:t>
                        </m:r>
                      </m:den>
                    </m:f>
                  </m:oMath>
                </a14:m>
                <a:r>
                  <a:rPr lang="en-GB" sz="2400" b="0" i="0" u="none" strike="noStrike" baseline="0" dirty="0">
                    <a:latin typeface="Times New Roman" panose="02020603050405020304" pitchFamily="18" charset="0"/>
                  </a:rPr>
                  <a:t> stems from the fact that a change of linear tangential velocity is always connected to a change of angular momentum and depends on the moment of inertia of the involved particles.</a:t>
                </a:r>
              </a:p>
              <a:p>
                <a:r>
                  <a:rPr lang="en-GB" sz="2400" b="0" i="0" u="none" strike="noStrike" baseline="0" dirty="0">
                    <a:latin typeface="Times New Roman" panose="02020603050405020304" pitchFamily="18" charset="0"/>
                  </a:rPr>
                  <a:t>In Eq. (8) we have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𝛽</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𝑚𝑖𝑛</m:t>
                    </m:r>
                    <m:d>
                      <m:dPr>
                        <m:begChr m:val="["/>
                        <m:end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e>
                    </m:d>
                  </m:oMath>
                </a14:m>
                <a:r>
                  <a:rPr lang="en-GB" sz="2400" b="0" i="0" u="none" strike="noStrike" baseline="0" dirty="0">
                    <a:latin typeface="Times New Roman" panose="02020603050405020304" pitchFamily="18" charset="0"/>
                  </a:rPr>
                  <a:t>. For large </a:t>
                </a:r>
                <a14:m>
                  <m:oMath xmlns:m="http://schemas.openxmlformats.org/officeDocument/2006/math">
                    <m:r>
                      <a:rPr lang="en-IN" sz="2400" i="1">
                        <a:latin typeface="Cambria Math" panose="02040503050406030204" pitchFamily="18" charset="0"/>
                      </a:rPr>
                      <m:t>𝛾</m:t>
                    </m:r>
                  </m:oMath>
                </a14:m>
                <a:r>
                  <a:rPr lang="en-GB" sz="2400" b="0" i="0" u="none" strike="noStrike" baseline="0" dirty="0">
                    <a:latin typeface="Times New Roman" panose="02020603050405020304" pitchFamily="18" charset="0"/>
                  </a:rPr>
                  <a:t> and thus broken contacts, we use </a:t>
                </a:r>
                <a14:m>
                  <m:oMath xmlns:m="http://schemas.openxmlformats.org/officeDocument/2006/math">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𝛽</m:t>
                        </m:r>
                      </m:e>
                      <m:sub>
                        <m:r>
                          <a:rPr lang="en-IN" sz="2400" i="1">
                            <a:latin typeface="Cambria Math" panose="02040503050406030204" pitchFamily="18" charset="0"/>
                          </a:rPr>
                          <m:t>0</m:t>
                        </m:r>
                      </m:sub>
                    </m:sSub>
                  </m:oMath>
                </a14:m>
                <a:r>
                  <a:rPr lang="en-GB" sz="2400" b="0" i="0" u="none" strike="noStrike" baseline="0" dirty="0">
                    <a:latin typeface="Times New Roman" panose="02020603050405020304" pitchFamily="18" charset="0"/>
                  </a:rPr>
                  <a:t>.</a:t>
                </a:r>
              </a:p>
              <a:p>
                <a:r>
                  <a:rPr lang="en-IN" sz="2400" b="0" i="0" u="none" strike="noStrike" baseline="0" dirty="0">
                    <a:latin typeface="Times New Roman" panose="02020603050405020304" pitchFamily="18" charset="0"/>
                  </a:rPr>
                  <a:t>Inserting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𝛽</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400" i="1">
                            <a:effectLst/>
                            <a:latin typeface="Cambria Math" panose="02040503050406030204" pitchFamily="18" charset="0"/>
                            <a:ea typeface="Calibri" panose="020F0502020204030204" pitchFamily="34" charset="0"/>
                            <a:cs typeface="Times New Roman" panose="02020603050405020304" pitchFamily="18" charset="0"/>
                          </a:rPr>
                          <m:t>7</m:t>
                        </m:r>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IN" sz="24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r>
                          <a:rPr lang="en-IN" sz="2400" i="1">
                            <a:effectLst/>
                            <a:latin typeface="Cambria Math" panose="02040503050406030204" pitchFamily="18" charset="0"/>
                            <a:ea typeface="Calibri" panose="020F0502020204030204" pitchFamily="34" charset="0"/>
                            <a:cs typeface="Times New Roman" panose="02020603050405020304" pitchFamily="18" charset="0"/>
                          </a:rPr>
                          <m:t>𝑒</m:t>
                        </m:r>
                      </m:e>
                    </m:d>
                    <m:r>
                      <a:rPr lang="en-IN" sz="2400" i="1">
                        <a:effectLst/>
                        <a:latin typeface="Cambria Math" panose="02040503050406030204" pitchFamily="18" charset="0"/>
                        <a:ea typeface="Calibri" panose="020F0502020204030204" pitchFamily="34" charset="0"/>
                        <a:cs typeface="Times New Roman" panose="02020603050405020304" pitchFamily="18" charset="0"/>
                      </a:rPr>
                      <m:t>𝑐𝑜𝑡</m:t>
                    </m:r>
                    <m:r>
                      <a:rPr lang="en-IN" sz="2400" i="1">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GB" sz="2400" b="0" i="0" u="none" strike="noStrike" baseline="0" dirty="0">
                    <a:latin typeface="Times New Roman" panose="02020603050405020304" pitchFamily="18" charset="0"/>
                  </a:rPr>
                  <a:t> in Eq. (8) leads to Eq. (7) and corresponds to Coulomb-type contacts for small </a:t>
                </a:r>
                <a14:m>
                  <m:oMath xmlns:m="http://schemas.openxmlformats.org/officeDocument/2006/math">
                    <m:r>
                      <a:rPr lang="en-IN" sz="2400" i="1">
                        <a:latin typeface="Cambria Math" panose="02040503050406030204" pitchFamily="18" charset="0"/>
                      </a:rPr>
                      <m:t>𝛾</m:t>
                    </m:r>
                  </m:oMath>
                </a14:m>
                <a:r>
                  <a:rPr lang="en-IN" sz="2400" b="0" i="0" u="none" strike="noStrike" baseline="0" dirty="0">
                    <a:latin typeface="Times New Roman" panose="02020603050405020304" pitchFamily="18" charset="0"/>
                  </a:rPr>
                  <a:t>.</a:t>
                </a:r>
                <a:endParaRPr lang="en-IN" sz="2400" dirty="0"/>
              </a:p>
            </p:txBody>
          </p:sp>
        </mc:Choice>
        <mc:Fallback xmlns="">
          <p:sp>
            <p:nvSpPr>
              <p:cNvPr id="3" name="Content Placeholder 2">
                <a:extLst>
                  <a:ext uri="{FF2B5EF4-FFF2-40B4-BE49-F238E27FC236}">
                    <a16:creationId xmlns:a16="http://schemas.microsoft.com/office/drawing/2014/main" id="{D3EE7911-B862-CD96-6084-4C496BE48559}"/>
                  </a:ext>
                </a:extLst>
              </p:cNvPr>
              <p:cNvSpPr>
                <a:spLocks noGrp="1" noRot="1" noChangeAspect="1" noMove="1" noResize="1" noEditPoints="1" noAdjustHandles="1" noChangeArrowheads="1" noChangeShapeType="1" noTextEdit="1"/>
              </p:cNvSpPr>
              <p:nvPr>
                <p:ph idx="1"/>
              </p:nvPr>
            </p:nvSpPr>
            <p:spPr>
              <a:xfrm>
                <a:off x="838200" y="1069144"/>
                <a:ext cx="10515600" cy="5514539"/>
              </a:xfrm>
              <a:blipFill>
                <a:blip r:embed="rId2"/>
                <a:stretch>
                  <a:fillRect l="-812" t="-1547" r="-406" b="-165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91D7995-7304-1A6B-026A-5C871EBDBF54}"/>
              </a:ext>
            </a:extLst>
          </p:cNvPr>
          <p:cNvSpPr>
            <a:spLocks noGrp="1"/>
          </p:cNvSpPr>
          <p:nvPr>
            <p:ph type="sldNum" sz="quarter" idx="12"/>
          </p:nvPr>
        </p:nvSpPr>
        <p:spPr/>
        <p:txBody>
          <a:bodyPr/>
          <a:lstStyle/>
          <a:p>
            <a:fld id="{5D14BB68-5D1E-4F16-B2FD-2FEDC38D1768}" type="slidenum">
              <a:rPr lang="en-IN" sz="1600" smtClean="0">
                <a:solidFill>
                  <a:schemeClr val="tx1"/>
                </a:solidFill>
              </a:rPr>
              <a:t>10</a:t>
            </a:fld>
            <a:endParaRPr lang="en-IN" dirty="0">
              <a:solidFill>
                <a:schemeClr val="tx1"/>
              </a:solidFill>
            </a:endParaRPr>
          </a:p>
        </p:txBody>
      </p:sp>
    </p:spTree>
    <p:extLst>
      <p:ext uri="{BB962C8B-B14F-4D97-AF65-F5344CB8AC3E}">
        <p14:creationId xmlns:p14="http://schemas.microsoft.com/office/powerpoint/2010/main" val="235211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B2AE-FBE3-BD42-EAD6-3322A2B06D79}"/>
              </a:ext>
            </a:extLst>
          </p:cNvPr>
          <p:cNvSpPr>
            <a:spLocks noGrp="1"/>
          </p:cNvSpPr>
          <p:nvPr>
            <p:ph type="title"/>
          </p:nvPr>
        </p:nvSpPr>
        <p:spPr>
          <a:xfrm>
            <a:off x="838200" y="83766"/>
            <a:ext cx="10515600" cy="774358"/>
          </a:xfrm>
        </p:spPr>
        <p:txBody>
          <a:bodyPr>
            <a:normAutofit/>
          </a:bodyPr>
          <a:lstStyle/>
          <a:p>
            <a:r>
              <a:rPr lang="en-IN" sz="4000" dirty="0"/>
              <a:t>Physical significance of Restitution Coefficients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5704C6-E630-F90F-F91F-B14751702AD9}"/>
                  </a:ext>
                </a:extLst>
              </p:cNvPr>
              <p:cNvSpPr>
                <a:spLocks noGrp="1"/>
              </p:cNvSpPr>
              <p:nvPr>
                <p:ph idx="1"/>
              </p:nvPr>
            </p:nvSpPr>
            <p:spPr>
              <a:xfrm>
                <a:off x="196948" y="858124"/>
                <a:ext cx="11873132" cy="5845770"/>
              </a:xfrm>
            </p:spPr>
            <p:txBody>
              <a:bodyPr>
                <a:normAutofit/>
              </a:bodyPr>
              <a:lstStyle/>
              <a:p>
                <a:pPr algn="just"/>
                <a:r>
                  <a:rPr lang="en-GB" sz="2400" i="0" dirty="0">
                    <a:solidFill>
                      <a:srgbClr val="202124"/>
                    </a:solidFill>
                    <a:effectLst/>
                    <a:latin typeface="Times New Roman" panose="02020603050405020304" pitchFamily="18" charset="0"/>
                    <a:cs typeface="Times New Roman" panose="02020603050405020304" pitchFamily="18" charset="0"/>
                  </a:rPr>
                  <a:t>The measure of the colliding materials' nature is represented by a number known as the coefficient of restitution.</a:t>
                </a:r>
              </a:p>
              <a:p>
                <a:pPr algn="just"/>
                <a:r>
                  <a:rPr lang="en-GB" sz="2400" i="0" dirty="0">
                    <a:solidFill>
                      <a:srgbClr val="202124"/>
                    </a:solidFill>
                    <a:effectLst/>
                    <a:latin typeface="Times New Roman" panose="02020603050405020304" pitchFamily="18" charset="0"/>
                    <a:cs typeface="Times New Roman" panose="02020603050405020304" pitchFamily="18" charset="0"/>
                  </a:rPr>
                  <a:t>The coefficient of restitution provides us with information about the elasticity of the collision.</a:t>
                </a:r>
                <a:endParaRPr lang="en-GB" sz="2400" dirty="0">
                  <a:solidFill>
                    <a:srgbClr val="202124"/>
                  </a:solidFill>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It has two components: 1. Normal Restitution Coefficient </a:t>
                </a:r>
                <a:r>
                  <a:rPr lang="en-IN" sz="2400" dirty="0"/>
                  <a:t>(</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a:t>
                </a:r>
              </a:p>
              <a:p>
                <a:pPr marL="0" indent="0" algn="just">
                  <a:buNone/>
                </a:pPr>
                <a:r>
                  <a:rPr lang="en-IN" sz="2400" dirty="0"/>
                  <a:t>			      </a:t>
                </a:r>
                <a:r>
                  <a:rPr lang="en-IN" sz="2400" dirty="0">
                    <a:latin typeface="Times New Roman" panose="02020603050405020304" pitchFamily="18" charset="0"/>
                    <a:cs typeface="Times New Roman" panose="02020603050405020304" pitchFamily="18" charset="0"/>
                  </a:rPr>
                  <a:t>2. Tangential Restitution Coefficient </a:t>
                </a:r>
                <a:r>
                  <a:rPr lang="en-IN" sz="2400" dirty="0"/>
                  <a:t>(</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a:t>
                </a:r>
              </a:p>
              <a:p>
                <a:pPr algn="just"/>
                <a:r>
                  <a:rPr lang="en-IN" sz="2400" dirty="0">
                    <a:latin typeface="Times New Roman" panose="02020603050405020304" pitchFamily="18" charset="0"/>
                    <a:cs typeface="Times New Roman" panose="02020603050405020304" pitchFamily="18" charset="0"/>
                  </a:rPr>
                  <a:t>The value of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 </a:t>
                </a:r>
                <a:r>
                  <a:rPr lang="en-IN" sz="2400" dirty="0">
                    <a:latin typeface="Times New Roman" panose="02020603050405020304" pitchFamily="18" charset="0"/>
                    <a:cs typeface="Times New Roman" panose="02020603050405020304" pitchFamily="18" charset="0"/>
                  </a:rPr>
                  <a:t>varies as </a:t>
                </a:r>
                <a14:m>
                  <m:oMath xmlns:m="http://schemas.openxmlformats.org/officeDocument/2006/math">
                    <m:r>
                      <a:rPr lang="en-IN" sz="2400" i="1">
                        <a:latin typeface="Cambria Math" panose="02040503050406030204" pitchFamily="18" charset="0"/>
                      </a:rPr>
                      <m:t>0≤</m:t>
                    </m:r>
                    <m:r>
                      <a:rPr lang="en-IN" sz="2400" i="1">
                        <a:latin typeface="Cambria Math" panose="02040503050406030204" pitchFamily="18" charset="0"/>
                      </a:rPr>
                      <m:t>𝑒</m:t>
                    </m:r>
                    <m:r>
                      <a:rPr lang="en-IN" sz="2400" i="1">
                        <a:latin typeface="Cambria Math" panose="02040503050406030204" pitchFamily="18" charset="0"/>
                      </a:rPr>
                      <m:t>≤1</m:t>
                    </m:r>
                  </m:oMath>
                </a14:m>
                <a:r>
                  <a:rPr lang="en-IN" sz="2400" dirty="0"/>
                  <a:t> </a:t>
                </a:r>
                <a:r>
                  <a:rPr lang="en-IN" sz="2400" dirty="0">
                    <a:latin typeface="Times New Roman" panose="02020603050405020304" pitchFamily="18" charset="0"/>
                    <a:cs typeface="Times New Roman" panose="02020603050405020304" pitchFamily="18" charset="0"/>
                  </a:rPr>
                  <a:t>and that of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 </a:t>
                </a:r>
                <a:r>
                  <a:rPr lang="en-IN" sz="2400" dirty="0">
                    <a:latin typeface="Times New Roman" panose="02020603050405020304" pitchFamily="18" charset="0"/>
                    <a:cs typeface="Times New Roman" panose="02020603050405020304" pitchFamily="18" charset="0"/>
                  </a:rPr>
                  <a:t>varies as </a:t>
                </a:r>
                <a14:m>
                  <m:oMath xmlns:m="http://schemas.openxmlformats.org/officeDocument/2006/math">
                    <m:r>
                      <a:rPr lang="en-IN" sz="2400" i="1">
                        <a:latin typeface="Cambria Math" panose="02040503050406030204" pitchFamily="18" charset="0"/>
                      </a:rPr>
                      <m:t>−1≤</m:t>
                    </m:r>
                    <m:r>
                      <a:rPr lang="en-IN" sz="2400" i="1">
                        <a:latin typeface="Cambria Math" panose="02040503050406030204" pitchFamily="18" charset="0"/>
                      </a:rPr>
                      <m:t>𝛽</m:t>
                    </m:r>
                    <m:r>
                      <a:rPr lang="en-IN" sz="2400" i="1">
                        <a:latin typeface="Cambria Math" panose="02040503050406030204" pitchFamily="18" charset="0"/>
                      </a:rPr>
                      <m:t>≤1</m:t>
                    </m:r>
                  </m:oMath>
                </a14:m>
                <a:r>
                  <a:rPr lang="en-IN" sz="2400" dirty="0"/>
                  <a:t>.</a:t>
                </a:r>
              </a:p>
              <a:p>
                <a:pPr algn="just"/>
                <a:r>
                  <a:rPr lang="en-IN" sz="2400" dirty="0">
                    <a:latin typeface="Times New Roman" panose="02020603050405020304" pitchFamily="18" charset="0"/>
                    <a:cs typeface="Times New Roman" panose="02020603050405020304" pitchFamily="18" charset="0"/>
                  </a:rPr>
                  <a:t>If</a:t>
                </a:r>
                <a:r>
                  <a:rPr lang="en-IN" sz="2400" dirty="0"/>
                  <a: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=1</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collision is ‘perfectly elastic’. The kinetic energy before and after impact is conserved in this kind of impact.</a:t>
                </a:r>
              </a:p>
              <a:p>
                <a:pPr algn="just"/>
                <a:r>
                  <a:rPr lang="en-IN" sz="2400" dirty="0">
                    <a:latin typeface="Times New Roman" panose="02020603050405020304" pitchFamily="18" charset="0"/>
                    <a:ea typeface="Calibri" panose="020F0502020204030204" pitchFamily="34" charset="0"/>
                    <a:cs typeface="Times New Roman" panose="02020603050405020304" pitchFamily="18" charset="0"/>
                  </a:rPr>
                  <a:t>If</a:t>
                </a:r>
                <a:r>
                  <a:rPr lang="en-IN"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IN" sz="2400" i="1" smtClean="0">
                        <a:latin typeface="Cambria Math" panose="02040503050406030204" pitchFamily="18" charset="0"/>
                      </a:rPr>
                      <m:t>0</m:t>
                    </m:r>
                    <m:r>
                      <a:rPr lang="en-IN" sz="2400" b="0" i="1" smtClean="0">
                        <a:latin typeface="Cambria Math" panose="02040503050406030204" pitchFamily="18" charset="0"/>
                      </a:rPr>
                      <m:t>&lt;</m:t>
                    </m:r>
                    <m:r>
                      <a:rPr lang="en-IN" sz="2400" i="1" smtClean="0">
                        <a:latin typeface="Cambria Math" panose="02040503050406030204" pitchFamily="18" charset="0"/>
                      </a:rPr>
                      <m:t>𝑒</m:t>
                    </m:r>
                    <m:r>
                      <a:rPr lang="en-IN" sz="2400" b="0" i="1" smtClean="0">
                        <a:latin typeface="Cambria Math" panose="02040503050406030204" pitchFamily="18" charset="0"/>
                      </a:rPr>
                      <m:t>&lt;</m:t>
                    </m:r>
                    <m:r>
                      <a:rPr lang="en-IN" sz="2400" i="1" smtClean="0">
                        <a:latin typeface="Cambria Math" panose="02040503050406030204" pitchFamily="18" charset="0"/>
                      </a:rPr>
                      <m:t>1</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collision is ‘inelastic’. The kinetic energy before and after impact is not conserved in this kind of impact.</a:t>
                </a:r>
              </a:p>
              <a:p>
                <a:pPr algn="just"/>
                <a:r>
                  <a:rPr lang="en-IN" sz="2400" dirty="0">
                    <a:latin typeface="Times New Roman" panose="02020603050405020304" pitchFamily="18" charset="0"/>
                    <a:cs typeface="Times New Roman" panose="02020603050405020304" pitchFamily="18" charset="0"/>
                  </a:rPr>
                  <a:t>If</a:t>
                </a:r>
                <a:r>
                  <a:rPr lang="en-IN" sz="2400" dirty="0"/>
                  <a: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b="0" i="0" smtClean="0">
                        <a:effectLst/>
                        <a:latin typeface="Cambria Math" panose="02040503050406030204" pitchFamily="18" charset="0"/>
                        <a:ea typeface="Calibri" panose="020F0502020204030204" pitchFamily="34" charset="0"/>
                        <a:cs typeface="Times New Roman" panose="02020603050405020304" pitchFamily="18" charset="0"/>
                      </a:rPr>
                      <m:t>0</m:t>
                    </m:r>
                  </m:oMath>
                </a14:m>
                <a:r>
                  <a:rPr lang="en-IN" sz="2400" dirty="0"/>
                  <a:t>, </a:t>
                </a:r>
                <a:r>
                  <a:rPr lang="en-IN" sz="2400" dirty="0">
                    <a:latin typeface="Times New Roman" panose="02020603050405020304" pitchFamily="18" charset="0"/>
                    <a:cs typeface="Times New Roman" panose="02020603050405020304" pitchFamily="18" charset="0"/>
                  </a:rPr>
                  <a:t>the collision is ‘perfectly inelastic’. The impacting particles stick to each other after this kind of impact and relative velocity between the particles post impact becomes zero.</a:t>
                </a:r>
                <a:endParaRPr lang="en-IN" sz="2400" dirty="0"/>
              </a:p>
              <a:p>
                <a:pPr algn="just"/>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 </a:t>
                </a:r>
                <a:r>
                  <a:rPr lang="en-IN" sz="2400" dirty="0">
                    <a:latin typeface="Times New Roman" panose="02020603050405020304" pitchFamily="18" charset="0"/>
                    <a:cs typeface="Times New Roman" panose="02020603050405020304" pitchFamily="18" charset="0"/>
                  </a:rPr>
                  <a:t>and</a:t>
                </a:r>
                <a:r>
                  <a:rPr lang="en-IN" sz="2400" dirty="0"/>
                  <a:t>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 </a:t>
                </a:r>
                <a:r>
                  <a:rPr lang="en-IN" sz="2400" dirty="0">
                    <a:latin typeface="Times New Roman" panose="02020603050405020304" pitchFamily="18" charset="0"/>
                    <a:cs typeface="Times New Roman" panose="02020603050405020304" pitchFamily="18" charset="0"/>
                  </a:rPr>
                  <a:t>depends on the impact velocity and system geometry.</a:t>
                </a:r>
              </a:p>
              <a:p>
                <a:pPr algn="just"/>
                <a:endParaRPr lang="en-IN" sz="2400" dirty="0"/>
              </a:p>
            </p:txBody>
          </p:sp>
        </mc:Choice>
        <mc:Fallback>
          <p:sp>
            <p:nvSpPr>
              <p:cNvPr id="3" name="Content Placeholder 2">
                <a:extLst>
                  <a:ext uri="{FF2B5EF4-FFF2-40B4-BE49-F238E27FC236}">
                    <a16:creationId xmlns:a16="http://schemas.microsoft.com/office/drawing/2014/main" id="{E75704C6-E630-F90F-F91F-B14751702AD9}"/>
                  </a:ext>
                </a:extLst>
              </p:cNvPr>
              <p:cNvSpPr>
                <a:spLocks noGrp="1" noRot="1" noChangeAspect="1" noMove="1" noResize="1" noEditPoints="1" noAdjustHandles="1" noChangeArrowheads="1" noChangeShapeType="1" noTextEdit="1"/>
              </p:cNvSpPr>
              <p:nvPr>
                <p:ph idx="1"/>
              </p:nvPr>
            </p:nvSpPr>
            <p:spPr>
              <a:xfrm>
                <a:off x="196948" y="858124"/>
                <a:ext cx="11873132" cy="5845770"/>
              </a:xfrm>
              <a:blipFill>
                <a:blip r:embed="rId2"/>
                <a:stretch>
                  <a:fillRect l="-667" t="-1460" r="-77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EE8FDDF-E70F-1974-08DA-FA792CED9170}"/>
              </a:ext>
            </a:extLst>
          </p:cNvPr>
          <p:cNvSpPr>
            <a:spLocks noGrp="1"/>
          </p:cNvSpPr>
          <p:nvPr>
            <p:ph type="sldNum" sz="quarter" idx="12"/>
          </p:nvPr>
        </p:nvSpPr>
        <p:spPr/>
        <p:txBody>
          <a:bodyPr/>
          <a:lstStyle/>
          <a:p>
            <a:fld id="{5D14BB68-5D1E-4F16-B2FD-2FEDC38D1768}" type="slidenum">
              <a:rPr lang="en-IN" sz="1600" smtClean="0">
                <a:solidFill>
                  <a:schemeClr val="tx1"/>
                </a:solidFill>
              </a:rPr>
              <a:t>11</a:t>
            </a:fld>
            <a:endParaRPr lang="en-IN" dirty="0">
              <a:solidFill>
                <a:schemeClr val="tx1"/>
              </a:solidFill>
            </a:endParaRPr>
          </a:p>
        </p:txBody>
      </p:sp>
    </p:spTree>
    <p:extLst>
      <p:ext uri="{BB962C8B-B14F-4D97-AF65-F5344CB8AC3E}">
        <p14:creationId xmlns:p14="http://schemas.microsoft.com/office/powerpoint/2010/main" val="245028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96E0-EB43-B09D-B4EC-B33B35AE8AFA}"/>
              </a:ext>
            </a:extLst>
          </p:cNvPr>
          <p:cNvSpPr>
            <a:spLocks noGrp="1"/>
          </p:cNvSpPr>
          <p:nvPr>
            <p:ph type="title"/>
          </p:nvPr>
        </p:nvSpPr>
        <p:spPr>
          <a:xfrm>
            <a:off x="838200" y="125970"/>
            <a:ext cx="10515600" cy="718087"/>
          </a:xfrm>
        </p:spPr>
        <p:txBody>
          <a:bodyPr/>
          <a:lstStyle/>
          <a:p>
            <a:r>
              <a:rPr lang="en-IN" dirty="0"/>
              <a:t>Example: Oblique Impact Numerical Problem</a:t>
            </a:r>
          </a:p>
        </p:txBody>
      </p:sp>
      <p:pic>
        <p:nvPicPr>
          <p:cNvPr id="11" name="Content Placeholder 10">
            <a:extLst>
              <a:ext uri="{FF2B5EF4-FFF2-40B4-BE49-F238E27FC236}">
                <a16:creationId xmlns:a16="http://schemas.microsoft.com/office/drawing/2014/main" id="{08E486B9-7C3E-7908-66FA-E035A5717A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34790" y="2154761"/>
            <a:ext cx="5507172" cy="2698599"/>
          </a:xfrm>
        </p:spPr>
      </p:pic>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5032BA0-AF57-B4ED-F6CC-EA7DEF25E14F}"/>
                  </a:ext>
                </a:extLst>
              </p:cNvPr>
              <p:cNvSpPr>
                <a:spLocks noGrp="1"/>
              </p:cNvSpPr>
              <p:nvPr>
                <p:ph sz="half" idx="2"/>
              </p:nvPr>
            </p:nvSpPr>
            <p:spPr>
              <a:xfrm>
                <a:off x="6172199" y="2106985"/>
                <a:ext cx="5647977" cy="2925279"/>
              </a:xfrm>
            </p:spPr>
            <p:txBody>
              <a:bodyPr>
                <a:normAutofit/>
              </a:bodyPr>
              <a:lstStyle/>
              <a:p>
                <a:pPr marL="0" indent="0">
                  <a:buNone/>
                </a:pPr>
                <a:r>
                  <a:rPr lang="en-IN" sz="2600" dirty="0"/>
                  <a:t>It is clear that for the 8-ball to be potted, its velocity vector has to be inclined at an angle </a:t>
                </a:r>
                <a14:m>
                  <m:oMath xmlns:m="http://schemas.openxmlformats.org/officeDocument/2006/math">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600" i="1">
                            <a:effectLst/>
                            <a:latin typeface="Cambria Math" panose="02040503050406030204" pitchFamily="18" charset="0"/>
                          </a:rPr>
                        </m:ctrlPr>
                      </m:sSup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𝑡𝑎𝑛</m:t>
                        </m:r>
                      </m:e>
                      <m:sup>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N" sz="2600" i="1">
                            <a:effectLst/>
                            <a:latin typeface="Cambria Math" panose="02040503050406030204" pitchFamily="18" charset="0"/>
                          </a:rPr>
                        </m:ctrlPr>
                      </m:dPr>
                      <m:e>
                        <m:f>
                          <m:fPr>
                            <m:ctrlPr>
                              <a:rPr lang="en-IN" sz="2600" i="1">
                                <a:effectLst/>
                                <a:latin typeface="Cambria Math" panose="02040503050406030204" pitchFamily="18" charset="0"/>
                              </a:rPr>
                            </m:ctrlPr>
                          </m:fPr>
                          <m:num>
                            <m:r>
                              <a:rPr lang="en-IN" sz="2600" i="1">
                                <a:effectLst/>
                                <a:latin typeface="Cambria Math" panose="02040503050406030204" pitchFamily="18" charset="0"/>
                                <a:ea typeface="Calibri" panose="020F0502020204030204" pitchFamily="34" charset="0"/>
                                <a:cs typeface="Times New Roman" panose="02020603050405020304" pitchFamily="18" charset="0"/>
                              </a:rPr>
                              <m:t>h</m:t>
                            </m:r>
                          </m:num>
                          <m:den>
                            <m:r>
                              <a:rPr lang="en-IN" sz="2600" i="1">
                                <a:effectLst/>
                                <a:latin typeface="Cambria Math" panose="02040503050406030204" pitchFamily="18" charset="0"/>
                                <a:ea typeface="Calibri" panose="020F0502020204030204" pitchFamily="34" charset="0"/>
                                <a:cs typeface="Times New Roman" panose="02020603050405020304" pitchFamily="18" charset="0"/>
                              </a:rPr>
                              <m:t>𝑙</m:t>
                            </m:r>
                          </m:den>
                        </m:f>
                      </m:e>
                    </m:d>
                  </m:oMath>
                </a14:m>
                <a:r>
                  <a:rPr lang="en-IN" sz="2600" dirty="0"/>
                  <a:t>. Our task will be to determine </a:t>
                </a:r>
                <a14:m>
                  <m:oMath xmlns:m="http://schemas.openxmlformats.org/officeDocument/2006/math">
                    <m:r>
                      <a:rPr lang="en-IN" sz="2600" i="1">
                        <a:latin typeface="Cambria Math" panose="02040503050406030204" pitchFamily="18" charset="0"/>
                      </a:rPr>
                      <m:t>𝑑</m:t>
                    </m:r>
                  </m:oMath>
                </a14:m>
                <a:r>
                  <a:rPr lang="en-IN" sz="2600" dirty="0"/>
                  <a:t> such that this happens.</a:t>
                </a:r>
              </a:p>
              <a:p>
                <a:pPr marL="0" indent="0">
                  <a:buNone/>
                </a:pPr>
                <a:r>
                  <a:rPr lang="en-IN" sz="2600" dirty="0"/>
                  <a:t>To analyse this, construct a coordinate system with </a:t>
                </a:r>
                <a14:m>
                  <m:oMath xmlns:m="http://schemas.openxmlformats.org/officeDocument/2006/math">
                    <m:sSub>
                      <m:sSubPr>
                        <m:ctrlPr>
                          <a:rPr lang="en-IN" sz="2600" i="1" smtClean="0">
                            <a:effectLst/>
                            <a:latin typeface="Cambria Math" panose="020405030504060302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IN" sz="2600" dirty="0"/>
                  <a:t> and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𝒆</m:t>
                        </m:r>
                      </m:e>
                      <m:sub>
                        <m:r>
                          <a:rPr lang="en-IN" i="1">
                            <a:latin typeface="Cambria Math" panose="02040503050406030204" pitchFamily="18" charset="0"/>
                          </a:rPr>
                          <m:t>𝑛</m:t>
                        </m:r>
                      </m:sub>
                    </m:sSub>
                  </m:oMath>
                </a14:m>
                <a:r>
                  <a:rPr lang="en-IN" sz="2600" dirty="0"/>
                  <a:t> as shown in the fig. 4 </a:t>
                </a:r>
                <a:r>
                  <a:rPr lang="en-IN" sz="1800" dirty="0"/>
                  <a:t>(next slide)</a:t>
                </a:r>
                <a:r>
                  <a:rPr lang="en-IN" sz="2600" dirty="0"/>
                  <a:t>.</a:t>
                </a:r>
              </a:p>
            </p:txBody>
          </p:sp>
        </mc:Choice>
        <mc:Fallback xmlns="">
          <p:sp>
            <p:nvSpPr>
              <p:cNvPr id="7" name="Content Placeholder 6">
                <a:extLst>
                  <a:ext uri="{FF2B5EF4-FFF2-40B4-BE49-F238E27FC236}">
                    <a16:creationId xmlns:a16="http://schemas.microsoft.com/office/drawing/2014/main" id="{15032BA0-AF57-B4ED-F6CC-EA7DEF25E14F}"/>
                  </a:ext>
                </a:extLst>
              </p:cNvPr>
              <p:cNvSpPr>
                <a:spLocks noGrp="1" noRot="1" noChangeAspect="1" noMove="1" noResize="1" noEditPoints="1" noAdjustHandles="1" noChangeArrowheads="1" noChangeShapeType="1" noTextEdit="1"/>
              </p:cNvSpPr>
              <p:nvPr>
                <p:ph sz="half" idx="2"/>
              </p:nvPr>
            </p:nvSpPr>
            <p:spPr>
              <a:xfrm>
                <a:off x="6172199" y="2106985"/>
                <a:ext cx="5647977" cy="2925279"/>
              </a:xfrm>
              <a:blipFill>
                <a:blip r:embed="rId3"/>
                <a:stretch>
                  <a:fillRect l="-1834" t="-3333" r="-3128" b="-47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24E08EC3-15D8-A41C-BF5D-DB89CB64BDD0}"/>
                  </a:ext>
                </a:extLst>
              </p:cNvPr>
              <p:cNvSpPr txBox="1">
                <a:spLocks/>
              </p:cNvSpPr>
              <p:nvPr/>
            </p:nvSpPr>
            <p:spPr>
              <a:xfrm>
                <a:off x="323558" y="872183"/>
                <a:ext cx="11546472" cy="11957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Calibri (body)"/>
                  </a:rPr>
                  <a:t>Q.</a:t>
                </a:r>
                <a:r>
                  <a:rPr lang="en-IN" dirty="0">
                    <a:latin typeface="Calibri (body)"/>
                  </a:rPr>
                  <a:t> </a:t>
                </a:r>
                <a:r>
                  <a:rPr lang="en-GB" b="0" i="0" u="none" strike="noStrike" baseline="0" dirty="0">
                    <a:solidFill>
                      <a:srgbClr val="000000"/>
                    </a:solidFill>
                    <a:latin typeface="Calibri (body)"/>
                  </a:rPr>
                  <a:t>A pool player has to decide the distance </a:t>
                </a:r>
                <a14:m>
                  <m:oMath xmlns:m="http://schemas.openxmlformats.org/officeDocument/2006/math">
                    <m:r>
                      <a:rPr lang="en-IN" i="1" smtClean="0">
                        <a:effectLst/>
                        <a:latin typeface="Cambria Math" panose="02040503050406030204" pitchFamily="18" charset="0"/>
                        <a:ea typeface="Calibri" panose="020F0502020204030204" pitchFamily="34" charset="0"/>
                        <a:cs typeface="Times New Roman" panose="02020603050405020304" pitchFamily="18" charset="0"/>
                      </a:rPr>
                      <m:t>𝑑</m:t>
                    </m:r>
                  </m:oMath>
                </a14:m>
                <a:r>
                  <a:rPr lang="en-GB" b="0" i="1" u="none" strike="noStrike" baseline="0" dirty="0">
                    <a:solidFill>
                      <a:srgbClr val="000000"/>
                    </a:solidFill>
                    <a:latin typeface="Calibri (body)"/>
                  </a:rPr>
                  <a:t> </a:t>
                </a:r>
                <a:r>
                  <a:rPr lang="en-GB" b="0" i="0" u="none" strike="noStrike" baseline="0" dirty="0">
                    <a:solidFill>
                      <a:srgbClr val="000000"/>
                    </a:solidFill>
                    <a:latin typeface="Calibri (body)"/>
                  </a:rPr>
                  <a:t>at which the cue ball is to placed so that the 8-ball is potted. Both the balls have equal mass </a:t>
                </a:r>
                <a14:m>
                  <m:oMath xmlns:m="http://schemas.openxmlformats.org/officeDocument/2006/math">
                    <m:r>
                      <a:rPr lang="en-IN" i="1">
                        <a:latin typeface="Cambria Math" panose="02040503050406030204" pitchFamily="18" charset="0"/>
                      </a:rPr>
                      <m:t>𝑚</m:t>
                    </m:r>
                  </m:oMath>
                </a14:m>
                <a:r>
                  <a:rPr lang="en-GB" b="0" i="1" u="none" strike="noStrike" baseline="0" dirty="0">
                    <a:solidFill>
                      <a:srgbClr val="000000"/>
                    </a:solidFill>
                    <a:latin typeface="Calibri (body)"/>
                  </a:rPr>
                  <a:t> </a:t>
                </a:r>
                <a:r>
                  <a:rPr lang="en-GB" b="0" i="0" u="none" strike="noStrike" baseline="0" dirty="0">
                    <a:solidFill>
                      <a:srgbClr val="000000"/>
                    </a:solidFill>
                    <a:latin typeface="Calibri (body)"/>
                  </a:rPr>
                  <a:t>and radius </a:t>
                </a:r>
                <a14:m>
                  <m:oMath xmlns:m="http://schemas.openxmlformats.org/officeDocument/2006/math">
                    <m:r>
                      <a:rPr lang="en-IN" i="1">
                        <a:latin typeface="Cambria Math" panose="02040503050406030204" pitchFamily="18" charset="0"/>
                      </a:rPr>
                      <m:t>𝑅</m:t>
                    </m:r>
                  </m:oMath>
                </a14:m>
                <a:r>
                  <a:rPr lang="en-GB" b="0" i="0" u="none" strike="noStrike" baseline="0" dirty="0">
                    <a:solidFill>
                      <a:srgbClr val="000000"/>
                    </a:solidFill>
                    <a:latin typeface="Calibri (body)"/>
                  </a:rPr>
                  <a:t>. Neglect friction.</a:t>
                </a:r>
                <a:endParaRPr lang="en-IN" dirty="0">
                  <a:latin typeface="Calibri (body)"/>
                </a:endParaRPr>
              </a:p>
            </p:txBody>
          </p:sp>
        </mc:Choice>
        <mc:Fallback xmlns="">
          <p:sp>
            <p:nvSpPr>
              <p:cNvPr id="5" name="Text Placeholder 2">
                <a:extLst>
                  <a:ext uri="{FF2B5EF4-FFF2-40B4-BE49-F238E27FC236}">
                    <a16:creationId xmlns:a16="http://schemas.microsoft.com/office/drawing/2014/main" id="{24E08EC3-15D8-A41C-BF5D-DB89CB64BDD0}"/>
                  </a:ext>
                </a:extLst>
              </p:cNvPr>
              <p:cNvSpPr txBox="1">
                <a:spLocks noRot="1" noChangeAspect="1" noMove="1" noResize="1" noEditPoints="1" noAdjustHandles="1" noChangeArrowheads="1" noChangeShapeType="1" noTextEdit="1"/>
              </p:cNvSpPr>
              <p:nvPr/>
            </p:nvSpPr>
            <p:spPr>
              <a:xfrm>
                <a:off x="323558" y="872183"/>
                <a:ext cx="11546472" cy="1195769"/>
              </a:xfrm>
              <a:prstGeom prst="rect">
                <a:avLst/>
              </a:prstGeom>
              <a:blipFill>
                <a:blip r:embed="rId4"/>
                <a:stretch>
                  <a:fillRect l="-1056" t="-8163" r="-898" b="-188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6056309A-A294-5D83-E856-9732A0B16FEB}"/>
                  </a:ext>
                </a:extLst>
              </p:cNvPr>
              <p:cNvSpPr txBox="1">
                <a:spLocks/>
              </p:cNvSpPr>
              <p:nvPr/>
            </p:nvSpPr>
            <p:spPr>
              <a:xfrm>
                <a:off x="253218" y="5120639"/>
                <a:ext cx="11722668" cy="1681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600" dirty="0">
                    <a:latin typeface="Calibri (body)"/>
                  </a:rPr>
                  <a:t>It </a:t>
                </a:r>
                <a:r>
                  <a:rPr lang="en-IN" sz="2600" dirty="0">
                    <a:effectLst/>
                    <a:latin typeface="Calibri (body)"/>
                    <a:ea typeface="Times New Roman" panose="02020603050405020304" pitchFamily="18" charset="0"/>
                    <a:cs typeface="Times New Roman" panose="02020603050405020304" pitchFamily="18" charset="0"/>
                  </a:rPr>
                  <a:t>is clear that the angle of inclination</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of </a:t>
                </a:r>
                <a14:m>
                  <m:oMath xmlns:m="http://schemas.openxmlformats.org/officeDocument/2006/math">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600" dirty="0">
                    <a:effectLst/>
                    <a:latin typeface="Calibri (body)"/>
                    <a:ea typeface="Times New Roman" panose="02020603050405020304" pitchFamily="18" charset="0"/>
                    <a:cs typeface="Times New Roman" panose="02020603050405020304" pitchFamily="18" charset="0"/>
                  </a:rPr>
                  <a:t>with</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2600" b="1" i="1">
                        <a:latin typeface="Cambria Math" panose="02040503050406030204" pitchFamily="18" charset="0"/>
                      </a:rPr>
                      <m:t>𝒊</m:t>
                    </m:r>
                  </m:oMath>
                </a14:m>
                <a:r>
                  <a:rPr lang="en-IN" sz="2600" dirty="0">
                    <a:latin typeface="Calibri" panose="020F0502020204030204" pitchFamily="34" charset="0"/>
                    <a:ea typeface="Times New Roman" panose="02020603050405020304" pitchFamily="18" charset="0"/>
                    <a:cs typeface="Times New Roman" panose="02020603050405020304" pitchFamily="18" charset="0"/>
                  </a:rPr>
                  <a:t> </a:t>
                </a:r>
                <a:r>
                  <a:rPr lang="en-IN" sz="2600" dirty="0">
                    <a:effectLst/>
                    <a:latin typeface="Calibri (body)"/>
                    <a:ea typeface="Times New Roman" panose="02020603050405020304" pitchFamily="18" charset="0"/>
                    <a:cs typeface="Times New Roman" panose="02020603050405020304" pitchFamily="18" charset="0"/>
                  </a:rPr>
                  <a:t>direction is</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600" i="1">
                            <a:effectLst/>
                            <a:latin typeface="Cambria Math" panose="02040503050406030204" pitchFamily="18" charset="0"/>
                            <a:ea typeface="Times New Roman" panose="02020603050405020304" pitchFamily="18" charset="0"/>
                          </a:rPr>
                        </m:ctrlPr>
                      </m:sSupPr>
                      <m:e>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𝑠𝑖𝑛</m:t>
                        </m:r>
                      </m:e>
                      <m:sup>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−1</m:t>
                        </m:r>
                      </m:sup>
                    </m:sSup>
                    <m:d>
                      <m:dPr>
                        <m:ctrlPr>
                          <a:rPr lang="en-IN" sz="2600" i="1">
                            <a:effectLst/>
                            <a:latin typeface="Cambria Math" panose="02040503050406030204" pitchFamily="18" charset="0"/>
                            <a:ea typeface="Times New Roman" panose="02020603050405020304" pitchFamily="18" charset="0"/>
                          </a:rPr>
                        </m:ctrlPr>
                      </m:dPr>
                      <m:e>
                        <m:f>
                          <m:fPr>
                            <m:ctrlPr>
                              <a:rPr lang="en-IN" sz="2600" i="1">
                                <a:effectLst/>
                                <a:latin typeface="Cambria Math" panose="02040503050406030204" pitchFamily="18" charset="0"/>
                                <a:ea typeface="Times New Roman" panose="02020603050405020304" pitchFamily="18" charset="0"/>
                              </a:rPr>
                            </m:ctrlPr>
                          </m:fPr>
                          <m:num>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𝑅</m:t>
                            </m:r>
                          </m:den>
                        </m:f>
                      </m:e>
                    </m:d>
                  </m:oMath>
                </a14:m>
                <a:r>
                  <a:rPr lang="en-IN" sz="2600" dirty="0"/>
                  <a:t>. Thus in this coordinate system we can write the initial velocity of the cue ball (mass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𝑚</m:t>
                        </m:r>
                      </m:e>
                      <m:sub>
                        <m:r>
                          <a:rPr lang="en-IN" sz="2600" i="1">
                            <a:latin typeface="Cambria Math" panose="02040503050406030204" pitchFamily="18" charset="0"/>
                          </a:rPr>
                          <m:t>1</m:t>
                        </m:r>
                      </m:sub>
                    </m:sSub>
                  </m:oMath>
                </a14:m>
                <a:r>
                  <a:rPr lang="en-IN" sz="2600" dirty="0"/>
                  <a:t>’) as</a:t>
                </a:r>
              </a:p>
              <a:p>
                <a:pPr marL="0" indent="0">
                  <a:buNone/>
                </a:pPr>
                <a14:m>
                  <m:oMath xmlns:m="http://schemas.openxmlformats.org/officeDocument/2006/math">
                    <m:sSub>
                      <m:sSubPr>
                        <m:ctrlPr>
                          <a:rPr lang="en-IN" sz="2600" i="1" smtClean="0">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600" dirty="0"/>
                  <a:t>. The velocity of the 8-ball is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𝒗</m:t>
                        </m:r>
                      </m:e>
                      <m:sub>
                        <m:r>
                          <a:rPr lang="en-IN" i="1">
                            <a:latin typeface="Cambria Math" panose="02040503050406030204" pitchFamily="18" charset="0"/>
                          </a:rPr>
                          <m:t>2</m:t>
                        </m:r>
                      </m:sub>
                    </m:sSub>
                    <m:r>
                      <a:rPr lang="en-IN" i="1">
                        <a:latin typeface="Cambria Math" panose="02040503050406030204" pitchFamily="18" charset="0"/>
                      </a:rPr>
                      <m:t>=0</m:t>
                    </m:r>
                  </m:oMath>
                </a14:m>
                <a:r>
                  <a:rPr lang="en-IN" dirty="0"/>
                  <a:t>.</a:t>
                </a:r>
                <a:endParaRPr lang="en-IN" sz="2600" dirty="0"/>
              </a:p>
            </p:txBody>
          </p:sp>
        </mc:Choice>
        <mc:Fallback xmlns="">
          <p:sp>
            <p:nvSpPr>
              <p:cNvPr id="12" name="Content Placeholder 6">
                <a:extLst>
                  <a:ext uri="{FF2B5EF4-FFF2-40B4-BE49-F238E27FC236}">
                    <a16:creationId xmlns:a16="http://schemas.microsoft.com/office/drawing/2014/main" id="{6056309A-A294-5D83-E856-9732A0B16FEB}"/>
                  </a:ext>
                </a:extLst>
              </p:cNvPr>
              <p:cNvSpPr txBox="1">
                <a:spLocks noRot="1" noChangeAspect="1" noMove="1" noResize="1" noEditPoints="1" noAdjustHandles="1" noChangeArrowheads="1" noChangeShapeType="1" noTextEdit="1"/>
              </p:cNvSpPr>
              <p:nvPr/>
            </p:nvSpPr>
            <p:spPr>
              <a:xfrm>
                <a:off x="253218" y="5120639"/>
                <a:ext cx="11722668" cy="1681731"/>
              </a:xfrm>
              <a:prstGeom prst="rect">
                <a:avLst/>
              </a:prstGeom>
              <a:blipFill>
                <a:blip r:embed="rId5"/>
                <a:stretch>
                  <a:fillRect l="-936" r="-884"/>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7132096F-4ADB-5D17-87AA-BBEDCF93D7CC}"/>
              </a:ext>
            </a:extLst>
          </p:cNvPr>
          <p:cNvSpPr txBox="1"/>
          <p:nvPr/>
        </p:nvSpPr>
        <p:spPr>
          <a:xfrm>
            <a:off x="5539148" y="1758459"/>
            <a:ext cx="875715" cy="492443"/>
          </a:xfrm>
          <a:prstGeom prst="rect">
            <a:avLst/>
          </a:prstGeom>
          <a:noFill/>
        </p:spPr>
        <p:txBody>
          <a:bodyPr wrap="square" rtlCol="0">
            <a:spAutoFit/>
          </a:bodyPr>
          <a:lstStyle/>
          <a:p>
            <a:r>
              <a:rPr lang="en-IN" sz="2600" b="1" dirty="0"/>
              <a:t>Soln.</a:t>
            </a:r>
          </a:p>
        </p:txBody>
      </p:sp>
      <p:sp>
        <p:nvSpPr>
          <p:cNvPr id="8" name="TextBox 7">
            <a:extLst>
              <a:ext uri="{FF2B5EF4-FFF2-40B4-BE49-F238E27FC236}">
                <a16:creationId xmlns:a16="http://schemas.microsoft.com/office/drawing/2014/main" id="{828029D5-1CF9-937C-A752-2F766F5047E3}"/>
              </a:ext>
            </a:extLst>
          </p:cNvPr>
          <p:cNvSpPr txBox="1"/>
          <p:nvPr/>
        </p:nvSpPr>
        <p:spPr>
          <a:xfrm>
            <a:off x="1055065" y="4767633"/>
            <a:ext cx="3559126" cy="369332"/>
          </a:xfrm>
          <a:prstGeom prst="rect">
            <a:avLst/>
          </a:prstGeom>
          <a:noFill/>
        </p:spPr>
        <p:txBody>
          <a:bodyPr wrap="square" rtlCol="0">
            <a:spAutoFit/>
          </a:bodyPr>
          <a:lstStyle/>
          <a:p>
            <a:pPr algn="ctr"/>
            <a:r>
              <a:rPr lang="en-IN" dirty="0"/>
              <a:t>Fig. 3.</a:t>
            </a:r>
          </a:p>
        </p:txBody>
      </p:sp>
      <p:sp>
        <p:nvSpPr>
          <p:cNvPr id="3" name="Slide Number Placeholder 2">
            <a:extLst>
              <a:ext uri="{FF2B5EF4-FFF2-40B4-BE49-F238E27FC236}">
                <a16:creationId xmlns:a16="http://schemas.microsoft.com/office/drawing/2014/main" id="{FE170FC7-46E5-1392-B41A-92E30739D7F2}"/>
              </a:ext>
            </a:extLst>
          </p:cNvPr>
          <p:cNvSpPr>
            <a:spLocks noGrp="1"/>
          </p:cNvSpPr>
          <p:nvPr>
            <p:ph type="sldNum" sz="quarter" idx="12"/>
          </p:nvPr>
        </p:nvSpPr>
        <p:spPr/>
        <p:txBody>
          <a:bodyPr/>
          <a:lstStyle/>
          <a:p>
            <a:fld id="{5D14BB68-5D1E-4F16-B2FD-2FEDC38D1768}" type="slidenum">
              <a:rPr lang="en-IN" sz="1600" smtClean="0">
                <a:solidFill>
                  <a:schemeClr val="tx1"/>
                </a:solidFill>
              </a:rPr>
              <a:t>12</a:t>
            </a:fld>
            <a:endParaRPr lang="en-IN" sz="1600" dirty="0">
              <a:solidFill>
                <a:schemeClr val="tx1"/>
              </a:solidFill>
            </a:endParaRPr>
          </a:p>
        </p:txBody>
      </p:sp>
    </p:spTree>
    <p:extLst>
      <p:ext uri="{BB962C8B-B14F-4D97-AF65-F5344CB8AC3E}">
        <p14:creationId xmlns:p14="http://schemas.microsoft.com/office/powerpoint/2010/main" val="161844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B2FB-F65E-4518-EA9F-1AC8D77B7E15}"/>
              </a:ext>
            </a:extLst>
          </p:cNvPr>
          <p:cNvSpPr>
            <a:spLocks noGrp="1"/>
          </p:cNvSpPr>
          <p:nvPr>
            <p:ph type="title"/>
          </p:nvPr>
        </p:nvSpPr>
        <p:spPr>
          <a:xfrm>
            <a:off x="450164" y="154106"/>
            <a:ext cx="11268222" cy="535206"/>
          </a:xfrm>
        </p:spPr>
        <p:txBody>
          <a:bodyPr>
            <a:normAutofit fontScale="90000"/>
          </a:bodyPr>
          <a:lstStyle/>
          <a:p>
            <a:r>
              <a:rPr lang="en-IN" dirty="0"/>
              <a:t>Example: Oblique Impact Numerical Problem (</a:t>
            </a:r>
            <a:r>
              <a:rPr lang="en-IN" dirty="0" err="1"/>
              <a:t>contd</a:t>
            </a:r>
            <a:r>
              <a:rPr lang="en-IN" dirty="0"/>
              <a:t>…)</a:t>
            </a:r>
          </a:p>
        </p:txBody>
      </p:sp>
      <p:pic>
        <p:nvPicPr>
          <p:cNvPr id="7" name="Content Placeholder 6" descr="Diagram, engineering drawing&#10;&#10;Description automatically generated">
            <a:extLst>
              <a:ext uri="{FF2B5EF4-FFF2-40B4-BE49-F238E27FC236}">
                <a16:creationId xmlns:a16="http://schemas.microsoft.com/office/drawing/2014/main" id="{52284ECF-82DD-C6B7-5558-37FE3B542D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77425" y="652901"/>
            <a:ext cx="4711301" cy="3040063"/>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994E2A-9253-3ADE-454E-B30AC4C421F9}"/>
                  </a:ext>
                </a:extLst>
              </p:cNvPr>
              <p:cNvSpPr>
                <a:spLocks noGrp="1"/>
              </p:cNvSpPr>
              <p:nvPr>
                <p:ph sz="half" idx="2"/>
              </p:nvPr>
            </p:nvSpPr>
            <p:spPr>
              <a:xfrm>
                <a:off x="233287" y="2653280"/>
                <a:ext cx="11730955" cy="3951496"/>
              </a:xfrm>
            </p:spPr>
            <p:txBody>
              <a:bodyPr>
                <a:normAutofit/>
              </a:bodyPr>
              <a:lstStyle/>
              <a:p>
                <a:pPr marL="0" indent="0">
                  <a:buNone/>
                </a:pPr>
                <a:r>
                  <a:rPr lang="en-IN" sz="2400" dirty="0"/>
                  <a:t>The definition of restitution coefficient gives us</a:t>
                </a:r>
              </a:p>
              <a:p>
                <a:pPr marL="0" indent="0">
                  <a:buNone/>
                </a:pP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num>
                      <m:den>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den>
                    </m:f>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latin typeface="Cambria Math" panose="02040503050406030204" pitchFamily="18" charset="0"/>
                        <a:ea typeface="Times New Roman" panose="02020603050405020304" pitchFamily="18" charset="0"/>
                        <a:cs typeface="Times New Roman" panose="02020603050405020304" pitchFamily="18" charset="0"/>
                      </a:rPr>
                      <m:t>𝜃</m:t>
                    </m:r>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400" dirty="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……(ii)</a:t>
                </a:r>
              </a:p>
              <a:p>
                <a:pPr marL="0" indent="0">
                  <a:buNone/>
                </a:pPr>
                <a:r>
                  <a:rPr lang="en-IN" sz="2400" dirty="0">
                    <a:latin typeface="Calibri" panose="020F0502020204030204" pitchFamily="34" charset="0"/>
                    <a:ea typeface="Calibri" panose="020F0502020204030204" pitchFamily="34" charset="0"/>
                    <a:cs typeface="Times New Roman" panose="02020603050405020304" pitchFamily="18" charset="0"/>
                  </a:rPr>
                  <a:t>From the conservation of tangential component of momentum of each of the balls, we get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=0</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400" dirty="0">
                    <a:effectLst/>
                    <a:latin typeface="Calibri (body)"/>
                    <a:ea typeface="Calibri" panose="020F0502020204030204" pitchFamily="34" charset="0"/>
                    <a:cs typeface="Times New Roman" panose="02020603050405020304" pitchFamily="18" charset="0"/>
                  </a:rPr>
                  <a:t>From the first two equations it follows: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r>
                          <a:rPr lang="en-IN" sz="2400" i="1">
                            <a:latin typeface="Cambria Math" panose="02040503050406030204" pitchFamily="18" charset="0"/>
                          </a:rPr>
                          <m:t>𝑒</m:t>
                        </m:r>
                      </m:num>
                      <m:den>
                        <m:r>
                          <a:rPr lang="en-IN" sz="2400" i="1">
                            <a:latin typeface="Cambria Math" panose="02040503050406030204" pitchFamily="18" charset="0"/>
                          </a:rPr>
                          <m:t>2</m:t>
                        </m:r>
                      </m:den>
                    </m:f>
                    <m:r>
                      <a:rPr lang="en-IN" sz="2400" i="1">
                        <a:latin typeface="Cambria Math" panose="02040503050406030204" pitchFamily="18" charset="0"/>
                      </a:rPr>
                      <m:t>𝑣</m:t>
                    </m:r>
                    <m:r>
                      <a:rPr lang="en-IN" sz="2400" i="1">
                        <a:latin typeface="Cambria Math" panose="02040503050406030204" pitchFamily="18" charset="0"/>
                      </a:rPr>
                      <m:t> </m:t>
                    </m:r>
                    <m:r>
                      <a:rPr lang="en-IN" sz="2400" i="1">
                        <a:latin typeface="Cambria Math" panose="02040503050406030204" pitchFamily="18" charset="0"/>
                      </a:rPr>
                      <m:t>𝑐𝑜𝑠</m:t>
                    </m:r>
                    <m:r>
                      <a:rPr lang="en-IN" sz="2400" i="1">
                        <a:latin typeface="Cambria Math" panose="02040503050406030204" pitchFamily="18" charset="0"/>
                      </a:rPr>
                      <m:t>𝜃</m:t>
                    </m:r>
                  </m:oMath>
                </a14:m>
                <a:r>
                  <a:rPr lang="en-IN" sz="2400" dirty="0"/>
                  <a:t>.</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Thus the final velocity of the 8-ball is: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i.e. it is exactly along </a:t>
                </a:r>
                <a14:m>
                  <m:oMath xmlns:m="http://schemas.openxmlformats.org/officeDocument/2006/math">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But we know, </a:t>
                </a:r>
                <a14:m>
                  <m:oMath xmlns:m="http://schemas.openxmlformats.org/officeDocument/2006/math">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is inclined at an angle </a:t>
                </a:r>
                <a14:m>
                  <m:oMath xmlns:m="http://schemas.openxmlformats.org/officeDocument/2006/math">
                    <m:r>
                      <a:rPr lang="en-IN" sz="24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to the </a:t>
                </a:r>
                <a14:m>
                  <m:oMath xmlns:m="http://schemas.openxmlformats.org/officeDocument/2006/math">
                    <m:r>
                      <a:rPr lang="en-IN" sz="2400" b="1" i="1">
                        <a:latin typeface="Cambria Math" panose="02040503050406030204" pitchFamily="18" charset="0"/>
                      </a:rPr>
                      <m:t>𝒊</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axis, and this must be equal to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𝛼</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Thus imposing </a:t>
                </a: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400" i="1">
                        <a:latin typeface="Cambria Math" panose="02040503050406030204" pitchFamily="18" charset="0"/>
                        <a:ea typeface="Calibri" panose="020F0502020204030204" pitchFamily="34" charset="0"/>
                        <a:cs typeface="Times New Roman" panose="02020603050405020304" pitchFamily="18" charset="0"/>
                      </a:rPr>
                      <m:t>𝛼</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gives </a:t>
                </a:r>
              </a:p>
            </p:txBody>
          </p:sp>
        </mc:Choice>
        <mc:Fallback xmlns="">
          <p:sp>
            <p:nvSpPr>
              <p:cNvPr id="4" name="Content Placeholder 3">
                <a:extLst>
                  <a:ext uri="{FF2B5EF4-FFF2-40B4-BE49-F238E27FC236}">
                    <a16:creationId xmlns:a16="http://schemas.microsoft.com/office/drawing/2014/main" id="{71994E2A-9253-3ADE-454E-B30AC4C421F9}"/>
                  </a:ext>
                </a:extLst>
              </p:cNvPr>
              <p:cNvSpPr>
                <a:spLocks noGrp="1" noRot="1" noChangeAspect="1" noMove="1" noResize="1" noEditPoints="1" noAdjustHandles="1" noChangeArrowheads="1" noChangeShapeType="1" noTextEdit="1"/>
              </p:cNvSpPr>
              <p:nvPr>
                <p:ph sz="half" idx="2"/>
              </p:nvPr>
            </p:nvSpPr>
            <p:spPr>
              <a:xfrm>
                <a:off x="233287" y="2653280"/>
                <a:ext cx="11730955" cy="3951496"/>
              </a:xfrm>
              <a:blipFill>
                <a:blip r:embed="rId3"/>
                <a:stretch>
                  <a:fillRect l="-779" t="-2160" b="-15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68C1C7D7-159F-6D1A-1CD7-E4E6EBE914DB}"/>
                  </a:ext>
                </a:extLst>
              </p:cNvPr>
              <p:cNvSpPr txBox="1">
                <a:spLocks/>
              </p:cNvSpPr>
              <p:nvPr/>
            </p:nvSpPr>
            <p:spPr>
              <a:xfrm>
                <a:off x="233287" y="740073"/>
                <a:ext cx="6870899" cy="2045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The final velocities may be written as</a:t>
                </a:r>
              </a:p>
              <a:p>
                <a:pPr marL="0" indent="0">
                  <a:buNone/>
                </a:pPr>
                <a14:m>
                  <m:oMath xmlns:m="http://schemas.openxmlformats.org/officeDocument/2006/math">
                    <m:sSubSup>
                      <m:sSubSup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body)"/>
                    <a:ea typeface="Calibri" panose="020F0502020204030204" pitchFamily="34" charset="0"/>
                    <a:cs typeface="Times New Roman" panose="02020603050405020304" pitchFamily="18" charset="0"/>
                  </a:rPr>
                  <a:t>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400" dirty="0"/>
                  <a:t>.</a:t>
                </a:r>
              </a:p>
              <a:p>
                <a:pPr marL="0" indent="0">
                  <a:buFont typeface="Arial" panose="020B0604020202020204" pitchFamily="34" charset="0"/>
                  <a:buNone/>
                </a:pPr>
                <a:r>
                  <a:rPr lang="en-IN" sz="2400" dirty="0">
                    <a:latin typeface="Calibri (body)"/>
                    <a:ea typeface="Calibri" panose="020F0502020204030204" pitchFamily="34" charset="0"/>
                    <a:cs typeface="Times New Roman" panose="02020603050405020304" pitchFamily="18" charset="0"/>
                  </a:rPr>
                  <a:t>From conservation of total momentum, we know that</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n-IN" sz="2400" i="1">
                              <a:latin typeface="Cambria Math" panose="02040503050406030204" pitchFamily="18" charset="0"/>
                              <a:ea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n-IN" sz="2400" i="1">
                              <a:latin typeface="Cambria Math" panose="02040503050406030204" pitchFamily="18" charset="0"/>
                              <a:ea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m:oMathPara>
                </a14:m>
                <a:endParaRPr lang="en-IN" sz="2400" dirty="0">
                  <a:latin typeface="Calibri (body)"/>
                  <a:ea typeface="Calibri" panose="020F0502020204030204" pitchFamily="34" charset="0"/>
                  <a:cs typeface="Times New Roman" panose="02020603050405020304" pitchFamily="18" charset="0"/>
                </a:endParaRPr>
              </a:p>
              <a:p>
                <a:pPr marL="0" indent="0">
                  <a:buFont typeface="Arial" panose="020B0604020202020204" pitchFamily="34" charset="0"/>
                  <a:buNone/>
                </a:pPr>
                <a14:m>
                  <m:oMath xmlns:m="http://schemas.openxmlformats.org/officeDocument/2006/math">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𝑣</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 </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𝜃</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IN" sz="2400" dirty="0">
                    <a:latin typeface="Calibri (body)"/>
                    <a:ea typeface="Calibri" panose="020F0502020204030204" pitchFamily="34" charset="0"/>
                    <a:cs typeface="Times New Roman" panose="02020603050405020304" pitchFamily="18" charset="0"/>
                  </a:rPr>
                  <a:t> </a:t>
                </a:r>
                <a:r>
                  <a:rPr lang="en-IN" sz="2000" dirty="0">
                    <a:latin typeface="Calibri (body)"/>
                    <a:ea typeface="Calibri" panose="020F0502020204030204" pitchFamily="34" charset="0"/>
                    <a:cs typeface="Times New Roman" panose="02020603050405020304" pitchFamily="18" charset="0"/>
                  </a:rPr>
                  <a:t>……(</a:t>
                </a:r>
                <a:r>
                  <a:rPr lang="en-IN" sz="2000" dirty="0" err="1">
                    <a:latin typeface="Calibri (body)"/>
                    <a:ea typeface="Calibri" panose="020F0502020204030204" pitchFamily="34" charset="0"/>
                    <a:cs typeface="Times New Roman" panose="02020603050405020304" pitchFamily="18" charset="0"/>
                  </a:rPr>
                  <a:t>i</a:t>
                </a:r>
                <a:r>
                  <a:rPr lang="en-IN" sz="2000" dirty="0">
                    <a:latin typeface="Calibri (body)"/>
                    <a:ea typeface="Calibri" panose="020F0502020204030204" pitchFamily="34" charset="0"/>
                    <a:cs typeface="Times New Roman" panose="02020603050405020304" pitchFamily="18" charset="0"/>
                  </a:rPr>
                  <a:t>)</a:t>
                </a:r>
              </a:p>
            </p:txBody>
          </p:sp>
        </mc:Choice>
        <mc:Fallback xmlns="">
          <p:sp>
            <p:nvSpPr>
              <p:cNvPr id="5" name="Content Placeholder 3">
                <a:extLst>
                  <a:ext uri="{FF2B5EF4-FFF2-40B4-BE49-F238E27FC236}">
                    <a16:creationId xmlns:a16="http://schemas.microsoft.com/office/drawing/2014/main" id="{68C1C7D7-159F-6D1A-1CD7-E4E6EBE914DB}"/>
                  </a:ext>
                </a:extLst>
              </p:cNvPr>
              <p:cNvSpPr txBox="1">
                <a:spLocks noRot="1" noChangeAspect="1" noMove="1" noResize="1" noEditPoints="1" noAdjustHandles="1" noChangeArrowheads="1" noChangeShapeType="1" noTextEdit="1"/>
              </p:cNvSpPr>
              <p:nvPr/>
            </p:nvSpPr>
            <p:spPr>
              <a:xfrm>
                <a:off x="233287" y="740073"/>
                <a:ext cx="6870899" cy="2045330"/>
              </a:xfrm>
              <a:prstGeom prst="rect">
                <a:avLst/>
              </a:prstGeom>
              <a:blipFill>
                <a:blip r:embed="rId4"/>
                <a:stretch>
                  <a:fillRect l="-1331" t="-5655" r="-710" b="-14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132022-E69C-486F-B5F1-A976089E9CDB}"/>
                  </a:ext>
                </a:extLst>
              </p:cNvPr>
              <p:cNvSpPr txBox="1"/>
              <p:nvPr/>
            </p:nvSpPr>
            <p:spPr>
              <a:xfrm>
                <a:off x="4586070" y="5978762"/>
                <a:ext cx="1927274" cy="1139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𝑑</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𝑅h</m:t>
                          </m:r>
                        </m:num>
                        <m:den>
                          <m:rad>
                            <m:radPr>
                              <m:deg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𝑙</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den>
                      </m:f>
                    </m:oMath>
                  </m:oMathPara>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8" name="TextBox 7">
                <a:extLst>
                  <a:ext uri="{FF2B5EF4-FFF2-40B4-BE49-F238E27FC236}">
                    <a16:creationId xmlns:a16="http://schemas.microsoft.com/office/drawing/2014/main" id="{B7132022-E69C-486F-B5F1-A976089E9CDB}"/>
                  </a:ext>
                </a:extLst>
              </p:cNvPr>
              <p:cNvSpPr txBox="1">
                <a:spLocks noRot="1" noChangeAspect="1" noMove="1" noResize="1" noEditPoints="1" noAdjustHandles="1" noChangeArrowheads="1" noChangeShapeType="1" noTextEdit="1"/>
              </p:cNvSpPr>
              <p:nvPr/>
            </p:nvSpPr>
            <p:spPr>
              <a:xfrm>
                <a:off x="4586070" y="5978762"/>
                <a:ext cx="1927274" cy="1139671"/>
              </a:xfrm>
              <a:prstGeom prst="rect">
                <a:avLst/>
              </a:prstGeom>
              <a:blipFill>
                <a:blip r:embed="rId5"/>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50A0F4D-0967-B14B-9181-A2C0DA09D1DF}"/>
              </a:ext>
            </a:extLst>
          </p:cNvPr>
          <p:cNvSpPr txBox="1"/>
          <p:nvPr/>
        </p:nvSpPr>
        <p:spPr>
          <a:xfrm>
            <a:off x="7751289" y="3431202"/>
            <a:ext cx="3559126" cy="369332"/>
          </a:xfrm>
          <a:prstGeom prst="rect">
            <a:avLst/>
          </a:prstGeom>
          <a:noFill/>
        </p:spPr>
        <p:txBody>
          <a:bodyPr wrap="square" rtlCol="0">
            <a:spAutoFit/>
          </a:bodyPr>
          <a:lstStyle/>
          <a:p>
            <a:pPr algn="ctr"/>
            <a:r>
              <a:rPr lang="en-IN" dirty="0"/>
              <a:t>Fig. 4.</a:t>
            </a:r>
          </a:p>
        </p:txBody>
      </p:sp>
      <p:sp>
        <p:nvSpPr>
          <p:cNvPr id="3" name="Slide Number Placeholder 2">
            <a:extLst>
              <a:ext uri="{FF2B5EF4-FFF2-40B4-BE49-F238E27FC236}">
                <a16:creationId xmlns:a16="http://schemas.microsoft.com/office/drawing/2014/main" id="{42070A24-EB51-AF8D-314F-5E88F0BEEBD1}"/>
              </a:ext>
            </a:extLst>
          </p:cNvPr>
          <p:cNvSpPr>
            <a:spLocks noGrp="1"/>
          </p:cNvSpPr>
          <p:nvPr>
            <p:ph type="sldNum" sz="quarter" idx="12"/>
          </p:nvPr>
        </p:nvSpPr>
        <p:spPr/>
        <p:txBody>
          <a:bodyPr/>
          <a:lstStyle/>
          <a:p>
            <a:fld id="{5D14BB68-5D1E-4F16-B2FD-2FEDC38D1768}" type="slidenum">
              <a:rPr lang="en-IN" sz="1600" smtClean="0">
                <a:solidFill>
                  <a:schemeClr val="tx1"/>
                </a:solidFill>
              </a:rPr>
              <a:t>13</a:t>
            </a:fld>
            <a:endParaRPr lang="en-IN" dirty="0">
              <a:solidFill>
                <a:schemeClr val="tx1"/>
              </a:solidFill>
            </a:endParaRPr>
          </a:p>
        </p:txBody>
      </p:sp>
    </p:spTree>
    <p:extLst>
      <p:ext uri="{BB962C8B-B14F-4D97-AF65-F5344CB8AC3E}">
        <p14:creationId xmlns:p14="http://schemas.microsoft.com/office/powerpoint/2010/main" val="105906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engineering drawing&#10;&#10;Description automatically generated">
            <a:extLst>
              <a:ext uri="{FF2B5EF4-FFF2-40B4-BE49-F238E27FC236}">
                <a16:creationId xmlns:a16="http://schemas.microsoft.com/office/drawing/2014/main" id="{78FF6795-9316-2358-DAF6-A4B00CB3D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715" y="3668168"/>
            <a:ext cx="3818570" cy="2917064"/>
          </a:xfrm>
          <a:prstGeom prst="rect">
            <a:avLst/>
          </a:prstGeom>
        </p:spPr>
      </p:pic>
      <p:sp>
        <p:nvSpPr>
          <p:cNvPr id="2" name="Title 1">
            <a:extLst>
              <a:ext uri="{FF2B5EF4-FFF2-40B4-BE49-F238E27FC236}">
                <a16:creationId xmlns:a16="http://schemas.microsoft.com/office/drawing/2014/main" id="{77B79BC8-D7BC-F5CD-8700-EC86300FE9AA}"/>
              </a:ext>
            </a:extLst>
          </p:cNvPr>
          <p:cNvSpPr>
            <a:spLocks noGrp="1"/>
          </p:cNvSpPr>
          <p:nvPr>
            <p:ph type="title"/>
          </p:nvPr>
        </p:nvSpPr>
        <p:spPr>
          <a:xfrm>
            <a:off x="839787" y="56266"/>
            <a:ext cx="10681243" cy="703370"/>
          </a:xfrm>
        </p:spPr>
        <p:txBody>
          <a:bodyPr>
            <a:normAutofit/>
          </a:bodyPr>
          <a:lstStyle/>
          <a:p>
            <a:r>
              <a:rPr lang="en-IN" sz="4000" dirty="0"/>
              <a:t>Comparison between Hard and Soft Particle Impact</a:t>
            </a:r>
          </a:p>
        </p:txBody>
      </p:sp>
      <p:sp>
        <p:nvSpPr>
          <p:cNvPr id="3" name="Text Placeholder 2">
            <a:extLst>
              <a:ext uri="{FF2B5EF4-FFF2-40B4-BE49-F238E27FC236}">
                <a16:creationId xmlns:a16="http://schemas.microsoft.com/office/drawing/2014/main" id="{E52F64DF-4F20-D246-D78C-4B7D025F07CF}"/>
              </a:ext>
            </a:extLst>
          </p:cNvPr>
          <p:cNvSpPr>
            <a:spLocks noGrp="1"/>
          </p:cNvSpPr>
          <p:nvPr>
            <p:ph type="body" idx="1"/>
          </p:nvPr>
        </p:nvSpPr>
        <p:spPr>
          <a:xfrm>
            <a:off x="839787" y="647092"/>
            <a:ext cx="5239033" cy="549666"/>
          </a:xfrm>
        </p:spPr>
        <p:txBody>
          <a:bodyPr>
            <a:normAutofit/>
          </a:bodyPr>
          <a:lstStyle/>
          <a:p>
            <a:pPr algn="ctr"/>
            <a:r>
              <a:rPr lang="en-IN" sz="2600" dirty="0"/>
              <a:t>Hard Particle Impact</a:t>
            </a:r>
          </a:p>
        </p:txBody>
      </p:sp>
      <p:sp>
        <p:nvSpPr>
          <p:cNvPr id="4" name="Content Placeholder 3">
            <a:extLst>
              <a:ext uri="{FF2B5EF4-FFF2-40B4-BE49-F238E27FC236}">
                <a16:creationId xmlns:a16="http://schemas.microsoft.com/office/drawing/2014/main" id="{59575B23-804C-960F-23D2-5A93A77C3AAA}"/>
              </a:ext>
            </a:extLst>
          </p:cNvPr>
          <p:cNvSpPr>
            <a:spLocks noGrp="1"/>
          </p:cNvSpPr>
          <p:nvPr>
            <p:ph sz="half" idx="2"/>
          </p:nvPr>
        </p:nvSpPr>
        <p:spPr>
          <a:xfrm>
            <a:off x="839787" y="1238962"/>
            <a:ext cx="5239033" cy="3684588"/>
          </a:xfrm>
        </p:spPr>
        <p:txBody>
          <a:bodyPr>
            <a:normAutofit/>
          </a:bodyPr>
          <a:lstStyle/>
          <a:p>
            <a:r>
              <a:rPr lang="en-IN" sz="2200" dirty="0">
                <a:latin typeface="Times New Roman" panose="02020603050405020304" pitchFamily="18" charset="0"/>
                <a:cs typeface="Times New Roman" panose="02020603050405020304" pitchFamily="18" charset="0"/>
              </a:rPr>
              <a:t>In hard particle impact, the impact is instantaneous.</a:t>
            </a:r>
          </a:p>
          <a:p>
            <a:r>
              <a:rPr lang="en-IN" sz="2200" dirty="0">
                <a:latin typeface="Times New Roman" panose="02020603050405020304" pitchFamily="18" charset="0"/>
                <a:cs typeface="Times New Roman" panose="02020603050405020304" pitchFamily="18" charset="0"/>
              </a:rPr>
              <a:t>There is no local deformation at the contact point of the particles in hard particle impact [fig. 5(a)].</a:t>
            </a:r>
          </a:p>
          <a:p>
            <a:r>
              <a:rPr lang="en-IN" sz="2200" dirty="0">
                <a:latin typeface="Times New Roman" panose="02020603050405020304" pitchFamily="18" charset="0"/>
                <a:cs typeface="Times New Roman" panose="02020603050405020304" pitchFamily="18" charset="0"/>
              </a:rPr>
              <a:t>Momentum balance equations (LMB, AMB) are the primary equations to solve this problem.</a:t>
            </a:r>
          </a:p>
        </p:txBody>
      </p:sp>
      <p:sp>
        <p:nvSpPr>
          <p:cNvPr id="5" name="Text Placeholder 4">
            <a:extLst>
              <a:ext uri="{FF2B5EF4-FFF2-40B4-BE49-F238E27FC236}">
                <a16:creationId xmlns:a16="http://schemas.microsoft.com/office/drawing/2014/main" id="{9225BE1F-AA66-81FC-C2B9-7F7DAB34DBBD}"/>
              </a:ext>
            </a:extLst>
          </p:cNvPr>
          <p:cNvSpPr>
            <a:spLocks noGrp="1"/>
          </p:cNvSpPr>
          <p:nvPr>
            <p:ph type="body" sz="quarter" idx="3"/>
          </p:nvPr>
        </p:nvSpPr>
        <p:spPr>
          <a:xfrm>
            <a:off x="6172200" y="647092"/>
            <a:ext cx="5348830" cy="549666"/>
          </a:xfrm>
        </p:spPr>
        <p:txBody>
          <a:bodyPr>
            <a:normAutofit/>
          </a:bodyPr>
          <a:lstStyle/>
          <a:p>
            <a:pPr algn="ctr"/>
            <a:r>
              <a:rPr lang="en-IN" sz="2600" dirty="0"/>
              <a:t>Soft Particle Impact</a:t>
            </a:r>
          </a:p>
        </p:txBody>
      </p:sp>
      <p:sp>
        <p:nvSpPr>
          <p:cNvPr id="6" name="Content Placeholder 5">
            <a:extLst>
              <a:ext uri="{FF2B5EF4-FFF2-40B4-BE49-F238E27FC236}">
                <a16:creationId xmlns:a16="http://schemas.microsoft.com/office/drawing/2014/main" id="{89A4F162-34C0-64EE-4F6E-50E9B618F478}"/>
              </a:ext>
            </a:extLst>
          </p:cNvPr>
          <p:cNvSpPr>
            <a:spLocks noGrp="1"/>
          </p:cNvSpPr>
          <p:nvPr>
            <p:ph sz="quarter" idx="4"/>
          </p:nvPr>
        </p:nvSpPr>
        <p:spPr>
          <a:xfrm>
            <a:off x="6172200" y="1238962"/>
            <a:ext cx="5348830" cy="3684588"/>
          </a:xfrm>
        </p:spPr>
        <p:txBody>
          <a:bodyPr>
            <a:normAutofit/>
          </a:bodyPr>
          <a:lstStyle/>
          <a:p>
            <a:r>
              <a:rPr lang="en-IN" sz="2200" dirty="0">
                <a:latin typeface="Times New Roman" panose="02020603050405020304" pitchFamily="18" charset="0"/>
                <a:cs typeface="Times New Roman" panose="02020603050405020304" pitchFamily="18" charset="0"/>
              </a:rPr>
              <a:t>In soft particle impact, the impact is not instantaneous.</a:t>
            </a:r>
          </a:p>
          <a:p>
            <a:r>
              <a:rPr lang="en-IN" sz="2200" dirty="0">
                <a:latin typeface="Times New Roman" panose="02020603050405020304" pitchFamily="18" charset="0"/>
                <a:cs typeface="Times New Roman" panose="02020603050405020304" pitchFamily="18" charset="0"/>
              </a:rPr>
              <a:t>Local deformation and overlapping happens at the contact of the particles in soft particle impact [fig. 5(b)].</a:t>
            </a:r>
          </a:p>
          <a:p>
            <a:r>
              <a:rPr lang="en-IN" sz="2200" dirty="0">
                <a:latin typeface="Times New Roman" panose="02020603050405020304" pitchFamily="18" charset="0"/>
                <a:cs typeface="Times New Roman" panose="02020603050405020304" pitchFamily="18" charset="0"/>
              </a:rPr>
              <a:t>Force-displacement equations are the primary equations to solve this problem.</a:t>
            </a:r>
          </a:p>
        </p:txBody>
      </p:sp>
      <p:pic>
        <p:nvPicPr>
          <p:cNvPr id="7" name="Content Placeholder 5" descr="A picture containing wire&#10;&#10;Description automatically generated">
            <a:extLst>
              <a:ext uri="{FF2B5EF4-FFF2-40B4-BE49-F238E27FC236}">
                <a16:creationId xmlns:a16="http://schemas.microsoft.com/office/drawing/2014/main" id="{9F51BD08-8C41-90C2-0181-925AA9B9C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3938950"/>
            <a:ext cx="2688648" cy="2685002"/>
          </a:xfrm>
          <a:prstGeom prst="rect">
            <a:avLst/>
          </a:prstGeom>
        </p:spPr>
      </p:pic>
      <p:sp>
        <p:nvSpPr>
          <p:cNvPr id="9" name="TextBox 8">
            <a:extLst>
              <a:ext uri="{FF2B5EF4-FFF2-40B4-BE49-F238E27FC236}">
                <a16:creationId xmlns:a16="http://schemas.microsoft.com/office/drawing/2014/main" id="{5DB5D20D-35A1-31E7-437C-40939E31C079}"/>
              </a:ext>
            </a:extLst>
          </p:cNvPr>
          <p:cNvSpPr txBox="1"/>
          <p:nvPr/>
        </p:nvSpPr>
        <p:spPr>
          <a:xfrm>
            <a:off x="6991629" y="6483897"/>
            <a:ext cx="3559126" cy="338554"/>
          </a:xfrm>
          <a:prstGeom prst="rect">
            <a:avLst/>
          </a:prstGeom>
          <a:noFill/>
        </p:spPr>
        <p:txBody>
          <a:bodyPr wrap="square" rtlCol="0">
            <a:spAutoFit/>
          </a:bodyPr>
          <a:lstStyle/>
          <a:p>
            <a:pPr algn="ctr"/>
            <a:r>
              <a:rPr lang="en-IN" sz="1600" dirty="0"/>
              <a:t>Fig. 5(b). Soft Particle Impact</a:t>
            </a:r>
          </a:p>
        </p:txBody>
      </p:sp>
      <p:sp>
        <p:nvSpPr>
          <p:cNvPr id="10" name="TextBox 9">
            <a:extLst>
              <a:ext uri="{FF2B5EF4-FFF2-40B4-BE49-F238E27FC236}">
                <a16:creationId xmlns:a16="http://schemas.microsoft.com/office/drawing/2014/main" id="{6D81F8B6-F9C4-4410-5C8E-DDAAF9EABE7F}"/>
              </a:ext>
            </a:extLst>
          </p:cNvPr>
          <p:cNvSpPr txBox="1"/>
          <p:nvPr/>
        </p:nvSpPr>
        <p:spPr>
          <a:xfrm>
            <a:off x="1727960" y="6481549"/>
            <a:ext cx="3559126" cy="338554"/>
          </a:xfrm>
          <a:prstGeom prst="rect">
            <a:avLst/>
          </a:prstGeom>
          <a:noFill/>
        </p:spPr>
        <p:txBody>
          <a:bodyPr wrap="square" rtlCol="0">
            <a:spAutoFit/>
          </a:bodyPr>
          <a:lstStyle/>
          <a:p>
            <a:pPr algn="ctr"/>
            <a:r>
              <a:rPr lang="en-IN" sz="1600" dirty="0"/>
              <a:t>Fig. 5(a). Hard Particle Impact</a:t>
            </a:r>
          </a:p>
        </p:txBody>
      </p:sp>
      <p:sp>
        <p:nvSpPr>
          <p:cNvPr id="11" name="Slide Number Placeholder 10">
            <a:extLst>
              <a:ext uri="{FF2B5EF4-FFF2-40B4-BE49-F238E27FC236}">
                <a16:creationId xmlns:a16="http://schemas.microsoft.com/office/drawing/2014/main" id="{9D84BBD1-A4B9-5B23-02B6-83FEC4B77600}"/>
              </a:ext>
            </a:extLst>
          </p:cNvPr>
          <p:cNvSpPr>
            <a:spLocks noGrp="1"/>
          </p:cNvSpPr>
          <p:nvPr>
            <p:ph type="sldNum" sz="quarter" idx="12"/>
          </p:nvPr>
        </p:nvSpPr>
        <p:spPr/>
        <p:txBody>
          <a:bodyPr/>
          <a:lstStyle/>
          <a:p>
            <a:fld id="{5D14BB68-5D1E-4F16-B2FD-2FEDC38D1768}" type="slidenum">
              <a:rPr lang="en-IN" sz="1600" smtClean="0">
                <a:solidFill>
                  <a:schemeClr val="tx1"/>
                </a:solidFill>
              </a:rPr>
              <a:t>14</a:t>
            </a:fld>
            <a:endParaRPr lang="en-IN" dirty="0">
              <a:solidFill>
                <a:schemeClr val="tx1"/>
              </a:solidFill>
            </a:endParaRPr>
          </a:p>
        </p:txBody>
      </p:sp>
    </p:spTree>
    <p:extLst>
      <p:ext uri="{BB962C8B-B14F-4D97-AF65-F5344CB8AC3E}">
        <p14:creationId xmlns:p14="http://schemas.microsoft.com/office/powerpoint/2010/main" val="3749255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DC53-DE0D-FFB7-2937-184152093B6F}"/>
              </a:ext>
            </a:extLst>
          </p:cNvPr>
          <p:cNvSpPr>
            <a:spLocks noGrp="1"/>
          </p:cNvSpPr>
          <p:nvPr>
            <p:ph type="ctrTitle"/>
          </p:nvPr>
        </p:nvSpPr>
        <p:spPr/>
        <p:txBody>
          <a:bodyPr/>
          <a:lstStyle/>
          <a:p>
            <a:r>
              <a:rPr lang="en-IN" dirty="0"/>
              <a:t>Thank you!</a:t>
            </a:r>
          </a:p>
        </p:txBody>
      </p:sp>
      <p:sp>
        <p:nvSpPr>
          <p:cNvPr id="3" name="Slide Number Placeholder 2">
            <a:extLst>
              <a:ext uri="{FF2B5EF4-FFF2-40B4-BE49-F238E27FC236}">
                <a16:creationId xmlns:a16="http://schemas.microsoft.com/office/drawing/2014/main" id="{F078814B-6089-1289-F7E1-94060289BEFE}"/>
              </a:ext>
            </a:extLst>
          </p:cNvPr>
          <p:cNvSpPr>
            <a:spLocks noGrp="1"/>
          </p:cNvSpPr>
          <p:nvPr>
            <p:ph type="sldNum" sz="quarter" idx="12"/>
          </p:nvPr>
        </p:nvSpPr>
        <p:spPr/>
        <p:txBody>
          <a:bodyPr/>
          <a:lstStyle/>
          <a:p>
            <a:fld id="{5D14BB68-5D1E-4F16-B2FD-2FEDC38D1768}" type="slidenum">
              <a:rPr lang="en-IN" sz="1600" smtClean="0">
                <a:solidFill>
                  <a:schemeClr val="tx1"/>
                </a:solidFill>
              </a:rPr>
              <a:t>15</a:t>
            </a:fld>
            <a:endParaRPr lang="en-IN" dirty="0">
              <a:solidFill>
                <a:schemeClr val="tx1"/>
              </a:solidFill>
            </a:endParaRPr>
          </a:p>
        </p:txBody>
      </p:sp>
    </p:spTree>
    <p:extLst>
      <p:ext uri="{BB962C8B-B14F-4D97-AF65-F5344CB8AC3E}">
        <p14:creationId xmlns:p14="http://schemas.microsoft.com/office/powerpoint/2010/main" val="370142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wire&#10;&#10;Description automatically generated">
            <a:extLst>
              <a:ext uri="{FF2B5EF4-FFF2-40B4-BE49-F238E27FC236}">
                <a16:creationId xmlns:a16="http://schemas.microsoft.com/office/drawing/2014/main" id="{569B7A1D-A893-87B8-955C-1EA958B0ED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7770" y="1684945"/>
            <a:ext cx="4357250" cy="4351338"/>
          </a:xfrm>
        </p:spPr>
      </p:pic>
      <p:sp>
        <p:nvSpPr>
          <p:cNvPr id="2" name="Title 1">
            <a:extLst>
              <a:ext uri="{FF2B5EF4-FFF2-40B4-BE49-F238E27FC236}">
                <a16:creationId xmlns:a16="http://schemas.microsoft.com/office/drawing/2014/main" id="{9C3EBF93-1B07-1558-4F0B-4EB0B38D9125}"/>
              </a:ext>
            </a:extLst>
          </p:cNvPr>
          <p:cNvSpPr>
            <a:spLocks noGrp="1"/>
          </p:cNvSpPr>
          <p:nvPr>
            <p:ph type="title"/>
          </p:nvPr>
        </p:nvSpPr>
        <p:spPr>
          <a:xfrm>
            <a:off x="838200" y="449533"/>
            <a:ext cx="10515600" cy="752616"/>
          </a:xfrm>
        </p:spPr>
        <p:txBody>
          <a:bodyPr/>
          <a:lstStyle/>
          <a:p>
            <a:r>
              <a:rPr lang="en-IN" dirty="0"/>
              <a:t>Assumptions and 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29CC6-ECC7-5D93-7BB3-E7832D6B115F}"/>
                  </a:ext>
                </a:extLst>
              </p:cNvPr>
              <p:cNvSpPr>
                <a:spLocks noGrp="1"/>
              </p:cNvSpPr>
              <p:nvPr>
                <p:ph sz="half" idx="1"/>
              </p:nvPr>
            </p:nvSpPr>
            <p:spPr>
              <a:xfrm>
                <a:off x="225083" y="1533377"/>
                <a:ext cx="6657748" cy="5010357"/>
              </a:xfrm>
            </p:spPr>
            <p:txBody>
              <a:bodyPr>
                <a:noAutofit/>
              </a:bodyPr>
              <a:lstStyle/>
              <a:p>
                <a:pPr algn="just"/>
                <a:r>
                  <a:rPr lang="en-IN" sz="2200" dirty="0">
                    <a:latin typeface="Times New Roman" panose="02020603050405020304" pitchFamily="18" charset="0"/>
                    <a:cs typeface="Times New Roman" panose="02020603050405020304" pitchFamily="18" charset="0"/>
                  </a:rPr>
                  <a:t>We will consider only 2D systems.</a:t>
                </a:r>
              </a:p>
              <a:p>
                <a:pPr algn="just"/>
                <a:r>
                  <a:rPr lang="en-IN" sz="2200" dirty="0">
                    <a:latin typeface="Times New Roman" panose="02020603050405020304" pitchFamily="18" charset="0"/>
                    <a:cs typeface="Times New Roman" panose="02020603050405020304" pitchFamily="18" charset="0"/>
                  </a:rPr>
                  <a:t>We will consider only two particles colliding at a time.</a:t>
                </a:r>
              </a:p>
              <a:p>
                <a:pPr algn="just"/>
                <a:r>
                  <a:rPr lang="en-IN" sz="2200" dirty="0">
                    <a:latin typeface="Times New Roman" panose="02020603050405020304" pitchFamily="18" charset="0"/>
                    <a:cs typeface="Times New Roman" panose="02020603050405020304" pitchFamily="18" charset="0"/>
                  </a:rPr>
                  <a:t>Impacting particles will be assumed to be disks of diameters</a:t>
                </a:r>
                <a:r>
                  <a:rPr lang="en-IN" sz="2200" dirty="0"/>
                  <a:t> </a:t>
                </a:r>
                <a14:m>
                  <m:oMath xmlns:m="http://schemas.openxmlformats.org/officeDocument/2006/math">
                    <m:sSub>
                      <m:sSubPr>
                        <m:ctrlPr>
                          <a:rPr lang="en-IN" sz="2200" i="1" smtClean="0">
                            <a:effectLst/>
                            <a:latin typeface="Cambria Math" panose="020405030504060302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2200" b="0" i="0" u="none" strike="noStrike" baseline="0" dirty="0">
                    <a:latin typeface="Times New Roman" panose="02020603050405020304" pitchFamily="18" charset="0"/>
                  </a:rPr>
                  <a:t> and </a:t>
                </a:r>
                <a14:m>
                  <m:oMath xmlns:m="http://schemas.openxmlformats.org/officeDocument/2006/math">
                    <m:sSub>
                      <m:sSubPr>
                        <m:ctrlPr>
                          <a:rPr lang="en-IN" sz="2200" i="1">
                            <a:latin typeface="Cambria Math" panose="02040503050406030204" pitchFamily="18" charset="0"/>
                          </a:rPr>
                        </m:ctrlPr>
                      </m:sSubPr>
                      <m:e>
                        <m:r>
                          <a:rPr lang="en-IN" sz="2200" i="1">
                            <a:latin typeface="Cambria Math" panose="02040503050406030204" pitchFamily="18" charset="0"/>
                          </a:rPr>
                          <m:t>𝑑</m:t>
                        </m:r>
                      </m:e>
                      <m:sub>
                        <m:r>
                          <a:rPr lang="en-IN" sz="2200" i="1">
                            <a:latin typeface="Cambria Math" panose="02040503050406030204" pitchFamily="18" charset="0"/>
                          </a:rPr>
                          <m:t>2</m:t>
                        </m:r>
                      </m:sub>
                    </m:sSub>
                  </m:oMath>
                </a14:m>
                <a:r>
                  <a:rPr lang="en-IN" sz="2200" dirty="0"/>
                  <a:t>.</a:t>
                </a:r>
              </a:p>
              <a:p>
                <a:pPr algn="just"/>
                <a:r>
                  <a:rPr lang="en-IN" sz="2200" dirty="0">
                    <a:latin typeface="Times New Roman" panose="02020603050405020304" pitchFamily="18" charset="0"/>
                    <a:cs typeface="Times New Roman" panose="02020603050405020304" pitchFamily="18" charset="0"/>
                  </a:rPr>
                  <a:t>Impacts will be instantaneous as the particles are hard.</a:t>
                </a:r>
              </a:p>
              <a:p>
                <a:pPr algn="just"/>
                <a:r>
                  <a:rPr lang="en-IN" sz="2200" dirty="0">
                    <a:latin typeface="Times New Roman" panose="02020603050405020304" pitchFamily="18" charset="0"/>
                    <a:cs typeface="Times New Roman" panose="02020603050405020304" pitchFamily="18" charset="0"/>
                  </a:rPr>
                  <a:t>Global coordinate system will be denoted as </a:t>
                </a:r>
                <a:r>
                  <a:rPr lang="en-IN" sz="2200" dirty="0"/>
                  <a:t>(î, ĵ).</a:t>
                </a:r>
              </a:p>
              <a:p>
                <a:pPr algn="just"/>
                <a:r>
                  <a:rPr lang="en-IN" sz="2200" dirty="0">
                    <a:latin typeface="Times New Roman" panose="02020603050405020304" pitchFamily="18" charset="0"/>
                    <a:cs typeface="Times New Roman" panose="02020603050405020304" pitchFamily="18" charset="0"/>
                  </a:rPr>
                  <a:t>Coordinate system at contact point will be denoted as </a:t>
                </a:r>
                <a:r>
                  <a:rPr lang="en-IN" sz="2200" dirty="0"/>
                  <a:t>(</a:t>
                </a:r>
                <a:r>
                  <a:rPr lang="en-IN" sz="2200" dirty="0" err="1">
                    <a:effectLst/>
                    <a:latin typeface="Calibri" panose="020F0502020204030204" pitchFamily="34" charset="0"/>
                    <a:ea typeface="Calibri" panose="020F0502020204030204" pitchFamily="34" charset="0"/>
                    <a:cs typeface="Calibri" panose="020F0502020204030204" pitchFamily="34" charset="0"/>
                  </a:rPr>
                  <a:t>ê</a:t>
                </a:r>
                <a:r>
                  <a:rPr lang="en-IN" sz="2200"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200" dirty="0">
                    <a:effectLst/>
                    <a:latin typeface="Calibri" panose="020F0502020204030204" pitchFamily="34" charset="0"/>
                    <a:ea typeface="Calibri" panose="020F0502020204030204" pitchFamily="34" charset="0"/>
                    <a:cs typeface="Times New Roman" panose="02020603050405020304" pitchFamily="18" charset="0"/>
                  </a:rPr>
                  <a:t> , </a:t>
                </a:r>
                <a:r>
                  <a:rPr lang="en-IN" sz="2200" dirty="0" err="1">
                    <a:effectLst/>
                    <a:latin typeface="Calibri" panose="020F0502020204030204" pitchFamily="34" charset="0"/>
                    <a:ea typeface="Calibri" panose="020F0502020204030204" pitchFamily="34" charset="0"/>
                    <a:cs typeface="Calibri" panose="020F0502020204030204" pitchFamily="34" charset="0"/>
                  </a:rPr>
                  <a:t>ê</a:t>
                </a:r>
                <a:r>
                  <a:rPr lang="en-IN" sz="2200" baseline="-25000" dirty="0" err="1">
                    <a:effectLst/>
                    <a:latin typeface="Calibri" panose="020F0502020204030204" pitchFamily="34" charset="0"/>
                    <a:ea typeface="Calibri" panose="020F0502020204030204" pitchFamily="34" charset="0"/>
                    <a:cs typeface="Times New Roman" panose="02020603050405020304" pitchFamily="18" charset="0"/>
                  </a:rPr>
                  <a:t>t</a:t>
                </a:r>
                <a:r>
                  <a:rPr lang="en-IN" sz="2200" dirty="0"/>
                  <a:t>).</a:t>
                </a:r>
              </a:p>
              <a:p>
                <a:pPr algn="just"/>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ê</a:t>
                </a:r>
                <a:r>
                  <a:rPr lang="en-IN" sz="2200"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denotes the direction normal to the contact surface.</a:t>
                </a:r>
              </a:p>
              <a:p>
                <a:pPr algn="just"/>
                <a:r>
                  <a:rPr lang="en-IN" sz="2200" dirty="0">
                    <a:latin typeface="Calibri" panose="020F0502020204030204" pitchFamily="34" charset="0"/>
                    <a:ea typeface="Calibri" panose="020F0502020204030204" pitchFamily="34" charset="0"/>
                    <a:cs typeface="Calibri" panose="020F0502020204030204" pitchFamily="34" charset="0"/>
                  </a:rPr>
                  <a:t> </a:t>
                </a:r>
                <a:r>
                  <a:rPr lang="en-IN" sz="2200" dirty="0" err="1">
                    <a:effectLst/>
                    <a:latin typeface="Calibri" panose="020F0502020204030204" pitchFamily="34" charset="0"/>
                    <a:ea typeface="Calibri" panose="020F0502020204030204" pitchFamily="34" charset="0"/>
                    <a:cs typeface="Calibri" panose="020F0502020204030204" pitchFamily="34" charset="0"/>
                  </a:rPr>
                  <a:t>ê</a:t>
                </a:r>
                <a:r>
                  <a:rPr lang="en-IN" sz="2200" baseline="-25000" dirty="0" err="1">
                    <a:latin typeface="Calibri" panose="020F0502020204030204" pitchFamily="34" charset="0"/>
                    <a:ea typeface="Calibri" panose="020F0502020204030204" pitchFamily="34" charset="0"/>
                    <a:cs typeface="Times New Roman" panose="02020603050405020304" pitchFamily="18" charset="0"/>
                  </a:rPr>
                  <a:t>t</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denotes the direction tangential to the contact surface.</a:t>
                </a:r>
              </a:p>
              <a:p>
                <a:pPr algn="just"/>
                <a:r>
                  <a:rPr lang="en-IN" sz="2200" dirty="0">
                    <a:effectLst/>
                    <a:latin typeface="Times New Roman" panose="02020603050405020304" pitchFamily="18" charset="0"/>
                    <a:ea typeface="Calibri" panose="020F0502020204030204" pitchFamily="34" charset="0"/>
                    <a:cs typeface="Times New Roman" panose="02020603050405020304" pitchFamily="18" charset="0"/>
                  </a:rPr>
                  <a:t>Vector quantities are denoted with </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bold</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letters.</a:t>
                </a:r>
              </a:p>
            </p:txBody>
          </p:sp>
        </mc:Choice>
        <mc:Fallback xmlns="">
          <p:sp>
            <p:nvSpPr>
              <p:cNvPr id="3" name="Content Placeholder 2">
                <a:extLst>
                  <a:ext uri="{FF2B5EF4-FFF2-40B4-BE49-F238E27FC236}">
                    <a16:creationId xmlns:a16="http://schemas.microsoft.com/office/drawing/2014/main" id="{79B29CC6-ECC7-5D93-7BB3-E7832D6B115F}"/>
                  </a:ext>
                </a:extLst>
              </p:cNvPr>
              <p:cNvSpPr>
                <a:spLocks noGrp="1" noRot="1" noChangeAspect="1" noMove="1" noResize="1" noEditPoints="1" noAdjustHandles="1" noChangeArrowheads="1" noChangeShapeType="1" noTextEdit="1"/>
              </p:cNvSpPr>
              <p:nvPr>
                <p:ph sz="half" idx="1"/>
              </p:nvPr>
            </p:nvSpPr>
            <p:spPr>
              <a:xfrm>
                <a:off x="225083" y="1533377"/>
                <a:ext cx="6657748" cy="5010357"/>
              </a:xfrm>
              <a:blipFill>
                <a:blip r:embed="rId3"/>
                <a:stretch>
                  <a:fillRect l="-1099" t="-1462" r="-1190"/>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11574A20-8ED7-5B1C-05C4-DA1A8C99536B}"/>
              </a:ext>
            </a:extLst>
          </p:cNvPr>
          <p:cNvCxnSpPr>
            <a:cxnSpLocks/>
          </p:cNvCxnSpPr>
          <p:nvPr/>
        </p:nvCxnSpPr>
        <p:spPr>
          <a:xfrm flipH="1">
            <a:off x="7451338" y="4511183"/>
            <a:ext cx="13504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6CD7A4C-9D9A-F9FB-8E31-3F836875BF40}"/>
              </a:ext>
            </a:extLst>
          </p:cNvPr>
          <p:cNvCxnSpPr>
            <a:cxnSpLocks/>
          </p:cNvCxnSpPr>
          <p:nvPr/>
        </p:nvCxnSpPr>
        <p:spPr>
          <a:xfrm flipH="1">
            <a:off x="9481629" y="2837128"/>
            <a:ext cx="998806"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4739CD-9AF3-DED5-B461-ABB30FA84072}"/>
                  </a:ext>
                </a:extLst>
              </p:cNvPr>
              <p:cNvSpPr txBox="1"/>
              <p:nvPr/>
            </p:nvSpPr>
            <p:spPr>
              <a:xfrm>
                <a:off x="8909102" y="4501658"/>
                <a:ext cx="2532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IN" dirty="0"/>
              </a:p>
            </p:txBody>
          </p:sp>
        </mc:Choice>
        <mc:Fallback xmlns="">
          <p:sp>
            <p:nvSpPr>
              <p:cNvPr id="12" name="TextBox 11">
                <a:extLst>
                  <a:ext uri="{FF2B5EF4-FFF2-40B4-BE49-F238E27FC236}">
                    <a16:creationId xmlns:a16="http://schemas.microsoft.com/office/drawing/2014/main" id="{6B4739CD-9AF3-DED5-B461-ABB30FA84072}"/>
                  </a:ext>
                </a:extLst>
              </p:cNvPr>
              <p:cNvSpPr txBox="1">
                <a:spLocks noRot="1" noChangeAspect="1" noMove="1" noResize="1" noEditPoints="1" noAdjustHandles="1" noChangeArrowheads="1" noChangeShapeType="1" noTextEdit="1"/>
              </p:cNvSpPr>
              <p:nvPr/>
            </p:nvSpPr>
            <p:spPr>
              <a:xfrm>
                <a:off x="8909102" y="4501658"/>
                <a:ext cx="253219" cy="369332"/>
              </a:xfrm>
              <a:prstGeom prst="rect">
                <a:avLst/>
              </a:prstGeom>
              <a:blipFill>
                <a:blip r:embed="rId4"/>
                <a:stretch>
                  <a:fillRect r="-47619"/>
                </a:stretch>
              </a:blipFill>
            </p:spPr>
            <p:txBody>
              <a:bodyPr/>
              <a:lstStyle/>
              <a:p>
                <a:r>
                  <a:rPr lang="en-IN">
                    <a:noFill/>
                  </a:rPr>
                  <a:t> </a:t>
                </a:r>
              </a:p>
            </p:txBody>
          </p:sp>
        </mc:Fallback>
      </mc:AlternateContent>
      <p:sp>
        <p:nvSpPr>
          <p:cNvPr id="14" name="Rectangle 13">
            <a:extLst>
              <a:ext uri="{FF2B5EF4-FFF2-40B4-BE49-F238E27FC236}">
                <a16:creationId xmlns:a16="http://schemas.microsoft.com/office/drawing/2014/main" id="{0EFA57C5-E9B8-42BB-B1A5-AC0DB5F4638F}"/>
              </a:ext>
            </a:extLst>
          </p:cNvPr>
          <p:cNvSpPr/>
          <p:nvPr/>
        </p:nvSpPr>
        <p:spPr>
          <a:xfrm>
            <a:off x="10410825" y="3023088"/>
            <a:ext cx="191819" cy="2756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579044-D9FA-280A-C140-D18173EDA05B}"/>
                  </a:ext>
                </a:extLst>
              </p:cNvPr>
              <p:cNvSpPr txBox="1"/>
              <p:nvPr/>
            </p:nvSpPr>
            <p:spPr>
              <a:xfrm>
                <a:off x="10560094" y="2791564"/>
                <a:ext cx="2532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rPr>
                          </m:ctrlPr>
                        </m:sSubPr>
                        <m:e>
                          <m:r>
                            <a:rPr lang="en-IN" sz="18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IN" dirty="0"/>
              </a:p>
            </p:txBody>
          </p:sp>
        </mc:Choice>
        <mc:Fallback xmlns="">
          <p:sp>
            <p:nvSpPr>
              <p:cNvPr id="15" name="TextBox 14">
                <a:extLst>
                  <a:ext uri="{FF2B5EF4-FFF2-40B4-BE49-F238E27FC236}">
                    <a16:creationId xmlns:a16="http://schemas.microsoft.com/office/drawing/2014/main" id="{E5579044-D9FA-280A-C140-D18173EDA05B}"/>
                  </a:ext>
                </a:extLst>
              </p:cNvPr>
              <p:cNvSpPr txBox="1">
                <a:spLocks noRot="1" noChangeAspect="1" noMove="1" noResize="1" noEditPoints="1" noAdjustHandles="1" noChangeArrowheads="1" noChangeShapeType="1" noTextEdit="1"/>
              </p:cNvSpPr>
              <p:nvPr/>
            </p:nvSpPr>
            <p:spPr>
              <a:xfrm>
                <a:off x="10560094" y="2791564"/>
                <a:ext cx="253219" cy="369332"/>
              </a:xfrm>
              <a:prstGeom prst="rect">
                <a:avLst/>
              </a:prstGeom>
              <a:blipFill>
                <a:blip r:embed="rId5"/>
                <a:stretch>
                  <a:fillRect r="-50000"/>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2341D94C-E573-070D-7EDC-663F83AF7A3E}"/>
              </a:ext>
            </a:extLst>
          </p:cNvPr>
          <p:cNvSpPr txBox="1"/>
          <p:nvPr/>
        </p:nvSpPr>
        <p:spPr>
          <a:xfrm>
            <a:off x="7680955" y="6033723"/>
            <a:ext cx="3559126" cy="369332"/>
          </a:xfrm>
          <a:prstGeom prst="rect">
            <a:avLst/>
          </a:prstGeom>
          <a:noFill/>
        </p:spPr>
        <p:txBody>
          <a:bodyPr wrap="square" rtlCol="0">
            <a:spAutoFit/>
          </a:bodyPr>
          <a:lstStyle/>
          <a:p>
            <a:pPr algn="ctr"/>
            <a:r>
              <a:rPr lang="en-IN" dirty="0"/>
              <a:t>Fig. 1. Hard Particle Oblique Impact</a:t>
            </a:r>
          </a:p>
        </p:txBody>
      </p:sp>
      <p:cxnSp>
        <p:nvCxnSpPr>
          <p:cNvPr id="17" name="Straight Connector 16">
            <a:extLst>
              <a:ext uri="{FF2B5EF4-FFF2-40B4-BE49-F238E27FC236}">
                <a16:creationId xmlns:a16="http://schemas.microsoft.com/office/drawing/2014/main" id="{24CF6627-E782-C953-DFF1-6C8E0552931B}"/>
              </a:ext>
            </a:extLst>
          </p:cNvPr>
          <p:cNvCxnSpPr>
            <a:cxnSpLocks/>
          </p:cNvCxnSpPr>
          <p:nvPr/>
        </p:nvCxnSpPr>
        <p:spPr>
          <a:xfrm flipH="1">
            <a:off x="8799491" y="4508836"/>
            <a:ext cx="135049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76EBC296-8A88-791C-EF8B-C90EC5BA0A68}"/>
              </a:ext>
            </a:extLst>
          </p:cNvPr>
          <p:cNvCxnSpPr>
            <a:cxnSpLocks/>
          </p:cNvCxnSpPr>
          <p:nvPr/>
        </p:nvCxnSpPr>
        <p:spPr>
          <a:xfrm flipH="1">
            <a:off x="10478096" y="2834780"/>
            <a:ext cx="998806" cy="0"/>
          </a:xfrm>
          <a:prstGeom prst="line">
            <a:avLst/>
          </a:prstGeom>
          <a:ln w="28575"/>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B3327773-F1EA-75C0-A8C7-33B0A675203E}"/>
              </a:ext>
            </a:extLst>
          </p:cNvPr>
          <p:cNvSpPr/>
          <p:nvPr/>
        </p:nvSpPr>
        <p:spPr>
          <a:xfrm>
            <a:off x="8595360" y="576775"/>
            <a:ext cx="384081" cy="3657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034A2A64-D69A-697A-4AE9-B63B8378F763}"/>
              </a:ext>
            </a:extLst>
          </p:cNvPr>
          <p:cNvSpPr/>
          <p:nvPr/>
        </p:nvSpPr>
        <p:spPr>
          <a:xfrm>
            <a:off x="9254206" y="4569027"/>
            <a:ext cx="541751" cy="4930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941AA2E8-81E4-007E-46DE-709E2EBB65C9}"/>
              </a:ext>
            </a:extLst>
          </p:cNvPr>
          <p:cNvSpPr/>
          <p:nvPr/>
        </p:nvSpPr>
        <p:spPr>
          <a:xfrm>
            <a:off x="10873806" y="2866376"/>
            <a:ext cx="389351" cy="3406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3247A79F-D558-6A59-C49B-D2A382F13405}"/>
              </a:ext>
            </a:extLst>
          </p:cNvPr>
          <p:cNvSpPr>
            <a:spLocks noGrp="1"/>
          </p:cNvSpPr>
          <p:nvPr>
            <p:ph type="sldNum" sz="quarter" idx="12"/>
          </p:nvPr>
        </p:nvSpPr>
        <p:spPr/>
        <p:txBody>
          <a:bodyPr/>
          <a:lstStyle/>
          <a:p>
            <a:fld id="{5D14BB68-5D1E-4F16-B2FD-2FEDC38D1768}" type="slidenum">
              <a:rPr lang="en-IN" sz="1600" smtClean="0">
                <a:solidFill>
                  <a:schemeClr val="tx1"/>
                </a:solidFill>
              </a:rPr>
              <a:t>2</a:t>
            </a:fld>
            <a:endParaRPr lang="en-IN" sz="1600" dirty="0">
              <a:solidFill>
                <a:schemeClr val="tx1"/>
              </a:solidFill>
            </a:endParaRPr>
          </a:p>
        </p:txBody>
      </p:sp>
    </p:spTree>
    <p:extLst>
      <p:ext uri="{BB962C8B-B14F-4D97-AF65-F5344CB8AC3E}">
        <p14:creationId xmlns:p14="http://schemas.microsoft.com/office/powerpoint/2010/main" val="286750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9EAD-8B45-7A85-439A-CF6E4FCC02AB}"/>
              </a:ext>
            </a:extLst>
          </p:cNvPr>
          <p:cNvSpPr>
            <a:spLocks noGrp="1"/>
          </p:cNvSpPr>
          <p:nvPr>
            <p:ph type="title"/>
          </p:nvPr>
        </p:nvSpPr>
        <p:spPr>
          <a:xfrm>
            <a:off x="838200" y="154105"/>
            <a:ext cx="10515600" cy="816561"/>
          </a:xfrm>
        </p:spPr>
        <p:txBody>
          <a:bodyPr>
            <a:normAutofit/>
          </a:bodyPr>
          <a:lstStyle/>
          <a:p>
            <a:r>
              <a:rPr lang="en-IN" sz="4000" dirty="0"/>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80D6-2FB7-7334-FB0C-68C5DC3D96E2}"/>
                  </a:ext>
                </a:extLst>
              </p:cNvPr>
              <p:cNvSpPr>
                <a:spLocks noGrp="1"/>
              </p:cNvSpPr>
              <p:nvPr>
                <p:ph idx="1"/>
              </p:nvPr>
            </p:nvSpPr>
            <p:spPr>
              <a:xfrm>
                <a:off x="838200" y="970666"/>
                <a:ext cx="10515600" cy="5733229"/>
              </a:xfrm>
            </p:spPr>
            <p:txBody>
              <a:bodyPr>
                <a:noAutofit/>
              </a:bodyPr>
              <a:lstStyle/>
              <a:p>
                <a:pPr algn="l"/>
                <a:r>
                  <a:rPr lang="en-GB" sz="2400" b="0" i="0" u="none" strike="noStrike" baseline="0" dirty="0">
                    <a:latin typeface="Times New Roman" panose="02020603050405020304" pitchFamily="18" charset="0"/>
                    <a:cs typeface="Times New Roman" panose="02020603050405020304" pitchFamily="18" charset="0"/>
                  </a:rPr>
                  <a:t>Our description of the collisions of particles are based on the ideas of Maw, Barber, and Fawcett and therefore, we apply the simplified collision model introduced by Walton and recently established experimentally </a:t>
                </a:r>
                <a:r>
                  <a:rPr lang="en-IN" sz="2400" b="0" i="0" u="none" strike="noStrike" baseline="0" dirty="0">
                    <a:latin typeface="Times New Roman" panose="02020603050405020304" pitchFamily="18" charset="0"/>
                    <a:cs typeface="Times New Roman" panose="02020603050405020304" pitchFamily="18" charset="0"/>
                  </a:rPr>
                  <a:t>by Foerster.</a:t>
                </a:r>
              </a:p>
              <a:p>
                <a:r>
                  <a:rPr lang="en-GB" sz="2400" b="0" i="0" u="none" strike="noStrike" baseline="0" dirty="0">
                    <a:latin typeface="Times New Roman" panose="02020603050405020304" pitchFamily="18" charset="0"/>
                    <a:cs typeface="Times New Roman" panose="02020603050405020304" pitchFamily="18" charset="0"/>
                  </a:rPr>
                  <a:t>For given velocities before contact, we need three coefficients to evaluate the velocities after the collision. </a:t>
                </a:r>
              </a:p>
              <a:p>
                <a:pPr marL="0" indent="0">
                  <a:buNone/>
                </a:pPr>
                <a:r>
                  <a:rPr lang="en-GB" sz="2400" b="0" i="0" u="none" strike="noStrike" baseline="0" dirty="0">
                    <a:latin typeface="Times New Roman" panose="02020603050405020304" pitchFamily="18" charset="0"/>
                    <a:cs typeface="Times New Roman" panose="02020603050405020304" pitchFamily="18" charset="0"/>
                  </a:rPr>
                  <a:t>   The first, the coefficient of normal restitution,</a:t>
                </a:r>
                <a:r>
                  <a:rPr lang="en-GB" sz="2400" b="0" i="0" u="none" strike="noStrike" baseline="0" dirty="0"/>
                  <a: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GB" sz="2400" b="0" i="0" u="none" strike="noStrike" baseline="0" dirty="0">
                    <a:latin typeface="Times New Roman" panose="02020603050405020304" pitchFamily="18" charset="0"/>
                    <a:cs typeface="Times New Roman" panose="02020603050405020304" pitchFamily="18" charset="0"/>
                  </a:rPr>
                  <a:t>, defines the incomplete restitution of the normal component of the relative velocity. </a:t>
                </a:r>
              </a:p>
              <a:p>
                <a:pPr marL="0" indent="0">
                  <a:buNone/>
                </a:pPr>
                <a:r>
                  <a:rPr lang="en-GB" sz="2400" b="0" i="0" u="none" strike="noStrike" baseline="0" dirty="0"/>
                  <a:t>   </a:t>
                </a:r>
                <a:r>
                  <a:rPr lang="en-GB" sz="2400" b="0" i="0" u="none" strike="noStrike" baseline="0" dirty="0">
                    <a:latin typeface="Times New Roman" panose="02020603050405020304" pitchFamily="18" charset="0"/>
                    <a:cs typeface="Times New Roman" panose="02020603050405020304" pitchFamily="18" charset="0"/>
                  </a:rPr>
                  <a:t>The second, the coefficient of friction, </a:t>
                </a:r>
                <a14:m>
                  <m:oMath xmlns:m="http://schemas.openxmlformats.org/officeDocument/2006/math">
                    <m:r>
                      <a:rPr lang="en-IN" sz="2400" i="1">
                        <a:latin typeface="Cambria Math" panose="02040503050406030204" pitchFamily="18" charset="0"/>
                      </a:rPr>
                      <m:t>𝜇</m:t>
                    </m:r>
                  </m:oMath>
                </a14:m>
                <a:r>
                  <a:rPr lang="en-GB" sz="2400" b="0" i="0" u="none" strike="noStrike" baseline="0" dirty="0">
                    <a:latin typeface="Times New Roman" panose="02020603050405020304" pitchFamily="18" charset="0"/>
                    <a:cs typeface="Times New Roman" panose="02020603050405020304" pitchFamily="18" charset="0"/>
                  </a:rPr>
                  <a:t>, relates the tangential force to the normal force, i.e., Coulomb's law. </a:t>
                </a:r>
              </a:p>
              <a:p>
                <a:pPr marL="0" indent="0">
                  <a:buNone/>
                </a:pPr>
                <a:r>
                  <a:rPr lang="en-GB" sz="2400" b="0" i="0" u="none" strike="noStrike" baseline="0" dirty="0"/>
                  <a:t>   </a:t>
                </a:r>
                <a:r>
                  <a:rPr lang="en-GB" sz="2400" b="0" i="0" u="none" strike="noStrike" baseline="0" dirty="0">
                    <a:latin typeface="Times New Roman" panose="02020603050405020304" pitchFamily="18" charset="0"/>
                    <a:cs typeface="Times New Roman" panose="02020603050405020304" pitchFamily="18" charset="0"/>
                  </a:rPr>
                  <a:t>The third, the coefficient of maximum tangential restitution,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𝛽</m:t>
                        </m:r>
                      </m:e>
                      <m:sub>
                        <m:r>
                          <a:rPr lang="en-IN" sz="2400" i="1">
                            <a:latin typeface="Cambria Math" panose="02040503050406030204" pitchFamily="18" charset="0"/>
                          </a:rPr>
                          <m:t>0</m:t>
                        </m:r>
                      </m:sub>
                    </m:sSub>
                  </m:oMath>
                </a14:m>
                <a:r>
                  <a:rPr lang="en-GB" sz="2400" b="0" i="0" u="none" strike="noStrike" baseline="0" dirty="0">
                    <a:latin typeface="Times New Roman" panose="02020603050405020304" pitchFamily="18" charset="0"/>
                    <a:cs typeface="Times New Roman" panose="02020603050405020304" pitchFamily="18" charset="0"/>
                  </a:rPr>
                  <a:t>, limits the restitution of tangential velocity of the contact point, when contacts are broken. </a:t>
                </a:r>
              </a:p>
              <a:p>
                <a:r>
                  <a:rPr lang="en-GB" sz="2400" b="0" i="0" u="none" strike="noStrike" baseline="0" dirty="0">
                    <a:latin typeface="Times New Roman" panose="02020603050405020304" pitchFamily="18" charset="0"/>
                    <a:cs typeface="Times New Roman" panose="02020603050405020304" pitchFamily="18" charset="0"/>
                  </a:rPr>
                  <a:t>Note that this model implies that a contact either follows Coulomb's law or breaks. In the following, we apply the basic conservation laws and determine the equations for the velocities after one collision.</a:t>
                </a:r>
                <a:endParaRPr lang="en-IN"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61080D6-2FB7-7334-FB0C-68C5DC3D96E2}"/>
                  </a:ext>
                </a:extLst>
              </p:cNvPr>
              <p:cNvSpPr>
                <a:spLocks noGrp="1" noRot="1" noChangeAspect="1" noMove="1" noResize="1" noEditPoints="1" noAdjustHandles="1" noChangeArrowheads="1" noChangeShapeType="1" noTextEdit="1"/>
              </p:cNvSpPr>
              <p:nvPr>
                <p:ph idx="1"/>
              </p:nvPr>
            </p:nvSpPr>
            <p:spPr>
              <a:xfrm>
                <a:off x="838200" y="970666"/>
                <a:ext cx="10515600" cy="5733229"/>
              </a:xfrm>
              <a:blipFill>
                <a:blip r:embed="rId2"/>
                <a:stretch>
                  <a:fillRect l="-928" t="-1488" r="-139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234F79F-BF87-FBF0-16DD-9E09BBD7AEFD}"/>
              </a:ext>
            </a:extLst>
          </p:cNvPr>
          <p:cNvSpPr>
            <a:spLocks noGrp="1"/>
          </p:cNvSpPr>
          <p:nvPr>
            <p:ph type="sldNum" sz="quarter" idx="12"/>
          </p:nvPr>
        </p:nvSpPr>
        <p:spPr/>
        <p:txBody>
          <a:bodyPr/>
          <a:lstStyle/>
          <a:p>
            <a:fld id="{5D14BB68-5D1E-4F16-B2FD-2FEDC38D1768}" type="slidenum">
              <a:rPr lang="en-IN" sz="1600" smtClean="0">
                <a:solidFill>
                  <a:schemeClr val="tx1"/>
                </a:solidFill>
              </a:rPr>
              <a:t>3</a:t>
            </a:fld>
            <a:endParaRPr lang="en-IN" sz="1600" dirty="0">
              <a:solidFill>
                <a:schemeClr val="tx1"/>
              </a:solidFill>
            </a:endParaRPr>
          </a:p>
        </p:txBody>
      </p:sp>
    </p:spTree>
    <p:extLst>
      <p:ext uri="{BB962C8B-B14F-4D97-AF65-F5344CB8AC3E}">
        <p14:creationId xmlns:p14="http://schemas.microsoft.com/office/powerpoint/2010/main" val="208172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37CF-9CCC-8310-D2C9-05B1BF2A2A09}"/>
              </a:ext>
            </a:extLst>
          </p:cNvPr>
          <p:cNvSpPr>
            <a:spLocks noGrp="1"/>
          </p:cNvSpPr>
          <p:nvPr>
            <p:ph type="title"/>
          </p:nvPr>
        </p:nvSpPr>
        <p:spPr>
          <a:xfrm>
            <a:off x="838200" y="111901"/>
            <a:ext cx="10415954" cy="619621"/>
          </a:xfrm>
        </p:spPr>
        <p:txBody>
          <a:bodyPr>
            <a:normAutofit fontScale="90000"/>
          </a:bodyPr>
          <a:lstStyle/>
          <a:p>
            <a:r>
              <a:rPr lang="en-IN" sz="4000" dirty="0"/>
              <a:t>Q. Will the particles collide?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0BCE12-0C9F-8F4B-2C76-05E058F18081}"/>
                  </a:ext>
                </a:extLst>
              </p:cNvPr>
              <p:cNvSpPr>
                <a:spLocks noGrp="1"/>
              </p:cNvSpPr>
              <p:nvPr>
                <p:ph idx="1"/>
              </p:nvPr>
            </p:nvSpPr>
            <p:spPr>
              <a:xfrm>
                <a:off x="98475" y="717444"/>
                <a:ext cx="11971606" cy="5992847"/>
              </a:xfrm>
            </p:spPr>
            <p:txBody>
              <a:bodyPr>
                <a:noAutofit/>
              </a:bodyPr>
              <a:lstStyle/>
              <a:p>
                <a:r>
                  <a:rPr lang="en-IN" sz="2200" dirty="0">
                    <a:latin typeface="Times New Roman" panose="02020603050405020304" pitchFamily="18" charset="0"/>
                    <a:cs typeface="Times New Roman" panose="02020603050405020304" pitchFamily="18" charset="0"/>
                  </a:rPr>
                  <a:t>To determine whether the particles will collide or not, we can use two methods: 1. from Position vector</a:t>
                </a:r>
              </a:p>
              <a:p>
                <a:pPr marL="0" indent="0">
                  <a:buNone/>
                </a:pPr>
                <a:r>
                  <a:rPr lang="en-IN" sz="2200" dirty="0">
                    <a:latin typeface="Times New Roman" panose="02020603050405020304" pitchFamily="18" charset="0"/>
                    <a:cs typeface="Times New Roman" panose="02020603050405020304" pitchFamily="18" charset="0"/>
                  </a:rPr>
                  <a:t>									         2. from tracing Trajectory</a:t>
                </a:r>
              </a:p>
              <a:p>
                <a:r>
                  <a:rPr lang="en-IN" sz="2200" dirty="0">
                    <a:latin typeface="Times New Roman" panose="02020603050405020304" pitchFamily="18" charset="0"/>
                    <a:cs typeface="Times New Roman" panose="02020603050405020304" pitchFamily="18" charset="0"/>
                  </a:rPr>
                  <a:t>We will define relative position vector of the two particles as</a:t>
                </a:r>
              </a:p>
              <a:p>
                <a:pPr marL="0" indent="0" algn="ctr">
                  <a:buNone/>
                </a:pPr>
                <a14:m>
                  <m:oMathPara xmlns:m="http://schemas.openxmlformats.org/officeDocument/2006/math">
                    <m:oMathParaPr>
                      <m:jc m:val="centerGroup"/>
                    </m:oMathParaPr>
                    <m:oMath xmlns:m="http://schemas.openxmlformats.org/officeDocument/2006/math">
                      <m:sSub>
                        <m:sSub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𝒅</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𝑟</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dirty="0">
                    <a:latin typeface="Times New Roman" panose="02020603050405020304" pitchFamily="18" charset="0"/>
                    <a:ea typeface="Calibri" panose="020F0502020204030204" pitchFamily="34" charset="0"/>
                    <a:cs typeface="Times New Roman" panose="02020603050405020304" pitchFamily="18" charset="0"/>
                  </a:rPr>
                  <a:t>   where, </a:t>
                </a:r>
                <a14:m>
                  <m:oMath xmlns:m="http://schemas.openxmlformats.org/officeDocument/2006/math">
                    <m:sSub>
                      <m:sSubPr>
                        <m:ctrlPr>
                          <a:rPr lang="en-IN" sz="2200" i="1" smtClean="0">
                            <a:effectLst/>
                            <a:latin typeface="Cambria Math" panose="020405030504060302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IN" sz="2200" i="1">
                            <a:latin typeface="Cambria Math" panose="02040503050406030204" pitchFamily="18" charset="0"/>
                          </a:rPr>
                        </m:ctrlPr>
                      </m:sSubPr>
                      <m:e>
                        <m:r>
                          <a:rPr lang="en-IN" sz="2200" b="1" i="1">
                            <a:latin typeface="Cambria Math" panose="02040503050406030204" pitchFamily="18" charset="0"/>
                            <a:ea typeface="Calibri" panose="020F0502020204030204" pitchFamily="34" charset="0"/>
                            <a:cs typeface="Times New Roman" panose="02020603050405020304" pitchFamily="18" charset="0"/>
                          </a:rPr>
                          <m:t>𝒓</m:t>
                        </m:r>
                      </m:e>
                      <m:sub>
                        <m:r>
                          <a:rPr lang="en-IN" sz="22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are </a:t>
                </a:r>
                <a:r>
                  <a:rPr lang="en-IN" sz="2200" dirty="0">
                    <a:latin typeface="Times New Roman" panose="02020603050405020304" pitchFamily="18" charset="0"/>
                    <a:cs typeface="Times New Roman" panose="02020603050405020304" pitchFamily="18" charset="0"/>
                  </a:rPr>
                  <a:t>the position vectors of the centre of the particles.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If at any time, </a:t>
                </a:r>
                <a14:m>
                  <m:oMath xmlns:m="http://schemas.openxmlformats.org/officeDocument/2006/math">
                    <m:r>
                      <a:rPr lang="en-IN" sz="2200" i="1">
                        <a:latin typeface="Cambria Math" panose="02040503050406030204" pitchFamily="18" charset="0"/>
                      </a:rPr>
                      <m:t>2</m:t>
                    </m:r>
                    <m:d>
                      <m:dPr>
                        <m:begChr m:val="|"/>
                        <m:endChr m:val="|"/>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b="1" i="1">
                                <a:latin typeface="Cambria Math" panose="02040503050406030204" pitchFamily="18" charset="0"/>
                              </a:rPr>
                              <m:t>𝒅</m:t>
                            </m:r>
                          </m:e>
                          <m:sub>
                            <m:r>
                              <a:rPr lang="en-IN" sz="2200" i="1">
                                <a:latin typeface="Cambria Math" panose="02040503050406030204" pitchFamily="18" charset="0"/>
                              </a:rPr>
                              <m:t>𝑟</m:t>
                            </m:r>
                          </m:sub>
                        </m:sSub>
                      </m:e>
                    </m:d>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𝑑</m:t>
                        </m:r>
                      </m:e>
                      <m:sub>
                        <m:r>
                          <a:rPr lang="en-IN" sz="2200" i="1">
                            <a:latin typeface="Cambria Math" panose="02040503050406030204" pitchFamily="18" charset="0"/>
                          </a:rPr>
                          <m:t>1</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𝑑</m:t>
                        </m:r>
                      </m:e>
                      <m:sub>
                        <m:r>
                          <a:rPr lang="en-IN" sz="2200" i="1">
                            <a:latin typeface="Cambria Math" panose="02040503050406030204" pitchFamily="18" charset="0"/>
                          </a:rPr>
                          <m:t>2</m:t>
                        </m:r>
                      </m:sub>
                    </m:sSub>
                  </m:oMath>
                </a14:m>
                <a:r>
                  <a:rPr lang="en-IN" sz="2200" dirty="0">
                    <a:latin typeface="Times New Roman" panose="02020603050405020304" pitchFamily="18" charset="0"/>
                    <a:cs typeface="Times New Roman" panose="02020603050405020304" pitchFamily="18" charset="0"/>
                  </a:rPr>
                  <a:t>, then the particles will collide.</a:t>
                </a:r>
              </a:p>
              <a:p>
                <a:r>
                  <a:rPr lang="en-IN" sz="220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IN" sz="2200" i="1" smtClean="0">
                            <a:effectLst/>
                            <a:latin typeface="Cambria Math" panose="020405030504060302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200" dirty="0"/>
                  <a:t> </a:t>
                </a:r>
                <a:r>
                  <a:rPr lang="en-IN" sz="2200" dirty="0">
                    <a:latin typeface="Times New Roman" panose="02020603050405020304" pitchFamily="18" charset="0"/>
                    <a:cs typeface="Times New Roman" panose="02020603050405020304" pitchFamily="18" charset="0"/>
                  </a:rPr>
                  <a:t>and</a:t>
                </a:r>
                <a:r>
                  <a:rPr lang="en-IN" sz="2200" dirty="0"/>
                  <a:t> </a:t>
                </a:r>
                <a14:m>
                  <m:oMath xmlns:m="http://schemas.openxmlformats.org/officeDocument/2006/math">
                    <m:sSub>
                      <m:sSubPr>
                        <m:ctrlPr>
                          <a:rPr lang="en-IN" sz="2200" i="1">
                            <a:latin typeface="Cambria Math" panose="02040503050406030204" pitchFamily="18" charset="0"/>
                          </a:rPr>
                        </m:ctrlPr>
                      </m:sSubPr>
                      <m:e>
                        <m:r>
                          <a:rPr lang="en-IN" sz="2200" b="1" i="1">
                            <a:latin typeface="Cambria Math" panose="02040503050406030204" pitchFamily="18" charset="0"/>
                            <a:ea typeface="Calibri" panose="020F0502020204030204" pitchFamily="34" charset="0"/>
                            <a:cs typeface="Times New Roman" panose="02020603050405020304" pitchFamily="18" charset="0"/>
                          </a:rPr>
                          <m:t>𝒓</m:t>
                        </m:r>
                      </m:e>
                      <m:sub>
                        <m:r>
                          <a:rPr lang="en-IN" sz="2200" b="0" i="1" smtClean="0">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200" dirty="0"/>
                  <a:t> </a:t>
                </a:r>
                <a:r>
                  <a:rPr lang="en-IN" sz="2200" dirty="0">
                    <a:latin typeface="Times New Roman" panose="02020603050405020304" pitchFamily="18" charset="0"/>
                    <a:cs typeface="Times New Roman" panose="02020603050405020304" pitchFamily="18" charset="0"/>
                  </a:rPr>
                  <a:t>are known at all time instances before impact, we can easily trace out the trajectory of them.</a:t>
                </a:r>
              </a:p>
              <a:p>
                <a:r>
                  <a:rPr lang="en-IN" sz="2200" dirty="0">
                    <a:latin typeface="Times New Roman" panose="02020603050405020304" pitchFamily="18" charset="0"/>
                    <a:cs typeface="Times New Roman" panose="02020603050405020304" pitchFamily="18" charset="0"/>
                  </a:rPr>
                  <a:t>If position vectors are not know, we know the velocities of the two particles before impact.</a:t>
                </a:r>
              </a:p>
              <a:p>
                <a:pPr marL="0" indent="0" algn="ctr">
                  <a:buNone/>
                </a:pPr>
                <a14:m>
                  <m:oMath xmlns:m="http://schemas.openxmlformats.org/officeDocument/2006/math">
                    <m:sSub>
                      <m:sSubPr>
                        <m:ctrlPr>
                          <a:rPr lang="en-IN" sz="2200" i="1" smtClean="0">
                            <a:effectLst/>
                            <a:latin typeface="Cambria Math" panose="020405030504060302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sz="2200" i="1">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a:t>
                </a:r>
                <a:r>
                  <a:rPr lang="en-IN" sz="2200" dirty="0">
                    <a:effectLst/>
                    <a:latin typeface="Cambria Math" panose="02040503050406030204" pitchFamily="18" charset="0"/>
                    <a:ea typeface="Calibri" panose="020F0502020204030204" pitchFamily="34" charset="0"/>
                    <a:cs typeface="Calibri" panose="020F0502020204030204" pitchFamily="34" charset="0"/>
                  </a:rPr>
                  <a:t>î</a:t>
                </a:r>
                <a:r>
                  <a:rPr lang="en-IN" sz="2200"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sz="2200" i="1">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a:t>
                </a:r>
                <a:r>
                  <a:rPr lang="en-IN" sz="2200" dirty="0">
                    <a:effectLst/>
                    <a:latin typeface="Cambria Math" panose="02040503050406030204" pitchFamily="18" charset="0"/>
                    <a:ea typeface="Calibri" panose="020F0502020204030204" pitchFamily="34" charset="0"/>
                    <a:cs typeface="Calibri" panose="020F0502020204030204" pitchFamily="34" charset="0"/>
                  </a:rPr>
                  <a:t>ĵ  </a:t>
                </a:r>
                <a:r>
                  <a:rPr lang="en-IN" sz="2200" dirty="0">
                    <a:latin typeface="Cambria Math" panose="02040503050406030204" pitchFamily="18" charset="0"/>
                  </a:rPr>
                  <a:t>;</a:t>
                </a:r>
                <a:r>
                  <a:rPr lang="en-IN" sz="2200" i="1" dirty="0">
                    <a:latin typeface="Cambria Math" panose="02040503050406030204" pitchFamily="18" charset="0"/>
                  </a:rPr>
                  <a:t>     </a:t>
                </a:r>
                <a14:m>
                  <m:oMath xmlns:m="http://schemas.openxmlformats.org/officeDocument/2006/math">
                    <m:sSub>
                      <m:sSubPr>
                        <m:ctrlPr>
                          <a:rPr lang="en-IN" sz="2200" i="1" smtClean="0">
                            <a:effectLst/>
                            <a:latin typeface="Cambria Math" panose="020405030504060302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sz="2200" i="1">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a:t>
                </a:r>
                <a:r>
                  <a:rPr lang="en-IN" sz="2200" dirty="0">
                    <a:effectLst/>
                    <a:latin typeface="Cambria Math" panose="02040503050406030204" pitchFamily="18" charset="0"/>
                    <a:ea typeface="Calibri" panose="020F0502020204030204" pitchFamily="34" charset="0"/>
                    <a:cs typeface="Calibri" panose="020F0502020204030204" pitchFamily="34" charset="0"/>
                  </a:rPr>
                  <a:t>î</a:t>
                </a:r>
                <a:r>
                  <a:rPr lang="en-IN" sz="2200"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sz="2200" i="1">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a:t>
                </a:r>
                <a:r>
                  <a:rPr lang="en-IN" sz="2200" dirty="0">
                    <a:effectLst/>
                    <a:latin typeface="Cambria Math" panose="02040503050406030204" pitchFamily="18" charset="0"/>
                    <a:ea typeface="Calibri" panose="020F0502020204030204" pitchFamily="34" charset="0"/>
                    <a:cs typeface="Calibri" panose="020F0502020204030204" pitchFamily="34" charset="0"/>
                  </a:rPr>
                  <a:t>ĵ </a:t>
                </a:r>
              </a:p>
              <a:p>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If time dependence of </a:t>
                </a:r>
                <a:r>
                  <a:rPr lang="en-IN" sz="2200" dirty="0">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sSubSup>
                      <m:sSubSupPr>
                        <m:ctrlPr>
                          <a:rPr lang="en-IN" sz="2200" i="1" smtClean="0">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sz="2200"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sz="2200" i="1" smtClean="0">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IN" sz="2200" i="1" smtClean="0">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sz="2200" baseline="30000" dirty="0">
                    <a:effectLst/>
                    <a:latin typeface="Cambria Math" panose="02040503050406030204" pitchFamily="18" charset="0"/>
                    <a:ea typeface="Calibri" panose="020F0502020204030204" pitchFamily="34" charset="0"/>
                    <a:cs typeface="Times New Roman" panose="02020603050405020304" pitchFamily="18" charset="0"/>
                  </a:rPr>
                  <a:t> </a:t>
                </a:r>
                <a:r>
                  <a:rPr lang="en-IN" sz="2200" dirty="0">
                    <a:effectLst/>
                    <a:latin typeface="Calibri" panose="020F0502020204030204" pitchFamily="34" charset="0"/>
                    <a:ea typeface="Calibri" panose="020F0502020204030204" pitchFamily="34" charset="0"/>
                    <a:cs typeface="Times New Roman" panose="02020603050405020304" pitchFamily="18" charset="0"/>
                  </a:rPr>
                  <a:t>,</a:t>
                </a:r>
                <a:r>
                  <a:rPr lang="en-IN" sz="2200" dirty="0">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IN" sz="2200" i="1" smtClean="0">
                            <a:effectLst/>
                            <a:latin typeface="Cambria Math" panose="02040503050406030204" pitchFamily="18" charset="0"/>
                          </a:rPr>
                        </m:ctrlPr>
                      </m:sSub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are known, we can integrate these w.r.t tim</a:t>
                </a:r>
                <a:r>
                  <a:rPr lang="en-IN" sz="2200" dirty="0">
                    <a:latin typeface="Times New Roman" panose="02020603050405020304" pitchFamily="18" charset="0"/>
                    <a:ea typeface="Calibri" panose="020F0502020204030204" pitchFamily="34" charset="0"/>
                    <a:cs typeface="Times New Roman" panose="02020603050405020304" pitchFamily="18" charset="0"/>
                  </a:rPr>
                  <a:t>e to get the trajectories of the particles in the parametric form.</a:t>
                </a:r>
              </a:p>
              <a:p>
                <a:pPr marL="0" indent="0" algn="ctr">
                  <a:buNone/>
                </a:pPr>
                <a14:m>
                  <m:oMath xmlns:m="http://schemas.openxmlformats.org/officeDocument/2006/math">
                    <m:box>
                      <m:boxPr>
                        <m:diff m:val="on"/>
                        <m:ctrlPr>
                          <a:rPr lang="en-IN" sz="2200"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sz="2200" i="1">
                            <a:effectLst/>
                            <a:latin typeface="Cambria Math" panose="02040503050406030204" pitchFamily="18" charset="0"/>
                            <a:ea typeface="Calibri" panose="020F0502020204030204" pitchFamily="34" charset="0"/>
                            <a:cs typeface="Calibri" panose="020F0502020204030204" pitchFamily="34" charset="0"/>
                          </a:rPr>
                          <m:t>𝑑𝑥</m:t>
                        </m:r>
                      </m:e>
                    </m:box>
                    <m:r>
                      <a:rPr lang="en-IN" sz="2200" i="1">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sz="2200" i="1">
                            <a:effectLst/>
                            <a:latin typeface="Cambria Math" panose="02040503050406030204" pitchFamily="18" charset="0"/>
                            <a:ea typeface="Calibri" panose="020F0502020204030204" pitchFamily="34" charset="0"/>
                            <a:cs typeface="Calibri" panose="020F0502020204030204" pitchFamily="34" charset="0"/>
                          </a:rPr>
                        </m:ctrlPr>
                      </m:sSupPr>
                      <m:e>
                        <m:r>
                          <a:rPr lang="en-IN" sz="2200" i="1">
                            <a:effectLst/>
                            <a:latin typeface="Cambria Math" panose="02040503050406030204" pitchFamily="18" charset="0"/>
                            <a:ea typeface="Calibri" panose="020F0502020204030204" pitchFamily="34" charset="0"/>
                            <a:cs typeface="Calibri" panose="020F0502020204030204" pitchFamily="34" charset="0"/>
                          </a:rPr>
                          <m:t>𝑣</m:t>
                        </m:r>
                      </m:e>
                      <m:sup>
                        <m:r>
                          <a:rPr lang="en-IN" sz="2200" i="1">
                            <a:effectLst/>
                            <a:latin typeface="Cambria Math" panose="02040503050406030204" pitchFamily="18" charset="0"/>
                            <a:ea typeface="Calibri" panose="020F0502020204030204" pitchFamily="34" charset="0"/>
                            <a:cs typeface="Calibri" panose="020F0502020204030204" pitchFamily="34" charset="0"/>
                          </a:rPr>
                          <m:t>𝑖</m:t>
                        </m:r>
                      </m:sup>
                    </m:sSup>
                    <m:r>
                      <a:rPr lang="en-IN" sz="2200" i="1">
                        <a:effectLst/>
                        <a:latin typeface="Cambria Math" panose="02040503050406030204" pitchFamily="18" charset="0"/>
                        <a:ea typeface="Calibri" panose="020F0502020204030204" pitchFamily="34" charset="0"/>
                        <a:cs typeface="Calibri" panose="020F0502020204030204" pitchFamily="34" charset="0"/>
                      </a:rPr>
                      <m:t>𝑑𝑡</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IN" sz="2200" dirty="0">
                    <a:effectLst/>
                    <a:latin typeface="Cambria Math" panose="02040503050406030204" pitchFamily="18" charset="0"/>
                    <a:ea typeface="Calibri" panose="020F0502020204030204" pitchFamily="34" charset="0"/>
                    <a:cs typeface="Calibri" panose="020F0502020204030204" pitchFamily="34" charset="0"/>
                  </a:rPr>
                  <a:t> </a:t>
                </a:r>
                <a:r>
                  <a:rPr lang="en-IN" sz="2200"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box>
                      <m:boxPr>
                        <m:diff m:val="on"/>
                        <m:ctrlPr>
                          <a:rPr lang="en-IN" sz="2200"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sz="2200" i="1">
                            <a:effectLst/>
                            <a:latin typeface="Cambria Math" panose="02040503050406030204" pitchFamily="18" charset="0"/>
                            <a:ea typeface="Calibri" panose="020F0502020204030204" pitchFamily="34" charset="0"/>
                            <a:cs typeface="Calibri" panose="020F0502020204030204" pitchFamily="34" charset="0"/>
                          </a:rPr>
                          <m:t>𝑥</m:t>
                        </m:r>
                      </m:e>
                    </m:box>
                    <m:r>
                      <a:rPr lang="en-IN" sz="2200" i="1">
                        <a:effectLst/>
                        <a:latin typeface="Cambria Math" panose="02040503050406030204" pitchFamily="18" charset="0"/>
                        <a:ea typeface="Calibri" panose="020F0502020204030204" pitchFamily="34" charset="0"/>
                        <a:cs typeface="Calibri" panose="020F0502020204030204" pitchFamily="34" charset="0"/>
                      </a:rPr>
                      <m:t>=</m:t>
                    </m:r>
                    <m:r>
                      <m:rPr>
                        <m:nor/>
                      </m:rPr>
                      <a:rPr lang="en-IN" sz="2200" dirty="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IN" sz="2200" i="1">
                            <a:effectLst/>
                            <a:latin typeface="Cambria Math" panose="02040503050406030204" pitchFamily="18" charset="0"/>
                            <a:ea typeface="Calibri" panose="020F0502020204030204" pitchFamily="34" charset="0"/>
                            <a:cs typeface="Calibri" panose="020F0502020204030204" pitchFamily="34" charset="0"/>
                          </a:rPr>
                        </m:ctrlPr>
                      </m:sSupPr>
                      <m:e>
                        <m:r>
                          <a:rPr lang="en-IN" sz="2200" i="1">
                            <a:effectLst/>
                            <a:latin typeface="Cambria Math" panose="02040503050406030204" pitchFamily="18" charset="0"/>
                            <a:ea typeface="Calibri" panose="020F0502020204030204" pitchFamily="34" charset="0"/>
                            <a:cs typeface="Calibri" panose="020F0502020204030204" pitchFamily="34" charset="0"/>
                          </a:rPr>
                          <m:t>𝑣</m:t>
                        </m:r>
                      </m:e>
                      <m:sup>
                        <m:r>
                          <a:rPr lang="en-IN" sz="2200" i="1">
                            <a:effectLst/>
                            <a:latin typeface="Cambria Math" panose="02040503050406030204" pitchFamily="18" charset="0"/>
                            <a:ea typeface="Calibri" panose="020F0502020204030204" pitchFamily="34" charset="0"/>
                            <a:cs typeface="Calibri" panose="020F0502020204030204" pitchFamily="34" charset="0"/>
                          </a:rPr>
                          <m:t>𝑖</m:t>
                        </m:r>
                      </m:sup>
                    </m:sSup>
                    <m:r>
                      <a:rPr lang="en-IN" sz="2200" i="1">
                        <a:effectLst/>
                        <a:latin typeface="Cambria Math" panose="02040503050406030204" pitchFamily="18" charset="0"/>
                        <a:ea typeface="Calibri" panose="020F0502020204030204" pitchFamily="34" charset="0"/>
                        <a:cs typeface="Calibri" panose="020F0502020204030204" pitchFamily="34" charset="0"/>
                      </a:rPr>
                      <m:t>𝑑𝑡</m:t>
                    </m:r>
                    <m:r>
                      <a:rPr lang="en-IN" sz="2200" i="1">
                        <a:effectLst/>
                        <a:latin typeface="Cambria Math" panose="02040503050406030204" pitchFamily="18" charset="0"/>
                        <a:ea typeface="Calibri" panose="020F0502020204030204" pitchFamily="34" charset="0"/>
                        <a:cs typeface="Calibri" panose="020F0502020204030204" pitchFamily="34" charset="0"/>
                      </a:rPr>
                      <m:t> </m:t>
                    </m:r>
                  </m:oMath>
                </a14:m>
                <a:r>
                  <a:rPr lang="en-IN" sz="2200" i="1" dirty="0">
                    <a:effectLst/>
                    <a:latin typeface="Cambria Math" panose="02040503050406030204" pitchFamily="18" charset="0"/>
                    <a:ea typeface="Calibri" panose="020F0502020204030204" pitchFamily="34" charset="0"/>
                    <a:cs typeface="Calibri" panose="020F0502020204030204" pitchFamily="34" charset="0"/>
                  </a:rPr>
                  <a:t> </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200" i="1" dirty="0">
                    <a:effectLst/>
                    <a:latin typeface="Cambria Math" panose="02040503050406030204" pitchFamily="18" charset="0"/>
                    <a:ea typeface="Calibri" panose="020F0502020204030204" pitchFamily="34" charset="0"/>
                    <a:cs typeface="Calibri" panose="020F0502020204030204" pitchFamily="34" charset="0"/>
                  </a:rPr>
                  <a:t> </a:t>
                </a:r>
                <a14:m>
                  <m:oMath xmlns:m="http://schemas.openxmlformats.org/officeDocument/2006/math">
                    <m:box>
                      <m:boxPr>
                        <m:diff m:val="on"/>
                        <m:ctrlPr>
                          <a:rPr lang="en-IN" sz="2200"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sz="2200" i="1">
                            <a:effectLst/>
                            <a:latin typeface="Cambria Math" panose="02040503050406030204" pitchFamily="18" charset="0"/>
                            <a:ea typeface="Calibri" panose="020F0502020204030204" pitchFamily="34" charset="0"/>
                            <a:cs typeface="Calibri" panose="020F0502020204030204" pitchFamily="34" charset="0"/>
                          </a:rPr>
                          <m:t>𝑑</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𝑦</m:t>
                        </m:r>
                      </m:e>
                    </m:box>
                    <m:r>
                      <a:rPr lang="en-IN" sz="2200" i="1">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sz="2200" i="1">
                            <a:effectLst/>
                            <a:latin typeface="Cambria Math" panose="02040503050406030204" pitchFamily="18" charset="0"/>
                            <a:ea typeface="Calibri" panose="020F0502020204030204" pitchFamily="34" charset="0"/>
                            <a:cs typeface="Calibri" panose="020F0502020204030204" pitchFamily="34" charset="0"/>
                          </a:rPr>
                        </m:ctrlPr>
                      </m:sSupPr>
                      <m:e>
                        <m:r>
                          <a:rPr lang="en-IN" sz="2200" i="1">
                            <a:effectLst/>
                            <a:latin typeface="Cambria Math" panose="02040503050406030204" pitchFamily="18" charset="0"/>
                            <a:ea typeface="Calibri" panose="020F0502020204030204" pitchFamily="34" charset="0"/>
                            <a:cs typeface="Calibri" panose="020F0502020204030204" pitchFamily="34" charset="0"/>
                          </a:rPr>
                          <m:t>𝑣</m:t>
                        </m:r>
                      </m:e>
                      <m:sup>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𝑗</m:t>
                        </m:r>
                      </m:sup>
                    </m:sSup>
                    <m:r>
                      <a:rPr lang="en-IN" sz="2200" i="1">
                        <a:effectLst/>
                        <a:latin typeface="Cambria Math" panose="02040503050406030204" pitchFamily="18" charset="0"/>
                        <a:ea typeface="Calibri" panose="020F0502020204030204" pitchFamily="34" charset="0"/>
                        <a:cs typeface="Calibri" panose="020F0502020204030204" pitchFamily="34" charset="0"/>
                      </a:rPr>
                      <m:t>𝑑𝑡</m:t>
                    </m:r>
                    <m:r>
                      <a:rPr lang="en-IN" sz="2200" b="0" i="1"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IN" sz="2200"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box>
                      <m:boxPr>
                        <m:diff m:val="on"/>
                        <m:ctrlPr>
                          <a:rPr lang="en-IN" sz="2200" i="1" smtClean="0">
                            <a:effectLst/>
                            <a:latin typeface="Cambria Math" panose="02040503050406030204" pitchFamily="18" charset="0"/>
                            <a:ea typeface="Calibri" panose="020F0502020204030204" pitchFamily="34" charset="0"/>
                            <a:cs typeface="Calibri" panose="020F0502020204030204" pitchFamily="34" charset="0"/>
                          </a:rPr>
                        </m:ctrlPr>
                      </m:boxPr>
                      <m:e>
                        <m:r>
                          <m:rPr>
                            <m:brk m:alnAt="23"/>
                          </m:rPr>
                          <a:rPr lang="en-IN" sz="2200" b="0" i="1" smtClean="0">
                            <a:effectLst/>
                            <a:latin typeface="Cambria Math" panose="02040503050406030204" pitchFamily="18" charset="0"/>
                            <a:ea typeface="Calibri" panose="020F0502020204030204" pitchFamily="34" charset="0"/>
                            <a:cs typeface="Calibri" panose="020F0502020204030204" pitchFamily="34" charset="0"/>
                          </a:rPr>
                          <m:t>𝑦</m:t>
                        </m:r>
                      </m:e>
                    </m:box>
                    <m:r>
                      <a:rPr lang="en-IN" sz="2200" i="1">
                        <a:effectLst/>
                        <a:latin typeface="Cambria Math" panose="02040503050406030204" pitchFamily="18" charset="0"/>
                        <a:ea typeface="Calibri" panose="020F0502020204030204" pitchFamily="34" charset="0"/>
                        <a:cs typeface="Calibri" panose="020F0502020204030204" pitchFamily="34" charset="0"/>
                      </a:rPr>
                      <m:t>=</m:t>
                    </m:r>
                    <m:r>
                      <m:rPr>
                        <m:nor/>
                      </m:rPr>
                      <a:rPr lang="en-IN" sz="2200" dirty="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IN" sz="2200" i="1">
                            <a:effectLst/>
                            <a:latin typeface="Cambria Math" panose="02040503050406030204" pitchFamily="18" charset="0"/>
                            <a:ea typeface="Calibri" panose="020F0502020204030204" pitchFamily="34" charset="0"/>
                            <a:cs typeface="Calibri" panose="020F0502020204030204" pitchFamily="34" charset="0"/>
                          </a:rPr>
                        </m:ctrlPr>
                      </m:sSupPr>
                      <m:e>
                        <m:r>
                          <a:rPr lang="en-IN" sz="2200" i="1">
                            <a:effectLst/>
                            <a:latin typeface="Cambria Math" panose="02040503050406030204" pitchFamily="18" charset="0"/>
                            <a:ea typeface="Calibri" panose="020F0502020204030204" pitchFamily="34" charset="0"/>
                            <a:cs typeface="Calibri" panose="020F0502020204030204" pitchFamily="34" charset="0"/>
                          </a:rPr>
                          <m:t>𝑣</m:t>
                        </m:r>
                      </m:e>
                      <m:sup>
                        <m:r>
                          <a:rPr lang="en-IN" sz="2200" b="0" i="1" smtClean="0">
                            <a:effectLst/>
                            <a:latin typeface="Cambria Math" panose="02040503050406030204" pitchFamily="18" charset="0"/>
                            <a:ea typeface="Calibri" panose="020F0502020204030204" pitchFamily="34" charset="0"/>
                            <a:cs typeface="Calibri" panose="020F0502020204030204" pitchFamily="34" charset="0"/>
                          </a:rPr>
                          <m:t>𝑗</m:t>
                        </m:r>
                      </m:sup>
                    </m:sSup>
                    <m:r>
                      <a:rPr lang="en-IN" sz="2200" i="1">
                        <a:effectLst/>
                        <a:latin typeface="Cambria Math" panose="02040503050406030204" pitchFamily="18" charset="0"/>
                        <a:ea typeface="Calibri" panose="020F0502020204030204" pitchFamily="34" charset="0"/>
                        <a:cs typeface="Calibri" panose="020F0502020204030204" pitchFamily="34" charset="0"/>
                      </a:rPr>
                      <m:t>𝑑𝑡</m:t>
                    </m:r>
                  </m:oMath>
                </a14:m>
                <a:endParaRPr lang="en-IN" sz="2200" dirty="0">
                  <a:latin typeface="Cambria Math" panose="02040503050406030204" pitchFamily="18" charset="0"/>
                  <a:ea typeface="Cambria Math" panose="02040503050406030204" pitchFamily="18" charset="0"/>
                  <a:cs typeface="Calibri" panose="020F0502020204030204" pitchFamily="34" charset="0"/>
                </a:endParaRPr>
              </a:p>
              <a:p>
                <a:r>
                  <a:rPr lang="en-IN" sz="2200" dirty="0">
                    <a:latin typeface="Times New Roman" panose="02020603050405020304" pitchFamily="18" charset="0"/>
                    <a:ea typeface="Cambria Math" panose="02040503050406030204" pitchFamily="18" charset="0"/>
                    <a:cs typeface="Times New Roman" panose="02020603050405020304" pitchFamily="18" charset="0"/>
                  </a:rPr>
                  <a:t>If the trajectories of the two particles intersect each other and if the time taken for the particles to reach to the intersection point from their starting point is same, then the two particles will collide.</a:t>
                </a:r>
              </a:p>
            </p:txBody>
          </p:sp>
        </mc:Choice>
        <mc:Fallback xmlns="">
          <p:sp>
            <p:nvSpPr>
              <p:cNvPr id="3" name="Content Placeholder 2">
                <a:extLst>
                  <a:ext uri="{FF2B5EF4-FFF2-40B4-BE49-F238E27FC236}">
                    <a16:creationId xmlns:a16="http://schemas.microsoft.com/office/drawing/2014/main" id="{200BCE12-0C9F-8F4B-2C76-05E058F18081}"/>
                  </a:ext>
                </a:extLst>
              </p:cNvPr>
              <p:cNvSpPr>
                <a:spLocks noGrp="1" noRot="1" noChangeAspect="1" noMove="1" noResize="1" noEditPoints="1" noAdjustHandles="1" noChangeArrowheads="1" noChangeShapeType="1" noTextEdit="1"/>
              </p:cNvSpPr>
              <p:nvPr>
                <p:ph idx="1"/>
              </p:nvPr>
            </p:nvSpPr>
            <p:spPr>
              <a:xfrm>
                <a:off x="98475" y="717444"/>
                <a:ext cx="11971606" cy="5992847"/>
              </a:xfrm>
              <a:blipFill>
                <a:blip r:embed="rId2"/>
                <a:stretch>
                  <a:fillRect l="-560" t="-1221" r="-967" b="-264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7F65CF9-EBC1-7DDF-F60D-1626140E5321}"/>
              </a:ext>
            </a:extLst>
          </p:cNvPr>
          <p:cNvSpPr>
            <a:spLocks noGrp="1"/>
          </p:cNvSpPr>
          <p:nvPr>
            <p:ph type="sldNum" sz="quarter" idx="12"/>
          </p:nvPr>
        </p:nvSpPr>
        <p:spPr/>
        <p:txBody>
          <a:bodyPr/>
          <a:lstStyle/>
          <a:p>
            <a:fld id="{5D14BB68-5D1E-4F16-B2FD-2FEDC38D1768}" type="slidenum">
              <a:rPr lang="en-IN" sz="1600" smtClean="0">
                <a:solidFill>
                  <a:schemeClr val="tx1"/>
                </a:solidFill>
              </a:rPr>
              <a:t>4</a:t>
            </a:fld>
            <a:endParaRPr lang="en-IN" sz="1600" dirty="0">
              <a:solidFill>
                <a:schemeClr val="tx1"/>
              </a:solidFill>
            </a:endParaRPr>
          </a:p>
        </p:txBody>
      </p:sp>
    </p:spTree>
    <p:extLst>
      <p:ext uri="{BB962C8B-B14F-4D97-AF65-F5344CB8AC3E}">
        <p14:creationId xmlns:p14="http://schemas.microsoft.com/office/powerpoint/2010/main" val="405679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3262-53D3-F171-F0ED-F36A266BC829}"/>
              </a:ext>
            </a:extLst>
          </p:cNvPr>
          <p:cNvSpPr>
            <a:spLocks noGrp="1"/>
          </p:cNvSpPr>
          <p:nvPr>
            <p:ph type="title"/>
          </p:nvPr>
        </p:nvSpPr>
        <p:spPr>
          <a:xfrm>
            <a:off x="838200" y="224446"/>
            <a:ext cx="10515600" cy="788426"/>
          </a:xfrm>
        </p:spPr>
        <p:txBody>
          <a:bodyPr/>
          <a:lstStyle/>
          <a:p>
            <a:r>
              <a:rPr lang="en-IN" dirty="0"/>
              <a:t>Relative Velocity of Contact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E28D21-566B-C2A0-4595-6202EFC88B1A}"/>
                  </a:ext>
                </a:extLst>
              </p:cNvPr>
              <p:cNvSpPr>
                <a:spLocks noGrp="1"/>
              </p:cNvSpPr>
              <p:nvPr>
                <p:ph idx="1"/>
              </p:nvPr>
            </p:nvSpPr>
            <p:spPr>
              <a:xfrm>
                <a:off x="253219" y="1083212"/>
                <a:ext cx="11704320" cy="5416063"/>
              </a:xfrm>
            </p:spPr>
            <p:txBody>
              <a:bodyPr>
                <a:noAutofit/>
              </a:bodyPr>
              <a:lstStyle/>
              <a:p>
                <a:r>
                  <a:rPr lang="en-GB" sz="2400" b="0" i="0" u="none" strike="noStrike" baseline="0" dirty="0">
                    <a:latin typeface="Times New Roman" panose="02020603050405020304" pitchFamily="18" charset="0"/>
                  </a:rPr>
                  <a:t>Consider two particles with diameters </a:t>
                </a:r>
                <a14:m>
                  <m:oMath xmlns:m="http://schemas.openxmlformats.org/officeDocument/2006/math">
                    <m:sSub>
                      <m:sSubPr>
                        <m:ctrlPr>
                          <a:rPr lang="en-IN" sz="2400" i="1" smtClean="0">
                            <a:effectLst/>
                            <a:latin typeface="Cambria Math" panose="020405030504060302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GB" sz="2400" b="0" i="0" u="none" strike="noStrike" baseline="0" dirty="0">
                    <a:latin typeface="Times New Roman" panose="02020603050405020304" pitchFamily="18" charset="0"/>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𝑑</m:t>
                        </m:r>
                      </m:e>
                      <m:sub>
                        <m:r>
                          <a:rPr lang="en-IN" sz="2400" i="1">
                            <a:latin typeface="Cambria Math" panose="02040503050406030204" pitchFamily="18" charset="0"/>
                          </a:rPr>
                          <m:t>2</m:t>
                        </m:r>
                      </m:sub>
                    </m:sSub>
                  </m:oMath>
                </a14:m>
                <a:r>
                  <a:rPr lang="en-GB" sz="2400" b="0" i="0" u="none" strike="noStrike" baseline="0" dirty="0">
                    <a:latin typeface="Times New Roman" panose="02020603050405020304" pitchFamily="18" charset="0"/>
                  </a:rPr>
                  <a:t> and masses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𝑚</m:t>
                        </m:r>
                      </m:e>
                      <m:sub>
                        <m:r>
                          <a:rPr lang="en-IN" sz="2400" i="1">
                            <a:latin typeface="Cambria Math" panose="02040503050406030204" pitchFamily="18" charset="0"/>
                          </a:rPr>
                          <m:t>1</m:t>
                        </m:r>
                      </m:sub>
                    </m:sSub>
                  </m:oMath>
                </a14:m>
                <a:r>
                  <a:rPr lang="en-GB" sz="2400" b="0" i="0" u="none" strike="noStrike" baseline="0" dirty="0">
                    <a:latin typeface="Times New Roman" panose="02020603050405020304" pitchFamily="18" charset="0"/>
                  </a:rPr>
                  <a:t> and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𝑚</m:t>
                        </m:r>
                      </m:e>
                      <m:sub>
                        <m:r>
                          <a:rPr lang="en-IN" sz="2400" i="1">
                            <a:latin typeface="Cambria Math" panose="02040503050406030204" pitchFamily="18" charset="0"/>
                          </a:rPr>
                          <m:t>2</m:t>
                        </m:r>
                      </m:sub>
                    </m:sSub>
                  </m:oMath>
                </a14:m>
                <a:r>
                  <a:rPr lang="en-GB" sz="2400" b="0" i="0" u="none" strike="noStrike" baseline="0" dirty="0">
                    <a:latin typeface="Times New Roman" panose="02020603050405020304" pitchFamily="18" charset="0"/>
                  </a:rPr>
                  <a:t>. The normal unit vector for their </a:t>
                </a:r>
                <a:r>
                  <a:rPr lang="en-IN" sz="2400" b="0" i="0" u="none" strike="noStrike" baseline="0" dirty="0">
                    <a:latin typeface="Times New Roman" panose="02020603050405020304" pitchFamily="18" charset="0"/>
                  </a:rPr>
                  <a:t>contact is</a:t>
                </a:r>
              </a:p>
              <a:p>
                <a:pPr marL="0" indent="0" algn="ctr">
                  <a:buNone/>
                </a:pPr>
                <a14:m>
                  <m:oMathPara xmlns:m="http://schemas.openxmlformats.org/officeDocument/2006/math">
                    <m:oMathParaPr>
                      <m:jc m:val="centerGroup"/>
                    </m:oMathParaPr>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num>
                        <m:den>
                          <m:d>
                            <m:dPr>
                              <m:begChr m:val="|"/>
                              <m:end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2400" dirty="0">
                  <a:latin typeface="Times New Roman" panose="02020603050405020304" pitchFamily="18" charset="0"/>
                </a:endParaRPr>
              </a:p>
              <a:p>
                <a:pPr marL="0" indent="0">
                  <a:buNone/>
                </a:pPr>
                <a:r>
                  <a:rPr lang="en-GB" sz="2400" b="0" i="0" u="none" strike="noStrike" baseline="0" dirty="0">
                    <a:latin typeface="Times New Roman" panose="02020603050405020304" pitchFamily="18" charset="0"/>
                  </a:rPr>
                  <a:t>   where </a:t>
                </a:r>
                <a14:m>
                  <m:oMath xmlns:m="http://schemas.openxmlformats.org/officeDocument/2006/math">
                    <m:sSub>
                      <m:sSubPr>
                        <m:ctrlPr>
                          <a:rPr lang="en-IN" sz="2400" i="1" smtClean="0">
                            <a:effectLst/>
                            <a:latin typeface="Cambria Math" panose="020405030504060302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𝒓</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GB" sz="2400" b="0" i="0" u="none" strike="noStrike" baseline="0" dirty="0">
                    <a:latin typeface="Times New Roman" panose="02020603050405020304" pitchFamily="18" charset="0"/>
                  </a:rPr>
                  <a:t> is the vector to the centre of particle </a:t>
                </a:r>
                <a14:m>
                  <m:oMath xmlns:m="http://schemas.openxmlformats.org/officeDocument/2006/math">
                    <m:r>
                      <a:rPr lang="en-IN" sz="2400" i="1">
                        <a:latin typeface="Cambria Math" panose="02040503050406030204" pitchFamily="18" charset="0"/>
                      </a:rPr>
                      <m:t>𝑖</m:t>
                    </m:r>
                  </m:oMath>
                </a14:m>
                <a:r>
                  <a:rPr lang="en-GB" sz="2400" b="0" i="0" u="none" strike="noStrike" baseline="0" dirty="0">
                    <a:latin typeface="Times New Roman" panose="02020603050405020304" pitchFamily="18" charset="0"/>
                  </a:rPr>
                  <a:t> (</a:t>
                </a:r>
                <a14:m>
                  <m:oMath xmlns:m="http://schemas.openxmlformats.org/officeDocument/2006/math">
                    <m:r>
                      <a:rPr lang="en-IN" sz="2400" i="1">
                        <a:latin typeface="Cambria Math" panose="02040503050406030204" pitchFamily="18" charset="0"/>
                      </a:rPr>
                      <m:t>𝑖</m:t>
                    </m:r>
                  </m:oMath>
                </a14:m>
                <a:r>
                  <a:rPr lang="en-GB" sz="2400" b="0" i="0" u="none" strike="noStrike" baseline="0" dirty="0">
                    <a:latin typeface="Times New Roman" panose="02020603050405020304" pitchFamily="18" charset="0"/>
                  </a:rPr>
                  <a:t> = 1,2). The relative velocity of the contact    point is</a:t>
                </a:r>
              </a:p>
              <a:p>
                <a:pPr marL="0" indent="0" algn="ctr">
                  <a:buNone/>
                </a:pPr>
                <a14:m>
                  <m:oMathPara xmlns:m="http://schemas.openxmlformats.org/officeDocument/2006/math">
                    <m:oMathParaPr>
                      <m:jc m:val="centerGroup"/>
                    </m:oMathParaPr>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400" b="0" i="0" u="none" strike="noStrike" baseline="0" dirty="0">
                    <a:latin typeface="Times New Roman" panose="02020603050405020304" pitchFamily="18" charset="0"/>
                  </a:rPr>
                  <a:t>   where </a:t>
                </a:r>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GB" sz="2400" b="0" i="0" u="none" strike="noStrike" baseline="0" dirty="0">
                    <a:latin typeface="Times New Roman" panose="02020603050405020304" pitchFamily="18" charset="0"/>
                  </a:rPr>
                  <a:t>, and </a:t>
                </a:r>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GB" sz="2400" b="0" i="0" u="none" strike="noStrike" baseline="0" dirty="0">
                    <a:latin typeface="Times New Roman" panose="02020603050405020304" pitchFamily="18" charset="0"/>
                  </a:rPr>
                  <a:t>; are the linear and angular velocities before </a:t>
                </a:r>
                <a:r>
                  <a:rPr lang="en-IN" sz="2400" b="0" i="0" u="none" strike="noStrike" baseline="0" dirty="0">
                    <a:latin typeface="Times New Roman" panose="02020603050405020304" pitchFamily="18" charset="0"/>
                  </a:rPr>
                  <a:t>collision of particle </a:t>
                </a:r>
                <a14:m>
                  <m:oMath xmlns:m="http://schemas.openxmlformats.org/officeDocument/2006/math">
                    <m:r>
                      <a:rPr lang="en-IN" sz="2400" i="1" smtClean="0">
                        <a:latin typeface="Cambria Math" panose="02040503050406030204" pitchFamily="18" charset="0"/>
                      </a:rPr>
                      <m:t>𝑖</m:t>
                    </m:r>
                  </m:oMath>
                </a14:m>
                <a:r>
                  <a:rPr lang="en-IN" sz="2400" b="0" i="0" u="none" strike="noStrike" baseline="0" dirty="0">
                    <a:latin typeface="Times New Roman" panose="02020603050405020304" pitchFamily="18" charset="0"/>
                  </a:rPr>
                  <a:t>.</a:t>
                </a:r>
              </a:p>
              <a:p>
                <a:r>
                  <a:rPr lang="en-GB" sz="2400" b="0" i="0" u="none" strike="noStrike" baseline="0" dirty="0">
                    <a:latin typeface="Times New Roman" panose="02020603050405020304" pitchFamily="18" charset="0"/>
                  </a:rPr>
                  <a:t>We remark that </a:t>
                </a:r>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2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𝑐</m:t>
                            </m:r>
                          </m:sub>
                        </m:sSub>
                      </m:e>
                    </m:d>
                  </m:oMath>
                </a14:m>
                <a:r>
                  <a:rPr lang="en-IN" sz="2400" dirty="0">
                    <a:latin typeface="Calibri" panose="020F0502020204030204" pitchFamily="34" charset="0"/>
                    <a:cs typeface="Times New Roman" panose="02020603050405020304" pitchFamily="18" charset="0"/>
                  </a:rPr>
                  <a:t> </a:t>
                </a:r>
                <a:r>
                  <a:rPr lang="en-GB" sz="2400" b="0" i="0" u="none" strike="noStrike" baseline="0" dirty="0">
                    <a:latin typeface="Times New Roman" panose="02020603050405020304" pitchFamily="18" charset="0"/>
                  </a:rPr>
                  <a:t>increases when, for example, the particle velocities point to opposite directions and the angular velocities point to </a:t>
                </a:r>
                <a:r>
                  <a:rPr lang="en-IN" sz="2400" b="0" i="0" u="none" strike="noStrike" baseline="0" dirty="0">
                    <a:latin typeface="Times New Roman" panose="02020603050405020304" pitchFamily="18" charset="0"/>
                  </a:rPr>
                  <a:t>the same direction.</a:t>
                </a:r>
              </a:p>
              <a:p>
                <a14:m>
                  <m:oMath xmlns:m="http://schemas.openxmlformats.org/officeDocument/2006/math">
                    <m:sSub>
                      <m:sSubPr>
                        <m:ctrlPr>
                          <a:rPr lang="en-IN"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4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400" b="0" i="1" smtClean="0">
                            <a:effectLst/>
                            <a:latin typeface="Cambria Math" panose="02040503050406030204" pitchFamily="18" charset="0"/>
                            <a:ea typeface="Calibri" panose="020F0502020204030204" pitchFamily="34" charset="0"/>
                            <a:cs typeface="Times New Roman" panose="02020603050405020304" pitchFamily="18" charset="0"/>
                          </a:rPr>
                          <m:t>𝑐</m:t>
                        </m:r>
                      </m:sub>
                    </m:sSub>
                  </m:oMath>
                </a14:m>
                <a:r>
                  <a:rPr lang="en-GB" sz="2400" b="0" i="0" u="none" strike="noStrike" baseline="0" dirty="0">
                    <a:latin typeface="Times New Roman" panose="02020603050405020304" pitchFamily="18" charset="0"/>
                  </a:rPr>
                  <a:t> has the normal component </a:t>
                </a:r>
                <a14:m>
                  <m:oMath xmlns:m="http://schemas.openxmlformats.org/officeDocument/2006/math">
                    <m:sSubSup>
                      <m:sSubSupPr>
                        <m:ctrlPr>
                          <a:rPr lang="en-IN" sz="2400" i="1">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𝑛</m:t>
                        </m:r>
                      </m:sup>
                    </m:sSubSup>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ê</m:t>
                        </m:r>
                      </m:e>
                      <m:sub>
                        <m:r>
                          <a:rPr lang="en-IN" sz="2400" i="1">
                            <a:latin typeface="Cambria Math" panose="02040503050406030204" pitchFamily="18" charset="0"/>
                          </a:rPr>
                          <m:t>𝑛</m:t>
                        </m:r>
                      </m:sub>
                    </m:sSub>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Sub>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ê</m:t>
                            </m:r>
                          </m:e>
                          <m:sub>
                            <m:r>
                              <a:rPr lang="en-IN" sz="2400" i="1">
                                <a:latin typeface="Cambria Math" panose="02040503050406030204" pitchFamily="18" charset="0"/>
                              </a:rPr>
                              <m:t>𝑛</m:t>
                            </m:r>
                          </m:sub>
                        </m:sSub>
                      </m:e>
                    </m:d>
                    <m:r>
                      <a:rPr lang="en-IN" sz="2400" i="1">
                        <a:latin typeface="Cambria Math" panose="02040503050406030204" pitchFamily="18" charset="0"/>
                      </a:rPr>
                      <m:t> </m:t>
                    </m:r>
                  </m:oMath>
                </a14:m>
                <a:r>
                  <a:rPr lang="en-GB" sz="2400" b="0" i="0" u="none" strike="noStrike" baseline="0" dirty="0">
                    <a:latin typeface="Times New Roman" panose="02020603050405020304" pitchFamily="18" charset="0"/>
                  </a:rPr>
                  <a:t>and the tangential component </a:t>
                </a:r>
                <a14:m>
                  <m:oMath xmlns:m="http://schemas.openxmlformats.org/officeDocument/2006/math">
                    <m:sSubSup>
                      <m:sSubSupPr>
                        <m:ctrlPr>
                          <a:rPr lang="en-IN" sz="2400" i="1">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𝑡</m:t>
                        </m:r>
                      </m:sup>
                    </m:sSubSup>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Sub>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𝑛</m:t>
                        </m:r>
                      </m:sup>
                    </m:sSubSup>
                  </m:oMath>
                </a14:m>
                <a:r>
                  <a:rPr lang="en-IN" sz="2400" dirty="0"/>
                  <a:t>.</a:t>
                </a:r>
              </a:p>
              <a:p>
                <a:r>
                  <a:rPr lang="en-GB" sz="2400" b="0" i="0" u="none" strike="noStrike" baseline="0" dirty="0">
                    <a:latin typeface="Times New Roman" panose="02020603050405020304" pitchFamily="18" charset="0"/>
                  </a:rPr>
                  <a:t> The vector </a:t>
                </a:r>
                <a14:m>
                  <m:oMath xmlns:m="http://schemas.openxmlformats.org/officeDocument/2006/math">
                    <m:sSubSup>
                      <m:sSubSupPr>
                        <m:ctrlPr>
                          <a:rPr lang="en-IN" sz="2400" i="1" smtClean="0">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𝑡</m:t>
                        </m:r>
                      </m:sup>
                    </m:sSubSup>
                  </m:oMath>
                </a14:m>
                <a:r>
                  <a:rPr lang="en-GB" sz="2400" b="0" i="0" u="none" strike="noStrike" baseline="0" dirty="0">
                    <a:latin typeface="Times New Roman" panose="02020603050405020304" pitchFamily="18" charset="0"/>
                  </a:rPr>
                  <a:t> defines the direction of the tangential </a:t>
                </a:r>
                <a:r>
                  <a:rPr lang="fr-FR" sz="2400" b="0" i="0" u="none" strike="noStrike" baseline="0" dirty="0">
                    <a:latin typeface="Times New Roman" panose="02020603050405020304" pitchFamily="18" charset="0"/>
                  </a:rPr>
                  <a:t>unit </a:t>
                </a:r>
                <a:r>
                  <a:rPr lang="fr-FR" sz="2400" b="0" i="0" u="none" strike="noStrike" baseline="0" dirty="0" err="1">
                    <a:latin typeface="Times New Roman" panose="02020603050405020304" pitchFamily="18" charset="0"/>
                  </a:rPr>
                  <a:t>vector</a:t>
                </a:r>
                <a:r>
                  <a:rPr lang="fr-FR" sz="2400" b="0" i="0" u="none" strike="noStrike" baseline="0" dirty="0">
                    <a:latin typeface="Times New Roman" panose="02020603050405020304" pitchFamily="18" charset="0"/>
                  </a:rPr>
                  <a:t> </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ê</m:t>
                        </m:r>
                      </m:e>
                      <m:sub>
                        <m:r>
                          <a:rPr lang="en-IN" sz="2400" i="1">
                            <a:latin typeface="Cambria Math" panose="02040503050406030204" pitchFamily="18" charset="0"/>
                          </a:rPr>
                          <m:t>𝑡</m:t>
                        </m:r>
                      </m:sub>
                    </m:sSub>
                    <m:r>
                      <a:rPr lang="en-IN" sz="2400" i="1">
                        <a:latin typeface="Cambria Math" panose="02040503050406030204" pitchFamily="18" charset="0"/>
                      </a:rPr>
                      <m:t>=</m:t>
                    </m:r>
                    <m:f>
                      <m:fPr>
                        <m:type m:val="skw"/>
                        <m:ctrlPr>
                          <a:rPr lang="en-IN" sz="2400" i="1">
                            <a:latin typeface="Cambria Math" panose="02040503050406030204" pitchFamily="18" charset="0"/>
                          </a:rPr>
                        </m:ctrlPr>
                      </m:fPr>
                      <m:num>
                        <m:sSubSup>
                          <m:sSubSupPr>
                            <m:ctrlPr>
                              <a:rPr lang="en-IN" sz="2400" i="1">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𝑡</m:t>
                            </m:r>
                          </m:sup>
                        </m:sSubSup>
                      </m:num>
                      <m:den>
                        <m:d>
                          <m:dPr>
                            <m:begChr m:val="|"/>
                            <m:endChr m:val="|"/>
                            <m:ctrlPr>
                              <a:rPr lang="en-IN" sz="2400" i="1">
                                <a:latin typeface="Cambria Math" panose="02040503050406030204" pitchFamily="18" charset="0"/>
                              </a:rPr>
                            </m:ctrlPr>
                          </m:dPr>
                          <m:e>
                            <m:sSubSup>
                              <m:sSubSupPr>
                                <m:ctrlPr>
                                  <a:rPr lang="en-IN" sz="2400" i="1">
                                    <a:latin typeface="Cambria Math" panose="02040503050406030204" pitchFamily="18" charset="0"/>
                                  </a:rPr>
                                </m:ctrlPr>
                              </m:sSubSupPr>
                              <m:e>
                                <m:r>
                                  <a:rPr lang="en-IN" sz="2400" b="1" i="1">
                                    <a:latin typeface="Cambria Math" panose="02040503050406030204" pitchFamily="18" charset="0"/>
                                  </a:rPr>
                                  <m:t>𝒗</m:t>
                                </m:r>
                              </m:e>
                              <m:sub>
                                <m:r>
                                  <a:rPr lang="en-IN" sz="2400" b="0" i="1" smtClean="0">
                                    <a:latin typeface="Cambria Math" panose="02040503050406030204" pitchFamily="18" charset="0"/>
                                  </a:rPr>
                                  <m:t>𝑐</m:t>
                                </m:r>
                              </m:sub>
                              <m:sup>
                                <m:r>
                                  <a:rPr lang="en-IN" sz="2400" i="1">
                                    <a:latin typeface="Cambria Math" panose="02040503050406030204" pitchFamily="18" charset="0"/>
                                  </a:rPr>
                                  <m:t>𝑡</m:t>
                                </m:r>
                              </m:sup>
                            </m:sSubSup>
                          </m:e>
                        </m:d>
                      </m:den>
                    </m:f>
                  </m:oMath>
                </a14:m>
                <a:r>
                  <a:rPr lang="en-GB" sz="2400" dirty="0">
                    <a:latin typeface="Times New Roman" panose="02020603050405020304" pitchFamily="18" charset="0"/>
                  </a:rPr>
                  <a:t>.</a:t>
                </a:r>
                <a:endParaRPr lang="en-IN" sz="2400" dirty="0"/>
              </a:p>
            </p:txBody>
          </p:sp>
        </mc:Choice>
        <mc:Fallback xmlns="">
          <p:sp>
            <p:nvSpPr>
              <p:cNvPr id="3" name="Content Placeholder 2">
                <a:extLst>
                  <a:ext uri="{FF2B5EF4-FFF2-40B4-BE49-F238E27FC236}">
                    <a16:creationId xmlns:a16="http://schemas.microsoft.com/office/drawing/2014/main" id="{BBE28D21-566B-C2A0-4595-6202EFC88B1A}"/>
                  </a:ext>
                </a:extLst>
              </p:cNvPr>
              <p:cNvSpPr>
                <a:spLocks noGrp="1" noRot="1" noChangeAspect="1" noMove="1" noResize="1" noEditPoints="1" noAdjustHandles="1" noChangeArrowheads="1" noChangeShapeType="1" noTextEdit="1"/>
              </p:cNvSpPr>
              <p:nvPr>
                <p:ph idx="1"/>
              </p:nvPr>
            </p:nvSpPr>
            <p:spPr>
              <a:xfrm>
                <a:off x="253219" y="1083212"/>
                <a:ext cx="11704320" cy="5416063"/>
              </a:xfrm>
              <a:blipFill>
                <a:blip r:embed="rId2"/>
                <a:stretch>
                  <a:fillRect l="-833" t="-1577" r="-67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78E3D40-26CE-2556-A8B7-91111A2774C5}"/>
              </a:ext>
            </a:extLst>
          </p:cNvPr>
          <p:cNvSpPr>
            <a:spLocks noGrp="1"/>
          </p:cNvSpPr>
          <p:nvPr>
            <p:ph type="sldNum" sz="quarter" idx="12"/>
          </p:nvPr>
        </p:nvSpPr>
        <p:spPr/>
        <p:txBody>
          <a:bodyPr/>
          <a:lstStyle/>
          <a:p>
            <a:fld id="{5D14BB68-5D1E-4F16-B2FD-2FEDC38D1768}" type="slidenum">
              <a:rPr lang="en-IN" sz="1600" smtClean="0">
                <a:solidFill>
                  <a:schemeClr val="tx1"/>
                </a:solidFill>
              </a:rPr>
              <a:t>5</a:t>
            </a:fld>
            <a:endParaRPr lang="en-IN" sz="1600" dirty="0">
              <a:solidFill>
                <a:schemeClr val="tx1"/>
              </a:solidFill>
            </a:endParaRPr>
          </a:p>
        </p:txBody>
      </p:sp>
    </p:spTree>
    <p:extLst>
      <p:ext uri="{BB962C8B-B14F-4D97-AF65-F5344CB8AC3E}">
        <p14:creationId xmlns:p14="http://schemas.microsoft.com/office/powerpoint/2010/main" val="228599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B4DE07F-4037-83F3-ED13-D48C0F92095A}"/>
                  </a:ext>
                </a:extLst>
              </p:cNvPr>
              <p:cNvSpPr>
                <a:spLocks noGrp="1"/>
              </p:cNvSpPr>
              <p:nvPr>
                <p:ph type="title"/>
              </p:nvPr>
            </p:nvSpPr>
            <p:spPr>
              <a:xfrm>
                <a:off x="838200" y="83766"/>
                <a:ext cx="10515600" cy="788426"/>
              </a:xfrm>
            </p:spPr>
            <p:txBody>
              <a:bodyPr/>
              <a:lstStyle/>
              <a:p>
                <a:r>
                  <a:rPr lang="en-IN" dirty="0"/>
                  <a:t>Change of Momentum: </a:t>
                </a:r>
                <a14:m>
                  <m:oMath xmlns:m="http://schemas.openxmlformats.org/officeDocument/2006/math">
                    <m:r>
                      <m:rPr>
                        <m:sty m:val="p"/>
                      </m:rPr>
                      <a:rPr lang="en-IN" sz="4400" i="0" smtClean="0">
                        <a:effectLst/>
                        <a:latin typeface="Cambria Math" panose="02040503050406030204" pitchFamily="18" charset="0"/>
                        <a:ea typeface="Calibri" panose="020F0502020204030204" pitchFamily="34" charset="0"/>
                        <a:cs typeface="Times New Roman" panose="02020603050405020304" pitchFamily="18" charset="0"/>
                      </a:rPr>
                      <m:t>Δ</m:t>
                    </m:r>
                    <m:r>
                      <a:rPr lang="en-IN" sz="4400" b="1" i="1">
                        <a:effectLst/>
                        <a:latin typeface="Cambria Math" panose="02040503050406030204" pitchFamily="18" charset="0"/>
                        <a:ea typeface="Calibri" panose="020F0502020204030204" pitchFamily="34" charset="0"/>
                        <a:cs typeface="Times New Roman" panose="02020603050405020304" pitchFamily="18" charset="0"/>
                      </a:rPr>
                      <m:t>𝑷</m:t>
                    </m:r>
                  </m:oMath>
                </a14:m>
                <a:endParaRPr lang="en-IN" dirty="0"/>
              </a:p>
            </p:txBody>
          </p:sp>
        </mc:Choice>
        <mc:Fallback xmlns="">
          <p:sp>
            <p:nvSpPr>
              <p:cNvPr id="2" name="Title 1">
                <a:extLst>
                  <a:ext uri="{FF2B5EF4-FFF2-40B4-BE49-F238E27FC236}">
                    <a16:creationId xmlns:a16="http://schemas.microsoft.com/office/drawing/2014/main" id="{8B4DE07F-4037-83F3-ED13-D48C0F92095A}"/>
                  </a:ext>
                </a:extLst>
              </p:cNvPr>
              <p:cNvSpPr>
                <a:spLocks noGrp="1" noRot="1" noChangeAspect="1" noMove="1" noResize="1" noEditPoints="1" noAdjustHandles="1" noChangeArrowheads="1" noChangeShapeType="1" noTextEdit="1"/>
              </p:cNvSpPr>
              <p:nvPr>
                <p:ph type="title"/>
              </p:nvPr>
            </p:nvSpPr>
            <p:spPr>
              <a:xfrm>
                <a:off x="838200" y="83766"/>
                <a:ext cx="10515600" cy="788426"/>
              </a:xfrm>
              <a:blipFill>
                <a:blip r:embed="rId2"/>
                <a:stretch>
                  <a:fillRect l="-2377" t="-18605" b="-310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6C6ECE-ED11-D8FC-06B0-29B104A3EEC3}"/>
                  </a:ext>
                </a:extLst>
              </p:cNvPr>
              <p:cNvSpPr>
                <a:spLocks noGrp="1"/>
              </p:cNvSpPr>
              <p:nvPr>
                <p:ph idx="1"/>
              </p:nvPr>
            </p:nvSpPr>
            <p:spPr>
              <a:xfrm>
                <a:off x="379828" y="942532"/>
                <a:ext cx="11493304" cy="5761362"/>
              </a:xfrm>
            </p:spPr>
            <p:txBody>
              <a:bodyPr>
                <a:noAutofit/>
              </a:bodyPr>
              <a:lstStyle/>
              <a:p>
                <a:r>
                  <a:rPr lang="en-GB" sz="2200" b="0" i="0" u="none" strike="noStrike" baseline="0" dirty="0">
                    <a:latin typeface="Times New Roman" panose="02020603050405020304" pitchFamily="18" charset="0"/>
                  </a:rPr>
                  <a:t>The impact angle, </a:t>
                </a:r>
                <a14:m>
                  <m:oMath xmlns:m="http://schemas.openxmlformats.org/officeDocument/2006/math">
                    <m:r>
                      <a:rPr lang="en-IN" sz="2200" i="1" smtClean="0">
                        <a:effectLst/>
                        <a:latin typeface="Cambria Math" panose="02040503050406030204" pitchFamily="18" charset="0"/>
                        <a:ea typeface="Calibri" panose="020F0502020204030204" pitchFamily="34" charset="0"/>
                        <a:cs typeface="Times New Roman" panose="02020603050405020304" pitchFamily="18" charset="0"/>
                      </a:rPr>
                      <m:t>𝛾</m:t>
                    </m:r>
                  </m:oMath>
                </a14:m>
                <a:r>
                  <a:rPr lang="en-GB" sz="2200" b="0" i="0" u="none" strike="noStrike" baseline="0" dirty="0">
                    <a:latin typeface="Times New Roman" panose="02020603050405020304" pitchFamily="18" charset="0"/>
                  </a:rPr>
                  <a:t>, is defined as the angle between </a:t>
                </a:r>
                <a14:m>
                  <m:oMath xmlns:m="http://schemas.openxmlformats.org/officeDocument/2006/math">
                    <m:sSub>
                      <m:sSubPr>
                        <m:ctrlPr>
                          <a:rPr lang="en-IN" sz="2200" i="1">
                            <a:latin typeface="Cambria Math" panose="02040503050406030204" pitchFamily="18" charset="0"/>
                            <a:ea typeface="Calibri" panose="020F0502020204030204" pitchFamily="34" charset="0"/>
                            <a:cs typeface="Times New Roman" panose="02020603050405020304" pitchFamily="18" charset="0"/>
                          </a:rPr>
                        </m:ctrlPr>
                      </m:sSubPr>
                      <m:e>
                        <m:r>
                          <a:rPr lang="en-IN" sz="2200" i="1">
                            <a:latin typeface="Cambria Math" panose="02040503050406030204" pitchFamily="18" charset="0"/>
                            <a:ea typeface="Calibri" panose="020F0502020204030204" pitchFamily="34" charset="0"/>
                            <a:cs typeface="Times New Roman" panose="02020603050405020304" pitchFamily="18" charset="0"/>
                          </a:rPr>
                          <m:t>ê</m:t>
                        </m:r>
                      </m:e>
                      <m:sub>
                        <m:r>
                          <a:rPr lang="en-IN" sz="2200" i="1">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GB" sz="2200" b="0" i="0" u="none" strike="noStrike" baseline="0" dirty="0">
                    <a:latin typeface="Times New Roman" panose="02020603050405020304" pitchFamily="18" charset="0"/>
                  </a:rPr>
                  <a:t> and </a:t>
                </a:r>
                <a14:m>
                  <m:oMath xmlns:m="http://schemas.openxmlformats.org/officeDocument/2006/math">
                    <m:sSub>
                      <m:sSubPr>
                        <m:ctrlPr>
                          <a:rPr lang="en-IN" sz="2200" i="1">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latin typeface="Cambria Math" panose="02040503050406030204" pitchFamily="18" charset="0"/>
                            <a:ea typeface="Calibri" panose="020F0502020204030204" pitchFamily="34" charset="0"/>
                            <a:cs typeface="Times New Roman" panose="02020603050405020304" pitchFamily="18" charset="0"/>
                          </a:rPr>
                          <m:t>12</m:t>
                        </m:r>
                      </m:sub>
                    </m:sSub>
                  </m:oMath>
                </a14:m>
                <a:r>
                  <a:rPr lang="en-GB" sz="2200" b="0" i="0" u="none" strike="noStrike" baseline="0" dirty="0">
                    <a:latin typeface="Times New Roman" panose="02020603050405020304" pitchFamily="18" charset="0"/>
                  </a:rPr>
                  <a:t> and we always have  </a:t>
                </a:r>
                <a14:m>
                  <m:oMath xmlns:m="http://schemas.openxmlformats.org/officeDocument/2006/math">
                    <m:f>
                      <m:fPr>
                        <m:ctrlPr>
                          <a:rPr lang="en-IN" sz="2200" i="1">
                            <a:latin typeface="Cambria Math" panose="02040503050406030204" pitchFamily="18" charset="0"/>
                          </a:rPr>
                        </m:ctrlPr>
                      </m:fPr>
                      <m:num>
                        <m:r>
                          <a:rPr lang="en-IN" sz="2200" i="1">
                            <a:latin typeface="Cambria Math" panose="02040503050406030204" pitchFamily="18" charset="0"/>
                          </a:rPr>
                          <m:t>𝜋</m:t>
                        </m:r>
                      </m:num>
                      <m:den>
                        <m:r>
                          <a:rPr lang="en-IN" sz="2200" i="1">
                            <a:latin typeface="Cambria Math" panose="02040503050406030204" pitchFamily="18" charset="0"/>
                          </a:rPr>
                          <m:t>2</m:t>
                        </m:r>
                      </m:den>
                    </m:f>
                    <m:r>
                      <a:rPr lang="en-IN" sz="2200" i="1">
                        <a:latin typeface="Cambria Math" panose="02040503050406030204" pitchFamily="18" charset="0"/>
                      </a:rPr>
                      <m:t>&lt;</m:t>
                    </m:r>
                    <m:r>
                      <a:rPr lang="en-IN" sz="2200" i="1">
                        <a:latin typeface="Cambria Math" panose="02040503050406030204" pitchFamily="18" charset="0"/>
                      </a:rPr>
                      <m:t>𝛾</m:t>
                    </m:r>
                    <m:r>
                      <a:rPr lang="en-IN" sz="2200" i="1">
                        <a:latin typeface="Cambria Math" panose="02040503050406030204" pitchFamily="18" charset="0"/>
                      </a:rPr>
                      <m:t>≤</m:t>
                    </m:r>
                    <m:r>
                      <a:rPr lang="en-IN" sz="2200" i="1">
                        <a:latin typeface="Cambria Math" panose="02040503050406030204" pitchFamily="18" charset="0"/>
                      </a:rPr>
                      <m:t>𝜋</m:t>
                    </m:r>
                  </m:oMath>
                </a14:m>
                <a:r>
                  <a:rPr lang="en-IN" sz="2200" dirty="0"/>
                  <a:t>.</a:t>
                </a:r>
              </a:p>
              <a:p>
                <a:r>
                  <a:rPr lang="en-GB" sz="2200" b="0" i="0" u="none" strike="noStrike" baseline="0" dirty="0">
                    <a:latin typeface="Times New Roman" panose="02020603050405020304" pitchFamily="18" charset="0"/>
                  </a:rPr>
                  <a:t>For illustration, a schematic picture of two colliding particles, with </a:t>
                </a:r>
                <a14:m>
                  <m:oMath xmlns:m="http://schemas.openxmlformats.org/officeDocument/2006/math">
                    <m:sSub>
                      <m:sSub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en-IN" sz="2200" b="0" i="0" u="none" strike="noStrike" baseline="0" dirty="0">
                    <a:latin typeface="Times New Roman" panose="02020603050405020304" pitchFamily="18" charset="0"/>
                  </a:rPr>
                  <a:t>, just before a collision is given in Fig. 2(a) </a:t>
                </a:r>
                <a:r>
                  <a:rPr lang="en-IN" sz="1800" b="0" i="0" u="none" strike="noStrike" baseline="0" dirty="0">
                    <a:latin typeface="Times New Roman" panose="02020603050405020304" pitchFamily="18" charset="0"/>
                  </a:rPr>
                  <a:t>(next slide)</a:t>
                </a:r>
                <a:r>
                  <a:rPr lang="en-IN" sz="2200" b="0" i="0" u="none" strike="noStrike" baseline="0" dirty="0">
                    <a:latin typeface="Times New Roman" panose="02020603050405020304" pitchFamily="18" charset="0"/>
                  </a:rPr>
                  <a:t>.</a:t>
                </a:r>
                <a:endParaRPr lang="en-IN" sz="2200" dirty="0"/>
              </a:p>
              <a:p>
                <a:pPr algn="l"/>
                <a:r>
                  <a:rPr lang="en-GB" sz="2200" b="0" i="0" u="none" strike="noStrike" baseline="0" dirty="0">
                    <a:latin typeface="Times New Roman" panose="02020603050405020304" pitchFamily="18" charset="0"/>
                  </a:rPr>
                  <a:t>The momentum conservation law leads to the change of linear momentum of particle 1,</a:t>
                </a:r>
              </a:p>
              <a:p>
                <a:pPr marL="0" indent="0" algn="ctr">
                  <a:buNone/>
                </a:pPr>
                <a14:m>
                  <m:oMath xmlns:m="http://schemas.openxmlformats.org/officeDocument/2006/math">
                    <m:r>
                      <m:rPr>
                        <m:sty m:val="p"/>
                      </m:rPr>
                      <a:rPr lang="en-IN" sz="2200" i="0" smtClean="0">
                        <a:effectLst/>
                        <a:latin typeface="Cambria Math" panose="02040503050406030204" pitchFamily="18" charset="0"/>
                        <a:ea typeface="Calibri" panose="020F0502020204030204" pitchFamily="34" charset="0"/>
                        <a:cs typeface="Times New Roman" panose="02020603050405020304" pitchFamily="18" charset="0"/>
                      </a:rPr>
                      <m:t>Δ</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a:t>
                </a:r>
              </a:p>
              <a:p>
                <a:pPr marL="0" indent="0">
                  <a:buNone/>
                </a:pPr>
                <a:r>
                  <a:rPr lang="en-GB" sz="2200" b="0" i="0" u="none" strike="noStrike" baseline="0" dirty="0">
                    <a:latin typeface="Times New Roman" panose="02020603050405020304" pitchFamily="18" charset="0"/>
                  </a:rPr>
                  <a:t>   with </a:t>
                </a:r>
                <a14:m>
                  <m:oMath xmlns:m="http://schemas.openxmlformats.org/officeDocument/2006/math">
                    <m:sSubSup>
                      <m:sSubSup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GB" sz="2200" b="0" i="0" u="none" strike="noStrike" baseline="0" dirty="0">
                    <a:latin typeface="Times New Roman" panose="02020603050405020304" pitchFamily="18" charset="0"/>
                  </a:rPr>
                  <a:t> designating the unknown velocity of particle </a:t>
                </a:r>
                <a14:m>
                  <m:oMath xmlns:m="http://schemas.openxmlformats.org/officeDocument/2006/math">
                    <m:r>
                      <a:rPr lang="en-IN" sz="2200" i="1">
                        <a:latin typeface="Cambria Math" panose="02040503050406030204" pitchFamily="18" charset="0"/>
                      </a:rPr>
                      <m:t>𝑖</m:t>
                    </m:r>
                  </m:oMath>
                </a14:m>
                <a:r>
                  <a:rPr lang="en-GB" sz="2200" dirty="0">
                    <a:latin typeface="Times New Roman" panose="02020603050405020304" pitchFamily="18" charset="0"/>
                  </a:rPr>
                  <a:t> </a:t>
                </a:r>
                <a:r>
                  <a:rPr lang="en-IN" sz="2200" b="0" i="0" u="none" strike="noStrike" baseline="0" dirty="0">
                    <a:latin typeface="Times New Roman" panose="02020603050405020304" pitchFamily="18" charset="0"/>
                  </a:rPr>
                  <a:t>after the collision.</a:t>
                </a:r>
              </a:p>
              <a:p>
                <a:r>
                  <a:rPr lang="en-GB" sz="2200" b="0" i="0" u="none" strike="noStrike" baseline="0" dirty="0">
                    <a:latin typeface="Times New Roman" panose="02020603050405020304" pitchFamily="18" charset="0"/>
                  </a:rPr>
                  <a:t>The normal component, </a:t>
                </a:r>
                <a14:m>
                  <m:oMath xmlns:m="http://schemas.openxmlformats.org/officeDocument/2006/math">
                    <m:sSup>
                      <m:sSup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2200" i="0">
                            <a:effectLst/>
                            <a:latin typeface="Cambria Math" panose="02040503050406030204" pitchFamily="18" charset="0"/>
                            <a:ea typeface="Calibri" panose="020F0502020204030204" pitchFamily="34" charset="0"/>
                            <a:cs typeface="Times New Roman" panose="02020603050405020304" pitchFamily="18" charset="0"/>
                          </a:rPr>
                          <m:t>Δ</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e>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IN" sz="2200" dirty="0">
                    <a:latin typeface="Calibri" panose="020F0502020204030204" pitchFamily="34" charset="0"/>
                    <a:cs typeface="Times New Roman" panose="02020603050405020304" pitchFamily="18" charset="0"/>
                  </a:rPr>
                  <a:t> , </a:t>
                </a:r>
                <a:r>
                  <a:rPr lang="en-GB" sz="2200" b="0" i="0" u="none" strike="noStrike" baseline="0" dirty="0">
                    <a:latin typeface="Times New Roman" panose="02020603050405020304" pitchFamily="18" charset="0"/>
                  </a:rPr>
                  <a:t>does not affect the angular velocities, whereas the tangential </a:t>
                </a:r>
                <a:r>
                  <a:rPr lang="en-GB" sz="2200" dirty="0">
                    <a:latin typeface="Times New Roman" panose="02020603050405020304" pitchFamily="18" charset="0"/>
                    <a:cs typeface="Times New Roman" panose="02020603050405020304" pitchFamily="18" charset="0"/>
                  </a:rPr>
                  <a:t>component</a:t>
                </a:r>
                <a:r>
                  <a:rPr lang="en-GB" sz="2200" dirty="0"/>
                  <a:t> </a:t>
                </a:r>
                <a14:m>
                  <m:oMath xmlns:m="http://schemas.openxmlformats.org/officeDocument/2006/math">
                    <m:sSup>
                      <m:sSupPr>
                        <m:ctrlPr>
                          <a:rPr lang="en-IN" sz="2200" i="1">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2200" i="0">
                            <a:latin typeface="Cambria Math" panose="02040503050406030204" pitchFamily="18" charset="0"/>
                            <a:ea typeface="Calibri" panose="020F0502020204030204" pitchFamily="34" charset="0"/>
                            <a:cs typeface="Times New Roman" panose="02020603050405020304" pitchFamily="18" charset="0"/>
                          </a:rPr>
                          <m:t>Δ</m:t>
                        </m:r>
                        <m:r>
                          <a:rPr lang="en-IN" sz="2200" b="1" i="1">
                            <a:latin typeface="Cambria Math" panose="02040503050406030204" pitchFamily="18" charset="0"/>
                            <a:ea typeface="Calibri" panose="020F0502020204030204" pitchFamily="34" charset="0"/>
                            <a:cs typeface="Times New Roman" panose="02020603050405020304" pitchFamily="18" charset="0"/>
                          </a:rPr>
                          <m:t>𝑷</m:t>
                        </m:r>
                      </m:e>
                      <m:sup>
                        <m:r>
                          <a:rPr lang="en-IN" sz="2200" b="0" i="1" smtClean="0">
                            <a:latin typeface="Cambria Math" panose="02040503050406030204" pitchFamily="18" charset="0"/>
                            <a:ea typeface="Calibri" panose="020F0502020204030204" pitchFamily="34" charset="0"/>
                            <a:cs typeface="Times New Roman" panose="02020603050405020304" pitchFamily="18" charset="0"/>
                          </a:rPr>
                          <m:t>𝑡</m:t>
                        </m:r>
                      </m:sup>
                    </m:sSup>
                  </m:oMath>
                </a14:m>
                <a:r>
                  <a:rPr lang="en-IN" sz="2200" dirty="0">
                    <a:latin typeface="Calibri" panose="020F0502020204030204" pitchFamily="34"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leads to a change of angular momentum.</a:t>
                </a:r>
              </a:p>
              <a:p>
                <a14:m>
                  <m:oMath xmlns:m="http://schemas.openxmlformats.org/officeDocument/2006/math">
                    <m:sSup>
                      <m:sSupPr>
                        <m:ctrlPr>
                          <a:rPr lang="en-IN" sz="2200" i="1" smtClean="0">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n-IN" sz="2200" i="0">
                            <a:latin typeface="Cambria Math" panose="02040503050406030204" pitchFamily="18" charset="0"/>
                            <a:ea typeface="Calibri" panose="020F0502020204030204" pitchFamily="34" charset="0"/>
                            <a:cs typeface="Times New Roman" panose="02020603050405020304" pitchFamily="18" charset="0"/>
                          </a:rPr>
                          <m:t>Δ</m:t>
                        </m:r>
                        <m:r>
                          <a:rPr lang="en-IN" sz="2200" b="1" i="1">
                            <a:latin typeface="Cambria Math" panose="02040503050406030204" pitchFamily="18" charset="0"/>
                            <a:ea typeface="Calibri" panose="020F0502020204030204" pitchFamily="34" charset="0"/>
                            <a:cs typeface="Times New Roman" panose="02020603050405020304" pitchFamily="18" charset="0"/>
                          </a:rPr>
                          <m:t>𝑷</m:t>
                        </m:r>
                      </m:e>
                      <m:sup>
                        <m:r>
                          <a:rPr lang="en-IN" sz="2200" b="0" i="1" smtClean="0">
                            <a:latin typeface="Cambria Math" panose="02040503050406030204" pitchFamily="18" charset="0"/>
                            <a:ea typeface="Calibri" panose="020F0502020204030204" pitchFamily="34" charset="0"/>
                            <a:cs typeface="Times New Roman" panose="02020603050405020304" pitchFamily="18" charset="0"/>
                          </a:rPr>
                          <m:t>𝑡</m:t>
                        </m:r>
                      </m:sup>
                    </m:sSup>
                    <m:r>
                      <a:rPr lang="en-IN" sz="22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GB" sz="2200" b="0" i="0" u="none" strike="noStrike" baseline="0" dirty="0">
                    <a:latin typeface="Times New Roman" panose="02020603050405020304" pitchFamily="18" charset="0"/>
                  </a:rPr>
                  <a:t> is active at the contact point, perpendicular to the moment</a:t>
                </a:r>
                <a:r>
                  <a:rPr lang="en-GB" sz="2200" b="0" i="0" u="none" strike="noStrike" dirty="0">
                    <a:latin typeface="Times New Roman" panose="02020603050405020304" pitchFamily="18" charset="0"/>
                  </a:rPr>
                  <a:t> ar</a:t>
                </a:r>
                <a:r>
                  <a:rPr lang="en-GB" sz="2200" b="0" i="0" u="none" strike="noStrike" baseline="0" dirty="0">
                    <a:latin typeface="Times New Roman" panose="02020603050405020304" pitchFamily="18" charset="0"/>
                  </a:rPr>
                  <a:t>m, </a:t>
                </a:r>
                <a14:m>
                  <m:oMath xmlns:m="http://schemas.openxmlformats.org/officeDocument/2006/math">
                    <m:r>
                      <a:rPr lang="en-IN" sz="2200" i="1">
                        <a:latin typeface="Cambria Math" panose="02040503050406030204" pitchFamily="18" charset="0"/>
                      </a:rPr>
                      <m:t>−</m:t>
                    </m:r>
                    <m:d>
                      <m:dPr>
                        <m:ctrlPr>
                          <a:rPr lang="en-IN" sz="2200" i="1">
                            <a:latin typeface="Cambria Math" panose="02040503050406030204" pitchFamily="18" charset="0"/>
                          </a:rPr>
                        </m:ctrlPr>
                      </m:dPr>
                      <m:e>
                        <m:f>
                          <m:fPr>
                            <m:type m:val="skw"/>
                            <m:ctrlPr>
                              <a:rPr lang="en-IN" sz="2200" i="1">
                                <a:latin typeface="Cambria Math" panose="02040503050406030204" pitchFamily="18" charset="0"/>
                              </a:rPr>
                            </m:ctrlPr>
                          </m:fPr>
                          <m:num>
                            <m:sSub>
                              <m:sSubPr>
                                <m:ctrlPr>
                                  <a:rPr lang="en-IN" sz="2200" i="1">
                                    <a:latin typeface="Cambria Math" panose="02040503050406030204" pitchFamily="18" charset="0"/>
                                  </a:rPr>
                                </m:ctrlPr>
                              </m:sSubPr>
                              <m:e>
                                <m:r>
                                  <a:rPr lang="en-IN" sz="2200" i="1">
                                    <a:latin typeface="Cambria Math" panose="02040503050406030204" pitchFamily="18" charset="0"/>
                                  </a:rPr>
                                  <m:t>𝑑</m:t>
                                </m:r>
                              </m:e>
                              <m:sub>
                                <m:r>
                                  <a:rPr lang="en-IN" sz="2200" i="1">
                                    <a:latin typeface="Cambria Math" panose="02040503050406030204" pitchFamily="18" charset="0"/>
                                  </a:rPr>
                                  <m:t>1</m:t>
                                </m:r>
                              </m:sub>
                            </m:sSub>
                          </m:num>
                          <m:den>
                            <m:r>
                              <a:rPr lang="en-IN" sz="2200" i="1">
                                <a:latin typeface="Cambria Math" panose="02040503050406030204" pitchFamily="18" charset="0"/>
                              </a:rPr>
                              <m:t>2</m:t>
                            </m:r>
                          </m:den>
                        </m:f>
                      </m:e>
                    </m:d>
                    <m:sSub>
                      <m:sSubPr>
                        <m:ctrlPr>
                          <a:rPr lang="en-IN" sz="2200" i="1">
                            <a:latin typeface="Cambria Math" panose="02040503050406030204" pitchFamily="18" charset="0"/>
                          </a:rPr>
                        </m:ctrlPr>
                      </m:sSubPr>
                      <m:e>
                        <m:r>
                          <a:rPr lang="en-IN" sz="2200" i="1">
                            <a:latin typeface="Cambria Math" panose="02040503050406030204" pitchFamily="18" charset="0"/>
                          </a:rPr>
                          <m:t>ê</m:t>
                        </m:r>
                      </m:e>
                      <m:sub>
                        <m:r>
                          <a:rPr lang="en-IN" sz="2200" i="1">
                            <a:latin typeface="Cambria Math" panose="02040503050406030204" pitchFamily="18" charset="0"/>
                          </a:rPr>
                          <m:t>𝑛</m:t>
                        </m:r>
                      </m:sub>
                    </m:sSub>
                  </m:oMath>
                </a14:m>
                <a:r>
                  <a:rPr lang="en-GB" sz="2200" b="0" i="0" u="none" strike="noStrike" baseline="0" dirty="0">
                    <a:latin typeface="Times New Roman" panose="02020603050405020304" pitchFamily="18" charset="0"/>
                  </a:rPr>
                  <a:t>. Therefore, the vector product of the moment arm and </a:t>
                </a:r>
                <a14:m>
                  <m:oMath xmlns:m="http://schemas.openxmlformats.org/officeDocument/2006/math">
                    <m:r>
                      <m:rPr>
                        <m:sty m:val="p"/>
                      </m:rPr>
                      <a:rPr lang="en-IN" sz="2200" i="0">
                        <a:latin typeface="Cambria Math" panose="02040503050406030204" pitchFamily="18" charset="0"/>
                        <a:ea typeface="Calibri" panose="020F0502020204030204" pitchFamily="34" charset="0"/>
                        <a:cs typeface="Times New Roman" panose="02020603050405020304" pitchFamily="18" charset="0"/>
                      </a:rPr>
                      <m:t>Δ</m:t>
                    </m:r>
                    <m:r>
                      <a:rPr lang="en-IN" sz="2200" b="1" i="1">
                        <a:latin typeface="Cambria Math" panose="02040503050406030204" pitchFamily="18" charset="0"/>
                        <a:ea typeface="Calibri" panose="020F0502020204030204" pitchFamily="34" charset="0"/>
                        <a:cs typeface="Times New Roman" panose="02020603050405020304" pitchFamily="18" charset="0"/>
                      </a:rPr>
                      <m:t>𝑷</m:t>
                    </m:r>
                  </m:oMath>
                </a14:m>
                <a:r>
                  <a:rPr lang="en-GB" sz="2200" b="0" i="0" u="none" strike="noStrike" baseline="0" dirty="0">
                    <a:latin typeface="Times New Roman" panose="02020603050405020304" pitchFamily="18" charset="0"/>
                  </a:rPr>
                  <a:t> leads to the change </a:t>
                </a:r>
                <a:r>
                  <a:rPr lang="en-IN" sz="2200" b="0" i="0" u="none" strike="noStrike" baseline="0" dirty="0">
                    <a:latin typeface="Times New Roman" panose="02020603050405020304" pitchFamily="18" charset="0"/>
                  </a:rPr>
                  <a:t>of angular momentum</a:t>
                </a:r>
              </a:p>
              <a:p>
                <a:pPr marL="0" indent="0" algn="ctr">
                  <a:buNone/>
                </a:pPr>
                <a14:m>
                  <m:oMath xmlns:m="http://schemas.openxmlformats.org/officeDocument/2006/math">
                    <m:r>
                      <a:rPr lang="en-IN" sz="22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2200" i="0">
                        <a:effectLst/>
                        <a:latin typeface="Cambria Math" panose="02040503050406030204" pitchFamily="18" charset="0"/>
                        <a:ea typeface="Calibri" panose="020F0502020204030204" pitchFamily="34" charset="0"/>
                        <a:cs typeface="Times New Roman" panose="02020603050405020304" pitchFamily="18" charset="0"/>
                      </a:rPr>
                      <m:t>Δ</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200" i="1">
                            <a:effectLst/>
                            <a:latin typeface="Cambria Math" panose="02040503050406030204" pitchFamily="18" charset="0"/>
                          </a:rPr>
                        </m:ctrlPr>
                      </m:fPr>
                      <m:num>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r>
                          <a:rPr lang="en-IN" sz="2200" i="1">
                            <a:effectLst/>
                            <a:latin typeface="Cambria Math" panose="02040503050406030204" pitchFamily="18" charset="0"/>
                            <a:ea typeface="Calibri" panose="020F0502020204030204" pitchFamily="34" charset="0"/>
                            <a:cs typeface="Times New Roman" panose="02020603050405020304" pitchFamily="18" charset="0"/>
                          </a:rPr>
                          <m:t>𝐼</m:t>
                        </m:r>
                      </m:num>
                      <m:den>
                        <m:r>
                          <a:rPr lang="en-IN" sz="2200" i="1">
                            <a:effectLst/>
                            <a:latin typeface="Cambria Math" panose="02040503050406030204" pitchFamily="18" charset="0"/>
                            <a:ea typeface="Calibri" panose="020F0502020204030204" pitchFamily="34" charset="0"/>
                            <a:cs typeface="Times New Roman" panose="02020603050405020304" pitchFamily="18" charset="0"/>
                          </a:rPr>
                          <m:t>𝑑</m:t>
                        </m:r>
                      </m:den>
                    </m:f>
                    <m:d>
                      <m:dPr>
                        <m:ctrlPr>
                          <a:rPr lang="en-IN" sz="2200" i="1">
                            <a:effectLst/>
                            <a:latin typeface="Cambria Math" panose="02040503050406030204" pitchFamily="18" charset="0"/>
                          </a:rPr>
                        </m:ctrlPr>
                      </m:dPr>
                      <m:e>
                        <m:sSup>
                          <m:sSupPr>
                            <m:ctrlPr>
                              <a:rPr lang="en-IN" sz="2200" i="1">
                                <a:effectLst/>
                                <a:latin typeface="Cambria Math" panose="02040503050406030204" pitchFamily="18" charset="0"/>
                              </a:rPr>
                            </m:ctrlPr>
                          </m:s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𝝎</m:t>
                            </m:r>
                          </m:e>
                          <m: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𝝎</m:t>
                        </m:r>
                      </m:e>
                    </m:d>
                    <m:r>
                      <a:rPr lang="en-IN" sz="2200" b="1"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200" dirty="0"/>
                  <a:t> </a:t>
                </a:r>
                <a:r>
                  <a:rPr lang="en-IN" sz="1800" dirty="0">
                    <a:latin typeface="Times New Roman" panose="02020603050405020304" pitchFamily="18" charset="0"/>
                    <a:cs typeface="Times New Roman" panose="02020603050405020304" pitchFamily="18" charset="0"/>
                  </a:rPr>
                  <a:t>……(2)</a:t>
                </a:r>
              </a:p>
              <a:p>
                <a:pPr marL="0" indent="0">
                  <a:buNone/>
                </a:pPr>
                <a:r>
                  <a:rPr lang="en-IN" sz="2200" dirty="0">
                    <a:latin typeface="Times New Roman" panose="02020603050405020304" pitchFamily="18" charset="0"/>
                    <a:cs typeface="Times New Roman" panose="02020603050405020304" pitchFamily="18" charset="0"/>
                  </a:rPr>
                  <a:t>   where</a:t>
                </a:r>
                <a:r>
                  <a:rPr lang="en-IN" sz="2200" dirty="0"/>
                  <a:t> </a:t>
                </a:r>
                <a14:m>
                  <m:oMath xmlns:m="http://schemas.openxmlformats.org/officeDocument/2006/math">
                    <m:r>
                      <a:rPr lang="en-IN" sz="2200" i="1" smtClean="0">
                        <a:effectLst/>
                        <a:latin typeface="Cambria Math" panose="02040503050406030204" pitchFamily="18" charset="0"/>
                        <a:ea typeface="Calibri" panose="020F0502020204030204" pitchFamily="34" charset="0"/>
                        <a:cs typeface="Times New Roman" panose="02020603050405020304" pitchFamily="18" charset="0"/>
                      </a:rPr>
                      <m:t>𝐼</m:t>
                    </m:r>
                  </m:oMath>
                </a14:m>
                <a:r>
                  <a:rPr lang="en-IN" sz="2200" dirty="0"/>
                  <a:t> </a:t>
                </a:r>
                <a:r>
                  <a:rPr lang="en-IN" sz="2200" dirty="0">
                    <a:latin typeface="Times New Roman" panose="02020603050405020304" pitchFamily="18" charset="0"/>
                    <a:cs typeface="Times New Roman" panose="02020603050405020304" pitchFamily="18" charset="0"/>
                  </a:rPr>
                  <a:t>is the moment of inertia about the centre of particle and </a:t>
                </a:r>
                <a14:m>
                  <m:oMath xmlns:m="http://schemas.openxmlformats.org/officeDocument/2006/math">
                    <m:sSup>
                      <m:sSupPr>
                        <m:ctrlPr>
                          <a:rPr lang="en-IN" sz="2200" i="1">
                            <a:latin typeface="Cambria Math" panose="02040503050406030204" pitchFamily="18" charset="0"/>
                          </a:rPr>
                        </m:ctrlPr>
                      </m:sSupPr>
                      <m:e>
                        <m:r>
                          <a:rPr lang="en-IN" sz="2200" b="1" i="1">
                            <a:latin typeface="Cambria Math" panose="02040503050406030204" pitchFamily="18" charset="0"/>
                            <a:ea typeface="Calibri" panose="020F0502020204030204" pitchFamily="34" charset="0"/>
                            <a:cs typeface="Times New Roman" panose="02020603050405020304" pitchFamily="18" charset="0"/>
                          </a:rPr>
                          <m:t>𝝎</m:t>
                        </m:r>
                      </m:e>
                      <m:sup>
                        <m:r>
                          <a:rPr lang="en-IN" sz="2200" i="1">
                            <a:latin typeface="Cambria Math" panose="02040503050406030204" pitchFamily="18" charset="0"/>
                            <a:ea typeface="Calibri" panose="020F0502020204030204" pitchFamily="34" charset="0"/>
                            <a:cs typeface="Times New Roman" panose="02020603050405020304" pitchFamily="18" charset="0"/>
                          </a:rPr>
                          <m:t>′</m:t>
                        </m:r>
                      </m:sup>
                    </m:sSup>
                  </m:oMath>
                </a14:m>
                <a:r>
                  <a:rPr lang="en-IN" sz="2200" dirty="0"/>
                  <a:t> </a:t>
                </a:r>
                <a:r>
                  <a:rPr lang="en-IN" sz="2200" dirty="0">
                    <a:latin typeface="Times New Roman" panose="02020603050405020304" pitchFamily="18" charset="0"/>
                    <a:cs typeface="Times New Roman" panose="02020603050405020304" pitchFamily="18" charset="0"/>
                  </a:rPr>
                  <a:t>is the angular velocity after    contact. Note that this equation leads to the same change of angular momentum for both particles</a:t>
                </a:r>
                <a:r>
                  <a:rPr lang="en-IN" sz="2200" dirty="0"/>
                  <a:t>.</a:t>
                </a:r>
              </a:p>
              <a:p>
                <a:pPr algn="l"/>
                <a:r>
                  <a:rPr lang="en-IN" sz="2200" b="0" i="0" u="none" strike="noStrike" baseline="0" dirty="0">
                    <a:latin typeface="Times New Roman" panose="02020603050405020304" pitchFamily="18" charset="0"/>
                  </a:rPr>
                  <a:t>The </a:t>
                </a:r>
                <a:r>
                  <a:rPr lang="en-GB" sz="2200" b="0" i="0" u="none" strike="noStrike" baseline="0" dirty="0">
                    <a:latin typeface="Times New Roman" panose="02020603050405020304" pitchFamily="18" charset="0"/>
                  </a:rPr>
                  <a:t>velocities after contact is schematically shown in Fig. 2(b) </a:t>
                </a:r>
                <a:r>
                  <a:rPr lang="en-IN" sz="1800" b="0" i="0" u="none" strike="noStrike" baseline="0" dirty="0">
                    <a:latin typeface="Times New Roman" panose="02020603050405020304" pitchFamily="18" charset="0"/>
                  </a:rPr>
                  <a:t>(next slide)</a:t>
                </a:r>
                <a:r>
                  <a:rPr lang="en-GB" sz="2200" b="0" i="0" u="none" strike="noStrike" baseline="0" dirty="0">
                    <a:latin typeface="Times New Roman" panose="02020603050405020304" pitchFamily="18" charset="0"/>
                  </a:rPr>
                  <a:t>.</a:t>
                </a:r>
                <a:endParaRPr lang="en-IN" sz="2200" dirty="0"/>
              </a:p>
            </p:txBody>
          </p:sp>
        </mc:Choice>
        <mc:Fallback xmlns="">
          <p:sp>
            <p:nvSpPr>
              <p:cNvPr id="3" name="Content Placeholder 2">
                <a:extLst>
                  <a:ext uri="{FF2B5EF4-FFF2-40B4-BE49-F238E27FC236}">
                    <a16:creationId xmlns:a16="http://schemas.microsoft.com/office/drawing/2014/main" id="{9E6C6ECE-ED11-D8FC-06B0-29B104A3EEC3}"/>
                  </a:ext>
                </a:extLst>
              </p:cNvPr>
              <p:cNvSpPr>
                <a:spLocks noGrp="1" noRot="1" noChangeAspect="1" noMove="1" noResize="1" noEditPoints="1" noAdjustHandles="1" noChangeArrowheads="1" noChangeShapeType="1" noTextEdit="1"/>
              </p:cNvSpPr>
              <p:nvPr>
                <p:ph idx="1"/>
              </p:nvPr>
            </p:nvSpPr>
            <p:spPr>
              <a:xfrm>
                <a:off x="379828" y="942532"/>
                <a:ext cx="11493304" cy="5761362"/>
              </a:xfrm>
              <a:blipFill>
                <a:blip r:embed="rId3"/>
                <a:stretch>
                  <a:fillRect l="-689" t="-741" b="-169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C375F47-4DBC-D9BF-B47B-28302C284C98}"/>
              </a:ext>
            </a:extLst>
          </p:cNvPr>
          <p:cNvSpPr>
            <a:spLocks noGrp="1"/>
          </p:cNvSpPr>
          <p:nvPr>
            <p:ph type="sldNum" sz="quarter" idx="12"/>
          </p:nvPr>
        </p:nvSpPr>
        <p:spPr/>
        <p:txBody>
          <a:bodyPr/>
          <a:lstStyle/>
          <a:p>
            <a:fld id="{5D14BB68-5D1E-4F16-B2FD-2FEDC38D1768}" type="slidenum">
              <a:rPr lang="en-IN" sz="1600" smtClean="0">
                <a:solidFill>
                  <a:schemeClr val="tx1"/>
                </a:solidFill>
              </a:rPr>
              <a:t>6</a:t>
            </a:fld>
            <a:endParaRPr lang="en-IN" dirty="0">
              <a:solidFill>
                <a:schemeClr val="tx1"/>
              </a:solidFill>
            </a:endParaRPr>
          </a:p>
        </p:txBody>
      </p:sp>
    </p:spTree>
    <p:extLst>
      <p:ext uri="{BB962C8B-B14F-4D97-AF65-F5344CB8AC3E}">
        <p14:creationId xmlns:p14="http://schemas.microsoft.com/office/powerpoint/2010/main" val="264372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D518-9339-C4D9-3058-92EFF710ADA3}"/>
              </a:ext>
            </a:extLst>
          </p:cNvPr>
          <p:cNvSpPr>
            <a:spLocks noGrp="1"/>
          </p:cNvSpPr>
          <p:nvPr>
            <p:ph type="title"/>
          </p:nvPr>
        </p:nvSpPr>
        <p:spPr>
          <a:xfrm>
            <a:off x="838200" y="224445"/>
            <a:ext cx="10515600" cy="718087"/>
          </a:xfrm>
        </p:spPr>
        <p:txBody>
          <a:bodyPr>
            <a:normAutofit/>
          </a:bodyPr>
          <a:lstStyle/>
          <a:p>
            <a:r>
              <a:rPr lang="en-IN" dirty="0"/>
              <a:t>Post Impact Kinematics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2B7B7-3571-CF2C-D634-EB7A374A5678}"/>
                  </a:ext>
                </a:extLst>
              </p:cNvPr>
              <p:cNvSpPr>
                <a:spLocks noGrp="1"/>
              </p:cNvSpPr>
              <p:nvPr>
                <p:ph sz="half" idx="1"/>
              </p:nvPr>
            </p:nvSpPr>
            <p:spPr>
              <a:xfrm>
                <a:off x="430235" y="1012873"/>
                <a:ext cx="6149929" cy="3235570"/>
              </a:xfrm>
            </p:spPr>
            <p:txBody>
              <a:bodyPr>
                <a:normAutofit/>
              </a:bodyPr>
              <a:lstStyle/>
              <a:p>
                <a:pPr algn="l"/>
                <a:r>
                  <a:rPr lang="en-GB" sz="2600" dirty="0">
                    <a:latin typeface="Times New Roman" panose="02020603050405020304" pitchFamily="18" charset="0"/>
                  </a:rPr>
                  <a:t>F</a:t>
                </a:r>
                <a:r>
                  <a:rPr lang="en-GB" sz="2600" b="0" i="0" u="none" strike="noStrike" baseline="0" dirty="0">
                    <a:latin typeface="Times New Roman" panose="02020603050405020304" pitchFamily="18" charset="0"/>
                  </a:rPr>
                  <a:t>rom </a:t>
                </a:r>
                <a14:m>
                  <m:oMath xmlns:m="http://schemas.openxmlformats.org/officeDocument/2006/math">
                    <m:r>
                      <m:rPr>
                        <m:sty m:val="p"/>
                      </m:rPr>
                      <a:rPr lang="en-IN" sz="2600" i="0" smtClean="0">
                        <a:effectLst/>
                        <a:latin typeface="Cambria Math" panose="02040503050406030204" pitchFamily="18" charset="0"/>
                        <a:ea typeface="Calibri" panose="020F0502020204030204" pitchFamily="34" charset="0"/>
                        <a:cs typeface="Times New Roman" panose="02020603050405020304" pitchFamily="18" charset="0"/>
                      </a:rPr>
                      <m:t>Δ</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𝑷</m:t>
                    </m:r>
                  </m:oMath>
                </a14:m>
                <a:r>
                  <a:rPr lang="en-GB" sz="2600" b="0" i="0" u="none" strike="noStrike" baseline="0" dirty="0">
                    <a:latin typeface="Times New Roman" panose="02020603050405020304" pitchFamily="18" charset="0"/>
                  </a:rPr>
                  <a:t> we get the velocities after the collision </a:t>
                </a:r>
                <a:r>
                  <a:rPr lang="en-GB" sz="2600" dirty="0">
                    <a:latin typeface="Times New Roman" panose="02020603050405020304" pitchFamily="18" charset="0"/>
                  </a:rPr>
                  <a:t>fr</a:t>
                </a:r>
                <a:r>
                  <a:rPr lang="en-GB" sz="2600" b="0" i="0" u="none" strike="noStrike" baseline="0" dirty="0">
                    <a:latin typeface="Times New Roman" panose="02020603050405020304" pitchFamily="18" charset="0"/>
                  </a:rPr>
                  <a:t>om </a:t>
                </a:r>
                <a:r>
                  <a:rPr lang="en-IN" sz="2600" b="0" i="0" u="none" strike="noStrike" baseline="0" dirty="0" err="1">
                    <a:latin typeface="Times New Roman" panose="02020603050405020304" pitchFamily="18" charset="0"/>
                  </a:rPr>
                  <a:t>Eqs</a:t>
                </a:r>
                <a:r>
                  <a:rPr lang="en-IN" sz="2600" b="0" i="0" u="none" strike="noStrike" baseline="0" dirty="0">
                    <a:latin typeface="Times New Roman" panose="02020603050405020304" pitchFamily="18" charset="0"/>
                  </a:rPr>
                  <a:t>. (1) and (2):</a:t>
                </a:r>
              </a:p>
              <a:p>
                <a:pPr marL="0" indent="0" algn="ctr">
                  <a:buNone/>
                </a:pPr>
                <a14:m>
                  <m:oMath xmlns:m="http://schemas.openxmlformats.org/officeDocument/2006/math">
                    <m:sSubSup>
                      <m:sSubSup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f>
                      <m:fPr>
                        <m:type m:val="skw"/>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600" i="0">
                            <a:effectLst/>
                            <a:latin typeface="Cambria Math" panose="02040503050406030204" pitchFamily="18" charset="0"/>
                            <a:ea typeface="Calibri" panose="020F0502020204030204" pitchFamily="34" charset="0"/>
                            <a:cs typeface="Times New Roman" panose="02020603050405020304" pitchFamily="18" charset="0"/>
                          </a:rPr>
                          <m:t>Δ</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𝑷</m:t>
                        </m:r>
                      </m:num>
                      <m:den>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Sub>
                      </m:den>
                    </m:f>
                    <m:r>
                      <a:rPr lang="en-IN" sz="2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a:t>
                </a:r>
              </a:p>
              <a:p>
                <a:pPr marL="0" indent="0" algn="ctr">
                  <a:buNone/>
                </a:pPr>
                <a14:m>
                  <m:oMath xmlns:m="http://schemas.openxmlformats.org/officeDocument/2006/math">
                    <m:sSubSup>
                      <m:sSubSup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2600" i="0">
                        <a:effectLst/>
                        <a:latin typeface="Cambria Math" panose="02040503050406030204" pitchFamily="18" charset="0"/>
                        <a:ea typeface="Calibri" panose="020F0502020204030204" pitchFamily="34" charset="0"/>
                        <a:cs typeface="Times New Roman" panose="02020603050405020304" pitchFamily="18" charset="0"/>
                      </a:rPr>
                      <m:t>Δ</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……(3b)</a:t>
                </a:r>
              </a:p>
              <a:p>
                <a:pPr marL="0" indent="0" algn="ctr">
                  <a:buNone/>
                </a:pPr>
                <a14:m>
                  <m:oMath xmlns:m="http://schemas.openxmlformats.org/officeDocument/2006/math">
                    <m:sSubSup>
                      <m:sSubSup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f>
                      <m:fPr>
                        <m:type m:val="skw"/>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600" i="0">
                            <a:effectLst/>
                            <a:latin typeface="Cambria Math" panose="02040503050406030204" pitchFamily="18" charset="0"/>
                            <a:ea typeface="Calibri" panose="020F0502020204030204" pitchFamily="34" charset="0"/>
                            <a:cs typeface="Times New Roman" panose="02020603050405020304" pitchFamily="18" charset="0"/>
                          </a:rPr>
                          <m:t>Δ</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𝑷</m:t>
                        </m:r>
                      </m:num>
                      <m:den>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Sub>
                      </m:den>
                    </m:f>
                    <m:r>
                      <a:rPr lang="en-IN" sz="2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……(3c)</a:t>
                </a:r>
              </a:p>
              <a:p>
                <a:pPr marL="0" indent="0" algn="ctr">
                  <a:buNone/>
                </a:pPr>
                <a14:m>
                  <m:oMath xmlns:m="http://schemas.openxmlformats.org/officeDocument/2006/math">
                    <m:sSubSup>
                      <m:sSubSup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𝑑</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𝐼</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2</m:t>
                            </m:r>
                          </m:sub>
                        </m:sSub>
                      </m:den>
                    </m:f>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2600" i="0">
                        <a:effectLst/>
                        <a:latin typeface="Cambria Math" panose="02040503050406030204" pitchFamily="18" charset="0"/>
                        <a:ea typeface="Calibri" panose="020F0502020204030204" pitchFamily="34" charset="0"/>
                        <a:cs typeface="Times New Roman" panose="02020603050405020304" pitchFamily="18" charset="0"/>
                      </a:rPr>
                      <m:t>Δ</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6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6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……(3d)</a:t>
                </a:r>
              </a:p>
            </p:txBody>
          </p:sp>
        </mc:Choice>
        <mc:Fallback xmlns="">
          <p:sp>
            <p:nvSpPr>
              <p:cNvPr id="3" name="Content Placeholder 2">
                <a:extLst>
                  <a:ext uri="{FF2B5EF4-FFF2-40B4-BE49-F238E27FC236}">
                    <a16:creationId xmlns:a16="http://schemas.microsoft.com/office/drawing/2014/main" id="{6312B7B7-3571-CF2C-D634-EB7A374A5678}"/>
                  </a:ext>
                </a:extLst>
              </p:cNvPr>
              <p:cNvSpPr>
                <a:spLocks noGrp="1" noRot="1" noChangeAspect="1" noMove="1" noResize="1" noEditPoints="1" noAdjustHandles="1" noChangeArrowheads="1" noChangeShapeType="1" noTextEdit="1"/>
              </p:cNvSpPr>
              <p:nvPr>
                <p:ph sz="half" idx="1"/>
              </p:nvPr>
            </p:nvSpPr>
            <p:spPr>
              <a:xfrm>
                <a:off x="430235" y="1012873"/>
                <a:ext cx="6149929" cy="3235570"/>
              </a:xfrm>
              <a:blipFill>
                <a:blip r:embed="rId2"/>
                <a:stretch>
                  <a:fillRect l="-1587" t="-2825"/>
                </a:stretch>
              </a:blipFill>
            </p:spPr>
            <p:txBody>
              <a:bodyPr/>
              <a:lstStyle/>
              <a:p>
                <a:r>
                  <a:rPr lang="en-IN">
                    <a:noFill/>
                  </a:rPr>
                  <a:t> </a:t>
                </a:r>
              </a:p>
            </p:txBody>
          </p:sp>
        </mc:Fallback>
      </mc:AlternateContent>
      <p:pic>
        <p:nvPicPr>
          <p:cNvPr id="6" name="Content Placeholder 5">
            <a:extLst>
              <a:ext uri="{FF2B5EF4-FFF2-40B4-BE49-F238E27FC236}">
                <a16:creationId xmlns:a16="http://schemas.microsoft.com/office/drawing/2014/main" id="{0595FF23-0895-FEE3-0EFC-269708B93641}"/>
              </a:ext>
            </a:extLst>
          </p:cNvPr>
          <p:cNvPicPr>
            <a:picLocks noGrp="1" noChangeAspect="1"/>
          </p:cNvPicPr>
          <p:nvPr>
            <p:ph sz="half" idx="2"/>
          </p:nvPr>
        </p:nvPicPr>
        <p:blipFill>
          <a:blip r:embed="rId3"/>
          <a:stretch>
            <a:fillRect/>
          </a:stretch>
        </p:blipFill>
        <p:spPr>
          <a:xfrm>
            <a:off x="6147602" y="1223893"/>
            <a:ext cx="5480520" cy="2053884"/>
          </a:xfr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0596610-D1BB-522C-67A0-DB291DC03FE8}"/>
                  </a:ext>
                </a:extLst>
              </p:cNvPr>
              <p:cNvSpPr txBox="1">
                <a:spLocks/>
              </p:cNvSpPr>
              <p:nvPr/>
            </p:nvSpPr>
            <p:spPr>
              <a:xfrm>
                <a:off x="582635" y="4212314"/>
                <a:ext cx="10771165" cy="2328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latin typeface="Times New Roman" panose="02020603050405020304" pitchFamily="18" charset="0"/>
                  </a:rPr>
                  <a:t>At first, we calculate the normal component of the momentum change, </a:t>
                </a:r>
                <a14:m>
                  <m:oMath xmlns:m="http://schemas.openxmlformats.org/officeDocument/2006/math">
                    <m:sSup>
                      <m:sSupPr>
                        <m:ctrlPr>
                          <a:rPr lang="en-IN" sz="2600" i="1" smtClean="0">
                            <a:latin typeface="Cambria Math" panose="02040503050406030204" pitchFamily="18" charset="0"/>
                          </a:rPr>
                        </m:ctrlPr>
                      </m:sSupPr>
                      <m:e>
                        <m:r>
                          <m:rPr>
                            <m:sty m:val="p"/>
                          </m:rPr>
                          <a:rPr lang="en-IN" sz="2600" i="0">
                            <a:latin typeface="Cambria Math" panose="02040503050406030204" pitchFamily="18" charset="0"/>
                            <a:ea typeface="Calibri" panose="020F0502020204030204" pitchFamily="34" charset="0"/>
                            <a:cs typeface="Times New Roman" panose="02020603050405020304" pitchFamily="18" charset="0"/>
                          </a:rPr>
                          <m:t>Δ</m:t>
                        </m:r>
                        <m:r>
                          <a:rPr lang="en-IN" sz="2600" b="1" i="1">
                            <a:latin typeface="Cambria Math" panose="02040503050406030204" pitchFamily="18" charset="0"/>
                            <a:ea typeface="Calibri" panose="020F0502020204030204" pitchFamily="34" charset="0"/>
                            <a:cs typeface="Times New Roman" panose="02020603050405020304" pitchFamily="18" charset="0"/>
                          </a:rPr>
                          <m:t>𝑷</m:t>
                        </m:r>
                      </m:e>
                      <m:sup>
                        <m:r>
                          <a:rPr lang="en-IN" sz="2600" i="1">
                            <a:latin typeface="Cambria Math" panose="02040503050406030204" pitchFamily="18" charset="0"/>
                            <a:ea typeface="Calibri" panose="020F0502020204030204" pitchFamily="34" charset="0"/>
                            <a:cs typeface="Times New Roman" panose="02020603050405020304" pitchFamily="18" charset="0"/>
                          </a:rPr>
                          <m:t>𝑛</m:t>
                        </m:r>
                      </m:sup>
                    </m:sSup>
                    <m:r>
                      <a:rPr lang="en-IN" sz="2600" i="1">
                        <a:latin typeface="Cambria Math" panose="02040503050406030204" pitchFamily="18" charset="0"/>
                        <a:ea typeface="Calibri" panose="020F0502020204030204" pitchFamily="34" charset="0"/>
                        <a:cs typeface="Times New Roman" panose="02020603050405020304" pitchFamily="18" charset="0"/>
                      </a:rPr>
                      <m:t> </m:t>
                    </m:r>
                  </m:oMath>
                </a14:m>
                <a:r>
                  <a:rPr lang="en-GB" sz="2600" dirty="0">
                    <a:latin typeface="Times New Roman" panose="02020603050405020304" pitchFamily="18" charset="0"/>
                  </a:rPr>
                  <a:t>, using the definition of the coefficient </a:t>
                </a:r>
                <a:r>
                  <a:rPr lang="en-IN" sz="2600" dirty="0">
                    <a:latin typeface="Times New Roman" panose="02020603050405020304" pitchFamily="18" charset="0"/>
                  </a:rPr>
                  <a:t>of normal restitution</a:t>
                </a:r>
              </a:p>
              <a:p>
                <a:pPr marL="0" indent="0" algn="ctr">
                  <a:buFont typeface="Arial" panose="020B0604020202020204" pitchFamily="34" charset="0"/>
                  <a:buNone/>
                </a:pPr>
                <a14:m>
                  <m:oMath xmlns:m="http://schemas.openxmlformats.org/officeDocument/2006/math">
                    <m:sSubSup>
                      <m:sSubSupPr>
                        <m:ctrlPr>
                          <a:rPr lang="en-IN" sz="2600" b="1" i="1" smtClean="0">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600" b="1" i="1">
                            <a:latin typeface="Cambria Math" panose="02040503050406030204" pitchFamily="18" charset="0"/>
                            <a:ea typeface="Calibri" panose="020F0502020204030204" pitchFamily="34" charset="0"/>
                            <a:cs typeface="Times New Roman" panose="02020603050405020304" pitchFamily="18" charset="0"/>
                          </a:rPr>
                          <m:t>𝒄</m:t>
                        </m:r>
                      </m:sub>
                      <m:sup>
                        <m:r>
                          <a:rPr lang="en-IN" sz="2600" i="1">
                            <a:latin typeface="Cambria Math" panose="02040503050406030204" pitchFamily="18" charset="0"/>
                            <a:ea typeface="Calibri" panose="020F0502020204030204" pitchFamily="34" charset="0"/>
                            <a:cs typeface="Times New Roman" panose="02020603050405020304" pitchFamily="18" charset="0"/>
                          </a:rPr>
                          <m:t>′(</m:t>
                        </m:r>
                        <m:r>
                          <a:rPr lang="en-IN" sz="2600" i="1">
                            <a:latin typeface="Cambria Math" panose="02040503050406030204" pitchFamily="18" charset="0"/>
                            <a:ea typeface="Calibri" panose="020F0502020204030204" pitchFamily="34" charset="0"/>
                            <a:cs typeface="Times New Roman" panose="02020603050405020304" pitchFamily="18" charset="0"/>
                          </a:rPr>
                          <m:t>𝑛</m:t>
                        </m:r>
                        <m:r>
                          <a:rPr lang="en-IN" sz="2600" i="1">
                            <a:latin typeface="Cambria Math" panose="02040503050406030204" pitchFamily="18" charset="0"/>
                            <a:ea typeface="Calibri" panose="020F0502020204030204" pitchFamily="34" charset="0"/>
                            <a:cs typeface="Times New Roman" panose="02020603050405020304" pitchFamily="18" charset="0"/>
                          </a:rPr>
                          <m:t>)</m:t>
                        </m:r>
                      </m:sup>
                    </m:sSubSup>
                    <m:r>
                      <a:rPr lang="en-IN" sz="2600" b="1"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600" b="1" i="1">
                            <a:latin typeface="Cambria Math" panose="02040503050406030204" pitchFamily="18" charset="0"/>
                            <a:ea typeface="Calibri" panose="020F0502020204030204" pitchFamily="34" charset="0"/>
                            <a:cs typeface="Times New Roman" panose="02020603050405020304" pitchFamily="18" charset="0"/>
                          </a:rPr>
                        </m:ctrlPr>
                      </m:sSubSupPr>
                      <m:e>
                        <m:r>
                          <a:rPr lang="en-IN" sz="2600" i="1">
                            <a:latin typeface="Cambria Math" panose="02040503050406030204" pitchFamily="18" charset="0"/>
                            <a:ea typeface="Calibri" panose="020F0502020204030204" pitchFamily="34" charset="0"/>
                            <a:cs typeface="Times New Roman" panose="02020603050405020304" pitchFamily="18" charset="0"/>
                          </a:rPr>
                          <m:t>𝑒</m:t>
                        </m:r>
                        <m:r>
                          <a:rPr lang="en-IN" sz="26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latin typeface="Cambria Math" panose="02040503050406030204" pitchFamily="18" charset="0"/>
                            <a:ea typeface="Calibri" panose="020F0502020204030204" pitchFamily="34" charset="0"/>
                            <a:cs typeface="Times New Roman" panose="02020603050405020304" pitchFamily="18" charset="0"/>
                          </a:rPr>
                          <m:t>𝑐</m:t>
                        </m:r>
                      </m:sub>
                      <m:sup>
                        <m:r>
                          <a:rPr lang="en-IN" sz="2600" i="1">
                            <a:latin typeface="Cambria Math" panose="02040503050406030204" pitchFamily="18" charset="0"/>
                            <a:ea typeface="Calibri" panose="020F0502020204030204" pitchFamily="34" charset="0"/>
                            <a:cs typeface="Times New Roman" panose="02020603050405020304" pitchFamily="18" charset="0"/>
                          </a:rPr>
                          <m:t>𝑛</m:t>
                        </m:r>
                      </m:sup>
                    </m:sSubSup>
                    <m:r>
                      <a:rPr lang="en-IN" sz="2600" i="1">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600" dirty="0">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……(4)</a:t>
                </a:r>
              </a:p>
              <a:p>
                <a:pPr marL="0" indent="0">
                  <a:buFont typeface="Arial" panose="020B0604020202020204" pitchFamily="34" charset="0"/>
                  <a:buNone/>
                </a:pPr>
                <a:r>
                  <a:rPr lang="en-GB" sz="2600" dirty="0">
                    <a:latin typeface="Times New Roman" panose="02020603050405020304" pitchFamily="18" charset="0"/>
                  </a:rPr>
                  <a:t>   that connects the normal velocity after contact, </a:t>
                </a:r>
                <a14:m>
                  <m:oMath xmlns:m="http://schemas.openxmlformats.org/officeDocument/2006/math">
                    <m:sSubSup>
                      <m:sSubSupPr>
                        <m:ctrlPr>
                          <a:rPr lang="en-IN" sz="2600" b="1" i="1" smtClean="0">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600" b="1" i="1">
                            <a:latin typeface="Cambria Math" panose="02040503050406030204" pitchFamily="18" charset="0"/>
                            <a:ea typeface="Calibri" panose="020F0502020204030204" pitchFamily="34" charset="0"/>
                            <a:cs typeface="Times New Roman" panose="02020603050405020304" pitchFamily="18" charset="0"/>
                          </a:rPr>
                          <m:t>𝒄</m:t>
                        </m:r>
                      </m:sub>
                      <m:sup>
                        <m:r>
                          <a:rPr lang="en-IN" sz="2600" i="1">
                            <a:latin typeface="Cambria Math" panose="02040503050406030204" pitchFamily="18" charset="0"/>
                            <a:ea typeface="Calibri" panose="020F0502020204030204" pitchFamily="34" charset="0"/>
                            <a:cs typeface="Times New Roman" panose="02020603050405020304" pitchFamily="18" charset="0"/>
                          </a:rPr>
                          <m:t>′(</m:t>
                        </m:r>
                        <m:r>
                          <a:rPr lang="en-IN" sz="2600" i="1">
                            <a:latin typeface="Cambria Math" panose="02040503050406030204" pitchFamily="18" charset="0"/>
                            <a:ea typeface="Calibri" panose="020F0502020204030204" pitchFamily="34" charset="0"/>
                            <a:cs typeface="Times New Roman" panose="02020603050405020304" pitchFamily="18" charset="0"/>
                          </a:rPr>
                          <m:t>𝑛</m:t>
                        </m:r>
                        <m:r>
                          <a:rPr lang="en-IN" sz="26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GB" sz="2600" dirty="0">
                    <a:latin typeface="Times New Roman" panose="02020603050405020304" pitchFamily="18" charset="0"/>
                  </a:rPr>
                  <a:t>, with the normal velocity before contact, for </a:t>
                </a:r>
                <a14:m>
                  <m:oMath xmlns:m="http://schemas.openxmlformats.org/officeDocument/2006/math">
                    <m:r>
                      <a:rPr lang="en-IN" sz="2600" i="1">
                        <a:latin typeface="Cambria Math" panose="02040503050406030204" pitchFamily="18" charset="0"/>
                      </a:rPr>
                      <m:t>0≤</m:t>
                    </m:r>
                    <m:r>
                      <a:rPr lang="en-IN" sz="2600" i="1">
                        <a:latin typeface="Cambria Math" panose="02040503050406030204" pitchFamily="18" charset="0"/>
                      </a:rPr>
                      <m:t>𝑒</m:t>
                    </m:r>
                    <m:r>
                      <a:rPr lang="en-IN" sz="2600" i="1">
                        <a:latin typeface="Cambria Math" panose="02040503050406030204" pitchFamily="18" charset="0"/>
                      </a:rPr>
                      <m:t>≤1</m:t>
                    </m:r>
                  </m:oMath>
                </a14:m>
                <a:r>
                  <a:rPr lang="en-IN" sz="2600" dirty="0"/>
                  <a:t>.</a:t>
                </a:r>
              </a:p>
            </p:txBody>
          </p:sp>
        </mc:Choice>
        <mc:Fallback xmlns="">
          <p:sp>
            <p:nvSpPr>
              <p:cNvPr id="7" name="Content Placeholder 2">
                <a:extLst>
                  <a:ext uri="{FF2B5EF4-FFF2-40B4-BE49-F238E27FC236}">
                    <a16:creationId xmlns:a16="http://schemas.microsoft.com/office/drawing/2014/main" id="{40596610-D1BB-522C-67A0-DB291DC03FE8}"/>
                  </a:ext>
                </a:extLst>
              </p:cNvPr>
              <p:cNvSpPr txBox="1">
                <a:spLocks noRot="1" noChangeAspect="1" noMove="1" noResize="1" noEditPoints="1" noAdjustHandles="1" noChangeArrowheads="1" noChangeShapeType="1" noTextEdit="1"/>
              </p:cNvSpPr>
              <p:nvPr/>
            </p:nvSpPr>
            <p:spPr>
              <a:xfrm>
                <a:off x="582635" y="4212314"/>
                <a:ext cx="10771165" cy="2328069"/>
              </a:xfrm>
              <a:prstGeom prst="rect">
                <a:avLst/>
              </a:prstGeom>
              <a:blipFill>
                <a:blip r:embed="rId4"/>
                <a:stretch>
                  <a:fillRect l="-1019" t="-3927" r="-1641" b="-4712"/>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FEE063E1-B151-F900-F8DB-1BBDE8BDA296}"/>
              </a:ext>
            </a:extLst>
          </p:cNvPr>
          <p:cNvSpPr txBox="1"/>
          <p:nvPr/>
        </p:nvSpPr>
        <p:spPr>
          <a:xfrm>
            <a:off x="6166340" y="3291842"/>
            <a:ext cx="5461782" cy="646331"/>
          </a:xfrm>
          <a:prstGeom prst="rect">
            <a:avLst/>
          </a:prstGeom>
          <a:noFill/>
        </p:spPr>
        <p:txBody>
          <a:bodyPr wrap="square" rtlCol="0">
            <a:spAutoFit/>
          </a:bodyPr>
          <a:lstStyle/>
          <a:p>
            <a:r>
              <a:rPr lang="en-IN" dirty="0"/>
              <a:t>Fig. 2. Typical velocities of two particles just before (a) and just after (b) collision.</a:t>
            </a:r>
          </a:p>
        </p:txBody>
      </p:sp>
      <p:sp>
        <p:nvSpPr>
          <p:cNvPr id="4" name="Slide Number Placeholder 3">
            <a:extLst>
              <a:ext uri="{FF2B5EF4-FFF2-40B4-BE49-F238E27FC236}">
                <a16:creationId xmlns:a16="http://schemas.microsoft.com/office/drawing/2014/main" id="{C26C8EFF-6B1F-8C69-D07B-26BFFE7F5A37}"/>
              </a:ext>
            </a:extLst>
          </p:cNvPr>
          <p:cNvSpPr>
            <a:spLocks noGrp="1"/>
          </p:cNvSpPr>
          <p:nvPr>
            <p:ph type="sldNum" sz="quarter" idx="12"/>
          </p:nvPr>
        </p:nvSpPr>
        <p:spPr/>
        <p:txBody>
          <a:bodyPr/>
          <a:lstStyle/>
          <a:p>
            <a:fld id="{5D14BB68-5D1E-4F16-B2FD-2FEDC38D1768}" type="slidenum">
              <a:rPr lang="en-IN" sz="1600" smtClean="0">
                <a:solidFill>
                  <a:schemeClr val="tx1"/>
                </a:solidFill>
              </a:rPr>
              <a:t>7</a:t>
            </a:fld>
            <a:endParaRPr lang="en-IN" sz="1600" dirty="0">
              <a:solidFill>
                <a:schemeClr val="tx1"/>
              </a:solidFill>
            </a:endParaRPr>
          </a:p>
        </p:txBody>
      </p:sp>
    </p:spTree>
    <p:extLst>
      <p:ext uri="{BB962C8B-B14F-4D97-AF65-F5344CB8AC3E}">
        <p14:creationId xmlns:p14="http://schemas.microsoft.com/office/powerpoint/2010/main" val="243491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5D39F82C-850B-2CEA-1E7A-4708EE8E05AE}"/>
                  </a:ext>
                </a:extLst>
              </p:cNvPr>
              <p:cNvSpPr>
                <a:spLocks noGrp="1"/>
              </p:cNvSpPr>
              <p:nvPr>
                <p:ph type="title"/>
              </p:nvPr>
            </p:nvSpPr>
            <p:spPr>
              <a:xfrm>
                <a:off x="838200" y="224445"/>
                <a:ext cx="10515600" cy="760290"/>
              </a:xfrm>
            </p:spPr>
            <p:txBody>
              <a:bodyPr/>
              <a:lstStyle/>
              <a:p>
                <a:r>
                  <a:rPr lang="en-IN" dirty="0"/>
                  <a:t>Calculation of </a:t>
                </a:r>
                <a14:m>
                  <m:oMath xmlns:m="http://schemas.openxmlformats.org/officeDocument/2006/math">
                    <m:r>
                      <m:rPr>
                        <m:sty m:val="p"/>
                      </m:rPr>
                      <a:rPr lang="en-IN" sz="4400" i="0" smtClean="0">
                        <a:latin typeface="Cambria Math" panose="02040503050406030204" pitchFamily="18" charset="0"/>
                        <a:ea typeface="Calibri" panose="020F0502020204030204" pitchFamily="34" charset="0"/>
                        <a:cs typeface="Times New Roman" panose="02020603050405020304" pitchFamily="18" charset="0"/>
                      </a:rPr>
                      <m:t>Δ</m:t>
                    </m:r>
                    <m:r>
                      <a:rPr lang="en-IN" sz="4400" b="1" i="1">
                        <a:latin typeface="Cambria Math" panose="02040503050406030204" pitchFamily="18" charset="0"/>
                        <a:ea typeface="Calibri" panose="020F0502020204030204" pitchFamily="34" charset="0"/>
                        <a:cs typeface="Times New Roman" panose="02020603050405020304" pitchFamily="18" charset="0"/>
                      </a:rPr>
                      <m:t>𝑷</m:t>
                    </m:r>
                  </m:oMath>
                </a14:m>
                <a:r>
                  <a:rPr lang="en-IN" dirty="0"/>
                  <a:t> using Coulomb’s Law</a:t>
                </a:r>
              </a:p>
            </p:txBody>
          </p:sp>
        </mc:Choice>
        <mc:Fallback xmlns="">
          <p:sp>
            <p:nvSpPr>
              <p:cNvPr id="5" name="Title 4">
                <a:extLst>
                  <a:ext uri="{FF2B5EF4-FFF2-40B4-BE49-F238E27FC236}">
                    <a16:creationId xmlns:a16="http://schemas.microsoft.com/office/drawing/2014/main" id="{5D39F82C-850B-2CEA-1E7A-4708EE8E05AE}"/>
                  </a:ext>
                </a:extLst>
              </p:cNvPr>
              <p:cNvSpPr>
                <a:spLocks noGrp="1" noRot="1" noChangeAspect="1" noMove="1" noResize="1" noEditPoints="1" noAdjustHandles="1" noChangeArrowheads="1" noChangeShapeType="1" noTextEdit="1"/>
              </p:cNvSpPr>
              <p:nvPr>
                <p:ph type="title"/>
              </p:nvPr>
            </p:nvSpPr>
            <p:spPr>
              <a:xfrm>
                <a:off x="838200" y="224445"/>
                <a:ext cx="10515600" cy="760290"/>
              </a:xfrm>
              <a:blipFill>
                <a:blip r:embed="rId2"/>
                <a:stretch>
                  <a:fillRect l="-2377" t="-20800" b="-336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AD5D5FD-C17F-8629-0B86-3FFC546A6436}"/>
                  </a:ext>
                </a:extLst>
              </p:cNvPr>
              <p:cNvSpPr>
                <a:spLocks noGrp="1"/>
              </p:cNvSpPr>
              <p:nvPr>
                <p:ph idx="1"/>
              </p:nvPr>
            </p:nvSpPr>
            <p:spPr>
              <a:xfrm>
                <a:off x="281354" y="1055075"/>
                <a:ext cx="11577711" cy="5508140"/>
              </a:xfrm>
            </p:spPr>
            <p:txBody>
              <a:bodyPr>
                <a:noAutofit/>
              </a:bodyPr>
              <a:lstStyle/>
              <a:p>
                <a:r>
                  <a:rPr lang="en-GB" sz="2200" b="0" i="0" u="none" strike="noStrike" baseline="0" dirty="0">
                    <a:latin typeface="Times New Roman" panose="02020603050405020304" pitchFamily="18" charset="0"/>
                  </a:rPr>
                  <a:t>Inserting Eq. (4) into the normal component of the sum </a:t>
                </a:r>
                <a14:m>
                  <m:oMath xmlns:m="http://schemas.openxmlformats.org/officeDocument/2006/math">
                    <m:f>
                      <m:fPr>
                        <m:type m:val="skw"/>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200" i="0">
                            <a:effectLst/>
                            <a:latin typeface="Cambria Math" panose="02040503050406030204" pitchFamily="18" charset="0"/>
                            <a:ea typeface="Calibri" panose="020F0502020204030204" pitchFamily="34" charset="0"/>
                            <a:cs typeface="Times New Roman" panose="02020603050405020304" pitchFamily="18" charset="0"/>
                          </a:rPr>
                          <m:t>Δ</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num>
                      <m:den>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den>
                    </m:f>
                    <m:r>
                      <a:rPr lang="en-IN" sz="2200" i="1">
                        <a:latin typeface="Cambria Math" panose="02040503050406030204" pitchFamily="18" charset="0"/>
                        <a:ea typeface="Calibri" panose="020F0502020204030204" pitchFamily="34" charset="0"/>
                        <a:cs typeface="Times New Roman" panose="02020603050405020304" pitchFamily="18" charset="0"/>
                      </a:rPr>
                      <m:t>+</m:t>
                    </m:r>
                    <m:f>
                      <m:fPr>
                        <m:type m:val="skw"/>
                        <m:ctrlPr>
                          <a:rPr lang="en-IN" sz="22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IN" sz="2200" i="0">
                            <a:latin typeface="Cambria Math" panose="02040503050406030204" pitchFamily="18" charset="0"/>
                            <a:ea typeface="Calibri" panose="020F0502020204030204" pitchFamily="34" charset="0"/>
                            <a:cs typeface="Times New Roman" panose="02020603050405020304" pitchFamily="18" charset="0"/>
                          </a:rPr>
                          <m:t>Δ</m:t>
                        </m:r>
                        <m:r>
                          <a:rPr lang="en-IN" sz="2200" b="1" i="1">
                            <a:latin typeface="Cambria Math" panose="02040503050406030204" pitchFamily="18" charset="0"/>
                            <a:ea typeface="Calibri" panose="020F0502020204030204" pitchFamily="34" charset="0"/>
                            <a:cs typeface="Times New Roman" panose="02020603050405020304" pitchFamily="18" charset="0"/>
                          </a:rPr>
                          <m:t>𝑷</m:t>
                        </m:r>
                      </m:num>
                      <m:den>
                        <m:sSub>
                          <m:sSubPr>
                            <m:ctrlPr>
                              <a:rPr lang="en-IN" sz="2200" i="1">
                                <a:latin typeface="Cambria Math" panose="02040503050406030204" pitchFamily="18" charset="0"/>
                                <a:ea typeface="Calibri" panose="020F0502020204030204" pitchFamily="34" charset="0"/>
                                <a:cs typeface="Times New Roman" panose="02020603050405020304" pitchFamily="18" charset="0"/>
                              </a:rPr>
                            </m:ctrlPr>
                          </m:sSubPr>
                          <m:e>
                            <m:r>
                              <a:rPr lang="en-IN" sz="2200" i="1">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latin typeface="Cambria Math" panose="02040503050406030204" pitchFamily="18" charset="0"/>
                                <a:ea typeface="Calibri" panose="020F0502020204030204" pitchFamily="34" charset="0"/>
                                <a:cs typeface="Times New Roman" panose="02020603050405020304" pitchFamily="18" charset="0"/>
                              </a:rPr>
                              <m:t>2</m:t>
                            </m:r>
                          </m:sub>
                        </m:sSub>
                      </m:den>
                    </m:f>
                  </m:oMath>
                </a14:m>
                <a:r>
                  <a:rPr lang="en-GB" sz="2200" b="0" i="0" u="none" strike="noStrike" baseline="0" dirty="0">
                    <a:latin typeface="Times New Roman" panose="02020603050405020304" pitchFamily="18" charset="0"/>
                  </a:rPr>
                  <a:t>, see Eq. (3), we get the normal component of the momentum change</a:t>
                </a:r>
              </a:p>
              <a:p>
                <a:pPr marL="0" indent="0" algn="ctr">
                  <a:buNone/>
                </a:pPr>
                <a14:m>
                  <m:oMath xmlns:m="http://schemas.openxmlformats.org/officeDocument/2006/math">
                    <m:r>
                      <m:rPr>
                        <m:sty m:val="p"/>
                      </m:rPr>
                      <a:rPr lang="en-IN" sz="2200" i="0" smtClean="0">
                        <a:effectLst/>
                        <a:latin typeface="Cambria Math" panose="02040503050406030204" pitchFamily="18" charset="0"/>
                        <a:ea typeface="Calibri" panose="020F0502020204030204" pitchFamily="34" charset="0"/>
                        <a:cs typeface="Times New Roman" panose="02020603050405020304" pitchFamily="18" charset="0"/>
                      </a:rPr>
                      <m:t>Δ</m:t>
                    </m:r>
                    <m:sSup>
                      <m:s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e>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12</m:t>
                        </m:r>
                      </m:sub>
                    </m:sSub>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r>
                          <a:rPr lang="en-IN" sz="2200" i="1">
                            <a:effectLst/>
                            <a:latin typeface="Cambria Math" panose="02040503050406030204" pitchFamily="18" charset="0"/>
                            <a:ea typeface="Calibri" panose="020F0502020204030204" pitchFamily="34" charset="0"/>
                            <a:cs typeface="Times New Roman" panose="02020603050405020304" pitchFamily="18" charset="0"/>
                          </a:rPr>
                          <m:t>𝑒</m:t>
                        </m:r>
                      </m:e>
                    </m:d>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a:t>
                </a:r>
              </a:p>
              <a:p>
                <a:pPr marL="0" indent="0">
                  <a:buNone/>
                </a:pPr>
                <a:r>
                  <a:rPr lang="en-IN" sz="2200" b="0" i="0" u="none" strike="noStrike" baseline="0" dirty="0">
                    <a:latin typeface="Times New Roman" panose="02020603050405020304" pitchFamily="18" charset="0"/>
                  </a:rPr>
                  <a:t>   with the reduced mass</a:t>
                </a:r>
                <a:r>
                  <a:rPr lang="en-IN" sz="2200" b="0" i="0" u="none" strike="noStrike" baseline="0" dirty="0">
                    <a:latin typeface="Calibri" panose="020F0502020204030204" pitchFamily="34" charset="0"/>
                    <a:cs typeface="Times New Roman" panose="02020603050405020304" pitchFamily="18" charset="0"/>
                  </a:rPr>
                  <a:t> </a:t>
                </a:r>
                <a14:m>
                  <m:oMath xmlns:m="http://schemas.openxmlformats.org/officeDocument/2006/math">
                    <m:sSub>
                      <m:sSub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2</m:t>
                            </m:r>
                          </m:sub>
                        </m:sSub>
                      </m:den>
                    </m:f>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2200" b="0" i="0" u="none" strike="noStrike" baseline="0" dirty="0">
                    <a:latin typeface="Times New Roman" panose="02020603050405020304" pitchFamily="18" charset="0"/>
                  </a:rPr>
                  <a:t>Coulomb's law relates the tangential and the normal components of </a:t>
                </a:r>
                <a14:m>
                  <m:oMath xmlns:m="http://schemas.openxmlformats.org/officeDocument/2006/math">
                    <m:r>
                      <m:rPr>
                        <m:sty m:val="p"/>
                      </m:rPr>
                      <a:rPr lang="en-IN" sz="2200" i="0" smtClean="0">
                        <a:latin typeface="Cambria Math" panose="02040503050406030204" pitchFamily="18" charset="0"/>
                        <a:ea typeface="Calibri" panose="020F0502020204030204" pitchFamily="34" charset="0"/>
                        <a:cs typeface="Times New Roman" panose="02020603050405020304" pitchFamily="18" charset="0"/>
                      </a:rPr>
                      <m:t>Δ</m:t>
                    </m:r>
                    <m:r>
                      <a:rPr lang="en-IN" sz="2200" b="1" i="1">
                        <a:latin typeface="Cambria Math" panose="02040503050406030204" pitchFamily="18" charset="0"/>
                        <a:ea typeface="Calibri" panose="020F0502020204030204" pitchFamily="34" charset="0"/>
                        <a:cs typeface="Times New Roman" panose="02020603050405020304" pitchFamily="18" charset="0"/>
                      </a:rPr>
                      <m:t>𝑷</m:t>
                    </m:r>
                  </m:oMath>
                </a14:m>
                <a:r>
                  <a:rPr lang="en-GB" sz="2200" b="0" i="0" u="none" strike="noStrike" baseline="0" dirty="0">
                    <a:latin typeface="Times New Roman" panose="02020603050405020304" pitchFamily="18" charset="0"/>
                  </a:rPr>
                  <a:t>, i.e</a:t>
                </a:r>
                <a:r>
                  <a:rPr lang="en-IN" sz="2200" dirty="0"/>
                  <a:t> </a:t>
                </a:r>
                <a14:m>
                  <m:oMath xmlns:m="http://schemas.openxmlformats.org/officeDocument/2006/math">
                    <m:d>
                      <m:dPr>
                        <m:begChr m:val="|"/>
                        <m:endChr m:val="|"/>
                        <m:ctrlPr>
                          <a:rPr lang="en-IN" sz="2200" i="1">
                            <a:latin typeface="Cambria Math" panose="02040503050406030204" pitchFamily="18" charset="0"/>
                          </a:rPr>
                        </m:ctrlPr>
                      </m:dPr>
                      <m:e>
                        <m:sSup>
                          <m:sSupPr>
                            <m:ctrlPr>
                              <a:rPr lang="en-IN" sz="2200" i="1">
                                <a:latin typeface="Cambria Math" panose="02040503050406030204" pitchFamily="18" charset="0"/>
                              </a:rPr>
                            </m:ctrlPr>
                          </m:sSupPr>
                          <m:e>
                            <m:r>
                              <m:rPr>
                                <m:sty m:val="p"/>
                              </m:rPr>
                              <a:rPr lang="en-IN" sz="2200" i="0">
                                <a:latin typeface="Cambria Math" panose="02040503050406030204" pitchFamily="18" charset="0"/>
                              </a:rPr>
                              <m:t>Δ</m:t>
                            </m:r>
                            <m:r>
                              <a:rPr lang="en-IN" sz="2200" b="1" i="1">
                                <a:latin typeface="Cambria Math" panose="02040503050406030204" pitchFamily="18" charset="0"/>
                              </a:rPr>
                              <m:t>𝑷</m:t>
                            </m:r>
                          </m:e>
                          <m:sup>
                            <m:r>
                              <a:rPr lang="en-IN" sz="2200" i="1">
                                <a:latin typeface="Cambria Math" panose="02040503050406030204" pitchFamily="18" charset="0"/>
                              </a:rPr>
                              <m:t>𝑡</m:t>
                            </m:r>
                          </m:sup>
                        </m:sSup>
                      </m:e>
                    </m:d>
                    <m:r>
                      <a:rPr lang="en-IN" sz="2200" i="1">
                        <a:latin typeface="Cambria Math" panose="02040503050406030204" pitchFamily="18" charset="0"/>
                      </a:rPr>
                      <m:t>=</m:t>
                    </m:r>
                    <m:r>
                      <a:rPr lang="en-IN" sz="2200" i="1">
                        <a:latin typeface="Cambria Math" panose="02040503050406030204" pitchFamily="18" charset="0"/>
                      </a:rPr>
                      <m:t>𝜇</m:t>
                    </m:r>
                    <m:d>
                      <m:dPr>
                        <m:begChr m:val="|"/>
                        <m:endChr m:val="|"/>
                        <m:ctrlPr>
                          <a:rPr lang="en-IN" sz="2200" i="1">
                            <a:latin typeface="Cambria Math" panose="02040503050406030204" pitchFamily="18" charset="0"/>
                          </a:rPr>
                        </m:ctrlPr>
                      </m:dPr>
                      <m:e>
                        <m:sSup>
                          <m:sSupPr>
                            <m:ctrlPr>
                              <a:rPr lang="en-IN" sz="2200" i="1">
                                <a:latin typeface="Cambria Math" panose="02040503050406030204" pitchFamily="18" charset="0"/>
                              </a:rPr>
                            </m:ctrlPr>
                          </m:sSupPr>
                          <m:e>
                            <m:r>
                              <m:rPr>
                                <m:sty m:val="p"/>
                              </m:rPr>
                              <a:rPr lang="en-IN" sz="2200" i="0">
                                <a:latin typeface="Cambria Math" panose="02040503050406030204" pitchFamily="18" charset="0"/>
                              </a:rPr>
                              <m:t>Δ</m:t>
                            </m:r>
                            <m:r>
                              <a:rPr lang="en-IN" sz="2200" b="1" i="1">
                                <a:latin typeface="Cambria Math" panose="02040503050406030204" pitchFamily="18" charset="0"/>
                              </a:rPr>
                              <m:t>𝑷</m:t>
                            </m:r>
                          </m:e>
                          <m:sup>
                            <m:r>
                              <a:rPr lang="en-IN" sz="2200" i="1">
                                <a:latin typeface="Cambria Math" panose="02040503050406030204" pitchFamily="18" charset="0"/>
                              </a:rPr>
                              <m:t>𝑛</m:t>
                            </m:r>
                          </m:sup>
                        </m:sSup>
                      </m:e>
                    </m:d>
                  </m:oMath>
                </a14:m>
                <a:r>
                  <a:rPr lang="en-IN" sz="2200" b="0" i="0" u="none" strike="noStrike" baseline="0" dirty="0">
                    <a:latin typeface="Times New Roman" panose="02020603050405020304" pitchFamily="18" charset="0"/>
                  </a:rPr>
                  <a:t>, with the </a:t>
                </a:r>
                <a:r>
                  <a:rPr lang="en-GB" sz="2200" b="0" i="0" u="none" strike="noStrike" baseline="0" dirty="0">
                    <a:latin typeface="Times New Roman" panose="02020603050405020304" pitchFamily="18" charset="0"/>
                  </a:rPr>
                  <a:t>coefficient of friction, </a:t>
                </a:r>
                <a14:m>
                  <m:oMath xmlns:m="http://schemas.openxmlformats.org/officeDocument/2006/math">
                    <m:r>
                      <a:rPr lang="en-IN" sz="2200" i="1">
                        <a:latin typeface="Cambria Math" panose="02040503050406030204" pitchFamily="18" charset="0"/>
                      </a:rPr>
                      <m:t>𝜇</m:t>
                    </m:r>
                    <m:r>
                      <a:rPr lang="en-IN" sz="2200" i="1">
                        <a:latin typeface="Cambria Math" panose="02040503050406030204" pitchFamily="18" charset="0"/>
                      </a:rPr>
                      <m:t>≥0</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2200" b="0" i="0" u="none" strike="noStrike" baseline="0" dirty="0">
                    <a:latin typeface="Times New Roman" panose="02020603050405020304" pitchFamily="18" charset="0"/>
                  </a:rPr>
                  <a:t>Since the contact is dissipative, the direction of </a:t>
                </a:r>
                <a14:m>
                  <m:oMath xmlns:m="http://schemas.openxmlformats.org/officeDocument/2006/math">
                    <m:sSup>
                      <m:sSupPr>
                        <m:ctrlPr>
                          <a:rPr lang="en-IN" sz="2200" i="1" smtClean="0">
                            <a:latin typeface="Cambria Math" panose="02040503050406030204" pitchFamily="18" charset="0"/>
                          </a:rPr>
                        </m:ctrlPr>
                      </m:sSupPr>
                      <m:e>
                        <m:r>
                          <m:rPr>
                            <m:sty m:val="p"/>
                          </m:rPr>
                          <a:rPr lang="en-IN" sz="2200" i="0">
                            <a:latin typeface="Cambria Math" panose="02040503050406030204" pitchFamily="18" charset="0"/>
                          </a:rPr>
                          <m:t>Δ</m:t>
                        </m:r>
                        <m:r>
                          <a:rPr lang="en-IN" sz="2200" b="1" i="1">
                            <a:latin typeface="Cambria Math" panose="02040503050406030204" pitchFamily="18" charset="0"/>
                          </a:rPr>
                          <m:t>𝑷</m:t>
                        </m:r>
                      </m:e>
                      <m:sup>
                        <m:r>
                          <a:rPr lang="en-IN" sz="2200" i="1">
                            <a:latin typeface="Cambria Math" panose="02040503050406030204" pitchFamily="18" charset="0"/>
                          </a:rPr>
                          <m:t>𝑡</m:t>
                        </m:r>
                      </m:sup>
                    </m:sSup>
                    <m:r>
                      <a:rPr lang="en-IN" sz="2200" i="1">
                        <a:latin typeface="Cambria Math" panose="02040503050406030204" pitchFamily="18" charset="0"/>
                      </a:rPr>
                      <m:t> </m:t>
                    </m:r>
                  </m:oMath>
                </a14:m>
                <a:r>
                  <a:rPr lang="en-GB" sz="2200" b="0" i="0" u="none" strike="noStrike" baseline="0" dirty="0">
                    <a:latin typeface="Times New Roman" panose="02020603050405020304" pitchFamily="18" charset="0"/>
                  </a:rPr>
                  <a:t> is opposite to </a:t>
                </a:r>
                <a14:m>
                  <m:oMath xmlns:m="http://schemas.openxmlformats.org/officeDocument/2006/math">
                    <m:sSubSup>
                      <m:sSubSupPr>
                        <m:ctrlPr>
                          <a:rPr lang="en-IN" sz="2200" i="1">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latin typeface="Cambria Math" panose="02040503050406030204" pitchFamily="18" charset="0"/>
                            <a:ea typeface="Calibri" panose="020F0502020204030204" pitchFamily="34" charset="0"/>
                            <a:cs typeface="Times New Roman" panose="02020603050405020304" pitchFamily="18" charset="0"/>
                          </a:rPr>
                          <m:t>𝑐</m:t>
                        </m:r>
                      </m:sub>
                      <m:sup>
                        <m:r>
                          <a:rPr lang="en-IN" sz="2200" b="0" i="1" smtClean="0">
                            <a:latin typeface="Cambria Math" panose="02040503050406030204" pitchFamily="18" charset="0"/>
                            <a:ea typeface="Calibri" panose="020F0502020204030204" pitchFamily="34" charset="0"/>
                            <a:cs typeface="Times New Roman" panose="02020603050405020304" pitchFamily="18" charset="0"/>
                          </a:rPr>
                          <m:t>𝑡</m:t>
                        </m:r>
                      </m:sup>
                    </m:sSubSup>
                  </m:oMath>
                </a14:m>
                <a:r>
                  <a:rPr lang="en-GB" sz="2200" b="0" i="0" u="none" strike="noStrike" baseline="0" dirty="0">
                    <a:latin typeface="Times New Roman" panose="02020603050405020304" pitchFamily="18" charset="0"/>
                  </a:rPr>
                  <a:t>, and thus given by </a:t>
                </a:r>
                <a14:m>
                  <m:oMath xmlns:m="http://schemas.openxmlformats.org/officeDocument/2006/math">
                    <m:sSub>
                      <m:sSubPr>
                        <m:ctrlPr>
                          <a:rPr lang="en-IN" sz="2200" i="1">
                            <a:latin typeface="Cambria Math" panose="02040503050406030204" pitchFamily="18" charset="0"/>
                          </a:rPr>
                        </m:ctrlPr>
                      </m:sSubPr>
                      <m:e>
                        <m:r>
                          <a:rPr lang="en-IN" sz="2200" b="0" i="1" smtClean="0">
                            <a:latin typeface="Cambria Math" panose="02040503050406030204" pitchFamily="18" charset="0"/>
                          </a:rPr>
                          <m:t>−</m:t>
                        </m:r>
                        <m:r>
                          <a:rPr lang="en-IN" sz="2200" i="1">
                            <a:latin typeface="Cambria Math" panose="02040503050406030204" pitchFamily="18" charset="0"/>
                          </a:rPr>
                          <m:t>ê</m:t>
                        </m:r>
                      </m:e>
                      <m:sub>
                        <m:r>
                          <a:rPr lang="en-IN" sz="2200" i="1">
                            <a:latin typeface="Cambria Math" panose="02040503050406030204" pitchFamily="18" charset="0"/>
                          </a:rPr>
                          <m:t>𝑡</m:t>
                        </m:r>
                      </m:sub>
                    </m:sSub>
                  </m:oMath>
                </a14:m>
                <a:r>
                  <a:rPr lang="en-GB" sz="2200" b="0" i="0" u="none" strike="noStrike" baseline="0" dirty="0">
                    <a:latin typeface="Times New Roman" panose="02020603050405020304" pitchFamily="18" charset="0"/>
                  </a:rPr>
                  <a:t>. Therefore, the tangential component of the </a:t>
                </a:r>
                <a:r>
                  <a:rPr lang="en-IN" sz="2200" b="0" i="0" u="none" strike="noStrike" baseline="0" dirty="0">
                    <a:latin typeface="Times New Roman" panose="02020603050405020304" pitchFamily="18" charset="0"/>
                  </a:rPr>
                  <a:t>change of momentum is</a:t>
                </a:r>
              </a:p>
              <a:p>
                <a:pPr marL="0" indent="0" algn="ctr">
                  <a:buNone/>
                </a:pPr>
                <a14:m>
                  <m:oMath xmlns:m="http://schemas.openxmlformats.org/officeDocument/2006/math">
                    <m:sSup>
                      <m:sSup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200" i="1">
                            <a:effectLst/>
                            <a:latin typeface="Cambria Math" panose="02040503050406030204" pitchFamily="18" charset="0"/>
                            <a:ea typeface="Calibri" panose="020F0502020204030204" pitchFamily="34" charset="0"/>
                            <a:cs typeface="Times New Roman" panose="02020603050405020304" pitchFamily="18" charset="0"/>
                          </a:rPr>
                          <m:t>∆</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e>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𝑡</m:t>
                        </m:r>
                      </m:sup>
                    </m:s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r>
                      <a:rPr lang="en-IN" sz="2200" i="1">
                        <a:effectLst/>
                        <a:latin typeface="Cambria Math" panose="02040503050406030204" pitchFamily="18" charset="0"/>
                        <a:ea typeface="Calibri" panose="020F0502020204030204" pitchFamily="34" charset="0"/>
                        <a:cs typeface="Times New Roman" panose="02020603050405020304" pitchFamily="18" charset="0"/>
                      </a:rPr>
                      <m:t>𝜇</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12</m:t>
                        </m:r>
                      </m:sub>
                    </m:sSub>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r>
                          <a:rPr lang="en-IN" sz="2200" i="1">
                            <a:effectLst/>
                            <a:latin typeface="Cambria Math" panose="02040503050406030204" pitchFamily="18" charset="0"/>
                            <a:ea typeface="Calibri" panose="020F0502020204030204" pitchFamily="34" charset="0"/>
                            <a:cs typeface="Times New Roman" panose="02020603050405020304" pitchFamily="18" charset="0"/>
                          </a:rPr>
                          <m:t>𝑒</m:t>
                        </m:r>
                      </m:e>
                    </m:d>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𝑐𝑜𝑠</m:t>
                    </m:r>
                    <m:r>
                      <a:rPr lang="en-IN" sz="2200" i="1">
                        <a:effectLst/>
                        <a:latin typeface="Cambria Math" panose="02040503050406030204" pitchFamily="18" charset="0"/>
                        <a:ea typeface="Calibri" panose="020F0502020204030204" pitchFamily="34" charset="0"/>
                        <a:cs typeface="Times New Roman" panose="02020603050405020304" pitchFamily="18" charset="0"/>
                      </a:rPr>
                      <m:t>𝛾</m:t>
                    </m:r>
                    <m:r>
                      <a:rPr lang="en-IN"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a:t>
                </a:r>
              </a:p>
              <a:p>
                <a:pPr marL="0" indent="0">
                  <a:buNone/>
                </a:pPr>
                <a:r>
                  <a:rPr lang="en-IN" sz="2200" b="0" i="0" u="none" strike="noStrike" baseline="0" dirty="0">
                    <a:latin typeface="Times New Roman" panose="02020603050405020304" pitchFamily="18" charset="0"/>
                  </a:rPr>
                  <a:t>   with </a:t>
                </a:r>
                <a14:m>
                  <m:oMath xmlns:m="http://schemas.openxmlformats.org/officeDocument/2006/math">
                    <m:sSubSup>
                      <m:sSubSup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IN" sz="2200" i="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200" i="1">
                            <a:latin typeface="Cambria Math" panose="02040503050406030204" pitchFamily="18" charset="0"/>
                          </a:rPr>
                        </m:ctrlPr>
                      </m:dPr>
                      <m:e>
                        <m:sSubSup>
                          <m:sSubSupPr>
                            <m:ctrlPr>
                              <a:rPr lang="en-IN" sz="2200" i="1">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latin typeface="Cambria Math" panose="02040503050406030204" pitchFamily="18" charset="0"/>
                                <a:ea typeface="Calibri" panose="020F0502020204030204" pitchFamily="34" charset="0"/>
                                <a:cs typeface="Times New Roman" panose="02020603050405020304" pitchFamily="18" charset="0"/>
                              </a:rPr>
                              <m:t>𝑛</m:t>
                            </m:r>
                          </m:sup>
                        </m:sSubSup>
                      </m:e>
                    </m:d>
                    <m:r>
                      <a:rPr lang="en-IN" sz="2200" i="1">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latin typeface="Cambria Math" panose="02040503050406030204" pitchFamily="18" charset="0"/>
                          </a:rPr>
                        </m:ctrlPr>
                      </m:sSubPr>
                      <m:e>
                        <m:r>
                          <a:rPr lang="en-IN" sz="2200" i="1">
                            <a:latin typeface="Cambria Math" panose="02040503050406030204" pitchFamily="18" charset="0"/>
                          </a:rPr>
                          <m:t>−</m:t>
                        </m:r>
                        <m:r>
                          <a:rPr lang="en-IN" sz="2200" i="1">
                            <a:latin typeface="Cambria Math" panose="02040503050406030204" pitchFamily="18" charset="0"/>
                          </a:rPr>
                          <m:t>𝑣</m:t>
                        </m:r>
                      </m:e>
                      <m:sub>
                        <m:r>
                          <a:rPr lang="en-IN" sz="2200" i="1">
                            <a:latin typeface="Cambria Math" panose="02040503050406030204" pitchFamily="18" charset="0"/>
                          </a:rPr>
                          <m:t>𝑐</m:t>
                        </m:r>
                      </m:sub>
                    </m:sSub>
                    <m:r>
                      <a:rPr lang="en-IN" sz="2200" i="1">
                        <a:latin typeface="Cambria Math" panose="02040503050406030204" pitchFamily="18" charset="0"/>
                      </a:rPr>
                      <m:t>𝑐𝑜𝑠</m:t>
                    </m:r>
                    <m:r>
                      <a:rPr lang="en-IN" sz="2200" i="1">
                        <a:latin typeface="Cambria Math" panose="02040503050406030204" pitchFamily="18" charset="0"/>
                      </a:rPr>
                      <m:t>𝛾</m:t>
                    </m:r>
                  </m:oMath>
                </a14:m>
                <a:r>
                  <a:rPr lang="en-GB" sz="2200" b="0" i="0" u="none" strike="noStrike" baseline="0" dirty="0">
                    <a:latin typeface="Times New Roman" panose="02020603050405020304" pitchFamily="18" charset="0"/>
                  </a:rPr>
                  <a:t>, because </a:t>
                </a:r>
                <a14:m>
                  <m:oMath xmlns:m="http://schemas.openxmlformats.org/officeDocument/2006/math">
                    <m:r>
                      <a:rPr lang="en-IN" sz="2200" i="1">
                        <a:latin typeface="Cambria Math" panose="02040503050406030204" pitchFamily="18" charset="0"/>
                      </a:rPr>
                      <m:t>𝑐𝑜𝑠</m:t>
                    </m:r>
                    <m:r>
                      <a:rPr lang="en-IN" sz="2200" i="1">
                        <a:latin typeface="Cambria Math" panose="02040503050406030204" pitchFamily="18" charset="0"/>
                      </a:rPr>
                      <m:t>𝛾</m:t>
                    </m:r>
                    <m:r>
                      <a:rPr lang="en-IN" sz="2200" i="1">
                        <a:latin typeface="Cambria Math" panose="02040503050406030204" pitchFamily="18" charset="0"/>
                      </a:rPr>
                      <m:t>≤0</m:t>
                    </m:r>
                  </m:oMath>
                </a14:m>
                <a:r>
                  <a:rPr lang="en-GB" sz="2200" b="0" i="0" u="none" strike="noStrike" baseline="0" dirty="0">
                    <a:latin typeface="Times New Roman" panose="02020603050405020304" pitchFamily="18" charset="0"/>
                  </a:rPr>
                  <a:t> for </a:t>
                </a:r>
                <a:r>
                  <a:rPr lang="en-IN" sz="2200" b="0" i="0" u="none" strike="noStrike" baseline="0" dirty="0">
                    <a:latin typeface="Times New Roman" panose="02020603050405020304" pitchFamily="18" charset="0"/>
                  </a:rPr>
                  <a:t>all possible </a:t>
                </a:r>
                <a14:m>
                  <m:oMath xmlns:m="http://schemas.openxmlformats.org/officeDocument/2006/math">
                    <m:r>
                      <a:rPr lang="en-IN" sz="2200" i="1">
                        <a:latin typeface="Cambria Math" panose="02040503050406030204" pitchFamily="18" charset="0"/>
                      </a:rPr>
                      <m:t>𝛾</m:t>
                    </m:r>
                  </m:oMath>
                </a14:m>
                <a:r>
                  <a:rPr lang="en-IN" sz="2200" b="0" i="0" u="none" strike="noStrike" baseline="0" dirty="0">
                    <a:latin typeface="Times New Roman" panose="02020603050405020304" pitchFamily="18" charset="0"/>
                  </a:rPr>
                  <a:t>.</a:t>
                </a:r>
              </a:p>
              <a:p>
                <a:r>
                  <a:rPr lang="en-GB" sz="2200" b="0" i="0" u="none" strike="noStrike" baseline="0" dirty="0">
                    <a:latin typeface="Times New Roman" panose="02020603050405020304" pitchFamily="18" charset="0"/>
                  </a:rPr>
                  <a:t>Together with the definition of </a:t>
                </a:r>
                <a14:m>
                  <m:oMath xmlns:m="http://schemas.openxmlformats.org/officeDocument/2006/math">
                    <m:sSub>
                      <m:sSubPr>
                        <m:ctrlPr>
                          <a:rPr lang="en-IN" sz="2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𝑡</m:t>
                            </m:r>
                          </m:sup>
                        </m:sSubSup>
                      </m:num>
                      <m:den>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𝑠𝑖𝑛</m:t>
                        </m:r>
                        <m:r>
                          <a:rPr lang="en-IN" sz="2200" i="1">
                            <a:effectLst/>
                            <a:latin typeface="Cambria Math" panose="02040503050406030204" pitchFamily="18" charset="0"/>
                            <a:ea typeface="Calibri" panose="020F0502020204030204" pitchFamily="34" charset="0"/>
                            <a:cs typeface="Times New Roman" panose="02020603050405020304" pitchFamily="18" charset="0"/>
                          </a:rPr>
                          <m:t>𝛾</m:t>
                        </m:r>
                      </m:den>
                    </m:f>
                    <m:r>
                      <a:rPr lang="en-IN" sz="2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GB" sz="2200" b="0" i="0" u="none" strike="noStrike" baseline="0" dirty="0">
                    <a:latin typeface="Times New Roman" panose="02020603050405020304" pitchFamily="18" charset="0"/>
                  </a:rPr>
                  <a:t> the sum of </a:t>
                </a:r>
                <a:r>
                  <a:rPr lang="en-GB" sz="2200" b="0" i="0" u="none" strike="noStrike" baseline="0" dirty="0" err="1">
                    <a:latin typeface="Times New Roman" panose="02020603050405020304" pitchFamily="18" charset="0"/>
                  </a:rPr>
                  <a:t>Eqs</a:t>
                </a:r>
                <a:r>
                  <a:rPr lang="en-GB" sz="2200" b="0" i="0" u="none" strike="noStrike" baseline="0" dirty="0">
                    <a:latin typeface="Times New Roman" panose="02020603050405020304" pitchFamily="18" charset="0"/>
                  </a:rPr>
                  <a:t>. (5) and (6) leads to the </a:t>
                </a:r>
                <a:r>
                  <a:rPr lang="en-IN" sz="2200" b="0" i="0" u="none" strike="noStrike" baseline="0" dirty="0">
                    <a:latin typeface="Times New Roman" panose="02020603050405020304" pitchFamily="18" charset="0"/>
                  </a:rPr>
                  <a:t>change of momentum</a:t>
                </a:r>
              </a:p>
              <a:p>
                <a:pPr marL="0" indent="0" algn="ctr">
                  <a:buNone/>
                </a:pPr>
                <a14:m>
                  <m:oMath xmlns:m="http://schemas.openxmlformats.org/officeDocument/2006/math">
                    <m:r>
                      <a:rPr lang="en-IN" sz="2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200" b="1" i="1">
                        <a:effectLst/>
                        <a:latin typeface="Cambria Math" panose="02040503050406030204" pitchFamily="18" charset="0"/>
                        <a:ea typeface="Calibri" panose="020F0502020204030204" pitchFamily="34" charset="0"/>
                        <a:cs typeface="Times New Roman" panose="02020603050405020304" pitchFamily="18" charset="0"/>
                      </a:rPr>
                      <m:t>𝑷</m:t>
                    </m:r>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12</m:t>
                        </m:r>
                      </m:sub>
                    </m:sSub>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r>
                          <a:rPr lang="en-IN" sz="2200" i="1">
                            <a:effectLst/>
                            <a:latin typeface="Cambria Math" panose="02040503050406030204" pitchFamily="18" charset="0"/>
                            <a:ea typeface="Calibri" panose="020F0502020204030204" pitchFamily="34" charset="0"/>
                            <a:cs typeface="Times New Roman" panose="02020603050405020304" pitchFamily="18" charset="0"/>
                          </a:rPr>
                          <m:t>𝑒</m:t>
                        </m:r>
                      </m:e>
                    </m:d>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𝑛</m:t>
                        </m:r>
                      </m:sup>
                    </m:sSubSup>
                    <m:r>
                      <a:rPr lang="en-IN"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2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n-IN" sz="2200" i="1">
                        <a:effectLst/>
                        <a:latin typeface="Cambria Math" panose="02040503050406030204" pitchFamily="18" charset="0"/>
                        <a:ea typeface="Calibri" panose="020F0502020204030204" pitchFamily="34" charset="0"/>
                        <a:cs typeface="Times New Roman" panose="02020603050405020304" pitchFamily="18" charset="0"/>
                      </a:rPr>
                      <m:t>𝜇</m:t>
                    </m:r>
                    <m:d>
                      <m:d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200" i="1">
                            <a:effectLst/>
                            <a:latin typeface="Cambria Math" panose="02040503050406030204" pitchFamily="18" charset="0"/>
                            <a:ea typeface="Calibri" panose="020F0502020204030204" pitchFamily="34" charset="0"/>
                            <a:cs typeface="Times New Roman" panose="02020603050405020304" pitchFamily="18" charset="0"/>
                          </a:rPr>
                          <m:t>1+</m:t>
                        </m:r>
                        <m:r>
                          <a:rPr lang="en-IN" sz="2200" i="1">
                            <a:effectLst/>
                            <a:latin typeface="Cambria Math" panose="02040503050406030204" pitchFamily="18" charset="0"/>
                            <a:ea typeface="Calibri" panose="020F0502020204030204" pitchFamily="34" charset="0"/>
                            <a:cs typeface="Times New Roman" panose="02020603050405020304" pitchFamily="18" charset="0"/>
                          </a:rPr>
                          <m:t>𝑒</m:t>
                        </m:r>
                      </m:e>
                    </m:d>
                    <m:r>
                      <a:rPr lang="en-IN" sz="2200" i="1">
                        <a:effectLst/>
                        <a:latin typeface="Cambria Math" panose="02040503050406030204" pitchFamily="18" charset="0"/>
                        <a:ea typeface="Calibri" panose="020F0502020204030204" pitchFamily="34" charset="0"/>
                        <a:cs typeface="Times New Roman" panose="02020603050405020304" pitchFamily="18" charset="0"/>
                      </a:rPr>
                      <m:t>𝑐𝑜𝑡</m:t>
                    </m:r>
                    <m:r>
                      <a:rPr lang="en-IN" sz="2200" i="1">
                        <a:effectLst/>
                        <a:latin typeface="Cambria Math" panose="02040503050406030204" pitchFamily="18" charset="0"/>
                        <a:ea typeface="Calibri" panose="020F0502020204030204" pitchFamily="34" charset="0"/>
                        <a:cs typeface="Times New Roman" panose="02020603050405020304" pitchFamily="18" charset="0"/>
                      </a:rPr>
                      <m:t>𝛾</m:t>
                    </m:r>
                    <m:r>
                      <a:rPr lang="en-IN" sz="22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N" sz="2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2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200" i="1">
                            <a:effectLst/>
                            <a:latin typeface="Cambria Math" panose="02040503050406030204" pitchFamily="18" charset="0"/>
                            <a:ea typeface="Calibri" panose="020F0502020204030204" pitchFamily="34" charset="0"/>
                            <a:cs typeface="Times New Roman" panose="02020603050405020304" pitchFamily="18" charset="0"/>
                          </a:rPr>
                          <m:t>𝑐</m:t>
                        </m:r>
                      </m:sub>
                      <m:sup>
                        <m:r>
                          <a:rPr lang="en-IN" sz="2200" i="1">
                            <a:effectLst/>
                            <a:latin typeface="Cambria Math" panose="02040503050406030204" pitchFamily="18" charset="0"/>
                            <a:ea typeface="Calibri" panose="020F0502020204030204" pitchFamily="34" charset="0"/>
                            <a:cs typeface="Times New Roman" panose="02020603050405020304" pitchFamily="18" charset="0"/>
                          </a:rPr>
                          <m:t>𝑡</m:t>
                        </m:r>
                      </m:sup>
                    </m:sSubSup>
                    <m:r>
                      <a:rPr lang="en-IN" sz="22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2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a:t>
                </a:r>
              </a:p>
            </p:txBody>
          </p:sp>
        </mc:Choice>
        <mc:Fallback xmlns="">
          <p:sp>
            <p:nvSpPr>
              <p:cNvPr id="6" name="Content Placeholder 5">
                <a:extLst>
                  <a:ext uri="{FF2B5EF4-FFF2-40B4-BE49-F238E27FC236}">
                    <a16:creationId xmlns:a16="http://schemas.microsoft.com/office/drawing/2014/main" id="{5AD5D5FD-C17F-8629-0B86-3FFC546A6436}"/>
                  </a:ext>
                </a:extLst>
              </p:cNvPr>
              <p:cNvSpPr>
                <a:spLocks noGrp="1" noRot="1" noChangeAspect="1" noMove="1" noResize="1" noEditPoints="1" noAdjustHandles="1" noChangeArrowheads="1" noChangeShapeType="1" noTextEdit="1"/>
              </p:cNvSpPr>
              <p:nvPr>
                <p:ph idx="1"/>
              </p:nvPr>
            </p:nvSpPr>
            <p:spPr>
              <a:xfrm>
                <a:off x="281354" y="1055075"/>
                <a:ext cx="11577711" cy="5508140"/>
              </a:xfrm>
              <a:blipFill>
                <a:blip r:embed="rId3"/>
                <a:stretch>
                  <a:fillRect l="-579" t="-9956"/>
                </a:stretch>
              </a:blipFill>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842DA94B-0787-559A-2802-F3621293DAB5}"/>
              </a:ext>
            </a:extLst>
          </p:cNvPr>
          <p:cNvSpPr>
            <a:spLocks noGrp="1"/>
          </p:cNvSpPr>
          <p:nvPr>
            <p:ph type="sldNum" sz="quarter" idx="12"/>
          </p:nvPr>
        </p:nvSpPr>
        <p:spPr/>
        <p:txBody>
          <a:bodyPr/>
          <a:lstStyle/>
          <a:p>
            <a:fld id="{5D14BB68-5D1E-4F16-B2FD-2FEDC38D1768}" type="slidenum">
              <a:rPr lang="en-IN" sz="1600" smtClean="0">
                <a:solidFill>
                  <a:schemeClr val="tx1"/>
                </a:solidFill>
              </a:rPr>
              <a:t>8</a:t>
            </a:fld>
            <a:endParaRPr lang="en-IN" sz="1600" dirty="0">
              <a:solidFill>
                <a:schemeClr val="tx1"/>
              </a:solidFill>
            </a:endParaRPr>
          </a:p>
        </p:txBody>
      </p:sp>
    </p:spTree>
    <p:extLst>
      <p:ext uri="{BB962C8B-B14F-4D97-AF65-F5344CB8AC3E}">
        <p14:creationId xmlns:p14="http://schemas.microsoft.com/office/powerpoint/2010/main" val="201052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9685-FB27-599B-7420-D0FC672AFE9F}"/>
              </a:ext>
            </a:extLst>
          </p:cNvPr>
          <p:cNvSpPr>
            <a:spLocks noGrp="1"/>
          </p:cNvSpPr>
          <p:nvPr>
            <p:ph type="title"/>
          </p:nvPr>
        </p:nvSpPr>
        <p:spPr>
          <a:xfrm>
            <a:off x="838200" y="365126"/>
            <a:ext cx="10515600" cy="760290"/>
          </a:xfrm>
        </p:spPr>
        <p:txBody>
          <a:bodyPr/>
          <a:lstStyle/>
          <a:p>
            <a:r>
              <a:rPr lang="en-IN" dirty="0"/>
              <a:t>Drawbacks of Coulomb’s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832A10-CF89-D001-4924-BB1168B35966}"/>
                  </a:ext>
                </a:extLst>
              </p:cNvPr>
              <p:cNvSpPr>
                <a:spLocks noGrp="1"/>
              </p:cNvSpPr>
              <p:nvPr>
                <p:ph idx="1"/>
              </p:nvPr>
            </p:nvSpPr>
            <p:spPr>
              <a:xfrm>
                <a:off x="838200" y="1266096"/>
                <a:ext cx="10515600" cy="5051547"/>
              </a:xfrm>
            </p:spPr>
            <p:txBody>
              <a:bodyPr>
                <a:noAutofit/>
              </a:bodyPr>
              <a:lstStyle/>
              <a:p>
                <a:r>
                  <a:rPr lang="en-GB" sz="2400" b="0" i="0" u="none" strike="noStrike" baseline="0" dirty="0">
                    <a:latin typeface="Times New Roman" panose="02020603050405020304" pitchFamily="18" charset="0"/>
                  </a:rPr>
                  <a:t>Note that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𝑐𝑜𝑡</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𝛾</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sz="2400" b="0" i="0" u="none" strike="noStrike" baseline="0" dirty="0">
                    <a:latin typeface="Times New Roman" panose="02020603050405020304" pitchFamily="18" charset="0"/>
                  </a:rPr>
                  <a:t> for </a:t>
                </a:r>
                <a14:m>
                  <m:oMath xmlns:m="http://schemas.openxmlformats.org/officeDocument/2006/math">
                    <m:r>
                      <a:rPr lang="en-IN" sz="2400" i="1">
                        <a:latin typeface="Cambria Math" panose="02040503050406030204" pitchFamily="18" charset="0"/>
                      </a:rPr>
                      <m:t>𝛾</m:t>
                    </m:r>
                    <m:r>
                      <a:rPr lang="en-IN" sz="2400" i="1">
                        <a:latin typeface="Cambria Math" panose="02040503050406030204" pitchFamily="18" charset="0"/>
                      </a:rPr>
                      <m:t>→</m:t>
                    </m:r>
                    <m:r>
                      <a:rPr lang="en-IN" sz="2400" i="1">
                        <a:latin typeface="Cambria Math" panose="02040503050406030204" pitchFamily="18" charset="0"/>
                      </a:rPr>
                      <m:t>𝜋</m:t>
                    </m:r>
                  </m:oMath>
                </a14:m>
                <a:r>
                  <a:rPr lang="en-GB" sz="2400" b="0" i="0" u="none" strike="noStrike" baseline="0" dirty="0">
                    <a:latin typeface="Times New Roman" panose="02020603050405020304" pitchFamily="18" charset="0"/>
                  </a:rPr>
                  <a:t>, where </a:t>
                </a:r>
                <a14:m>
                  <m:oMath xmlns:m="http://schemas.openxmlformats.org/officeDocument/2006/math">
                    <m:r>
                      <a:rPr lang="en-IN" sz="2400" i="1">
                        <a:latin typeface="Cambria Math" panose="02040503050406030204" pitchFamily="18" charset="0"/>
                      </a:rPr>
                      <m:t>𝛾</m:t>
                    </m:r>
                    <m:r>
                      <a:rPr lang="en-IN" sz="2400" i="1">
                        <a:latin typeface="Cambria Math" panose="02040503050406030204" pitchFamily="18" charset="0"/>
                      </a:rPr>
                      <m:t>=</m:t>
                    </m:r>
                    <m:r>
                      <a:rPr lang="en-IN" sz="2400" i="1">
                        <a:latin typeface="Cambria Math" panose="02040503050406030204" pitchFamily="18" charset="0"/>
                      </a:rPr>
                      <m:t>𝜋</m:t>
                    </m:r>
                  </m:oMath>
                </a14:m>
                <a:r>
                  <a:rPr lang="en-GB" sz="2400" b="0" i="0" u="none" strike="noStrike" baseline="0" dirty="0">
                    <a:latin typeface="Times New Roman" panose="02020603050405020304" pitchFamily="18" charset="0"/>
                  </a:rPr>
                  <a:t> is the limit of a central collision.</a:t>
                </a:r>
              </a:p>
              <a:p>
                <a:r>
                  <a:rPr lang="en-GB" sz="2400" b="0" i="0" u="none" strike="noStrike" baseline="0" dirty="0">
                    <a:latin typeface="Times New Roman" panose="02020603050405020304" pitchFamily="18" charset="0"/>
                  </a:rPr>
                  <a:t>In this limit of small tangential velocities </a:t>
                </a:r>
                <a14:m>
                  <m:oMath xmlns:m="http://schemas.openxmlformats.org/officeDocument/2006/math">
                    <m:sSup>
                      <m:sSupPr>
                        <m:ctrlPr>
                          <a:rPr lang="en-IN" sz="2400" i="1" smtClean="0">
                            <a:effectLst/>
                            <a:latin typeface="Cambria Math" panose="02040503050406030204" pitchFamily="18" charset="0"/>
                          </a:rPr>
                        </m:ctrlPr>
                      </m:sSupPr>
                      <m:e>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𝑷</m:t>
                        </m:r>
                      </m:e>
                      <m:sup>
                        <m:r>
                          <a:rPr lang="en-IN" sz="2400" i="1">
                            <a:effectLst/>
                            <a:latin typeface="Cambria Math" panose="02040503050406030204" pitchFamily="18" charset="0"/>
                            <a:ea typeface="Calibri" panose="020F0502020204030204" pitchFamily="34" charset="0"/>
                            <a:cs typeface="Times New Roman" panose="02020603050405020304" pitchFamily="18" charset="0"/>
                          </a:rPr>
                          <m:t>𝑡</m:t>
                        </m:r>
                      </m:sup>
                    </m:sSup>
                  </m:oMath>
                </a14:m>
                <a:r>
                  <a:rPr lang="en-GB" sz="2400" b="0" i="0" u="none" strike="noStrike" baseline="0" dirty="0">
                    <a:latin typeface="Times New Roman" panose="02020603050405020304" pitchFamily="18" charset="0"/>
                  </a:rPr>
                  <a:t> may get very large and thus </a:t>
                </a:r>
                <a14:m>
                  <m:oMath xmlns:m="http://schemas.openxmlformats.org/officeDocument/2006/math">
                    <m:d>
                      <m:dPr>
                        <m:begChr m:val="|"/>
                        <m:endChr m:val="|"/>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b="1" i="1">
                                <a:latin typeface="Cambria Math" panose="02040503050406030204" pitchFamily="18" charset="0"/>
                              </a:rPr>
                              <m:t>𝒗</m:t>
                            </m:r>
                          </m:e>
                          <m:sup>
                            <m:r>
                              <a:rPr lang="en-IN" sz="2400" i="1">
                                <a:latin typeface="Cambria Math" panose="02040503050406030204" pitchFamily="18" charset="0"/>
                              </a:rPr>
                              <m:t>′</m:t>
                            </m:r>
                            <m:d>
                              <m:dPr>
                                <m:ctrlPr>
                                  <a:rPr lang="en-IN" sz="2400" i="1">
                                    <a:latin typeface="Cambria Math" panose="02040503050406030204" pitchFamily="18" charset="0"/>
                                  </a:rPr>
                                </m:ctrlPr>
                              </m:dPr>
                              <m:e>
                                <m:r>
                                  <a:rPr lang="en-IN" sz="2400" i="1">
                                    <a:latin typeface="Cambria Math" panose="02040503050406030204" pitchFamily="18" charset="0"/>
                                  </a:rPr>
                                  <m:t>𝑡</m:t>
                                </m:r>
                              </m:e>
                            </m:d>
                          </m:sup>
                        </m:sSup>
                      </m:e>
                    </m:d>
                  </m:oMath>
                </a14:m>
                <a:r>
                  <a:rPr lang="en-GB" sz="2400" b="0" i="0" u="none" strike="noStrike" baseline="0" dirty="0">
                    <a:latin typeface="Times New Roman" panose="02020603050405020304" pitchFamily="18" charset="0"/>
                  </a:rPr>
                  <a:t> may get greater than </a:t>
                </a:r>
                <a14:m>
                  <m:oMath xmlns:m="http://schemas.openxmlformats.org/officeDocument/2006/math">
                    <m:d>
                      <m:dPr>
                        <m:begChr m:val="|"/>
                        <m:endChr m:val="|"/>
                        <m:ctrlPr>
                          <a:rPr lang="en-IN" sz="2400" i="1">
                            <a:latin typeface="Cambria Math" panose="02040503050406030204" pitchFamily="18" charset="0"/>
                          </a:rPr>
                        </m:ctrlPr>
                      </m:dPr>
                      <m:e>
                        <m:sSup>
                          <m:sSupPr>
                            <m:ctrlPr>
                              <a:rPr lang="en-IN" sz="2400" i="1">
                                <a:latin typeface="Cambria Math" panose="02040503050406030204" pitchFamily="18" charset="0"/>
                              </a:rPr>
                            </m:ctrlPr>
                          </m:sSupPr>
                          <m:e>
                            <m:r>
                              <a:rPr lang="en-IN" sz="2400" b="1" i="1">
                                <a:latin typeface="Cambria Math" panose="02040503050406030204" pitchFamily="18" charset="0"/>
                              </a:rPr>
                              <m:t>𝒗</m:t>
                            </m:r>
                          </m:e>
                          <m:sup>
                            <m:r>
                              <a:rPr lang="en-IN" sz="2400" i="1">
                                <a:latin typeface="Cambria Math" panose="02040503050406030204" pitchFamily="18" charset="0"/>
                              </a:rPr>
                              <m:t>𝑡</m:t>
                            </m:r>
                          </m:sup>
                        </m:sSup>
                      </m:e>
                    </m:d>
                  </m:oMath>
                </a14:m>
                <a:r>
                  <a:rPr lang="en-GB" sz="2400" b="0" i="0" u="none" strike="noStrike" baseline="0" dirty="0">
                    <a:latin typeface="Times New Roman" panose="02020603050405020304" pitchFamily="18" charset="0"/>
                  </a:rPr>
                  <a:t> if one simply inserts Eq. (7) in </a:t>
                </a:r>
                <a:r>
                  <a:rPr lang="en-GB" sz="2400" b="0" i="0" u="none" strike="noStrike" baseline="0" dirty="0" err="1">
                    <a:latin typeface="Times New Roman" panose="02020603050405020304" pitchFamily="18" charset="0"/>
                  </a:rPr>
                  <a:t>Eqs</a:t>
                </a:r>
                <a:r>
                  <a:rPr lang="en-GB" sz="2400" b="0" i="0" u="none" strike="noStrike" baseline="0" dirty="0">
                    <a:latin typeface="Times New Roman" panose="02020603050405020304" pitchFamily="18" charset="0"/>
                  </a:rPr>
                  <a:t>. (3a) and (3c).</a:t>
                </a:r>
              </a:p>
              <a:p>
                <a:pPr algn="l"/>
                <a:r>
                  <a:rPr lang="en-IN" sz="2400" b="0" i="0" u="none" strike="noStrike" baseline="0" dirty="0">
                    <a:latin typeface="Times New Roman" panose="02020603050405020304" pitchFamily="18" charset="0"/>
                  </a:rPr>
                  <a:t>This </a:t>
                </a:r>
                <a:r>
                  <a:rPr lang="en-GB" sz="2400" b="0" i="0" u="none" strike="noStrike" baseline="0" dirty="0">
                    <a:latin typeface="Times New Roman" panose="02020603050405020304" pitchFamily="18" charset="0"/>
                  </a:rPr>
                  <a:t>would lead to an increase of energy and thus limits Eq. (7) and thereby Coulomb's law to rather small impact </a:t>
                </a:r>
                <a:r>
                  <a:rPr lang="en-IN" sz="2400" b="0" i="0" u="none" strike="noStrike" baseline="0" dirty="0">
                    <a:latin typeface="Times New Roman" panose="02020603050405020304" pitchFamily="18" charset="0"/>
                  </a:rPr>
                  <a:t>angles, i.e., large tangential velocities.</a:t>
                </a:r>
              </a:p>
              <a:p>
                <a:pPr algn="l"/>
                <a:r>
                  <a:rPr lang="en-IN" sz="2400" b="0" i="0" u="none" strike="noStrike" baseline="0" dirty="0">
                    <a:latin typeface="Times New Roman" panose="02020603050405020304" pitchFamily="18" charset="0"/>
                  </a:rPr>
                  <a:t>The case of large </a:t>
                </a:r>
                <a14:m>
                  <m:oMath xmlns:m="http://schemas.openxmlformats.org/officeDocument/2006/math">
                    <m:sSup>
                      <m:sSupPr>
                        <m:ctrlPr>
                          <a:rPr lang="en-IN" sz="2400" i="1" smtClean="0">
                            <a:effectLst/>
                            <a:latin typeface="Cambria Math" panose="02040503050406030204" pitchFamily="18" charset="0"/>
                          </a:rPr>
                        </m:ctrlPr>
                      </m:sSupPr>
                      <m:e>
                        <m:r>
                          <a:rPr lang="en-IN" sz="2400" i="1">
                            <a:effectLst/>
                            <a:latin typeface="Cambria Math" panose="02040503050406030204" pitchFamily="18" charset="0"/>
                            <a:ea typeface="Calibri" panose="020F0502020204030204" pitchFamily="34" charset="0"/>
                            <a:cs typeface="Times New Roman" panose="02020603050405020304" pitchFamily="18" charset="0"/>
                          </a:rPr>
                          <m:t>∆</m:t>
                        </m:r>
                        <m:r>
                          <a:rPr lang="en-IN" sz="2400" b="1" i="1">
                            <a:effectLst/>
                            <a:latin typeface="Cambria Math" panose="02040503050406030204" pitchFamily="18" charset="0"/>
                            <a:ea typeface="Calibri" panose="020F0502020204030204" pitchFamily="34" charset="0"/>
                            <a:cs typeface="Times New Roman" panose="02020603050405020304" pitchFamily="18" charset="0"/>
                          </a:rPr>
                          <m:t>𝑷</m:t>
                        </m:r>
                      </m:e>
                      <m:sup>
                        <m:r>
                          <a:rPr lang="en-IN" sz="2400" i="1">
                            <a:effectLst/>
                            <a:latin typeface="Cambria Math" panose="02040503050406030204" pitchFamily="18" charset="0"/>
                            <a:ea typeface="Calibri" panose="020F0502020204030204" pitchFamily="34" charset="0"/>
                            <a:cs typeface="Times New Roman" panose="02020603050405020304" pitchFamily="18" charset="0"/>
                          </a:rPr>
                          <m:t>𝑡</m:t>
                        </m:r>
                      </m:sup>
                    </m:sSup>
                    <m:r>
                      <a:rPr lang="en-IN" sz="24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GB" sz="2400" b="0" i="0" u="none" strike="noStrike" baseline="0" dirty="0">
                    <a:latin typeface="Times New Roman" panose="02020603050405020304" pitchFamily="18" charset="0"/>
                  </a:rPr>
                  <a:t> corresponds to a large force in the tangential direction, </a:t>
                </a:r>
                <a:r>
                  <a:rPr lang="en-IN" sz="2400" b="0" i="0" u="none" strike="noStrike" baseline="0" dirty="0">
                    <a:latin typeface="Times New Roman" panose="02020603050405020304" pitchFamily="18" charset="0"/>
                  </a:rPr>
                  <a:t>acting during contact.</a:t>
                </a:r>
              </a:p>
              <a:p>
                <a:pPr algn="l"/>
                <a:r>
                  <a:rPr lang="en-GB" sz="2400" b="0" i="0" u="none" strike="noStrike" baseline="0" dirty="0">
                    <a:latin typeface="Times New Roman" panose="02020603050405020304" pitchFamily="18" charset="0"/>
                  </a:rPr>
                  <a:t>Such a large force eventually breaks the contact and leads to a non-frictional tangential motion of the two surfaces.</a:t>
                </a:r>
                <a:endParaRPr lang="en-IN" sz="2400" dirty="0"/>
              </a:p>
              <a:p>
                <a:r>
                  <a:rPr lang="en-GB" sz="2400" b="0" i="0" u="none" strike="noStrike" baseline="0" dirty="0">
                    <a:latin typeface="Times New Roman" panose="02020603050405020304" pitchFamily="18" charset="0"/>
                  </a:rPr>
                  <a:t>In order to handle this </a:t>
                </a:r>
                <a:r>
                  <a:rPr lang="en-IN" sz="2400" b="0" i="0" u="none" strike="noStrike" baseline="0" dirty="0">
                    <a:latin typeface="Times New Roman" panose="02020603050405020304" pitchFamily="18" charset="0"/>
                  </a:rPr>
                  <a:t>case, Walton and Foerster introduced </a:t>
                </a:r>
                <a:r>
                  <a:rPr lang="en-GB" sz="2400" b="0" i="0" u="none" strike="noStrike" baseline="0" dirty="0">
                    <a:latin typeface="Times New Roman" panose="02020603050405020304" pitchFamily="18" charset="0"/>
                  </a:rPr>
                  <a:t>the coefficient of maximum tangential restitution </a:t>
                </a:r>
                <a14:m>
                  <m:oMath xmlns:m="http://schemas.openxmlformats.org/officeDocument/2006/math">
                    <m:sSub>
                      <m:sSubPr>
                        <m:ctrlPr>
                          <a:rPr lang="en-IN" sz="2400" i="1" smtClean="0">
                            <a:effectLst/>
                            <a:latin typeface="Cambria Math" panose="020405030504060302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GB" sz="2400" b="0" i="0" u="none" strike="noStrike" baseline="0" dirty="0">
                    <a:latin typeface="Times New Roman" panose="02020603050405020304" pitchFamily="18" charset="0"/>
                  </a:rPr>
                  <a:t> with </a:t>
                </a:r>
                <a14:m>
                  <m:oMath xmlns:m="http://schemas.openxmlformats.org/officeDocument/2006/math">
                    <m:r>
                      <a:rPr lang="en-IN" sz="2400" i="1">
                        <a:latin typeface="Cambria Math" panose="02040503050406030204" pitchFamily="18" charset="0"/>
                      </a:rPr>
                      <m:t>−1≤</m:t>
                    </m:r>
                    <m:sSub>
                      <m:sSubPr>
                        <m:ctrlPr>
                          <a:rPr lang="en-IN" sz="2400" i="1">
                            <a:latin typeface="Cambria Math" panose="02040503050406030204" pitchFamily="18" charset="0"/>
                          </a:rPr>
                        </m:ctrlPr>
                      </m:sSubPr>
                      <m:e>
                        <m:r>
                          <a:rPr lang="en-IN" sz="2400" i="1">
                            <a:latin typeface="Cambria Math" panose="02040503050406030204" pitchFamily="18" charset="0"/>
                          </a:rPr>
                          <m:t>𝛽</m:t>
                        </m:r>
                      </m:e>
                      <m:sub>
                        <m:r>
                          <a:rPr lang="en-IN" sz="2400" i="1">
                            <a:latin typeface="Cambria Math" panose="02040503050406030204" pitchFamily="18" charset="0"/>
                          </a:rPr>
                          <m:t>0</m:t>
                        </m:r>
                      </m:sub>
                    </m:sSub>
                    <m:r>
                      <a:rPr lang="en-IN" sz="2400" i="1">
                        <a:latin typeface="Cambria Math" panose="02040503050406030204" pitchFamily="18" charset="0"/>
                      </a:rPr>
                      <m:t>≤1</m:t>
                    </m:r>
                  </m:oMath>
                </a14:m>
                <a:r>
                  <a:rPr lang="en-GB" sz="2400" b="0" i="0" u="none" strike="noStrike" baseline="0" dirty="0">
                    <a:latin typeface="Times New Roman" panose="02020603050405020304" pitchFamily="18" charset="0"/>
                  </a:rPr>
                  <a:t>, which limits the tangential restitution in the case of broken contacts, i.e., large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𝛾</m:t>
                    </m:r>
                  </m:oMath>
                </a14:m>
                <a:r>
                  <a:rPr lang="en-GB" sz="2400" b="0" i="0" u="none" strike="noStrike" baseline="0" dirty="0">
                    <a:latin typeface="Times New Roman" panose="02020603050405020304" pitchFamily="18" charset="0"/>
                  </a:rPr>
                  <a:t> or small tangential </a:t>
                </a:r>
                <a:r>
                  <a:rPr lang="en-IN" sz="2400" b="0" i="0" u="none" strike="noStrike" baseline="0" dirty="0">
                    <a:latin typeface="Times New Roman" panose="02020603050405020304" pitchFamily="18" charset="0"/>
                  </a:rPr>
                  <a:t>velocities.</a:t>
                </a:r>
                <a:endParaRPr lang="en-IN" sz="2400" dirty="0"/>
              </a:p>
            </p:txBody>
          </p:sp>
        </mc:Choice>
        <mc:Fallback xmlns="">
          <p:sp>
            <p:nvSpPr>
              <p:cNvPr id="3" name="Content Placeholder 2">
                <a:extLst>
                  <a:ext uri="{FF2B5EF4-FFF2-40B4-BE49-F238E27FC236}">
                    <a16:creationId xmlns:a16="http://schemas.microsoft.com/office/drawing/2014/main" id="{92832A10-CF89-D001-4924-BB1168B35966}"/>
                  </a:ext>
                </a:extLst>
              </p:cNvPr>
              <p:cNvSpPr>
                <a:spLocks noGrp="1" noRot="1" noChangeAspect="1" noMove="1" noResize="1" noEditPoints="1" noAdjustHandles="1" noChangeArrowheads="1" noChangeShapeType="1" noTextEdit="1"/>
              </p:cNvSpPr>
              <p:nvPr>
                <p:ph idx="1"/>
              </p:nvPr>
            </p:nvSpPr>
            <p:spPr>
              <a:xfrm>
                <a:off x="838200" y="1266096"/>
                <a:ext cx="10515600" cy="5051547"/>
              </a:xfrm>
              <a:blipFill>
                <a:blip r:embed="rId2"/>
                <a:stretch>
                  <a:fillRect l="-812" t="-1691" r="-63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27992D0-D95A-E895-E909-399107EE8B84}"/>
              </a:ext>
            </a:extLst>
          </p:cNvPr>
          <p:cNvSpPr>
            <a:spLocks noGrp="1"/>
          </p:cNvSpPr>
          <p:nvPr>
            <p:ph type="sldNum" sz="quarter" idx="12"/>
          </p:nvPr>
        </p:nvSpPr>
        <p:spPr/>
        <p:txBody>
          <a:bodyPr/>
          <a:lstStyle/>
          <a:p>
            <a:fld id="{5D14BB68-5D1E-4F16-B2FD-2FEDC38D1768}" type="slidenum">
              <a:rPr lang="en-IN" sz="1600" smtClean="0">
                <a:solidFill>
                  <a:schemeClr val="tx1"/>
                </a:solidFill>
              </a:rPr>
              <a:t>9</a:t>
            </a:fld>
            <a:endParaRPr lang="en-IN" sz="1600" dirty="0">
              <a:solidFill>
                <a:schemeClr val="tx1"/>
              </a:solidFill>
            </a:endParaRPr>
          </a:p>
        </p:txBody>
      </p:sp>
    </p:spTree>
    <p:extLst>
      <p:ext uri="{BB962C8B-B14F-4D97-AF65-F5344CB8AC3E}">
        <p14:creationId xmlns:p14="http://schemas.microsoft.com/office/powerpoint/2010/main" val="108658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2349</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(body)</vt:lpstr>
      <vt:lpstr>Calibri Light</vt:lpstr>
      <vt:lpstr>Cambria Math</vt:lpstr>
      <vt:lpstr>Times New Roman</vt:lpstr>
      <vt:lpstr>Office Theme</vt:lpstr>
      <vt:lpstr>Hard Particle Impact Model</vt:lpstr>
      <vt:lpstr>Assumptions and Notations</vt:lpstr>
      <vt:lpstr>Introduction</vt:lpstr>
      <vt:lpstr>Q. Will the particles collide?</vt:lpstr>
      <vt:lpstr>Relative Velocity of Contact Point</vt:lpstr>
      <vt:lpstr>Change of Momentum: ΔP</vt:lpstr>
      <vt:lpstr>Post Impact Kinematics</vt:lpstr>
      <vt:lpstr>Calculation of ΔP using Coulomb’s Law</vt:lpstr>
      <vt:lpstr>Drawbacks of Coulomb’s Law</vt:lpstr>
      <vt:lpstr>Tangential Restitution Coefficient</vt:lpstr>
      <vt:lpstr>Physical significance of Restitution Coefficients</vt:lpstr>
      <vt:lpstr>Example: Oblique Impact Numerical Problem</vt:lpstr>
      <vt:lpstr>Example: Oblique Impact Numerical Problem (contd…)</vt:lpstr>
      <vt:lpstr>Comparison between Hard and Soft Particle 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Sourit Saha</dc:creator>
  <cp:lastModifiedBy>Sourit Saha</cp:lastModifiedBy>
  <cp:revision>1</cp:revision>
  <cp:lastPrinted>2022-06-07T09:56:05Z</cp:lastPrinted>
  <dcterms:created xsi:type="dcterms:W3CDTF">2022-05-23T13:37:41Z</dcterms:created>
  <dcterms:modified xsi:type="dcterms:W3CDTF">2022-06-22T17:40:34Z</dcterms:modified>
</cp:coreProperties>
</file>