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DB9A3-B537-42FC-9B86-EFFC7B0AA5ED}" v="2" dt="2022-07-19T15:57:29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it Saha" userId="6ab53443-4491-491c-806e-2c8c9160cc28" providerId="ADAL" clId="{665DB9A3-B537-42FC-9B86-EFFC7B0AA5ED}"/>
    <pc:docChg chg="modSld">
      <pc:chgData name="Sourit Saha" userId="6ab53443-4491-491c-806e-2c8c9160cc28" providerId="ADAL" clId="{665DB9A3-B537-42FC-9B86-EFFC7B0AA5ED}" dt="2022-07-19T16:00:34.542" v="41" actId="207"/>
      <pc:docMkLst>
        <pc:docMk/>
      </pc:docMkLst>
      <pc:sldChg chg="modSp mod">
        <pc:chgData name="Sourit Saha" userId="6ab53443-4491-491c-806e-2c8c9160cc28" providerId="ADAL" clId="{665DB9A3-B537-42FC-9B86-EFFC7B0AA5ED}" dt="2022-07-19T15:58:21.701" v="2" actId="207"/>
        <pc:sldMkLst>
          <pc:docMk/>
          <pc:sldMk cId="1202134202" sldId="256"/>
        </pc:sldMkLst>
        <pc:spChg chg="mod">
          <ac:chgData name="Sourit Saha" userId="6ab53443-4491-491c-806e-2c8c9160cc28" providerId="ADAL" clId="{665DB9A3-B537-42FC-9B86-EFFC7B0AA5ED}" dt="2022-07-19T15:58:21.701" v="2" actId="207"/>
          <ac:spMkLst>
            <pc:docMk/>
            <pc:sldMk cId="1202134202" sldId="256"/>
            <ac:spMk id="4" creationId="{DB03A43C-072F-4362-F005-C10A2487A5E8}"/>
          </ac:spMkLst>
        </pc:spChg>
      </pc:sldChg>
      <pc:sldChg chg="modSp mod">
        <pc:chgData name="Sourit Saha" userId="6ab53443-4491-491c-806e-2c8c9160cc28" providerId="ADAL" clId="{665DB9A3-B537-42FC-9B86-EFFC7B0AA5ED}" dt="2022-07-19T15:58:31.765" v="5" actId="207"/>
        <pc:sldMkLst>
          <pc:docMk/>
          <pc:sldMk cId="14962317" sldId="257"/>
        </pc:sldMkLst>
        <pc:spChg chg="mod">
          <ac:chgData name="Sourit Saha" userId="6ab53443-4491-491c-806e-2c8c9160cc28" providerId="ADAL" clId="{665DB9A3-B537-42FC-9B86-EFFC7B0AA5ED}" dt="2022-07-19T15:58:31.765" v="5" actId="207"/>
          <ac:spMkLst>
            <pc:docMk/>
            <pc:sldMk cId="14962317" sldId="257"/>
            <ac:spMk id="4" creationId="{C1A076D2-6601-E5BF-E850-E76F093A6399}"/>
          </ac:spMkLst>
        </pc:spChg>
      </pc:sldChg>
      <pc:sldChg chg="modSp mod">
        <pc:chgData name="Sourit Saha" userId="6ab53443-4491-491c-806e-2c8c9160cc28" providerId="ADAL" clId="{665DB9A3-B537-42FC-9B86-EFFC7B0AA5ED}" dt="2022-07-19T15:58:39.245" v="8" actId="207"/>
        <pc:sldMkLst>
          <pc:docMk/>
          <pc:sldMk cId="1445165181" sldId="258"/>
        </pc:sldMkLst>
        <pc:spChg chg="mod">
          <ac:chgData name="Sourit Saha" userId="6ab53443-4491-491c-806e-2c8c9160cc28" providerId="ADAL" clId="{665DB9A3-B537-42FC-9B86-EFFC7B0AA5ED}" dt="2022-07-19T15:58:39.245" v="8" actId="207"/>
          <ac:spMkLst>
            <pc:docMk/>
            <pc:sldMk cId="1445165181" sldId="258"/>
            <ac:spMk id="4" creationId="{C4627F9A-A9CC-19A8-3EF1-DCC34E1F6BEF}"/>
          </ac:spMkLst>
        </pc:spChg>
      </pc:sldChg>
      <pc:sldChg chg="modSp mod">
        <pc:chgData name="Sourit Saha" userId="6ab53443-4491-491c-806e-2c8c9160cc28" providerId="ADAL" clId="{665DB9A3-B537-42FC-9B86-EFFC7B0AA5ED}" dt="2022-07-19T15:58:50.859" v="11" actId="207"/>
        <pc:sldMkLst>
          <pc:docMk/>
          <pc:sldMk cId="3559119663" sldId="259"/>
        </pc:sldMkLst>
        <pc:spChg chg="mod">
          <ac:chgData name="Sourit Saha" userId="6ab53443-4491-491c-806e-2c8c9160cc28" providerId="ADAL" clId="{665DB9A3-B537-42FC-9B86-EFFC7B0AA5ED}" dt="2022-07-19T15:58:50.859" v="11" actId="207"/>
          <ac:spMkLst>
            <pc:docMk/>
            <pc:sldMk cId="3559119663" sldId="259"/>
            <ac:spMk id="4" creationId="{63C4FE0F-C591-6AE9-FE67-0E331CD6CAE5}"/>
          </ac:spMkLst>
        </pc:spChg>
      </pc:sldChg>
      <pc:sldChg chg="modSp mod">
        <pc:chgData name="Sourit Saha" userId="6ab53443-4491-491c-806e-2c8c9160cc28" providerId="ADAL" clId="{665DB9A3-B537-42FC-9B86-EFFC7B0AA5ED}" dt="2022-07-19T15:59:00.733" v="14" actId="207"/>
        <pc:sldMkLst>
          <pc:docMk/>
          <pc:sldMk cId="1748314572" sldId="260"/>
        </pc:sldMkLst>
        <pc:spChg chg="mod">
          <ac:chgData name="Sourit Saha" userId="6ab53443-4491-491c-806e-2c8c9160cc28" providerId="ADAL" clId="{665DB9A3-B537-42FC-9B86-EFFC7B0AA5ED}" dt="2022-07-19T15:59:00.733" v="14" actId="207"/>
          <ac:spMkLst>
            <pc:docMk/>
            <pc:sldMk cId="1748314572" sldId="260"/>
            <ac:spMk id="2" creationId="{5D88E28D-5CF9-5419-8F47-2138A920CA7F}"/>
          </ac:spMkLst>
        </pc:spChg>
      </pc:sldChg>
      <pc:sldChg chg="modSp mod">
        <pc:chgData name="Sourit Saha" userId="6ab53443-4491-491c-806e-2c8c9160cc28" providerId="ADAL" clId="{665DB9A3-B537-42FC-9B86-EFFC7B0AA5ED}" dt="2022-07-19T15:59:14.445" v="17" actId="207"/>
        <pc:sldMkLst>
          <pc:docMk/>
          <pc:sldMk cId="427528686" sldId="261"/>
        </pc:sldMkLst>
        <pc:spChg chg="mod">
          <ac:chgData name="Sourit Saha" userId="6ab53443-4491-491c-806e-2c8c9160cc28" providerId="ADAL" clId="{665DB9A3-B537-42FC-9B86-EFFC7B0AA5ED}" dt="2022-07-19T15:59:14.445" v="17" actId="207"/>
          <ac:spMkLst>
            <pc:docMk/>
            <pc:sldMk cId="427528686" sldId="261"/>
            <ac:spMk id="2" creationId="{FBFD5D32-03E6-E6BC-D7E6-33AB97BD8623}"/>
          </ac:spMkLst>
        </pc:spChg>
      </pc:sldChg>
      <pc:sldChg chg="modSp mod">
        <pc:chgData name="Sourit Saha" userId="6ab53443-4491-491c-806e-2c8c9160cc28" providerId="ADAL" clId="{665DB9A3-B537-42FC-9B86-EFFC7B0AA5ED}" dt="2022-07-19T15:59:26.997" v="20" actId="207"/>
        <pc:sldMkLst>
          <pc:docMk/>
          <pc:sldMk cId="1018011178" sldId="262"/>
        </pc:sldMkLst>
        <pc:spChg chg="mod">
          <ac:chgData name="Sourit Saha" userId="6ab53443-4491-491c-806e-2c8c9160cc28" providerId="ADAL" clId="{665DB9A3-B537-42FC-9B86-EFFC7B0AA5ED}" dt="2022-07-19T15:59:26.997" v="20" actId="207"/>
          <ac:spMkLst>
            <pc:docMk/>
            <pc:sldMk cId="1018011178" sldId="262"/>
            <ac:spMk id="4" creationId="{784C1FB0-6A9D-0AEB-43C5-EF4F0D0F4A12}"/>
          </ac:spMkLst>
        </pc:spChg>
      </pc:sldChg>
      <pc:sldChg chg="modSp mod">
        <pc:chgData name="Sourit Saha" userId="6ab53443-4491-491c-806e-2c8c9160cc28" providerId="ADAL" clId="{665DB9A3-B537-42FC-9B86-EFFC7B0AA5ED}" dt="2022-07-19T15:59:41.069" v="23" actId="207"/>
        <pc:sldMkLst>
          <pc:docMk/>
          <pc:sldMk cId="3409516192" sldId="263"/>
        </pc:sldMkLst>
        <pc:spChg chg="mod">
          <ac:chgData name="Sourit Saha" userId="6ab53443-4491-491c-806e-2c8c9160cc28" providerId="ADAL" clId="{665DB9A3-B537-42FC-9B86-EFFC7B0AA5ED}" dt="2022-07-19T15:59:41.069" v="23" actId="207"/>
          <ac:spMkLst>
            <pc:docMk/>
            <pc:sldMk cId="3409516192" sldId="263"/>
            <ac:spMk id="2" creationId="{18C2863A-9E80-CEEA-771B-352520AD89DA}"/>
          </ac:spMkLst>
        </pc:spChg>
      </pc:sldChg>
      <pc:sldChg chg="modSp mod">
        <pc:chgData name="Sourit Saha" userId="6ab53443-4491-491c-806e-2c8c9160cc28" providerId="ADAL" clId="{665DB9A3-B537-42FC-9B86-EFFC7B0AA5ED}" dt="2022-07-19T15:59:48.575" v="26" actId="207"/>
        <pc:sldMkLst>
          <pc:docMk/>
          <pc:sldMk cId="3845532505" sldId="264"/>
        </pc:sldMkLst>
        <pc:spChg chg="mod">
          <ac:chgData name="Sourit Saha" userId="6ab53443-4491-491c-806e-2c8c9160cc28" providerId="ADAL" clId="{665DB9A3-B537-42FC-9B86-EFFC7B0AA5ED}" dt="2022-07-19T15:59:48.575" v="26" actId="207"/>
          <ac:spMkLst>
            <pc:docMk/>
            <pc:sldMk cId="3845532505" sldId="264"/>
            <ac:spMk id="2" creationId="{0A3D5353-1FAC-E461-63AD-6D346EC1A2C1}"/>
          </ac:spMkLst>
        </pc:spChg>
      </pc:sldChg>
      <pc:sldChg chg="modSp mod">
        <pc:chgData name="Sourit Saha" userId="6ab53443-4491-491c-806e-2c8c9160cc28" providerId="ADAL" clId="{665DB9A3-B537-42FC-9B86-EFFC7B0AA5ED}" dt="2022-07-19T16:00:00.057" v="29" actId="403"/>
        <pc:sldMkLst>
          <pc:docMk/>
          <pc:sldMk cId="2493178066" sldId="265"/>
        </pc:sldMkLst>
        <pc:spChg chg="mod">
          <ac:chgData name="Sourit Saha" userId="6ab53443-4491-491c-806e-2c8c9160cc28" providerId="ADAL" clId="{665DB9A3-B537-42FC-9B86-EFFC7B0AA5ED}" dt="2022-07-19T16:00:00.057" v="29" actId="403"/>
          <ac:spMkLst>
            <pc:docMk/>
            <pc:sldMk cId="2493178066" sldId="265"/>
            <ac:spMk id="2" creationId="{B1643B47-E91D-EA05-69BD-C6AF8B9D9586}"/>
          </ac:spMkLst>
        </pc:spChg>
      </pc:sldChg>
      <pc:sldChg chg="modSp mod">
        <pc:chgData name="Sourit Saha" userId="6ab53443-4491-491c-806e-2c8c9160cc28" providerId="ADAL" clId="{665DB9A3-B537-42FC-9B86-EFFC7B0AA5ED}" dt="2022-07-19T16:00:06.487" v="32" actId="207"/>
        <pc:sldMkLst>
          <pc:docMk/>
          <pc:sldMk cId="471128433" sldId="266"/>
        </pc:sldMkLst>
        <pc:spChg chg="mod">
          <ac:chgData name="Sourit Saha" userId="6ab53443-4491-491c-806e-2c8c9160cc28" providerId="ADAL" clId="{665DB9A3-B537-42FC-9B86-EFFC7B0AA5ED}" dt="2022-07-19T16:00:06.487" v="32" actId="207"/>
          <ac:spMkLst>
            <pc:docMk/>
            <pc:sldMk cId="471128433" sldId="266"/>
            <ac:spMk id="2" creationId="{C031C7A6-09DC-046D-8310-14EFBC33B201}"/>
          </ac:spMkLst>
        </pc:spChg>
      </pc:sldChg>
      <pc:sldChg chg="modSp mod">
        <pc:chgData name="Sourit Saha" userId="6ab53443-4491-491c-806e-2c8c9160cc28" providerId="ADAL" clId="{665DB9A3-B537-42FC-9B86-EFFC7B0AA5ED}" dt="2022-07-19T16:00:14.894" v="35" actId="207"/>
        <pc:sldMkLst>
          <pc:docMk/>
          <pc:sldMk cId="4150530038" sldId="267"/>
        </pc:sldMkLst>
        <pc:spChg chg="mod">
          <ac:chgData name="Sourit Saha" userId="6ab53443-4491-491c-806e-2c8c9160cc28" providerId="ADAL" clId="{665DB9A3-B537-42FC-9B86-EFFC7B0AA5ED}" dt="2022-07-19T16:00:14.894" v="35" actId="207"/>
          <ac:spMkLst>
            <pc:docMk/>
            <pc:sldMk cId="4150530038" sldId="267"/>
            <ac:spMk id="2" creationId="{C6249AAE-419A-7B79-9E69-B54A4E8CBD40}"/>
          </ac:spMkLst>
        </pc:spChg>
      </pc:sldChg>
      <pc:sldChg chg="modSp mod">
        <pc:chgData name="Sourit Saha" userId="6ab53443-4491-491c-806e-2c8c9160cc28" providerId="ADAL" clId="{665DB9A3-B537-42FC-9B86-EFFC7B0AA5ED}" dt="2022-07-19T16:00:27.274" v="38" actId="207"/>
        <pc:sldMkLst>
          <pc:docMk/>
          <pc:sldMk cId="3746984672" sldId="268"/>
        </pc:sldMkLst>
        <pc:spChg chg="mod">
          <ac:chgData name="Sourit Saha" userId="6ab53443-4491-491c-806e-2c8c9160cc28" providerId="ADAL" clId="{665DB9A3-B537-42FC-9B86-EFFC7B0AA5ED}" dt="2022-07-19T16:00:27.274" v="38" actId="207"/>
          <ac:spMkLst>
            <pc:docMk/>
            <pc:sldMk cId="3746984672" sldId="268"/>
            <ac:spMk id="4" creationId="{7B9B8C97-F2DF-0C74-3057-2FD9899AD953}"/>
          </ac:spMkLst>
        </pc:spChg>
      </pc:sldChg>
      <pc:sldChg chg="modSp mod">
        <pc:chgData name="Sourit Saha" userId="6ab53443-4491-491c-806e-2c8c9160cc28" providerId="ADAL" clId="{665DB9A3-B537-42FC-9B86-EFFC7B0AA5ED}" dt="2022-07-19T16:00:34.542" v="41" actId="207"/>
        <pc:sldMkLst>
          <pc:docMk/>
          <pc:sldMk cId="3809599559" sldId="269"/>
        </pc:sldMkLst>
        <pc:spChg chg="mod">
          <ac:chgData name="Sourit Saha" userId="6ab53443-4491-491c-806e-2c8c9160cc28" providerId="ADAL" clId="{665DB9A3-B537-42FC-9B86-EFFC7B0AA5ED}" dt="2022-07-19T16:00:34.542" v="41" actId="207"/>
          <ac:spMkLst>
            <pc:docMk/>
            <pc:sldMk cId="3809599559" sldId="269"/>
            <ac:spMk id="3" creationId="{145531D4-7048-45F6-C9A6-234F870BC6F1}"/>
          </ac:spMkLst>
        </pc:spChg>
      </pc:sldChg>
    </pc:docChg>
  </pc:docChgLst>
  <pc:docChgLst>
    <pc:chgData name="Sourit Saha" userId="6ab53443-4491-491c-806e-2c8c9160cc28" providerId="ADAL" clId="{1DB9FD67-5006-482A-9EE4-A99320B38C5B}"/>
    <pc:docChg chg="undo redo custSel addSld modSld">
      <pc:chgData name="Sourit Saha" userId="6ab53443-4491-491c-806e-2c8c9160cc28" providerId="ADAL" clId="{1DB9FD67-5006-482A-9EE4-A99320B38C5B}" dt="2022-06-09T13:44:37.709" v="4818" actId="20577"/>
      <pc:docMkLst>
        <pc:docMk/>
      </pc:docMkLst>
      <pc:sldChg chg="modSp new mod">
        <pc:chgData name="Sourit Saha" userId="6ab53443-4491-491c-806e-2c8c9160cc28" providerId="ADAL" clId="{1DB9FD67-5006-482A-9EE4-A99320B38C5B}" dt="2022-06-07T09:52:13.062" v="105" actId="27636"/>
        <pc:sldMkLst>
          <pc:docMk/>
          <pc:sldMk cId="1202134202" sldId="256"/>
        </pc:sldMkLst>
        <pc:spChg chg="mod">
          <ac:chgData name="Sourit Saha" userId="6ab53443-4491-491c-806e-2c8c9160cc28" providerId="ADAL" clId="{1DB9FD67-5006-482A-9EE4-A99320B38C5B}" dt="2022-06-07T09:51:14.820" v="45" actId="20577"/>
          <ac:spMkLst>
            <pc:docMk/>
            <pc:sldMk cId="1202134202" sldId="256"/>
            <ac:spMk id="2" creationId="{CF0CF3B0-4809-D134-24B8-3EFC04B1390D}"/>
          </ac:spMkLst>
        </pc:spChg>
        <pc:spChg chg="mod">
          <ac:chgData name="Sourit Saha" userId="6ab53443-4491-491c-806e-2c8c9160cc28" providerId="ADAL" clId="{1DB9FD67-5006-482A-9EE4-A99320B38C5B}" dt="2022-06-07T09:52:13.062" v="105" actId="27636"/>
          <ac:spMkLst>
            <pc:docMk/>
            <pc:sldMk cId="1202134202" sldId="256"/>
            <ac:spMk id="3" creationId="{C96F390F-5E93-7DBD-6FD4-4E27C41783A3}"/>
          </ac:spMkLst>
        </pc:spChg>
      </pc:sldChg>
      <pc:sldChg chg="modSp new mod">
        <pc:chgData name="Sourit Saha" userId="6ab53443-4491-491c-806e-2c8c9160cc28" providerId="ADAL" clId="{1DB9FD67-5006-482A-9EE4-A99320B38C5B}" dt="2022-06-07T10:58:39.348" v="1209" actId="2711"/>
        <pc:sldMkLst>
          <pc:docMk/>
          <pc:sldMk cId="14962317" sldId="257"/>
        </pc:sldMkLst>
        <pc:spChg chg="mod">
          <ac:chgData name="Sourit Saha" userId="6ab53443-4491-491c-806e-2c8c9160cc28" providerId="ADAL" clId="{1DB9FD67-5006-482A-9EE4-A99320B38C5B}" dt="2022-06-07T10:26:34.830" v="1084" actId="1035"/>
          <ac:spMkLst>
            <pc:docMk/>
            <pc:sldMk cId="14962317" sldId="257"/>
            <ac:spMk id="2" creationId="{1C41ADA1-2582-673C-2EE5-70191F0F4371}"/>
          </ac:spMkLst>
        </pc:spChg>
        <pc:spChg chg="mod">
          <ac:chgData name="Sourit Saha" userId="6ab53443-4491-491c-806e-2c8c9160cc28" providerId="ADAL" clId="{1DB9FD67-5006-482A-9EE4-A99320B38C5B}" dt="2022-06-07T10:58:39.348" v="1209" actId="2711"/>
          <ac:spMkLst>
            <pc:docMk/>
            <pc:sldMk cId="14962317" sldId="257"/>
            <ac:spMk id="3" creationId="{6545E8D3-6DBB-990B-7A33-7B6DB2DCD43A}"/>
          </ac:spMkLst>
        </pc:spChg>
      </pc:sldChg>
      <pc:sldChg chg="modSp new mod">
        <pc:chgData name="Sourit Saha" userId="6ab53443-4491-491c-806e-2c8c9160cc28" providerId="ADAL" clId="{1DB9FD67-5006-482A-9EE4-A99320B38C5B}" dt="2022-06-07T10:57:02.043" v="1199" actId="207"/>
        <pc:sldMkLst>
          <pc:docMk/>
          <pc:sldMk cId="1445165181" sldId="258"/>
        </pc:sldMkLst>
        <pc:spChg chg="mod">
          <ac:chgData name="Sourit Saha" userId="6ab53443-4491-491c-806e-2c8c9160cc28" providerId="ADAL" clId="{1DB9FD67-5006-482A-9EE4-A99320B38C5B}" dt="2022-06-07T10:56:21.497" v="1181" actId="14100"/>
          <ac:spMkLst>
            <pc:docMk/>
            <pc:sldMk cId="1445165181" sldId="258"/>
            <ac:spMk id="2" creationId="{7BF610CE-BACD-3A8D-1796-9879148CAEB5}"/>
          </ac:spMkLst>
        </pc:spChg>
        <pc:spChg chg="mod">
          <ac:chgData name="Sourit Saha" userId="6ab53443-4491-491c-806e-2c8c9160cc28" providerId="ADAL" clId="{1DB9FD67-5006-482A-9EE4-A99320B38C5B}" dt="2022-06-07T10:57:02.043" v="1199" actId="207"/>
          <ac:spMkLst>
            <pc:docMk/>
            <pc:sldMk cId="1445165181" sldId="258"/>
            <ac:spMk id="3" creationId="{A27B4848-E672-C78D-05B1-B49D15C19F4E}"/>
          </ac:spMkLst>
        </pc:spChg>
      </pc:sldChg>
      <pc:sldChg chg="addSp delSp modSp new mod modClrScheme chgLayout">
        <pc:chgData name="Sourit Saha" userId="6ab53443-4491-491c-806e-2c8c9160cc28" providerId="ADAL" clId="{1DB9FD67-5006-482A-9EE4-A99320B38C5B}" dt="2022-06-07T11:29:50.671" v="1501" actId="2711"/>
        <pc:sldMkLst>
          <pc:docMk/>
          <pc:sldMk cId="3559119663" sldId="259"/>
        </pc:sldMkLst>
        <pc:spChg chg="mod ord">
          <ac:chgData name="Sourit Saha" userId="6ab53443-4491-491c-806e-2c8c9160cc28" providerId="ADAL" clId="{1DB9FD67-5006-482A-9EE4-A99320B38C5B}" dt="2022-06-07T11:13:34.013" v="1341" actId="1035"/>
          <ac:spMkLst>
            <pc:docMk/>
            <pc:sldMk cId="3559119663" sldId="259"/>
            <ac:spMk id="2" creationId="{1D7001A6-2299-49AD-6893-539F2C7BFB13}"/>
          </ac:spMkLst>
        </pc:spChg>
        <pc:spChg chg="mod ord">
          <ac:chgData name="Sourit Saha" userId="6ab53443-4491-491c-806e-2c8c9160cc28" providerId="ADAL" clId="{1DB9FD67-5006-482A-9EE4-A99320B38C5B}" dt="2022-06-07T11:29:50.671" v="1501" actId="2711"/>
          <ac:spMkLst>
            <pc:docMk/>
            <pc:sldMk cId="3559119663" sldId="259"/>
            <ac:spMk id="3" creationId="{CEFED3AA-61CF-C326-0476-D82D3CAD14AD}"/>
          </ac:spMkLst>
        </pc:spChg>
        <pc:spChg chg="add del mod ord">
          <ac:chgData name="Sourit Saha" userId="6ab53443-4491-491c-806e-2c8c9160cc28" providerId="ADAL" clId="{1DB9FD67-5006-482A-9EE4-A99320B38C5B}" dt="2022-06-07T11:19:45.881" v="1385" actId="931"/>
          <ac:spMkLst>
            <pc:docMk/>
            <pc:sldMk cId="3559119663" sldId="259"/>
            <ac:spMk id="4" creationId="{2B253417-60AA-299D-D7FF-749DC940065F}"/>
          </ac:spMkLst>
        </pc:spChg>
        <pc:spChg chg="add mod">
          <ac:chgData name="Sourit Saha" userId="6ab53443-4491-491c-806e-2c8c9160cc28" providerId="ADAL" clId="{1DB9FD67-5006-482A-9EE4-A99320B38C5B}" dt="2022-06-07T11:28:56.584" v="1494" actId="2711"/>
          <ac:spMkLst>
            <pc:docMk/>
            <pc:sldMk cId="3559119663" sldId="259"/>
            <ac:spMk id="7" creationId="{881963A5-B3BB-89DB-0399-B092A08968DF}"/>
          </ac:spMkLst>
        </pc:spChg>
        <pc:spChg chg="add mod">
          <ac:chgData name="Sourit Saha" userId="6ab53443-4491-491c-806e-2c8c9160cc28" providerId="ADAL" clId="{1DB9FD67-5006-482A-9EE4-A99320B38C5B}" dt="2022-06-07T11:25:51.121" v="1463" actId="1035"/>
          <ac:spMkLst>
            <pc:docMk/>
            <pc:sldMk cId="3559119663" sldId="259"/>
            <ac:spMk id="8" creationId="{385AE01B-4F20-2DA0-DE17-9E6B7B8C4155}"/>
          </ac:spMkLst>
        </pc:spChg>
        <pc:picChg chg="add mod">
          <ac:chgData name="Sourit Saha" userId="6ab53443-4491-491c-806e-2c8c9160cc28" providerId="ADAL" clId="{1DB9FD67-5006-482A-9EE4-A99320B38C5B}" dt="2022-06-07T11:19:53.689" v="1387" actId="962"/>
          <ac:picMkLst>
            <pc:docMk/>
            <pc:sldMk cId="3559119663" sldId="259"/>
            <ac:picMk id="6" creationId="{93B8DB52-7FD7-50ED-8DF4-51B836619F27}"/>
          </ac:picMkLst>
        </pc:picChg>
      </pc:sldChg>
      <pc:sldChg chg="addSp delSp modSp new mod modClrScheme chgLayout">
        <pc:chgData name="Sourit Saha" userId="6ab53443-4491-491c-806e-2c8c9160cc28" providerId="ADAL" clId="{1DB9FD67-5006-482A-9EE4-A99320B38C5B}" dt="2022-06-07T12:01:06.429" v="1714" actId="1036"/>
        <pc:sldMkLst>
          <pc:docMk/>
          <pc:sldMk cId="1748314572" sldId="260"/>
        </pc:sldMkLst>
        <pc:spChg chg="del mod ord">
          <ac:chgData name="Sourit Saha" userId="6ab53443-4491-491c-806e-2c8c9160cc28" providerId="ADAL" clId="{1DB9FD67-5006-482A-9EE4-A99320B38C5B}" dt="2022-06-07T11:33:52.895" v="1503" actId="700"/>
          <ac:spMkLst>
            <pc:docMk/>
            <pc:sldMk cId="1748314572" sldId="260"/>
            <ac:spMk id="2" creationId="{A9D157D4-99D9-EFCA-CC47-C5EA8ED72051}"/>
          </ac:spMkLst>
        </pc:spChg>
        <pc:spChg chg="del mod ord">
          <ac:chgData name="Sourit Saha" userId="6ab53443-4491-491c-806e-2c8c9160cc28" providerId="ADAL" clId="{1DB9FD67-5006-482A-9EE4-A99320B38C5B}" dt="2022-06-07T11:33:52.895" v="1503" actId="700"/>
          <ac:spMkLst>
            <pc:docMk/>
            <pc:sldMk cId="1748314572" sldId="260"/>
            <ac:spMk id="3" creationId="{6513E577-1A11-B962-B917-82A0C99D7E87}"/>
          </ac:spMkLst>
        </pc:spChg>
        <pc:spChg chg="del">
          <ac:chgData name="Sourit Saha" userId="6ab53443-4491-491c-806e-2c8c9160cc28" providerId="ADAL" clId="{1DB9FD67-5006-482A-9EE4-A99320B38C5B}" dt="2022-06-07T11:33:52.895" v="1503" actId="700"/>
          <ac:spMkLst>
            <pc:docMk/>
            <pc:sldMk cId="1748314572" sldId="260"/>
            <ac:spMk id="4" creationId="{8504FF1B-89ED-670A-ABC5-E59B7A740782}"/>
          </ac:spMkLst>
        </pc:spChg>
        <pc:spChg chg="add mod ord">
          <ac:chgData name="Sourit Saha" userId="6ab53443-4491-491c-806e-2c8c9160cc28" providerId="ADAL" clId="{1DB9FD67-5006-482A-9EE4-A99320B38C5B}" dt="2022-06-07T12:01:06.429" v="1714" actId="1036"/>
          <ac:spMkLst>
            <pc:docMk/>
            <pc:sldMk cId="1748314572" sldId="260"/>
            <ac:spMk id="5" creationId="{B3DE64E1-2335-E9B6-340D-F0E72D49A90D}"/>
          </ac:spMkLst>
        </pc:spChg>
        <pc:spChg chg="add mod ord">
          <ac:chgData name="Sourit Saha" userId="6ab53443-4491-491c-806e-2c8c9160cc28" providerId="ADAL" clId="{1DB9FD67-5006-482A-9EE4-A99320B38C5B}" dt="2022-06-07T12:00:50.298" v="1711" actId="2711"/>
          <ac:spMkLst>
            <pc:docMk/>
            <pc:sldMk cId="1748314572" sldId="260"/>
            <ac:spMk id="6" creationId="{09983D4B-1B94-AB1F-B106-8B3C4D2E9112}"/>
          </ac:spMkLst>
        </pc:spChg>
      </pc:sldChg>
      <pc:sldChg chg="addSp delSp modSp new mod">
        <pc:chgData name="Sourit Saha" userId="6ab53443-4491-491c-806e-2c8c9160cc28" providerId="ADAL" clId="{1DB9FD67-5006-482A-9EE4-A99320B38C5B}" dt="2022-06-08T01:51:51.933" v="1964" actId="2711"/>
        <pc:sldMkLst>
          <pc:docMk/>
          <pc:sldMk cId="427528686" sldId="261"/>
        </pc:sldMkLst>
        <pc:spChg chg="del">
          <ac:chgData name="Sourit Saha" userId="6ab53443-4491-491c-806e-2c8c9160cc28" providerId="ADAL" clId="{1DB9FD67-5006-482A-9EE4-A99320B38C5B}" dt="2022-06-08T01:23:12.537" v="1717" actId="478"/>
          <ac:spMkLst>
            <pc:docMk/>
            <pc:sldMk cId="427528686" sldId="261"/>
            <ac:spMk id="2" creationId="{AF4D8A1E-E7AA-05E1-A6EA-103CC163D5EC}"/>
          </ac:spMkLst>
        </pc:spChg>
        <pc:spChg chg="mod">
          <ac:chgData name="Sourit Saha" userId="6ab53443-4491-491c-806e-2c8c9160cc28" providerId="ADAL" clId="{1DB9FD67-5006-482A-9EE4-A99320B38C5B}" dt="2022-06-08T01:51:51.933" v="1964" actId="2711"/>
          <ac:spMkLst>
            <pc:docMk/>
            <pc:sldMk cId="427528686" sldId="261"/>
            <ac:spMk id="3" creationId="{F23FDCF2-42BE-4271-02BA-689C35552CFC}"/>
          </ac:spMkLst>
        </pc:spChg>
        <pc:spChg chg="add mod">
          <ac:chgData name="Sourit Saha" userId="6ab53443-4491-491c-806e-2c8c9160cc28" providerId="ADAL" clId="{1DB9FD67-5006-482A-9EE4-A99320B38C5B}" dt="2022-06-08T01:24:03.140" v="1746" actId="1036"/>
          <ac:spMkLst>
            <pc:docMk/>
            <pc:sldMk cId="427528686" sldId="261"/>
            <ac:spMk id="4" creationId="{BB24B29B-0907-4171-F6E9-7C3EF0C0CE28}"/>
          </ac:spMkLst>
        </pc:spChg>
      </pc:sldChg>
      <pc:sldChg chg="modSp new mod">
        <pc:chgData name="Sourit Saha" userId="6ab53443-4491-491c-806e-2c8c9160cc28" providerId="ADAL" clId="{1DB9FD67-5006-482A-9EE4-A99320B38C5B}" dt="2022-06-08T09:16:56.276" v="2064" actId="1036"/>
        <pc:sldMkLst>
          <pc:docMk/>
          <pc:sldMk cId="1018011178" sldId="262"/>
        </pc:sldMkLst>
        <pc:spChg chg="mod">
          <ac:chgData name="Sourit Saha" userId="6ab53443-4491-491c-806e-2c8c9160cc28" providerId="ADAL" clId="{1DB9FD67-5006-482A-9EE4-A99320B38C5B}" dt="2022-06-08T09:05:40.589" v="1993" actId="14100"/>
          <ac:spMkLst>
            <pc:docMk/>
            <pc:sldMk cId="1018011178" sldId="262"/>
            <ac:spMk id="2" creationId="{46BA11F0-0FEC-BDD3-5FE1-A7C3A352776D}"/>
          </ac:spMkLst>
        </pc:spChg>
        <pc:spChg chg="mod">
          <ac:chgData name="Sourit Saha" userId="6ab53443-4491-491c-806e-2c8c9160cc28" providerId="ADAL" clId="{1DB9FD67-5006-482A-9EE4-A99320B38C5B}" dt="2022-06-08T09:16:56.276" v="2064" actId="1036"/>
          <ac:spMkLst>
            <pc:docMk/>
            <pc:sldMk cId="1018011178" sldId="262"/>
            <ac:spMk id="3" creationId="{3D22C5B0-8B9C-610F-340F-CA0EDF1C1C44}"/>
          </ac:spMkLst>
        </pc:spChg>
      </pc:sldChg>
      <pc:sldChg chg="addSp delSp modSp new mod modClrScheme chgLayout">
        <pc:chgData name="Sourit Saha" userId="6ab53443-4491-491c-806e-2c8c9160cc28" providerId="ADAL" clId="{1DB9FD67-5006-482A-9EE4-A99320B38C5B}" dt="2022-06-09T13:14:30.364" v="4804" actId="1035"/>
        <pc:sldMkLst>
          <pc:docMk/>
          <pc:sldMk cId="3409516192" sldId="263"/>
        </pc:sldMkLst>
        <pc:spChg chg="del mod ord">
          <ac:chgData name="Sourit Saha" userId="6ab53443-4491-491c-806e-2c8c9160cc28" providerId="ADAL" clId="{1DB9FD67-5006-482A-9EE4-A99320B38C5B}" dt="2022-06-08T09:17:31.955" v="2066" actId="700"/>
          <ac:spMkLst>
            <pc:docMk/>
            <pc:sldMk cId="3409516192" sldId="263"/>
            <ac:spMk id="2" creationId="{0F3F68E4-7C52-E2EC-C2DF-52FE1D5106C9}"/>
          </ac:spMkLst>
        </pc:spChg>
        <pc:spChg chg="del mod ord">
          <ac:chgData name="Sourit Saha" userId="6ab53443-4491-491c-806e-2c8c9160cc28" providerId="ADAL" clId="{1DB9FD67-5006-482A-9EE4-A99320B38C5B}" dt="2022-06-08T09:17:31.955" v="2066" actId="700"/>
          <ac:spMkLst>
            <pc:docMk/>
            <pc:sldMk cId="3409516192" sldId="263"/>
            <ac:spMk id="3" creationId="{47AC1A1D-8B42-242E-427A-449D97F1F0FF}"/>
          </ac:spMkLst>
        </pc:spChg>
        <pc:spChg chg="add mod ord">
          <ac:chgData name="Sourit Saha" userId="6ab53443-4491-491c-806e-2c8c9160cc28" providerId="ADAL" clId="{1DB9FD67-5006-482A-9EE4-A99320B38C5B}" dt="2022-06-09T13:14:11.177" v="4797" actId="1035"/>
          <ac:spMkLst>
            <pc:docMk/>
            <pc:sldMk cId="3409516192" sldId="263"/>
            <ac:spMk id="4" creationId="{9E06C266-8FF6-6389-9AAB-BC5CDD8197FE}"/>
          </ac:spMkLst>
        </pc:spChg>
        <pc:spChg chg="add mod ord">
          <ac:chgData name="Sourit Saha" userId="6ab53443-4491-491c-806e-2c8c9160cc28" providerId="ADAL" clId="{1DB9FD67-5006-482A-9EE4-A99320B38C5B}" dt="2022-06-09T13:14:22.513" v="4802" actId="1035"/>
          <ac:spMkLst>
            <pc:docMk/>
            <pc:sldMk cId="3409516192" sldId="263"/>
            <ac:spMk id="5" creationId="{994F8E67-43B6-BE63-EBC3-EC3FFEE3E8A7}"/>
          </ac:spMkLst>
        </pc:spChg>
        <pc:spChg chg="add del mod ord">
          <ac:chgData name="Sourit Saha" userId="6ab53443-4491-491c-806e-2c8c9160cc28" providerId="ADAL" clId="{1DB9FD67-5006-482A-9EE4-A99320B38C5B}" dt="2022-06-08T09:20:27.446" v="2096" actId="931"/>
          <ac:spMkLst>
            <pc:docMk/>
            <pc:sldMk cId="3409516192" sldId="263"/>
            <ac:spMk id="6" creationId="{91D21616-D70B-8B3D-D21A-DF8C92D21686}"/>
          </ac:spMkLst>
        </pc:spChg>
        <pc:spChg chg="add mod">
          <ac:chgData name="Sourit Saha" userId="6ab53443-4491-491c-806e-2c8c9160cc28" providerId="ADAL" clId="{1DB9FD67-5006-482A-9EE4-A99320B38C5B}" dt="2022-06-09T13:14:30.364" v="4804" actId="1035"/>
          <ac:spMkLst>
            <pc:docMk/>
            <pc:sldMk cId="3409516192" sldId="263"/>
            <ac:spMk id="7" creationId="{DE2E2FF5-43C5-F412-BFAD-85F4425B963F}"/>
          </ac:spMkLst>
        </pc:spChg>
        <pc:spChg chg="add mod">
          <ac:chgData name="Sourit Saha" userId="6ab53443-4491-491c-806e-2c8c9160cc28" providerId="ADAL" clId="{1DB9FD67-5006-482A-9EE4-A99320B38C5B}" dt="2022-06-09T13:14:22.513" v="4802" actId="1035"/>
          <ac:spMkLst>
            <pc:docMk/>
            <pc:sldMk cId="3409516192" sldId="263"/>
            <ac:spMk id="10" creationId="{D7BF4BFB-94B4-47D0-ED04-5B2E2E4018C3}"/>
          </ac:spMkLst>
        </pc:spChg>
        <pc:picChg chg="add mod">
          <ac:chgData name="Sourit Saha" userId="6ab53443-4491-491c-806e-2c8c9160cc28" providerId="ADAL" clId="{1DB9FD67-5006-482A-9EE4-A99320B38C5B}" dt="2022-06-09T13:14:22.513" v="4802" actId="1035"/>
          <ac:picMkLst>
            <pc:docMk/>
            <pc:sldMk cId="3409516192" sldId="263"/>
            <ac:picMk id="9" creationId="{23BFC164-1B4B-D1BF-344D-F450D0056F4D}"/>
          </ac:picMkLst>
        </pc:picChg>
      </pc:sldChg>
      <pc:sldChg chg="addSp delSp modSp add mod">
        <pc:chgData name="Sourit Saha" userId="6ab53443-4491-491c-806e-2c8c9160cc28" providerId="ADAL" clId="{1DB9FD67-5006-482A-9EE4-A99320B38C5B}" dt="2022-06-09T13:44:37.709" v="4818" actId="20577"/>
        <pc:sldMkLst>
          <pc:docMk/>
          <pc:sldMk cId="3845532505" sldId="264"/>
        </pc:sldMkLst>
        <pc:spChg chg="add del mod">
          <ac:chgData name="Sourit Saha" userId="6ab53443-4491-491c-806e-2c8c9160cc28" providerId="ADAL" clId="{1DB9FD67-5006-482A-9EE4-A99320B38C5B}" dt="2022-06-08T10:05:14.588" v="2528" actId="478"/>
          <ac:spMkLst>
            <pc:docMk/>
            <pc:sldMk cId="3845532505" sldId="264"/>
            <ac:spMk id="2" creationId="{6965FA00-63AD-8843-348C-6A55A5F922A1}"/>
          </ac:spMkLst>
        </pc:spChg>
        <pc:spChg chg="del mod">
          <ac:chgData name="Sourit Saha" userId="6ab53443-4491-491c-806e-2c8c9160cc28" providerId="ADAL" clId="{1DB9FD67-5006-482A-9EE4-A99320B38C5B}" dt="2022-06-08T10:06:41.838" v="2665" actId="478"/>
          <ac:spMkLst>
            <pc:docMk/>
            <pc:sldMk cId="3845532505" sldId="264"/>
            <ac:spMk id="4" creationId="{9E06C266-8FF6-6389-9AAB-BC5CDD8197FE}"/>
          </ac:spMkLst>
        </pc:spChg>
        <pc:spChg chg="mod">
          <ac:chgData name="Sourit Saha" userId="6ab53443-4491-491c-806e-2c8c9160cc28" providerId="ADAL" clId="{1DB9FD67-5006-482A-9EE4-A99320B38C5B}" dt="2022-06-09T13:44:37.709" v="4818" actId="20577"/>
          <ac:spMkLst>
            <pc:docMk/>
            <pc:sldMk cId="3845532505" sldId="264"/>
            <ac:spMk id="5" creationId="{994F8E67-43B6-BE63-EBC3-EC3FFEE3E8A7}"/>
          </ac:spMkLst>
        </pc:spChg>
        <pc:spChg chg="mod">
          <ac:chgData name="Sourit Saha" userId="6ab53443-4491-491c-806e-2c8c9160cc28" providerId="ADAL" clId="{1DB9FD67-5006-482A-9EE4-A99320B38C5B}" dt="2022-06-08T11:50:00.158" v="3291" actId="1036"/>
          <ac:spMkLst>
            <pc:docMk/>
            <pc:sldMk cId="3845532505" sldId="264"/>
            <ac:spMk id="7" creationId="{DE2E2FF5-43C5-F412-BFAD-85F4425B963F}"/>
          </ac:spMkLst>
        </pc:spChg>
        <pc:spChg chg="add mod">
          <ac:chgData name="Sourit Saha" userId="6ab53443-4491-491c-806e-2c8c9160cc28" providerId="ADAL" clId="{1DB9FD67-5006-482A-9EE4-A99320B38C5B}" dt="2022-06-09T12:58:27.915" v="4677" actId="20577"/>
          <ac:spMkLst>
            <pc:docMk/>
            <pc:sldMk cId="3845532505" sldId="264"/>
            <ac:spMk id="8" creationId="{E3BCCF34-266E-4217-B548-F14D415A36EC}"/>
          </ac:spMkLst>
        </pc:spChg>
        <pc:spChg chg="mod">
          <ac:chgData name="Sourit Saha" userId="6ab53443-4491-491c-806e-2c8c9160cc28" providerId="ADAL" clId="{1DB9FD67-5006-482A-9EE4-A99320B38C5B}" dt="2022-06-08T11:49:54.712" v="3286" actId="1036"/>
          <ac:spMkLst>
            <pc:docMk/>
            <pc:sldMk cId="3845532505" sldId="264"/>
            <ac:spMk id="10" creationId="{D7BF4BFB-94B4-47D0-ED04-5B2E2E4018C3}"/>
          </ac:spMkLst>
        </pc:spChg>
        <pc:spChg chg="add mod">
          <ac:chgData name="Sourit Saha" userId="6ab53443-4491-491c-806e-2c8c9160cc28" providerId="ADAL" clId="{1DB9FD67-5006-482A-9EE4-A99320B38C5B}" dt="2022-06-08T11:50:29.466" v="3309" actId="1035"/>
          <ac:spMkLst>
            <pc:docMk/>
            <pc:sldMk cId="3845532505" sldId="264"/>
            <ac:spMk id="11" creationId="{BE187128-122F-F735-4989-DC413BF2F980}"/>
          </ac:spMkLst>
        </pc:spChg>
        <pc:spChg chg="add del mod">
          <ac:chgData name="Sourit Saha" userId="6ab53443-4491-491c-806e-2c8c9160cc28" providerId="ADAL" clId="{1DB9FD67-5006-482A-9EE4-A99320B38C5B}" dt="2022-06-08T10:22:08.528" v="2873"/>
          <ac:spMkLst>
            <pc:docMk/>
            <pc:sldMk cId="3845532505" sldId="264"/>
            <ac:spMk id="12" creationId="{7D048564-C32A-7770-5428-CA71D99D0811}"/>
          </ac:spMkLst>
        </pc:spChg>
        <pc:spChg chg="add mod">
          <ac:chgData name="Sourit Saha" userId="6ab53443-4491-491c-806e-2c8c9160cc28" providerId="ADAL" clId="{1DB9FD67-5006-482A-9EE4-A99320B38C5B}" dt="2022-06-08T11:49:54.712" v="3286" actId="1036"/>
          <ac:spMkLst>
            <pc:docMk/>
            <pc:sldMk cId="3845532505" sldId="264"/>
            <ac:spMk id="13" creationId="{39DB7F84-8956-AB24-5AE9-80D0374310AB}"/>
          </ac:spMkLst>
        </pc:spChg>
        <pc:picChg chg="mod ord">
          <ac:chgData name="Sourit Saha" userId="6ab53443-4491-491c-806e-2c8c9160cc28" providerId="ADAL" clId="{1DB9FD67-5006-482A-9EE4-A99320B38C5B}" dt="2022-06-08T11:49:54.712" v="3286" actId="1036"/>
          <ac:picMkLst>
            <pc:docMk/>
            <pc:sldMk cId="3845532505" sldId="264"/>
            <ac:picMk id="9" creationId="{23BFC164-1B4B-D1BF-344D-F450D0056F4D}"/>
          </ac:picMkLst>
        </pc:picChg>
      </pc:sldChg>
      <pc:sldChg chg="modSp add mod">
        <pc:chgData name="Sourit Saha" userId="6ab53443-4491-491c-806e-2c8c9160cc28" providerId="ADAL" clId="{1DB9FD67-5006-482A-9EE4-A99320B38C5B}" dt="2022-06-08T12:10:33.657" v="3451" actId="1036"/>
        <pc:sldMkLst>
          <pc:docMk/>
          <pc:sldMk cId="2493178066" sldId="265"/>
        </pc:sldMkLst>
        <pc:spChg chg="mod">
          <ac:chgData name="Sourit Saha" userId="6ab53443-4491-491c-806e-2c8c9160cc28" providerId="ADAL" clId="{1DB9FD67-5006-482A-9EE4-A99320B38C5B}" dt="2022-06-08T12:10:27.078" v="3446" actId="1036"/>
          <ac:spMkLst>
            <pc:docMk/>
            <pc:sldMk cId="2493178066" sldId="265"/>
            <ac:spMk id="5" creationId="{B3DE64E1-2335-E9B6-340D-F0E72D49A90D}"/>
          </ac:spMkLst>
        </pc:spChg>
        <pc:spChg chg="mod">
          <ac:chgData name="Sourit Saha" userId="6ab53443-4491-491c-806e-2c8c9160cc28" providerId="ADAL" clId="{1DB9FD67-5006-482A-9EE4-A99320B38C5B}" dt="2022-06-08T12:10:33.657" v="3451" actId="1036"/>
          <ac:spMkLst>
            <pc:docMk/>
            <pc:sldMk cId="2493178066" sldId="265"/>
            <ac:spMk id="6" creationId="{09983D4B-1B94-AB1F-B106-8B3C4D2E9112}"/>
          </ac:spMkLst>
        </pc:spChg>
      </pc:sldChg>
      <pc:sldChg chg="addSp delSp modSp add mod">
        <pc:chgData name="Sourit Saha" userId="6ab53443-4491-491c-806e-2c8c9160cc28" providerId="ADAL" clId="{1DB9FD67-5006-482A-9EE4-A99320B38C5B}" dt="2022-06-09T12:57:22.455" v="4676" actId="1035"/>
        <pc:sldMkLst>
          <pc:docMk/>
          <pc:sldMk cId="471128433" sldId="266"/>
        </pc:sldMkLst>
        <pc:spChg chg="add del mod">
          <ac:chgData name="Sourit Saha" userId="6ab53443-4491-491c-806e-2c8c9160cc28" providerId="ADAL" clId="{1DB9FD67-5006-482A-9EE4-A99320B38C5B}" dt="2022-06-09T12:56:56.342" v="4655" actId="478"/>
          <ac:spMkLst>
            <pc:docMk/>
            <pc:sldMk cId="471128433" sldId="266"/>
            <ac:spMk id="4" creationId="{0F142454-B4B8-55CF-E290-D554277DE60E}"/>
          </ac:spMkLst>
        </pc:spChg>
        <pc:spChg chg="mod">
          <ac:chgData name="Sourit Saha" userId="6ab53443-4491-491c-806e-2c8c9160cc28" providerId="ADAL" clId="{1DB9FD67-5006-482A-9EE4-A99320B38C5B}" dt="2022-06-09T12:57:22.455" v="4676" actId="1035"/>
          <ac:spMkLst>
            <pc:docMk/>
            <pc:sldMk cId="471128433" sldId="266"/>
            <ac:spMk id="5" creationId="{B3DE64E1-2335-E9B6-340D-F0E72D49A90D}"/>
          </ac:spMkLst>
        </pc:spChg>
        <pc:spChg chg="mod">
          <ac:chgData name="Sourit Saha" userId="6ab53443-4491-491c-806e-2c8c9160cc28" providerId="ADAL" clId="{1DB9FD67-5006-482A-9EE4-A99320B38C5B}" dt="2022-06-09T12:57:22.455" v="4676" actId="1035"/>
          <ac:spMkLst>
            <pc:docMk/>
            <pc:sldMk cId="471128433" sldId="266"/>
            <ac:spMk id="6" creationId="{09983D4B-1B94-AB1F-B106-8B3C4D2E9112}"/>
          </ac:spMkLst>
        </pc:spChg>
      </pc:sldChg>
      <pc:sldChg chg="addSp delSp modSp add mod">
        <pc:chgData name="Sourit Saha" userId="6ab53443-4491-491c-806e-2c8c9160cc28" providerId="ADAL" clId="{1DB9FD67-5006-482A-9EE4-A99320B38C5B}" dt="2022-06-09T13:05:24.447" v="4728" actId="20577"/>
        <pc:sldMkLst>
          <pc:docMk/>
          <pc:sldMk cId="4150530038" sldId="267"/>
        </pc:sldMkLst>
        <pc:spChg chg="add del mod">
          <ac:chgData name="Sourit Saha" userId="6ab53443-4491-491c-806e-2c8c9160cc28" providerId="ADAL" clId="{1DB9FD67-5006-482A-9EE4-A99320B38C5B}" dt="2022-06-09T12:50:21.691" v="4620" actId="478"/>
          <ac:spMkLst>
            <pc:docMk/>
            <pc:sldMk cId="4150530038" sldId="267"/>
            <ac:spMk id="3" creationId="{B49857CA-3A24-087D-B8C6-E248955C3AF3}"/>
          </ac:spMkLst>
        </pc:spChg>
        <pc:spChg chg="mod">
          <ac:chgData name="Sourit Saha" userId="6ab53443-4491-491c-806e-2c8c9160cc28" providerId="ADAL" clId="{1DB9FD67-5006-482A-9EE4-A99320B38C5B}" dt="2022-06-09T13:05:24.447" v="4728" actId="20577"/>
          <ac:spMkLst>
            <pc:docMk/>
            <pc:sldMk cId="4150530038" sldId="267"/>
            <ac:spMk id="5" creationId="{994F8E67-43B6-BE63-EBC3-EC3FFEE3E8A7}"/>
          </ac:spMkLst>
        </pc:spChg>
        <pc:spChg chg="mod">
          <ac:chgData name="Sourit Saha" userId="6ab53443-4491-491c-806e-2c8c9160cc28" providerId="ADAL" clId="{1DB9FD67-5006-482A-9EE4-A99320B38C5B}" dt="2022-06-09T12:58:51.888" v="4687" actId="1036"/>
          <ac:spMkLst>
            <pc:docMk/>
            <pc:sldMk cId="4150530038" sldId="267"/>
            <ac:spMk id="7" creationId="{DE2E2FF5-43C5-F412-BFAD-85F4425B963F}"/>
          </ac:spMkLst>
        </pc:spChg>
        <pc:spChg chg="del mod">
          <ac:chgData name="Sourit Saha" userId="6ab53443-4491-491c-806e-2c8c9160cc28" providerId="ADAL" clId="{1DB9FD67-5006-482A-9EE4-A99320B38C5B}" dt="2022-06-09T12:42:06.113" v="4396" actId="478"/>
          <ac:spMkLst>
            <pc:docMk/>
            <pc:sldMk cId="4150530038" sldId="267"/>
            <ac:spMk id="8" creationId="{E3BCCF34-266E-4217-B548-F14D415A36EC}"/>
          </ac:spMkLst>
        </pc:spChg>
        <pc:spChg chg="del mod">
          <ac:chgData name="Sourit Saha" userId="6ab53443-4491-491c-806e-2c8c9160cc28" providerId="ADAL" clId="{1DB9FD67-5006-482A-9EE4-A99320B38C5B}" dt="2022-06-09T12:50:17.744" v="4619" actId="478"/>
          <ac:spMkLst>
            <pc:docMk/>
            <pc:sldMk cId="4150530038" sldId="267"/>
            <ac:spMk id="10" creationId="{D7BF4BFB-94B4-47D0-ED04-5B2E2E4018C3}"/>
          </ac:spMkLst>
        </pc:spChg>
        <pc:spChg chg="del">
          <ac:chgData name="Sourit Saha" userId="6ab53443-4491-491c-806e-2c8c9160cc28" providerId="ADAL" clId="{1DB9FD67-5006-482A-9EE4-A99320B38C5B}" dt="2022-06-09T07:43:21.433" v="3703" actId="478"/>
          <ac:spMkLst>
            <pc:docMk/>
            <pc:sldMk cId="4150530038" sldId="267"/>
            <ac:spMk id="11" creationId="{BE187128-122F-F735-4989-DC413BF2F980}"/>
          </ac:spMkLst>
        </pc:spChg>
        <pc:spChg chg="add del mod">
          <ac:chgData name="Sourit Saha" userId="6ab53443-4491-491c-806e-2c8c9160cc28" providerId="ADAL" clId="{1DB9FD67-5006-482A-9EE4-A99320B38C5B}" dt="2022-06-09T12:50:10.189" v="4618" actId="478"/>
          <ac:spMkLst>
            <pc:docMk/>
            <pc:sldMk cId="4150530038" sldId="267"/>
            <ac:spMk id="12" creationId="{4CE3A342-A740-59C5-3882-4FD6637BCCC1}"/>
          </ac:spMkLst>
        </pc:spChg>
        <pc:spChg chg="del mod">
          <ac:chgData name="Sourit Saha" userId="6ab53443-4491-491c-806e-2c8c9160cc28" providerId="ADAL" clId="{1DB9FD67-5006-482A-9EE4-A99320B38C5B}" dt="2022-06-09T12:52:38.150" v="4630" actId="478"/>
          <ac:spMkLst>
            <pc:docMk/>
            <pc:sldMk cId="4150530038" sldId="267"/>
            <ac:spMk id="13" creationId="{39DB7F84-8956-AB24-5AE9-80D0374310AB}"/>
          </ac:spMkLst>
        </pc:spChg>
        <pc:picChg chg="del mod">
          <ac:chgData name="Sourit Saha" userId="6ab53443-4491-491c-806e-2c8c9160cc28" providerId="ADAL" clId="{1DB9FD67-5006-482A-9EE4-A99320B38C5B}" dt="2022-06-09T12:50:17.744" v="4619" actId="478"/>
          <ac:picMkLst>
            <pc:docMk/>
            <pc:sldMk cId="4150530038" sldId="267"/>
            <ac:picMk id="9" creationId="{23BFC164-1B4B-D1BF-344D-F450D0056F4D}"/>
          </ac:picMkLst>
        </pc:picChg>
      </pc:sldChg>
      <pc:sldChg chg="addSp delSp modSp new mod setBg setClrOvrMap">
        <pc:chgData name="Sourit Saha" userId="6ab53443-4491-491c-806e-2c8c9160cc28" providerId="ADAL" clId="{1DB9FD67-5006-482A-9EE4-A99320B38C5B}" dt="2022-06-09T13:12:00.086" v="4792" actId="1038"/>
        <pc:sldMkLst>
          <pc:docMk/>
          <pc:sldMk cId="3746984672" sldId="268"/>
        </pc:sldMkLst>
        <pc:spChg chg="mod">
          <ac:chgData name="Sourit Saha" userId="6ab53443-4491-491c-806e-2c8c9160cc28" providerId="ADAL" clId="{1DB9FD67-5006-482A-9EE4-A99320B38C5B}" dt="2022-06-09T12:50:00.140" v="4617" actId="1035"/>
          <ac:spMkLst>
            <pc:docMk/>
            <pc:sldMk cId="3746984672" sldId="268"/>
            <ac:spMk id="2" creationId="{215D09B8-745A-27A1-A1CB-47F0D2152C41}"/>
          </ac:spMkLst>
        </pc:spChg>
        <pc:spChg chg="mod">
          <ac:chgData name="Sourit Saha" userId="6ab53443-4491-491c-806e-2c8c9160cc28" providerId="ADAL" clId="{1DB9FD67-5006-482A-9EE4-A99320B38C5B}" dt="2022-06-09T13:11:21.387" v="4759" actId="1038"/>
          <ac:spMkLst>
            <pc:docMk/>
            <pc:sldMk cId="3746984672" sldId="268"/>
            <ac:spMk id="3" creationId="{3663066C-3E8D-7947-7BC2-1C2E7215DEB5}"/>
          </ac:spMkLst>
        </pc:spChg>
        <pc:spChg chg="del mod">
          <ac:chgData name="Sourit Saha" userId="6ab53443-4491-491c-806e-2c8c9160cc28" providerId="ADAL" clId="{1DB9FD67-5006-482A-9EE4-A99320B38C5B}" dt="2022-06-09T12:46:33.870" v="4464" actId="931"/>
          <ac:spMkLst>
            <pc:docMk/>
            <pc:sldMk cId="3746984672" sldId="268"/>
            <ac:spMk id="4" creationId="{E38DF61E-D2C8-99AB-BA03-E7D7BF2A0C6A}"/>
          </ac:spMkLst>
        </pc:spChg>
        <pc:spChg chg="add mod">
          <ac:chgData name="Sourit Saha" userId="6ab53443-4491-491c-806e-2c8c9160cc28" providerId="ADAL" clId="{1DB9FD67-5006-482A-9EE4-A99320B38C5B}" dt="2022-06-09T13:12:00.086" v="4792" actId="1038"/>
          <ac:spMkLst>
            <pc:docMk/>
            <pc:sldMk cId="3746984672" sldId="268"/>
            <ac:spMk id="10" creationId="{0CB728A1-85A7-9D8B-FF49-F92DE6831F5B}"/>
          </ac:spMkLst>
        </pc:spChg>
        <pc:spChg chg="add del">
          <ac:chgData name="Sourit Saha" userId="6ab53443-4491-491c-806e-2c8c9160cc28" providerId="ADAL" clId="{1DB9FD67-5006-482A-9EE4-A99320B38C5B}" dt="2022-06-09T12:46:44.752" v="4468" actId="26606"/>
          <ac:spMkLst>
            <pc:docMk/>
            <pc:sldMk cId="3746984672" sldId="268"/>
            <ac:spMk id="11" creationId="{C7FA33FF-088D-4F16-95A2-2C64D353DEA8}"/>
          </ac:spMkLst>
        </pc:spChg>
        <pc:spChg chg="add del">
          <ac:chgData name="Sourit Saha" userId="6ab53443-4491-491c-806e-2c8c9160cc28" providerId="ADAL" clId="{1DB9FD67-5006-482A-9EE4-A99320B38C5B}" dt="2022-06-09T12:46:44.752" v="4468" actId="26606"/>
          <ac:spMkLst>
            <pc:docMk/>
            <pc:sldMk cId="3746984672" sldId="268"/>
            <ac:spMk id="13" creationId="{A376EFB1-01CF-419F-ABF1-2AF02BBFCBD1}"/>
          </ac:spMkLst>
        </pc:spChg>
        <pc:spChg chg="add del">
          <ac:chgData name="Sourit Saha" userId="6ab53443-4491-491c-806e-2c8c9160cc28" providerId="ADAL" clId="{1DB9FD67-5006-482A-9EE4-A99320B38C5B}" dt="2022-06-09T12:46:44.752" v="4468" actId="26606"/>
          <ac:spMkLst>
            <pc:docMk/>
            <pc:sldMk cId="3746984672" sldId="268"/>
            <ac:spMk id="15" creationId="{FF9DEA15-78BD-4750-AA18-B9F28A6D5AB8}"/>
          </ac:spMkLst>
        </pc:spChg>
        <pc:picChg chg="add mod">
          <ac:chgData name="Sourit Saha" userId="6ab53443-4491-491c-806e-2c8c9160cc28" providerId="ADAL" clId="{1DB9FD67-5006-482A-9EE4-A99320B38C5B}" dt="2022-06-09T13:11:21.387" v="4759" actId="1038"/>
          <ac:picMkLst>
            <pc:docMk/>
            <pc:sldMk cId="3746984672" sldId="268"/>
            <ac:picMk id="6" creationId="{38F9AD26-2017-FEEA-8DDF-A4A21EF37BCA}"/>
          </ac:picMkLst>
        </pc:picChg>
      </pc:sldChg>
      <pc:sldChg chg="delSp modSp new mod">
        <pc:chgData name="Sourit Saha" userId="6ab53443-4491-491c-806e-2c8c9160cc28" providerId="ADAL" clId="{1DB9FD67-5006-482A-9EE4-A99320B38C5B}" dt="2022-06-09T13:26:29.005" v="4816" actId="478"/>
        <pc:sldMkLst>
          <pc:docMk/>
          <pc:sldMk cId="3809599559" sldId="269"/>
        </pc:sldMkLst>
        <pc:spChg chg="mod">
          <ac:chgData name="Sourit Saha" userId="6ab53443-4491-491c-806e-2c8c9160cc28" providerId="ADAL" clId="{1DB9FD67-5006-482A-9EE4-A99320B38C5B}" dt="2022-06-09T13:26:22.433" v="4815" actId="20577"/>
          <ac:spMkLst>
            <pc:docMk/>
            <pc:sldMk cId="3809599559" sldId="269"/>
            <ac:spMk id="2" creationId="{A485ACAF-6310-5810-CE71-EF8A4487B373}"/>
          </ac:spMkLst>
        </pc:spChg>
        <pc:spChg chg="del">
          <ac:chgData name="Sourit Saha" userId="6ab53443-4491-491c-806e-2c8c9160cc28" providerId="ADAL" clId="{1DB9FD67-5006-482A-9EE4-A99320B38C5B}" dt="2022-06-09T13:26:29.005" v="4816" actId="478"/>
          <ac:spMkLst>
            <pc:docMk/>
            <pc:sldMk cId="3809599559" sldId="269"/>
            <ac:spMk id="3" creationId="{4677FC75-8811-7F17-57DA-5ED068B69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9B6B3-B219-4ADE-96BA-3600A710AC79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D75F7-7755-48B0-A4B6-EF85D17F1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3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75F7-7755-48B0-A4B6-EF85D17F1D0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0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D75F7-7755-48B0-A4B6-EF85D17F1D0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E3EC-D2FD-811A-35CC-96CC28BE2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404ED-3C92-7B7D-4BFE-3495F9556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F330-606E-9AE8-229E-D81B9FD5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94D7-0DA7-4AE5-9D51-367BC5B1C204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3431-BD37-0A8E-2C04-1608BB73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11B5-8531-5191-D551-EB2D63D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9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A9D4-76D2-A82A-0943-D13DEFE0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F43F-846F-5CBE-9F2D-BDF45722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991E-C07F-7064-08D8-624C715C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8FE-DADD-4558-86A1-560EB1209647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AC5A-AF8F-69C7-0C42-412A25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135C-2171-4149-F403-09CE4F03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45A8F-6CF8-DCE1-62E1-816BB81B7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1B9F6-3C59-20A9-B4E6-3625D7618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C4AE-EF3D-5D83-6024-6987D8CA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3946-41EA-4AB0-A865-52B35CD3B9D6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9C4B-AF22-66E8-D4C3-0681826F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FA96-F950-AE0E-3BE4-4B29B843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8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0B52-46BE-D117-89A0-886193EB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1395-5FB9-85B2-D53A-513A4CC8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868A-AB11-BA6A-27AB-6AE7ECA1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637-AF93-43A1-9906-9DCB99F2C353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9176-0238-B832-267C-B6CD51A8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8276-98B2-CA5B-7351-10E9498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AEA3-2B59-0FD1-47A4-FC48BC4A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21AD3-4337-2F4C-84B3-08172CA7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DCF7-5AB0-AEBD-F2FF-5168B766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21F-C5FE-4847-A6A1-7CFABB79FC3E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1651-3E23-7971-9AE6-75C9B427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FAC0-B19C-7C5A-84E4-10047BAD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8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C5F1-DF38-286E-72F1-C7027BA9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D7A2-1266-AB34-F65C-05109DEE5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D91AF-8460-0812-4C4B-9DC63B3C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80E1-8EAD-FAE2-8BF4-D1B1E0DC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E1EC-6650-4C5D-995A-21394AB84A33}" type="datetime1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ADDD-5EC2-BDDF-A660-AFD69C54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7F76-FFC4-536B-6E8A-36378ABE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6F40-1716-1B3D-5945-EB0DF1FF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985C-FB34-3F18-0AE7-0770B778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B5539-9B9B-2D07-7362-62E737EAE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742F6-7C0B-6BD0-F5F9-8ECC48B32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B073D-A57F-DAE1-B943-2F9AEF69B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7A450-C3BD-576B-66FA-E78032FC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3413-0143-438C-B6AB-B0A56A3595CF}" type="datetime1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14C22-76CD-31C2-717C-37E9232F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1DDE8-6F33-B60E-6D3F-39EA5878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BFE3-86B8-6064-D4A2-A44AA227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05597-4395-799C-870B-CC5E60E6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FD8D-31BA-462C-817F-1A133A564879}" type="datetime1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61AC6-AD50-3C14-0766-154560D6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39991-19B8-4A53-C6B9-091BF098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8724C-87F6-F275-0278-20C7ED2C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BA2C-4FDE-4ED4-ACB4-30CC8D476243}" type="datetime1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D0A69-11E9-D735-EFE2-ED92FD34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60707-DA5F-9876-C2F6-680F17C1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9E3F-3E62-EAC4-D478-8D246DB5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AC90-69E9-FA56-70EF-A8324B74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B0483-3C4B-B117-011D-A9ABCDFDC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57DB-E58D-58D6-A841-E6D4D87D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A066-698C-40BA-ADD7-BA83441F2EDE}" type="datetime1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C9FD0-0C2E-53F0-5EFD-5439B96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05459-C8E4-D24C-8BBE-5CE03251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7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F8C0-DD9C-4A49-BDEF-5644581F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A90D5-C489-4A13-C885-620178E4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D8345-35E8-0C51-642B-9E82DB9D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60445-7773-1A6C-F6DB-6A99A119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9FC-097A-4454-B799-199FF857FEE0}" type="datetime1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00EE2-FE29-E457-4E9D-87209420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4941-DAA7-2728-DE1B-2FA4794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3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FD5C-FE1B-A613-71ED-C9C36B75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8CEF-A6F5-6622-D7AB-9F9E3A03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B7C3-F9DD-DA10-CD56-BE1B43C0E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0BB4-6EA7-4616-827E-472B8523390A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DFFC-ABE9-C9A3-2856-ED69CBBAB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0241-1AD0-3B1E-3D5D-6552EE7D3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3EFE-93F9-44A4-945B-47D691CC0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9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F3B0-4809-D134-24B8-3EFC04B13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Collision Dynamics</a:t>
            </a:r>
            <a:br>
              <a:rPr lang="en-IN" dirty="0"/>
            </a:br>
            <a:r>
              <a:rPr lang="en-IN" sz="5000" dirty="0"/>
              <a:t>(Soft Particle Impact)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F390F-5E93-7DBD-6FD4-4E27C4178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85888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Presented By</a:t>
            </a:r>
          </a:p>
          <a:p>
            <a:pPr algn="r"/>
            <a:r>
              <a:rPr lang="en-IN" sz="2800" dirty="0"/>
              <a:t>Sourit Saha</a:t>
            </a:r>
          </a:p>
          <a:p>
            <a:pPr algn="r"/>
            <a:r>
              <a:rPr lang="en-IN" dirty="0"/>
              <a:t>Summer Intern</a:t>
            </a:r>
          </a:p>
          <a:p>
            <a:pPr algn="r"/>
            <a:r>
              <a:rPr lang="en-IN" dirty="0"/>
              <a:t>IIT Mandi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3A43C-072F-4362-F005-C10A2487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1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3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E64E1-2335-E9B6-340D-F0E72D49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704020"/>
          </a:xfrm>
        </p:spPr>
        <p:txBody>
          <a:bodyPr/>
          <a:lstStyle/>
          <a:p>
            <a:r>
              <a:rPr lang="en-IN" dirty="0"/>
              <a:t>Tangential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983D4B-1B94-AB1F-B106-8B3C4D2E9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8" y="984738"/>
                <a:ext cx="11774658" cy="550047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Rearranging Eq. (20) and substituting in Eq. (18) we obtain the tangential force-displacement</a:t>
                </a:r>
                <a:r>
                  <a:rPr lang="en-GB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IN" sz="2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sSub>
                                      <m:sSubPr>
                                        <m:ctrlPr>
                                          <a:rPr lang="en-IN" sz="2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IN" sz="2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2/3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……(21)</a:t>
                </a:r>
              </a:p>
              <a:p>
                <a:pPr algn="l"/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the tangential stiffness it is convenient to differentiate Eq. (21) to obtain the compliance and then invert. Thus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den>
                    </m:f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</m:t>
                    </m:r>
                    <m:sSup>
                      <m:sSup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……(22)</a:t>
                </a:r>
              </a:p>
              <a:p>
                <a:pPr algn="l"/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development of the slip annulus during loading involves a dissipative process and hence the slip annulus does not simply recede during unloading.</a:t>
                </a:r>
              </a:p>
              <a:p>
                <a:pPr algn="l"/>
                <a:r>
                  <a:rPr lang="en-IN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tangential displacement is reversed then slip in the opposite direction (counter-slip) spreads radially inwards from the perimeter of the contact area.</a:t>
                </a:r>
              </a:p>
              <a:p>
                <a:pPr algn="l"/>
                <a:r>
                  <a:rPr lang="en-IN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required to produce the annulus of counter slip is twice that needed to form the original slip annulus since the counter-slip has to cancel the original slip and progress the slip in the opposite direction.</a:t>
                </a:r>
              </a:p>
              <a:p>
                <a:pPr algn="l"/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distribution of the tangential traction at the start of unloading is given by </a:t>
                </a:r>
                <a:r>
                  <a:rPr lang="en-IN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 (3.17a, b).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983D4B-1B94-AB1F-B106-8B3C4D2E9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8" y="984738"/>
                <a:ext cx="11774658" cy="5500471"/>
              </a:xfrm>
              <a:blipFill>
                <a:blip r:embed="rId2"/>
                <a:stretch>
                  <a:fillRect l="-569" t="-1330" r="-207" b="-7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643B47-E91D-EA05-69BD-C6AF8B9D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10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7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E64E1-2335-E9B6-340D-F0E72D49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3"/>
            <a:ext cx="10515600" cy="704020"/>
          </a:xfrm>
        </p:spPr>
        <p:txBody>
          <a:bodyPr/>
          <a:lstStyle/>
          <a:p>
            <a:r>
              <a:rPr lang="en-IN" dirty="0"/>
              <a:t>Tangential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983D4B-1B94-AB1F-B106-8B3C4D2E9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7" y="956601"/>
                <a:ext cx="11887200" cy="57255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the traction distribution during unloading, a negative traction is superimposed of the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=−2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0≤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……(23.a)</a:t>
                </a:r>
                <a:endParaRPr lang="en-IN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……(23.b)</a:t>
                </a:r>
                <a:endParaRPr lang="en-IN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I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defines the annulus of counter-slip.</a:t>
                </a:r>
              </a:p>
              <a:p>
                <a:pPr algn="l"/>
                <a:r>
                  <a:rPr lang="en-IN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resultant traction distribution </a:t>
                </a:r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obtained by adding </a:t>
                </a:r>
                <a:r>
                  <a:rPr lang="en-GB" sz="2200" b="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Eqs</a:t>
                </a:r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(3.17a, b) and (3.23a, b) to give (illustrated in Fig. 3)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0≤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……(24.a)</a:t>
                </a:r>
                <a:endParaRPr lang="en-IN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……(24.b)</a:t>
                </a:r>
                <a:endParaRPr lang="en-IN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……(24.c)</a:t>
                </a:r>
                <a:endParaRPr lang="en-IN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Eq. (3.24a, b, c) over the contact area to obtain the tangential force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𝑟𝑑𝑟</m:t>
                        </m:r>
                      </m:e>
                    </m:nary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sSub>
                      <m:sSub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sz="2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sSub>
                      <m:sSubPr>
                        <m:ctrlP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sz="2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……(25)</a:t>
                </a:r>
                <a:endParaRPr lang="en-IN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983D4B-1B94-AB1F-B106-8B3C4D2E9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7" y="956601"/>
                <a:ext cx="11887200" cy="5725555"/>
              </a:xfrm>
              <a:blipFill>
                <a:blip r:embed="rId2"/>
                <a:stretch>
                  <a:fillRect l="-615" t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1C7A6-09DC-046D-8310-14EFBC3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11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94F8E67-43B6-BE63-EBC3-EC3FFEE3E8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165" y="1097282"/>
                <a:ext cx="11310425" cy="5423728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tangential force from which unloading commenced and is given by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 (20).</a:t>
                </a:r>
                <a:endParaRPr lang="en-IN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 </a:t>
                </a:r>
                <a:r>
                  <a:rPr lang="en-IN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Eqs</a:t>
                </a:r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(20) and (25),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IN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……(26)</a:t>
                </a:r>
              </a:p>
              <a:p>
                <a:pPr algn="l"/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relative displacement of the two spheres is given by</a:t>
                </a:r>
                <a:endParaRPr lang="en-IN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IN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sSub>
                                      <m:sSub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……(27)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Differentiating Eq. (27) to obtain the compliance and then inverting provides the tangential stiffness</a:t>
                </a:r>
                <a:endParaRPr lang="en-IN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den>
                    </m:f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……(28)</a:t>
                </a:r>
                <a:endParaRPr lang="en-IN" sz="16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94F8E67-43B6-BE63-EBC3-EC3FFEE3E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165" y="1097282"/>
                <a:ext cx="11310425" cy="5423728"/>
              </a:xfrm>
              <a:blipFill>
                <a:blip r:embed="rId3"/>
                <a:stretch>
                  <a:fillRect l="-755" t="-1573" b="-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DE2E2FF5-43C5-F412-BFAD-85F4425B963F}"/>
              </a:ext>
            </a:extLst>
          </p:cNvPr>
          <p:cNvSpPr txBox="1">
            <a:spLocks/>
          </p:cNvSpPr>
          <p:nvPr/>
        </p:nvSpPr>
        <p:spPr>
          <a:xfrm>
            <a:off x="838200" y="266650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Tangential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49AAE-419A-7B79-9E69-B54A4E8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12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3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09B8-745A-27A1-A1CB-47F0D215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5"/>
            <a:ext cx="10515600" cy="858763"/>
          </a:xfrm>
        </p:spPr>
        <p:txBody>
          <a:bodyPr>
            <a:normAutofit/>
          </a:bodyPr>
          <a:lstStyle/>
          <a:p>
            <a:r>
              <a:rPr lang="en-IN" dirty="0"/>
              <a:t>Tangential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3066C-3E8D-7947-7BC2-1C2E7215DE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64235" y="1434908"/>
                <a:ext cx="6876606" cy="4600135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force-displacement curve for a reversal of the tangential displacement is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 in Fig. 4.</a:t>
                </a:r>
              </a:p>
              <a:p>
                <a:pPr algn="l"/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unloading commenced from the point A on the loading curve OA*, then the tangential force decreases along ABC.</a:t>
                </a:r>
              </a:p>
              <a:p>
                <a:pPr algn="l"/>
                <a:r>
                  <a:rPr lang="en-I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distribution of the </a:t>
                </a:r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 traction at point B,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by Eq. (3.24a, b, c) and </a:t>
                </a:r>
                <a:r>
                  <a:rPr lang="en-I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illustrated in Fig. 3.</a:t>
                </a:r>
              </a:p>
              <a:p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Counter-slip continues to spread radially inwards until point C is reached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I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decreases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 the inverse loading curve OCC* in Fig. 4.</a:t>
                </a:r>
                <a:endParaRPr lang="en-IN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3066C-3E8D-7947-7BC2-1C2E7215D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4235" y="1434908"/>
                <a:ext cx="6876606" cy="4600135"/>
              </a:xfrm>
              <a:blipFill>
                <a:blip r:embed="rId2"/>
                <a:stretch>
                  <a:fillRect l="-1152" t="-1854" r="-1064" b="-1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F9AD26-2017-FEEA-8DDF-A4A21EF37B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41" y="1375462"/>
            <a:ext cx="394160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B728A1-85A7-9D8B-FF49-F92DE6831F5B}"/>
              </a:ext>
            </a:extLst>
          </p:cNvPr>
          <p:cNvSpPr txBox="1"/>
          <p:nvPr/>
        </p:nvSpPr>
        <p:spPr>
          <a:xfrm>
            <a:off x="7061978" y="5809937"/>
            <a:ext cx="449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0" i="0" u="none" strike="noStrike" baseline="0" dirty="0"/>
              <a:t>Fig. 4 Tangential contact force-displacement</a:t>
            </a:r>
            <a:r>
              <a:rPr lang="en-IN" dirty="0"/>
              <a:t> </a:t>
            </a:r>
            <a:r>
              <a:rPr lang="en-IN" sz="1800" b="0" i="0" u="none" strike="noStrike" baseline="0" dirty="0"/>
              <a:t>relationship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8C97-F2DF-0C74-3057-2FD9899A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13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8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ACAF-6310-5810-CE71-EF8A4487B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531D4-7048-45F6-C9A6-234F870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14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9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ADA1-2582-673C-2EE5-70191F0F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5"/>
            <a:ext cx="10515600" cy="830629"/>
          </a:xfrm>
        </p:spPr>
        <p:txBody>
          <a:bodyPr/>
          <a:lstStyle/>
          <a:p>
            <a:r>
              <a:rPr lang="en-IN" dirty="0"/>
              <a:t>Why Soft Particle Impact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5E8D3-6DBB-990B-7A33-7B6DB2DCD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5754"/>
                <a:ext cx="10515600" cy="52971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Till now, we have been discussing Hard Particle Impact Model which relates post impact kinematics to pre impact kinematics using three physical properties- coefficients of normal restitution </a:t>
                </a:r>
                <a:r>
                  <a:rPr lang="en-IN" dirty="0"/>
                  <a:t>(</a:t>
                </a:r>
                <a:r>
                  <a:rPr lang="en-IN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𝑒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coefficient of friction </a:t>
                </a:r>
                <a:r>
                  <a:rPr lang="en-IN" dirty="0"/>
                  <a:t>(</a:t>
                </a:r>
                <a:r>
                  <a:rPr lang="en-IN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IN" dirty="0"/>
                  <a:t>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coefficient of maximum tangential restitution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).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this model fails to determine the contact forces and post impact dynamics of the particles. Reasons: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velocity of the impacting particles change instantaneously after the collision. So the velocity function has a discontinuity at the time of impact and not differentiable at that moment. That’s why the acceleration of the particles can’t be defined.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calculated momentum change of the particles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IN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IN" dirty="0"/>
                  <a:t>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previous model. We know, force is defined as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As we assumed impacts to be instantaneous,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 contact force is not defined.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to cater these needs, we need a different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5E8D3-6DBB-990B-7A33-7B6DB2DCD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5754"/>
                <a:ext cx="10515600" cy="5297121"/>
              </a:xfrm>
              <a:blipFill>
                <a:blip r:embed="rId2"/>
                <a:stretch>
                  <a:fillRect l="-1043" t="-2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076D2-6601-E5BF-E850-E76F093A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2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10CE-BACD-3A8D-1796-9879148C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/>
          <a:lstStyle/>
          <a:p>
            <a:r>
              <a:rPr lang="en-IN" dirty="0"/>
              <a:t>Elastic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4848-E672-C78D-05B1-B49D15C1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6"/>
            <a:ext cx="10515600" cy="51078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external strain fields to granular materials causes relative movement between the constitutive particles.</a:t>
            </a:r>
          </a:p>
          <a:p>
            <a:pPr algn="l"/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the relative displacements between contiguous particles, forces are generated at the interparticle contacts and the macroscopic state of stress is a function of the distribution of contact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within the material.</a:t>
            </a:r>
          </a:p>
          <a:p>
            <a:pPr algn="l"/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contact force-displacement behaviour depends on the material properties of the particles, the sizes of the two particles in contact and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surface conditions.</a:t>
            </a:r>
            <a:endParaRPr lang="en-GB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 and tangential force-displacement relationships for elastic spheres with friction are provided by the theories of Hertz (1881),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Mindlin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(1949), and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Mindlin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Deresiewicz (1953).</a:t>
            </a:r>
          </a:p>
          <a:p>
            <a:pPr algn="l"/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 and tangential contact forces are obtained by integrating the respective normal and tangential traction distributions over the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27F9A-A9CC-19A8-3EF1-DCC34E1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3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01A6-2299-49AD-6893-539F2C7B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774358"/>
          </a:xfrm>
        </p:spPr>
        <p:txBody>
          <a:bodyPr/>
          <a:lstStyle/>
          <a:p>
            <a:r>
              <a:rPr lang="en-IN" dirty="0"/>
              <a:t>Normal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ED3AA-61CF-C326-0476-D82D3CAD14A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96942" y="1330198"/>
                <a:ext cx="6344534" cy="46767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   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semi-ellipsoidal normal pressure distribution acting over the small circular contact area of radius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 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expressed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……(1)</a:t>
                </a:r>
              </a:p>
              <a:p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normal displacements over the contact area as illustrated in the cross-section shown in Fig. 1 and given by</a:t>
                </a:r>
              </a:p>
              <a:p>
                <a:pPr marL="0" indent="0">
                  <a:buNone/>
                </a:pPr>
                <a:endParaRPr lang="en-IN" sz="2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……(2)</a:t>
                </a:r>
              </a:p>
              <a:p>
                <a:pPr marL="0" indent="0">
                  <a:buNone/>
                </a:pP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XwjbjsVcdcrsGvdwssAdvP696A"/>
                  </a:rPr>
                  <a:t>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XwjbjsVcdcrsGvdwssAdvP696A"/>
                  </a:rPr>
                  <a:t>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Young’s modulus and Poisson’s ratio for the respective 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spheres.</a:t>
                </a:r>
                <a:endParaRPr lang="en-IN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ED3AA-61CF-C326-0476-D82D3CAD1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6942" y="1330198"/>
                <a:ext cx="6344534" cy="4676707"/>
              </a:xfrm>
              <a:blipFill>
                <a:blip r:embed="rId2"/>
                <a:stretch>
                  <a:fillRect l="-1441" t="-1956" b="-2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93B8DB52-7FD7-50ED-8DF4-51B836619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88" y="1330199"/>
            <a:ext cx="5172075" cy="354196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1963A5-B3BB-89DB-0399-B092A08968DF}"/>
                  </a:ext>
                </a:extLst>
              </p:cNvPr>
              <p:cNvSpPr txBox="1"/>
              <p:nvPr/>
            </p:nvSpPr>
            <p:spPr>
              <a:xfrm>
                <a:off x="196942" y="970668"/>
                <a:ext cx="117981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two contacting elastic spheres of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=1,2)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theory of Hertz (1881) predicts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1963A5-B3BB-89DB-0399-B092A089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2" y="970668"/>
                <a:ext cx="11798115" cy="461665"/>
              </a:xfrm>
              <a:prstGeom prst="rect">
                <a:avLst/>
              </a:prstGeom>
              <a:blipFill>
                <a:blip r:embed="rId4"/>
                <a:stretch>
                  <a:fillRect l="-671" t="-1184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5AE01B-4F20-2DA0-DE17-9E6B7B8C4155}"/>
              </a:ext>
            </a:extLst>
          </p:cNvPr>
          <p:cNvSpPr txBox="1"/>
          <p:nvPr/>
        </p:nvSpPr>
        <p:spPr>
          <a:xfrm>
            <a:off x="6541476" y="4881482"/>
            <a:ext cx="517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 1. </a:t>
            </a:r>
            <a:r>
              <a:rPr lang="en-GB" sz="1800" b="0" i="0" u="none" strike="noStrike" baseline="0" dirty="0">
                <a:latin typeface="NnbhdcWbmwlgHtfpspAdvP6975"/>
              </a:rPr>
              <a:t>Geometry of the local deformation at the contact between two dissimilar, unequal sized</a:t>
            </a:r>
          </a:p>
          <a:p>
            <a:pPr algn="ctr"/>
            <a:r>
              <a:rPr lang="en-GB" sz="1800" b="0" i="0" u="none" strike="noStrike" baseline="0" dirty="0">
                <a:latin typeface="NnbhdcWbmwlgHtfpspAdvP6975"/>
              </a:rPr>
              <a:t>elastic spheres subjected to an applied normal force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4FE0F-C591-6AE9-FE67-0E331CD6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4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E64E1-2335-E9B6-340D-F0E72D49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70"/>
            <a:ext cx="10515600" cy="704020"/>
          </a:xfrm>
        </p:spPr>
        <p:txBody>
          <a:bodyPr/>
          <a:lstStyle/>
          <a:p>
            <a:r>
              <a:rPr lang="en-IN" dirty="0"/>
              <a:t>Normal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983D4B-1B94-AB1F-B106-8B3C4D2E9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2" y="844058"/>
                <a:ext cx="11465170" cy="587390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 (2) satisfies the following boundary condition for the surface of the 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contact area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……(3)</a:t>
                </a:r>
              </a:p>
              <a:p>
                <a:pPr marL="0" indent="0">
                  <a:buNone/>
                </a:pP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 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relative curvature of the surface defined as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relative approach of the centroids of the two spheres in 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contact.</a:t>
                </a:r>
              </a:p>
              <a:p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Substitution of Eq. (2) into Eq. (3) for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 </m:t>
                    </m:r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leads 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……(4)</a:t>
                </a:r>
              </a:p>
              <a:p>
                <a:pPr marL="0" indent="0">
                  <a:buNone/>
                </a:pP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the relative contact compliance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.</a:t>
                </a:r>
              </a:p>
              <a:p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Eq. (4), the relative approach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……(5)</a:t>
                </a:r>
                <a:endParaRPr lang="en-GB" sz="2400" b="0" i="0" u="none" strike="noStrike" baseline="0" dirty="0">
                  <a:solidFill>
                    <a:schemeClr val="tx1"/>
                  </a:solidFill>
                  <a:latin typeface="NnbhdcWbmwlgHtfpspAdvP6975"/>
                </a:endParaRPr>
              </a:p>
              <a:p>
                <a:pPr marL="0" indent="0" algn="l">
                  <a:buNone/>
                </a:pP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 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radius of the contact area is obtained from </a:t>
                </a:r>
                <a:r>
                  <a:rPr lang="en-GB" sz="2400" b="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Eqs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(4) and (5) with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XwjbjsVcdcrsGvdwssAdvP696A"/>
                  </a:rPr>
                  <a:t>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:r>
                  <a:rPr lang="en-GB" sz="18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……(6)</a:t>
                </a:r>
                <a:endParaRPr lang="en-GB" sz="2400" b="0" i="0" u="none" strike="noStrike" baseline="0" dirty="0">
                  <a:solidFill>
                    <a:schemeClr val="tx1"/>
                  </a:solidFill>
                  <a:latin typeface="NnbhdcWbmwlgHtfpspAdvP6975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983D4B-1B94-AB1F-B106-8B3C4D2E9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2" y="844058"/>
                <a:ext cx="11465170" cy="5873904"/>
              </a:xfrm>
              <a:blipFill>
                <a:blip r:embed="rId2"/>
                <a:stretch>
                  <a:fillRect l="-851" t="-1452" b="-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88E28D-5CF9-5419-8F47-2138A920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5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1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FDCF2-42BE-4271-02BA-689C35552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0330"/>
                <a:ext cx="10515600" cy="5697419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from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Eqs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(5) and (6)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cs typeface="Times New Roman" panose="02020603050405020304" pitchFamily="18" charset="0"/>
                  </a:rPr>
                  <a:t>……(7)</a:t>
                </a:r>
                <a:endParaRPr lang="en-IN" sz="2400" dirty="0">
                  <a:cs typeface="Times New Roman" panose="02020603050405020304" pitchFamily="18" charset="0"/>
                </a:endParaRPr>
              </a:p>
              <a:p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normal force is defined as</a:t>
                </a:r>
                <a:endParaRPr lang="en-IN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)2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𝑟𝑑𝑟</m:t>
                        </m:r>
                      </m:e>
                    </m:nary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……(8)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 (8) </a:t>
                </a:r>
                <a:r>
                  <a:rPr lang="en-GB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may be substituted into </a:t>
                </a:r>
                <a:r>
                  <a:rPr lang="en-GB" sz="2400" b="0" i="0" u="none" strike="noStrike" baseline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Eqs</a:t>
                </a:r>
                <a:r>
                  <a:rPr lang="en-GB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(5) and (6) to give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……(9)</a:t>
                </a:r>
                <a:endPara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0000"/>
                    </a:solidFill>
                    <a:latin typeface="NnbhdcWbmwlgHtfpspAdvP6975"/>
                    <a:cs typeface="Times New Roman" panose="02020603050405020304" pitchFamily="18" charset="0"/>
                  </a:rPr>
                  <a:t>   </a:t>
                </a:r>
                <a:r>
                  <a:rPr lang="en-GB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GB" sz="2400" dirty="0">
                    <a:solidFill>
                      <a:srgbClr val="000000"/>
                    </a:solidFill>
                    <a:latin typeface="NnbhdcWbmwlgHtfpspAdvP6975"/>
                    <a:cs typeface="Times New Roman" panose="02020603050405020304" pitchFamily="18" charset="0"/>
                  </a:rPr>
                  <a:t>			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sSubSup>
                          <m:sSubSup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……(10)</a:t>
                </a:r>
              </a:p>
              <a:p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Rearranging Eq. (10),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en-IN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……(11)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Eq. (11), </a:t>
                </a:r>
                <a:r>
                  <a:rPr lang="en-GB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contact stiffness is defined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rad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……(12)</a:t>
                </a:r>
                <a:endParaRPr lang="en-IN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FDCF2-42BE-4271-02BA-689C35552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0330"/>
                <a:ext cx="10515600" cy="5697419"/>
              </a:xfrm>
              <a:blipFill>
                <a:blip r:embed="rId2"/>
                <a:stretch>
                  <a:fillRect l="-812" t="-1499" b="-11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4">
            <a:extLst>
              <a:ext uri="{FF2B5EF4-FFF2-40B4-BE49-F238E27FC236}">
                <a16:creationId xmlns:a16="http://schemas.microsoft.com/office/drawing/2014/main" id="{BB24B29B-0907-4171-F6E9-7C3EF0C0CE28}"/>
              </a:ext>
            </a:extLst>
          </p:cNvPr>
          <p:cNvSpPr txBox="1">
            <a:spLocks/>
          </p:cNvSpPr>
          <p:nvPr/>
        </p:nvSpPr>
        <p:spPr>
          <a:xfrm>
            <a:off x="838200" y="196310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Normal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D5D32-03E6-E6BC-D7E6-33AB97BD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6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11F0-0FEC-BDD3-5FE1-A7C3A352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492"/>
          </a:xfrm>
        </p:spPr>
        <p:txBody>
          <a:bodyPr/>
          <a:lstStyle/>
          <a:p>
            <a:r>
              <a:rPr lang="en-IN" dirty="0"/>
              <a:t>Tangential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2C5B0-8B9C-610F-340F-CA0EDF1C1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8298"/>
                <a:ext cx="10515600" cy="4501662"/>
              </a:xfrm>
            </p:spPr>
            <p:txBody>
              <a:bodyPr>
                <a:normAutofit/>
              </a:bodyPr>
              <a:lstStyle/>
              <a:p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Mindlin (1949) demonstrated that, for a constant normal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effect of applying a tangential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XwjbjsVcdcrsGvdwssAdvP696A"/>
                  </a:rPr>
                  <a:t>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to cause a small relative tangential motion, termed ‘slip’, over part of the contact area.</a:t>
                </a:r>
              </a:p>
              <a:p>
                <a:pPr algn="l"/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the remaining part no such relative movement occurs and the surfaces are said to ‘adhere’ or ‘stick’.</a:t>
                </a:r>
              </a:p>
              <a:p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 of a tangential force initiates the formation of an annulus of slip at the perimeter of the contact area which, for a monotonically increasing tangential force, progresses radially inwards until,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,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‘stick’ area is zero and sliding occurs with the tangential traction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.</a:t>
                </a:r>
              </a:p>
              <a:p>
                <a:pPr algn="l"/>
                <a:r>
                  <a:rPr lang="en-GB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Although it is only strictly valid for two spheres with the same elastic properties, for simplicity, we assume that the tangential interaction does not affect the normal 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interaction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NnbhdcWbmwlgHtfpspAdvP6975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2C5B0-8B9C-610F-340F-CA0EDF1C1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8298"/>
                <a:ext cx="10515600" cy="4501662"/>
              </a:xfrm>
              <a:blipFill>
                <a:blip r:embed="rId2"/>
                <a:stretch>
                  <a:fillRect l="-812" t="-1897" r="-1449" b="-1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1FB0-6A9D-0AEB-43C5-EF4F0D0F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7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1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E06C266-8FF6-6389-9AAB-BC5CDD8197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8475" y="829991"/>
                <a:ext cx="11971606" cy="106597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tangential force results in shear deformation adjacent to the contact surface as illustrated in Fig. 2, which shows the rigid displacements of the sphere centres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tangential elastic displacements at the contact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slip </a:t>
                </a:r>
                <a:r>
                  <a:rPr lang="en-IN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E06C266-8FF6-6389-9AAB-BC5CDD819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475" y="829991"/>
                <a:ext cx="11971606" cy="1065974"/>
              </a:xfrm>
              <a:blipFill>
                <a:blip r:embed="rId2"/>
                <a:stretch>
                  <a:fillRect l="-560" t="-3429" r="-815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94F8E67-43B6-BE63-EBC3-EC3FFEE3E8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3080" y="1825625"/>
                <a:ext cx="7053308" cy="4891694"/>
              </a:xfrm>
            </p:spPr>
            <p:txBody>
              <a:bodyPr>
                <a:noAutofit/>
              </a:bodyPr>
              <a:lstStyle/>
              <a:p>
                <a:r>
                  <a:rPr lang="en-IN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resultant slip displacement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IN" sz="2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IN" sz="2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2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……(13)</a:t>
                </a:r>
              </a:p>
              <a:p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‘stick’ region </a:t>
                </a:r>
                <a14:m>
                  <m:oMath xmlns:m="http://schemas.openxmlformats.org/officeDocument/2006/math"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sz="2200" b="0" i="0" u="none" strike="noStrike" baseline="0" dirty="0">
                    <a:latin typeface="NnbhdcWbmwlgHtfpspAdvP6975"/>
                  </a:rPr>
                  <a:t> </a:t>
                </a:r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</a:t>
                </a:r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……(14)</a:t>
                </a:r>
              </a:p>
              <a:p>
                <a:pPr algn="l"/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limiting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sSub>
                      <m:sSubPr>
                        <m:ctrlP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b="0" i="0" u="none" strike="noStrike" baseline="0" dirty="0">
                    <a:latin typeface="NnbhdcWbmwlgHtfpspAdvP6975"/>
                  </a:rPr>
                  <a:t>, </a:t>
                </a:r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distribution of the tangential traction is </a:t>
                </a:r>
                <a:r>
                  <a:rPr lang="en-IN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0≤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……(15)</a:t>
                </a:r>
              </a:p>
              <a:p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GB" sz="2200" b="0" i="0" u="none" strike="noStrike" baseline="0" dirty="0">
                    <a:latin typeface="NnbhdcWbmwlgHtfpspAdvP6975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b="0" i="0" u="none" strike="noStrike" baseline="0" dirty="0">
                    <a:latin typeface="NnbhdcWbmwlgHtfpspAdvP6975"/>
                  </a:rPr>
                  <a:t>, </a:t>
                </a:r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corresponding traction distribution is obtained by superimposing a negative traction over the stick region of radius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IN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0≤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……(16)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94F8E67-43B6-BE63-EBC3-EC3FFEE3E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3080" y="1825625"/>
                <a:ext cx="7053308" cy="4891694"/>
              </a:xfrm>
              <a:blipFill>
                <a:blip r:embed="rId3"/>
                <a:stretch>
                  <a:fillRect l="-951" t="-1370" r="-691" b="-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23BFC164-1B4B-D1BF-344D-F450D0056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9" y="1548203"/>
            <a:ext cx="5181600" cy="4315325"/>
          </a:xfr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E2E2FF5-43C5-F412-BFAD-85F4425B963F}"/>
              </a:ext>
            </a:extLst>
          </p:cNvPr>
          <p:cNvSpPr txBox="1">
            <a:spLocks/>
          </p:cNvSpPr>
          <p:nvPr/>
        </p:nvSpPr>
        <p:spPr>
          <a:xfrm>
            <a:off x="838200" y="168174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Tangential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F4BFB-94B4-47D0-ED04-5B2E2E4018C3}"/>
              </a:ext>
            </a:extLst>
          </p:cNvPr>
          <p:cNvSpPr txBox="1"/>
          <p:nvPr/>
        </p:nvSpPr>
        <p:spPr>
          <a:xfrm>
            <a:off x="6963516" y="5781809"/>
            <a:ext cx="517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baseline="0" dirty="0"/>
              <a:t>Fig. 2 Shear deformation adjacent to the contact due to an applied tangential force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C2863A-9E80-CEEA-771B-352520A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8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BFC164-1B4B-D1BF-344D-F450D0056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9999" y="1421531"/>
            <a:ext cx="5181600" cy="41185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94F8E67-43B6-BE63-EBC3-EC3FFEE3E8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3080" y="1783424"/>
                <a:ext cx="7419068" cy="11950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1/2</m:t>
                            </m:r>
                          </m:sup>
                        </m:sSup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1/2</m:t>
                            </m:r>
                          </m:sup>
                        </m:sSup>
                      </m:e>
                    </m:d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0≤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1/2</m:t>
                        </m:r>
                      </m:sup>
                    </m:sSup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……(17.b)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94F8E67-43B6-BE63-EBC3-EC3FFEE3E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3080" y="1783424"/>
                <a:ext cx="7419068" cy="119508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DE2E2FF5-43C5-F412-BFAD-85F4425B963F}"/>
              </a:ext>
            </a:extLst>
          </p:cNvPr>
          <p:cNvSpPr txBox="1">
            <a:spLocks/>
          </p:cNvSpPr>
          <p:nvPr/>
        </p:nvSpPr>
        <p:spPr>
          <a:xfrm>
            <a:off x="838200" y="266650"/>
            <a:ext cx="10515600" cy="70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Tangential Interaction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F4BFB-94B4-47D0-ED04-5B2E2E4018C3}"/>
              </a:ext>
            </a:extLst>
          </p:cNvPr>
          <p:cNvSpPr txBox="1"/>
          <p:nvPr/>
        </p:nvSpPr>
        <p:spPr>
          <a:xfrm>
            <a:off x="6963516" y="5556727"/>
            <a:ext cx="517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baseline="0" dirty="0">
                <a:latin typeface="QdbvpyWbmjrkHbvpvdAdvP6F01"/>
              </a:rPr>
              <a:t>Fig. 3 </a:t>
            </a:r>
            <a:r>
              <a:rPr lang="en-GB" sz="1800" b="0" i="0" u="none" strike="noStrike" baseline="0" dirty="0">
                <a:latin typeface="NnbhdcWbmwlgHtfpspAdvP6975"/>
              </a:rPr>
              <a:t>Tangential traction distributions during loading and during unloading</a:t>
            </a:r>
            <a:endParaRPr lang="en-IN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3BCCF34-266E-4217-B548-F14D415A36EC}"/>
              </a:ext>
            </a:extLst>
          </p:cNvPr>
          <p:cNvSpPr txBox="1">
            <a:spLocks/>
          </p:cNvSpPr>
          <p:nvPr/>
        </p:nvSpPr>
        <p:spPr>
          <a:xfrm>
            <a:off x="93081" y="1069146"/>
            <a:ext cx="11977000" cy="748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from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(15) and (16), the distribution of the tangential traction over the total contact area, shown in Fig. 3, is given as</a:t>
            </a:r>
          </a:p>
          <a:p>
            <a:pPr marL="0" indent="0" algn="ctr">
              <a:buNone/>
            </a:pP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87128-122F-F735-4989-DC413BF2F980}"/>
              </a:ext>
            </a:extLst>
          </p:cNvPr>
          <p:cNvSpPr txBox="1"/>
          <p:nvPr/>
        </p:nvSpPr>
        <p:spPr>
          <a:xfrm>
            <a:off x="6344533" y="2135927"/>
            <a:ext cx="106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……(17.a)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39DB7F84-8956-AB24-5AE9-80D0374310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665" y="2978510"/>
                <a:ext cx="6883334" cy="32245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2200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Mindlin</a:t>
                </a:r>
                <a:r>
                  <a:rPr lang="en-GB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(1949) showed that the relative tangential displacement of the two spheres </a:t>
                </a:r>
                <a:r>
                  <a:rPr lang="en-IN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……(18)</a:t>
                </a:r>
              </a:p>
              <a:p>
                <a:pPr marL="0" indent="0">
                  <a:buNone/>
                </a:pPr>
                <a:r>
                  <a:rPr lang="en-IN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where	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......(19)</a:t>
                </a:r>
              </a:p>
              <a:p>
                <a:r>
                  <a:rPr lang="en-GB" sz="2200" b="0" i="0" u="none" strike="noStrike" baseline="0" dirty="0">
                    <a:latin typeface="NnbhdcWbmwlgHtfpspAdvP6975"/>
                  </a:rPr>
                  <a:t>The magnitude of the tangential force is defined, using Eq. (17), as</a:t>
                </a:r>
                <a:endParaRPr lang="en-IN" sz="2200" b="0" i="0" u="none" strike="noStrike" baseline="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𝑟𝑑𝑟</m:t>
                        </m:r>
                      </m:e>
                    </m:nary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sSub>
                      <m:sSub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……(20)</a:t>
                </a:r>
                <a:endParaRPr lang="en-IN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39DB7F84-8956-AB24-5AE9-80D03743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" y="2978510"/>
                <a:ext cx="6883334" cy="3224548"/>
              </a:xfrm>
              <a:prstGeom prst="rect">
                <a:avLst/>
              </a:prstGeom>
              <a:blipFill>
                <a:blip r:embed="rId5"/>
                <a:stretch>
                  <a:fillRect l="-1063" t="-2268" b="-11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D5353-1FAC-E461-63AD-6D346EC1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3EFE-93F9-44A4-945B-47D691CC0E44}" type="slidenum">
              <a:rPr lang="en-IN" sz="1600" smtClean="0">
                <a:solidFill>
                  <a:schemeClr val="tx1"/>
                </a:solidFill>
              </a:rPr>
              <a:t>9</a:t>
            </a:fld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1818</Words>
  <Application>Microsoft Office PowerPoint</Application>
  <PresentationFormat>Widescreen</PresentationFormat>
  <Paragraphs>131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NnbhdcWbmwlgHtfpspAdvP6975</vt:lpstr>
      <vt:lpstr>QdbvpyWbmjrkHbvpvdAdvP6F01</vt:lpstr>
      <vt:lpstr>Times New Roman</vt:lpstr>
      <vt:lpstr>XwjbjsVcdcrsGvdwssAdvP696A</vt:lpstr>
      <vt:lpstr>Office Theme</vt:lpstr>
      <vt:lpstr>Collision Dynamics (Soft Particle Impact)</vt:lpstr>
      <vt:lpstr>Why Soft Particle Impact Model?</vt:lpstr>
      <vt:lpstr>Elastic Interaction</vt:lpstr>
      <vt:lpstr>Normal Interaction</vt:lpstr>
      <vt:lpstr>Normal Interaction (contd…)</vt:lpstr>
      <vt:lpstr>PowerPoint Presentation</vt:lpstr>
      <vt:lpstr>Tangential Interaction</vt:lpstr>
      <vt:lpstr>The tangential force results in shear deformation adjacent to the contact surface as illustrated in Fig. 2, which shows the rigid displacements of the sphere centres δ_i, the tangential elastic displacements at the contact surface u_i and the slip displacements s_i.</vt:lpstr>
      <vt:lpstr>PowerPoint Presentation</vt:lpstr>
      <vt:lpstr>Tangential Interaction (contd…)</vt:lpstr>
      <vt:lpstr>Tangential Interaction (contd…)</vt:lpstr>
      <vt:lpstr>PowerPoint Presentation</vt:lpstr>
      <vt:lpstr>Tangential Interaction (contd…)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Dynamics (Soft Particle Impact)</dc:title>
  <dc:creator>Sourit Saha</dc:creator>
  <cp:lastModifiedBy>Sourit Saha</cp:lastModifiedBy>
  <cp:revision>1</cp:revision>
  <dcterms:created xsi:type="dcterms:W3CDTF">2022-06-07T09:50:24Z</dcterms:created>
  <dcterms:modified xsi:type="dcterms:W3CDTF">2022-07-19T16:00:42Z</dcterms:modified>
</cp:coreProperties>
</file>