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6" r:id="rId4"/>
  </p:sldMasterIdLst>
  <p:notesMasterIdLst>
    <p:notesMasterId r:id="rId23"/>
  </p:notesMasterIdLst>
  <p:handoutMasterIdLst>
    <p:handoutMasterId r:id="rId24"/>
  </p:handoutMasterIdLst>
  <p:sldIdLst>
    <p:sldId id="256" r:id="rId5"/>
    <p:sldId id="281" r:id="rId6"/>
    <p:sldId id="280" r:id="rId7"/>
    <p:sldId id="294" r:id="rId8"/>
    <p:sldId id="295" r:id="rId9"/>
    <p:sldId id="290" r:id="rId10"/>
    <p:sldId id="278" r:id="rId11"/>
    <p:sldId id="291" r:id="rId12"/>
    <p:sldId id="284" r:id="rId13"/>
    <p:sldId id="282" r:id="rId14"/>
    <p:sldId id="283" r:id="rId15"/>
    <p:sldId id="285" r:id="rId16"/>
    <p:sldId id="286" r:id="rId17"/>
    <p:sldId id="292" r:id="rId18"/>
    <p:sldId id="287" r:id="rId19"/>
    <p:sldId id="293" r:id="rId20"/>
    <p:sldId id="296" r:id="rId21"/>
    <p:sldId id="288" r:id="rId22"/>
  </p:sldIdLst>
  <p:sldSz cx="12192000" cy="6858000"/>
  <p:notesSz cx="6858000" cy="9144000"/>
  <p:embeddedFontLst>
    <p:embeddedFont>
      <p:font typeface="Abel" panose="02000506030000020004" pitchFamily="2" charset="0"/>
      <p:regular r:id="rId25"/>
    </p:embeddedFont>
    <p:embeddedFont>
      <p:font typeface="Baskerville Old Face" panose="02020602080505020303" pitchFamily="18" charset="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7DCC"/>
    <a:srgbClr val="06263D"/>
    <a:srgbClr val="053D62"/>
    <a:srgbClr val="4CFAB5"/>
    <a:srgbClr val="FFFFFF"/>
    <a:srgbClr val="048E73"/>
    <a:srgbClr val="00EAD9"/>
    <a:srgbClr val="278698"/>
    <a:srgbClr val="F90E47"/>
    <a:srgbClr val="05434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55" autoAdjust="0"/>
    <p:restoredTop sz="99755" autoAdjust="0"/>
  </p:normalViewPr>
  <p:slideViewPr>
    <p:cSldViewPr snapToGrid="0" showGuides="1">
      <p:cViewPr varScale="1">
        <p:scale>
          <a:sx n="89" d="100"/>
          <a:sy n="89" d="100"/>
        </p:scale>
        <p:origin x="614"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50" d="100"/>
        <a:sy n="150" d="100"/>
      </p:scale>
      <p:origin x="0" y="0"/>
    </p:cViewPr>
  </p:sorterViewPr>
  <p:notesViewPr>
    <p:cSldViewPr snapToGrid="0">
      <p:cViewPr varScale="1">
        <p:scale>
          <a:sx n="65" d="100"/>
          <a:sy n="65" d="100"/>
        </p:scale>
        <p:origin x="279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2.fntdata"/><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1.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37CF508-5CD7-6D89-7CD1-3487C237587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70D84964-3205-4E86-19B6-71210753E0F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017E789-C96C-40BA-A4F2-C21FEBFCA0E4}" type="datetimeFigureOut">
              <a:rPr lang="en-IN" smtClean="0"/>
              <a:pPr/>
              <a:t>23-11-2024</a:t>
            </a:fld>
            <a:endParaRPr lang="en-IN"/>
          </a:p>
        </p:txBody>
      </p:sp>
      <p:sp>
        <p:nvSpPr>
          <p:cNvPr id="4" name="Footer Placeholder 3">
            <a:extLst>
              <a:ext uri="{FF2B5EF4-FFF2-40B4-BE49-F238E27FC236}">
                <a16:creationId xmlns:a16="http://schemas.microsoft.com/office/drawing/2014/main" id="{2218322D-2765-F9FF-702D-30FAE848298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870B07B7-BDFB-9517-BB20-1D5AE4DE8C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B080DC-C4EC-4666-870D-72528645F007}" type="slidenum">
              <a:rPr lang="en-IN" smtClean="0"/>
              <a:pPr/>
              <a:t>‹#›</a:t>
            </a:fld>
            <a:endParaRPr lang="en-IN"/>
          </a:p>
        </p:txBody>
      </p:sp>
    </p:spTree>
    <p:extLst>
      <p:ext uri="{BB962C8B-B14F-4D97-AF65-F5344CB8AC3E}">
        <p14:creationId xmlns:p14="http://schemas.microsoft.com/office/powerpoint/2010/main" val="13666917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33025F-B9D9-4586-832D-E4773F510682}" type="datetimeFigureOut">
              <a:rPr lang="en-IN" smtClean="0"/>
              <a:pPr/>
              <a:t>23-11-2024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DFFBC1-0398-44CF-8A5B-1BD6E9215FBC}" type="slidenum">
              <a:rPr lang="en-IN" smtClean="0"/>
              <a:pPr/>
              <a:t>‹#›</a:t>
            </a:fld>
            <a:endParaRPr lang="en-IN"/>
          </a:p>
        </p:txBody>
      </p:sp>
    </p:spTree>
    <p:extLst>
      <p:ext uri="{BB962C8B-B14F-4D97-AF65-F5344CB8AC3E}">
        <p14:creationId xmlns:p14="http://schemas.microsoft.com/office/powerpoint/2010/main" val="3642246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DFFBC1-0398-44CF-8A5B-1BD6E9215FBC}" type="slidenum">
              <a:rPr lang="en-IN" smtClean="0"/>
              <a:pPr/>
              <a:t>11</a:t>
            </a:fld>
            <a:endParaRPr lang="en-IN"/>
          </a:p>
        </p:txBody>
      </p:sp>
    </p:spTree>
    <p:extLst>
      <p:ext uri="{BB962C8B-B14F-4D97-AF65-F5344CB8AC3E}">
        <p14:creationId xmlns:p14="http://schemas.microsoft.com/office/powerpoint/2010/main" val="1538890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89461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8_Blank">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10D1B201-8C8E-512B-F0BA-F1FCDA668552}"/>
              </a:ext>
            </a:extLst>
          </p:cNvPr>
          <p:cNvSpPr/>
          <p:nvPr userDrawn="1"/>
        </p:nvSpPr>
        <p:spPr>
          <a:xfrm>
            <a:off x="-23751" y="-25400"/>
            <a:ext cx="12215751" cy="6883400"/>
          </a:xfrm>
          <a:custGeom>
            <a:avLst/>
            <a:gdLst>
              <a:gd name="connsiteX0" fmla="*/ 9467172 w 9467172"/>
              <a:gd name="connsiteY0" fmla="*/ 0 h 5980768"/>
              <a:gd name="connsiteX1" fmla="*/ 9010819 w 9467172"/>
              <a:gd name="connsiteY1" fmla="*/ 1863 h 5980768"/>
              <a:gd name="connsiteX2" fmla="*/ 9010819 w 9467172"/>
              <a:gd name="connsiteY2" fmla="*/ 1863 h 5980768"/>
              <a:gd name="connsiteX3" fmla="*/ 8559546 w 9467172"/>
              <a:gd name="connsiteY3" fmla="*/ 3725 h 5980768"/>
              <a:gd name="connsiteX4" fmla="*/ 8559546 w 9467172"/>
              <a:gd name="connsiteY4" fmla="*/ 3725 h 5980768"/>
              <a:gd name="connsiteX5" fmla="*/ 8108527 w 9467172"/>
              <a:gd name="connsiteY5" fmla="*/ 5503 h 5980768"/>
              <a:gd name="connsiteX6" fmla="*/ 8108527 w 9467172"/>
              <a:gd name="connsiteY6" fmla="*/ 5503 h 5980768"/>
              <a:gd name="connsiteX7" fmla="*/ 7657677 w 9467172"/>
              <a:gd name="connsiteY7" fmla="*/ 7281 h 5980768"/>
              <a:gd name="connsiteX8" fmla="*/ 7657677 w 9467172"/>
              <a:gd name="connsiteY8" fmla="*/ 7281 h 5980768"/>
              <a:gd name="connsiteX9" fmla="*/ 7206996 w 9467172"/>
              <a:gd name="connsiteY9" fmla="*/ 9059 h 5980768"/>
              <a:gd name="connsiteX10" fmla="*/ 7206996 w 9467172"/>
              <a:gd name="connsiteY10" fmla="*/ 9059 h 5980768"/>
              <a:gd name="connsiteX11" fmla="*/ 6756485 w 9467172"/>
              <a:gd name="connsiteY11" fmla="*/ 10837 h 5980768"/>
              <a:gd name="connsiteX12" fmla="*/ 6756485 w 9467172"/>
              <a:gd name="connsiteY12" fmla="*/ 10837 h 5980768"/>
              <a:gd name="connsiteX13" fmla="*/ 6306227 w 9467172"/>
              <a:gd name="connsiteY13" fmla="*/ 12615 h 5980768"/>
              <a:gd name="connsiteX14" fmla="*/ 6306227 w 9467172"/>
              <a:gd name="connsiteY14" fmla="*/ 12615 h 5980768"/>
              <a:gd name="connsiteX15" fmla="*/ 5856140 w 9467172"/>
              <a:gd name="connsiteY15" fmla="*/ 14393 h 5980768"/>
              <a:gd name="connsiteX16" fmla="*/ 5856140 w 9467172"/>
              <a:gd name="connsiteY16" fmla="*/ 14393 h 5980768"/>
              <a:gd name="connsiteX17" fmla="*/ 5406221 w 9467172"/>
              <a:gd name="connsiteY17" fmla="*/ 16171 h 5980768"/>
              <a:gd name="connsiteX18" fmla="*/ 5406221 w 9467172"/>
              <a:gd name="connsiteY18" fmla="*/ 16171 h 5980768"/>
              <a:gd name="connsiteX19" fmla="*/ 4956472 w 9467172"/>
              <a:gd name="connsiteY19" fmla="*/ 17949 h 5980768"/>
              <a:gd name="connsiteX20" fmla="*/ 4956472 w 9467172"/>
              <a:gd name="connsiteY20" fmla="*/ 17949 h 5980768"/>
              <a:gd name="connsiteX21" fmla="*/ 4506976 w 9467172"/>
              <a:gd name="connsiteY21" fmla="*/ 19727 h 5980768"/>
              <a:gd name="connsiteX22" fmla="*/ 4506976 w 9467172"/>
              <a:gd name="connsiteY22" fmla="*/ 19727 h 5980768"/>
              <a:gd name="connsiteX23" fmla="*/ 4057650 w 9467172"/>
              <a:gd name="connsiteY23" fmla="*/ 21505 h 5980768"/>
              <a:gd name="connsiteX24" fmla="*/ 4057650 w 9467172"/>
              <a:gd name="connsiteY24" fmla="*/ 21505 h 5980768"/>
              <a:gd name="connsiteX25" fmla="*/ 3608493 w 9467172"/>
              <a:gd name="connsiteY25" fmla="*/ 23283 h 5980768"/>
              <a:gd name="connsiteX26" fmla="*/ 3608493 w 9467172"/>
              <a:gd name="connsiteY26" fmla="*/ 23283 h 5980768"/>
              <a:gd name="connsiteX27" fmla="*/ 3159590 w 9467172"/>
              <a:gd name="connsiteY27" fmla="*/ 25061 h 5980768"/>
              <a:gd name="connsiteX28" fmla="*/ 3159590 w 9467172"/>
              <a:gd name="connsiteY28" fmla="*/ 25061 h 5980768"/>
              <a:gd name="connsiteX29" fmla="*/ 2710857 w 9467172"/>
              <a:gd name="connsiteY29" fmla="*/ 26839 h 5980768"/>
              <a:gd name="connsiteX30" fmla="*/ 2710857 w 9467172"/>
              <a:gd name="connsiteY30" fmla="*/ 26839 h 5980768"/>
              <a:gd name="connsiteX31" fmla="*/ 2262293 w 9467172"/>
              <a:gd name="connsiteY31" fmla="*/ 28617 h 5980768"/>
              <a:gd name="connsiteX32" fmla="*/ 2262293 w 9467172"/>
              <a:gd name="connsiteY32" fmla="*/ 28617 h 5980768"/>
              <a:gd name="connsiteX33" fmla="*/ 1813898 w 9467172"/>
              <a:gd name="connsiteY33" fmla="*/ 30395 h 5980768"/>
              <a:gd name="connsiteX34" fmla="*/ 1813898 w 9467172"/>
              <a:gd name="connsiteY34" fmla="*/ 30395 h 5980768"/>
              <a:gd name="connsiteX35" fmla="*/ 1365758 w 9467172"/>
              <a:gd name="connsiteY35" fmla="*/ 32173 h 5980768"/>
              <a:gd name="connsiteX36" fmla="*/ 1365758 w 9467172"/>
              <a:gd name="connsiteY36" fmla="*/ 32173 h 5980768"/>
              <a:gd name="connsiteX37" fmla="*/ 917787 w 9467172"/>
              <a:gd name="connsiteY37" fmla="*/ 33951 h 5980768"/>
              <a:gd name="connsiteX38" fmla="*/ 917787 w 9467172"/>
              <a:gd name="connsiteY38" fmla="*/ 33951 h 5980768"/>
              <a:gd name="connsiteX39" fmla="*/ 469985 w 9467172"/>
              <a:gd name="connsiteY39" fmla="*/ 35729 h 5980768"/>
              <a:gd name="connsiteX40" fmla="*/ 469985 w 9467172"/>
              <a:gd name="connsiteY40" fmla="*/ 35729 h 5980768"/>
              <a:gd name="connsiteX41" fmla="*/ 22352 w 9467172"/>
              <a:gd name="connsiteY41" fmla="*/ 37507 h 5980768"/>
              <a:gd name="connsiteX42" fmla="*/ 20489 w 9467172"/>
              <a:gd name="connsiteY42" fmla="*/ 537887 h 5980768"/>
              <a:gd name="connsiteX43" fmla="*/ 20489 w 9467172"/>
              <a:gd name="connsiteY43" fmla="*/ 537887 h 5980768"/>
              <a:gd name="connsiteX44" fmla="*/ 18627 w 9467172"/>
              <a:gd name="connsiteY44" fmla="*/ 1031748 h 5980768"/>
              <a:gd name="connsiteX45" fmla="*/ 18627 w 9467172"/>
              <a:gd name="connsiteY45" fmla="*/ 1031748 h 5980768"/>
              <a:gd name="connsiteX46" fmla="*/ 16764 w 9467172"/>
              <a:gd name="connsiteY46" fmla="*/ 1519089 h 5980768"/>
              <a:gd name="connsiteX47" fmla="*/ 16764 w 9467172"/>
              <a:gd name="connsiteY47" fmla="*/ 1519089 h 5980768"/>
              <a:gd name="connsiteX48" fmla="*/ 14901 w 9467172"/>
              <a:gd name="connsiteY48" fmla="*/ 2013374 h 5980768"/>
              <a:gd name="connsiteX49" fmla="*/ 14901 w 9467172"/>
              <a:gd name="connsiteY49" fmla="*/ 2013374 h 5980768"/>
              <a:gd name="connsiteX50" fmla="*/ 13038 w 9467172"/>
              <a:gd name="connsiteY50" fmla="*/ 2514516 h 5980768"/>
              <a:gd name="connsiteX51" fmla="*/ 13038 w 9467172"/>
              <a:gd name="connsiteY51" fmla="*/ 2514516 h 5980768"/>
              <a:gd name="connsiteX52" fmla="*/ 11176 w 9467172"/>
              <a:gd name="connsiteY52" fmla="*/ 3002450 h 5980768"/>
              <a:gd name="connsiteX53" fmla="*/ 11176 w 9467172"/>
              <a:gd name="connsiteY53" fmla="*/ 3002450 h 5980768"/>
              <a:gd name="connsiteX54" fmla="*/ 9313 w 9467172"/>
              <a:gd name="connsiteY54" fmla="*/ 3497242 h 5980768"/>
              <a:gd name="connsiteX55" fmla="*/ 9313 w 9467172"/>
              <a:gd name="connsiteY55" fmla="*/ 3497242 h 5980768"/>
              <a:gd name="connsiteX56" fmla="*/ 7450 w 9467172"/>
              <a:gd name="connsiteY56" fmla="*/ 3992203 h 5980768"/>
              <a:gd name="connsiteX57" fmla="*/ 7450 w 9467172"/>
              <a:gd name="connsiteY57" fmla="*/ 3992203 h 5980768"/>
              <a:gd name="connsiteX58" fmla="*/ 7450 w 9467172"/>
              <a:gd name="connsiteY58" fmla="*/ 3996521 h 5980768"/>
              <a:gd name="connsiteX59" fmla="*/ 7450 w 9467172"/>
              <a:gd name="connsiteY59" fmla="*/ 3998892 h 5980768"/>
              <a:gd name="connsiteX60" fmla="*/ 7450 w 9467172"/>
              <a:gd name="connsiteY60" fmla="*/ 3998892 h 5980768"/>
              <a:gd name="connsiteX61" fmla="*/ 5588 w 9467172"/>
              <a:gd name="connsiteY61" fmla="*/ 4494107 h 5980768"/>
              <a:gd name="connsiteX62" fmla="*/ 5588 w 9467172"/>
              <a:gd name="connsiteY62" fmla="*/ 4494107 h 5980768"/>
              <a:gd name="connsiteX63" fmla="*/ 3725 w 9467172"/>
              <a:gd name="connsiteY63" fmla="*/ 4982803 h 5980768"/>
              <a:gd name="connsiteX64" fmla="*/ 3725 w 9467172"/>
              <a:gd name="connsiteY64" fmla="*/ 4982803 h 5980768"/>
              <a:gd name="connsiteX65" fmla="*/ 1863 w 9467172"/>
              <a:gd name="connsiteY65" fmla="*/ 5478357 h 5980768"/>
              <a:gd name="connsiteX66" fmla="*/ 1863 w 9467172"/>
              <a:gd name="connsiteY66" fmla="*/ 5478357 h 5980768"/>
              <a:gd name="connsiteX67" fmla="*/ 0 w 9467172"/>
              <a:gd name="connsiteY67" fmla="*/ 5980769 h 5980768"/>
              <a:gd name="connsiteX68" fmla="*/ 455761 w 9467172"/>
              <a:gd name="connsiteY68" fmla="*/ 5980176 h 5980768"/>
              <a:gd name="connsiteX69" fmla="*/ 455761 w 9467172"/>
              <a:gd name="connsiteY69" fmla="*/ 5980176 h 5980768"/>
              <a:gd name="connsiteX70" fmla="*/ 901023 w 9467172"/>
              <a:gd name="connsiteY70" fmla="*/ 5979584 h 5980768"/>
              <a:gd name="connsiteX71" fmla="*/ 904409 w 9467172"/>
              <a:gd name="connsiteY71" fmla="*/ 5979584 h 5980768"/>
              <a:gd name="connsiteX72" fmla="*/ 904409 w 9467172"/>
              <a:gd name="connsiteY72" fmla="*/ 5979584 h 5980768"/>
              <a:gd name="connsiteX73" fmla="*/ 1349925 w 9467172"/>
              <a:gd name="connsiteY73" fmla="*/ 5978991 h 5980768"/>
              <a:gd name="connsiteX74" fmla="*/ 1353312 w 9467172"/>
              <a:gd name="connsiteY74" fmla="*/ 5978991 h 5980768"/>
              <a:gd name="connsiteX75" fmla="*/ 1353312 w 9467172"/>
              <a:gd name="connsiteY75" fmla="*/ 5978991 h 5980768"/>
              <a:gd name="connsiteX76" fmla="*/ 1799082 w 9467172"/>
              <a:gd name="connsiteY76" fmla="*/ 5978399 h 5980768"/>
              <a:gd name="connsiteX77" fmla="*/ 1802384 w 9467172"/>
              <a:gd name="connsiteY77" fmla="*/ 5978399 h 5980768"/>
              <a:gd name="connsiteX78" fmla="*/ 1802384 w 9467172"/>
              <a:gd name="connsiteY78" fmla="*/ 5978399 h 5980768"/>
              <a:gd name="connsiteX79" fmla="*/ 2248408 w 9467172"/>
              <a:gd name="connsiteY79" fmla="*/ 5977806 h 5980768"/>
              <a:gd name="connsiteX80" fmla="*/ 2251625 w 9467172"/>
              <a:gd name="connsiteY80" fmla="*/ 5977806 h 5980768"/>
              <a:gd name="connsiteX81" fmla="*/ 2251625 w 9467172"/>
              <a:gd name="connsiteY81" fmla="*/ 5977806 h 5980768"/>
              <a:gd name="connsiteX82" fmla="*/ 2697903 w 9467172"/>
              <a:gd name="connsiteY82" fmla="*/ 5977213 h 5980768"/>
              <a:gd name="connsiteX83" fmla="*/ 2701121 w 9467172"/>
              <a:gd name="connsiteY83" fmla="*/ 5977213 h 5980768"/>
              <a:gd name="connsiteX84" fmla="*/ 2701121 w 9467172"/>
              <a:gd name="connsiteY84" fmla="*/ 5977213 h 5980768"/>
              <a:gd name="connsiteX85" fmla="*/ 3147653 w 9467172"/>
              <a:gd name="connsiteY85" fmla="*/ 5976621 h 5980768"/>
              <a:gd name="connsiteX86" fmla="*/ 3150785 w 9467172"/>
              <a:gd name="connsiteY86" fmla="*/ 5976621 h 5980768"/>
              <a:gd name="connsiteX87" fmla="*/ 3150785 w 9467172"/>
              <a:gd name="connsiteY87" fmla="*/ 5976621 h 5980768"/>
              <a:gd name="connsiteX88" fmla="*/ 3597571 w 9467172"/>
              <a:gd name="connsiteY88" fmla="*/ 5976028 h 5980768"/>
              <a:gd name="connsiteX89" fmla="*/ 3600619 w 9467172"/>
              <a:gd name="connsiteY89" fmla="*/ 5976028 h 5980768"/>
              <a:gd name="connsiteX90" fmla="*/ 3600619 w 9467172"/>
              <a:gd name="connsiteY90" fmla="*/ 5976028 h 5980768"/>
              <a:gd name="connsiteX91" fmla="*/ 4047659 w 9467172"/>
              <a:gd name="connsiteY91" fmla="*/ 5975435 h 5980768"/>
              <a:gd name="connsiteX92" fmla="*/ 4050707 w 9467172"/>
              <a:gd name="connsiteY92" fmla="*/ 5975435 h 5980768"/>
              <a:gd name="connsiteX93" fmla="*/ 4050707 w 9467172"/>
              <a:gd name="connsiteY93" fmla="*/ 5975435 h 5980768"/>
              <a:gd name="connsiteX94" fmla="*/ 4498001 w 9467172"/>
              <a:gd name="connsiteY94" fmla="*/ 5974842 h 5980768"/>
              <a:gd name="connsiteX95" fmla="*/ 4500965 w 9467172"/>
              <a:gd name="connsiteY95" fmla="*/ 5974842 h 5980768"/>
              <a:gd name="connsiteX96" fmla="*/ 4500965 w 9467172"/>
              <a:gd name="connsiteY96" fmla="*/ 5974842 h 5980768"/>
              <a:gd name="connsiteX97" fmla="*/ 4948513 w 9467172"/>
              <a:gd name="connsiteY97" fmla="*/ 5974250 h 5980768"/>
              <a:gd name="connsiteX98" fmla="*/ 4951391 w 9467172"/>
              <a:gd name="connsiteY98" fmla="*/ 5974250 h 5980768"/>
              <a:gd name="connsiteX99" fmla="*/ 4951391 w 9467172"/>
              <a:gd name="connsiteY99" fmla="*/ 5974250 h 5980768"/>
              <a:gd name="connsiteX100" fmla="*/ 5399193 w 9467172"/>
              <a:gd name="connsiteY100" fmla="*/ 5973657 h 5980768"/>
              <a:gd name="connsiteX101" fmla="*/ 5402072 w 9467172"/>
              <a:gd name="connsiteY101" fmla="*/ 5973657 h 5980768"/>
              <a:gd name="connsiteX102" fmla="*/ 5402072 w 9467172"/>
              <a:gd name="connsiteY102" fmla="*/ 5973657 h 5980768"/>
              <a:gd name="connsiteX103" fmla="*/ 5850043 w 9467172"/>
              <a:gd name="connsiteY103" fmla="*/ 5973065 h 5980768"/>
              <a:gd name="connsiteX104" fmla="*/ 5852838 w 9467172"/>
              <a:gd name="connsiteY104" fmla="*/ 5973065 h 5980768"/>
              <a:gd name="connsiteX105" fmla="*/ 5852838 w 9467172"/>
              <a:gd name="connsiteY105" fmla="*/ 5973065 h 5980768"/>
              <a:gd name="connsiteX106" fmla="*/ 6301063 w 9467172"/>
              <a:gd name="connsiteY106" fmla="*/ 5972472 h 5980768"/>
              <a:gd name="connsiteX107" fmla="*/ 6303772 w 9467172"/>
              <a:gd name="connsiteY107" fmla="*/ 5972472 h 5980768"/>
              <a:gd name="connsiteX108" fmla="*/ 6303772 w 9467172"/>
              <a:gd name="connsiteY108" fmla="*/ 5972472 h 5980768"/>
              <a:gd name="connsiteX109" fmla="*/ 6752252 w 9467172"/>
              <a:gd name="connsiteY109" fmla="*/ 5971879 h 5980768"/>
              <a:gd name="connsiteX110" fmla="*/ 6754961 w 9467172"/>
              <a:gd name="connsiteY110" fmla="*/ 5971879 h 5980768"/>
              <a:gd name="connsiteX111" fmla="*/ 6754961 w 9467172"/>
              <a:gd name="connsiteY111" fmla="*/ 5971879 h 5980768"/>
              <a:gd name="connsiteX112" fmla="*/ 7203694 w 9467172"/>
              <a:gd name="connsiteY112" fmla="*/ 5971287 h 5980768"/>
              <a:gd name="connsiteX113" fmla="*/ 7206319 w 9467172"/>
              <a:gd name="connsiteY113" fmla="*/ 5971287 h 5980768"/>
              <a:gd name="connsiteX114" fmla="*/ 7206319 w 9467172"/>
              <a:gd name="connsiteY114" fmla="*/ 5971287 h 5980768"/>
              <a:gd name="connsiteX115" fmla="*/ 7655306 w 9467172"/>
              <a:gd name="connsiteY115" fmla="*/ 5970694 h 5980768"/>
              <a:gd name="connsiteX116" fmla="*/ 7657931 w 9467172"/>
              <a:gd name="connsiteY116" fmla="*/ 5970694 h 5980768"/>
              <a:gd name="connsiteX117" fmla="*/ 7657931 w 9467172"/>
              <a:gd name="connsiteY117" fmla="*/ 5970694 h 5980768"/>
              <a:gd name="connsiteX118" fmla="*/ 8107172 w 9467172"/>
              <a:gd name="connsiteY118" fmla="*/ 5970101 h 5980768"/>
              <a:gd name="connsiteX119" fmla="*/ 8109712 w 9467172"/>
              <a:gd name="connsiteY119" fmla="*/ 5970101 h 5980768"/>
              <a:gd name="connsiteX120" fmla="*/ 8109712 w 9467172"/>
              <a:gd name="connsiteY120" fmla="*/ 5970101 h 5980768"/>
              <a:gd name="connsiteX121" fmla="*/ 8559207 w 9467172"/>
              <a:gd name="connsiteY121" fmla="*/ 5969508 h 5980768"/>
              <a:gd name="connsiteX122" fmla="*/ 8561663 w 9467172"/>
              <a:gd name="connsiteY122" fmla="*/ 5969508 h 5980768"/>
              <a:gd name="connsiteX123" fmla="*/ 8561663 w 9467172"/>
              <a:gd name="connsiteY123" fmla="*/ 5969508 h 5980768"/>
              <a:gd name="connsiteX124" fmla="*/ 9011412 w 9467172"/>
              <a:gd name="connsiteY124" fmla="*/ 5968916 h 5980768"/>
              <a:gd name="connsiteX125" fmla="*/ 9013868 w 9467172"/>
              <a:gd name="connsiteY125" fmla="*/ 5968916 h 5980768"/>
              <a:gd name="connsiteX126" fmla="*/ 9013868 w 9467172"/>
              <a:gd name="connsiteY126" fmla="*/ 5968916 h 5980768"/>
              <a:gd name="connsiteX127" fmla="*/ 9463870 w 9467172"/>
              <a:gd name="connsiteY127" fmla="*/ 5968323 h 5980768"/>
              <a:gd name="connsiteX128" fmla="*/ 9466241 w 9467172"/>
              <a:gd name="connsiteY128" fmla="*/ 5968323 h 5980768"/>
              <a:gd name="connsiteX129" fmla="*/ 9466241 w 9467172"/>
              <a:gd name="connsiteY129" fmla="*/ 5467689 h 5980768"/>
              <a:gd name="connsiteX130" fmla="*/ 9466241 w 9467172"/>
              <a:gd name="connsiteY130" fmla="*/ 5464895 h 5980768"/>
              <a:gd name="connsiteX131" fmla="*/ 9466241 w 9467172"/>
              <a:gd name="connsiteY131" fmla="*/ 5464895 h 5980768"/>
              <a:gd name="connsiteX132" fmla="*/ 9466241 w 9467172"/>
              <a:gd name="connsiteY132" fmla="*/ 4972558 h 5980768"/>
              <a:gd name="connsiteX133" fmla="*/ 9466241 w 9467172"/>
              <a:gd name="connsiteY133" fmla="*/ 4972558 h 5980768"/>
              <a:gd name="connsiteX134" fmla="*/ 9466241 w 9467172"/>
              <a:gd name="connsiteY134" fmla="*/ 4474973 h 5980768"/>
              <a:gd name="connsiteX135" fmla="*/ 9466241 w 9467172"/>
              <a:gd name="connsiteY135" fmla="*/ 4474973 h 5980768"/>
              <a:gd name="connsiteX136" fmla="*/ 9466241 w 9467172"/>
              <a:gd name="connsiteY136" fmla="*/ 3977556 h 5980768"/>
              <a:gd name="connsiteX137" fmla="*/ 9466326 w 9467172"/>
              <a:gd name="connsiteY137" fmla="*/ 3977556 h 5980768"/>
              <a:gd name="connsiteX138" fmla="*/ 9466326 w 9467172"/>
              <a:gd name="connsiteY138" fmla="*/ 3480308 h 5980768"/>
              <a:gd name="connsiteX139" fmla="*/ 9466326 w 9467172"/>
              <a:gd name="connsiteY139" fmla="*/ 3480308 h 5980768"/>
              <a:gd name="connsiteX140" fmla="*/ 9466326 w 9467172"/>
              <a:gd name="connsiteY140" fmla="*/ 2980775 h 5980768"/>
              <a:gd name="connsiteX141" fmla="*/ 9466326 w 9467172"/>
              <a:gd name="connsiteY141" fmla="*/ 2977812 h 5980768"/>
              <a:gd name="connsiteX142" fmla="*/ 9466326 w 9467172"/>
              <a:gd name="connsiteY142" fmla="*/ 2977812 h 5980768"/>
              <a:gd name="connsiteX143" fmla="*/ 9466326 w 9467172"/>
              <a:gd name="connsiteY143" fmla="*/ 2486406 h 5980768"/>
              <a:gd name="connsiteX144" fmla="*/ 9466326 w 9467172"/>
              <a:gd name="connsiteY144" fmla="*/ 2486406 h 5980768"/>
              <a:gd name="connsiteX145" fmla="*/ 9466326 w 9467172"/>
              <a:gd name="connsiteY145" fmla="*/ 1989751 h 5980768"/>
              <a:gd name="connsiteX146" fmla="*/ 9466326 w 9467172"/>
              <a:gd name="connsiteY146" fmla="*/ 1989751 h 5980768"/>
              <a:gd name="connsiteX147" fmla="*/ 9466326 w 9467172"/>
              <a:gd name="connsiteY147" fmla="*/ 1986449 h 5980768"/>
              <a:gd name="connsiteX148" fmla="*/ 9466326 w 9467172"/>
              <a:gd name="connsiteY148" fmla="*/ 1984248 h 5980768"/>
              <a:gd name="connsiteX149" fmla="*/ 9466326 w 9467172"/>
              <a:gd name="connsiteY149" fmla="*/ 1984248 h 5980768"/>
              <a:gd name="connsiteX150" fmla="*/ 9466326 w 9467172"/>
              <a:gd name="connsiteY150" fmla="*/ 1487763 h 5980768"/>
              <a:gd name="connsiteX151" fmla="*/ 9466326 w 9467172"/>
              <a:gd name="connsiteY151" fmla="*/ 1487763 h 5980768"/>
              <a:gd name="connsiteX152" fmla="*/ 9466326 w 9467172"/>
              <a:gd name="connsiteY152" fmla="*/ 996950 h 5980768"/>
              <a:gd name="connsiteX153" fmla="*/ 9466326 w 9467172"/>
              <a:gd name="connsiteY153" fmla="*/ 996950 h 5980768"/>
              <a:gd name="connsiteX154" fmla="*/ 9466326 w 9467172"/>
              <a:gd name="connsiteY154" fmla="*/ 495300 h 5980768"/>
              <a:gd name="connsiteX155" fmla="*/ 9466326 w 9467172"/>
              <a:gd name="connsiteY155" fmla="*/ 495300 h 5980768"/>
              <a:gd name="connsiteX156" fmla="*/ 9466326 w 9467172"/>
              <a:gd name="connsiteY156" fmla="*/ 0 h 5980768"/>
              <a:gd name="connsiteX157" fmla="*/ 9461753 w 9467172"/>
              <a:gd name="connsiteY157" fmla="*/ 2983908 h 5980768"/>
              <a:gd name="connsiteX158" fmla="*/ 9461753 w 9467172"/>
              <a:gd name="connsiteY158" fmla="*/ 3475482 h 5980768"/>
              <a:gd name="connsiteX159" fmla="*/ 9239335 w 9467172"/>
              <a:gd name="connsiteY159" fmla="*/ 3475990 h 5980768"/>
              <a:gd name="connsiteX160" fmla="*/ 9014629 w 9467172"/>
              <a:gd name="connsiteY160" fmla="*/ 3476498 h 5980768"/>
              <a:gd name="connsiteX161" fmla="*/ 9014799 w 9467172"/>
              <a:gd name="connsiteY161" fmla="*/ 2985093 h 5980768"/>
              <a:gd name="connsiteX162" fmla="*/ 9239419 w 9467172"/>
              <a:gd name="connsiteY162" fmla="*/ 2984500 h 5980768"/>
              <a:gd name="connsiteX163" fmla="*/ 9461753 w 9467172"/>
              <a:gd name="connsiteY163" fmla="*/ 2983908 h 5980768"/>
              <a:gd name="connsiteX164" fmla="*/ 9238911 w 9467172"/>
              <a:gd name="connsiteY164" fmla="*/ 4968071 h 5980768"/>
              <a:gd name="connsiteX165" fmla="*/ 9014121 w 9467172"/>
              <a:gd name="connsiteY165" fmla="*/ 4968410 h 5980768"/>
              <a:gd name="connsiteX166" fmla="*/ 9014121 w 9467172"/>
              <a:gd name="connsiteY166" fmla="*/ 4722368 h 5980768"/>
              <a:gd name="connsiteX167" fmla="*/ 9014290 w 9467172"/>
              <a:gd name="connsiteY167" fmla="*/ 4476412 h 5980768"/>
              <a:gd name="connsiteX168" fmla="*/ 9135449 w 9467172"/>
              <a:gd name="connsiteY168" fmla="*/ 4476158 h 5980768"/>
              <a:gd name="connsiteX169" fmla="*/ 9461585 w 9467172"/>
              <a:gd name="connsiteY169" fmla="*/ 4475481 h 5980768"/>
              <a:gd name="connsiteX170" fmla="*/ 9461585 w 9467172"/>
              <a:gd name="connsiteY170" fmla="*/ 4967648 h 5980768"/>
              <a:gd name="connsiteX171" fmla="*/ 9238996 w 9467172"/>
              <a:gd name="connsiteY171" fmla="*/ 4967986 h 5980768"/>
              <a:gd name="connsiteX172" fmla="*/ 457538 w 9467172"/>
              <a:gd name="connsiteY172" fmla="*/ 5478357 h 5980768"/>
              <a:gd name="connsiteX173" fmla="*/ 458046 w 9467172"/>
              <a:gd name="connsiteY173" fmla="*/ 5339165 h 5980768"/>
              <a:gd name="connsiteX174" fmla="*/ 459317 w 9467172"/>
              <a:gd name="connsiteY174" fmla="*/ 4989323 h 5980768"/>
              <a:gd name="connsiteX175" fmla="*/ 680974 w 9467172"/>
              <a:gd name="connsiteY175" fmla="*/ 4988899 h 5980768"/>
              <a:gd name="connsiteX176" fmla="*/ 900769 w 9467172"/>
              <a:gd name="connsiteY176" fmla="*/ 4988476 h 5980768"/>
              <a:gd name="connsiteX177" fmla="*/ 899583 w 9467172"/>
              <a:gd name="connsiteY177" fmla="*/ 5342213 h 5980768"/>
              <a:gd name="connsiteX178" fmla="*/ 899075 w 9467172"/>
              <a:gd name="connsiteY178" fmla="*/ 5477680 h 5980768"/>
              <a:gd name="connsiteX179" fmla="*/ 679196 w 9467172"/>
              <a:gd name="connsiteY179" fmla="*/ 5478018 h 5980768"/>
              <a:gd name="connsiteX180" fmla="*/ 457454 w 9467172"/>
              <a:gd name="connsiteY180" fmla="*/ 5478357 h 5980768"/>
              <a:gd name="connsiteX181" fmla="*/ 475319 w 9467172"/>
              <a:gd name="connsiteY181" fmla="*/ 536787 h 5980768"/>
              <a:gd name="connsiteX182" fmla="*/ 696637 w 9467172"/>
              <a:gd name="connsiteY182" fmla="*/ 535940 h 5980768"/>
              <a:gd name="connsiteX183" fmla="*/ 916093 w 9467172"/>
              <a:gd name="connsiteY183" fmla="*/ 535093 h 5980768"/>
              <a:gd name="connsiteX184" fmla="*/ 915331 w 9467172"/>
              <a:gd name="connsiteY184" fmla="*/ 753279 h 5980768"/>
              <a:gd name="connsiteX185" fmla="*/ 914400 w 9467172"/>
              <a:gd name="connsiteY185" fmla="*/ 1022604 h 5980768"/>
              <a:gd name="connsiteX186" fmla="*/ 473541 w 9467172"/>
              <a:gd name="connsiteY186" fmla="*/ 1024213 h 5980768"/>
              <a:gd name="connsiteX187" fmla="*/ 474472 w 9467172"/>
              <a:gd name="connsiteY187" fmla="*/ 754634 h 5980768"/>
              <a:gd name="connsiteX188" fmla="*/ 475234 w 9467172"/>
              <a:gd name="connsiteY188" fmla="*/ 536871 h 5980768"/>
              <a:gd name="connsiteX189" fmla="*/ 9009126 w 9467172"/>
              <a:gd name="connsiteY189" fmla="*/ 4968494 h 5980768"/>
              <a:gd name="connsiteX190" fmla="*/ 8786791 w 9467172"/>
              <a:gd name="connsiteY190" fmla="*/ 4968833 h 5980768"/>
              <a:gd name="connsiteX191" fmla="*/ 8562170 w 9467172"/>
              <a:gd name="connsiteY191" fmla="*/ 4969172 h 5980768"/>
              <a:gd name="connsiteX192" fmla="*/ 8562170 w 9467172"/>
              <a:gd name="connsiteY192" fmla="*/ 4723215 h 5980768"/>
              <a:gd name="connsiteX193" fmla="*/ 8562424 w 9467172"/>
              <a:gd name="connsiteY193" fmla="*/ 4477343 h 5980768"/>
              <a:gd name="connsiteX194" fmla="*/ 8686716 w 9467172"/>
              <a:gd name="connsiteY194" fmla="*/ 4477089 h 5980768"/>
              <a:gd name="connsiteX195" fmla="*/ 9009380 w 9467172"/>
              <a:gd name="connsiteY195" fmla="*/ 4476412 h 5980768"/>
              <a:gd name="connsiteX196" fmla="*/ 9009380 w 9467172"/>
              <a:gd name="connsiteY196" fmla="*/ 4722368 h 5980768"/>
              <a:gd name="connsiteX197" fmla="*/ 9009211 w 9467172"/>
              <a:gd name="connsiteY197" fmla="*/ 4968410 h 5980768"/>
              <a:gd name="connsiteX198" fmla="*/ 686223 w 9467172"/>
              <a:gd name="connsiteY198" fmla="*/ 3502914 h 5980768"/>
              <a:gd name="connsiteX199" fmla="*/ 905933 w 9467172"/>
              <a:gd name="connsiteY199" fmla="*/ 3502406 h 5980768"/>
              <a:gd name="connsiteX200" fmla="*/ 904663 w 9467172"/>
              <a:gd name="connsiteY200" fmla="*/ 3859784 h 5980768"/>
              <a:gd name="connsiteX201" fmla="*/ 904240 w 9467172"/>
              <a:gd name="connsiteY201" fmla="*/ 3991018 h 5980768"/>
              <a:gd name="connsiteX202" fmla="*/ 684530 w 9467172"/>
              <a:gd name="connsiteY202" fmla="*/ 3991526 h 5980768"/>
              <a:gd name="connsiteX203" fmla="*/ 462957 w 9467172"/>
              <a:gd name="connsiteY203" fmla="*/ 3992034 h 5980768"/>
              <a:gd name="connsiteX204" fmla="*/ 464735 w 9467172"/>
              <a:gd name="connsiteY204" fmla="*/ 3503592 h 5980768"/>
              <a:gd name="connsiteX205" fmla="*/ 686308 w 9467172"/>
              <a:gd name="connsiteY205" fmla="*/ 3502999 h 5980768"/>
              <a:gd name="connsiteX206" fmla="*/ 8787638 w 9467172"/>
              <a:gd name="connsiteY206" fmla="*/ 2980182 h 5980768"/>
              <a:gd name="connsiteX207" fmla="*/ 8563186 w 9467172"/>
              <a:gd name="connsiteY207" fmla="*/ 2980775 h 5980768"/>
              <a:gd name="connsiteX208" fmla="*/ 8563440 w 9467172"/>
              <a:gd name="connsiteY208" fmla="*/ 2489708 h 5980768"/>
              <a:gd name="connsiteX209" fmla="*/ 8563440 w 9467172"/>
              <a:gd name="connsiteY209" fmla="*/ 2489708 h 5980768"/>
              <a:gd name="connsiteX210" fmla="*/ 9010057 w 9467172"/>
              <a:gd name="connsiteY210" fmla="*/ 2488354 h 5980768"/>
              <a:gd name="connsiteX211" fmla="*/ 9009888 w 9467172"/>
              <a:gd name="connsiteY211" fmla="*/ 2979590 h 5980768"/>
              <a:gd name="connsiteX212" fmla="*/ 8787722 w 9467172"/>
              <a:gd name="connsiteY212" fmla="*/ 2980182 h 5980768"/>
              <a:gd name="connsiteX213" fmla="*/ 8557260 w 9467172"/>
              <a:gd name="connsiteY213" fmla="*/ 4471840 h 5980768"/>
              <a:gd name="connsiteX214" fmla="*/ 8437456 w 9467172"/>
              <a:gd name="connsiteY214" fmla="*/ 4472094 h 5980768"/>
              <a:gd name="connsiteX215" fmla="*/ 8110643 w 9467172"/>
              <a:gd name="connsiteY215" fmla="*/ 4472686 h 5980768"/>
              <a:gd name="connsiteX216" fmla="*/ 8110643 w 9467172"/>
              <a:gd name="connsiteY216" fmla="*/ 4373034 h 5980768"/>
              <a:gd name="connsiteX217" fmla="*/ 8110982 w 9467172"/>
              <a:gd name="connsiteY217" fmla="*/ 3981196 h 5980768"/>
              <a:gd name="connsiteX218" fmla="*/ 8557514 w 9467172"/>
              <a:gd name="connsiteY218" fmla="*/ 3980180 h 5980768"/>
              <a:gd name="connsiteX219" fmla="*/ 8557345 w 9467172"/>
              <a:gd name="connsiteY219" fmla="*/ 4283541 h 5980768"/>
              <a:gd name="connsiteX220" fmla="*/ 8557345 w 9467172"/>
              <a:gd name="connsiteY220" fmla="*/ 4471755 h 5980768"/>
              <a:gd name="connsiteX221" fmla="*/ 466429 w 9467172"/>
              <a:gd name="connsiteY221" fmla="*/ 3001857 h 5980768"/>
              <a:gd name="connsiteX222" fmla="*/ 468207 w 9467172"/>
              <a:gd name="connsiteY222" fmla="*/ 2513754 h 5980768"/>
              <a:gd name="connsiteX223" fmla="*/ 909320 w 9467172"/>
              <a:gd name="connsiteY223" fmla="*/ 2512484 h 5980768"/>
              <a:gd name="connsiteX224" fmla="*/ 907627 w 9467172"/>
              <a:gd name="connsiteY224" fmla="*/ 3000756 h 5980768"/>
              <a:gd name="connsiteX225" fmla="*/ 688001 w 9467172"/>
              <a:gd name="connsiteY225" fmla="*/ 3001349 h 5980768"/>
              <a:gd name="connsiteX226" fmla="*/ 466513 w 9467172"/>
              <a:gd name="connsiteY226" fmla="*/ 3001942 h 5980768"/>
              <a:gd name="connsiteX227" fmla="*/ 1359747 w 9467172"/>
              <a:gd name="connsiteY227" fmla="*/ 3990002 h 5980768"/>
              <a:gd name="connsiteX228" fmla="*/ 1361355 w 9467172"/>
              <a:gd name="connsiteY228" fmla="*/ 3501221 h 5980768"/>
              <a:gd name="connsiteX229" fmla="*/ 1583267 w 9467172"/>
              <a:gd name="connsiteY229" fmla="*/ 3500628 h 5980768"/>
              <a:gd name="connsiteX230" fmla="*/ 1803231 w 9467172"/>
              <a:gd name="connsiteY230" fmla="*/ 3500120 h 5980768"/>
              <a:gd name="connsiteX231" fmla="*/ 1802130 w 9467172"/>
              <a:gd name="connsiteY231" fmla="*/ 3857498 h 5980768"/>
              <a:gd name="connsiteX232" fmla="*/ 1801706 w 9467172"/>
              <a:gd name="connsiteY232" fmla="*/ 3989070 h 5980768"/>
              <a:gd name="connsiteX233" fmla="*/ 1581658 w 9467172"/>
              <a:gd name="connsiteY233" fmla="*/ 3989578 h 5980768"/>
              <a:gd name="connsiteX234" fmla="*/ 1359747 w 9467172"/>
              <a:gd name="connsiteY234" fmla="*/ 3990086 h 5980768"/>
              <a:gd name="connsiteX235" fmla="*/ 1367875 w 9467172"/>
              <a:gd name="connsiteY235" fmla="*/ 1515280 h 5980768"/>
              <a:gd name="connsiteX236" fmla="*/ 1369483 w 9467172"/>
              <a:gd name="connsiteY236" fmla="*/ 1027430 h 5980768"/>
              <a:gd name="connsiteX237" fmla="*/ 1810935 w 9467172"/>
              <a:gd name="connsiteY237" fmla="*/ 1025821 h 5980768"/>
              <a:gd name="connsiteX238" fmla="*/ 1809411 w 9467172"/>
              <a:gd name="connsiteY238" fmla="*/ 1513840 h 5980768"/>
              <a:gd name="connsiteX239" fmla="*/ 1589617 w 9467172"/>
              <a:gd name="connsiteY239" fmla="*/ 1514602 h 5980768"/>
              <a:gd name="connsiteX240" fmla="*/ 1367875 w 9467172"/>
              <a:gd name="connsiteY240" fmla="*/ 1515364 h 5980768"/>
              <a:gd name="connsiteX241" fmla="*/ 2714667 w 9467172"/>
              <a:gd name="connsiteY241" fmla="*/ 1022435 h 5980768"/>
              <a:gd name="connsiteX242" fmla="*/ 3157051 w 9467172"/>
              <a:gd name="connsiteY242" fmla="*/ 1020826 h 5980768"/>
              <a:gd name="connsiteX243" fmla="*/ 3155781 w 9467172"/>
              <a:gd name="connsiteY243" fmla="*/ 1509353 h 5980768"/>
              <a:gd name="connsiteX244" fmla="*/ 2920323 w 9467172"/>
              <a:gd name="connsiteY244" fmla="*/ 1510115 h 5980768"/>
              <a:gd name="connsiteX245" fmla="*/ 2713228 w 9467172"/>
              <a:gd name="connsiteY245" fmla="*/ 1510792 h 5980768"/>
              <a:gd name="connsiteX246" fmla="*/ 2713398 w 9467172"/>
              <a:gd name="connsiteY246" fmla="*/ 1448562 h 5980768"/>
              <a:gd name="connsiteX247" fmla="*/ 2714582 w 9467172"/>
              <a:gd name="connsiteY247" fmla="*/ 1022435 h 5980768"/>
              <a:gd name="connsiteX248" fmla="*/ 8558784 w 9467172"/>
              <a:gd name="connsiteY248" fmla="*/ 1491403 h 5980768"/>
              <a:gd name="connsiteX249" fmla="*/ 8112675 w 9467172"/>
              <a:gd name="connsiteY249" fmla="*/ 1492843 h 5980768"/>
              <a:gd name="connsiteX250" fmla="*/ 8113014 w 9467172"/>
              <a:gd name="connsiteY250" fmla="*/ 1002538 h 5980768"/>
              <a:gd name="connsiteX251" fmla="*/ 8559038 w 9467172"/>
              <a:gd name="connsiteY251" fmla="*/ 1000929 h 5980768"/>
              <a:gd name="connsiteX252" fmla="*/ 8558784 w 9467172"/>
              <a:gd name="connsiteY252" fmla="*/ 1491403 h 5980768"/>
              <a:gd name="connsiteX253" fmla="*/ 2258822 w 9467172"/>
              <a:gd name="connsiteY253" fmla="*/ 3492585 h 5980768"/>
              <a:gd name="connsiteX254" fmla="*/ 2259499 w 9467172"/>
              <a:gd name="connsiteY254" fmla="*/ 3248068 h 5980768"/>
              <a:gd name="connsiteX255" fmla="*/ 2260177 w 9467172"/>
              <a:gd name="connsiteY255" fmla="*/ 3003635 h 5980768"/>
              <a:gd name="connsiteX256" fmla="*/ 2702560 w 9467172"/>
              <a:gd name="connsiteY256" fmla="*/ 3002450 h 5980768"/>
              <a:gd name="connsiteX257" fmla="*/ 2701882 w 9467172"/>
              <a:gd name="connsiteY257" fmla="*/ 3262884 h 5980768"/>
              <a:gd name="connsiteX258" fmla="*/ 2701290 w 9467172"/>
              <a:gd name="connsiteY258" fmla="*/ 3491569 h 5980768"/>
              <a:gd name="connsiteX259" fmla="*/ 2480987 w 9467172"/>
              <a:gd name="connsiteY259" fmla="*/ 3492077 h 5980768"/>
              <a:gd name="connsiteX260" fmla="*/ 2258737 w 9467172"/>
              <a:gd name="connsiteY260" fmla="*/ 3492585 h 5980768"/>
              <a:gd name="connsiteX261" fmla="*/ 2264579 w 9467172"/>
              <a:gd name="connsiteY261" fmla="*/ 1518751 h 5980768"/>
              <a:gd name="connsiteX262" fmla="*/ 2486660 w 9467172"/>
              <a:gd name="connsiteY262" fmla="*/ 1517989 h 5980768"/>
              <a:gd name="connsiteX263" fmla="*/ 2706793 w 9467172"/>
              <a:gd name="connsiteY263" fmla="*/ 1517227 h 5980768"/>
              <a:gd name="connsiteX264" fmla="*/ 2705693 w 9467172"/>
              <a:gd name="connsiteY264" fmla="*/ 1925405 h 5980768"/>
              <a:gd name="connsiteX265" fmla="*/ 2705439 w 9467172"/>
              <a:gd name="connsiteY265" fmla="*/ 2005753 h 5980768"/>
              <a:gd name="connsiteX266" fmla="*/ 2485306 w 9467172"/>
              <a:gd name="connsiteY266" fmla="*/ 2006431 h 5980768"/>
              <a:gd name="connsiteX267" fmla="*/ 2263225 w 9467172"/>
              <a:gd name="connsiteY267" fmla="*/ 2007108 h 5980768"/>
              <a:gd name="connsiteX268" fmla="*/ 2263479 w 9467172"/>
              <a:gd name="connsiteY268" fmla="*/ 1928792 h 5980768"/>
              <a:gd name="connsiteX269" fmla="*/ 2264664 w 9467172"/>
              <a:gd name="connsiteY269" fmla="*/ 1518751 h 5980768"/>
              <a:gd name="connsiteX270" fmla="*/ 6751743 w 9467172"/>
              <a:gd name="connsiteY270" fmla="*/ 3978487 h 5980768"/>
              <a:gd name="connsiteX271" fmla="*/ 6306397 w 9467172"/>
              <a:gd name="connsiteY271" fmla="*/ 3979418 h 5980768"/>
              <a:gd name="connsiteX272" fmla="*/ 6306651 w 9467172"/>
              <a:gd name="connsiteY272" fmla="*/ 3774948 h 5980768"/>
              <a:gd name="connsiteX273" fmla="*/ 6307074 w 9467172"/>
              <a:gd name="connsiteY273" fmla="*/ 3488775 h 5980768"/>
              <a:gd name="connsiteX274" fmla="*/ 6530764 w 9467172"/>
              <a:gd name="connsiteY274" fmla="*/ 3488182 h 5980768"/>
              <a:gd name="connsiteX275" fmla="*/ 6752336 w 9467172"/>
              <a:gd name="connsiteY275" fmla="*/ 3487590 h 5980768"/>
              <a:gd name="connsiteX276" fmla="*/ 6752167 w 9467172"/>
              <a:gd name="connsiteY276" fmla="*/ 3659209 h 5980768"/>
              <a:gd name="connsiteX277" fmla="*/ 6751743 w 9467172"/>
              <a:gd name="connsiteY277" fmla="*/ 3978318 h 5980768"/>
              <a:gd name="connsiteX278" fmla="*/ 6300724 w 9467172"/>
              <a:gd name="connsiteY278" fmla="*/ 3979418 h 5980768"/>
              <a:gd name="connsiteX279" fmla="*/ 5855716 w 9467172"/>
              <a:gd name="connsiteY279" fmla="*/ 3980350 h 5980768"/>
              <a:gd name="connsiteX280" fmla="*/ 5856055 w 9467172"/>
              <a:gd name="connsiteY280" fmla="*/ 3775626 h 5980768"/>
              <a:gd name="connsiteX281" fmla="*/ 5856478 w 9467172"/>
              <a:gd name="connsiteY281" fmla="*/ 3489876 h 5980768"/>
              <a:gd name="connsiteX282" fmla="*/ 6079998 w 9467172"/>
              <a:gd name="connsiteY282" fmla="*/ 3489283 h 5980768"/>
              <a:gd name="connsiteX283" fmla="*/ 6301402 w 9467172"/>
              <a:gd name="connsiteY283" fmla="*/ 3488690 h 5980768"/>
              <a:gd name="connsiteX284" fmla="*/ 6301148 w 9467172"/>
              <a:gd name="connsiteY284" fmla="*/ 3658786 h 5980768"/>
              <a:gd name="connsiteX285" fmla="*/ 6300724 w 9467172"/>
              <a:gd name="connsiteY285" fmla="*/ 3979334 h 5980768"/>
              <a:gd name="connsiteX286" fmla="*/ 5849959 w 9467172"/>
              <a:gd name="connsiteY286" fmla="*/ 3980350 h 5980768"/>
              <a:gd name="connsiteX287" fmla="*/ 5405205 w 9467172"/>
              <a:gd name="connsiteY287" fmla="*/ 3981281 h 5980768"/>
              <a:gd name="connsiteX288" fmla="*/ 5405543 w 9467172"/>
              <a:gd name="connsiteY288" fmla="*/ 3776811 h 5980768"/>
              <a:gd name="connsiteX289" fmla="*/ 5406051 w 9467172"/>
              <a:gd name="connsiteY289" fmla="*/ 3490976 h 5980768"/>
              <a:gd name="connsiteX290" fmla="*/ 5629402 w 9467172"/>
              <a:gd name="connsiteY290" fmla="*/ 3490384 h 5980768"/>
              <a:gd name="connsiteX291" fmla="*/ 5850721 w 9467172"/>
              <a:gd name="connsiteY291" fmla="*/ 3489791 h 5980768"/>
              <a:gd name="connsiteX292" fmla="*/ 5850467 w 9467172"/>
              <a:gd name="connsiteY292" fmla="*/ 3660394 h 5980768"/>
              <a:gd name="connsiteX293" fmla="*/ 5849959 w 9467172"/>
              <a:gd name="connsiteY293" fmla="*/ 3980265 h 5980768"/>
              <a:gd name="connsiteX294" fmla="*/ 5399363 w 9467172"/>
              <a:gd name="connsiteY294" fmla="*/ 3981366 h 5980768"/>
              <a:gd name="connsiteX295" fmla="*/ 4954948 w 9467172"/>
              <a:gd name="connsiteY295" fmla="*/ 3982297 h 5980768"/>
              <a:gd name="connsiteX296" fmla="*/ 4955371 w 9467172"/>
              <a:gd name="connsiteY296" fmla="*/ 3778166 h 5980768"/>
              <a:gd name="connsiteX297" fmla="*/ 4955879 w 9467172"/>
              <a:gd name="connsiteY297" fmla="*/ 3492246 h 5980768"/>
              <a:gd name="connsiteX298" fmla="*/ 5179060 w 9467172"/>
              <a:gd name="connsiteY298" fmla="*/ 3491654 h 5980768"/>
              <a:gd name="connsiteX299" fmla="*/ 5400209 w 9467172"/>
              <a:gd name="connsiteY299" fmla="*/ 3491061 h 5980768"/>
              <a:gd name="connsiteX300" fmla="*/ 5399956 w 9467172"/>
              <a:gd name="connsiteY300" fmla="*/ 3661326 h 5980768"/>
              <a:gd name="connsiteX301" fmla="*/ 5399363 w 9467172"/>
              <a:gd name="connsiteY301" fmla="*/ 3981366 h 5980768"/>
              <a:gd name="connsiteX302" fmla="*/ 4949021 w 9467172"/>
              <a:gd name="connsiteY302" fmla="*/ 3982297 h 5980768"/>
              <a:gd name="connsiteX303" fmla="*/ 4504859 w 9467172"/>
              <a:gd name="connsiteY303" fmla="*/ 3983228 h 5980768"/>
              <a:gd name="connsiteX304" fmla="*/ 4505283 w 9467172"/>
              <a:gd name="connsiteY304" fmla="*/ 3778081 h 5980768"/>
              <a:gd name="connsiteX305" fmla="*/ 4505875 w 9467172"/>
              <a:gd name="connsiteY305" fmla="*/ 3493262 h 5980768"/>
              <a:gd name="connsiteX306" fmla="*/ 4728888 w 9467172"/>
              <a:gd name="connsiteY306" fmla="*/ 3492670 h 5980768"/>
              <a:gd name="connsiteX307" fmla="*/ 4949867 w 9467172"/>
              <a:gd name="connsiteY307" fmla="*/ 3492077 h 5980768"/>
              <a:gd name="connsiteX308" fmla="*/ 4949529 w 9467172"/>
              <a:gd name="connsiteY308" fmla="*/ 3661918 h 5980768"/>
              <a:gd name="connsiteX309" fmla="*/ 4948936 w 9467172"/>
              <a:gd name="connsiteY309" fmla="*/ 3982212 h 5980768"/>
              <a:gd name="connsiteX310" fmla="*/ 4498848 w 9467172"/>
              <a:gd name="connsiteY310" fmla="*/ 3983313 h 5980768"/>
              <a:gd name="connsiteX311" fmla="*/ 4055025 w 9467172"/>
              <a:gd name="connsiteY311" fmla="*/ 3984244 h 5980768"/>
              <a:gd name="connsiteX312" fmla="*/ 4055448 w 9467172"/>
              <a:gd name="connsiteY312" fmla="*/ 3778420 h 5980768"/>
              <a:gd name="connsiteX313" fmla="*/ 4056126 w 9467172"/>
              <a:gd name="connsiteY313" fmla="*/ 3494448 h 5980768"/>
              <a:gd name="connsiteX314" fmla="*/ 4278969 w 9467172"/>
              <a:gd name="connsiteY314" fmla="*/ 3493855 h 5980768"/>
              <a:gd name="connsiteX315" fmla="*/ 4499780 w 9467172"/>
              <a:gd name="connsiteY315" fmla="*/ 3493347 h 5980768"/>
              <a:gd name="connsiteX316" fmla="*/ 4499441 w 9467172"/>
              <a:gd name="connsiteY316" fmla="*/ 3664882 h 5980768"/>
              <a:gd name="connsiteX317" fmla="*/ 4498764 w 9467172"/>
              <a:gd name="connsiteY317" fmla="*/ 3983313 h 5980768"/>
              <a:gd name="connsiteX318" fmla="*/ 4048845 w 9467172"/>
              <a:gd name="connsiteY318" fmla="*/ 3984244 h 5980768"/>
              <a:gd name="connsiteX319" fmla="*/ 3605361 w 9467172"/>
              <a:gd name="connsiteY319" fmla="*/ 3985176 h 5980768"/>
              <a:gd name="connsiteX320" fmla="*/ 3605869 w 9467172"/>
              <a:gd name="connsiteY320" fmla="*/ 3780452 h 5980768"/>
              <a:gd name="connsiteX321" fmla="*/ 3606546 w 9467172"/>
              <a:gd name="connsiteY321" fmla="*/ 3495548 h 5980768"/>
              <a:gd name="connsiteX322" fmla="*/ 3829304 w 9467172"/>
              <a:gd name="connsiteY322" fmla="*/ 3494956 h 5980768"/>
              <a:gd name="connsiteX323" fmla="*/ 4050030 w 9467172"/>
              <a:gd name="connsiteY323" fmla="*/ 3494363 h 5980768"/>
              <a:gd name="connsiteX324" fmla="*/ 4049606 w 9467172"/>
              <a:gd name="connsiteY324" fmla="*/ 3667337 h 5980768"/>
              <a:gd name="connsiteX325" fmla="*/ 4048929 w 9467172"/>
              <a:gd name="connsiteY325" fmla="*/ 3984160 h 5980768"/>
              <a:gd name="connsiteX326" fmla="*/ 7433310 w 9467172"/>
              <a:gd name="connsiteY326" fmla="*/ 2983654 h 5980768"/>
              <a:gd name="connsiteX327" fmla="*/ 7209282 w 9467172"/>
              <a:gd name="connsiteY327" fmla="*/ 2984246 h 5980768"/>
              <a:gd name="connsiteX328" fmla="*/ 7209790 w 9467172"/>
              <a:gd name="connsiteY328" fmla="*/ 2493688 h 5980768"/>
              <a:gd name="connsiteX329" fmla="*/ 7655475 w 9467172"/>
              <a:gd name="connsiteY329" fmla="*/ 2492333 h 5980768"/>
              <a:gd name="connsiteX330" fmla="*/ 7655053 w 9467172"/>
              <a:gd name="connsiteY330" fmla="*/ 2983061 h 5980768"/>
              <a:gd name="connsiteX331" fmla="*/ 7433225 w 9467172"/>
              <a:gd name="connsiteY331" fmla="*/ 2983654 h 5980768"/>
              <a:gd name="connsiteX332" fmla="*/ 2260261 w 9467172"/>
              <a:gd name="connsiteY332" fmla="*/ 2997200 h 5980768"/>
              <a:gd name="connsiteX333" fmla="*/ 2261701 w 9467172"/>
              <a:gd name="connsiteY333" fmla="*/ 2508420 h 5980768"/>
              <a:gd name="connsiteX334" fmla="*/ 2703999 w 9467172"/>
              <a:gd name="connsiteY334" fmla="*/ 2507065 h 5980768"/>
              <a:gd name="connsiteX335" fmla="*/ 2702645 w 9467172"/>
              <a:gd name="connsiteY335" fmla="*/ 2995930 h 5980768"/>
              <a:gd name="connsiteX336" fmla="*/ 2482427 w 9467172"/>
              <a:gd name="connsiteY336" fmla="*/ 2996523 h 5980768"/>
              <a:gd name="connsiteX337" fmla="*/ 2260261 w 9467172"/>
              <a:gd name="connsiteY337" fmla="*/ 2997116 h 5980768"/>
              <a:gd name="connsiteX338" fmla="*/ 2710603 w 9467172"/>
              <a:gd name="connsiteY338" fmla="*/ 2507150 h 5980768"/>
              <a:gd name="connsiteX339" fmla="*/ 2933785 w 9467172"/>
              <a:gd name="connsiteY339" fmla="*/ 2506472 h 5980768"/>
              <a:gd name="connsiteX340" fmla="*/ 3153325 w 9467172"/>
              <a:gd name="connsiteY340" fmla="*/ 2505795 h 5980768"/>
              <a:gd name="connsiteX341" fmla="*/ 3152056 w 9467172"/>
              <a:gd name="connsiteY341" fmla="*/ 2994830 h 5980768"/>
              <a:gd name="connsiteX342" fmla="*/ 2709333 w 9467172"/>
              <a:gd name="connsiteY342" fmla="*/ 2996015 h 5980768"/>
              <a:gd name="connsiteX343" fmla="*/ 2710688 w 9467172"/>
              <a:gd name="connsiteY343" fmla="*/ 2507065 h 5980768"/>
              <a:gd name="connsiteX344" fmla="*/ 7210891 w 9467172"/>
              <a:gd name="connsiteY344" fmla="*/ 1501648 h 5980768"/>
              <a:gd name="connsiteX345" fmla="*/ 7656407 w 9467172"/>
              <a:gd name="connsiteY345" fmla="*/ 1500124 h 5980768"/>
              <a:gd name="connsiteX346" fmla="*/ 7655984 w 9467172"/>
              <a:gd name="connsiteY346" fmla="*/ 1990429 h 5980768"/>
              <a:gd name="connsiteX347" fmla="*/ 7434241 w 9467172"/>
              <a:gd name="connsiteY347" fmla="*/ 1991106 h 5980768"/>
              <a:gd name="connsiteX348" fmla="*/ 7210383 w 9467172"/>
              <a:gd name="connsiteY348" fmla="*/ 1991784 h 5980768"/>
              <a:gd name="connsiteX349" fmla="*/ 7210636 w 9467172"/>
              <a:gd name="connsiteY349" fmla="*/ 1720173 h 5980768"/>
              <a:gd name="connsiteX350" fmla="*/ 7210891 w 9467172"/>
              <a:gd name="connsiteY350" fmla="*/ 1501648 h 5980768"/>
              <a:gd name="connsiteX351" fmla="*/ 5857240 w 9467172"/>
              <a:gd name="connsiteY351" fmla="*/ 2987802 h 5980768"/>
              <a:gd name="connsiteX352" fmla="*/ 5858002 w 9467172"/>
              <a:gd name="connsiteY352" fmla="*/ 2497752 h 5980768"/>
              <a:gd name="connsiteX353" fmla="*/ 5858002 w 9467172"/>
              <a:gd name="connsiteY353" fmla="*/ 2497752 h 5980768"/>
              <a:gd name="connsiteX354" fmla="*/ 5858002 w 9467172"/>
              <a:gd name="connsiteY354" fmla="*/ 2497752 h 5980768"/>
              <a:gd name="connsiteX355" fmla="*/ 6302756 w 9467172"/>
              <a:gd name="connsiteY355" fmla="*/ 2496397 h 5980768"/>
              <a:gd name="connsiteX356" fmla="*/ 6302079 w 9467172"/>
              <a:gd name="connsiteY356" fmla="*/ 2986617 h 5980768"/>
              <a:gd name="connsiteX357" fmla="*/ 6080675 w 9467172"/>
              <a:gd name="connsiteY357" fmla="*/ 2987210 h 5980768"/>
              <a:gd name="connsiteX358" fmla="*/ 5857156 w 9467172"/>
              <a:gd name="connsiteY358" fmla="*/ 2987802 h 5980768"/>
              <a:gd name="connsiteX359" fmla="*/ 6308429 w 9467172"/>
              <a:gd name="connsiteY359" fmla="*/ 2496397 h 5980768"/>
              <a:gd name="connsiteX360" fmla="*/ 6753521 w 9467172"/>
              <a:gd name="connsiteY360" fmla="*/ 2495042 h 5980768"/>
              <a:gd name="connsiteX361" fmla="*/ 6752929 w 9467172"/>
              <a:gd name="connsiteY361" fmla="*/ 2985432 h 5980768"/>
              <a:gd name="connsiteX362" fmla="*/ 6307752 w 9467172"/>
              <a:gd name="connsiteY362" fmla="*/ 2986617 h 5980768"/>
              <a:gd name="connsiteX363" fmla="*/ 6308429 w 9467172"/>
              <a:gd name="connsiteY363" fmla="*/ 2496397 h 5980768"/>
              <a:gd name="connsiteX364" fmla="*/ 5852245 w 9467172"/>
              <a:gd name="connsiteY364" fmla="*/ 2497752 h 5980768"/>
              <a:gd name="connsiteX365" fmla="*/ 5851483 w 9467172"/>
              <a:gd name="connsiteY365" fmla="*/ 2987802 h 5980768"/>
              <a:gd name="connsiteX366" fmla="*/ 5630249 w 9467172"/>
              <a:gd name="connsiteY366" fmla="*/ 2988395 h 5980768"/>
              <a:gd name="connsiteX367" fmla="*/ 5406898 w 9467172"/>
              <a:gd name="connsiteY367" fmla="*/ 2988988 h 5980768"/>
              <a:gd name="connsiteX368" fmla="*/ 5407745 w 9467172"/>
              <a:gd name="connsiteY368" fmla="*/ 2499106 h 5980768"/>
              <a:gd name="connsiteX369" fmla="*/ 5631011 w 9467172"/>
              <a:gd name="connsiteY369" fmla="*/ 2498429 h 5980768"/>
              <a:gd name="connsiteX370" fmla="*/ 5852245 w 9467172"/>
              <a:gd name="connsiteY370" fmla="*/ 2497752 h 5980768"/>
              <a:gd name="connsiteX371" fmla="*/ 4507907 w 9467172"/>
              <a:gd name="connsiteY371" fmla="*/ 2501731 h 5980768"/>
              <a:gd name="connsiteX372" fmla="*/ 4507907 w 9467172"/>
              <a:gd name="connsiteY372" fmla="*/ 2501731 h 5980768"/>
              <a:gd name="connsiteX373" fmla="*/ 4951815 w 9467172"/>
              <a:gd name="connsiteY373" fmla="*/ 2500376 h 5980768"/>
              <a:gd name="connsiteX374" fmla="*/ 4950883 w 9467172"/>
              <a:gd name="connsiteY374" fmla="*/ 2990088 h 5980768"/>
              <a:gd name="connsiteX375" fmla="*/ 4506891 w 9467172"/>
              <a:gd name="connsiteY375" fmla="*/ 2991274 h 5980768"/>
              <a:gd name="connsiteX376" fmla="*/ 4507907 w 9467172"/>
              <a:gd name="connsiteY376" fmla="*/ 2501731 h 5980768"/>
              <a:gd name="connsiteX377" fmla="*/ 4507907 w 9467172"/>
              <a:gd name="connsiteY377" fmla="*/ 2501731 h 5980768"/>
              <a:gd name="connsiteX378" fmla="*/ 4957741 w 9467172"/>
              <a:gd name="connsiteY378" fmla="*/ 2500461 h 5980768"/>
              <a:gd name="connsiteX379" fmla="*/ 4957741 w 9467172"/>
              <a:gd name="connsiteY379" fmla="*/ 2500461 h 5980768"/>
              <a:gd name="connsiteX380" fmla="*/ 5401903 w 9467172"/>
              <a:gd name="connsiteY380" fmla="*/ 2499106 h 5980768"/>
              <a:gd name="connsiteX381" fmla="*/ 5401056 w 9467172"/>
              <a:gd name="connsiteY381" fmla="*/ 2988988 h 5980768"/>
              <a:gd name="connsiteX382" fmla="*/ 4956810 w 9467172"/>
              <a:gd name="connsiteY382" fmla="*/ 2990173 h 5980768"/>
              <a:gd name="connsiteX383" fmla="*/ 4957741 w 9467172"/>
              <a:gd name="connsiteY383" fmla="*/ 2500461 h 5980768"/>
              <a:gd name="connsiteX384" fmla="*/ 4957741 w 9467172"/>
              <a:gd name="connsiteY384" fmla="*/ 2500461 h 5980768"/>
              <a:gd name="connsiteX385" fmla="*/ 4501896 w 9467172"/>
              <a:gd name="connsiteY385" fmla="*/ 2501816 h 5980768"/>
              <a:gd name="connsiteX386" fmla="*/ 4500880 w 9467172"/>
              <a:gd name="connsiteY386" fmla="*/ 2991358 h 5980768"/>
              <a:gd name="connsiteX387" fmla="*/ 4057227 w 9467172"/>
              <a:gd name="connsiteY387" fmla="*/ 2992543 h 5980768"/>
              <a:gd name="connsiteX388" fmla="*/ 4058327 w 9467172"/>
              <a:gd name="connsiteY388" fmla="*/ 2503170 h 5980768"/>
              <a:gd name="connsiteX389" fmla="*/ 4281085 w 9467172"/>
              <a:gd name="connsiteY389" fmla="*/ 2502493 h 5980768"/>
              <a:gd name="connsiteX390" fmla="*/ 4501812 w 9467172"/>
              <a:gd name="connsiteY390" fmla="*/ 2501816 h 5980768"/>
              <a:gd name="connsiteX391" fmla="*/ 4052147 w 9467172"/>
              <a:gd name="connsiteY391" fmla="*/ 2503085 h 5980768"/>
              <a:gd name="connsiteX392" fmla="*/ 4051046 w 9467172"/>
              <a:gd name="connsiteY392" fmla="*/ 2992459 h 5980768"/>
              <a:gd name="connsiteX393" fmla="*/ 3830405 w 9467172"/>
              <a:gd name="connsiteY393" fmla="*/ 2993052 h 5980768"/>
              <a:gd name="connsiteX394" fmla="*/ 3607732 w 9467172"/>
              <a:gd name="connsiteY394" fmla="*/ 2993644 h 5980768"/>
              <a:gd name="connsiteX395" fmla="*/ 3608917 w 9467172"/>
              <a:gd name="connsiteY395" fmla="*/ 2504440 h 5980768"/>
              <a:gd name="connsiteX396" fmla="*/ 3999992 w 9467172"/>
              <a:gd name="connsiteY396" fmla="*/ 2503255 h 5980768"/>
              <a:gd name="connsiteX397" fmla="*/ 4052232 w 9467172"/>
              <a:gd name="connsiteY397" fmla="*/ 2503085 h 5980768"/>
              <a:gd name="connsiteX398" fmla="*/ 3601382 w 9467172"/>
              <a:gd name="connsiteY398" fmla="*/ 2993729 h 5980768"/>
              <a:gd name="connsiteX399" fmla="*/ 3158321 w 9467172"/>
              <a:gd name="connsiteY399" fmla="*/ 2994914 h 5980768"/>
              <a:gd name="connsiteX400" fmla="*/ 3159590 w 9467172"/>
              <a:gd name="connsiteY400" fmla="*/ 2505880 h 5980768"/>
              <a:gd name="connsiteX401" fmla="*/ 3602567 w 9467172"/>
              <a:gd name="connsiteY401" fmla="*/ 2504525 h 5980768"/>
              <a:gd name="connsiteX402" fmla="*/ 3601382 w 9467172"/>
              <a:gd name="connsiteY402" fmla="*/ 2993729 h 5980768"/>
              <a:gd name="connsiteX403" fmla="*/ 7209790 w 9467172"/>
              <a:gd name="connsiteY403" fmla="*/ 2487930 h 5980768"/>
              <a:gd name="connsiteX404" fmla="*/ 7210129 w 9467172"/>
              <a:gd name="connsiteY404" fmla="*/ 2147739 h 5980768"/>
              <a:gd name="connsiteX405" fmla="*/ 7210298 w 9467172"/>
              <a:gd name="connsiteY405" fmla="*/ 1997541 h 5980768"/>
              <a:gd name="connsiteX406" fmla="*/ 7434157 w 9467172"/>
              <a:gd name="connsiteY406" fmla="*/ 1996779 h 5980768"/>
              <a:gd name="connsiteX407" fmla="*/ 7655899 w 9467172"/>
              <a:gd name="connsiteY407" fmla="*/ 1996101 h 5980768"/>
              <a:gd name="connsiteX408" fmla="*/ 7655475 w 9467172"/>
              <a:gd name="connsiteY408" fmla="*/ 2486660 h 5980768"/>
              <a:gd name="connsiteX409" fmla="*/ 7209790 w 9467172"/>
              <a:gd name="connsiteY409" fmla="*/ 2487930 h 5980768"/>
              <a:gd name="connsiteX410" fmla="*/ 3606461 w 9467172"/>
              <a:gd name="connsiteY410" fmla="*/ 3489368 h 5980768"/>
              <a:gd name="connsiteX411" fmla="*/ 3607647 w 9467172"/>
              <a:gd name="connsiteY411" fmla="*/ 2999910 h 5980768"/>
              <a:gd name="connsiteX412" fmla="*/ 4050961 w 9467172"/>
              <a:gd name="connsiteY412" fmla="*/ 2998724 h 5980768"/>
              <a:gd name="connsiteX413" fmla="*/ 4049861 w 9467172"/>
              <a:gd name="connsiteY413" fmla="*/ 3488352 h 5980768"/>
              <a:gd name="connsiteX414" fmla="*/ 3829135 w 9467172"/>
              <a:gd name="connsiteY414" fmla="*/ 3488860 h 5980768"/>
              <a:gd name="connsiteX415" fmla="*/ 3606377 w 9467172"/>
              <a:gd name="connsiteY415" fmla="*/ 3489368 h 5980768"/>
              <a:gd name="connsiteX416" fmla="*/ 4056126 w 9467172"/>
              <a:gd name="connsiteY416" fmla="*/ 3488267 h 5980768"/>
              <a:gd name="connsiteX417" fmla="*/ 4057227 w 9467172"/>
              <a:gd name="connsiteY417" fmla="*/ 2998640 h 5980768"/>
              <a:gd name="connsiteX418" fmla="*/ 4500880 w 9467172"/>
              <a:gd name="connsiteY418" fmla="*/ 2997454 h 5980768"/>
              <a:gd name="connsiteX419" fmla="*/ 4499864 w 9467172"/>
              <a:gd name="connsiteY419" fmla="*/ 3487166 h 5980768"/>
              <a:gd name="connsiteX420" fmla="*/ 4279054 w 9467172"/>
              <a:gd name="connsiteY420" fmla="*/ 3487674 h 5980768"/>
              <a:gd name="connsiteX421" fmla="*/ 4056211 w 9467172"/>
              <a:gd name="connsiteY421" fmla="*/ 3488182 h 5980768"/>
              <a:gd name="connsiteX422" fmla="*/ 4505875 w 9467172"/>
              <a:gd name="connsiteY422" fmla="*/ 3487166 h 5980768"/>
              <a:gd name="connsiteX423" fmla="*/ 4506891 w 9467172"/>
              <a:gd name="connsiteY423" fmla="*/ 2997454 h 5980768"/>
              <a:gd name="connsiteX424" fmla="*/ 4950883 w 9467172"/>
              <a:gd name="connsiteY424" fmla="*/ 2996269 h 5980768"/>
              <a:gd name="connsiteX425" fmla="*/ 4949952 w 9467172"/>
              <a:gd name="connsiteY425" fmla="*/ 3486150 h 5980768"/>
              <a:gd name="connsiteX426" fmla="*/ 4728972 w 9467172"/>
              <a:gd name="connsiteY426" fmla="*/ 3486658 h 5980768"/>
              <a:gd name="connsiteX427" fmla="*/ 4505960 w 9467172"/>
              <a:gd name="connsiteY427" fmla="*/ 3487166 h 5980768"/>
              <a:gd name="connsiteX428" fmla="*/ 4955879 w 9467172"/>
              <a:gd name="connsiteY428" fmla="*/ 3486150 h 5980768"/>
              <a:gd name="connsiteX429" fmla="*/ 4956810 w 9467172"/>
              <a:gd name="connsiteY429" fmla="*/ 2996269 h 5980768"/>
              <a:gd name="connsiteX430" fmla="*/ 5401056 w 9467172"/>
              <a:gd name="connsiteY430" fmla="*/ 2995084 h 5980768"/>
              <a:gd name="connsiteX431" fmla="*/ 5400209 w 9467172"/>
              <a:gd name="connsiteY431" fmla="*/ 3485134 h 5980768"/>
              <a:gd name="connsiteX432" fmla="*/ 5179060 w 9467172"/>
              <a:gd name="connsiteY432" fmla="*/ 3485642 h 5980768"/>
              <a:gd name="connsiteX433" fmla="*/ 4955879 w 9467172"/>
              <a:gd name="connsiteY433" fmla="*/ 3486150 h 5980768"/>
              <a:gd name="connsiteX434" fmla="*/ 5406051 w 9467172"/>
              <a:gd name="connsiteY434" fmla="*/ 3485050 h 5980768"/>
              <a:gd name="connsiteX435" fmla="*/ 5406898 w 9467172"/>
              <a:gd name="connsiteY435" fmla="*/ 2994999 h 5980768"/>
              <a:gd name="connsiteX436" fmla="*/ 5851483 w 9467172"/>
              <a:gd name="connsiteY436" fmla="*/ 2993814 h 5980768"/>
              <a:gd name="connsiteX437" fmla="*/ 5850721 w 9467172"/>
              <a:gd name="connsiteY437" fmla="*/ 3484034 h 5980768"/>
              <a:gd name="connsiteX438" fmla="*/ 5629402 w 9467172"/>
              <a:gd name="connsiteY438" fmla="*/ 3484542 h 5980768"/>
              <a:gd name="connsiteX439" fmla="*/ 5406051 w 9467172"/>
              <a:gd name="connsiteY439" fmla="*/ 3485050 h 5980768"/>
              <a:gd name="connsiteX440" fmla="*/ 5856478 w 9467172"/>
              <a:gd name="connsiteY440" fmla="*/ 3484034 h 5980768"/>
              <a:gd name="connsiteX441" fmla="*/ 5857240 w 9467172"/>
              <a:gd name="connsiteY441" fmla="*/ 2993814 h 5980768"/>
              <a:gd name="connsiteX442" fmla="*/ 6302079 w 9467172"/>
              <a:gd name="connsiteY442" fmla="*/ 2992628 h 5980768"/>
              <a:gd name="connsiteX443" fmla="*/ 6301402 w 9467172"/>
              <a:gd name="connsiteY443" fmla="*/ 3483018 h 5980768"/>
              <a:gd name="connsiteX444" fmla="*/ 6079998 w 9467172"/>
              <a:gd name="connsiteY444" fmla="*/ 3483526 h 5980768"/>
              <a:gd name="connsiteX445" fmla="*/ 5856478 w 9467172"/>
              <a:gd name="connsiteY445" fmla="*/ 3484034 h 5980768"/>
              <a:gd name="connsiteX446" fmla="*/ 6307074 w 9467172"/>
              <a:gd name="connsiteY446" fmla="*/ 3482933 h 5980768"/>
              <a:gd name="connsiteX447" fmla="*/ 6307752 w 9467172"/>
              <a:gd name="connsiteY447" fmla="*/ 2992543 h 5980768"/>
              <a:gd name="connsiteX448" fmla="*/ 6531441 w 9467172"/>
              <a:gd name="connsiteY448" fmla="*/ 2991951 h 5980768"/>
              <a:gd name="connsiteX449" fmla="*/ 6752929 w 9467172"/>
              <a:gd name="connsiteY449" fmla="*/ 2991358 h 5980768"/>
              <a:gd name="connsiteX450" fmla="*/ 6752336 w 9467172"/>
              <a:gd name="connsiteY450" fmla="*/ 3481917 h 5980768"/>
              <a:gd name="connsiteX451" fmla="*/ 6530764 w 9467172"/>
              <a:gd name="connsiteY451" fmla="*/ 3482425 h 5980768"/>
              <a:gd name="connsiteX452" fmla="*/ 6307074 w 9467172"/>
              <a:gd name="connsiteY452" fmla="*/ 3482933 h 5980768"/>
              <a:gd name="connsiteX453" fmla="*/ 6758432 w 9467172"/>
              <a:gd name="connsiteY453" fmla="*/ 2985432 h 5980768"/>
              <a:gd name="connsiteX454" fmla="*/ 6759025 w 9467172"/>
              <a:gd name="connsiteY454" fmla="*/ 2495042 h 5980768"/>
              <a:gd name="connsiteX455" fmla="*/ 7204456 w 9467172"/>
              <a:gd name="connsiteY455" fmla="*/ 2493688 h 5980768"/>
              <a:gd name="connsiteX456" fmla="*/ 7203948 w 9467172"/>
              <a:gd name="connsiteY456" fmla="*/ 2984246 h 5980768"/>
              <a:gd name="connsiteX457" fmla="*/ 6982291 w 9467172"/>
              <a:gd name="connsiteY457" fmla="*/ 2984839 h 5980768"/>
              <a:gd name="connsiteX458" fmla="*/ 6758432 w 9467172"/>
              <a:gd name="connsiteY458" fmla="*/ 2985432 h 5980768"/>
              <a:gd name="connsiteX459" fmla="*/ 7204964 w 9467172"/>
              <a:gd name="connsiteY459" fmla="*/ 1997626 h 5980768"/>
              <a:gd name="connsiteX460" fmla="*/ 7204456 w 9467172"/>
              <a:gd name="connsiteY460" fmla="*/ 2488015 h 5980768"/>
              <a:gd name="connsiteX461" fmla="*/ 6759025 w 9467172"/>
              <a:gd name="connsiteY461" fmla="*/ 2489285 h 5980768"/>
              <a:gd name="connsiteX462" fmla="*/ 6759448 w 9467172"/>
              <a:gd name="connsiteY462" fmla="*/ 2149264 h 5980768"/>
              <a:gd name="connsiteX463" fmla="*/ 6759618 w 9467172"/>
              <a:gd name="connsiteY463" fmla="*/ 1999149 h 5980768"/>
              <a:gd name="connsiteX464" fmla="*/ 6983391 w 9467172"/>
              <a:gd name="connsiteY464" fmla="*/ 1998388 h 5980768"/>
              <a:gd name="connsiteX465" fmla="*/ 7204964 w 9467172"/>
              <a:gd name="connsiteY465" fmla="*/ 1997710 h 5980768"/>
              <a:gd name="connsiteX466" fmla="*/ 6754114 w 9467172"/>
              <a:gd name="connsiteY466" fmla="*/ 1999065 h 5980768"/>
              <a:gd name="connsiteX467" fmla="*/ 6753521 w 9467172"/>
              <a:gd name="connsiteY467" fmla="*/ 2489285 h 5980768"/>
              <a:gd name="connsiteX468" fmla="*/ 6308429 w 9467172"/>
              <a:gd name="connsiteY468" fmla="*/ 2490555 h 5980768"/>
              <a:gd name="connsiteX469" fmla="*/ 6308936 w 9467172"/>
              <a:gd name="connsiteY469" fmla="*/ 2150618 h 5980768"/>
              <a:gd name="connsiteX470" fmla="*/ 6309106 w 9467172"/>
              <a:gd name="connsiteY470" fmla="*/ 2000504 h 5980768"/>
              <a:gd name="connsiteX471" fmla="*/ 6532711 w 9467172"/>
              <a:gd name="connsiteY471" fmla="*/ 1999742 h 5980768"/>
              <a:gd name="connsiteX472" fmla="*/ 6754114 w 9467172"/>
              <a:gd name="connsiteY472" fmla="*/ 1999065 h 5980768"/>
              <a:gd name="connsiteX473" fmla="*/ 6303519 w 9467172"/>
              <a:gd name="connsiteY473" fmla="*/ 2000504 h 5980768"/>
              <a:gd name="connsiteX474" fmla="*/ 6302841 w 9467172"/>
              <a:gd name="connsiteY474" fmla="*/ 2490555 h 5980768"/>
              <a:gd name="connsiteX475" fmla="*/ 5858087 w 9467172"/>
              <a:gd name="connsiteY475" fmla="*/ 2491825 h 5980768"/>
              <a:gd name="connsiteX476" fmla="*/ 5858595 w 9467172"/>
              <a:gd name="connsiteY476" fmla="*/ 2141305 h 5980768"/>
              <a:gd name="connsiteX477" fmla="*/ 5858849 w 9467172"/>
              <a:gd name="connsiteY477" fmla="*/ 2001944 h 5980768"/>
              <a:gd name="connsiteX478" fmla="*/ 6082285 w 9467172"/>
              <a:gd name="connsiteY478" fmla="*/ 2001266 h 5980768"/>
              <a:gd name="connsiteX479" fmla="*/ 6303602 w 9467172"/>
              <a:gd name="connsiteY479" fmla="*/ 2000589 h 5980768"/>
              <a:gd name="connsiteX480" fmla="*/ 5853007 w 9467172"/>
              <a:gd name="connsiteY480" fmla="*/ 2001944 h 5980768"/>
              <a:gd name="connsiteX481" fmla="*/ 5852245 w 9467172"/>
              <a:gd name="connsiteY481" fmla="*/ 2491825 h 5980768"/>
              <a:gd name="connsiteX482" fmla="*/ 5407745 w 9467172"/>
              <a:gd name="connsiteY482" fmla="*/ 2493095 h 5980768"/>
              <a:gd name="connsiteX483" fmla="*/ 5408338 w 9467172"/>
              <a:gd name="connsiteY483" fmla="*/ 2153412 h 5980768"/>
              <a:gd name="connsiteX484" fmla="*/ 5408591 w 9467172"/>
              <a:gd name="connsiteY484" fmla="*/ 2003383 h 5980768"/>
              <a:gd name="connsiteX485" fmla="*/ 5631857 w 9467172"/>
              <a:gd name="connsiteY485" fmla="*/ 2002705 h 5980768"/>
              <a:gd name="connsiteX486" fmla="*/ 5853007 w 9467172"/>
              <a:gd name="connsiteY486" fmla="*/ 2002028 h 5980768"/>
              <a:gd name="connsiteX487" fmla="*/ 5402834 w 9467172"/>
              <a:gd name="connsiteY487" fmla="*/ 2003383 h 5980768"/>
              <a:gd name="connsiteX488" fmla="*/ 5401988 w 9467172"/>
              <a:gd name="connsiteY488" fmla="*/ 2493095 h 5980768"/>
              <a:gd name="connsiteX489" fmla="*/ 4957826 w 9467172"/>
              <a:gd name="connsiteY489" fmla="*/ 2494365 h 5980768"/>
              <a:gd name="connsiteX490" fmla="*/ 4958504 w 9467172"/>
              <a:gd name="connsiteY490" fmla="*/ 2144014 h 5980768"/>
              <a:gd name="connsiteX491" fmla="*/ 4958757 w 9467172"/>
              <a:gd name="connsiteY491" fmla="*/ 2004822 h 5980768"/>
              <a:gd name="connsiteX492" fmla="*/ 5181854 w 9467172"/>
              <a:gd name="connsiteY492" fmla="*/ 2004145 h 5980768"/>
              <a:gd name="connsiteX493" fmla="*/ 5402834 w 9467172"/>
              <a:gd name="connsiteY493" fmla="*/ 2003467 h 5980768"/>
              <a:gd name="connsiteX494" fmla="*/ 4952746 w 9467172"/>
              <a:gd name="connsiteY494" fmla="*/ 2004822 h 5980768"/>
              <a:gd name="connsiteX495" fmla="*/ 4951815 w 9467172"/>
              <a:gd name="connsiteY495" fmla="*/ 2494365 h 5980768"/>
              <a:gd name="connsiteX496" fmla="*/ 4507907 w 9467172"/>
              <a:gd name="connsiteY496" fmla="*/ 2495635 h 5980768"/>
              <a:gd name="connsiteX497" fmla="*/ 4508669 w 9467172"/>
              <a:gd name="connsiteY497" fmla="*/ 2145623 h 5980768"/>
              <a:gd name="connsiteX498" fmla="*/ 4508923 w 9467172"/>
              <a:gd name="connsiteY498" fmla="*/ 2006261 h 5980768"/>
              <a:gd name="connsiteX499" fmla="*/ 4731851 w 9467172"/>
              <a:gd name="connsiteY499" fmla="*/ 2005584 h 5980768"/>
              <a:gd name="connsiteX500" fmla="*/ 4952746 w 9467172"/>
              <a:gd name="connsiteY500" fmla="*/ 2004907 h 5980768"/>
              <a:gd name="connsiteX501" fmla="*/ 4502912 w 9467172"/>
              <a:gd name="connsiteY501" fmla="*/ 2006261 h 5980768"/>
              <a:gd name="connsiteX502" fmla="*/ 4501896 w 9467172"/>
              <a:gd name="connsiteY502" fmla="*/ 2495635 h 5980768"/>
              <a:gd name="connsiteX503" fmla="*/ 4058327 w 9467172"/>
              <a:gd name="connsiteY503" fmla="*/ 2496905 h 5980768"/>
              <a:gd name="connsiteX504" fmla="*/ 4059090 w 9467172"/>
              <a:gd name="connsiteY504" fmla="*/ 2157561 h 5980768"/>
              <a:gd name="connsiteX505" fmla="*/ 4059428 w 9467172"/>
              <a:gd name="connsiteY505" fmla="*/ 2007701 h 5980768"/>
              <a:gd name="connsiteX506" fmla="*/ 4282186 w 9467172"/>
              <a:gd name="connsiteY506" fmla="*/ 2007024 h 5980768"/>
              <a:gd name="connsiteX507" fmla="*/ 4502912 w 9467172"/>
              <a:gd name="connsiteY507" fmla="*/ 2006346 h 5980768"/>
              <a:gd name="connsiteX508" fmla="*/ 4053248 w 9467172"/>
              <a:gd name="connsiteY508" fmla="*/ 2007701 h 5980768"/>
              <a:gd name="connsiteX509" fmla="*/ 4052147 w 9467172"/>
              <a:gd name="connsiteY509" fmla="*/ 2496905 h 5980768"/>
              <a:gd name="connsiteX510" fmla="*/ 3608917 w 9467172"/>
              <a:gd name="connsiteY510" fmla="*/ 2498175 h 5980768"/>
              <a:gd name="connsiteX511" fmla="*/ 3609764 w 9467172"/>
              <a:gd name="connsiteY511" fmla="*/ 2158916 h 5980768"/>
              <a:gd name="connsiteX512" fmla="*/ 3610102 w 9467172"/>
              <a:gd name="connsiteY512" fmla="*/ 2009140 h 5980768"/>
              <a:gd name="connsiteX513" fmla="*/ 3832690 w 9467172"/>
              <a:gd name="connsiteY513" fmla="*/ 2008463 h 5980768"/>
              <a:gd name="connsiteX514" fmla="*/ 4053248 w 9467172"/>
              <a:gd name="connsiteY514" fmla="*/ 2007786 h 5980768"/>
              <a:gd name="connsiteX515" fmla="*/ 3603752 w 9467172"/>
              <a:gd name="connsiteY515" fmla="*/ 2009140 h 5980768"/>
              <a:gd name="connsiteX516" fmla="*/ 3602567 w 9467172"/>
              <a:gd name="connsiteY516" fmla="*/ 2498175 h 5980768"/>
              <a:gd name="connsiteX517" fmla="*/ 3212084 w 9467172"/>
              <a:gd name="connsiteY517" fmla="*/ 2499276 h 5980768"/>
              <a:gd name="connsiteX518" fmla="*/ 3159590 w 9467172"/>
              <a:gd name="connsiteY518" fmla="*/ 2499445 h 5980768"/>
              <a:gd name="connsiteX519" fmla="*/ 3160437 w 9467172"/>
              <a:gd name="connsiteY519" fmla="*/ 2160355 h 5980768"/>
              <a:gd name="connsiteX520" fmla="*/ 3160861 w 9467172"/>
              <a:gd name="connsiteY520" fmla="*/ 2010580 h 5980768"/>
              <a:gd name="connsiteX521" fmla="*/ 3383280 w 9467172"/>
              <a:gd name="connsiteY521" fmla="*/ 2009902 h 5980768"/>
              <a:gd name="connsiteX522" fmla="*/ 3603752 w 9467172"/>
              <a:gd name="connsiteY522" fmla="*/ 2009225 h 5980768"/>
              <a:gd name="connsiteX523" fmla="*/ 3154511 w 9467172"/>
              <a:gd name="connsiteY523" fmla="*/ 2010664 h 5980768"/>
              <a:gd name="connsiteX524" fmla="*/ 3153240 w 9467172"/>
              <a:gd name="connsiteY524" fmla="*/ 2499530 h 5980768"/>
              <a:gd name="connsiteX525" fmla="*/ 2933700 w 9467172"/>
              <a:gd name="connsiteY525" fmla="*/ 2500122 h 5980768"/>
              <a:gd name="connsiteX526" fmla="*/ 2710603 w 9467172"/>
              <a:gd name="connsiteY526" fmla="*/ 2500800 h 5980768"/>
              <a:gd name="connsiteX527" fmla="*/ 2711958 w 9467172"/>
              <a:gd name="connsiteY527" fmla="*/ 2012103 h 5980768"/>
              <a:gd name="connsiteX528" fmla="*/ 2931498 w 9467172"/>
              <a:gd name="connsiteY528" fmla="*/ 2011426 h 5980768"/>
              <a:gd name="connsiteX529" fmla="*/ 3154511 w 9467172"/>
              <a:gd name="connsiteY529" fmla="*/ 2010749 h 5980768"/>
              <a:gd name="connsiteX530" fmla="*/ 2705439 w 9467172"/>
              <a:gd name="connsiteY530" fmla="*/ 2012103 h 5980768"/>
              <a:gd name="connsiteX531" fmla="*/ 2704084 w 9467172"/>
              <a:gd name="connsiteY531" fmla="*/ 2500800 h 5980768"/>
              <a:gd name="connsiteX532" fmla="*/ 2483866 w 9467172"/>
              <a:gd name="connsiteY532" fmla="*/ 2501392 h 5980768"/>
              <a:gd name="connsiteX533" fmla="*/ 2261701 w 9467172"/>
              <a:gd name="connsiteY533" fmla="*/ 2501985 h 5980768"/>
              <a:gd name="connsiteX534" fmla="*/ 2263140 w 9467172"/>
              <a:gd name="connsiteY534" fmla="*/ 2013458 h 5980768"/>
              <a:gd name="connsiteX535" fmla="*/ 2485221 w 9467172"/>
              <a:gd name="connsiteY535" fmla="*/ 2012781 h 5980768"/>
              <a:gd name="connsiteX536" fmla="*/ 2705354 w 9467172"/>
              <a:gd name="connsiteY536" fmla="*/ 2012103 h 5980768"/>
              <a:gd name="connsiteX537" fmla="*/ 3157051 w 9467172"/>
              <a:gd name="connsiteY537" fmla="*/ 3490384 h 5980768"/>
              <a:gd name="connsiteX538" fmla="*/ 3158321 w 9467172"/>
              <a:gd name="connsiteY538" fmla="*/ 3001095 h 5980768"/>
              <a:gd name="connsiteX539" fmla="*/ 3601382 w 9467172"/>
              <a:gd name="connsiteY539" fmla="*/ 2999910 h 5980768"/>
              <a:gd name="connsiteX540" fmla="*/ 3600196 w 9467172"/>
              <a:gd name="connsiteY540" fmla="*/ 3489368 h 5980768"/>
              <a:gd name="connsiteX541" fmla="*/ 3379640 w 9467172"/>
              <a:gd name="connsiteY541" fmla="*/ 3489876 h 5980768"/>
              <a:gd name="connsiteX542" fmla="*/ 3157051 w 9467172"/>
              <a:gd name="connsiteY542" fmla="*/ 3490384 h 5980768"/>
              <a:gd name="connsiteX543" fmla="*/ 6757839 w 9467172"/>
              <a:gd name="connsiteY543" fmla="*/ 3481832 h 5980768"/>
              <a:gd name="connsiteX544" fmla="*/ 6758432 w 9467172"/>
              <a:gd name="connsiteY544" fmla="*/ 2991274 h 5980768"/>
              <a:gd name="connsiteX545" fmla="*/ 6982291 w 9467172"/>
              <a:gd name="connsiteY545" fmla="*/ 2990681 h 5980768"/>
              <a:gd name="connsiteX546" fmla="*/ 7203948 w 9467172"/>
              <a:gd name="connsiteY546" fmla="*/ 2990088 h 5980768"/>
              <a:gd name="connsiteX547" fmla="*/ 7203440 w 9467172"/>
              <a:gd name="connsiteY547" fmla="*/ 3480816 h 5980768"/>
              <a:gd name="connsiteX548" fmla="*/ 6981783 w 9467172"/>
              <a:gd name="connsiteY548" fmla="*/ 3481324 h 5980768"/>
              <a:gd name="connsiteX549" fmla="*/ 6757924 w 9467172"/>
              <a:gd name="connsiteY549" fmla="*/ 3481832 h 5980768"/>
              <a:gd name="connsiteX550" fmla="*/ 7713557 w 9467172"/>
              <a:gd name="connsiteY550" fmla="*/ 2486491 h 5980768"/>
              <a:gd name="connsiteX551" fmla="*/ 7660894 w 9467172"/>
              <a:gd name="connsiteY551" fmla="*/ 2486660 h 5980768"/>
              <a:gd name="connsiteX552" fmla="*/ 7661148 w 9467172"/>
              <a:gd name="connsiteY552" fmla="*/ 2146385 h 5980768"/>
              <a:gd name="connsiteX553" fmla="*/ 7661318 w 9467172"/>
              <a:gd name="connsiteY553" fmla="*/ 1996101 h 5980768"/>
              <a:gd name="connsiteX554" fmla="*/ 7885346 w 9467172"/>
              <a:gd name="connsiteY554" fmla="*/ 1995340 h 5980768"/>
              <a:gd name="connsiteX555" fmla="*/ 8107172 w 9467172"/>
              <a:gd name="connsiteY555" fmla="*/ 1994662 h 5980768"/>
              <a:gd name="connsiteX556" fmla="*/ 8106834 w 9467172"/>
              <a:gd name="connsiteY556" fmla="*/ 2485306 h 5980768"/>
              <a:gd name="connsiteX557" fmla="*/ 7713557 w 9467172"/>
              <a:gd name="connsiteY557" fmla="*/ 2486406 h 5980768"/>
              <a:gd name="connsiteX558" fmla="*/ 7885346 w 9467172"/>
              <a:gd name="connsiteY558" fmla="*/ 1989751 h 5980768"/>
              <a:gd name="connsiteX559" fmla="*/ 7661318 w 9467172"/>
              <a:gd name="connsiteY559" fmla="*/ 1990429 h 5980768"/>
              <a:gd name="connsiteX560" fmla="*/ 7661571 w 9467172"/>
              <a:gd name="connsiteY560" fmla="*/ 1718818 h 5980768"/>
              <a:gd name="connsiteX561" fmla="*/ 7661741 w 9467172"/>
              <a:gd name="connsiteY561" fmla="*/ 1500124 h 5980768"/>
              <a:gd name="connsiteX562" fmla="*/ 8107596 w 9467172"/>
              <a:gd name="connsiteY562" fmla="*/ 1498600 h 5980768"/>
              <a:gd name="connsiteX563" fmla="*/ 8107257 w 9467172"/>
              <a:gd name="connsiteY563" fmla="*/ 1989074 h 5980768"/>
              <a:gd name="connsiteX564" fmla="*/ 7885430 w 9467172"/>
              <a:gd name="connsiteY564" fmla="*/ 1989751 h 5980768"/>
              <a:gd name="connsiteX565" fmla="*/ 7205472 w 9467172"/>
              <a:gd name="connsiteY565" fmla="*/ 1501648 h 5980768"/>
              <a:gd name="connsiteX566" fmla="*/ 7204964 w 9467172"/>
              <a:gd name="connsiteY566" fmla="*/ 1991784 h 5980768"/>
              <a:gd name="connsiteX567" fmla="*/ 6983391 w 9467172"/>
              <a:gd name="connsiteY567" fmla="*/ 1992461 h 5980768"/>
              <a:gd name="connsiteX568" fmla="*/ 6759618 w 9467172"/>
              <a:gd name="connsiteY568" fmla="*/ 1993138 h 5980768"/>
              <a:gd name="connsiteX569" fmla="*/ 6759956 w 9467172"/>
              <a:gd name="connsiteY569" fmla="*/ 1721782 h 5980768"/>
              <a:gd name="connsiteX570" fmla="*/ 6760210 w 9467172"/>
              <a:gd name="connsiteY570" fmla="*/ 1503172 h 5980768"/>
              <a:gd name="connsiteX571" fmla="*/ 6983900 w 9467172"/>
              <a:gd name="connsiteY571" fmla="*/ 1502410 h 5980768"/>
              <a:gd name="connsiteX572" fmla="*/ 7205472 w 9467172"/>
              <a:gd name="connsiteY572" fmla="*/ 1501648 h 5980768"/>
              <a:gd name="connsiteX573" fmla="*/ 6754707 w 9467172"/>
              <a:gd name="connsiteY573" fmla="*/ 1503257 h 5980768"/>
              <a:gd name="connsiteX574" fmla="*/ 6754114 w 9467172"/>
              <a:gd name="connsiteY574" fmla="*/ 1993223 h 5980768"/>
              <a:gd name="connsiteX575" fmla="*/ 6532711 w 9467172"/>
              <a:gd name="connsiteY575" fmla="*/ 1993900 h 5980768"/>
              <a:gd name="connsiteX576" fmla="*/ 6309106 w 9467172"/>
              <a:gd name="connsiteY576" fmla="*/ 1994578 h 5980768"/>
              <a:gd name="connsiteX577" fmla="*/ 6309445 w 9467172"/>
              <a:gd name="connsiteY577" fmla="*/ 1723729 h 5980768"/>
              <a:gd name="connsiteX578" fmla="*/ 6309784 w 9467172"/>
              <a:gd name="connsiteY578" fmla="*/ 1504781 h 5980768"/>
              <a:gd name="connsiteX579" fmla="*/ 6533303 w 9467172"/>
              <a:gd name="connsiteY579" fmla="*/ 1504019 h 5980768"/>
              <a:gd name="connsiteX580" fmla="*/ 6754707 w 9467172"/>
              <a:gd name="connsiteY580" fmla="*/ 1503257 h 5980768"/>
              <a:gd name="connsiteX581" fmla="*/ 6304196 w 9467172"/>
              <a:gd name="connsiteY581" fmla="*/ 1504781 h 5980768"/>
              <a:gd name="connsiteX582" fmla="*/ 6303519 w 9467172"/>
              <a:gd name="connsiteY582" fmla="*/ 1994578 h 5980768"/>
              <a:gd name="connsiteX583" fmla="*/ 6082200 w 9467172"/>
              <a:gd name="connsiteY583" fmla="*/ 1995255 h 5980768"/>
              <a:gd name="connsiteX584" fmla="*/ 5858764 w 9467172"/>
              <a:gd name="connsiteY584" fmla="*/ 1995932 h 5980768"/>
              <a:gd name="connsiteX585" fmla="*/ 5859188 w 9467172"/>
              <a:gd name="connsiteY585" fmla="*/ 1724999 h 5980768"/>
              <a:gd name="connsiteX586" fmla="*/ 5859526 w 9467172"/>
              <a:gd name="connsiteY586" fmla="*/ 1506305 h 5980768"/>
              <a:gd name="connsiteX587" fmla="*/ 6082877 w 9467172"/>
              <a:gd name="connsiteY587" fmla="*/ 1505543 h 5980768"/>
              <a:gd name="connsiteX588" fmla="*/ 6304111 w 9467172"/>
              <a:gd name="connsiteY588" fmla="*/ 1504781 h 5980768"/>
              <a:gd name="connsiteX589" fmla="*/ 5853854 w 9467172"/>
              <a:gd name="connsiteY589" fmla="*/ 1506305 h 5980768"/>
              <a:gd name="connsiteX590" fmla="*/ 5853091 w 9467172"/>
              <a:gd name="connsiteY590" fmla="*/ 1995932 h 5980768"/>
              <a:gd name="connsiteX591" fmla="*/ 5631942 w 9467172"/>
              <a:gd name="connsiteY591" fmla="*/ 1996609 h 5980768"/>
              <a:gd name="connsiteX592" fmla="*/ 5408676 w 9467172"/>
              <a:gd name="connsiteY592" fmla="*/ 1997287 h 5980768"/>
              <a:gd name="connsiteX593" fmla="*/ 5409099 w 9467172"/>
              <a:gd name="connsiteY593" fmla="*/ 1726438 h 5980768"/>
              <a:gd name="connsiteX594" fmla="*/ 5409438 w 9467172"/>
              <a:gd name="connsiteY594" fmla="*/ 1507829 h 5980768"/>
              <a:gd name="connsiteX595" fmla="*/ 5632619 w 9467172"/>
              <a:gd name="connsiteY595" fmla="*/ 1507067 h 5980768"/>
              <a:gd name="connsiteX596" fmla="*/ 5853769 w 9467172"/>
              <a:gd name="connsiteY596" fmla="*/ 1506305 h 5980768"/>
              <a:gd name="connsiteX597" fmla="*/ 5403681 w 9467172"/>
              <a:gd name="connsiteY597" fmla="*/ 1507913 h 5980768"/>
              <a:gd name="connsiteX598" fmla="*/ 5402834 w 9467172"/>
              <a:gd name="connsiteY598" fmla="*/ 1997456 h 5980768"/>
              <a:gd name="connsiteX599" fmla="*/ 5181854 w 9467172"/>
              <a:gd name="connsiteY599" fmla="*/ 1998134 h 5980768"/>
              <a:gd name="connsiteX600" fmla="*/ 4958757 w 9467172"/>
              <a:gd name="connsiteY600" fmla="*/ 1998811 h 5980768"/>
              <a:gd name="connsiteX601" fmla="*/ 4959265 w 9467172"/>
              <a:gd name="connsiteY601" fmla="*/ 1727454 h 5980768"/>
              <a:gd name="connsiteX602" fmla="*/ 4959689 w 9467172"/>
              <a:gd name="connsiteY602" fmla="*/ 1509438 h 5980768"/>
              <a:gd name="connsiteX603" fmla="*/ 5182701 w 9467172"/>
              <a:gd name="connsiteY603" fmla="*/ 1508676 h 5980768"/>
              <a:gd name="connsiteX604" fmla="*/ 5403681 w 9467172"/>
              <a:gd name="connsiteY604" fmla="*/ 1507913 h 5980768"/>
              <a:gd name="connsiteX605" fmla="*/ 4953677 w 9467172"/>
              <a:gd name="connsiteY605" fmla="*/ 1509438 h 5980768"/>
              <a:gd name="connsiteX606" fmla="*/ 4952746 w 9467172"/>
              <a:gd name="connsiteY606" fmla="*/ 1998811 h 5980768"/>
              <a:gd name="connsiteX607" fmla="*/ 4731851 w 9467172"/>
              <a:gd name="connsiteY607" fmla="*/ 1999488 h 5980768"/>
              <a:gd name="connsiteX608" fmla="*/ 4508923 w 9467172"/>
              <a:gd name="connsiteY608" fmla="*/ 2000165 h 5980768"/>
              <a:gd name="connsiteX609" fmla="*/ 4509516 w 9467172"/>
              <a:gd name="connsiteY609" fmla="*/ 1729232 h 5980768"/>
              <a:gd name="connsiteX610" fmla="*/ 4509940 w 9467172"/>
              <a:gd name="connsiteY610" fmla="*/ 1511046 h 5980768"/>
              <a:gd name="connsiteX611" fmla="*/ 4732782 w 9467172"/>
              <a:gd name="connsiteY611" fmla="*/ 1510284 h 5980768"/>
              <a:gd name="connsiteX612" fmla="*/ 4953593 w 9467172"/>
              <a:gd name="connsiteY612" fmla="*/ 1509522 h 5980768"/>
              <a:gd name="connsiteX613" fmla="*/ 4503928 w 9467172"/>
              <a:gd name="connsiteY613" fmla="*/ 1510961 h 5980768"/>
              <a:gd name="connsiteX614" fmla="*/ 4502912 w 9467172"/>
              <a:gd name="connsiteY614" fmla="*/ 2000165 h 5980768"/>
              <a:gd name="connsiteX615" fmla="*/ 4282186 w 9467172"/>
              <a:gd name="connsiteY615" fmla="*/ 2000843 h 5980768"/>
              <a:gd name="connsiteX616" fmla="*/ 4059428 w 9467172"/>
              <a:gd name="connsiteY616" fmla="*/ 2001520 h 5980768"/>
              <a:gd name="connsiteX617" fmla="*/ 4060021 w 9467172"/>
              <a:gd name="connsiteY617" fmla="*/ 1730248 h 5980768"/>
              <a:gd name="connsiteX618" fmla="*/ 4060529 w 9467172"/>
              <a:gd name="connsiteY618" fmla="*/ 1512486 h 5980768"/>
              <a:gd name="connsiteX619" fmla="*/ 4283202 w 9467172"/>
              <a:gd name="connsiteY619" fmla="*/ 1511724 h 5980768"/>
              <a:gd name="connsiteX620" fmla="*/ 4503928 w 9467172"/>
              <a:gd name="connsiteY620" fmla="*/ 1510961 h 5980768"/>
              <a:gd name="connsiteX621" fmla="*/ 4054348 w 9467172"/>
              <a:gd name="connsiteY621" fmla="*/ 1512570 h 5980768"/>
              <a:gd name="connsiteX622" fmla="*/ 4053248 w 9467172"/>
              <a:gd name="connsiteY622" fmla="*/ 2001605 h 5980768"/>
              <a:gd name="connsiteX623" fmla="*/ 3832690 w 9467172"/>
              <a:gd name="connsiteY623" fmla="*/ 2002282 h 5980768"/>
              <a:gd name="connsiteX624" fmla="*/ 3610102 w 9467172"/>
              <a:gd name="connsiteY624" fmla="*/ 2002959 h 5980768"/>
              <a:gd name="connsiteX625" fmla="*/ 3610779 w 9467172"/>
              <a:gd name="connsiteY625" fmla="*/ 1731434 h 5980768"/>
              <a:gd name="connsiteX626" fmla="*/ 3611287 w 9467172"/>
              <a:gd name="connsiteY626" fmla="*/ 1514094 h 5980768"/>
              <a:gd name="connsiteX627" fmla="*/ 3833876 w 9467172"/>
              <a:gd name="connsiteY627" fmla="*/ 1513332 h 5980768"/>
              <a:gd name="connsiteX628" fmla="*/ 4054432 w 9467172"/>
              <a:gd name="connsiteY628" fmla="*/ 1512570 h 5980768"/>
              <a:gd name="connsiteX629" fmla="*/ 3604937 w 9467172"/>
              <a:gd name="connsiteY629" fmla="*/ 1514094 h 5980768"/>
              <a:gd name="connsiteX630" fmla="*/ 3603752 w 9467172"/>
              <a:gd name="connsiteY630" fmla="*/ 2002959 h 5980768"/>
              <a:gd name="connsiteX631" fmla="*/ 3383280 w 9467172"/>
              <a:gd name="connsiteY631" fmla="*/ 2003637 h 5980768"/>
              <a:gd name="connsiteX632" fmla="*/ 3160861 w 9467172"/>
              <a:gd name="connsiteY632" fmla="*/ 2004314 h 5980768"/>
              <a:gd name="connsiteX633" fmla="*/ 3161538 w 9467172"/>
              <a:gd name="connsiteY633" fmla="*/ 1733465 h 5980768"/>
              <a:gd name="connsiteX634" fmla="*/ 3162131 w 9467172"/>
              <a:gd name="connsiteY634" fmla="*/ 1515618 h 5980768"/>
              <a:gd name="connsiteX635" fmla="*/ 3384550 w 9467172"/>
              <a:gd name="connsiteY635" fmla="*/ 1514856 h 5980768"/>
              <a:gd name="connsiteX636" fmla="*/ 3604937 w 9467172"/>
              <a:gd name="connsiteY636" fmla="*/ 1514094 h 5980768"/>
              <a:gd name="connsiteX637" fmla="*/ 3155781 w 9467172"/>
              <a:gd name="connsiteY637" fmla="*/ 1515618 h 5980768"/>
              <a:gd name="connsiteX638" fmla="*/ 3154511 w 9467172"/>
              <a:gd name="connsiteY638" fmla="*/ 2004314 h 5980768"/>
              <a:gd name="connsiteX639" fmla="*/ 2931498 w 9467172"/>
              <a:gd name="connsiteY639" fmla="*/ 2004992 h 5980768"/>
              <a:gd name="connsiteX640" fmla="*/ 2711958 w 9467172"/>
              <a:gd name="connsiteY640" fmla="*/ 2005669 h 5980768"/>
              <a:gd name="connsiteX641" fmla="*/ 2712212 w 9467172"/>
              <a:gd name="connsiteY641" fmla="*/ 1920494 h 5980768"/>
              <a:gd name="connsiteX642" fmla="*/ 2713313 w 9467172"/>
              <a:gd name="connsiteY642" fmla="*/ 1517142 h 5980768"/>
              <a:gd name="connsiteX643" fmla="*/ 2920323 w 9467172"/>
              <a:gd name="connsiteY643" fmla="*/ 1516465 h 5980768"/>
              <a:gd name="connsiteX644" fmla="*/ 3155781 w 9467172"/>
              <a:gd name="connsiteY644" fmla="*/ 1515618 h 5980768"/>
              <a:gd name="connsiteX645" fmla="*/ 2256536 w 9467172"/>
              <a:gd name="connsiteY645" fmla="*/ 2013543 h 5980768"/>
              <a:gd name="connsiteX646" fmla="*/ 2255097 w 9467172"/>
              <a:gd name="connsiteY646" fmla="*/ 2502070 h 5980768"/>
              <a:gd name="connsiteX647" fmla="*/ 2035048 w 9467172"/>
              <a:gd name="connsiteY647" fmla="*/ 2502662 h 5980768"/>
              <a:gd name="connsiteX648" fmla="*/ 1813052 w 9467172"/>
              <a:gd name="connsiteY648" fmla="*/ 2503255 h 5980768"/>
              <a:gd name="connsiteX649" fmla="*/ 1814576 w 9467172"/>
              <a:gd name="connsiteY649" fmla="*/ 2014898 h 5980768"/>
              <a:gd name="connsiteX650" fmla="*/ 2036487 w 9467172"/>
              <a:gd name="connsiteY650" fmla="*/ 2014220 h 5980768"/>
              <a:gd name="connsiteX651" fmla="*/ 2256451 w 9467172"/>
              <a:gd name="connsiteY651" fmla="*/ 2013543 h 5980768"/>
              <a:gd name="connsiteX652" fmla="*/ 1811528 w 9467172"/>
              <a:gd name="connsiteY652" fmla="*/ 2998386 h 5980768"/>
              <a:gd name="connsiteX653" fmla="*/ 1813052 w 9467172"/>
              <a:gd name="connsiteY653" fmla="*/ 2509774 h 5980768"/>
              <a:gd name="connsiteX654" fmla="*/ 2035048 w 9467172"/>
              <a:gd name="connsiteY654" fmla="*/ 2509097 h 5980768"/>
              <a:gd name="connsiteX655" fmla="*/ 2255097 w 9467172"/>
              <a:gd name="connsiteY655" fmla="*/ 2508420 h 5980768"/>
              <a:gd name="connsiteX656" fmla="*/ 2253657 w 9467172"/>
              <a:gd name="connsiteY656" fmla="*/ 2997200 h 5980768"/>
              <a:gd name="connsiteX657" fmla="*/ 2033608 w 9467172"/>
              <a:gd name="connsiteY657" fmla="*/ 2997793 h 5980768"/>
              <a:gd name="connsiteX658" fmla="*/ 1811613 w 9467172"/>
              <a:gd name="connsiteY658" fmla="*/ 2998386 h 5980768"/>
              <a:gd name="connsiteX659" fmla="*/ 2707894 w 9467172"/>
              <a:gd name="connsiteY659" fmla="*/ 3491484 h 5980768"/>
              <a:gd name="connsiteX660" fmla="*/ 2708487 w 9467172"/>
              <a:gd name="connsiteY660" fmla="*/ 3262715 h 5980768"/>
              <a:gd name="connsiteX661" fmla="*/ 2709164 w 9467172"/>
              <a:gd name="connsiteY661" fmla="*/ 3002450 h 5980768"/>
              <a:gd name="connsiteX662" fmla="*/ 2931498 w 9467172"/>
              <a:gd name="connsiteY662" fmla="*/ 3001857 h 5980768"/>
              <a:gd name="connsiteX663" fmla="*/ 3151886 w 9467172"/>
              <a:gd name="connsiteY663" fmla="*/ 3001264 h 5980768"/>
              <a:gd name="connsiteX664" fmla="*/ 3150616 w 9467172"/>
              <a:gd name="connsiteY664" fmla="*/ 3490553 h 5980768"/>
              <a:gd name="connsiteX665" fmla="*/ 2930229 w 9467172"/>
              <a:gd name="connsiteY665" fmla="*/ 3491061 h 5980768"/>
              <a:gd name="connsiteX666" fmla="*/ 2707809 w 9467172"/>
              <a:gd name="connsiteY666" fmla="*/ 3491569 h 5980768"/>
              <a:gd name="connsiteX667" fmla="*/ 3157051 w 9467172"/>
              <a:gd name="connsiteY667" fmla="*/ 3496734 h 5980768"/>
              <a:gd name="connsiteX668" fmla="*/ 3379640 w 9467172"/>
              <a:gd name="connsiteY668" fmla="*/ 3496141 h 5980768"/>
              <a:gd name="connsiteX669" fmla="*/ 3600196 w 9467172"/>
              <a:gd name="connsiteY669" fmla="*/ 3495633 h 5980768"/>
              <a:gd name="connsiteX670" fmla="*/ 3599773 w 9467172"/>
              <a:gd name="connsiteY670" fmla="*/ 3666575 h 5980768"/>
              <a:gd name="connsiteX671" fmla="*/ 3599011 w 9467172"/>
              <a:gd name="connsiteY671" fmla="*/ 3985260 h 5980768"/>
              <a:gd name="connsiteX672" fmla="*/ 3155781 w 9467172"/>
              <a:gd name="connsiteY672" fmla="*/ 3986192 h 5980768"/>
              <a:gd name="connsiteX673" fmla="*/ 3156289 w 9467172"/>
              <a:gd name="connsiteY673" fmla="*/ 3780960 h 5980768"/>
              <a:gd name="connsiteX674" fmla="*/ 3157051 w 9467172"/>
              <a:gd name="connsiteY674" fmla="*/ 3496734 h 5980768"/>
              <a:gd name="connsiteX675" fmla="*/ 7202848 w 9467172"/>
              <a:gd name="connsiteY675" fmla="*/ 3977471 h 5980768"/>
              <a:gd name="connsiteX676" fmla="*/ 6757162 w 9467172"/>
              <a:gd name="connsiteY676" fmla="*/ 3978402 h 5980768"/>
              <a:gd name="connsiteX677" fmla="*/ 6757416 w 9467172"/>
              <a:gd name="connsiteY677" fmla="*/ 3773001 h 5980768"/>
              <a:gd name="connsiteX678" fmla="*/ 6757754 w 9467172"/>
              <a:gd name="connsiteY678" fmla="*/ 3487674 h 5980768"/>
              <a:gd name="connsiteX679" fmla="*/ 6981614 w 9467172"/>
              <a:gd name="connsiteY679" fmla="*/ 3487082 h 5980768"/>
              <a:gd name="connsiteX680" fmla="*/ 7203270 w 9467172"/>
              <a:gd name="connsiteY680" fmla="*/ 3486489 h 5980768"/>
              <a:gd name="connsiteX681" fmla="*/ 7203102 w 9467172"/>
              <a:gd name="connsiteY681" fmla="*/ 3655907 h 5980768"/>
              <a:gd name="connsiteX682" fmla="*/ 7202763 w 9467172"/>
              <a:gd name="connsiteY682" fmla="*/ 3977471 h 5980768"/>
              <a:gd name="connsiteX683" fmla="*/ 7208774 w 9467172"/>
              <a:gd name="connsiteY683" fmla="*/ 3480816 h 5980768"/>
              <a:gd name="connsiteX684" fmla="*/ 7209282 w 9467172"/>
              <a:gd name="connsiteY684" fmla="*/ 2990088 h 5980768"/>
              <a:gd name="connsiteX685" fmla="*/ 7655053 w 9467172"/>
              <a:gd name="connsiteY685" fmla="*/ 2988903 h 5980768"/>
              <a:gd name="connsiteX686" fmla="*/ 7654629 w 9467172"/>
              <a:gd name="connsiteY686" fmla="*/ 3479800 h 5980768"/>
              <a:gd name="connsiteX687" fmla="*/ 7432803 w 9467172"/>
              <a:gd name="connsiteY687" fmla="*/ 3480308 h 5980768"/>
              <a:gd name="connsiteX688" fmla="*/ 7208774 w 9467172"/>
              <a:gd name="connsiteY688" fmla="*/ 3480816 h 5980768"/>
              <a:gd name="connsiteX689" fmla="*/ 7660386 w 9467172"/>
              <a:gd name="connsiteY689" fmla="*/ 2983061 h 5980768"/>
              <a:gd name="connsiteX690" fmla="*/ 7660809 w 9467172"/>
              <a:gd name="connsiteY690" fmla="*/ 2492333 h 5980768"/>
              <a:gd name="connsiteX691" fmla="*/ 8106834 w 9467172"/>
              <a:gd name="connsiteY691" fmla="*/ 2490978 h 5980768"/>
              <a:gd name="connsiteX692" fmla="*/ 8106495 w 9467172"/>
              <a:gd name="connsiteY692" fmla="*/ 2981876 h 5980768"/>
              <a:gd name="connsiteX693" fmla="*/ 7884584 w 9467172"/>
              <a:gd name="connsiteY693" fmla="*/ 2982468 h 5980768"/>
              <a:gd name="connsiteX694" fmla="*/ 7660470 w 9467172"/>
              <a:gd name="connsiteY694" fmla="*/ 2983061 h 5980768"/>
              <a:gd name="connsiteX695" fmla="*/ 8107511 w 9467172"/>
              <a:gd name="connsiteY695" fmla="*/ 1492843 h 5980768"/>
              <a:gd name="connsiteX696" fmla="*/ 7661656 w 9467172"/>
              <a:gd name="connsiteY696" fmla="*/ 1494282 h 5980768"/>
              <a:gd name="connsiteX697" fmla="*/ 7662080 w 9467172"/>
              <a:gd name="connsiteY697" fmla="*/ 1004147 h 5980768"/>
              <a:gd name="connsiteX698" fmla="*/ 8107850 w 9467172"/>
              <a:gd name="connsiteY698" fmla="*/ 1002538 h 5980768"/>
              <a:gd name="connsiteX699" fmla="*/ 8107511 w 9467172"/>
              <a:gd name="connsiteY699" fmla="*/ 1492843 h 5980768"/>
              <a:gd name="connsiteX700" fmla="*/ 7656407 w 9467172"/>
              <a:gd name="connsiteY700" fmla="*/ 1494367 h 5980768"/>
              <a:gd name="connsiteX701" fmla="*/ 7210891 w 9467172"/>
              <a:gd name="connsiteY701" fmla="*/ 1495806 h 5980768"/>
              <a:gd name="connsiteX702" fmla="*/ 7211399 w 9467172"/>
              <a:gd name="connsiteY702" fmla="*/ 1005840 h 5980768"/>
              <a:gd name="connsiteX703" fmla="*/ 7656830 w 9467172"/>
              <a:gd name="connsiteY703" fmla="*/ 1004231 h 5980768"/>
              <a:gd name="connsiteX704" fmla="*/ 7656407 w 9467172"/>
              <a:gd name="connsiteY704" fmla="*/ 1494367 h 5980768"/>
              <a:gd name="connsiteX705" fmla="*/ 7205472 w 9467172"/>
              <a:gd name="connsiteY705" fmla="*/ 1495891 h 5980768"/>
              <a:gd name="connsiteX706" fmla="*/ 6983900 w 9467172"/>
              <a:gd name="connsiteY706" fmla="*/ 1496653 h 5980768"/>
              <a:gd name="connsiteX707" fmla="*/ 6760210 w 9467172"/>
              <a:gd name="connsiteY707" fmla="*/ 1497415 h 5980768"/>
              <a:gd name="connsiteX708" fmla="*/ 6760802 w 9467172"/>
              <a:gd name="connsiteY708" fmla="*/ 1007618 h 5980768"/>
              <a:gd name="connsiteX709" fmla="*/ 7205980 w 9467172"/>
              <a:gd name="connsiteY709" fmla="*/ 1006009 h 5980768"/>
              <a:gd name="connsiteX710" fmla="*/ 7205472 w 9467172"/>
              <a:gd name="connsiteY710" fmla="*/ 1495976 h 5980768"/>
              <a:gd name="connsiteX711" fmla="*/ 6754707 w 9467172"/>
              <a:gd name="connsiteY711" fmla="*/ 1497330 h 5980768"/>
              <a:gd name="connsiteX712" fmla="*/ 6533303 w 9467172"/>
              <a:gd name="connsiteY712" fmla="*/ 1498092 h 5980768"/>
              <a:gd name="connsiteX713" fmla="*/ 6309784 w 9467172"/>
              <a:gd name="connsiteY713" fmla="*/ 1498854 h 5980768"/>
              <a:gd name="connsiteX714" fmla="*/ 6310461 w 9467172"/>
              <a:gd name="connsiteY714" fmla="*/ 1009227 h 5980768"/>
              <a:gd name="connsiteX715" fmla="*/ 6755300 w 9467172"/>
              <a:gd name="connsiteY715" fmla="*/ 1007618 h 5980768"/>
              <a:gd name="connsiteX716" fmla="*/ 6754707 w 9467172"/>
              <a:gd name="connsiteY716" fmla="*/ 1497415 h 5980768"/>
              <a:gd name="connsiteX717" fmla="*/ 6304196 w 9467172"/>
              <a:gd name="connsiteY717" fmla="*/ 1498854 h 5980768"/>
              <a:gd name="connsiteX718" fmla="*/ 6082962 w 9467172"/>
              <a:gd name="connsiteY718" fmla="*/ 1499616 h 5980768"/>
              <a:gd name="connsiteX719" fmla="*/ 5859611 w 9467172"/>
              <a:gd name="connsiteY719" fmla="*/ 1500378 h 5980768"/>
              <a:gd name="connsiteX720" fmla="*/ 5860373 w 9467172"/>
              <a:gd name="connsiteY720" fmla="*/ 1010920 h 5980768"/>
              <a:gd name="connsiteX721" fmla="*/ 6304873 w 9467172"/>
              <a:gd name="connsiteY721" fmla="*/ 1009311 h 5980768"/>
              <a:gd name="connsiteX722" fmla="*/ 6304196 w 9467172"/>
              <a:gd name="connsiteY722" fmla="*/ 1498939 h 5980768"/>
              <a:gd name="connsiteX723" fmla="*/ 5853854 w 9467172"/>
              <a:gd name="connsiteY723" fmla="*/ 1500378 h 5980768"/>
              <a:gd name="connsiteX724" fmla="*/ 5632704 w 9467172"/>
              <a:gd name="connsiteY724" fmla="*/ 1501140 h 5980768"/>
              <a:gd name="connsiteX725" fmla="*/ 5409523 w 9467172"/>
              <a:gd name="connsiteY725" fmla="*/ 1501902 h 5980768"/>
              <a:gd name="connsiteX726" fmla="*/ 5410369 w 9467172"/>
              <a:gd name="connsiteY726" fmla="*/ 1012613 h 5980768"/>
              <a:gd name="connsiteX727" fmla="*/ 5854615 w 9467172"/>
              <a:gd name="connsiteY727" fmla="*/ 1011005 h 5980768"/>
              <a:gd name="connsiteX728" fmla="*/ 5853854 w 9467172"/>
              <a:gd name="connsiteY728" fmla="*/ 1500463 h 5980768"/>
              <a:gd name="connsiteX729" fmla="*/ 5403681 w 9467172"/>
              <a:gd name="connsiteY729" fmla="*/ 1501902 h 5980768"/>
              <a:gd name="connsiteX730" fmla="*/ 5182701 w 9467172"/>
              <a:gd name="connsiteY730" fmla="*/ 1502664 h 5980768"/>
              <a:gd name="connsiteX731" fmla="*/ 4959689 w 9467172"/>
              <a:gd name="connsiteY731" fmla="*/ 1503426 h 5980768"/>
              <a:gd name="connsiteX732" fmla="*/ 4960620 w 9467172"/>
              <a:gd name="connsiteY732" fmla="*/ 1014307 h 5980768"/>
              <a:gd name="connsiteX733" fmla="*/ 5404527 w 9467172"/>
              <a:gd name="connsiteY733" fmla="*/ 1012698 h 5980768"/>
              <a:gd name="connsiteX734" fmla="*/ 5403681 w 9467172"/>
              <a:gd name="connsiteY734" fmla="*/ 1501987 h 5980768"/>
              <a:gd name="connsiteX735" fmla="*/ 4953677 w 9467172"/>
              <a:gd name="connsiteY735" fmla="*/ 1503341 h 5980768"/>
              <a:gd name="connsiteX736" fmla="*/ 4732867 w 9467172"/>
              <a:gd name="connsiteY736" fmla="*/ 1504103 h 5980768"/>
              <a:gd name="connsiteX737" fmla="*/ 4510024 w 9467172"/>
              <a:gd name="connsiteY737" fmla="*/ 1504865 h 5980768"/>
              <a:gd name="connsiteX738" fmla="*/ 4511040 w 9467172"/>
              <a:gd name="connsiteY738" fmla="*/ 1015915 h 5980768"/>
              <a:gd name="connsiteX739" fmla="*/ 4954693 w 9467172"/>
              <a:gd name="connsiteY739" fmla="*/ 1014307 h 5980768"/>
              <a:gd name="connsiteX740" fmla="*/ 4953762 w 9467172"/>
              <a:gd name="connsiteY740" fmla="*/ 1503426 h 5980768"/>
              <a:gd name="connsiteX741" fmla="*/ 4503928 w 9467172"/>
              <a:gd name="connsiteY741" fmla="*/ 1504865 h 5980768"/>
              <a:gd name="connsiteX742" fmla="*/ 4283287 w 9467172"/>
              <a:gd name="connsiteY742" fmla="*/ 1505628 h 5980768"/>
              <a:gd name="connsiteX743" fmla="*/ 4060614 w 9467172"/>
              <a:gd name="connsiteY743" fmla="*/ 1506389 h 5980768"/>
              <a:gd name="connsiteX744" fmla="*/ 4061714 w 9467172"/>
              <a:gd name="connsiteY744" fmla="*/ 1017524 h 5980768"/>
              <a:gd name="connsiteX745" fmla="*/ 4505029 w 9467172"/>
              <a:gd name="connsiteY745" fmla="*/ 1015915 h 5980768"/>
              <a:gd name="connsiteX746" fmla="*/ 4504013 w 9467172"/>
              <a:gd name="connsiteY746" fmla="*/ 1504865 h 5980768"/>
              <a:gd name="connsiteX747" fmla="*/ 4054348 w 9467172"/>
              <a:gd name="connsiteY747" fmla="*/ 1506305 h 5980768"/>
              <a:gd name="connsiteX748" fmla="*/ 3833791 w 9467172"/>
              <a:gd name="connsiteY748" fmla="*/ 1507067 h 5980768"/>
              <a:gd name="connsiteX749" fmla="*/ 3611203 w 9467172"/>
              <a:gd name="connsiteY749" fmla="*/ 1507829 h 5980768"/>
              <a:gd name="connsiteX750" fmla="*/ 3612388 w 9467172"/>
              <a:gd name="connsiteY750" fmla="*/ 1019133 h 5980768"/>
              <a:gd name="connsiteX751" fmla="*/ 4055364 w 9467172"/>
              <a:gd name="connsiteY751" fmla="*/ 1017524 h 5980768"/>
              <a:gd name="connsiteX752" fmla="*/ 4054264 w 9467172"/>
              <a:gd name="connsiteY752" fmla="*/ 1506305 h 5980768"/>
              <a:gd name="connsiteX753" fmla="*/ 3605022 w 9467172"/>
              <a:gd name="connsiteY753" fmla="*/ 1507829 h 5980768"/>
              <a:gd name="connsiteX754" fmla="*/ 3384635 w 9467172"/>
              <a:gd name="connsiteY754" fmla="*/ 1508591 h 5980768"/>
              <a:gd name="connsiteX755" fmla="*/ 3162215 w 9467172"/>
              <a:gd name="connsiteY755" fmla="*/ 1509353 h 5980768"/>
              <a:gd name="connsiteX756" fmla="*/ 3163485 w 9467172"/>
              <a:gd name="connsiteY756" fmla="*/ 1020826 h 5980768"/>
              <a:gd name="connsiteX757" fmla="*/ 3606207 w 9467172"/>
              <a:gd name="connsiteY757" fmla="*/ 1019217 h 5980768"/>
              <a:gd name="connsiteX758" fmla="*/ 3605022 w 9467172"/>
              <a:gd name="connsiteY758" fmla="*/ 1507913 h 5980768"/>
              <a:gd name="connsiteX759" fmla="*/ 2706963 w 9467172"/>
              <a:gd name="connsiteY759" fmla="*/ 1447038 h 5980768"/>
              <a:gd name="connsiteX760" fmla="*/ 2706793 w 9467172"/>
              <a:gd name="connsiteY760" fmla="*/ 1510792 h 5980768"/>
              <a:gd name="connsiteX761" fmla="*/ 2486660 w 9467172"/>
              <a:gd name="connsiteY761" fmla="*/ 1511554 h 5980768"/>
              <a:gd name="connsiteX762" fmla="*/ 2264579 w 9467172"/>
              <a:gd name="connsiteY762" fmla="*/ 1512316 h 5980768"/>
              <a:gd name="connsiteX763" fmla="*/ 2266019 w 9467172"/>
              <a:gd name="connsiteY763" fmla="*/ 1024128 h 5980768"/>
              <a:gd name="connsiteX764" fmla="*/ 2708064 w 9467172"/>
              <a:gd name="connsiteY764" fmla="*/ 1022519 h 5980768"/>
              <a:gd name="connsiteX765" fmla="*/ 2706878 w 9467172"/>
              <a:gd name="connsiteY765" fmla="*/ 1447123 h 5980768"/>
              <a:gd name="connsiteX766" fmla="*/ 2257975 w 9467172"/>
              <a:gd name="connsiteY766" fmla="*/ 1512316 h 5980768"/>
              <a:gd name="connsiteX767" fmla="*/ 2038011 w 9467172"/>
              <a:gd name="connsiteY767" fmla="*/ 1513078 h 5980768"/>
              <a:gd name="connsiteX768" fmla="*/ 1816100 w 9467172"/>
              <a:gd name="connsiteY768" fmla="*/ 1513840 h 5980768"/>
              <a:gd name="connsiteX769" fmla="*/ 1817624 w 9467172"/>
              <a:gd name="connsiteY769" fmla="*/ 1025821 h 5980768"/>
              <a:gd name="connsiteX770" fmla="*/ 2259415 w 9467172"/>
              <a:gd name="connsiteY770" fmla="*/ 1024213 h 5980768"/>
              <a:gd name="connsiteX771" fmla="*/ 2257975 w 9467172"/>
              <a:gd name="connsiteY771" fmla="*/ 1512401 h 5980768"/>
              <a:gd name="connsiteX772" fmla="*/ 1816100 w 9467172"/>
              <a:gd name="connsiteY772" fmla="*/ 1520275 h 5980768"/>
              <a:gd name="connsiteX773" fmla="*/ 2038011 w 9467172"/>
              <a:gd name="connsiteY773" fmla="*/ 1519513 h 5980768"/>
              <a:gd name="connsiteX774" fmla="*/ 2257975 w 9467172"/>
              <a:gd name="connsiteY774" fmla="*/ 1518751 h 5980768"/>
              <a:gd name="connsiteX775" fmla="*/ 2256790 w 9467172"/>
              <a:gd name="connsiteY775" fmla="*/ 1934126 h 5980768"/>
              <a:gd name="connsiteX776" fmla="*/ 2256536 w 9467172"/>
              <a:gd name="connsiteY776" fmla="*/ 2007108 h 5980768"/>
              <a:gd name="connsiteX777" fmla="*/ 2036572 w 9467172"/>
              <a:gd name="connsiteY777" fmla="*/ 2007786 h 5980768"/>
              <a:gd name="connsiteX778" fmla="*/ 1814661 w 9467172"/>
              <a:gd name="connsiteY778" fmla="*/ 2008463 h 5980768"/>
              <a:gd name="connsiteX779" fmla="*/ 1814915 w 9467172"/>
              <a:gd name="connsiteY779" fmla="*/ 1935226 h 5980768"/>
              <a:gd name="connsiteX780" fmla="*/ 1816185 w 9467172"/>
              <a:gd name="connsiteY780" fmla="*/ 1520275 h 5980768"/>
              <a:gd name="connsiteX781" fmla="*/ 1807803 w 9467172"/>
              <a:gd name="connsiteY781" fmla="*/ 2014982 h 5980768"/>
              <a:gd name="connsiteX782" fmla="*/ 1806279 w 9467172"/>
              <a:gd name="connsiteY782" fmla="*/ 2503339 h 5980768"/>
              <a:gd name="connsiteX783" fmla="*/ 1364573 w 9467172"/>
              <a:gd name="connsiteY783" fmla="*/ 2504610 h 5980768"/>
              <a:gd name="connsiteX784" fmla="*/ 1366181 w 9467172"/>
              <a:gd name="connsiteY784" fmla="*/ 2016337 h 5980768"/>
              <a:gd name="connsiteX785" fmla="*/ 1587923 w 9467172"/>
              <a:gd name="connsiteY785" fmla="*/ 2015659 h 5980768"/>
              <a:gd name="connsiteX786" fmla="*/ 1807803 w 9467172"/>
              <a:gd name="connsiteY786" fmla="*/ 2014982 h 5980768"/>
              <a:gd name="connsiteX787" fmla="*/ 1362964 w 9467172"/>
              <a:gd name="connsiteY787" fmla="*/ 2999571 h 5980768"/>
              <a:gd name="connsiteX788" fmla="*/ 1364573 w 9467172"/>
              <a:gd name="connsiteY788" fmla="*/ 2511129 h 5980768"/>
              <a:gd name="connsiteX789" fmla="*/ 1586399 w 9467172"/>
              <a:gd name="connsiteY789" fmla="*/ 2510452 h 5980768"/>
              <a:gd name="connsiteX790" fmla="*/ 1806279 w 9467172"/>
              <a:gd name="connsiteY790" fmla="*/ 2509774 h 5980768"/>
              <a:gd name="connsiteX791" fmla="*/ 1804755 w 9467172"/>
              <a:gd name="connsiteY791" fmla="*/ 2998386 h 5980768"/>
              <a:gd name="connsiteX792" fmla="*/ 1584791 w 9467172"/>
              <a:gd name="connsiteY792" fmla="*/ 2998978 h 5980768"/>
              <a:gd name="connsiteX793" fmla="*/ 1362964 w 9467172"/>
              <a:gd name="connsiteY793" fmla="*/ 2999571 h 5980768"/>
              <a:gd name="connsiteX794" fmla="*/ 1811528 w 9467172"/>
              <a:gd name="connsiteY794" fmla="*/ 3004820 h 5980768"/>
              <a:gd name="connsiteX795" fmla="*/ 2033524 w 9467172"/>
              <a:gd name="connsiteY795" fmla="*/ 3004228 h 5980768"/>
              <a:gd name="connsiteX796" fmla="*/ 2253573 w 9467172"/>
              <a:gd name="connsiteY796" fmla="*/ 3003635 h 5980768"/>
              <a:gd name="connsiteX797" fmla="*/ 2252811 w 9467172"/>
              <a:gd name="connsiteY797" fmla="*/ 3263816 h 5980768"/>
              <a:gd name="connsiteX798" fmla="*/ 2252133 w 9467172"/>
              <a:gd name="connsiteY798" fmla="*/ 3492585 h 5980768"/>
              <a:gd name="connsiteX799" fmla="*/ 2032000 w 9467172"/>
              <a:gd name="connsiteY799" fmla="*/ 3493093 h 5980768"/>
              <a:gd name="connsiteX800" fmla="*/ 1809919 w 9467172"/>
              <a:gd name="connsiteY800" fmla="*/ 3493601 h 5980768"/>
              <a:gd name="connsiteX801" fmla="*/ 1810682 w 9467172"/>
              <a:gd name="connsiteY801" fmla="*/ 3249168 h 5980768"/>
              <a:gd name="connsiteX802" fmla="*/ 1811443 w 9467172"/>
              <a:gd name="connsiteY802" fmla="*/ 3004820 h 5980768"/>
              <a:gd name="connsiteX803" fmla="*/ 1808480 w 9467172"/>
              <a:gd name="connsiteY803" fmla="*/ 3989070 h 5980768"/>
              <a:gd name="connsiteX804" fmla="*/ 1810004 w 9467172"/>
              <a:gd name="connsiteY804" fmla="*/ 3500120 h 5980768"/>
              <a:gd name="connsiteX805" fmla="*/ 2032085 w 9467172"/>
              <a:gd name="connsiteY805" fmla="*/ 3499528 h 5980768"/>
              <a:gd name="connsiteX806" fmla="*/ 2252218 w 9467172"/>
              <a:gd name="connsiteY806" fmla="*/ 3499020 h 5980768"/>
              <a:gd name="connsiteX807" fmla="*/ 2251202 w 9467172"/>
              <a:gd name="connsiteY807" fmla="*/ 3856821 h 5980768"/>
              <a:gd name="connsiteX808" fmla="*/ 2250779 w 9467172"/>
              <a:gd name="connsiteY808" fmla="*/ 3988139 h 5980768"/>
              <a:gd name="connsiteX809" fmla="*/ 2030645 w 9467172"/>
              <a:gd name="connsiteY809" fmla="*/ 3988647 h 5980768"/>
              <a:gd name="connsiteX810" fmla="*/ 1808565 w 9467172"/>
              <a:gd name="connsiteY810" fmla="*/ 3989155 h 5980768"/>
              <a:gd name="connsiteX811" fmla="*/ 2257382 w 9467172"/>
              <a:gd name="connsiteY811" fmla="*/ 3988054 h 5980768"/>
              <a:gd name="connsiteX812" fmla="*/ 2258822 w 9467172"/>
              <a:gd name="connsiteY812" fmla="*/ 3498935 h 5980768"/>
              <a:gd name="connsiteX813" fmla="*/ 2481072 w 9467172"/>
              <a:gd name="connsiteY813" fmla="*/ 3498342 h 5980768"/>
              <a:gd name="connsiteX814" fmla="*/ 2701375 w 9467172"/>
              <a:gd name="connsiteY814" fmla="*/ 3497750 h 5980768"/>
              <a:gd name="connsiteX815" fmla="*/ 2700359 w 9467172"/>
              <a:gd name="connsiteY815" fmla="*/ 3856059 h 5980768"/>
              <a:gd name="connsiteX816" fmla="*/ 2700020 w 9467172"/>
              <a:gd name="connsiteY816" fmla="*/ 3987038 h 5980768"/>
              <a:gd name="connsiteX817" fmla="*/ 2479717 w 9467172"/>
              <a:gd name="connsiteY817" fmla="*/ 3987546 h 5980768"/>
              <a:gd name="connsiteX818" fmla="*/ 2257467 w 9467172"/>
              <a:gd name="connsiteY818" fmla="*/ 3988054 h 5980768"/>
              <a:gd name="connsiteX819" fmla="*/ 2706540 w 9467172"/>
              <a:gd name="connsiteY819" fmla="*/ 3987123 h 5980768"/>
              <a:gd name="connsiteX820" fmla="*/ 2707894 w 9467172"/>
              <a:gd name="connsiteY820" fmla="*/ 3497834 h 5980768"/>
              <a:gd name="connsiteX821" fmla="*/ 2930314 w 9467172"/>
              <a:gd name="connsiteY821" fmla="*/ 3497242 h 5980768"/>
              <a:gd name="connsiteX822" fmla="*/ 3150701 w 9467172"/>
              <a:gd name="connsiteY822" fmla="*/ 3496649 h 5980768"/>
              <a:gd name="connsiteX823" fmla="*/ 3150277 w 9467172"/>
              <a:gd name="connsiteY823" fmla="*/ 3668607 h 5980768"/>
              <a:gd name="connsiteX824" fmla="*/ 3149431 w 9467172"/>
              <a:gd name="connsiteY824" fmla="*/ 3986107 h 5980768"/>
              <a:gd name="connsiteX825" fmla="*/ 2916682 w 9467172"/>
              <a:gd name="connsiteY825" fmla="*/ 3986615 h 5980768"/>
              <a:gd name="connsiteX826" fmla="*/ 2706540 w 9467172"/>
              <a:gd name="connsiteY826" fmla="*/ 3987038 h 5980768"/>
              <a:gd name="connsiteX827" fmla="*/ 7654205 w 9467172"/>
              <a:gd name="connsiteY827" fmla="*/ 3976540 h 5980768"/>
              <a:gd name="connsiteX828" fmla="*/ 7208266 w 9467172"/>
              <a:gd name="connsiteY828" fmla="*/ 3977471 h 5980768"/>
              <a:gd name="connsiteX829" fmla="*/ 7208436 w 9467172"/>
              <a:gd name="connsiteY829" fmla="*/ 3773340 h 5980768"/>
              <a:gd name="connsiteX830" fmla="*/ 7208689 w 9467172"/>
              <a:gd name="connsiteY830" fmla="*/ 3486574 h 5980768"/>
              <a:gd name="connsiteX831" fmla="*/ 7432718 w 9467172"/>
              <a:gd name="connsiteY831" fmla="*/ 3485981 h 5980768"/>
              <a:gd name="connsiteX832" fmla="*/ 7654544 w 9467172"/>
              <a:gd name="connsiteY832" fmla="*/ 3485388 h 5980768"/>
              <a:gd name="connsiteX833" fmla="*/ 7654375 w 9467172"/>
              <a:gd name="connsiteY833" fmla="*/ 3657262 h 5980768"/>
              <a:gd name="connsiteX834" fmla="*/ 7654120 w 9467172"/>
              <a:gd name="connsiteY834" fmla="*/ 3976455 h 5980768"/>
              <a:gd name="connsiteX835" fmla="*/ 7659963 w 9467172"/>
              <a:gd name="connsiteY835" fmla="*/ 3479716 h 5980768"/>
              <a:gd name="connsiteX836" fmla="*/ 7660386 w 9467172"/>
              <a:gd name="connsiteY836" fmla="*/ 2988818 h 5980768"/>
              <a:gd name="connsiteX837" fmla="*/ 7884499 w 9467172"/>
              <a:gd name="connsiteY837" fmla="*/ 2988226 h 5980768"/>
              <a:gd name="connsiteX838" fmla="*/ 8106410 w 9467172"/>
              <a:gd name="connsiteY838" fmla="*/ 2987633 h 5980768"/>
              <a:gd name="connsiteX839" fmla="*/ 8106071 w 9467172"/>
              <a:gd name="connsiteY839" fmla="*/ 3478700 h 5980768"/>
              <a:gd name="connsiteX840" fmla="*/ 7884075 w 9467172"/>
              <a:gd name="connsiteY840" fmla="*/ 3479208 h 5980768"/>
              <a:gd name="connsiteX841" fmla="*/ 7659878 w 9467172"/>
              <a:gd name="connsiteY841" fmla="*/ 3479716 h 5980768"/>
              <a:gd name="connsiteX842" fmla="*/ 8111659 w 9467172"/>
              <a:gd name="connsiteY842" fmla="*/ 2981876 h 5980768"/>
              <a:gd name="connsiteX843" fmla="*/ 8111998 w 9467172"/>
              <a:gd name="connsiteY843" fmla="*/ 2490978 h 5980768"/>
              <a:gd name="connsiteX844" fmla="*/ 8111998 w 9467172"/>
              <a:gd name="connsiteY844" fmla="*/ 2490978 h 5980768"/>
              <a:gd name="connsiteX845" fmla="*/ 8558276 w 9467172"/>
              <a:gd name="connsiteY845" fmla="*/ 2489624 h 5980768"/>
              <a:gd name="connsiteX846" fmla="*/ 8558022 w 9467172"/>
              <a:gd name="connsiteY846" fmla="*/ 2980690 h 5980768"/>
              <a:gd name="connsiteX847" fmla="*/ 8335941 w 9467172"/>
              <a:gd name="connsiteY847" fmla="*/ 2981283 h 5980768"/>
              <a:gd name="connsiteX848" fmla="*/ 8111659 w 9467172"/>
              <a:gd name="connsiteY848" fmla="*/ 2981876 h 5980768"/>
              <a:gd name="connsiteX849" fmla="*/ 8167709 w 9467172"/>
              <a:gd name="connsiteY849" fmla="*/ 2485221 h 5980768"/>
              <a:gd name="connsiteX850" fmla="*/ 8111998 w 9467172"/>
              <a:gd name="connsiteY850" fmla="*/ 2485390 h 5980768"/>
              <a:gd name="connsiteX851" fmla="*/ 8112253 w 9467172"/>
              <a:gd name="connsiteY851" fmla="*/ 2134277 h 5980768"/>
              <a:gd name="connsiteX852" fmla="*/ 8112253 w 9467172"/>
              <a:gd name="connsiteY852" fmla="*/ 1994662 h 5980768"/>
              <a:gd name="connsiteX853" fmla="*/ 8336535 w 9467172"/>
              <a:gd name="connsiteY853" fmla="*/ 1993900 h 5980768"/>
              <a:gd name="connsiteX854" fmla="*/ 8558530 w 9467172"/>
              <a:gd name="connsiteY854" fmla="*/ 1993223 h 5980768"/>
              <a:gd name="connsiteX855" fmla="*/ 8558276 w 9467172"/>
              <a:gd name="connsiteY855" fmla="*/ 2484035 h 5980768"/>
              <a:gd name="connsiteX856" fmla="*/ 8167709 w 9467172"/>
              <a:gd name="connsiteY856" fmla="*/ 2485136 h 5980768"/>
              <a:gd name="connsiteX857" fmla="*/ 8336619 w 9467172"/>
              <a:gd name="connsiteY857" fmla="*/ 1988312 h 5980768"/>
              <a:gd name="connsiteX858" fmla="*/ 8112421 w 9467172"/>
              <a:gd name="connsiteY858" fmla="*/ 1988990 h 5980768"/>
              <a:gd name="connsiteX859" fmla="*/ 8112591 w 9467172"/>
              <a:gd name="connsiteY859" fmla="*/ 1716955 h 5980768"/>
              <a:gd name="connsiteX860" fmla="*/ 8112760 w 9467172"/>
              <a:gd name="connsiteY860" fmla="*/ 1498515 h 5980768"/>
              <a:gd name="connsiteX861" fmla="*/ 8558869 w 9467172"/>
              <a:gd name="connsiteY861" fmla="*/ 1496991 h 5980768"/>
              <a:gd name="connsiteX862" fmla="*/ 8558615 w 9467172"/>
              <a:gd name="connsiteY862" fmla="*/ 1987635 h 5980768"/>
              <a:gd name="connsiteX863" fmla="*/ 8336619 w 9467172"/>
              <a:gd name="connsiteY863" fmla="*/ 1988312 h 5980768"/>
              <a:gd name="connsiteX864" fmla="*/ 919734 w 9467172"/>
              <a:gd name="connsiteY864" fmla="*/ 1516719 h 5980768"/>
              <a:gd name="connsiteX865" fmla="*/ 921427 w 9467172"/>
              <a:gd name="connsiteY865" fmla="*/ 1029039 h 5980768"/>
              <a:gd name="connsiteX866" fmla="*/ 1362541 w 9467172"/>
              <a:gd name="connsiteY866" fmla="*/ 1027430 h 5980768"/>
              <a:gd name="connsiteX867" fmla="*/ 1360932 w 9467172"/>
              <a:gd name="connsiteY867" fmla="*/ 1515280 h 5980768"/>
              <a:gd name="connsiteX868" fmla="*/ 1141222 w 9467172"/>
              <a:gd name="connsiteY868" fmla="*/ 1516041 h 5980768"/>
              <a:gd name="connsiteX869" fmla="*/ 919649 w 9467172"/>
              <a:gd name="connsiteY869" fmla="*/ 1516803 h 5980768"/>
              <a:gd name="connsiteX870" fmla="*/ 1367790 w 9467172"/>
              <a:gd name="connsiteY870" fmla="*/ 1521799 h 5980768"/>
              <a:gd name="connsiteX871" fmla="*/ 1589532 w 9467172"/>
              <a:gd name="connsiteY871" fmla="*/ 1521037 h 5980768"/>
              <a:gd name="connsiteX872" fmla="*/ 1809327 w 9467172"/>
              <a:gd name="connsiteY872" fmla="*/ 1520275 h 5980768"/>
              <a:gd name="connsiteX873" fmla="*/ 1808056 w 9467172"/>
              <a:gd name="connsiteY873" fmla="*/ 1940984 h 5980768"/>
              <a:gd name="connsiteX874" fmla="*/ 1807887 w 9467172"/>
              <a:gd name="connsiteY874" fmla="*/ 2008463 h 5980768"/>
              <a:gd name="connsiteX875" fmla="*/ 1588008 w 9467172"/>
              <a:gd name="connsiteY875" fmla="*/ 2009140 h 5980768"/>
              <a:gd name="connsiteX876" fmla="*/ 1366266 w 9467172"/>
              <a:gd name="connsiteY876" fmla="*/ 2009817 h 5980768"/>
              <a:gd name="connsiteX877" fmla="*/ 1366520 w 9467172"/>
              <a:gd name="connsiteY877" fmla="*/ 1924982 h 5980768"/>
              <a:gd name="connsiteX878" fmla="*/ 1367875 w 9467172"/>
              <a:gd name="connsiteY878" fmla="*/ 1521799 h 5980768"/>
              <a:gd name="connsiteX879" fmla="*/ 1359323 w 9467172"/>
              <a:gd name="connsiteY879" fmla="*/ 2016422 h 5980768"/>
              <a:gd name="connsiteX880" fmla="*/ 1357715 w 9467172"/>
              <a:gd name="connsiteY880" fmla="*/ 2504610 h 5980768"/>
              <a:gd name="connsiteX881" fmla="*/ 916347 w 9467172"/>
              <a:gd name="connsiteY881" fmla="*/ 2505880 h 5980768"/>
              <a:gd name="connsiteX882" fmla="*/ 918041 w 9467172"/>
              <a:gd name="connsiteY882" fmla="*/ 2017776 h 5980768"/>
              <a:gd name="connsiteX883" fmla="*/ 1139613 w 9467172"/>
              <a:gd name="connsiteY883" fmla="*/ 2017099 h 5980768"/>
              <a:gd name="connsiteX884" fmla="*/ 1359323 w 9467172"/>
              <a:gd name="connsiteY884" fmla="*/ 2016422 h 5980768"/>
              <a:gd name="connsiteX885" fmla="*/ 914654 w 9467172"/>
              <a:gd name="connsiteY885" fmla="*/ 3000756 h 5980768"/>
              <a:gd name="connsiteX886" fmla="*/ 916347 w 9467172"/>
              <a:gd name="connsiteY886" fmla="*/ 2512484 h 5980768"/>
              <a:gd name="connsiteX887" fmla="*/ 1138005 w 9467172"/>
              <a:gd name="connsiteY887" fmla="*/ 2511806 h 5980768"/>
              <a:gd name="connsiteX888" fmla="*/ 1357799 w 9467172"/>
              <a:gd name="connsiteY888" fmla="*/ 2511129 h 5980768"/>
              <a:gd name="connsiteX889" fmla="*/ 1356191 w 9467172"/>
              <a:gd name="connsiteY889" fmla="*/ 2999571 h 5980768"/>
              <a:gd name="connsiteX890" fmla="*/ 1136396 w 9467172"/>
              <a:gd name="connsiteY890" fmla="*/ 3000164 h 5980768"/>
              <a:gd name="connsiteX891" fmla="*/ 914739 w 9467172"/>
              <a:gd name="connsiteY891" fmla="*/ 3000756 h 5980768"/>
              <a:gd name="connsiteX892" fmla="*/ 1362964 w 9467172"/>
              <a:gd name="connsiteY892" fmla="*/ 3006090 h 5980768"/>
              <a:gd name="connsiteX893" fmla="*/ 1584791 w 9467172"/>
              <a:gd name="connsiteY893" fmla="*/ 3005498 h 5980768"/>
              <a:gd name="connsiteX894" fmla="*/ 1804755 w 9467172"/>
              <a:gd name="connsiteY894" fmla="*/ 3004905 h 5980768"/>
              <a:gd name="connsiteX895" fmla="*/ 1803993 w 9467172"/>
              <a:gd name="connsiteY895" fmla="*/ 3265340 h 5980768"/>
              <a:gd name="connsiteX896" fmla="*/ 1803315 w 9467172"/>
              <a:gd name="connsiteY896" fmla="*/ 3493686 h 5980768"/>
              <a:gd name="connsiteX897" fmla="*/ 1583351 w 9467172"/>
              <a:gd name="connsiteY897" fmla="*/ 3494194 h 5980768"/>
              <a:gd name="connsiteX898" fmla="*/ 1361440 w 9467172"/>
              <a:gd name="connsiteY898" fmla="*/ 3494702 h 5980768"/>
              <a:gd name="connsiteX899" fmla="*/ 1362202 w 9467172"/>
              <a:gd name="connsiteY899" fmla="*/ 3266102 h 5980768"/>
              <a:gd name="connsiteX900" fmla="*/ 1363049 w 9467172"/>
              <a:gd name="connsiteY900" fmla="*/ 3006090 h 5980768"/>
              <a:gd name="connsiteX901" fmla="*/ 1354497 w 9467172"/>
              <a:gd name="connsiteY901" fmla="*/ 3501221 h 5980768"/>
              <a:gd name="connsiteX902" fmla="*/ 1353312 w 9467172"/>
              <a:gd name="connsiteY902" fmla="*/ 3858768 h 5980768"/>
              <a:gd name="connsiteX903" fmla="*/ 1352889 w 9467172"/>
              <a:gd name="connsiteY903" fmla="*/ 3990086 h 5980768"/>
              <a:gd name="connsiteX904" fmla="*/ 1133009 w 9467172"/>
              <a:gd name="connsiteY904" fmla="*/ 3990594 h 5980768"/>
              <a:gd name="connsiteX905" fmla="*/ 911267 w 9467172"/>
              <a:gd name="connsiteY905" fmla="*/ 3991102 h 5980768"/>
              <a:gd name="connsiteX906" fmla="*/ 912961 w 9467172"/>
              <a:gd name="connsiteY906" fmla="*/ 3502491 h 5980768"/>
              <a:gd name="connsiteX907" fmla="*/ 1134703 w 9467172"/>
              <a:gd name="connsiteY907" fmla="*/ 3501898 h 5980768"/>
              <a:gd name="connsiteX908" fmla="*/ 1354582 w 9467172"/>
              <a:gd name="connsiteY908" fmla="*/ 3501306 h 5980768"/>
              <a:gd name="connsiteX909" fmla="*/ 909489 w 9467172"/>
              <a:gd name="connsiteY909" fmla="*/ 4486318 h 5980768"/>
              <a:gd name="connsiteX910" fmla="*/ 911183 w 9467172"/>
              <a:gd name="connsiteY910" fmla="*/ 3997452 h 5980768"/>
              <a:gd name="connsiteX911" fmla="*/ 1132925 w 9467172"/>
              <a:gd name="connsiteY911" fmla="*/ 3996944 h 5980768"/>
              <a:gd name="connsiteX912" fmla="*/ 1352804 w 9467172"/>
              <a:gd name="connsiteY912" fmla="*/ 3996436 h 5980768"/>
              <a:gd name="connsiteX913" fmla="*/ 1352127 w 9467172"/>
              <a:gd name="connsiteY913" fmla="*/ 4202769 h 5980768"/>
              <a:gd name="connsiteX914" fmla="*/ 1351195 w 9467172"/>
              <a:gd name="connsiteY914" fmla="*/ 4485386 h 5980768"/>
              <a:gd name="connsiteX915" fmla="*/ 1236641 w 9467172"/>
              <a:gd name="connsiteY915" fmla="*/ 4485641 h 5980768"/>
              <a:gd name="connsiteX916" fmla="*/ 909404 w 9467172"/>
              <a:gd name="connsiteY916" fmla="*/ 4486233 h 5980768"/>
              <a:gd name="connsiteX917" fmla="*/ 1358138 w 9467172"/>
              <a:gd name="connsiteY917" fmla="*/ 4485471 h 5980768"/>
              <a:gd name="connsiteX918" fmla="*/ 1359747 w 9467172"/>
              <a:gd name="connsiteY918" fmla="*/ 3996521 h 5980768"/>
              <a:gd name="connsiteX919" fmla="*/ 1581658 w 9467172"/>
              <a:gd name="connsiteY919" fmla="*/ 3996013 h 5980768"/>
              <a:gd name="connsiteX920" fmla="*/ 1801706 w 9467172"/>
              <a:gd name="connsiteY920" fmla="*/ 3995505 h 5980768"/>
              <a:gd name="connsiteX921" fmla="*/ 1801029 w 9467172"/>
              <a:gd name="connsiteY921" fmla="*/ 4201669 h 5980768"/>
              <a:gd name="connsiteX922" fmla="*/ 1800182 w 9467172"/>
              <a:gd name="connsiteY922" fmla="*/ 4484625 h 5980768"/>
              <a:gd name="connsiteX923" fmla="*/ 1686306 w 9467172"/>
              <a:gd name="connsiteY923" fmla="*/ 4484878 h 5980768"/>
              <a:gd name="connsiteX924" fmla="*/ 1358138 w 9467172"/>
              <a:gd name="connsiteY924" fmla="*/ 4485471 h 5980768"/>
              <a:gd name="connsiteX925" fmla="*/ 1806956 w 9467172"/>
              <a:gd name="connsiteY925" fmla="*/ 4484625 h 5980768"/>
              <a:gd name="connsiteX926" fmla="*/ 1808480 w 9467172"/>
              <a:gd name="connsiteY926" fmla="*/ 3995505 h 5980768"/>
              <a:gd name="connsiteX927" fmla="*/ 2030561 w 9467172"/>
              <a:gd name="connsiteY927" fmla="*/ 3994997 h 5980768"/>
              <a:gd name="connsiteX928" fmla="*/ 2250694 w 9467172"/>
              <a:gd name="connsiteY928" fmla="*/ 3994489 h 5980768"/>
              <a:gd name="connsiteX929" fmla="*/ 2250101 w 9467172"/>
              <a:gd name="connsiteY929" fmla="*/ 4201245 h 5980768"/>
              <a:gd name="connsiteX930" fmla="*/ 2249255 w 9467172"/>
              <a:gd name="connsiteY930" fmla="*/ 4483778 h 5980768"/>
              <a:gd name="connsiteX931" fmla="*/ 2135886 w 9467172"/>
              <a:gd name="connsiteY931" fmla="*/ 4484032 h 5980768"/>
              <a:gd name="connsiteX932" fmla="*/ 1806871 w 9467172"/>
              <a:gd name="connsiteY932" fmla="*/ 4484625 h 5980768"/>
              <a:gd name="connsiteX933" fmla="*/ 2255943 w 9467172"/>
              <a:gd name="connsiteY933" fmla="*/ 4483778 h 5980768"/>
              <a:gd name="connsiteX934" fmla="*/ 2257382 w 9467172"/>
              <a:gd name="connsiteY934" fmla="*/ 3994489 h 5980768"/>
              <a:gd name="connsiteX935" fmla="*/ 2479632 w 9467172"/>
              <a:gd name="connsiteY935" fmla="*/ 3993981 h 5980768"/>
              <a:gd name="connsiteX936" fmla="*/ 2699935 w 9467172"/>
              <a:gd name="connsiteY936" fmla="*/ 3993473 h 5980768"/>
              <a:gd name="connsiteX937" fmla="*/ 2699343 w 9467172"/>
              <a:gd name="connsiteY937" fmla="*/ 4199975 h 5980768"/>
              <a:gd name="connsiteX938" fmla="*/ 2698581 w 9467172"/>
              <a:gd name="connsiteY938" fmla="*/ 4482931 h 5980768"/>
              <a:gd name="connsiteX939" fmla="*/ 2585805 w 9467172"/>
              <a:gd name="connsiteY939" fmla="*/ 4483185 h 5980768"/>
              <a:gd name="connsiteX940" fmla="*/ 2255943 w 9467172"/>
              <a:gd name="connsiteY940" fmla="*/ 4483778 h 5980768"/>
              <a:gd name="connsiteX941" fmla="*/ 2705100 w 9467172"/>
              <a:gd name="connsiteY941" fmla="*/ 4482931 h 5980768"/>
              <a:gd name="connsiteX942" fmla="*/ 2706455 w 9467172"/>
              <a:gd name="connsiteY942" fmla="*/ 3993473 h 5980768"/>
              <a:gd name="connsiteX943" fmla="*/ 2916598 w 9467172"/>
              <a:gd name="connsiteY943" fmla="*/ 3992965 h 5980768"/>
              <a:gd name="connsiteX944" fmla="*/ 3149346 w 9467172"/>
              <a:gd name="connsiteY944" fmla="*/ 3992457 h 5980768"/>
              <a:gd name="connsiteX945" fmla="*/ 3148584 w 9467172"/>
              <a:gd name="connsiteY945" fmla="*/ 4295902 h 5980768"/>
              <a:gd name="connsiteX946" fmla="*/ 3148076 w 9467172"/>
              <a:gd name="connsiteY946" fmla="*/ 4482084 h 5980768"/>
              <a:gd name="connsiteX947" fmla="*/ 3030051 w 9467172"/>
              <a:gd name="connsiteY947" fmla="*/ 4482339 h 5980768"/>
              <a:gd name="connsiteX948" fmla="*/ 2705100 w 9467172"/>
              <a:gd name="connsiteY948" fmla="*/ 4482931 h 5980768"/>
              <a:gd name="connsiteX949" fmla="*/ 3154511 w 9467172"/>
              <a:gd name="connsiteY949" fmla="*/ 4482084 h 5980768"/>
              <a:gd name="connsiteX950" fmla="*/ 3154765 w 9467172"/>
              <a:gd name="connsiteY950" fmla="*/ 4384125 h 5980768"/>
              <a:gd name="connsiteX951" fmla="*/ 3155781 w 9467172"/>
              <a:gd name="connsiteY951" fmla="*/ 3992457 h 5980768"/>
              <a:gd name="connsiteX952" fmla="*/ 3599011 w 9467172"/>
              <a:gd name="connsiteY952" fmla="*/ 3991441 h 5980768"/>
              <a:gd name="connsiteX953" fmla="*/ 3598248 w 9467172"/>
              <a:gd name="connsiteY953" fmla="*/ 4296326 h 5980768"/>
              <a:gd name="connsiteX954" fmla="*/ 3597825 w 9467172"/>
              <a:gd name="connsiteY954" fmla="*/ 4481238 h 5980768"/>
              <a:gd name="connsiteX955" fmla="*/ 3479631 w 9467172"/>
              <a:gd name="connsiteY955" fmla="*/ 4481492 h 5980768"/>
              <a:gd name="connsiteX956" fmla="*/ 3154511 w 9467172"/>
              <a:gd name="connsiteY956" fmla="*/ 4482084 h 5980768"/>
              <a:gd name="connsiteX957" fmla="*/ 3604090 w 9467172"/>
              <a:gd name="connsiteY957" fmla="*/ 4481238 h 5980768"/>
              <a:gd name="connsiteX958" fmla="*/ 3604345 w 9467172"/>
              <a:gd name="connsiteY958" fmla="*/ 4385141 h 5980768"/>
              <a:gd name="connsiteX959" fmla="*/ 3605276 w 9467172"/>
              <a:gd name="connsiteY959" fmla="*/ 3991356 h 5980768"/>
              <a:gd name="connsiteX960" fmla="*/ 4048760 w 9467172"/>
              <a:gd name="connsiteY960" fmla="*/ 3990340 h 5980768"/>
              <a:gd name="connsiteX961" fmla="*/ 4048082 w 9467172"/>
              <a:gd name="connsiteY961" fmla="*/ 4296834 h 5980768"/>
              <a:gd name="connsiteX962" fmla="*/ 4047659 w 9467172"/>
              <a:gd name="connsiteY962" fmla="*/ 4480307 h 5980768"/>
              <a:gd name="connsiteX963" fmla="*/ 3925740 w 9467172"/>
              <a:gd name="connsiteY963" fmla="*/ 4480560 h 5980768"/>
              <a:gd name="connsiteX964" fmla="*/ 3604006 w 9467172"/>
              <a:gd name="connsiteY964" fmla="*/ 4481153 h 5980768"/>
              <a:gd name="connsiteX965" fmla="*/ 4053925 w 9467172"/>
              <a:gd name="connsiteY965" fmla="*/ 4480391 h 5980768"/>
              <a:gd name="connsiteX966" fmla="*/ 4054094 w 9467172"/>
              <a:gd name="connsiteY966" fmla="*/ 4386411 h 5980768"/>
              <a:gd name="connsiteX967" fmla="*/ 4054940 w 9467172"/>
              <a:gd name="connsiteY967" fmla="*/ 3990425 h 5980768"/>
              <a:gd name="connsiteX968" fmla="*/ 4498764 w 9467172"/>
              <a:gd name="connsiteY968" fmla="*/ 3989409 h 5980768"/>
              <a:gd name="connsiteX969" fmla="*/ 4498171 w 9467172"/>
              <a:gd name="connsiteY969" fmla="*/ 4293870 h 5980768"/>
              <a:gd name="connsiteX970" fmla="*/ 4497748 w 9467172"/>
              <a:gd name="connsiteY970" fmla="*/ 4479544 h 5980768"/>
              <a:gd name="connsiteX971" fmla="*/ 4378198 w 9467172"/>
              <a:gd name="connsiteY971" fmla="*/ 4479799 h 5980768"/>
              <a:gd name="connsiteX972" fmla="*/ 4053840 w 9467172"/>
              <a:gd name="connsiteY972" fmla="*/ 4480391 h 5980768"/>
              <a:gd name="connsiteX973" fmla="*/ 4503843 w 9467172"/>
              <a:gd name="connsiteY973" fmla="*/ 4479544 h 5980768"/>
              <a:gd name="connsiteX974" fmla="*/ 4504013 w 9467172"/>
              <a:gd name="connsiteY974" fmla="*/ 4382601 h 5980768"/>
              <a:gd name="connsiteX975" fmla="*/ 4504859 w 9467172"/>
              <a:gd name="connsiteY975" fmla="*/ 3989409 h 5980768"/>
              <a:gd name="connsiteX976" fmla="*/ 4949021 w 9467172"/>
              <a:gd name="connsiteY976" fmla="*/ 3988393 h 5980768"/>
              <a:gd name="connsiteX977" fmla="*/ 4948428 w 9467172"/>
              <a:gd name="connsiteY977" fmla="*/ 4291754 h 5980768"/>
              <a:gd name="connsiteX978" fmla="*/ 4948090 w 9467172"/>
              <a:gd name="connsiteY978" fmla="*/ 4478698 h 5980768"/>
              <a:gd name="connsiteX979" fmla="*/ 4829895 w 9467172"/>
              <a:gd name="connsiteY979" fmla="*/ 4478952 h 5980768"/>
              <a:gd name="connsiteX980" fmla="*/ 4503843 w 9467172"/>
              <a:gd name="connsiteY980" fmla="*/ 4479544 h 5980768"/>
              <a:gd name="connsiteX981" fmla="*/ 4954016 w 9467172"/>
              <a:gd name="connsiteY981" fmla="*/ 4478698 h 5980768"/>
              <a:gd name="connsiteX982" fmla="*/ 4954185 w 9467172"/>
              <a:gd name="connsiteY982" fmla="*/ 4379976 h 5980768"/>
              <a:gd name="connsiteX983" fmla="*/ 4954948 w 9467172"/>
              <a:gd name="connsiteY983" fmla="*/ 3988393 h 5980768"/>
              <a:gd name="connsiteX984" fmla="*/ 5399363 w 9467172"/>
              <a:gd name="connsiteY984" fmla="*/ 3987377 h 5980768"/>
              <a:gd name="connsiteX985" fmla="*/ 5398855 w 9467172"/>
              <a:gd name="connsiteY985" fmla="*/ 4293447 h 5980768"/>
              <a:gd name="connsiteX986" fmla="*/ 5398516 w 9467172"/>
              <a:gd name="connsiteY986" fmla="*/ 4477851 h 5980768"/>
              <a:gd name="connsiteX987" fmla="*/ 5277782 w 9467172"/>
              <a:gd name="connsiteY987" fmla="*/ 4478105 h 5980768"/>
              <a:gd name="connsiteX988" fmla="*/ 4954016 w 9467172"/>
              <a:gd name="connsiteY988" fmla="*/ 4478698 h 5980768"/>
              <a:gd name="connsiteX989" fmla="*/ 5404358 w 9467172"/>
              <a:gd name="connsiteY989" fmla="*/ 4477767 h 5980768"/>
              <a:gd name="connsiteX990" fmla="*/ 5404527 w 9467172"/>
              <a:gd name="connsiteY990" fmla="*/ 4382855 h 5980768"/>
              <a:gd name="connsiteX991" fmla="*/ 5405205 w 9467172"/>
              <a:gd name="connsiteY991" fmla="*/ 3987292 h 5980768"/>
              <a:gd name="connsiteX992" fmla="*/ 5849959 w 9467172"/>
              <a:gd name="connsiteY992" fmla="*/ 3986276 h 5980768"/>
              <a:gd name="connsiteX993" fmla="*/ 5849451 w 9467172"/>
              <a:gd name="connsiteY993" fmla="*/ 4289129 h 5980768"/>
              <a:gd name="connsiteX994" fmla="*/ 5849197 w 9467172"/>
              <a:gd name="connsiteY994" fmla="*/ 4476920 h 5980768"/>
              <a:gd name="connsiteX995" fmla="*/ 5731256 w 9467172"/>
              <a:gd name="connsiteY995" fmla="*/ 4477174 h 5980768"/>
              <a:gd name="connsiteX996" fmla="*/ 5404358 w 9467172"/>
              <a:gd name="connsiteY996" fmla="*/ 4477767 h 5980768"/>
              <a:gd name="connsiteX997" fmla="*/ 5854954 w 9467172"/>
              <a:gd name="connsiteY997" fmla="*/ 4476920 h 5980768"/>
              <a:gd name="connsiteX998" fmla="*/ 5855123 w 9467172"/>
              <a:gd name="connsiteY998" fmla="*/ 4377098 h 5980768"/>
              <a:gd name="connsiteX999" fmla="*/ 5855716 w 9467172"/>
              <a:gd name="connsiteY999" fmla="*/ 3986276 h 5980768"/>
              <a:gd name="connsiteX1000" fmla="*/ 6300724 w 9467172"/>
              <a:gd name="connsiteY1000" fmla="*/ 3985260 h 5980768"/>
              <a:gd name="connsiteX1001" fmla="*/ 6300301 w 9467172"/>
              <a:gd name="connsiteY1001" fmla="*/ 4288536 h 5980768"/>
              <a:gd name="connsiteX1002" fmla="*/ 6300047 w 9467172"/>
              <a:gd name="connsiteY1002" fmla="*/ 4476073 h 5980768"/>
              <a:gd name="connsiteX1003" fmla="*/ 6177535 w 9467172"/>
              <a:gd name="connsiteY1003" fmla="*/ 4476327 h 5980768"/>
              <a:gd name="connsiteX1004" fmla="*/ 5854869 w 9467172"/>
              <a:gd name="connsiteY1004" fmla="*/ 4476920 h 5980768"/>
              <a:gd name="connsiteX1005" fmla="*/ 6305719 w 9467172"/>
              <a:gd name="connsiteY1005" fmla="*/ 4476073 h 5980768"/>
              <a:gd name="connsiteX1006" fmla="*/ 6305888 w 9467172"/>
              <a:gd name="connsiteY1006" fmla="*/ 4376844 h 5980768"/>
              <a:gd name="connsiteX1007" fmla="*/ 6306397 w 9467172"/>
              <a:gd name="connsiteY1007" fmla="*/ 3985345 h 5980768"/>
              <a:gd name="connsiteX1008" fmla="*/ 6751743 w 9467172"/>
              <a:gd name="connsiteY1008" fmla="*/ 3984329 h 5980768"/>
              <a:gd name="connsiteX1009" fmla="*/ 6751404 w 9467172"/>
              <a:gd name="connsiteY1009" fmla="*/ 4289468 h 5980768"/>
              <a:gd name="connsiteX1010" fmla="*/ 6751151 w 9467172"/>
              <a:gd name="connsiteY1010" fmla="*/ 4475311 h 5980768"/>
              <a:gd name="connsiteX1011" fmla="*/ 6631855 w 9467172"/>
              <a:gd name="connsiteY1011" fmla="*/ 4475565 h 5980768"/>
              <a:gd name="connsiteX1012" fmla="*/ 6305719 w 9467172"/>
              <a:gd name="connsiteY1012" fmla="*/ 4476158 h 5980768"/>
              <a:gd name="connsiteX1013" fmla="*/ 6756654 w 9467172"/>
              <a:gd name="connsiteY1013" fmla="*/ 4475226 h 5980768"/>
              <a:gd name="connsiteX1014" fmla="*/ 6756654 w 9467172"/>
              <a:gd name="connsiteY1014" fmla="*/ 4378537 h 5980768"/>
              <a:gd name="connsiteX1015" fmla="*/ 6757247 w 9467172"/>
              <a:gd name="connsiteY1015" fmla="*/ 3984329 h 5980768"/>
              <a:gd name="connsiteX1016" fmla="*/ 7202932 w 9467172"/>
              <a:gd name="connsiteY1016" fmla="*/ 3983313 h 5980768"/>
              <a:gd name="connsiteX1017" fmla="*/ 7202593 w 9467172"/>
              <a:gd name="connsiteY1017" fmla="*/ 4287775 h 5980768"/>
              <a:gd name="connsiteX1018" fmla="*/ 7202424 w 9467172"/>
              <a:gd name="connsiteY1018" fmla="*/ 4474465 h 5980768"/>
              <a:gd name="connsiteX1019" fmla="*/ 7081859 w 9467172"/>
              <a:gd name="connsiteY1019" fmla="*/ 4474718 h 5980768"/>
              <a:gd name="connsiteX1020" fmla="*/ 6756654 w 9467172"/>
              <a:gd name="connsiteY1020" fmla="*/ 4475311 h 5980768"/>
              <a:gd name="connsiteX1021" fmla="*/ 7207758 w 9467172"/>
              <a:gd name="connsiteY1021" fmla="*/ 4474380 h 5980768"/>
              <a:gd name="connsiteX1022" fmla="*/ 7207758 w 9467172"/>
              <a:gd name="connsiteY1022" fmla="*/ 4376505 h 5980768"/>
              <a:gd name="connsiteX1023" fmla="*/ 7208266 w 9467172"/>
              <a:gd name="connsiteY1023" fmla="*/ 3983228 h 5980768"/>
              <a:gd name="connsiteX1024" fmla="*/ 7654205 w 9467172"/>
              <a:gd name="connsiteY1024" fmla="*/ 3982212 h 5980768"/>
              <a:gd name="connsiteX1025" fmla="*/ 7653952 w 9467172"/>
              <a:gd name="connsiteY1025" fmla="*/ 4287012 h 5980768"/>
              <a:gd name="connsiteX1026" fmla="*/ 7653782 w 9467172"/>
              <a:gd name="connsiteY1026" fmla="*/ 4473449 h 5980768"/>
              <a:gd name="connsiteX1027" fmla="*/ 7533470 w 9467172"/>
              <a:gd name="connsiteY1027" fmla="*/ 4473702 h 5980768"/>
              <a:gd name="connsiteX1028" fmla="*/ 7207758 w 9467172"/>
              <a:gd name="connsiteY1028" fmla="*/ 4474295 h 5980768"/>
              <a:gd name="connsiteX1029" fmla="*/ 7659116 w 9467172"/>
              <a:gd name="connsiteY1029" fmla="*/ 4473533 h 5980768"/>
              <a:gd name="connsiteX1030" fmla="*/ 7659116 w 9467172"/>
              <a:gd name="connsiteY1030" fmla="*/ 4376082 h 5980768"/>
              <a:gd name="connsiteX1031" fmla="*/ 7659539 w 9467172"/>
              <a:gd name="connsiteY1031" fmla="*/ 3982212 h 5980768"/>
              <a:gd name="connsiteX1032" fmla="*/ 8105818 w 9467172"/>
              <a:gd name="connsiteY1032" fmla="*/ 3981196 h 5980768"/>
              <a:gd name="connsiteX1033" fmla="*/ 8105648 w 9467172"/>
              <a:gd name="connsiteY1033" fmla="*/ 4284642 h 5980768"/>
              <a:gd name="connsiteX1034" fmla="*/ 8105479 w 9467172"/>
              <a:gd name="connsiteY1034" fmla="*/ 4472686 h 5980768"/>
              <a:gd name="connsiteX1035" fmla="*/ 7986269 w 9467172"/>
              <a:gd name="connsiteY1035" fmla="*/ 4472941 h 5980768"/>
              <a:gd name="connsiteX1036" fmla="*/ 7659116 w 9467172"/>
              <a:gd name="connsiteY1036" fmla="*/ 4473533 h 5980768"/>
              <a:gd name="connsiteX1037" fmla="*/ 8105818 w 9467172"/>
              <a:gd name="connsiteY1037" fmla="*/ 3975608 h 5980768"/>
              <a:gd name="connsiteX1038" fmla="*/ 7659539 w 9467172"/>
              <a:gd name="connsiteY1038" fmla="*/ 3976540 h 5980768"/>
              <a:gd name="connsiteX1039" fmla="*/ 7659709 w 9467172"/>
              <a:gd name="connsiteY1039" fmla="*/ 3770969 h 5980768"/>
              <a:gd name="connsiteX1040" fmla="*/ 7659963 w 9467172"/>
              <a:gd name="connsiteY1040" fmla="*/ 3485473 h 5980768"/>
              <a:gd name="connsiteX1041" fmla="*/ 7884160 w 9467172"/>
              <a:gd name="connsiteY1041" fmla="*/ 3484880 h 5980768"/>
              <a:gd name="connsiteX1042" fmla="*/ 8106156 w 9467172"/>
              <a:gd name="connsiteY1042" fmla="*/ 3484288 h 5980768"/>
              <a:gd name="connsiteX1043" fmla="*/ 8106156 w 9467172"/>
              <a:gd name="connsiteY1043" fmla="*/ 3654891 h 5980768"/>
              <a:gd name="connsiteX1044" fmla="*/ 8105818 w 9467172"/>
              <a:gd name="connsiteY1044" fmla="*/ 3975524 h 5980768"/>
              <a:gd name="connsiteX1045" fmla="*/ 8111320 w 9467172"/>
              <a:gd name="connsiteY1045" fmla="*/ 3478615 h 5980768"/>
              <a:gd name="connsiteX1046" fmla="*/ 8111659 w 9467172"/>
              <a:gd name="connsiteY1046" fmla="*/ 2987548 h 5980768"/>
              <a:gd name="connsiteX1047" fmla="*/ 8335941 w 9467172"/>
              <a:gd name="connsiteY1047" fmla="*/ 2986956 h 5980768"/>
              <a:gd name="connsiteX1048" fmla="*/ 8558022 w 9467172"/>
              <a:gd name="connsiteY1048" fmla="*/ 2986363 h 5980768"/>
              <a:gd name="connsiteX1049" fmla="*/ 8557768 w 9467172"/>
              <a:gd name="connsiteY1049" fmla="*/ 3477599 h 5980768"/>
              <a:gd name="connsiteX1050" fmla="*/ 8335687 w 9467172"/>
              <a:gd name="connsiteY1050" fmla="*/ 3478107 h 5980768"/>
              <a:gd name="connsiteX1051" fmla="*/ 8111320 w 9467172"/>
              <a:gd name="connsiteY1051" fmla="*/ 3478615 h 5980768"/>
              <a:gd name="connsiteX1052" fmla="*/ 8563864 w 9467172"/>
              <a:gd name="connsiteY1052" fmla="*/ 1491319 h 5980768"/>
              <a:gd name="connsiteX1053" fmla="*/ 8564118 w 9467172"/>
              <a:gd name="connsiteY1053" fmla="*/ 1000845 h 5980768"/>
              <a:gd name="connsiteX1054" fmla="*/ 9010481 w 9467172"/>
              <a:gd name="connsiteY1054" fmla="*/ 999236 h 5980768"/>
              <a:gd name="connsiteX1055" fmla="*/ 9010311 w 9467172"/>
              <a:gd name="connsiteY1055" fmla="*/ 1489880 h 5980768"/>
              <a:gd name="connsiteX1056" fmla="*/ 8563864 w 9467172"/>
              <a:gd name="connsiteY1056" fmla="*/ 1491403 h 5980768"/>
              <a:gd name="connsiteX1057" fmla="*/ 471847 w 9467172"/>
              <a:gd name="connsiteY1057" fmla="*/ 1518243 h 5980768"/>
              <a:gd name="connsiteX1058" fmla="*/ 473625 w 9467172"/>
              <a:gd name="connsiteY1058" fmla="*/ 1030732 h 5980768"/>
              <a:gd name="connsiteX1059" fmla="*/ 914485 w 9467172"/>
              <a:gd name="connsiteY1059" fmla="*/ 1029123 h 5980768"/>
              <a:gd name="connsiteX1060" fmla="*/ 912791 w 9467172"/>
              <a:gd name="connsiteY1060" fmla="*/ 1516803 h 5980768"/>
              <a:gd name="connsiteX1061" fmla="*/ 693250 w 9467172"/>
              <a:gd name="connsiteY1061" fmla="*/ 1517565 h 5980768"/>
              <a:gd name="connsiteX1062" fmla="*/ 471847 w 9467172"/>
              <a:gd name="connsiteY1062" fmla="*/ 1518328 h 5980768"/>
              <a:gd name="connsiteX1063" fmla="*/ 919734 w 9467172"/>
              <a:gd name="connsiteY1063" fmla="*/ 1523323 h 5980768"/>
              <a:gd name="connsiteX1064" fmla="*/ 1141307 w 9467172"/>
              <a:gd name="connsiteY1064" fmla="*/ 1522561 h 5980768"/>
              <a:gd name="connsiteX1065" fmla="*/ 1361017 w 9467172"/>
              <a:gd name="connsiteY1065" fmla="*/ 1521799 h 5980768"/>
              <a:gd name="connsiteX1066" fmla="*/ 1359662 w 9467172"/>
              <a:gd name="connsiteY1066" fmla="*/ 1930061 h 5980768"/>
              <a:gd name="connsiteX1067" fmla="*/ 1359408 w 9467172"/>
              <a:gd name="connsiteY1067" fmla="*/ 2009817 h 5980768"/>
              <a:gd name="connsiteX1068" fmla="*/ 1139698 w 9467172"/>
              <a:gd name="connsiteY1068" fmla="*/ 2010495 h 5980768"/>
              <a:gd name="connsiteX1069" fmla="*/ 918125 w 9467172"/>
              <a:gd name="connsiteY1069" fmla="*/ 2011172 h 5980768"/>
              <a:gd name="connsiteX1070" fmla="*/ 918379 w 9467172"/>
              <a:gd name="connsiteY1070" fmla="*/ 1930739 h 5980768"/>
              <a:gd name="connsiteX1071" fmla="*/ 919819 w 9467172"/>
              <a:gd name="connsiteY1071" fmla="*/ 1523323 h 5980768"/>
              <a:gd name="connsiteX1072" fmla="*/ 911013 w 9467172"/>
              <a:gd name="connsiteY1072" fmla="*/ 2017861 h 5980768"/>
              <a:gd name="connsiteX1073" fmla="*/ 909320 w 9467172"/>
              <a:gd name="connsiteY1073" fmla="*/ 2505964 h 5980768"/>
              <a:gd name="connsiteX1074" fmla="*/ 468207 w 9467172"/>
              <a:gd name="connsiteY1074" fmla="*/ 2507234 h 5980768"/>
              <a:gd name="connsiteX1075" fmla="*/ 469985 w 9467172"/>
              <a:gd name="connsiteY1075" fmla="*/ 2019300 h 5980768"/>
              <a:gd name="connsiteX1076" fmla="*/ 691388 w 9467172"/>
              <a:gd name="connsiteY1076" fmla="*/ 2018623 h 5980768"/>
              <a:gd name="connsiteX1077" fmla="*/ 910929 w 9467172"/>
              <a:gd name="connsiteY1077" fmla="*/ 2017946 h 5980768"/>
              <a:gd name="connsiteX1078" fmla="*/ 914569 w 9467172"/>
              <a:gd name="connsiteY1078" fmla="*/ 3007276 h 5980768"/>
              <a:gd name="connsiteX1079" fmla="*/ 1136227 w 9467172"/>
              <a:gd name="connsiteY1079" fmla="*/ 3006683 h 5980768"/>
              <a:gd name="connsiteX1080" fmla="*/ 1356021 w 9467172"/>
              <a:gd name="connsiteY1080" fmla="*/ 3006090 h 5980768"/>
              <a:gd name="connsiteX1081" fmla="*/ 1355259 w 9467172"/>
              <a:gd name="connsiteY1081" fmla="*/ 3250354 h 5980768"/>
              <a:gd name="connsiteX1082" fmla="*/ 1354497 w 9467172"/>
              <a:gd name="connsiteY1082" fmla="*/ 3494702 h 5980768"/>
              <a:gd name="connsiteX1083" fmla="*/ 1134618 w 9467172"/>
              <a:gd name="connsiteY1083" fmla="*/ 3495210 h 5980768"/>
              <a:gd name="connsiteX1084" fmla="*/ 912876 w 9467172"/>
              <a:gd name="connsiteY1084" fmla="*/ 3495718 h 5980768"/>
              <a:gd name="connsiteX1085" fmla="*/ 913723 w 9467172"/>
              <a:gd name="connsiteY1085" fmla="*/ 3251454 h 5980768"/>
              <a:gd name="connsiteX1086" fmla="*/ 914569 w 9467172"/>
              <a:gd name="connsiteY1086" fmla="*/ 3007276 h 5980768"/>
              <a:gd name="connsiteX1087" fmla="*/ 684445 w 9467172"/>
              <a:gd name="connsiteY1087" fmla="*/ 3998045 h 5980768"/>
              <a:gd name="connsiteX1088" fmla="*/ 904155 w 9467172"/>
              <a:gd name="connsiteY1088" fmla="*/ 3997537 h 5980768"/>
              <a:gd name="connsiteX1089" fmla="*/ 903478 w 9467172"/>
              <a:gd name="connsiteY1089" fmla="*/ 4204039 h 5980768"/>
              <a:gd name="connsiteX1090" fmla="*/ 902546 w 9467172"/>
              <a:gd name="connsiteY1090" fmla="*/ 4486402 h 5980768"/>
              <a:gd name="connsiteX1091" fmla="*/ 791633 w 9467172"/>
              <a:gd name="connsiteY1091" fmla="*/ 4486572 h 5980768"/>
              <a:gd name="connsiteX1092" fmla="*/ 461179 w 9467172"/>
              <a:gd name="connsiteY1092" fmla="*/ 4487165 h 5980768"/>
              <a:gd name="connsiteX1093" fmla="*/ 462957 w 9467172"/>
              <a:gd name="connsiteY1093" fmla="*/ 3998468 h 5980768"/>
              <a:gd name="connsiteX1094" fmla="*/ 684530 w 9467172"/>
              <a:gd name="connsiteY1094" fmla="*/ 3997960 h 5980768"/>
              <a:gd name="connsiteX1095" fmla="*/ 459317 w 9467172"/>
              <a:gd name="connsiteY1095" fmla="*/ 4982718 h 5980768"/>
              <a:gd name="connsiteX1096" fmla="*/ 461095 w 9467172"/>
              <a:gd name="connsiteY1096" fmla="*/ 4493853 h 5980768"/>
              <a:gd name="connsiteX1097" fmla="*/ 573447 w 9467172"/>
              <a:gd name="connsiteY1097" fmla="*/ 4493599 h 5980768"/>
              <a:gd name="connsiteX1098" fmla="*/ 902546 w 9467172"/>
              <a:gd name="connsiteY1098" fmla="*/ 4492922 h 5980768"/>
              <a:gd name="connsiteX1099" fmla="*/ 900853 w 9467172"/>
              <a:gd name="connsiteY1099" fmla="*/ 4981957 h 5980768"/>
              <a:gd name="connsiteX1100" fmla="*/ 681058 w 9467172"/>
              <a:gd name="connsiteY1100" fmla="*/ 4982295 h 5980768"/>
              <a:gd name="connsiteX1101" fmla="*/ 459401 w 9467172"/>
              <a:gd name="connsiteY1101" fmla="*/ 4982634 h 5980768"/>
              <a:gd name="connsiteX1102" fmla="*/ 907796 w 9467172"/>
              <a:gd name="connsiteY1102" fmla="*/ 4981957 h 5980768"/>
              <a:gd name="connsiteX1103" fmla="*/ 909489 w 9467172"/>
              <a:gd name="connsiteY1103" fmla="*/ 4492922 h 5980768"/>
              <a:gd name="connsiteX1104" fmla="*/ 1025483 w 9467172"/>
              <a:gd name="connsiteY1104" fmla="*/ 4492668 h 5980768"/>
              <a:gd name="connsiteX1105" fmla="*/ 1351195 w 9467172"/>
              <a:gd name="connsiteY1105" fmla="*/ 4491991 h 5980768"/>
              <a:gd name="connsiteX1106" fmla="*/ 1349587 w 9467172"/>
              <a:gd name="connsiteY1106" fmla="*/ 4981194 h 5980768"/>
              <a:gd name="connsiteX1107" fmla="*/ 1129623 w 9467172"/>
              <a:gd name="connsiteY1107" fmla="*/ 4981533 h 5980768"/>
              <a:gd name="connsiteX1108" fmla="*/ 907796 w 9467172"/>
              <a:gd name="connsiteY1108" fmla="*/ 4981872 h 5980768"/>
              <a:gd name="connsiteX1109" fmla="*/ 1356529 w 9467172"/>
              <a:gd name="connsiteY1109" fmla="*/ 4981194 h 5980768"/>
              <a:gd name="connsiteX1110" fmla="*/ 1358138 w 9467172"/>
              <a:gd name="connsiteY1110" fmla="*/ 4491991 h 5980768"/>
              <a:gd name="connsiteX1111" fmla="*/ 1473539 w 9467172"/>
              <a:gd name="connsiteY1111" fmla="*/ 4491736 h 5980768"/>
              <a:gd name="connsiteX1112" fmla="*/ 1800182 w 9467172"/>
              <a:gd name="connsiteY1112" fmla="*/ 4491059 h 5980768"/>
              <a:gd name="connsiteX1113" fmla="*/ 1798658 w 9467172"/>
              <a:gd name="connsiteY1113" fmla="*/ 4980433 h 5980768"/>
              <a:gd name="connsiteX1114" fmla="*/ 1578525 w 9467172"/>
              <a:gd name="connsiteY1114" fmla="*/ 4980771 h 5980768"/>
              <a:gd name="connsiteX1115" fmla="*/ 1356529 w 9467172"/>
              <a:gd name="connsiteY1115" fmla="*/ 4981110 h 5980768"/>
              <a:gd name="connsiteX1116" fmla="*/ 1805432 w 9467172"/>
              <a:gd name="connsiteY1116" fmla="*/ 4980433 h 5980768"/>
              <a:gd name="connsiteX1117" fmla="*/ 1806956 w 9467172"/>
              <a:gd name="connsiteY1117" fmla="*/ 4491059 h 5980768"/>
              <a:gd name="connsiteX1118" fmla="*/ 1921848 w 9467172"/>
              <a:gd name="connsiteY1118" fmla="*/ 4490805 h 5980768"/>
              <a:gd name="connsiteX1119" fmla="*/ 2249340 w 9467172"/>
              <a:gd name="connsiteY1119" fmla="*/ 4490128 h 5980768"/>
              <a:gd name="connsiteX1120" fmla="*/ 2247900 w 9467172"/>
              <a:gd name="connsiteY1120" fmla="*/ 4979671 h 5980768"/>
              <a:gd name="connsiteX1121" fmla="*/ 2027682 w 9467172"/>
              <a:gd name="connsiteY1121" fmla="*/ 4980009 h 5980768"/>
              <a:gd name="connsiteX1122" fmla="*/ 1805516 w 9467172"/>
              <a:gd name="connsiteY1122" fmla="*/ 4980348 h 5980768"/>
              <a:gd name="connsiteX1123" fmla="*/ 2254504 w 9467172"/>
              <a:gd name="connsiteY1123" fmla="*/ 4979671 h 5980768"/>
              <a:gd name="connsiteX1124" fmla="*/ 2255943 w 9467172"/>
              <a:gd name="connsiteY1124" fmla="*/ 4490128 h 5980768"/>
              <a:gd name="connsiteX1125" fmla="*/ 2370243 w 9467172"/>
              <a:gd name="connsiteY1125" fmla="*/ 4489874 h 5980768"/>
              <a:gd name="connsiteX1126" fmla="*/ 2698581 w 9467172"/>
              <a:gd name="connsiteY1126" fmla="*/ 4489197 h 5980768"/>
              <a:gd name="connsiteX1127" fmla="*/ 2697226 w 9467172"/>
              <a:gd name="connsiteY1127" fmla="*/ 4978824 h 5980768"/>
              <a:gd name="connsiteX1128" fmla="*/ 2476839 w 9467172"/>
              <a:gd name="connsiteY1128" fmla="*/ 4979163 h 5980768"/>
              <a:gd name="connsiteX1129" fmla="*/ 2254504 w 9467172"/>
              <a:gd name="connsiteY1129" fmla="*/ 4979501 h 5980768"/>
              <a:gd name="connsiteX1130" fmla="*/ 2703745 w 9467172"/>
              <a:gd name="connsiteY1130" fmla="*/ 4978993 h 5980768"/>
              <a:gd name="connsiteX1131" fmla="*/ 2705100 w 9467172"/>
              <a:gd name="connsiteY1131" fmla="*/ 4489281 h 5980768"/>
              <a:gd name="connsiteX1132" fmla="*/ 2819061 w 9467172"/>
              <a:gd name="connsiteY1132" fmla="*/ 4489027 h 5980768"/>
              <a:gd name="connsiteX1133" fmla="*/ 3148076 w 9467172"/>
              <a:gd name="connsiteY1133" fmla="*/ 4488350 h 5980768"/>
              <a:gd name="connsiteX1134" fmla="*/ 3147483 w 9467172"/>
              <a:gd name="connsiteY1134" fmla="*/ 4733206 h 5980768"/>
              <a:gd name="connsiteX1135" fmla="*/ 3146890 w 9467172"/>
              <a:gd name="connsiteY1135" fmla="*/ 4978147 h 5980768"/>
              <a:gd name="connsiteX1136" fmla="*/ 2926334 w 9467172"/>
              <a:gd name="connsiteY1136" fmla="*/ 4978485 h 5980768"/>
              <a:gd name="connsiteX1137" fmla="*/ 2703830 w 9467172"/>
              <a:gd name="connsiteY1137" fmla="*/ 4978824 h 5980768"/>
              <a:gd name="connsiteX1138" fmla="*/ 3153240 w 9467172"/>
              <a:gd name="connsiteY1138" fmla="*/ 4978231 h 5980768"/>
              <a:gd name="connsiteX1139" fmla="*/ 3153833 w 9467172"/>
              <a:gd name="connsiteY1139" fmla="*/ 4733291 h 5980768"/>
              <a:gd name="connsiteX1140" fmla="*/ 3154426 w 9467172"/>
              <a:gd name="connsiteY1140" fmla="*/ 4488434 h 5980768"/>
              <a:gd name="connsiteX1141" fmla="*/ 3274145 w 9467172"/>
              <a:gd name="connsiteY1141" fmla="*/ 4488181 h 5980768"/>
              <a:gd name="connsiteX1142" fmla="*/ 3597740 w 9467172"/>
              <a:gd name="connsiteY1142" fmla="*/ 4487503 h 5980768"/>
              <a:gd name="connsiteX1143" fmla="*/ 3597148 w 9467172"/>
              <a:gd name="connsiteY1143" fmla="*/ 4732444 h 5980768"/>
              <a:gd name="connsiteX1144" fmla="*/ 3596556 w 9467172"/>
              <a:gd name="connsiteY1144" fmla="*/ 4977469 h 5980768"/>
              <a:gd name="connsiteX1145" fmla="*/ 3375829 w 9467172"/>
              <a:gd name="connsiteY1145" fmla="*/ 4977808 h 5980768"/>
              <a:gd name="connsiteX1146" fmla="*/ 3153156 w 9467172"/>
              <a:gd name="connsiteY1146" fmla="*/ 4978147 h 5980768"/>
              <a:gd name="connsiteX1147" fmla="*/ 3602906 w 9467172"/>
              <a:gd name="connsiteY1147" fmla="*/ 4977469 h 5980768"/>
              <a:gd name="connsiteX1148" fmla="*/ 3603498 w 9467172"/>
              <a:gd name="connsiteY1148" fmla="*/ 4732444 h 5980768"/>
              <a:gd name="connsiteX1149" fmla="*/ 3604090 w 9467172"/>
              <a:gd name="connsiteY1149" fmla="*/ 4487503 h 5980768"/>
              <a:gd name="connsiteX1150" fmla="*/ 3727619 w 9467172"/>
              <a:gd name="connsiteY1150" fmla="*/ 4487249 h 5980768"/>
              <a:gd name="connsiteX1151" fmla="*/ 4047744 w 9467172"/>
              <a:gd name="connsiteY1151" fmla="*/ 4486572 h 5980768"/>
              <a:gd name="connsiteX1152" fmla="*/ 4047236 w 9467172"/>
              <a:gd name="connsiteY1152" fmla="*/ 4731597 h 5980768"/>
              <a:gd name="connsiteX1153" fmla="*/ 4046728 w 9467172"/>
              <a:gd name="connsiteY1153" fmla="*/ 4976707 h 5980768"/>
              <a:gd name="connsiteX1154" fmla="*/ 3825917 w 9467172"/>
              <a:gd name="connsiteY1154" fmla="*/ 4977046 h 5980768"/>
              <a:gd name="connsiteX1155" fmla="*/ 3603075 w 9467172"/>
              <a:gd name="connsiteY1155" fmla="*/ 4977384 h 5980768"/>
              <a:gd name="connsiteX1156" fmla="*/ 4052740 w 9467172"/>
              <a:gd name="connsiteY1156" fmla="*/ 4976707 h 5980768"/>
              <a:gd name="connsiteX1157" fmla="*/ 4053248 w 9467172"/>
              <a:gd name="connsiteY1157" fmla="*/ 4731597 h 5980768"/>
              <a:gd name="connsiteX1158" fmla="*/ 4053756 w 9467172"/>
              <a:gd name="connsiteY1158" fmla="*/ 4486572 h 5980768"/>
              <a:gd name="connsiteX1159" fmla="*/ 4174914 w 9467172"/>
              <a:gd name="connsiteY1159" fmla="*/ 4486318 h 5980768"/>
              <a:gd name="connsiteX1160" fmla="*/ 4497663 w 9467172"/>
              <a:gd name="connsiteY1160" fmla="*/ 4485641 h 5980768"/>
              <a:gd name="connsiteX1161" fmla="*/ 4497155 w 9467172"/>
              <a:gd name="connsiteY1161" fmla="*/ 4730750 h 5980768"/>
              <a:gd name="connsiteX1162" fmla="*/ 4496647 w 9467172"/>
              <a:gd name="connsiteY1162" fmla="*/ 4975945 h 5980768"/>
              <a:gd name="connsiteX1163" fmla="*/ 4275667 w 9467172"/>
              <a:gd name="connsiteY1163" fmla="*/ 4976284 h 5980768"/>
              <a:gd name="connsiteX1164" fmla="*/ 4052655 w 9467172"/>
              <a:gd name="connsiteY1164" fmla="*/ 4976623 h 5980768"/>
              <a:gd name="connsiteX1165" fmla="*/ 4502827 w 9467172"/>
              <a:gd name="connsiteY1165" fmla="*/ 4975945 h 5980768"/>
              <a:gd name="connsiteX1166" fmla="*/ 4503335 w 9467172"/>
              <a:gd name="connsiteY1166" fmla="*/ 4730750 h 5980768"/>
              <a:gd name="connsiteX1167" fmla="*/ 4503843 w 9467172"/>
              <a:gd name="connsiteY1167" fmla="*/ 4485641 h 5980768"/>
              <a:gd name="connsiteX1168" fmla="*/ 4623647 w 9467172"/>
              <a:gd name="connsiteY1168" fmla="*/ 4485386 h 5980768"/>
              <a:gd name="connsiteX1169" fmla="*/ 4948090 w 9467172"/>
              <a:gd name="connsiteY1169" fmla="*/ 4484709 h 5980768"/>
              <a:gd name="connsiteX1170" fmla="*/ 4947666 w 9467172"/>
              <a:gd name="connsiteY1170" fmla="*/ 4729904 h 5980768"/>
              <a:gd name="connsiteX1171" fmla="*/ 4947243 w 9467172"/>
              <a:gd name="connsiteY1171" fmla="*/ 4975183 h 5980768"/>
              <a:gd name="connsiteX1172" fmla="*/ 4726093 w 9467172"/>
              <a:gd name="connsiteY1172" fmla="*/ 4975522 h 5980768"/>
              <a:gd name="connsiteX1173" fmla="*/ 4502912 w 9467172"/>
              <a:gd name="connsiteY1173" fmla="*/ 4975860 h 5980768"/>
              <a:gd name="connsiteX1174" fmla="*/ 4953085 w 9467172"/>
              <a:gd name="connsiteY1174" fmla="*/ 4975183 h 5980768"/>
              <a:gd name="connsiteX1175" fmla="*/ 4953508 w 9467172"/>
              <a:gd name="connsiteY1175" fmla="*/ 4729904 h 5980768"/>
              <a:gd name="connsiteX1176" fmla="*/ 4953932 w 9467172"/>
              <a:gd name="connsiteY1176" fmla="*/ 4484709 h 5980768"/>
              <a:gd name="connsiteX1177" fmla="*/ 5076275 w 9467172"/>
              <a:gd name="connsiteY1177" fmla="*/ 4484455 h 5980768"/>
              <a:gd name="connsiteX1178" fmla="*/ 5398432 w 9467172"/>
              <a:gd name="connsiteY1178" fmla="*/ 4483778 h 5980768"/>
              <a:gd name="connsiteX1179" fmla="*/ 5398008 w 9467172"/>
              <a:gd name="connsiteY1179" fmla="*/ 4729057 h 5980768"/>
              <a:gd name="connsiteX1180" fmla="*/ 5397585 w 9467172"/>
              <a:gd name="connsiteY1180" fmla="*/ 4974421 h 5980768"/>
              <a:gd name="connsiteX1181" fmla="*/ 5176351 w 9467172"/>
              <a:gd name="connsiteY1181" fmla="*/ 4974760 h 5980768"/>
              <a:gd name="connsiteX1182" fmla="*/ 4953000 w 9467172"/>
              <a:gd name="connsiteY1182" fmla="*/ 4975099 h 5980768"/>
              <a:gd name="connsiteX1183" fmla="*/ 5403512 w 9467172"/>
              <a:gd name="connsiteY1183" fmla="*/ 4974506 h 5980768"/>
              <a:gd name="connsiteX1184" fmla="*/ 5403935 w 9467172"/>
              <a:gd name="connsiteY1184" fmla="*/ 4729142 h 5980768"/>
              <a:gd name="connsiteX1185" fmla="*/ 5404358 w 9467172"/>
              <a:gd name="connsiteY1185" fmla="*/ 4483862 h 5980768"/>
              <a:gd name="connsiteX1186" fmla="*/ 5523907 w 9467172"/>
              <a:gd name="connsiteY1186" fmla="*/ 4483608 h 5980768"/>
              <a:gd name="connsiteX1187" fmla="*/ 5849197 w 9467172"/>
              <a:gd name="connsiteY1187" fmla="*/ 4482931 h 5980768"/>
              <a:gd name="connsiteX1188" fmla="*/ 5848858 w 9467172"/>
              <a:gd name="connsiteY1188" fmla="*/ 4728295 h 5980768"/>
              <a:gd name="connsiteX1189" fmla="*/ 5848435 w 9467172"/>
              <a:gd name="connsiteY1189" fmla="*/ 4973744 h 5980768"/>
              <a:gd name="connsiteX1190" fmla="*/ 5627032 w 9467172"/>
              <a:gd name="connsiteY1190" fmla="*/ 4974083 h 5980768"/>
              <a:gd name="connsiteX1191" fmla="*/ 5403512 w 9467172"/>
              <a:gd name="connsiteY1191" fmla="*/ 4974421 h 5980768"/>
              <a:gd name="connsiteX1192" fmla="*/ 5854192 w 9467172"/>
              <a:gd name="connsiteY1192" fmla="*/ 4973744 h 5980768"/>
              <a:gd name="connsiteX1193" fmla="*/ 5854531 w 9467172"/>
              <a:gd name="connsiteY1193" fmla="*/ 4728295 h 5980768"/>
              <a:gd name="connsiteX1194" fmla="*/ 5854869 w 9467172"/>
              <a:gd name="connsiteY1194" fmla="*/ 4482931 h 5980768"/>
              <a:gd name="connsiteX1195" fmla="*/ 5979075 w 9467172"/>
              <a:gd name="connsiteY1195" fmla="*/ 4482677 h 5980768"/>
              <a:gd name="connsiteX1196" fmla="*/ 6300047 w 9467172"/>
              <a:gd name="connsiteY1196" fmla="*/ 4482000 h 5980768"/>
              <a:gd name="connsiteX1197" fmla="*/ 6299708 w 9467172"/>
              <a:gd name="connsiteY1197" fmla="*/ 4727449 h 5980768"/>
              <a:gd name="connsiteX1198" fmla="*/ 6299369 w 9467172"/>
              <a:gd name="connsiteY1198" fmla="*/ 4972982 h 5980768"/>
              <a:gd name="connsiteX1199" fmla="*/ 6077797 w 9467172"/>
              <a:gd name="connsiteY1199" fmla="*/ 4973321 h 5980768"/>
              <a:gd name="connsiteX1200" fmla="*/ 5854107 w 9467172"/>
              <a:gd name="connsiteY1200" fmla="*/ 4973659 h 5980768"/>
              <a:gd name="connsiteX1201" fmla="*/ 6305042 w 9467172"/>
              <a:gd name="connsiteY1201" fmla="*/ 4972982 h 5980768"/>
              <a:gd name="connsiteX1202" fmla="*/ 6305381 w 9467172"/>
              <a:gd name="connsiteY1202" fmla="*/ 4727449 h 5980768"/>
              <a:gd name="connsiteX1203" fmla="*/ 6305719 w 9467172"/>
              <a:gd name="connsiteY1203" fmla="*/ 4482000 h 5980768"/>
              <a:gd name="connsiteX1204" fmla="*/ 6426708 w 9467172"/>
              <a:gd name="connsiteY1204" fmla="*/ 4481746 h 5980768"/>
              <a:gd name="connsiteX1205" fmla="*/ 6751151 w 9467172"/>
              <a:gd name="connsiteY1205" fmla="*/ 4481068 h 5980768"/>
              <a:gd name="connsiteX1206" fmla="*/ 6750812 w 9467172"/>
              <a:gd name="connsiteY1206" fmla="*/ 4726602 h 5980768"/>
              <a:gd name="connsiteX1207" fmla="*/ 6750473 w 9467172"/>
              <a:gd name="connsiteY1207" fmla="*/ 4972220 h 5980768"/>
              <a:gd name="connsiteX1208" fmla="*/ 6528816 w 9467172"/>
              <a:gd name="connsiteY1208" fmla="*/ 4972558 h 5980768"/>
              <a:gd name="connsiteX1209" fmla="*/ 6304957 w 9467172"/>
              <a:gd name="connsiteY1209" fmla="*/ 4972897 h 5980768"/>
              <a:gd name="connsiteX1210" fmla="*/ 6756062 w 9467172"/>
              <a:gd name="connsiteY1210" fmla="*/ 4972220 h 5980768"/>
              <a:gd name="connsiteX1211" fmla="*/ 6756316 w 9467172"/>
              <a:gd name="connsiteY1211" fmla="*/ 4726602 h 5980768"/>
              <a:gd name="connsiteX1212" fmla="*/ 6756569 w 9467172"/>
              <a:gd name="connsiteY1212" fmla="*/ 4481068 h 5980768"/>
              <a:gd name="connsiteX1213" fmla="*/ 6878828 w 9467172"/>
              <a:gd name="connsiteY1213" fmla="*/ 4480815 h 5980768"/>
              <a:gd name="connsiteX1214" fmla="*/ 7202339 w 9467172"/>
              <a:gd name="connsiteY1214" fmla="*/ 4480137 h 5980768"/>
              <a:gd name="connsiteX1215" fmla="*/ 7202086 w 9467172"/>
              <a:gd name="connsiteY1215" fmla="*/ 4725755 h 5980768"/>
              <a:gd name="connsiteX1216" fmla="*/ 7201832 w 9467172"/>
              <a:gd name="connsiteY1216" fmla="*/ 4971458 h 5980768"/>
              <a:gd name="connsiteX1217" fmla="*/ 6980004 w 9467172"/>
              <a:gd name="connsiteY1217" fmla="*/ 4971797 h 5980768"/>
              <a:gd name="connsiteX1218" fmla="*/ 6755977 w 9467172"/>
              <a:gd name="connsiteY1218" fmla="*/ 4972135 h 5980768"/>
              <a:gd name="connsiteX1219" fmla="*/ 7207251 w 9467172"/>
              <a:gd name="connsiteY1219" fmla="*/ 4971458 h 5980768"/>
              <a:gd name="connsiteX1220" fmla="*/ 7207504 w 9467172"/>
              <a:gd name="connsiteY1220" fmla="*/ 4725755 h 5980768"/>
              <a:gd name="connsiteX1221" fmla="*/ 7207758 w 9467172"/>
              <a:gd name="connsiteY1221" fmla="*/ 4480137 h 5980768"/>
              <a:gd name="connsiteX1222" fmla="*/ 7329763 w 9467172"/>
              <a:gd name="connsiteY1222" fmla="*/ 4479883 h 5980768"/>
              <a:gd name="connsiteX1223" fmla="*/ 7653782 w 9467172"/>
              <a:gd name="connsiteY1223" fmla="*/ 4479206 h 5980768"/>
              <a:gd name="connsiteX1224" fmla="*/ 7653528 w 9467172"/>
              <a:gd name="connsiteY1224" fmla="*/ 4724908 h 5980768"/>
              <a:gd name="connsiteX1225" fmla="*/ 7653274 w 9467172"/>
              <a:gd name="connsiteY1225" fmla="*/ 4970696 h 5980768"/>
              <a:gd name="connsiteX1226" fmla="*/ 7431278 w 9467172"/>
              <a:gd name="connsiteY1226" fmla="*/ 4971034 h 5980768"/>
              <a:gd name="connsiteX1227" fmla="*/ 7207081 w 9467172"/>
              <a:gd name="connsiteY1227" fmla="*/ 4971373 h 5980768"/>
              <a:gd name="connsiteX1228" fmla="*/ 7658693 w 9467172"/>
              <a:gd name="connsiteY1228" fmla="*/ 4970696 h 5980768"/>
              <a:gd name="connsiteX1229" fmla="*/ 7658862 w 9467172"/>
              <a:gd name="connsiteY1229" fmla="*/ 4724908 h 5980768"/>
              <a:gd name="connsiteX1230" fmla="*/ 7659032 w 9467172"/>
              <a:gd name="connsiteY1230" fmla="*/ 4479206 h 5980768"/>
              <a:gd name="connsiteX1231" fmla="*/ 7779936 w 9467172"/>
              <a:gd name="connsiteY1231" fmla="*/ 4478952 h 5980768"/>
              <a:gd name="connsiteX1232" fmla="*/ 8105394 w 9467172"/>
              <a:gd name="connsiteY1232" fmla="*/ 4478275 h 5980768"/>
              <a:gd name="connsiteX1233" fmla="*/ 8105225 w 9467172"/>
              <a:gd name="connsiteY1233" fmla="*/ 4724062 h 5980768"/>
              <a:gd name="connsiteX1234" fmla="*/ 8105055 w 9467172"/>
              <a:gd name="connsiteY1234" fmla="*/ 4969934 h 5980768"/>
              <a:gd name="connsiteX1235" fmla="*/ 7882975 w 9467172"/>
              <a:gd name="connsiteY1235" fmla="*/ 4970273 h 5980768"/>
              <a:gd name="connsiteX1236" fmla="*/ 7658693 w 9467172"/>
              <a:gd name="connsiteY1236" fmla="*/ 4970611 h 5980768"/>
              <a:gd name="connsiteX1237" fmla="*/ 8110304 w 9467172"/>
              <a:gd name="connsiteY1237" fmla="*/ 4969934 h 5980768"/>
              <a:gd name="connsiteX1238" fmla="*/ 8110474 w 9467172"/>
              <a:gd name="connsiteY1238" fmla="*/ 4724062 h 5980768"/>
              <a:gd name="connsiteX1239" fmla="*/ 8110643 w 9467172"/>
              <a:gd name="connsiteY1239" fmla="*/ 4478275 h 5980768"/>
              <a:gd name="connsiteX1240" fmla="*/ 8232225 w 9467172"/>
              <a:gd name="connsiteY1240" fmla="*/ 4478020 h 5980768"/>
              <a:gd name="connsiteX1241" fmla="*/ 8557260 w 9467172"/>
              <a:gd name="connsiteY1241" fmla="*/ 4477343 h 5980768"/>
              <a:gd name="connsiteX1242" fmla="*/ 8557260 w 9467172"/>
              <a:gd name="connsiteY1242" fmla="*/ 4723215 h 5980768"/>
              <a:gd name="connsiteX1243" fmla="*/ 8557006 w 9467172"/>
              <a:gd name="connsiteY1243" fmla="*/ 4969172 h 5980768"/>
              <a:gd name="connsiteX1244" fmla="*/ 8334756 w 9467172"/>
              <a:gd name="connsiteY1244" fmla="*/ 4969510 h 5980768"/>
              <a:gd name="connsiteX1245" fmla="*/ 8110304 w 9467172"/>
              <a:gd name="connsiteY1245" fmla="*/ 4969849 h 5980768"/>
              <a:gd name="connsiteX1246" fmla="*/ 9009295 w 9467172"/>
              <a:gd name="connsiteY1246" fmla="*/ 4470993 h 5980768"/>
              <a:gd name="connsiteX1247" fmla="*/ 8886783 w 9467172"/>
              <a:gd name="connsiteY1247" fmla="*/ 4471247 h 5980768"/>
              <a:gd name="connsiteX1248" fmla="*/ 8562340 w 9467172"/>
              <a:gd name="connsiteY1248" fmla="*/ 4471840 h 5980768"/>
              <a:gd name="connsiteX1249" fmla="*/ 8562340 w 9467172"/>
              <a:gd name="connsiteY1249" fmla="*/ 4372018 h 5980768"/>
              <a:gd name="connsiteX1250" fmla="*/ 8562594 w 9467172"/>
              <a:gd name="connsiteY1250" fmla="*/ 3980265 h 5980768"/>
              <a:gd name="connsiteX1251" fmla="*/ 9009465 w 9467172"/>
              <a:gd name="connsiteY1251" fmla="*/ 3979249 h 5980768"/>
              <a:gd name="connsiteX1252" fmla="*/ 9009465 w 9467172"/>
              <a:gd name="connsiteY1252" fmla="*/ 4283880 h 5980768"/>
              <a:gd name="connsiteX1253" fmla="*/ 9009295 w 9467172"/>
              <a:gd name="connsiteY1253" fmla="*/ 4471078 h 5980768"/>
              <a:gd name="connsiteX1254" fmla="*/ 8557514 w 9467172"/>
              <a:gd name="connsiteY1254" fmla="*/ 3974592 h 5980768"/>
              <a:gd name="connsiteX1255" fmla="*/ 8110982 w 9467172"/>
              <a:gd name="connsiteY1255" fmla="*/ 3975524 h 5980768"/>
              <a:gd name="connsiteX1256" fmla="*/ 8111152 w 9467172"/>
              <a:gd name="connsiteY1256" fmla="*/ 3770630 h 5980768"/>
              <a:gd name="connsiteX1257" fmla="*/ 8111320 w 9467172"/>
              <a:gd name="connsiteY1257" fmla="*/ 3484288 h 5980768"/>
              <a:gd name="connsiteX1258" fmla="*/ 8335687 w 9467172"/>
              <a:gd name="connsiteY1258" fmla="*/ 3483695 h 5980768"/>
              <a:gd name="connsiteX1259" fmla="*/ 8557768 w 9467172"/>
              <a:gd name="connsiteY1259" fmla="*/ 3483102 h 5980768"/>
              <a:gd name="connsiteX1260" fmla="*/ 8557768 w 9467172"/>
              <a:gd name="connsiteY1260" fmla="*/ 3653875 h 5980768"/>
              <a:gd name="connsiteX1261" fmla="*/ 8557514 w 9467172"/>
              <a:gd name="connsiteY1261" fmla="*/ 3974508 h 5980768"/>
              <a:gd name="connsiteX1262" fmla="*/ 8562848 w 9467172"/>
              <a:gd name="connsiteY1262" fmla="*/ 3477599 h 5980768"/>
              <a:gd name="connsiteX1263" fmla="*/ 8563102 w 9467172"/>
              <a:gd name="connsiteY1263" fmla="*/ 2986363 h 5980768"/>
              <a:gd name="connsiteX1264" fmla="*/ 8787553 w 9467172"/>
              <a:gd name="connsiteY1264" fmla="*/ 2985770 h 5980768"/>
              <a:gd name="connsiteX1265" fmla="*/ 9009719 w 9467172"/>
              <a:gd name="connsiteY1265" fmla="*/ 2985178 h 5980768"/>
              <a:gd name="connsiteX1266" fmla="*/ 9009550 w 9467172"/>
              <a:gd name="connsiteY1266" fmla="*/ 3476583 h 5980768"/>
              <a:gd name="connsiteX1267" fmla="*/ 8787300 w 9467172"/>
              <a:gd name="connsiteY1267" fmla="*/ 3477091 h 5980768"/>
              <a:gd name="connsiteX1268" fmla="*/ 8562763 w 9467172"/>
              <a:gd name="connsiteY1268" fmla="*/ 3477599 h 5980768"/>
              <a:gd name="connsiteX1269" fmla="*/ 9009972 w 9467172"/>
              <a:gd name="connsiteY1269" fmla="*/ 2482850 h 5980768"/>
              <a:gd name="connsiteX1270" fmla="*/ 9009972 w 9467172"/>
              <a:gd name="connsiteY1270" fmla="*/ 2482850 h 5980768"/>
              <a:gd name="connsiteX1271" fmla="*/ 8563356 w 9467172"/>
              <a:gd name="connsiteY1271" fmla="*/ 2484120 h 5980768"/>
              <a:gd name="connsiteX1272" fmla="*/ 8563525 w 9467172"/>
              <a:gd name="connsiteY1272" fmla="*/ 2132923 h 5980768"/>
              <a:gd name="connsiteX1273" fmla="*/ 8563525 w 9467172"/>
              <a:gd name="connsiteY1273" fmla="*/ 1993223 h 5980768"/>
              <a:gd name="connsiteX1274" fmla="*/ 8787977 w 9467172"/>
              <a:gd name="connsiteY1274" fmla="*/ 1992461 h 5980768"/>
              <a:gd name="connsiteX1275" fmla="*/ 9010057 w 9467172"/>
              <a:gd name="connsiteY1275" fmla="*/ 1991784 h 5980768"/>
              <a:gd name="connsiteX1276" fmla="*/ 9009888 w 9467172"/>
              <a:gd name="connsiteY1276" fmla="*/ 2482766 h 5980768"/>
              <a:gd name="connsiteX1277" fmla="*/ 9009888 w 9467172"/>
              <a:gd name="connsiteY1277" fmla="*/ 2482766 h 5980768"/>
              <a:gd name="connsiteX1278" fmla="*/ 8788061 w 9467172"/>
              <a:gd name="connsiteY1278" fmla="*/ 1986957 h 5980768"/>
              <a:gd name="connsiteX1279" fmla="*/ 8563695 w 9467172"/>
              <a:gd name="connsiteY1279" fmla="*/ 1987635 h 5980768"/>
              <a:gd name="connsiteX1280" fmla="*/ 8563864 w 9467172"/>
              <a:gd name="connsiteY1280" fmla="*/ 1715432 h 5980768"/>
              <a:gd name="connsiteX1281" fmla="*/ 8563864 w 9467172"/>
              <a:gd name="connsiteY1281" fmla="*/ 1496991 h 5980768"/>
              <a:gd name="connsiteX1282" fmla="*/ 9010396 w 9467172"/>
              <a:gd name="connsiteY1282" fmla="*/ 1495467 h 5980768"/>
              <a:gd name="connsiteX1283" fmla="*/ 9010227 w 9467172"/>
              <a:gd name="connsiteY1283" fmla="*/ 1986280 h 5980768"/>
              <a:gd name="connsiteX1284" fmla="*/ 8788146 w 9467172"/>
              <a:gd name="connsiteY1284" fmla="*/ 1986957 h 5980768"/>
              <a:gd name="connsiteX1285" fmla="*/ 9010650 w 9467172"/>
              <a:gd name="connsiteY1285" fmla="*/ 503259 h 5980768"/>
              <a:gd name="connsiteX1286" fmla="*/ 9010481 w 9467172"/>
              <a:gd name="connsiteY1286" fmla="*/ 993648 h 5980768"/>
              <a:gd name="connsiteX1287" fmla="*/ 8564118 w 9467172"/>
              <a:gd name="connsiteY1287" fmla="*/ 995257 h 5980768"/>
              <a:gd name="connsiteX1288" fmla="*/ 8564372 w 9467172"/>
              <a:gd name="connsiteY1288" fmla="*/ 504952 h 5980768"/>
              <a:gd name="connsiteX1289" fmla="*/ 8788653 w 9467172"/>
              <a:gd name="connsiteY1289" fmla="*/ 504105 h 5980768"/>
              <a:gd name="connsiteX1290" fmla="*/ 9010650 w 9467172"/>
              <a:gd name="connsiteY1290" fmla="*/ 503259 h 5980768"/>
              <a:gd name="connsiteX1291" fmla="*/ 8559292 w 9467172"/>
              <a:gd name="connsiteY1291" fmla="*/ 505037 h 5980768"/>
              <a:gd name="connsiteX1292" fmla="*/ 8559038 w 9467172"/>
              <a:gd name="connsiteY1292" fmla="*/ 995341 h 5980768"/>
              <a:gd name="connsiteX1293" fmla="*/ 8113014 w 9467172"/>
              <a:gd name="connsiteY1293" fmla="*/ 996950 h 5980768"/>
              <a:gd name="connsiteX1294" fmla="*/ 8113352 w 9467172"/>
              <a:gd name="connsiteY1294" fmla="*/ 506815 h 5980768"/>
              <a:gd name="connsiteX1295" fmla="*/ 8337466 w 9467172"/>
              <a:gd name="connsiteY1295" fmla="*/ 505968 h 5980768"/>
              <a:gd name="connsiteX1296" fmla="*/ 8559292 w 9467172"/>
              <a:gd name="connsiteY1296" fmla="*/ 505121 h 5980768"/>
              <a:gd name="connsiteX1297" fmla="*/ 8108188 w 9467172"/>
              <a:gd name="connsiteY1297" fmla="*/ 506815 h 5980768"/>
              <a:gd name="connsiteX1298" fmla="*/ 8107850 w 9467172"/>
              <a:gd name="connsiteY1298" fmla="*/ 996950 h 5980768"/>
              <a:gd name="connsiteX1299" fmla="*/ 7662080 w 9467172"/>
              <a:gd name="connsiteY1299" fmla="*/ 998559 h 5980768"/>
              <a:gd name="connsiteX1300" fmla="*/ 7662502 w 9467172"/>
              <a:gd name="connsiteY1300" fmla="*/ 508593 h 5980768"/>
              <a:gd name="connsiteX1301" fmla="*/ 7886446 w 9467172"/>
              <a:gd name="connsiteY1301" fmla="*/ 507746 h 5980768"/>
              <a:gd name="connsiteX1302" fmla="*/ 8108188 w 9467172"/>
              <a:gd name="connsiteY1302" fmla="*/ 506899 h 5980768"/>
              <a:gd name="connsiteX1303" fmla="*/ 7657253 w 9467172"/>
              <a:gd name="connsiteY1303" fmla="*/ 508593 h 5980768"/>
              <a:gd name="connsiteX1304" fmla="*/ 7656830 w 9467172"/>
              <a:gd name="connsiteY1304" fmla="*/ 998559 h 5980768"/>
              <a:gd name="connsiteX1305" fmla="*/ 7211399 w 9467172"/>
              <a:gd name="connsiteY1305" fmla="*/ 1000167 h 5980768"/>
              <a:gd name="connsiteX1306" fmla="*/ 7211907 w 9467172"/>
              <a:gd name="connsiteY1306" fmla="*/ 510371 h 5980768"/>
              <a:gd name="connsiteX1307" fmla="*/ 7435681 w 9467172"/>
              <a:gd name="connsiteY1307" fmla="*/ 509524 h 5980768"/>
              <a:gd name="connsiteX1308" fmla="*/ 7657253 w 9467172"/>
              <a:gd name="connsiteY1308" fmla="*/ 508677 h 5980768"/>
              <a:gd name="connsiteX1309" fmla="*/ 7206488 w 9467172"/>
              <a:gd name="connsiteY1309" fmla="*/ 510371 h 5980768"/>
              <a:gd name="connsiteX1310" fmla="*/ 7205980 w 9467172"/>
              <a:gd name="connsiteY1310" fmla="*/ 1000167 h 5980768"/>
              <a:gd name="connsiteX1311" fmla="*/ 6760802 w 9467172"/>
              <a:gd name="connsiteY1311" fmla="*/ 1001776 h 5980768"/>
              <a:gd name="connsiteX1312" fmla="*/ 6761396 w 9467172"/>
              <a:gd name="connsiteY1312" fmla="*/ 512149 h 5980768"/>
              <a:gd name="connsiteX1313" fmla="*/ 6985001 w 9467172"/>
              <a:gd name="connsiteY1313" fmla="*/ 511302 h 5980768"/>
              <a:gd name="connsiteX1314" fmla="*/ 7206488 w 9467172"/>
              <a:gd name="connsiteY1314" fmla="*/ 510455 h 5980768"/>
              <a:gd name="connsiteX1315" fmla="*/ 6755892 w 9467172"/>
              <a:gd name="connsiteY1315" fmla="*/ 512064 h 5980768"/>
              <a:gd name="connsiteX1316" fmla="*/ 6755300 w 9467172"/>
              <a:gd name="connsiteY1316" fmla="*/ 1001691 h 5980768"/>
              <a:gd name="connsiteX1317" fmla="*/ 6310461 w 9467172"/>
              <a:gd name="connsiteY1317" fmla="*/ 1003300 h 5980768"/>
              <a:gd name="connsiteX1318" fmla="*/ 6311138 w 9467172"/>
              <a:gd name="connsiteY1318" fmla="*/ 513842 h 5980768"/>
              <a:gd name="connsiteX1319" fmla="*/ 6534573 w 9467172"/>
              <a:gd name="connsiteY1319" fmla="*/ 512995 h 5980768"/>
              <a:gd name="connsiteX1320" fmla="*/ 6755892 w 9467172"/>
              <a:gd name="connsiteY1320" fmla="*/ 512149 h 5980768"/>
              <a:gd name="connsiteX1321" fmla="*/ 6305551 w 9467172"/>
              <a:gd name="connsiteY1321" fmla="*/ 513842 h 5980768"/>
              <a:gd name="connsiteX1322" fmla="*/ 6304873 w 9467172"/>
              <a:gd name="connsiteY1322" fmla="*/ 1003300 h 5980768"/>
              <a:gd name="connsiteX1323" fmla="*/ 5860373 w 9467172"/>
              <a:gd name="connsiteY1323" fmla="*/ 1004909 h 5980768"/>
              <a:gd name="connsiteX1324" fmla="*/ 5861135 w 9467172"/>
              <a:gd name="connsiteY1324" fmla="*/ 515620 h 5980768"/>
              <a:gd name="connsiteX1325" fmla="*/ 6084401 w 9467172"/>
              <a:gd name="connsiteY1325" fmla="*/ 514773 h 5980768"/>
              <a:gd name="connsiteX1326" fmla="*/ 6305551 w 9467172"/>
              <a:gd name="connsiteY1326" fmla="*/ 513927 h 5980768"/>
              <a:gd name="connsiteX1327" fmla="*/ 5855377 w 9467172"/>
              <a:gd name="connsiteY1327" fmla="*/ 515620 h 5980768"/>
              <a:gd name="connsiteX1328" fmla="*/ 5854615 w 9467172"/>
              <a:gd name="connsiteY1328" fmla="*/ 1004909 h 5980768"/>
              <a:gd name="connsiteX1329" fmla="*/ 5410369 w 9467172"/>
              <a:gd name="connsiteY1329" fmla="*/ 1006517 h 5980768"/>
              <a:gd name="connsiteX1330" fmla="*/ 5411216 w 9467172"/>
              <a:gd name="connsiteY1330" fmla="*/ 517398 h 5980768"/>
              <a:gd name="connsiteX1331" fmla="*/ 5634313 w 9467172"/>
              <a:gd name="connsiteY1331" fmla="*/ 516551 h 5980768"/>
              <a:gd name="connsiteX1332" fmla="*/ 5855377 w 9467172"/>
              <a:gd name="connsiteY1332" fmla="*/ 515705 h 5980768"/>
              <a:gd name="connsiteX1333" fmla="*/ 5405374 w 9467172"/>
              <a:gd name="connsiteY1333" fmla="*/ 517398 h 5980768"/>
              <a:gd name="connsiteX1334" fmla="*/ 5404527 w 9467172"/>
              <a:gd name="connsiteY1334" fmla="*/ 1006517 h 5980768"/>
              <a:gd name="connsiteX1335" fmla="*/ 4960620 w 9467172"/>
              <a:gd name="connsiteY1335" fmla="*/ 1008126 h 5980768"/>
              <a:gd name="connsiteX1336" fmla="*/ 4961551 w 9467172"/>
              <a:gd name="connsiteY1336" fmla="*/ 519176 h 5980768"/>
              <a:gd name="connsiteX1337" fmla="*/ 5184479 w 9467172"/>
              <a:gd name="connsiteY1337" fmla="*/ 518329 h 5980768"/>
              <a:gd name="connsiteX1338" fmla="*/ 5405374 w 9467172"/>
              <a:gd name="connsiteY1338" fmla="*/ 517483 h 5980768"/>
              <a:gd name="connsiteX1339" fmla="*/ 4955540 w 9467172"/>
              <a:gd name="connsiteY1339" fmla="*/ 519176 h 5980768"/>
              <a:gd name="connsiteX1340" fmla="*/ 4954609 w 9467172"/>
              <a:gd name="connsiteY1340" fmla="*/ 1008126 h 5980768"/>
              <a:gd name="connsiteX1341" fmla="*/ 4510956 w 9467172"/>
              <a:gd name="connsiteY1341" fmla="*/ 1009735 h 5980768"/>
              <a:gd name="connsiteX1342" fmla="*/ 4511972 w 9467172"/>
              <a:gd name="connsiteY1342" fmla="*/ 520954 h 5980768"/>
              <a:gd name="connsiteX1343" fmla="*/ 4734730 w 9467172"/>
              <a:gd name="connsiteY1343" fmla="*/ 520107 h 5980768"/>
              <a:gd name="connsiteX1344" fmla="*/ 4955456 w 9467172"/>
              <a:gd name="connsiteY1344" fmla="*/ 519261 h 5980768"/>
              <a:gd name="connsiteX1345" fmla="*/ 4505960 w 9467172"/>
              <a:gd name="connsiteY1345" fmla="*/ 520954 h 5980768"/>
              <a:gd name="connsiteX1346" fmla="*/ 4504944 w 9467172"/>
              <a:gd name="connsiteY1346" fmla="*/ 1009735 h 5980768"/>
              <a:gd name="connsiteX1347" fmla="*/ 4061629 w 9467172"/>
              <a:gd name="connsiteY1347" fmla="*/ 1011343 h 5980768"/>
              <a:gd name="connsiteX1348" fmla="*/ 4062730 w 9467172"/>
              <a:gd name="connsiteY1348" fmla="*/ 522732 h 5980768"/>
              <a:gd name="connsiteX1349" fmla="*/ 4285319 w 9467172"/>
              <a:gd name="connsiteY1349" fmla="*/ 521885 h 5980768"/>
              <a:gd name="connsiteX1350" fmla="*/ 4505960 w 9467172"/>
              <a:gd name="connsiteY1350" fmla="*/ 521039 h 5980768"/>
              <a:gd name="connsiteX1351" fmla="*/ 4056549 w 9467172"/>
              <a:gd name="connsiteY1351" fmla="*/ 522732 h 5980768"/>
              <a:gd name="connsiteX1352" fmla="*/ 4055448 w 9467172"/>
              <a:gd name="connsiteY1352" fmla="*/ 1011343 h 5980768"/>
              <a:gd name="connsiteX1353" fmla="*/ 3612473 w 9467172"/>
              <a:gd name="connsiteY1353" fmla="*/ 1012952 h 5980768"/>
              <a:gd name="connsiteX1354" fmla="*/ 3613658 w 9467172"/>
              <a:gd name="connsiteY1354" fmla="*/ 524510 h 5980768"/>
              <a:gd name="connsiteX1355" fmla="*/ 3836162 w 9467172"/>
              <a:gd name="connsiteY1355" fmla="*/ 523663 h 5980768"/>
              <a:gd name="connsiteX1356" fmla="*/ 4056634 w 9467172"/>
              <a:gd name="connsiteY1356" fmla="*/ 522817 h 5980768"/>
              <a:gd name="connsiteX1357" fmla="*/ 3607393 w 9467172"/>
              <a:gd name="connsiteY1357" fmla="*/ 524425 h 5980768"/>
              <a:gd name="connsiteX1358" fmla="*/ 3606207 w 9467172"/>
              <a:gd name="connsiteY1358" fmla="*/ 1012867 h 5980768"/>
              <a:gd name="connsiteX1359" fmla="*/ 3163485 w 9467172"/>
              <a:gd name="connsiteY1359" fmla="*/ 1014476 h 5980768"/>
              <a:gd name="connsiteX1360" fmla="*/ 3164756 w 9467172"/>
              <a:gd name="connsiteY1360" fmla="*/ 526203 h 5980768"/>
              <a:gd name="connsiteX1361" fmla="*/ 3387090 w 9467172"/>
              <a:gd name="connsiteY1361" fmla="*/ 525357 h 5980768"/>
              <a:gd name="connsiteX1362" fmla="*/ 3607393 w 9467172"/>
              <a:gd name="connsiteY1362" fmla="*/ 524510 h 5980768"/>
              <a:gd name="connsiteX1363" fmla="*/ 3158321 w 9467172"/>
              <a:gd name="connsiteY1363" fmla="*/ 526203 h 5980768"/>
              <a:gd name="connsiteX1364" fmla="*/ 3157051 w 9467172"/>
              <a:gd name="connsiteY1364" fmla="*/ 1014476 h 5980768"/>
              <a:gd name="connsiteX1365" fmla="*/ 2714667 w 9467172"/>
              <a:gd name="connsiteY1365" fmla="*/ 1016085 h 5980768"/>
              <a:gd name="connsiteX1366" fmla="*/ 2716022 w 9467172"/>
              <a:gd name="connsiteY1366" fmla="*/ 527981 h 5980768"/>
              <a:gd name="connsiteX1367" fmla="*/ 2938187 w 9467172"/>
              <a:gd name="connsiteY1367" fmla="*/ 527135 h 5980768"/>
              <a:gd name="connsiteX1368" fmla="*/ 3158321 w 9467172"/>
              <a:gd name="connsiteY1368" fmla="*/ 526288 h 5980768"/>
              <a:gd name="connsiteX1369" fmla="*/ 2709503 w 9467172"/>
              <a:gd name="connsiteY1369" fmla="*/ 527981 h 5980768"/>
              <a:gd name="connsiteX1370" fmla="*/ 2708148 w 9467172"/>
              <a:gd name="connsiteY1370" fmla="*/ 1016085 h 5980768"/>
              <a:gd name="connsiteX1371" fmla="*/ 2266103 w 9467172"/>
              <a:gd name="connsiteY1371" fmla="*/ 1017693 h 5980768"/>
              <a:gd name="connsiteX1372" fmla="*/ 2266865 w 9467172"/>
              <a:gd name="connsiteY1372" fmla="*/ 747945 h 5980768"/>
              <a:gd name="connsiteX1373" fmla="*/ 2267543 w 9467172"/>
              <a:gd name="connsiteY1373" fmla="*/ 529675 h 5980768"/>
              <a:gd name="connsiteX1374" fmla="*/ 2489539 w 9467172"/>
              <a:gd name="connsiteY1374" fmla="*/ 528828 h 5980768"/>
              <a:gd name="connsiteX1375" fmla="*/ 2709587 w 9467172"/>
              <a:gd name="connsiteY1375" fmla="*/ 527981 h 5980768"/>
              <a:gd name="connsiteX1376" fmla="*/ 2260854 w 9467172"/>
              <a:gd name="connsiteY1376" fmla="*/ 529759 h 5980768"/>
              <a:gd name="connsiteX1377" fmla="*/ 2260177 w 9467172"/>
              <a:gd name="connsiteY1377" fmla="*/ 748369 h 5980768"/>
              <a:gd name="connsiteX1378" fmla="*/ 2259415 w 9467172"/>
              <a:gd name="connsiteY1378" fmla="*/ 1017778 h 5980768"/>
              <a:gd name="connsiteX1379" fmla="*/ 1817624 w 9467172"/>
              <a:gd name="connsiteY1379" fmla="*/ 1019387 h 5980768"/>
              <a:gd name="connsiteX1380" fmla="*/ 1818471 w 9467172"/>
              <a:gd name="connsiteY1380" fmla="*/ 749977 h 5980768"/>
              <a:gd name="connsiteX1381" fmla="*/ 1819148 w 9467172"/>
              <a:gd name="connsiteY1381" fmla="*/ 531537 h 5980768"/>
              <a:gd name="connsiteX1382" fmla="*/ 2040974 w 9467172"/>
              <a:gd name="connsiteY1382" fmla="*/ 530691 h 5980768"/>
              <a:gd name="connsiteX1383" fmla="*/ 2260854 w 9467172"/>
              <a:gd name="connsiteY1383" fmla="*/ 529844 h 5980768"/>
              <a:gd name="connsiteX1384" fmla="*/ 1812459 w 9467172"/>
              <a:gd name="connsiteY1384" fmla="*/ 531537 h 5980768"/>
              <a:gd name="connsiteX1385" fmla="*/ 1811782 w 9467172"/>
              <a:gd name="connsiteY1385" fmla="*/ 750316 h 5980768"/>
              <a:gd name="connsiteX1386" fmla="*/ 1810935 w 9467172"/>
              <a:gd name="connsiteY1386" fmla="*/ 1019387 h 5980768"/>
              <a:gd name="connsiteX1387" fmla="*/ 1369483 w 9467172"/>
              <a:gd name="connsiteY1387" fmla="*/ 1020995 h 5980768"/>
              <a:gd name="connsiteX1388" fmla="*/ 1370330 w 9467172"/>
              <a:gd name="connsiteY1388" fmla="*/ 751163 h 5980768"/>
              <a:gd name="connsiteX1389" fmla="*/ 1371007 w 9467172"/>
              <a:gd name="connsiteY1389" fmla="*/ 533315 h 5980768"/>
              <a:gd name="connsiteX1390" fmla="*/ 1592665 w 9467172"/>
              <a:gd name="connsiteY1390" fmla="*/ 532469 h 5980768"/>
              <a:gd name="connsiteX1391" fmla="*/ 1812374 w 9467172"/>
              <a:gd name="connsiteY1391" fmla="*/ 531622 h 5980768"/>
              <a:gd name="connsiteX1392" fmla="*/ 1364149 w 9467172"/>
              <a:gd name="connsiteY1392" fmla="*/ 533231 h 5980768"/>
              <a:gd name="connsiteX1393" fmla="*/ 1363472 w 9467172"/>
              <a:gd name="connsiteY1393" fmla="*/ 751417 h 5980768"/>
              <a:gd name="connsiteX1394" fmla="*/ 1362625 w 9467172"/>
              <a:gd name="connsiteY1394" fmla="*/ 1020911 h 5980768"/>
              <a:gd name="connsiteX1395" fmla="*/ 921512 w 9467172"/>
              <a:gd name="connsiteY1395" fmla="*/ 1022519 h 5980768"/>
              <a:gd name="connsiteX1396" fmla="*/ 922443 w 9467172"/>
              <a:gd name="connsiteY1396" fmla="*/ 752856 h 5980768"/>
              <a:gd name="connsiteX1397" fmla="*/ 923205 w 9467172"/>
              <a:gd name="connsiteY1397" fmla="*/ 535009 h 5980768"/>
              <a:gd name="connsiteX1398" fmla="*/ 1144693 w 9467172"/>
              <a:gd name="connsiteY1398" fmla="*/ 534162 h 5980768"/>
              <a:gd name="connsiteX1399" fmla="*/ 1364319 w 9467172"/>
              <a:gd name="connsiteY1399" fmla="*/ 533315 h 5980768"/>
              <a:gd name="connsiteX1400" fmla="*/ 471763 w 9467172"/>
              <a:gd name="connsiteY1400" fmla="*/ 1524932 h 5980768"/>
              <a:gd name="connsiteX1401" fmla="*/ 693166 w 9467172"/>
              <a:gd name="connsiteY1401" fmla="*/ 1524169 h 5980768"/>
              <a:gd name="connsiteX1402" fmla="*/ 912707 w 9467172"/>
              <a:gd name="connsiteY1402" fmla="*/ 1523407 h 5980768"/>
              <a:gd name="connsiteX1403" fmla="*/ 911267 w 9467172"/>
              <a:gd name="connsiteY1403" fmla="*/ 1936242 h 5980768"/>
              <a:gd name="connsiteX1404" fmla="*/ 911013 w 9467172"/>
              <a:gd name="connsiteY1404" fmla="*/ 2011257 h 5980768"/>
              <a:gd name="connsiteX1405" fmla="*/ 691473 w 9467172"/>
              <a:gd name="connsiteY1405" fmla="*/ 2011934 h 5980768"/>
              <a:gd name="connsiteX1406" fmla="*/ 470069 w 9467172"/>
              <a:gd name="connsiteY1406" fmla="*/ 2012611 h 5980768"/>
              <a:gd name="connsiteX1407" fmla="*/ 470408 w 9467172"/>
              <a:gd name="connsiteY1407" fmla="*/ 1930146 h 5980768"/>
              <a:gd name="connsiteX1408" fmla="*/ 471847 w 9467172"/>
              <a:gd name="connsiteY1408" fmla="*/ 1524932 h 5980768"/>
              <a:gd name="connsiteX1409" fmla="*/ 466429 w 9467172"/>
              <a:gd name="connsiteY1409" fmla="*/ 3008546 h 5980768"/>
              <a:gd name="connsiteX1410" fmla="*/ 907627 w 9467172"/>
              <a:gd name="connsiteY1410" fmla="*/ 3007360 h 5980768"/>
              <a:gd name="connsiteX1411" fmla="*/ 906780 w 9467172"/>
              <a:gd name="connsiteY1411" fmla="*/ 3251539 h 5980768"/>
              <a:gd name="connsiteX1412" fmla="*/ 905933 w 9467172"/>
              <a:gd name="connsiteY1412" fmla="*/ 3495802 h 5980768"/>
              <a:gd name="connsiteX1413" fmla="*/ 686223 w 9467172"/>
              <a:gd name="connsiteY1413" fmla="*/ 3496310 h 5980768"/>
              <a:gd name="connsiteX1414" fmla="*/ 464650 w 9467172"/>
              <a:gd name="connsiteY1414" fmla="*/ 3496818 h 5980768"/>
              <a:gd name="connsiteX1415" fmla="*/ 465497 w 9467172"/>
              <a:gd name="connsiteY1415" fmla="*/ 3252640 h 5980768"/>
              <a:gd name="connsiteX1416" fmla="*/ 466344 w 9467172"/>
              <a:gd name="connsiteY1416" fmla="*/ 3008546 h 5980768"/>
              <a:gd name="connsiteX1417" fmla="*/ 906103 w 9467172"/>
              <a:gd name="connsiteY1417" fmla="*/ 5477765 h 5980768"/>
              <a:gd name="connsiteX1418" fmla="*/ 906611 w 9467172"/>
              <a:gd name="connsiteY1418" fmla="*/ 5340012 h 5980768"/>
              <a:gd name="connsiteX1419" fmla="*/ 907796 w 9467172"/>
              <a:gd name="connsiteY1419" fmla="*/ 4988560 h 5980768"/>
              <a:gd name="connsiteX1420" fmla="*/ 1129623 w 9467172"/>
              <a:gd name="connsiteY1420" fmla="*/ 4988137 h 5980768"/>
              <a:gd name="connsiteX1421" fmla="*/ 1349587 w 9467172"/>
              <a:gd name="connsiteY1421" fmla="*/ 4987714 h 5980768"/>
              <a:gd name="connsiteX1422" fmla="*/ 1348401 w 9467172"/>
              <a:gd name="connsiteY1422" fmla="*/ 5340774 h 5980768"/>
              <a:gd name="connsiteX1423" fmla="*/ 1347978 w 9467172"/>
              <a:gd name="connsiteY1423" fmla="*/ 5477087 h 5980768"/>
              <a:gd name="connsiteX1424" fmla="*/ 1128014 w 9467172"/>
              <a:gd name="connsiteY1424" fmla="*/ 5477426 h 5980768"/>
              <a:gd name="connsiteX1425" fmla="*/ 906103 w 9467172"/>
              <a:gd name="connsiteY1425" fmla="*/ 5477765 h 5980768"/>
              <a:gd name="connsiteX1426" fmla="*/ 1354921 w 9467172"/>
              <a:gd name="connsiteY1426" fmla="*/ 5477087 h 5980768"/>
              <a:gd name="connsiteX1427" fmla="*/ 1355344 w 9467172"/>
              <a:gd name="connsiteY1427" fmla="*/ 5338573 h 5980768"/>
              <a:gd name="connsiteX1428" fmla="*/ 1356529 w 9467172"/>
              <a:gd name="connsiteY1428" fmla="*/ 4987629 h 5980768"/>
              <a:gd name="connsiteX1429" fmla="*/ 1578525 w 9467172"/>
              <a:gd name="connsiteY1429" fmla="*/ 4987206 h 5980768"/>
              <a:gd name="connsiteX1430" fmla="*/ 1798658 w 9467172"/>
              <a:gd name="connsiteY1430" fmla="*/ 4986783 h 5980768"/>
              <a:gd name="connsiteX1431" fmla="*/ 1797558 w 9467172"/>
              <a:gd name="connsiteY1431" fmla="*/ 5338318 h 5980768"/>
              <a:gd name="connsiteX1432" fmla="*/ 1797135 w 9467172"/>
              <a:gd name="connsiteY1432" fmla="*/ 5476325 h 5980768"/>
              <a:gd name="connsiteX1433" fmla="*/ 1577001 w 9467172"/>
              <a:gd name="connsiteY1433" fmla="*/ 5476664 h 5980768"/>
              <a:gd name="connsiteX1434" fmla="*/ 1354921 w 9467172"/>
              <a:gd name="connsiteY1434" fmla="*/ 5477002 h 5980768"/>
              <a:gd name="connsiteX1435" fmla="*/ 1803823 w 9467172"/>
              <a:gd name="connsiteY1435" fmla="*/ 5476410 h 5980768"/>
              <a:gd name="connsiteX1436" fmla="*/ 1804247 w 9467172"/>
              <a:gd name="connsiteY1436" fmla="*/ 5336286 h 5980768"/>
              <a:gd name="connsiteX1437" fmla="*/ 1805347 w 9467172"/>
              <a:gd name="connsiteY1437" fmla="*/ 4986867 h 5980768"/>
              <a:gd name="connsiteX1438" fmla="*/ 2027513 w 9467172"/>
              <a:gd name="connsiteY1438" fmla="*/ 4986444 h 5980768"/>
              <a:gd name="connsiteX1439" fmla="*/ 2247731 w 9467172"/>
              <a:gd name="connsiteY1439" fmla="*/ 4986021 h 5980768"/>
              <a:gd name="connsiteX1440" fmla="*/ 2246715 w 9467172"/>
              <a:gd name="connsiteY1440" fmla="*/ 5334000 h 5980768"/>
              <a:gd name="connsiteX1441" fmla="*/ 2246291 w 9467172"/>
              <a:gd name="connsiteY1441" fmla="*/ 5475733 h 5980768"/>
              <a:gd name="connsiteX1442" fmla="*/ 2025989 w 9467172"/>
              <a:gd name="connsiteY1442" fmla="*/ 5476071 h 5980768"/>
              <a:gd name="connsiteX1443" fmla="*/ 1803739 w 9467172"/>
              <a:gd name="connsiteY1443" fmla="*/ 5476410 h 5980768"/>
              <a:gd name="connsiteX1444" fmla="*/ 2253065 w 9467172"/>
              <a:gd name="connsiteY1444" fmla="*/ 5475817 h 5980768"/>
              <a:gd name="connsiteX1445" fmla="*/ 2253488 w 9467172"/>
              <a:gd name="connsiteY1445" fmla="*/ 5332138 h 5980768"/>
              <a:gd name="connsiteX1446" fmla="*/ 2254504 w 9467172"/>
              <a:gd name="connsiteY1446" fmla="*/ 4986105 h 5980768"/>
              <a:gd name="connsiteX1447" fmla="*/ 2476839 w 9467172"/>
              <a:gd name="connsiteY1447" fmla="*/ 4985682 h 5980768"/>
              <a:gd name="connsiteX1448" fmla="*/ 2697226 w 9467172"/>
              <a:gd name="connsiteY1448" fmla="*/ 4985258 h 5980768"/>
              <a:gd name="connsiteX1449" fmla="*/ 2696295 w 9467172"/>
              <a:gd name="connsiteY1449" fmla="*/ 5337302 h 5980768"/>
              <a:gd name="connsiteX1450" fmla="*/ 2695956 w 9467172"/>
              <a:gd name="connsiteY1450" fmla="*/ 5475140 h 5980768"/>
              <a:gd name="connsiteX1451" fmla="*/ 2475484 w 9467172"/>
              <a:gd name="connsiteY1451" fmla="*/ 5475479 h 5980768"/>
              <a:gd name="connsiteX1452" fmla="*/ 2253065 w 9467172"/>
              <a:gd name="connsiteY1452" fmla="*/ 5475817 h 5980768"/>
              <a:gd name="connsiteX1453" fmla="*/ 2702390 w 9467172"/>
              <a:gd name="connsiteY1453" fmla="*/ 5475140 h 5980768"/>
              <a:gd name="connsiteX1454" fmla="*/ 2702814 w 9467172"/>
              <a:gd name="connsiteY1454" fmla="*/ 5335186 h 5980768"/>
              <a:gd name="connsiteX1455" fmla="*/ 2703745 w 9467172"/>
              <a:gd name="connsiteY1455" fmla="*/ 4985258 h 5980768"/>
              <a:gd name="connsiteX1456" fmla="*/ 2926249 w 9467172"/>
              <a:gd name="connsiteY1456" fmla="*/ 4984835 h 5980768"/>
              <a:gd name="connsiteX1457" fmla="*/ 3146806 w 9467172"/>
              <a:gd name="connsiteY1457" fmla="*/ 4984412 h 5980768"/>
              <a:gd name="connsiteX1458" fmla="*/ 3145536 w 9467172"/>
              <a:gd name="connsiteY1458" fmla="*/ 5474463 h 5980768"/>
              <a:gd name="connsiteX1459" fmla="*/ 2924979 w 9467172"/>
              <a:gd name="connsiteY1459" fmla="*/ 5474801 h 5980768"/>
              <a:gd name="connsiteX1460" fmla="*/ 2702390 w 9467172"/>
              <a:gd name="connsiteY1460" fmla="*/ 5475140 h 5980768"/>
              <a:gd name="connsiteX1461" fmla="*/ 3151971 w 9467172"/>
              <a:gd name="connsiteY1461" fmla="*/ 5474547 h 5980768"/>
              <a:gd name="connsiteX1462" fmla="*/ 3153240 w 9467172"/>
              <a:gd name="connsiteY1462" fmla="*/ 4984497 h 5980768"/>
              <a:gd name="connsiteX1463" fmla="*/ 3375914 w 9467172"/>
              <a:gd name="connsiteY1463" fmla="*/ 4984073 h 5980768"/>
              <a:gd name="connsiteX1464" fmla="*/ 3596640 w 9467172"/>
              <a:gd name="connsiteY1464" fmla="*/ 4983650 h 5980768"/>
              <a:gd name="connsiteX1465" fmla="*/ 3595455 w 9467172"/>
              <a:gd name="connsiteY1465" fmla="*/ 5473870 h 5980768"/>
              <a:gd name="connsiteX1466" fmla="*/ 3374729 w 9467172"/>
              <a:gd name="connsiteY1466" fmla="*/ 5474208 h 5980768"/>
              <a:gd name="connsiteX1467" fmla="*/ 3151971 w 9467172"/>
              <a:gd name="connsiteY1467" fmla="*/ 5474547 h 5980768"/>
              <a:gd name="connsiteX1468" fmla="*/ 3601720 w 9467172"/>
              <a:gd name="connsiteY1468" fmla="*/ 5473870 h 5980768"/>
              <a:gd name="connsiteX1469" fmla="*/ 3602906 w 9467172"/>
              <a:gd name="connsiteY1469" fmla="*/ 4983650 h 5980768"/>
              <a:gd name="connsiteX1470" fmla="*/ 3825748 w 9467172"/>
              <a:gd name="connsiteY1470" fmla="*/ 4983226 h 5980768"/>
              <a:gd name="connsiteX1471" fmla="*/ 4046559 w 9467172"/>
              <a:gd name="connsiteY1471" fmla="*/ 4982803 h 5980768"/>
              <a:gd name="connsiteX1472" fmla="*/ 4045458 w 9467172"/>
              <a:gd name="connsiteY1472" fmla="*/ 5473192 h 5980768"/>
              <a:gd name="connsiteX1473" fmla="*/ 3824563 w 9467172"/>
              <a:gd name="connsiteY1473" fmla="*/ 5473531 h 5980768"/>
              <a:gd name="connsiteX1474" fmla="*/ 3601635 w 9467172"/>
              <a:gd name="connsiteY1474" fmla="*/ 5473870 h 5980768"/>
              <a:gd name="connsiteX1475" fmla="*/ 4051639 w 9467172"/>
              <a:gd name="connsiteY1475" fmla="*/ 5473277 h 5980768"/>
              <a:gd name="connsiteX1476" fmla="*/ 4052740 w 9467172"/>
              <a:gd name="connsiteY1476" fmla="*/ 4982888 h 5980768"/>
              <a:gd name="connsiteX1477" fmla="*/ 4275751 w 9467172"/>
              <a:gd name="connsiteY1477" fmla="*/ 4982465 h 5980768"/>
              <a:gd name="connsiteX1478" fmla="*/ 4496732 w 9467172"/>
              <a:gd name="connsiteY1478" fmla="*/ 4982041 h 5980768"/>
              <a:gd name="connsiteX1479" fmla="*/ 4495715 w 9467172"/>
              <a:gd name="connsiteY1479" fmla="*/ 5472600 h 5980768"/>
              <a:gd name="connsiteX1480" fmla="*/ 4274735 w 9467172"/>
              <a:gd name="connsiteY1480" fmla="*/ 5472939 h 5980768"/>
              <a:gd name="connsiteX1481" fmla="*/ 4051723 w 9467172"/>
              <a:gd name="connsiteY1481" fmla="*/ 5473277 h 5980768"/>
              <a:gd name="connsiteX1482" fmla="*/ 4501812 w 9467172"/>
              <a:gd name="connsiteY1482" fmla="*/ 5472600 h 5980768"/>
              <a:gd name="connsiteX1483" fmla="*/ 4502827 w 9467172"/>
              <a:gd name="connsiteY1483" fmla="*/ 4982041 h 5980768"/>
              <a:gd name="connsiteX1484" fmla="*/ 4726009 w 9467172"/>
              <a:gd name="connsiteY1484" fmla="*/ 4981618 h 5980768"/>
              <a:gd name="connsiteX1485" fmla="*/ 4947158 w 9467172"/>
              <a:gd name="connsiteY1485" fmla="*/ 4981194 h 5980768"/>
              <a:gd name="connsiteX1486" fmla="*/ 4946227 w 9467172"/>
              <a:gd name="connsiteY1486" fmla="*/ 5471838 h 5980768"/>
              <a:gd name="connsiteX1487" fmla="*/ 4725077 w 9467172"/>
              <a:gd name="connsiteY1487" fmla="*/ 5472176 h 5980768"/>
              <a:gd name="connsiteX1488" fmla="*/ 4501896 w 9467172"/>
              <a:gd name="connsiteY1488" fmla="*/ 5472515 h 5980768"/>
              <a:gd name="connsiteX1489" fmla="*/ 4952154 w 9467172"/>
              <a:gd name="connsiteY1489" fmla="*/ 5471923 h 5980768"/>
              <a:gd name="connsiteX1490" fmla="*/ 4953085 w 9467172"/>
              <a:gd name="connsiteY1490" fmla="*/ 4981194 h 5980768"/>
              <a:gd name="connsiteX1491" fmla="*/ 5176435 w 9467172"/>
              <a:gd name="connsiteY1491" fmla="*/ 4980771 h 5980768"/>
              <a:gd name="connsiteX1492" fmla="*/ 5397669 w 9467172"/>
              <a:gd name="connsiteY1492" fmla="*/ 4980348 h 5980768"/>
              <a:gd name="connsiteX1493" fmla="*/ 5396823 w 9467172"/>
              <a:gd name="connsiteY1493" fmla="*/ 5471160 h 5980768"/>
              <a:gd name="connsiteX1494" fmla="*/ 5175504 w 9467172"/>
              <a:gd name="connsiteY1494" fmla="*/ 5471499 h 5980768"/>
              <a:gd name="connsiteX1495" fmla="*/ 4952154 w 9467172"/>
              <a:gd name="connsiteY1495" fmla="*/ 5471838 h 5980768"/>
              <a:gd name="connsiteX1496" fmla="*/ 5402665 w 9467172"/>
              <a:gd name="connsiteY1496" fmla="*/ 5471330 h 5980768"/>
              <a:gd name="connsiteX1497" fmla="*/ 5403512 w 9467172"/>
              <a:gd name="connsiteY1497" fmla="*/ 4980517 h 5980768"/>
              <a:gd name="connsiteX1498" fmla="*/ 5627032 w 9467172"/>
              <a:gd name="connsiteY1498" fmla="*/ 4980094 h 5980768"/>
              <a:gd name="connsiteX1499" fmla="*/ 5848435 w 9467172"/>
              <a:gd name="connsiteY1499" fmla="*/ 4979671 h 5980768"/>
              <a:gd name="connsiteX1500" fmla="*/ 5847673 w 9467172"/>
              <a:gd name="connsiteY1500" fmla="*/ 5470652 h 5980768"/>
              <a:gd name="connsiteX1501" fmla="*/ 5626269 w 9467172"/>
              <a:gd name="connsiteY1501" fmla="*/ 5470991 h 5980768"/>
              <a:gd name="connsiteX1502" fmla="*/ 5402749 w 9467172"/>
              <a:gd name="connsiteY1502" fmla="*/ 5471330 h 5980768"/>
              <a:gd name="connsiteX1503" fmla="*/ 5853430 w 9467172"/>
              <a:gd name="connsiteY1503" fmla="*/ 5470652 h 5980768"/>
              <a:gd name="connsiteX1504" fmla="*/ 5854192 w 9467172"/>
              <a:gd name="connsiteY1504" fmla="*/ 4979671 h 5980768"/>
              <a:gd name="connsiteX1505" fmla="*/ 6077882 w 9467172"/>
              <a:gd name="connsiteY1505" fmla="*/ 4979247 h 5980768"/>
              <a:gd name="connsiteX1506" fmla="*/ 6299454 w 9467172"/>
              <a:gd name="connsiteY1506" fmla="*/ 4978824 h 5980768"/>
              <a:gd name="connsiteX1507" fmla="*/ 6298777 w 9467172"/>
              <a:gd name="connsiteY1507" fmla="*/ 5469975 h 5980768"/>
              <a:gd name="connsiteX1508" fmla="*/ 6077204 w 9467172"/>
              <a:gd name="connsiteY1508" fmla="*/ 5470314 h 5980768"/>
              <a:gd name="connsiteX1509" fmla="*/ 5853515 w 9467172"/>
              <a:gd name="connsiteY1509" fmla="*/ 5470652 h 5980768"/>
              <a:gd name="connsiteX1510" fmla="*/ 6304365 w 9467172"/>
              <a:gd name="connsiteY1510" fmla="*/ 5470060 h 5980768"/>
              <a:gd name="connsiteX1511" fmla="*/ 6305042 w 9467172"/>
              <a:gd name="connsiteY1511" fmla="*/ 4978908 h 5980768"/>
              <a:gd name="connsiteX1512" fmla="*/ 6528901 w 9467172"/>
              <a:gd name="connsiteY1512" fmla="*/ 4978485 h 5980768"/>
              <a:gd name="connsiteX1513" fmla="*/ 6750558 w 9467172"/>
              <a:gd name="connsiteY1513" fmla="*/ 4978062 h 5980768"/>
              <a:gd name="connsiteX1514" fmla="*/ 6749966 w 9467172"/>
              <a:gd name="connsiteY1514" fmla="*/ 5469383 h 5980768"/>
              <a:gd name="connsiteX1515" fmla="*/ 6528223 w 9467172"/>
              <a:gd name="connsiteY1515" fmla="*/ 5469721 h 5980768"/>
              <a:gd name="connsiteX1516" fmla="*/ 6304365 w 9467172"/>
              <a:gd name="connsiteY1516" fmla="*/ 5470060 h 5980768"/>
              <a:gd name="connsiteX1517" fmla="*/ 6755469 w 9467172"/>
              <a:gd name="connsiteY1517" fmla="*/ 5469383 h 5980768"/>
              <a:gd name="connsiteX1518" fmla="*/ 6756062 w 9467172"/>
              <a:gd name="connsiteY1518" fmla="*/ 4978062 h 5980768"/>
              <a:gd name="connsiteX1519" fmla="*/ 6980089 w 9467172"/>
              <a:gd name="connsiteY1519" fmla="*/ 4977639 h 5980768"/>
              <a:gd name="connsiteX1520" fmla="*/ 7201916 w 9467172"/>
              <a:gd name="connsiteY1520" fmla="*/ 4977215 h 5980768"/>
              <a:gd name="connsiteX1521" fmla="*/ 7201408 w 9467172"/>
              <a:gd name="connsiteY1521" fmla="*/ 5468705 h 5980768"/>
              <a:gd name="connsiteX1522" fmla="*/ 6979582 w 9467172"/>
              <a:gd name="connsiteY1522" fmla="*/ 5469044 h 5980768"/>
              <a:gd name="connsiteX1523" fmla="*/ 6755553 w 9467172"/>
              <a:gd name="connsiteY1523" fmla="*/ 5469383 h 5980768"/>
              <a:gd name="connsiteX1524" fmla="*/ 7206742 w 9467172"/>
              <a:gd name="connsiteY1524" fmla="*/ 5468705 h 5980768"/>
              <a:gd name="connsiteX1525" fmla="*/ 7207251 w 9467172"/>
              <a:gd name="connsiteY1525" fmla="*/ 4977215 h 5980768"/>
              <a:gd name="connsiteX1526" fmla="*/ 7431448 w 9467172"/>
              <a:gd name="connsiteY1526" fmla="*/ 4976792 h 5980768"/>
              <a:gd name="connsiteX1527" fmla="*/ 7653443 w 9467172"/>
              <a:gd name="connsiteY1527" fmla="*/ 4976368 h 5980768"/>
              <a:gd name="connsiteX1528" fmla="*/ 7653020 w 9467172"/>
              <a:gd name="connsiteY1528" fmla="*/ 5468028 h 5980768"/>
              <a:gd name="connsiteX1529" fmla="*/ 7431024 w 9467172"/>
              <a:gd name="connsiteY1529" fmla="*/ 5468367 h 5980768"/>
              <a:gd name="connsiteX1530" fmla="*/ 7206827 w 9467172"/>
              <a:gd name="connsiteY1530" fmla="*/ 5468705 h 5980768"/>
              <a:gd name="connsiteX1531" fmla="*/ 7658269 w 9467172"/>
              <a:gd name="connsiteY1531" fmla="*/ 5468113 h 5980768"/>
              <a:gd name="connsiteX1532" fmla="*/ 7658693 w 9467172"/>
              <a:gd name="connsiteY1532" fmla="*/ 4976453 h 5980768"/>
              <a:gd name="connsiteX1533" fmla="*/ 7882975 w 9467172"/>
              <a:gd name="connsiteY1533" fmla="*/ 4976030 h 5980768"/>
              <a:gd name="connsiteX1534" fmla="*/ 8105055 w 9467172"/>
              <a:gd name="connsiteY1534" fmla="*/ 4975607 h 5980768"/>
              <a:gd name="connsiteX1535" fmla="*/ 8104717 w 9467172"/>
              <a:gd name="connsiteY1535" fmla="*/ 5467435 h 5980768"/>
              <a:gd name="connsiteX1536" fmla="*/ 7882552 w 9467172"/>
              <a:gd name="connsiteY1536" fmla="*/ 5467774 h 5980768"/>
              <a:gd name="connsiteX1537" fmla="*/ 7658185 w 9467172"/>
              <a:gd name="connsiteY1537" fmla="*/ 5468113 h 5980768"/>
              <a:gd name="connsiteX1538" fmla="*/ 8109966 w 9467172"/>
              <a:gd name="connsiteY1538" fmla="*/ 5467435 h 5980768"/>
              <a:gd name="connsiteX1539" fmla="*/ 8110304 w 9467172"/>
              <a:gd name="connsiteY1539" fmla="*/ 4975607 h 5980768"/>
              <a:gd name="connsiteX1540" fmla="*/ 8334756 w 9467172"/>
              <a:gd name="connsiteY1540" fmla="*/ 4975183 h 5980768"/>
              <a:gd name="connsiteX1541" fmla="*/ 8557006 w 9467172"/>
              <a:gd name="connsiteY1541" fmla="*/ 4974760 h 5980768"/>
              <a:gd name="connsiteX1542" fmla="*/ 8556752 w 9467172"/>
              <a:gd name="connsiteY1542" fmla="*/ 5466758 h 5980768"/>
              <a:gd name="connsiteX1543" fmla="*/ 8334503 w 9467172"/>
              <a:gd name="connsiteY1543" fmla="*/ 5467097 h 5980768"/>
              <a:gd name="connsiteX1544" fmla="*/ 8109966 w 9467172"/>
              <a:gd name="connsiteY1544" fmla="*/ 5467435 h 5980768"/>
              <a:gd name="connsiteX1545" fmla="*/ 8561832 w 9467172"/>
              <a:gd name="connsiteY1545" fmla="*/ 5466842 h 5980768"/>
              <a:gd name="connsiteX1546" fmla="*/ 8562085 w 9467172"/>
              <a:gd name="connsiteY1546" fmla="*/ 4974844 h 5980768"/>
              <a:gd name="connsiteX1547" fmla="*/ 8786706 w 9467172"/>
              <a:gd name="connsiteY1547" fmla="*/ 4974421 h 5980768"/>
              <a:gd name="connsiteX1548" fmla="*/ 9009041 w 9467172"/>
              <a:gd name="connsiteY1548" fmla="*/ 4973998 h 5980768"/>
              <a:gd name="connsiteX1549" fmla="*/ 9008872 w 9467172"/>
              <a:gd name="connsiteY1549" fmla="*/ 5466165 h 5980768"/>
              <a:gd name="connsiteX1550" fmla="*/ 8786452 w 9467172"/>
              <a:gd name="connsiteY1550" fmla="*/ 5466504 h 5980768"/>
              <a:gd name="connsiteX1551" fmla="*/ 8561747 w 9467172"/>
              <a:gd name="connsiteY1551" fmla="*/ 5466842 h 5980768"/>
              <a:gd name="connsiteX1552" fmla="*/ 9342204 w 9467172"/>
              <a:gd name="connsiteY1552" fmla="*/ 4470316 h 5980768"/>
              <a:gd name="connsiteX1553" fmla="*/ 9014290 w 9467172"/>
              <a:gd name="connsiteY1553" fmla="*/ 4470908 h 5980768"/>
              <a:gd name="connsiteX1554" fmla="*/ 9014290 w 9467172"/>
              <a:gd name="connsiteY1554" fmla="*/ 4372695 h 5980768"/>
              <a:gd name="connsiteX1555" fmla="*/ 9014460 w 9467172"/>
              <a:gd name="connsiteY1555" fmla="*/ 3979080 h 5980768"/>
              <a:gd name="connsiteX1556" fmla="*/ 9461585 w 9467172"/>
              <a:gd name="connsiteY1556" fmla="*/ 3978064 h 5980768"/>
              <a:gd name="connsiteX1557" fmla="*/ 9461585 w 9467172"/>
              <a:gd name="connsiteY1557" fmla="*/ 4469977 h 5980768"/>
              <a:gd name="connsiteX1558" fmla="*/ 9342204 w 9467172"/>
              <a:gd name="connsiteY1558" fmla="*/ 4470231 h 5980768"/>
              <a:gd name="connsiteX1559" fmla="*/ 9009465 w 9467172"/>
              <a:gd name="connsiteY1559" fmla="*/ 3973661 h 5980768"/>
              <a:gd name="connsiteX1560" fmla="*/ 8562594 w 9467172"/>
              <a:gd name="connsiteY1560" fmla="*/ 3974592 h 5980768"/>
              <a:gd name="connsiteX1561" fmla="*/ 8562594 w 9467172"/>
              <a:gd name="connsiteY1561" fmla="*/ 3769530 h 5980768"/>
              <a:gd name="connsiteX1562" fmla="*/ 8562848 w 9467172"/>
              <a:gd name="connsiteY1562" fmla="*/ 3483187 h 5980768"/>
              <a:gd name="connsiteX1563" fmla="*/ 8787384 w 9467172"/>
              <a:gd name="connsiteY1563" fmla="*/ 3482594 h 5980768"/>
              <a:gd name="connsiteX1564" fmla="*/ 9009634 w 9467172"/>
              <a:gd name="connsiteY1564" fmla="*/ 3482002 h 5980768"/>
              <a:gd name="connsiteX1565" fmla="*/ 9009634 w 9467172"/>
              <a:gd name="connsiteY1565" fmla="*/ 3654468 h 5980768"/>
              <a:gd name="connsiteX1566" fmla="*/ 9009465 w 9467172"/>
              <a:gd name="connsiteY1566" fmla="*/ 3973576 h 5980768"/>
              <a:gd name="connsiteX1567" fmla="*/ 9015476 w 9467172"/>
              <a:gd name="connsiteY1567" fmla="*/ 993648 h 5980768"/>
              <a:gd name="connsiteX1568" fmla="*/ 9015645 w 9467172"/>
              <a:gd name="connsiteY1568" fmla="*/ 503174 h 5980768"/>
              <a:gd name="connsiteX1569" fmla="*/ 9240097 w 9467172"/>
              <a:gd name="connsiteY1569" fmla="*/ 502327 h 5980768"/>
              <a:gd name="connsiteX1570" fmla="*/ 9462262 w 9467172"/>
              <a:gd name="connsiteY1570" fmla="*/ 501481 h 5980768"/>
              <a:gd name="connsiteX1571" fmla="*/ 9462262 w 9467172"/>
              <a:gd name="connsiteY1571" fmla="*/ 992039 h 5980768"/>
              <a:gd name="connsiteX1572" fmla="*/ 9015561 w 9467172"/>
              <a:gd name="connsiteY1572" fmla="*/ 993648 h 5980768"/>
              <a:gd name="connsiteX1573" fmla="*/ 9462177 w 9467172"/>
              <a:gd name="connsiteY1573" fmla="*/ 495977 h 5980768"/>
              <a:gd name="connsiteX1574" fmla="*/ 9240012 w 9467172"/>
              <a:gd name="connsiteY1574" fmla="*/ 496824 h 5980768"/>
              <a:gd name="connsiteX1575" fmla="*/ 9015561 w 9467172"/>
              <a:gd name="connsiteY1575" fmla="*/ 497671 h 5980768"/>
              <a:gd name="connsiteX1576" fmla="*/ 9015561 w 9467172"/>
              <a:gd name="connsiteY1576" fmla="*/ 132249 h 5980768"/>
              <a:gd name="connsiteX1577" fmla="*/ 9015730 w 9467172"/>
              <a:gd name="connsiteY1577" fmla="*/ 7451 h 5980768"/>
              <a:gd name="connsiteX1578" fmla="*/ 9462177 w 9467172"/>
              <a:gd name="connsiteY1578" fmla="*/ 5588 h 5980768"/>
              <a:gd name="connsiteX1579" fmla="*/ 9462177 w 9467172"/>
              <a:gd name="connsiteY1579" fmla="*/ 495977 h 5980768"/>
              <a:gd name="connsiteX1580" fmla="*/ 9010650 w 9467172"/>
              <a:gd name="connsiteY1580" fmla="*/ 497671 h 5980768"/>
              <a:gd name="connsiteX1581" fmla="*/ 8788653 w 9467172"/>
              <a:gd name="connsiteY1581" fmla="*/ 498517 h 5980768"/>
              <a:gd name="connsiteX1582" fmla="*/ 8564372 w 9467172"/>
              <a:gd name="connsiteY1582" fmla="*/ 499364 h 5980768"/>
              <a:gd name="connsiteX1583" fmla="*/ 8564541 w 9467172"/>
              <a:gd name="connsiteY1583" fmla="*/ 129879 h 5980768"/>
              <a:gd name="connsiteX1584" fmla="*/ 8564541 w 9467172"/>
              <a:gd name="connsiteY1584" fmla="*/ 9313 h 5980768"/>
              <a:gd name="connsiteX1585" fmla="*/ 9010735 w 9467172"/>
              <a:gd name="connsiteY1585" fmla="*/ 7451 h 5980768"/>
              <a:gd name="connsiteX1586" fmla="*/ 9010566 w 9467172"/>
              <a:gd name="connsiteY1586" fmla="*/ 497671 h 5980768"/>
              <a:gd name="connsiteX1587" fmla="*/ 8559546 w 9467172"/>
              <a:gd name="connsiteY1587" fmla="*/ 121243 h 5980768"/>
              <a:gd name="connsiteX1588" fmla="*/ 8559377 w 9467172"/>
              <a:gd name="connsiteY1588" fmla="*/ 499364 h 5980768"/>
              <a:gd name="connsiteX1589" fmla="*/ 8337551 w 9467172"/>
              <a:gd name="connsiteY1589" fmla="*/ 500211 h 5980768"/>
              <a:gd name="connsiteX1590" fmla="*/ 8113437 w 9467172"/>
              <a:gd name="connsiteY1590" fmla="*/ 501057 h 5980768"/>
              <a:gd name="connsiteX1591" fmla="*/ 8113691 w 9467172"/>
              <a:gd name="connsiteY1591" fmla="*/ 132673 h 5980768"/>
              <a:gd name="connsiteX1592" fmla="*/ 8113691 w 9467172"/>
              <a:gd name="connsiteY1592" fmla="*/ 11176 h 5980768"/>
              <a:gd name="connsiteX1593" fmla="*/ 8559631 w 9467172"/>
              <a:gd name="connsiteY1593" fmla="*/ 9313 h 5980768"/>
              <a:gd name="connsiteX1594" fmla="*/ 8559631 w 9467172"/>
              <a:gd name="connsiteY1594" fmla="*/ 121243 h 5980768"/>
              <a:gd name="connsiteX1595" fmla="*/ 8108442 w 9467172"/>
              <a:gd name="connsiteY1595" fmla="*/ 124206 h 5980768"/>
              <a:gd name="connsiteX1596" fmla="*/ 8108188 w 9467172"/>
              <a:gd name="connsiteY1596" fmla="*/ 501142 h 5980768"/>
              <a:gd name="connsiteX1597" fmla="*/ 7886446 w 9467172"/>
              <a:gd name="connsiteY1597" fmla="*/ 501989 h 5980768"/>
              <a:gd name="connsiteX1598" fmla="*/ 7662502 w 9467172"/>
              <a:gd name="connsiteY1598" fmla="*/ 502835 h 5980768"/>
              <a:gd name="connsiteX1599" fmla="*/ 7662841 w 9467172"/>
              <a:gd name="connsiteY1599" fmla="*/ 129032 h 5980768"/>
              <a:gd name="connsiteX1600" fmla="*/ 7662841 w 9467172"/>
              <a:gd name="connsiteY1600" fmla="*/ 13039 h 5980768"/>
              <a:gd name="connsiteX1601" fmla="*/ 8108527 w 9467172"/>
              <a:gd name="connsiteY1601" fmla="*/ 11176 h 5980768"/>
              <a:gd name="connsiteX1602" fmla="*/ 8108527 w 9467172"/>
              <a:gd name="connsiteY1602" fmla="*/ 124121 h 5980768"/>
              <a:gd name="connsiteX1603" fmla="*/ 7657592 w 9467172"/>
              <a:gd name="connsiteY1603" fmla="*/ 119634 h 5980768"/>
              <a:gd name="connsiteX1604" fmla="*/ 7657253 w 9467172"/>
              <a:gd name="connsiteY1604" fmla="*/ 502835 h 5980768"/>
              <a:gd name="connsiteX1605" fmla="*/ 7435681 w 9467172"/>
              <a:gd name="connsiteY1605" fmla="*/ 503682 h 5980768"/>
              <a:gd name="connsiteX1606" fmla="*/ 7211907 w 9467172"/>
              <a:gd name="connsiteY1606" fmla="*/ 504529 h 5980768"/>
              <a:gd name="connsiteX1607" fmla="*/ 7212330 w 9467172"/>
              <a:gd name="connsiteY1607" fmla="*/ 129371 h 5980768"/>
              <a:gd name="connsiteX1608" fmla="*/ 7212330 w 9467172"/>
              <a:gd name="connsiteY1608" fmla="*/ 14901 h 5980768"/>
              <a:gd name="connsiteX1609" fmla="*/ 7657762 w 9467172"/>
              <a:gd name="connsiteY1609" fmla="*/ 13039 h 5980768"/>
              <a:gd name="connsiteX1610" fmla="*/ 7657762 w 9467172"/>
              <a:gd name="connsiteY1610" fmla="*/ 119549 h 5980768"/>
              <a:gd name="connsiteX1611" fmla="*/ 7206912 w 9467172"/>
              <a:gd name="connsiteY1611" fmla="*/ 119634 h 5980768"/>
              <a:gd name="connsiteX1612" fmla="*/ 7206488 w 9467172"/>
              <a:gd name="connsiteY1612" fmla="*/ 504529 h 5980768"/>
              <a:gd name="connsiteX1613" fmla="*/ 6985085 w 9467172"/>
              <a:gd name="connsiteY1613" fmla="*/ 505375 h 5980768"/>
              <a:gd name="connsiteX1614" fmla="*/ 6761480 w 9467172"/>
              <a:gd name="connsiteY1614" fmla="*/ 506222 h 5980768"/>
              <a:gd name="connsiteX1615" fmla="*/ 6761903 w 9467172"/>
              <a:gd name="connsiteY1615" fmla="*/ 121920 h 5980768"/>
              <a:gd name="connsiteX1616" fmla="*/ 6762073 w 9467172"/>
              <a:gd name="connsiteY1616" fmla="*/ 16849 h 5980768"/>
              <a:gd name="connsiteX1617" fmla="*/ 7207081 w 9467172"/>
              <a:gd name="connsiteY1617" fmla="*/ 14986 h 5980768"/>
              <a:gd name="connsiteX1618" fmla="*/ 7207081 w 9467172"/>
              <a:gd name="connsiteY1618" fmla="*/ 119634 h 5980768"/>
              <a:gd name="connsiteX1619" fmla="*/ 6756401 w 9467172"/>
              <a:gd name="connsiteY1619" fmla="*/ 110490 h 5980768"/>
              <a:gd name="connsiteX1620" fmla="*/ 6755892 w 9467172"/>
              <a:gd name="connsiteY1620" fmla="*/ 506222 h 5980768"/>
              <a:gd name="connsiteX1621" fmla="*/ 6534573 w 9467172"/>
              <a:gd name="connsiteY1621" fmla="*/ 507069 h 5980768"/>
              <a:gd name="connsiteX1622" fmla="*/ 6311138 w 9467172"/>
              <a:gd name="connsiteY1622" fmla="*/ 507915 h 5980768"/>
              <a:gd name="connsiteX1623" fmla="*/ 6311646 w 9467172"/>
              <a:gd name="connsiteY1623" fmla="*/ 141478 h 5980768"/>
              <a:gd name="connsiteX1624" fmla="*/ 6311816 w 9467172"/>
              <a:gd name="connsiteY1624" fmla="*/ 18627 h 5980768"/>
              <a:gd name="connsiteX1625" fmla="*/ 6756485 w 9467172"/>
              <a:gd name="connsiteY1625" fmla="*/ 16764 h 5980768"/>
              <a:gd name="connsiteX1626" fmla="*/ 6756485 w 9467172"/>
              <a:gd name="connsiteY1626" fmla="*/ 110405 h 5980768"/>
              <a:gd name="connsiteX1627" fmla="*/ 6306058 w 9467172"/>
              <a:gd name="connsiteY1627" fmla="*/ 132842 h 5980768"/>
              <a:gd name="connsiteX1628" fmla="*/ 6305551 w 9467172"/>
              <a:gd name="connsiteY1628" fmla="*/ 508000 h 5980768"/>
              <a:gd name="connsiteX1629" fmla="*/ 6084401 w 9467172"/>
              <a:gd name="connsiteY1629" fmla="*/ 508847 h 5980768"/>
              <a:gd name="connsiteX1630" fmla="*/ 5861135 w 9467172"/>
              <a:gd name="connsiteY1630" fmla="*/ 509693 h 5980768"/>
              <a:gd name="connsiteX1631" fmla="*/ 5861727 w 9467172"/>
              <a:gd name="connsiteY1631" fmla="*/ 141393 h 5980768"/>
              <a:gd name="connsiteX1632" fmla="*/ 5861897 w 9467172"/>
              <a:gd name="connsiteY1632" fmla="*/ 20659 h 5980768"/>
              <a:gd name="connsiteX1633" fmla="*/ 6306312 w 9467172"/>
              <a:gd name="connsiteY1633" fmla="*/ 18796 h 5980768"/>
              <a:gd name="connsiteX1634" fmla="*/ 6306143 w 9467172"/>
              <a:gd name="connsiteY1634" fmla="*/ 132927 h 5980768"/>
              <a:gd name="connsiteX1635" fmla="*/ 5855970 w 9467172"/>
              <a:gd name="connsiteY1635" fmla="*/ 132249 h 5980768"/>
              <a:gd name="connsiteX1636" fmla="*/ 5855377 w 9467172"/>
              <a:gd name="connsiteY1636" fmla="*/ 509693 h 5980768"/>
              <a:gd name="connsiteX1637" fmla="*/ 5634313 w 9467172"/>
              <a:gd name="connsiteY1637" fmla="*/ 510540 h 5980768"/>
              <a:gd name="connsiteX1638" fmla="*/ 5411216 w 9467172"/>
              <a:gd name="connsiteY1638" fmla="*/ 511387 h 5980768"/>
              <a:gd name="connsiteX1639" fmla="*/ 5411809 w 9467172"/>
              <a:gd name="connsiteY1639" fmla="*/ 143256 h 5980768"/>
              <a:gd name="connsiteX1640" fmla="*/ 5411978 w 9467172"/>
              <a:gd name="connsiteY1640" fmla="*/ 22437 h 5980768"/>
              <a:gd name="connsiteX1641" fmla="*/ 5856055 w 9467172"/>
              <a:gd name="connsiteY1641" fmla="*/ 20574 h 5980768"/>
              <a:gd name="connsiteX1642" fmla="*/ 5855885 w 9467172"/>
              <a:gd name="connsiteY1642" fmla="*/ 132249 h 5980768"/>
              <a:gd name="connsiteX1643" fmla="*/ 5406051 w 9467172"/>
              <a:gd name="connsiteY1643" fmla="*/ 134112 h 5980768"/>
              <a:gd name="connsiteX1644" fmla="*/ 5405374 w 9467172"/>
              <a:gd name="connsiteY1644" fmla="*/ 511387 h 5980768"/>
              <a:gd name="connsiteX1645" fmla="*/ 5184479 w 9467172"/>
              <a:gd name="connsiteY1645" fmla="*/ 512233 h 5980768"/>
              <a:gd name="connsiteX1646" fmla="*/ 4961551 w 9467172"/>
              <a:gd name="connsiteY1646" fmla="*/ 513080 h 5980768"/>
              <a:gd name="connsiteX1647" fmla="*/ 4962229 w 9467172"/>
              <a:gd name="connsiteY1647" fmla="*/ 147405 h 5980768"/>
              <a:gd name="connsiteX1648" fmla="*/ 4962483 w 9467172"/>
              <a:gd name="connsiteY1648" fmla="*/ 24299 h 5980768"/>
              <a:gd name="connsiteX1649" fmla="*/ 5406221 w 9467172"/>
              <a:gd name="connsiteY1649" fmla="*/ 22437 h 5980768"/>
              <a:gd name="connsiteX1650" fmla="*/ 5406051 w 9467172"/>
              <a:gd name="connsiteY1650" fmla="*/ 134112 h 5980768"/>
              <a:gd name="connsiteX1651" fmla="*/ 4956302 w 9467172"/>
              <a:gd name="connsiteY1651" fmla="*/ 138515 h 5980768"/>
              <a:gd name="connsiteX1652" fmla="*/ 4955625 w 9467172"/>
              <a:gd name="connsiteY1652" fmla="*/ 513080 h 5980768"/>
              <a:gd name="connsiteX1653" fmla="*/ 4734899 w 9467172"/>
              <a:gd name="connsiteY1653" fmla="*/ 513927 h 5980768"/>
              <a:gd name="connsiteX1654" fmla="*/ 4512141 w 9467172"/>
              <a:gd name="connsiteY1654" fmla="*/ 514773 h 5980768"/>
              <a:gd name="connsiteX1655" fmla="*/ 4512903 w 9467172"/>
              <a:gd name="connsiteY1655" fmla="*/ 142663 h 5980768"/>
              <a:gd name="connsiteX1656" fmla="*/ 4513157 w 9467172"/>
              <a:gd name="connsiteY1656" fmla="*/ 26162 h 5980768"/>
              <a:gd name="connsiteX1657" fmla="*/ 4956641 w 9467172"/>
              <a:gd name="connsiteY1657" fmla="*/ 24299 h 5980768"/>
              <a:gd name="connsiteX1658" fmla="*/ 4956387 w 9467172"/>
              <a:gd name="connsiteY1658" fmla="*/ 138430 h 5980768"/>
              <a:gd name="connsiteX1659" fmla="*/ 4506807 w 9467172"/>
              <a:gd name="connsiteY1659" fmla="*/ 132673 h 5980768"/>
              <a:gd name="connsiteX1660" fmla="*/ 4506045 w 9467172"/>
              <a:gd name="connsiteY1660" fmla="*/ 514858 h 5980768"/>
              <a:gd name="connsiteX1661" fmla="*/ 4285404 w 9467172"/>
              <a:gd name="connsiteY1661" fmla="*/ 515705 h 5980768"/>
              <a:gd name="connsiteX1662" fmla="*/ 4062815 w 9467172"/>
              <a:gd name="connsiteY1662" fmla="*/ 516551 h 5980768"/>
              <a:gd name="connsiteX1663" fmla="*/ 4063661 w 9467172"/>
              <a:gd name="connsiteY1663" fmla="*/ 150029 h 5980768"/>
              <a:gd name="connsiteX1664" fmla="*/ 4063915 w 9467172"/>
              <a:gd name="connsiteY1664" fmla="*/ 28109 h 5980768"/>
              <a:gd name="connsiteX1665" fmla="*/ 4507061 w 9467172"/>
              <a:gd name="connsiteY1665" fmla="*/ 26247 h 5980768"/>
              <a:gd name="connsiteX1666" fmla="*/ 4506807 w 9467172"/>
              <a:gd name="connsiteY1666" fmla="*/ 132673 h 5980768"/>
              <a:gd name="connsiteX1667" fmla="*/ 4057396 w 9467172"/>
              <a:gd name="connsiteY1667" fmla="*/ 140716 h 5980768"/>
              <a:gd name="connsiteX1668" fmla="*/ 4056549 w 9467172"/>
              <a:gd name="connsiteY1668" fmla="*/ 516551 h 5980768"/>
              <a:gd name="connsiteX1669" fmla="*/ 3836077 w 9467172"/>
              <a:gd name="connsiteY1669" fmla="*/ 517398 h 5980768"/>
              <a:gd name="connsiteX1670" fmla="*/ 3613573 w 9467172"/>
              <a:gd name="connsiteY1670" fmla="*/ 518245 h 5980768"/>
              <a:gd name="connsiteX1671" fmla="*/ 3614505 w 9467172"/>
              <a:gd name="connsiteY1671" fmla="*/ 147151 h 5980768"/>
              <a:gd name="connsiteX1672" fmla="*/ 3614759 w 9467172"/>
              <a:gd name="connsiteY1672" fmla="*/ 29972 h 5980768"/>
              <a:gd name="connsiteX1673" fmla="*/ 4057565 w 9467172"/>
              <a:gd name="connsiteY1673" fmla="*/ 28109 h 5980768"/>
              <a:gd name="connsiteX1674" fmla="*/ 4057311 w 9467172"/>
              <a:gd name="connsiteY1674" fmla="*/ 140716 h 5980768"/>
              <a:gd name="connsiteX1675" fmla="*/ 3608324 w 9467172"/>
              <a:gd name="connsiteY1675" fmla="*/ 136991 h 5980768"/>
              <a:gd name="connsiteX1676" fmla="*/ 3607393 w 9467172"/>
              <a:gd name="connsiteY1676" fmla="*/ 518245 h 5980768"/>
              <a:gd name="connsiteX1677" fmla="*/ 3387090 w 9467172"/>
              <a:gd name="connsiteY1677" fmla="*/ 519091 h 5980768"/>
              <a:gd name="connsiteX1678" fmla="*/ 3164756 w 9467172"/>
              <a:gd name="connsiteY1678" fmla="*/ 519938 h 5980768"/>
              <a:gd name="connsiteX1679" fmla="*/ 3165687 w 9467172"/>
              <a:gd name="connsiteY1679" fmla="*/ 144611 h 5980768"/>
              <a:gd name="connsiteX1680" fmla="*/ 3165940 w 9467172"/>
              <a:gd name="connsiteY1680" fmla="*/ 31835 h 5980768"/>
              <a:gd name="connsiteX1681" fmla="*/ 3608493 w 9467172"/>
              <a:gd name="connsiteY1681" fmla="*/ 29972 h 5980768"/>
              <a:gd name="connsiteX1682" fmla="*/ 3608240 w 9467172"/>
              <a:gd name="connsiteY1682" fmla="*/ 136991 h 5980768"/>
              <a:gd name="connsiteX1683" fmla="*/ 3159337 w 9467172"/>
              <a:gd name="connsiteY1683" fmla="*/ 133604 h 5980768"/>
              <a:gd name="connsiteX1684" fmla="*/ 3158321 w 9467172"/>
              <a:gd name="connsiteY1684" fmla="*/ 519853 h 5980768"/>
              <a:gd name="connsiteX1685" fmla="*/ 2938187 w 9467172"/>
              <a:gd name="connsiteY1685" fmla="*/ 520700 h 5980768"/>
              <a:gd name="connsiteX1686" fmla="*/ 2716022 w 9467172"/>
              <a:gd name="connsiteY1686" fmla="*/ 521547 h 5980768"/>
              <a:gd name="connsiteX1687" fmla="*/ 2717038 w 9467172"/>
              <a:gd name="connsiteY1687" fmla="*/ 142494 h 5980768"/>
              <a:gd name="connsiteX1688" fmla="*/ 2717377 w 9467172"/>
              <a:gd name="connsiteY1688" fmla="*/ 33613 h 5980768"/>
              <a:gd name="connsiteX1689" fmla="*/ 3159590 w 9467172"/>
              <a:gd name="connsiteY1689" fmla="*/ 31750 h 5980768"/>
              <a:gd name="connsiteX1690" fmla="*/ 3159337 w 9467172"/>
              <a:gd name="connsiteY1690" fmla="*/ 133604 h 5980768"/>
              <a:gd name="connsiteX1691" fmla="*/ 2710603 w 9467172"/>
              <a:gd name="connsiteY1691" fmla="*/ 130810 h 5980768"/>
              <a:gd name="connsiteX1692" fmla="*/ 2709503 w 9467172"/>
              <a:gd name="connsiteY1692" fmla="*/ 521547 h 5980768"/>
              <a:gd name="connsiteX1693" fmla="*/ 2489454 w 9467172"/>
              <a:gd name="connsiteY1693" fmla="*/ 522393 h 5980768"/>
              <a:gd name="connsiteX1694" fmla="*/ 2267458 w 9467172"/>
              <a:gd name="connsiteY1694" fmla="*/ 523240 h 5980768"/>
              <a:gd name="connsiteX1695" fmla="*/ 2268559 w 9467172"/>
              <a:gd name="connsiteY1695" fmla="*/ 146812 h 5980768"/>
              <a:gd name="connsiteX1696" fmla="*/ 2268898 w 9467172"/>
              <a:gd name="connsiteY1696" fmla="*/ 35475 h 5980768"/>
              <a:gd name="connsiteX1697" fmla="*/ 2710857 w 9467172"/>
              <a:gd name="connsiteY1697" fmla="*/ 33613 h 5980768"/>
              <a:gd name="connsiteX1698" fmla="*/ 2710603 w 9467172"/>
              <a:gd name="connsiteY1698" fmla="*/ 130810 h 5980768"/>
              <a:gd name="connsiteX1699" fmla="*/ 2261955 w 9467172"/>
              <a:gd name="connsiteY1699" fmla="*/ 149691 h 5980768"/>
              <a:gd name="connsiteX1700" fmla="*/ 2260854 w 9467172"/>
              <a:gd name="connsiteY1700" fmla="*/ 523325 h 5980768"/>
              <a:gd name="connsiteX1701" fmla="*/ 2040974 w 9467172"/>
              <a:gd name="connsiteY1701" fmla="*/ 524171 h 5980768"/>
              <a:gd name="connsiteX1702" fmla="*/ 1819148 w 9467172"/>
              <a:gd name="connsiteY1702" fmla="*/ 525018 h 5980768"/>
              <a:gd name="connsiteX1703" fmla="*/ 1820333 w 9467172"/>
              <a:gd name="connsiteY1703" fmla="*/ 145203 h 5980768"/>
              <a:gd name="connsiteX1704" fmla="*/ 1820672 w 9467172"/>
              <a:gd name="connsiteY1704" fmla="*/ 37423 h 5980768"/>
              <a:gd name="connsiteX1705" fmla="*/ 2262293 w 9467172"/>
              <a:gd name="connsiteY1705" fmla="*/ 35560 h 5980768"/>
              <a:gd name="connsiteX1706" fmla="*/ 2261955 w 9467172"/>
              <a:gd name="connsiteY1706" fmla="*/ 149691 h 5980768"/>
              <a:gd name="connsiteX1707" fmla="*/ 1813645 w 9467172"/>
              <a:gd name="connsiteY1707" fmla="*/ 148167 h 5980768"/>
              <a:gd name="connsiteX1708" fmla="*/ 1812459 w 9467172"/>
              <a:gd name="connsiteY1708" fmla="*/ 525018 h 5980768"/>
              <a:gd name="connsiteX1709" fmla="*/ 1592749 w 9467172"/>
              <a:gd name="connsiteY1709" fmla="*/ 525865 h 5980768"/>
              <a:gd name="connsiteX1710" fmla="*/ 1371092 w 9467172"/>
              <a:gd name="connsiteY1710" fmla="*/ 526711 h 5980768"/>
              <a:gd name="connsiteX1711" fmla="*/ 1372362 w 9467172"/>
              <a:gd name="connsiteY1711" fmla="*/ 148759 h 5980768"/>
              <a:gd name="connsiteX1712" fmla="*/ 1372701 w 9467172"/>
              <a:gd name="connsiteY1712" fmla="*/ 39201 h 5980768"/>
              <a:gd name="connsiteX1713" fmla="*/ 1813983 w 9467172"/>
              <a:gd name="connsiteY1713" fmla="*/ 37338 h 5980768"/>
              <a:gd name="connsiteX1714" fmla="*/ 1813645 w 9467172"/>
              <a:gd name="connsiteY1714" fmla="*/ 148082 h 5980768"/>
              <a:gd name="connsiteX1715" fmla="*/ 1365419 w 9467172"/>
              <a:gd name="connsiteY1715" fmla="*/ 151723 h 5980768"/>
              <a:gd name="connsiteX1716" fmla="*/ 1364149 w 9467172"/>
              <a:gd name="connsiteY1716" fmla="*/ 526711 h 5980768"/>
              <a:gd name="connsiteX1717" fmla="*/ 1144524 w 9467172"/>
              <a:gd name="connsiteY1717" fmla="*/ 527558 h 5980768"/>
              <a:gd name="connsiteX1718" fmla="*/ 923036 w 9467172"/>
              <a:gd name="connsiteY1718" fmla="*/ 528405 h 5980768"/>
              <a:gd name="connsiteX1719" fmla="*/ 924306 w 9467172"/>
              <a:gd name="connsiteY1719" fmla="*/ 151299 h 5980768"/>
              <a:gd name="connsiteX1720" fmla="*/ 924645 w 9467172"/>
              <a:gd name="connsiteY1720" fmla="*/ 41148 h 5980768"/>
              <a:gd name="connsiteX1721" fmla="*/ 1365589 w 9467172"/>
              <a:gd name="connsiteY1721" fmla="*/ 39285 h 5980768"/>
              <a:gd name="connsiteX1722" fmla="*/ 1365250 w 9467172"/>
              <a:gd name="connsiteY1722" fmla="*/ 151723 h 5980768"/>
              <a:gd name="connsiteX1723" fmla="*/ 917448 w 9467172"/>
              <a:gd name="connsiteY1723" fmla="*/ 154178 h 5980768"/>
              <a:gd name="connsiteX1724" fmla="*/ 916178 w 9467172"/>
              <a:gd name="connsiteY1724" fmla="*/ 528405 h 5980768"/>
              <a:gd name="connsiteX1725" fmla="*/ 696722 w 9467172"/>
              <a:gd name="connsiteY1725" fmla="*/ 529251 h 5980768"/>
              <a:gd name="connsiteX1726" fmla="*/ 475403 w 9467172"/>
              <a:gd name="connsiteY1726" fmla="*/ 530098 h 5980768"/>
              <a:gd name="connsiteX1727" fmla="*/ 476758 w 9467172"/>
              <a:gd name="connsiteY1727" fmla="*/ 152739 h 5980768"/>
              <a:gd name="connsiteX1728" fmla="*/ 477181 w 9467172"/>
              <a:gd name="connsiteY1728" fmla="*/ 42926 h 5980768"/>
              <a:gd name="connsiteX1729" fmla="*/ 917871 w 9467172"/>
              <a:gd name="connsiteY1729" fmla="*/ 41063 h 5980768"/>
              <a:gd name="connsiteX1730" fmla="*/ 917448 w 9467172"/>
              <a:gd name="connsiteY1730" fmla="*/ 154178 h 5980768"/>
              <a:gd name="connsiteX1731" fmla="*/ 29633 w 9467172"/>
              <a:gd name="connsiteY1731" fmla="*/ 44789 h 5980768"/>
              <a:gd name="connsiteX1732" fmla="*/ 469985 w 9467172"/>
              <a:gd name="connsiteY1732" fmla="*/ 42926 h 5980768"/>
              <a:gd name="connsiteX1733" fmla="*/ 469561 w 9467172"/>
              <a:gd name="connsiteY1733" fmla="*/ 155702 h 5980768"/>
              <a:gd name="connsiteX1734" fmla="*/ 468207 w 9467172"/>
              <a:gd name="connsiteY1734" fmla="*/ 530098 h 5980768"/>
              <a:gd name="connsiteX1735" fmla="*/ 248920 w 9467172"/>
              <a:gd name="connsiteY1735" fmla="*/ 530945 h 5980768"/>
              <a:gd name="connsiteX1736" fmla="*/ 27771 w 9467172"/>
              <a:gd name="connsiteY1736" fmla="*/ 531791 h 5980768"/>
              <a:gd name="connsiteX1737" fmla="*/ 29633 w 9467172"/>
              <a:gd name="connsiteY1737" fmla="*/ 44789 h 5980768"/>
              <a:gd name="connsiteX1738" fmla="*/ 27771 w 9467172"/>
              <a:gd name="connsiteY1738" fmla="*/ 538480 h 5980768"/>
              <a:gd name="connsiteX1739" fmla="*/ 248920 w 9467172"/>
              <a:gd name="connsiteY1739" fmla="*/ 537633 h 5980768"/>
              <a:gd name="connsiteX1740" fmla="*/ 468207 w 9467172"/>
              <a:gd name="connsiteY1740" fmla="*/ 536787 h 5980768"/>
              <a:gd name="connsiteX1741" fmla="*/ 467445 w 9467172"/>
              <a:gd name="connsiteY1741" fmla="*/ 754888 h 5980768"/>
              <a:gd name="connsiteX1742" fmla="*/ 466429 w 9467172"/>
              <a:gd name="connsiteY1742" fmla="*/ 1024128 h 5980768"/>
              <a:gd name="connsiteX1743" fmla="*/ 25908 w 9467172"/>
              <a:gd name="connsiteY1743" fmla="*/ 1025737 h 5980768"/>
              <a:gd name="connsiteX1744" fmla="*/ 27771 w 9467172"/>
              <a:gd name="connsiteY1744" fmla="*/ 538565 h 5980768"/>
              <a:gd name="connsiteX1745" fmla="*/ 24045 w 9467172"/>
              <a:gd name="connsiteY1745" fmla="*/ 1519767 h 5980768"/>
              <a:gd name="connsiteX1746" fmla="*/ 25908 w 9467172"/>
              <a:gd name="connsiteY1746" fmla="*/ 1032425 h 5980768"/>
              <a:gd name="connsiteX1747" fmla="*/ 466429 w 9467172"/>
              <a:gd name="connsiteY1747" fmla="*/ 1030817 h 5980768"/>
              <a:gd name="connsiteX1748" fmla="*/ 464650 w 9467172"/>
              <a:gd name="connsiteY1748" fmla="*/ 1518328 h 5980768"/>
              <a:gd name="connsiteX1749" fmla="*/ 245279 w 9467172"/>
              <a:gd name="connsiteY1749" fmla="*/ 1519089 h 5980768"/>
              <a:gd name="connsiteX1750" fmla="*/ 24045 w 9467172"/>
              <a:gd name="connsiteY1750" fmla="*/ 1519851 h 5980768"/>
              <a:gd name="connsiteX1751" fmla="*/ 24045 w 9467172"/>
              <a:gd name="connsiteY1751" fmla="*/ 1526455 h 5980768"/>
              <a:gd name="connsiteX1752" fmla="*/ 245279 w 9467172"/>
              <a:gd name="connsiteY1752" fmla="*/ 1525693 h 5980768"/>
              <a:gd name="connsiteX1753" fmla="*/ 464650 w 9467172"/>
              <a:gd name="connsiteY1753" fmla="*/ 1524932 h 5980768"/>
              <a:gd name="connsiteX1754" fmla="*/ 463127 w 9467172"/>
              <a:gd name="connsiteY1754" fmla="*/ 1935396 h 5980768"/>
              <a:gd name="connsiteX1755" fmla="*/ 462873 w 9467172"/>
              <a:gd name="connsiteY1755" fmla="*/ 2012611 h 5980768"/>
              <a:gd name="connsiteX1756" fmla="*/ 243417 w 9467172"/>
              <a:gd name="connsiteY1756" fmla="*/ 2013289 h 5980768"/>
              <a:gd name="connsiteX1757" fmla="*/ 22183 w 9467172"/>
              <a:gd name="connsiteY1757" fmla="*/ 2013966 h 5980768"/>
              <a:gd name="connsiteX1758" fmla="*/ 24045 w 9467172"/>
              <a:gd name="connsiteY1758" fmla="*/ 1526455 h 5980768"/>
              <a:gd name="connsiteX1759" fmla="*/ 22183 w 9467172"/>
              <a:gd name="connsiteY1759" fmla="*/ 2020655 h 5980768"/>
              <a:gd name="connsiteX1760" fmla="*/ 243417 w 9467172"/>
              <a:gd name="connsiteY1760" fmla="*/ 2019978 h 5980768"/>
              <a:gd name="connsiteX1761" fmla="*/ 462873 w 9467172"/>
              <a:gd name="connsiteY1761" fmla="*/ 2019300 h 5980768"/>
              <a:gd name="connsiteX1762" fmla="*/ 461095 w 9467172"/>
              <a:gd name="connsiteY1762" fmla="*/ 2507234 h 5980768"/>
              <a:gd name="connsiteX1763" fmla="*/ 241638 w 9467172"/>
              <a:gd name="connsiteY1763" fmla="*/ 2507827 h 5980768"/>
              <a:gd name="connsiteX1764" fmla="*/ 20320 w 9467172"/>
              <a:gd name="connsiteY1764" fmla="*/ 2508420 h 5980768"/>
              <a:gd name="connsiteX1765" fmla="*/ 22183 w 9467172"/>
              <a:gd name="connsiteY1765" fmla="*/ 2020655 h 5980768"/>
              <a:gd name="connsiteX1766" fmla="*/ 20320 w 9467172"/>
              <a:gd name="connsiteY1766" fmla="*/ 2515108 h 5980768"/>
              <a:gd name="connsiteX1767" fmla="*/ 461095 w 9467172"/>
              <a:gd name="connsiteY1767" fmla="*/ 2513838 h 5980768"/>
              <a:gd name="connsiteX1768" fmla="*/ 459317 w 9467172"/>
              <a:gd name="connsiteY1768" fmla="*/ 3001942 h 5980768"/>
              <a:gd name="connsiteX1769" fmla="*/ 239776 w 9467172"/>
              <a:gd name="connsiteY1769" fmla="*/ 3002534 h 5980768"/>
              <a:gd name="connsiteX1770" fmla="*/ 18457 w 9467172"/>
              <a:gd name="connsiteY1770" fmla="*/ 3003127 h 5980768"/>
              <a:gd name="connsiteX1771" fmla="*/ 20320 w 9467172"/>
              <a:gd name="connsiteY1771" fmla="*/ 2515193 h 5980768"/>
              <a:gd name="connsiteX1772" fmla="*/ 16595 w 9467172"/>
              <a:gd name="connsiteY1772" fmla="*/ 3497834 h 5980768"/>
              <a:gd name="connsiteX1773" fmla="*/ 18457 w 9467172"/>
              <a:gd name="connsiteY1773" fmla="*/ 3009731 h 5980768"/>
              <a:gd name="connsiteX1774" fmla="*/ 459317 w 9467172"/>
              <a:gd name="connsiteY1774" fmla="*/ 3008546 h 5980768"/>
              <a:gd name="connsiteX1775" fmla="*/ 458470 w 9467172"/>
              <a:gd name="connsiteY1775" fmla="*/ 3252640 h 5980768"/>
              <a:gd name="connsiteX1776" fmla="*/ 457623 w 9467172"/>
              <a:gd name="connsiteY1776" fmla="*/ 3496818 h 5980768"/>
              <a:gd name="connsiteX1777" fmla="*/ 238083 w 9467172"/>
              <a:gd name="connsiteY1777" fmla="*/ 3497326 h 5980768"/>
              <a:gd name="connsiteX1778" fmla="*/ 16679 w 9467172"/>
              <a:gd name="connsiteY1778" fmla="*/ 3497834 h 5980768"/>
              <a:gd name="connsiteX1779" fmla="*/ 14732 w 9467172"/>
              <a:gd name="connsiteY1779" fmla="*/ 3992880 h 5980768"/>
              <a:gd name="connsiteX1780" fmla="*/ 16595 w 9467172"/>
              <a:gd name="connsiteY1780" fmla="*/ 3504608 h 5980768"/>
              <a:gd name="connsiteX1781" fmla="*/ 237998 w 9467172"/>
              <a:gd name="connsiteY1781" fmla="*/ 3504015 h 5980768"/>
              <a:gd name="connsiteX1782" fmla="*/ 457538 w 9467172"/>
              <a:gd name="connsiteY1782" fmla="*/ 3503507 h 5980768"/>
              <a:gd name="connsiteX1783" fmla="*/ 456269 w 9467172"/>
              <a:gd name="connsiteY1783" fmla="*/ 3860800 h 5980768"/>
              <a:gd name="connsiteX1784" fmla="*/ 455761 w 9467172"/>
              <a:gd name="connsiteY1784" fmla="*/ 3991949 h 5980768"/>
              <a:gd name="connsiteX1785" fmla="*/ 236220 w 9467172"/>
              <a:gd name="connsiteY1785" fmla="*/ 3992457 h 5980768"/>
              <a:gd name="connsiteX1786" fmla="*/ 14817 w 9467172"/>
              <a:gd name="connsiteY1786" fmla="*/ 3992965 h 5980768"/>
              <a:gd name="connsiteX1787" fmla="*/ 236135 w 9467172"/>
              <a:gd name="connsiteY1787" fmla="*/ 3999061 h 5980768"/>
              <a:gd name="connsiteX1788" fmla="*/ 455761 w 9467172"/>
              <a:gd name="connsiteY1788" fmla="*/ 3998553 h 5980768"/>
              <a:gd name="connsiteX1789" fmla="*/ 454999 w 9467172"/>
              <a:gd name="connsiteY1789" fmla="*/ 4204801 h 5980768"/>
              <a:gd name="connsiteX1790" fmla="*/ 453983 w 9467172"/>
              <a:gd name="connsiteY1790" fmla="*/ 4487249 h 5980768"/>
              <a:gd name="connsiteX1791" fmla="*/ 339090 w 9467172"/>
              <a:gd name="connsiteY1791" fmla="*/ 4487503 h 5980768"/>
              <a:gd name="connsiteX1792" fmla="*/ 12869 w 9467172"/>
              <a:gd name="connsiteY1792" fmla="*/ 4488096 h 5980768"/>
              <a:gd name="connsiteX1793" fmla="*/ 14732 w 9467172"/>
              <a:gd name="connsiteY1793" fmla="*/ 3999569 h 5980768"/>
              <a:gd name="connsiteX1794" fmla="*/ 236135 w 9467172"/>
              <a:gd name="connsiteY1794" fmla="*/ 3999061 h 5980768"/>
              <a:gd name="connsiteX1795" fmla="*/ 11007 w 9467172"/>
              <a:gd name="connsiteY1795" fmla="*/ 4983481 h 5980768"/>
              <a:gd name="connsiteX1796" fmla="*/ 12869 w 9467172"/>
              <a:gd name="connsiteY1796" fmla="*/ 4494784 h 5980768"/>
              <a:gd name="connsiteX1797" fmla="*/ 129201 w 9467172"/>
              <a:gd name="connsiteY1797" fmla="*/ 4494531 h 5980768"/>
              <a:gd name="connsiteX1798" fmla="*/ 453983 w 9467172"/>
              <a:gd name="connsiteY1798" fmla="*/ 4493853 h 5980768"/>
              <a:gd name="connsiteX1799" fmla="*/ 452204 w 9467172"/>
              <a:gd name="connsiteY1799" fmla="*/ 4982718 h 5980768"/>
              <a:gd name="connsiteX1800" fmla="*/ 232579 w 9467172"/>
              <a:gd name="connsiteY1800" fmla="*/ 4983057 h 5980768"/>
              <a:gd name="connsiteX1801" fmla="*/ 11091 w 9467172"/>
              <a:gd name="connsiteY1801" fmla="*/ 4983396 h 5980768"/>
              <a:gd name="connsiteX1802" fmla="*/ 10922 w 9467172"/>
              <a:gd name="connsiteY1802" fmla="*/ 4990084 h 5980768"/>
              <a:gd name="connsiteX1803" fmla="*/ 232410 w 9467172"/>
              <a:gd name="connsiteY1803" fmla="*/ 4989661 h 5980768"/>
              <a:gd name="connsiteX1804" fmla="*/ 452035 w 9467172"/>
              <a:gd name="connsiteY1804" fmla="*/ 4989238 h 5980768"/>
              <a:gd name="connsiteX1805" fmla="*/ 450765 w 9467172"/>
              <a:gd name="connsiteY1805" fmla="*/ 5341282 h 5980768"/>
              <a:gd name="connsiteX1806" fmla="*/ 450257 w 9467172"/>
              <a:gd name="connsiteY1806" fmla="*/ 5478273 h 5980768"/>
              <a:gd name="connsiteX1807" fmla="*/ 230547 w 9467172"/>
              <a:gd name="connsiteY1807" fmla="*/ 5478611 h 5980768"/>
              <a:gd name="connsiteX1808" fmla="*/ 8975 w 9467172"/>
              <a:gd name="connsiteY1808" fmla="*/ 5478950 h 5980768"/>
              <a:gd name="connsiteX1809" fmla="*/ 10837 w 9467172"/>
              <a:gd name="connsiteY1809" fmla="*/ 4990084 h 5980768"/>
              <a:gd name="connsiteX1810" fmla="*/ 9059 w 9467172"/>
              <a:gd name="connsiteY1810" fmla="*/ 5485723 h 5980768"/>
              <a:gd name="connsiteX1811" fmla="*/ 230632 w 9467172"/>
              <a:gd name="connsiteY1811" fmla="*/ 5485384 h 5980768"/>
              <a:gd name="connsiteX1812" fmla="*/ 450342 w 9467172"/>
              <a:gd name="connsiteY1812" fmla="*/ 5485046 h 5980768"/>
              <a:gd name="connsiteX1813" fmla="*/ 449834 w 9467172"/>
              <a:gd name="connsiteY1813" fmla="*/ 5620767 h 5980768"/>
              <a:gd name="connsiteX1814" fmla="*/ 448564 w 9467172"/>
              <a:gd name="connsiteY1814" fmla="*/ 5974250 h 5980768"/>
              <a:gd name="connsiteX1815" fmla="*/ 7196 w 9467172"/>
              <a:gd name="connsiteY1815" fmla="*/ 5974758 h 5980768"/>
              <a:gd name="connsiteX1816" fmla="*/ 9059 w 9467172"/>
              <a:gd name="connsiteY1816" fmla="*/ 5485723 h 5980768"/>
              <a:gd name="connsiteX1817" fmla="*/ 456946 w 9467172"/>
              <a:gd name="connsiteY1817" fmla="*/ 5622968 h 5980768"/>
              <a:gd name="connsiteX1818" fmla="*/ 457454 w 9467172"/>
              <a:gd name="connsiteY1818" fmla="*/ 5484961 h 5980768"/>
              <a:gd name="connsiteX1819" fmla="*/ 679196 w 9467172"/>
              <a:gd name="connsiteY1819" fmla="*/ 5484623 h 5980768"/>
              <a:gd name="connsiteX1820" fmla="*/ 899075 w 9467172"/>
              <a:gd name="connsiteY1820" fmla="*/ 5484284 h 5980768"/>
              <a:gd name="connsiteX1821" fmla="*/ 898567 w 9467172"/>
              <a:gd name="connsiteY1821" fmla="*/ 5621021 h 5980768"/>
              <a:gd name="connsiteX1822" fmla="*/ 897382 w 9467172"/>
              <a:gd name="connsiteY1822" fmla="*/ 5973657 h 5980768"/>
              <a:gd name="connsiteX1823" fmla="*/ 455676 w 9467172"/>
              <a:gd name="connsiteY1823" fmla="*/ 5974165 h 5980768"/>
              <a:gd name="connsiteX1824" fmla="*/ 456946 w 9467172"/>
              <a:gd name="connsiteY1824" fmla="*/ 5622883 h 5980768"/>
              <a:gd name="connsiteX1825" fmla="*/ 905595 w 9467172"/>
              <a:gd name="connsiteY1825" fmla="*/ 5623222 h 5980768"/>
              <a:gd name="connsiteX1826" fmla="*/ 906103 w 9467172"/>
              <a:gd name="connsiteY1826" fmla="*/ 5484284 h 5980768"/>
              <a:gd name="connsiteX1827" fmla="*/ 1128014 w 9467172"/>
              <a:gd name="connsiteY1827" fmla="*/ 5483945 h 5980768"/>
              <a:gd name="connsiteX1828" fmla="*/ 1347978 w 9467172"/>
              <a:gd name="connsiteY1828" fmla="*/ 5483607 h 5980768"/>
              <a:gd name="connsiteX1829" fmla="*/ 1347555 w 9467172"/>
              <a:gd name="connsiteY1829" fmla="*/ 5621105 h 5980768"/>
              <a:gd name="connsiteX1830" fmla="*/ 1346369 w 9467172"/>
              <a:gd name="connsiteY1830" fmla="*/ 5973149 h 5980768"/>
              <a:gd name="connsiteX1831" fmla="*/ 904409 w 9467172"/>
              <a:gd name="connsiteY1831" fmla="*/ 5973657 h 5980768"/>
              <a:gd name="connsiteX1832" fmla="*/ 905595 w 9467172"/>
              <a:gd name="connsiteY1832" fmla="*/ 5623222 h 5980768"/>
              <a:gd name="connsiteX1833" fmla="*/ 1354413 w 9467172"/>
              <a:gd name="connsiteY1833" fmla="*/ 5623222 h 5980768"/>
              <a:gd name="connsiteX1834" fmla="*/ 1354836 w 9467172"/>
              <a:gd name="connsiteY1834" fmla="*/ 5483522 h 5980768"/>
              <a:gd name="connsiteX1835" fmla="*/ 1576917 w 9467172"/>
              <a:gd name="connsiteY1835" fmla="*/ 5483183 h 5980768"/>
              <a:gd name="connsiteX1836" fmla="*/ 1797050 w 9467172"/>
              <a:gd name="connsiteY1836" fmla="*/ 5482844 h 5980768"/>
              <a:gd name="connsiteX1837" fmla="*/ 1796627 w 9467172"/>
              <a:gd name="connsiteY1837" fmla="*/ 5615348 h 5980768"/>
              <a:gd name="connsiteX1838" fmla="*/ 1795526 w 9467172"/>
              <a:gd name="connsiteY1838" fmla="*/ 5972557 h 5980768"/>
              <a:gd name="connsiteX1839" fmla="*/ 1353227 w 9467172"/>
              <a:gd name="connsiteY1839" fmla="*/ 5973065 h 5980768"/>
              <a:gd name="connsiteX1840" fmla="*/ 1354413 w 9467172"/>
              <a:gd name="connsiteY1840" fmla="*/ 5623137 h 5980768"/>
              <a:gd name="connsiteX1841" fmla="*/ 1803400 w 9467172"/>
              <a:gd name="connsiteY1841" fmla="*/ 5617718 h 5980768"/>
              <a:gd name="connsiteX1842" fmla="*/ 1803823 w 9467172"/>
              <a:gd name="connsiteY1842" fmla="*/ 5482844 h 5980768"/>
              <a:gd name="connsiteX1843" fmla="*/ 2026073 w 9467172"/>
              <a:gd name="connsiteY1843" fmla="*/ 5482506 h 5980768"/>
              <a:gd name="connsiteX1844" fmla="*/ 2246376 w 9467172"/>
              <a:gd name="connsiteY1844" fmla="*/ 5482167 h 5980768"/>
              <a:gd name="connsiteX1845" fmla="*/ 2245953 w 9467172"/>
              <a:gd name="connsiteY1845" fmla="*/ 5617549 h 5980768"/>
              <a:gd name="connsiteX1846" fmla="*/ 2244937 w 9467172"/>
              <a:gd name="connsiteY1846" fmla="*/ 5972049 h 5980768"/>
              <a:gd name="connsiteX1847" fmla="*/ 1802299 w 9467172"/>
              <a:gd name="connsiteY1847" fmla="*/ 5972557 h 5980768"/>
              <a:gd name="connsiteX1848" fmla="*/ 1803400 w 9467172"/>
              <a:gd name="connsiteY1848" fmla="*/ 5617634 h 5980768"/>
              <a:gd name="connsiteX1849" fmla="*/ 2252641 w 9467172"/>
              <a:gd name="connsiteY1849" fmla="*/ 5619750 h 5980768"/>
              <a:gd name="connsiteX1850" fmla="*/ 2253065 w 9467172"/>
              <a:gd name="connsiteY1850" fmla="*/ 5482167 h 5980768"/>
              <a:gd name="connsiteX1851" fmla="*/ 2475484 w 9467172"/>
              <a:gd name="connsiteY1851" fmla="*/ 5481829 h 5980768"/>
              <a:gd name="connsiteX1852" fmla="*/ 2695956 w 9467172"/>
              <a:gd name="connsiteY1852" fmla="*/ 5481490 h 5980768"/>
              <a:gd name="connsiteX1853" fmla="*/ 2695617 w 9467172"/>
              <a:gd name="connsiteY1853" fmla="*/ 5618142 h 5980768"/>
              <a:gd name="connsiteX1854" fmla="*/ 2694601 w 9467172"/>
              <a:gd name="connsiteY1854" fmla="*/ 5971541 h 5980768"/>
              <a:gd name="connsiteX1855" fmla="*/ 2251710 w 9467172"/>
              <a:gd name="connsiteY1855" fmla="*/ 5972049 h 5980768"/>
              <a:gd name="connsiteX1856" fmla="*/ 2252726 w 9467172"/>
              <a:gd name="connsiteY1856" fmla="*/ 5619750 h 5980768"/>
              <a:gd name="connsiteX1857" fmla="*/ 2701967 w 9467172"/>
              <a:gd name="connsiteY1857" fmla="*/ 5620343 h 5980768"/>
              <a:gd name="connsiteX1858" fmla="*/ 2702390 w 9467172"/>
              <a:gd name="connsiteY1858" fmla="*/ 5481490 h 5980768"/>
              <a:gd name="connsiteX1859" fmla="*/ 2924979 w 9467172"/>
              <a:gd name="connsiteY1859" fmla="*/ 5481151 h 5980768"/>
              <a:gd name="connsiteX1860" fmla="*/ 3145536 w 9467172"/>
              <a:gd name="connsiteY1860" fmla="*/ 5480813 h 5980768"/>
              <a:gd name="connsiteX1861" fmla="*/ 3144266 w 9467172"/>
              <a:gd name="connsiteY1861" fmla="*/ 5971033 h 5980768"/>
              <a:gd name="connsiteX1862" fmla="*/ 2701036 w 9467172"/>
              <a:gd name="connsiteY1862" fmla="*/ 5971541 h 5980768"/>
              <a:gd name="connsiteX1863" fmla="*/ 2701967 w 9467172"/>
              <a:gd name="connsiteY1863" fmla="*/ 5620258 h 5980768"/>
              <a:gd name="connsiteX1864" fmla="*/ 3151971 w 9467172"/>
              <a:gd name="connsiteY1864" fmla="*/ 5480813 h 5980768"/>
              <a:gd name="connsiteX1865" fmla="*/ 3374729 w 9467172"/>
              <a:gd name="connsiteY1865" fmla="*/ 5480474 h 5980768"/>
              <a:gd name="connsiteX1866" fmla="*/ 3595455 w 9467172"/>
              <a:gd name="connsiteY1866" fmla="*/ 5480135 h 5980768"/>
              <a:gd name="connsiteX1867" fmla="*/ 3594269 w 9467172"/>
              <a:gd name="connsiteY1867" fmla="*/ 5970525 h 5980768"/>
              <a:gd name="connsiteX1868" fmla="*/ 3150701 w 9467172"/>
              <a:gd name="connsiteY1868" fmla="*/ 5971033 h 5980768"/>
              <a:gd name="connsiteX1869" fmla="*/ 3151971 w 9467172"/>
              <a:gd name="connsiteY1869" fmla="*/ 5480813 h 5980768"/>
              <a:gd name="connsiteX1870" fmla="*/ 3601720 w 9467172"/>
              <a:gd name="connsiteY1870" fmla="*/ 5480135 h 5980768"/>
              <a:gd name="connsiteX1871" fmla="*/ 3824648 w 9467172"/>
              <a:gd name="connsiteY1871" fmla="*/ 5479797 h 5980768"/>
              <a:gd name="connsiteX1872" fmla="*/ 4045543 w 9467172"/>
              <a:gd name="connsiteY1872" fmla="*/ 5479458 h 5980768"/>
              <a:gd name="connsiteX1873" fmla="*/ 4044442 w 9467172"/>
              <a:gd name="connsiteY1873" fmla="*/ 5970017 h 5980768"/>
              <a:gd name="connsiteX1874" fmla="*/ 3600619 w 9467172"/>
              <a:gd name="connsiteY1874" fmla="*/ 5970525 h 5980768"/>
              <a:gd name="connsiteX1875" fmla="*/ 3601805 w 9467172"/>
              <a:gd name="connsiteY1875" fmla="*/ 5480135 h 5980768"/>
              <a:gd name="connsiteX1876" fmla="*/ 4051639 w 9467172"/>
              <a:gd name="connsiteY1876" fmla="*/ 5479373 h 5980768"/>
              <a:gd name="connsiteX1877" fmla="*/ 4274651 w 9467172"/>
              <a:gd name="connsiteY1877" fmla="*/ 5479034 h 5980768"/>
              <a:gd name="connsiteX1878" fmla="*/ 4495631 w 9467172"/>
              <a:gd name="connsiteY1878" fmla="*/ 5478696 h 5980768"/>
              <a:gd name="connsiteX1879" fmla="*/ 4494615 w 9467172"/>
              <a:gd name="connsiteY1879" fmla="*/ 5969424 h 5980768"/>
              <a:gd name="connsiteX1880" fmla="*/ 4050453 w 9467172"/>
              <a:gd name="connsiteY1880" fmla="*/ 5969932 h 5980768"/>
              <a:gd name="connsiteX1881" fmla="*/ 4051554 w 9467172"/>
              <a:gd name="connsiteY1881" fmla="*/ 5479373 h 5980768"/>
              <a:gd name="connsiteX1882" fmla="*/ 4501812 w 9467172"/>
              <a:gd name="connsiteY1882" fmla="*/ 5478696 h 5980768"/>
              <a:gd name="connsiteX1883" fmla="*/ 4724993 w 9467172"/>
              <a:gd name="connsiteY1883" fmla="*/ 5478357 h 5980768"/>
              <a:gd name="connsiteX1884" fmla="*/ 4946142 w 9467172"/>
              <a:gd name="connsiteY1884" fmla="*/ 5478018 h 5980768"/>
              <a:gd name="connsiteX1885" fmla="*/ 4945211 w 9467172"/>
              <a:gd name="connsiteY1885" fmla="*/ 5968916 h 5980768"/>
              <a:gd name="connsiteX1886" fmla="*/ 4500711 w 9467172"/>
              <a:gd name="connsiteY1886" fmla="*/ 5969424 h 5980768"/>
              <a:gd name="connsiteX1887" fmla="*/ 4501727 w 9467172"/>
              <a:gd name="connsiteY1887" fmla="*/ 5478696 h 5980768"/>
              <a:gd name="connsiteX1888" fmla="*/ 4952154 w 9467172"/>
              <a:gd name="connsiteY1888" fmla="*/ 5478018 h 5980768"/>
              <a:gd name="connsiteX1889" fmla="*/ 5175504 w 9467172"/>
              <a:gd name="connsiteY1889" fmla="*/ 5477680 h 5980768"/>
              <a:gd name="connsiteX1890" fmla="*/ 5396823 w 9467172"/>
              <a:gd name="connsiteY1890" fmla="*/ 5477341 h 5980768"/>
              <a:gd name="connsiteX1891" fmla="*/ 5395976 w 9467172"/>
              <a:gd name="connsiteY1891" fmla="*/ 5968408 h 5980768"/>
              <a:gd name="connsiteX1892" fmla="*/ 4951222 w 9467172"/>
              <a:gd name="connsiteY1892" fmla="*/ 5968916 h 5980768"/>
              <a:gd name="connsiteX1893" fmla="*/ 4952154 w 9467172"/>
              <a:gd name="connsiteY1893" fmla="*/ 5478018 h 5980768"/>
              <a:gd name="connsiteX1894" fmla="*/ 5402665 w 9467172"/>
              <a:gd name="connsiteY1894" fmla="*/ 5477341 h 5980768"/>
              <a:gd name="connsiteX1895" fmla="*/ 5626185 w 9467172"/>
              <a:gd name="connsiteY1895" fmla="*/ 5477002 h 5980768"/>
              <a:gd name="connsiteX1896" fmla="*/ 5847673 w 9467172"/>
              <a:gd name="connsiteY1896" fmla="*/ 5476664 h 5980768"/>
              <a:gd name="connsiteX1897" fmla="*/ 5846911 w 9467172"/>
              <a:gd name="connsiteY1897" fmla="*/ 5967900 h 5980768"/>
              <a:gd name="connsiteX1898" fmla="*/ 5401818 w 9467172"/>
              <a:gd name="connsiteY1898" fmla="*/ 5968408 h 5980768"/>
              <a:gd name="connsiteX1899" fmla="*/ 5402665 w 9467172"/>
              <a:gd name="connsiteY1899" fmla="*/ 5477341 h 5980768"/>
              <a:gd name="connsiteX1900" fmla="*/ 5853430 w 9467172"/>
              <a:gd name="connsiteY1900" fmla="*/ 5476579 h 5980768"/>
              <a:gd name="connsiteX1901" fmla="*/ 6077119 w 9467172"/>
              <a:gd name="connsiteY1901" fmla="*/ 5476241 h 5980768"/>
              <a:gd name="connsiteX1902" fmla="*/ 6298692 w 9467172"/>
              <a:gd name="connsiteY1902" fmla="*/ 5475902 h 5980768"/>
              <a:gd name="connsiteX1903" fmla="*/ 6298015 w 9467172"/>
              <a:gd name="connsiteY1903" fmla="*/ 5967223 h 5980768"/>
              <a:gd name="connsiteX1904" fmla="*/ 5852668 w 9467172"/>
              <a:gd name="connsiteY1904" fmla="*/ 5967731 h 5980768"/>
              <a:gd name="connsiteX1905" fmla="*/ 5853430 w 9467172"/>
              <a:gd name="connsiteY1905" fmla="*/ 5476494 h 5980768"/>
              <a:gd name="connsiteX1906" fmla="*/ 6304280 w 9467172"/>
              <a:gd name="connsiteY1906" fmla="*/ 5475902 h 5980768"/>
              <a:gd name="connsiteX1907" fmla="*/ 6528138 w 9467172"/>
              <a:gd name="connsiteY1907" fmla="*/ 5475563 h 5980768"/>
              <a:gd name="connsiteX1908" fmla="*/ 6749881 w 9467172"/>
              <a:gd name="connsiteY1908" fmla="*/ 5475225 h 5980768"/>
              <a:gd name="connsiteX1909" fmla="*/ 6749288 w 9467172"/>
              <a:gd name="connsiteY1909" fmla="*/ 5966715 h 5980768"/>
              <a:gd name="connsiteX1910" fmla="*/ 6303602 w 9467172"/>
              <a:gd name="connsiteY1910" fmla="*/ 5967223 h 5980768"/>
              <a:gd name="connsiteX1911" fmla="*/ 6304280 w 9467172"/>
              <a:gd name="connsiteY1911" fmla="*/ 5475902 h 5980768"/>
              <a:gd name="connsiteX1912" fmla="*/ 6755469 w 9467172"/>
              <a:gd name="connsiteY1912" fmla="*/ 5475225 h 5980768"/>
              <a:gd name="connsiteX1913" fmla="*/ 6979497 w 9467172"/>
              <a:gd name="connsiteY1913" fmla="*/ 5474886 h 5980768"/>
              <a:gd name="connsiteX1914" fmla="*/ 7201323 w 9467172"/>
              <a:gd name="connsiteY1914" fmla="*/ 5474547 h 5980768"/>
              <a:gd name="connsiteX1915" fmla="*/ 7200816 w 9467172"/>
              <a:gd name="connsiteY1915" fmla="*/ 5966207 h 5980768"/>
              <a:gd name="connsiteX1916" fmla="*/ 6754791 w 9467172"/>
              <a:gd name="connsiteY1916" fmla="*/ 5966715 h 5980768"/>
              <a:gd name="connsiteX1917" fmla="*/ 6755385 w 9467172"/>
              <a:gd name="connsiteY1917" fmla="*/ 5475140 h 5980768"/>
              <a:gd name="connsiteX1918" fmla="*/ 7206742 w 9467172"/>
              <a:gd name="connsiteY1918" fmla="*/ 5474463 h 5980768"/>
              <a:gd name="connsiteX1919" fmla="*/ 7430939 w 9467172"/>
              <a:gd name="connsiteY1919" fmla="*/ 5474124 h 5980768"/>
              <a:gd name="connsiteX1920" fmla="*/ 7652936 w 9467172"/>
              <a:gd name="connsiteY1920" fmla="*/ 5473785 h 5980768"/>
              <a:gd name="connsiteX1921" fmla="*/ 7652512 w 9467172"/>
              <a:gd name="connsiteY1921" fmla="*/ 5965614 h 5980768"/>
              <a:gd name="connsiteX1922" fmla="*/ 7206235 w 9467172"/>
              <a:gd name="connsiteY1922" fmla="*/ 5966122 h 5980768"/>
              <a:gd name="connsiteX1923" fmla="*/ 7206742 w 9467172"/>
              <a:gd name="connsiteY1923" fmla="*/ 5474463 h 5980768"/>
              <a:gd name="connsiteX1924" fmla="*/ 7658269 w 9467172"/>
              <a:gd name="connsiteY1924" fmla="*/ 5473785 h 5980768"/>
              <a:gd name="connsiteX1925" fmla="*/ 7882636 w 9467172"/>
              <a:gd name="connsiteY1925" fmla="*/ 5473447 h 5980768"/>
              <a:gd name="connsiteX1926" fmla="*/ 8104802 w 9467172"/>
              <a:gd name="connsiteY1926" fmla="*/ 5473108 h 5980768"/>
              <a:gd name="connsiteX1927" fmla="*/ 8104463 w 9467172"/>
              <a:gd name="connsiteY1927" fmla="*/ 5965106 h 5980768"/>
              <a:gd name="connsiteX1928" fmla="*/ 7657846 w 9467172"/>
              <a:gd name="connsiteY1928" fmla="*/ 5965614 h 5980768"/>
              <a:gd name="connsiteX1929" fmla="*/ 7658269 w 9467172"/>
              <a:gd name="connsiteY1929" fmla="*/ 5473785 h 5980768"/>
              <a:gd name="connsiteX1930" fmla="*/ 8109966 w 9467172"/>
              <a:gd name="connsiteY1930" fmla="*/ 5473108 h 5980768"/>
              <a:gd name="connsiteX1931" fmla="*/ 8334503 w 9467172"/>
              <a:gd name="connsiteY1931" fmla="*/ 5472769 h 5980768"/>
              <a:gd name="connsiteX1932" fmla="*/ 8556752 w 9467172"/>
              <a:gd name="connsiteY1932" fmla="*/ 5472431 h 5980768"/>
              <a:gd name="connsiteX1933" fmla="*/ 8556498 w 9467172"/>
              <a:gd name="connsiteY1933" fmla="*/ 5964598 h 5980768"/>
              <a:gd name="connsiteX1934" fmla="*/ 8109627 w 9467172"/>
              <a:gd name="connsiteY1934" fmla="*/ 5965106 h 5980768"/>
              <a:gd name="connsiteX1935" fmla="*/ 8109966 w 9467172"/>
              <a:gd name="connsiteY1935" fmla="*/ 5473108 h 5980768"/>
              <a:gd name="connsiteX1936" fmla="*/ 8561832 w 9467172"/>
              <a:gd name="connsiteY1936" fmla="*/ 5472431 h 5980768"/>
              <a:gd name="connsiteX1937" fmla="*/ 8786537 w 9467172"/>
              <a:gd name="connsiteY1937" fmla="*/ 5472092 h 5980768"/>
              <a:gd name="connsiteX1938" fmla="*/ 9008956 w 9467172"/>
              <a:gd name="connsiteY1938" fmla="*/ 5471753 h 5980768"/>
              <a:gd name="connsiteX1939" fmla="*/ 9008787 w 9467172"/>
              <a:gd name="connsiteY1939" fmla="*/ 5964090 h 5980768"/>
              <a:gd name="connsiteX1940" fmla="*/ 8561578 w 9467172"/>
              <a:gd name="connsiteY1940" fmla="*/ 5964598 h 5980768"/>
              <a:gd name="connsiteX1941" fmla="*/ 8561832 w 9467172"/>
              <a:gd name="connsiteY1941" fmla="*/ 5472431 h 5980768"/>
              <a:gd name="connsiteX1942" fmla="*/ 9461246 w 9467172"/>
              <a:gd name="connsiteY1942" fmla="*/ 5963497 h 5980768"/>
              <a:gd name="connsiteX1943" fmla="*/ 9013783 w 9467172"/>
              <a:gd name="connsiteY1943" fmla="*/ 5964005 h 5980768"/>
              <a:gd name="connsiteX1944" fmla="*/ 9013952 w 9467172"/>
              <a:gd name="connsiteY1944" fmla="*/ 5471668 h 5980768"/>
              <a:gd name="connsiteX1945" fmla="*/ 9238827 w 9467172"/>
              <a:gd name="connsiteY1945" fmla="*/ 5471330 h 5980768"/>
              <a:gd name="connsiteX1946" fmla="*/ 9461416 w 9467172"/>
              <a:gd name="connsiteY1946" fmla="*/ 5470991 h 5980768"/>
              <a:gd name="connsiteX1947" fmla="*/ 9461416 w 9467172"/>
              <a:gd name="connsiteY1947" fmla="*/ 5963497 h 5980768"/>
              <a:gd name="connsiteX1948" fmla="*/ 9461416 w 9467172"/>
              <a:gd name="connsiteY1948" fmla="*/ 4973236 h 5980768"/>
              <a:gd name="connsiteX1949" fmla="*/ 9461416 w 9467172"/>
              <a:gd name="connsiteY1949" fmla="*/ 5465573 h 5980768"/>
              <a:gd name="connsiteX1950" fmla="*/ 9238827 w 9467172"/>
              <a:gd name="connsiteY1950" fmla="*/ 5465911 h 5980768"/>
              <a:gd name="connsiteX1951" fmla="*/ 9013952 w 9467172"/>
              <a:gd name="connsiteY1951" fmla="*/ 5466250 h 5980768"/>
              <a:gd name="connsiteX1952" fmla="*/ 9014121 w 9467172"/>
              <a:gd name="connsiteY1952" fmla="*/ 4974083 h 5980768"/>
              <a:gd name="connsiteX1953" fmla="*/ 9238911 w 9467172"/>
              <a:gd name="connsiteY1953" fmla="*/ 4973659 h 5980768"/>
              <a:gd name="connsiteX1954" fmla="*/ 9461416 w 9467172"/>
              <a:gd name="connsiteY1954" fmla="*/ 4973236 h 5980768"/>
              <a:gd name="connsiteX1955" fmla="*/ 9461669 w 9467172"/>
              <a:gd name="connsiteY1955" fmla="*/ 3480901 h 5980768"/>
              <a:gd name="connsiteX1956" fmla="*/ 9461669 w 9467172"/>
              <a:gd name="connsiteY1956" fmla="*/ 3972645 h 5980768"/>
              <a:gd name="connsiteX1957" fmla="*/ 9014460 w 9467172"/>
              <a:gd name="connsiteY1957" fmla="*/ 3973576 h 5980768"/>
              <a:gd name="connsiteX1958" fmla="*/ 9014460 w 9467172"/>
              <a:gd name="connsiteY1958" fmla="*/ 3767498 h 5980768"/>
              <a:gd name="connsiteX1959" fmla="*/ 9014629 w 9467172"/>
              <a:gd name="connsiteY1959" fmla="*/ 3482002 h 5980768"/>
              <a:gd name="connsiteX1960" fmla="*/ 9239335 w 9467172"/>
              <a:gd name="connsiteY1960" fmla="*/ 3481409 h 5980768"/>
              <a:gd name="connsiteX1961" fmla="*/ 9461753 w 9467172"/>
              <a:gd name="connsiteY1961" fmla="*/ 3480816 h 5980768"/>
              <a:gd name="connsiteX1962" fmla="*/ 9014799 w 9467172"/>
              <a:gd name="connsiteY1962" fmla="*/ 2979590 h 5980768"/>
              <a:gd name="connsiteX1963" fmla="*/ 9014968 w 9467172"/>
              <a:gd name="connsiteY1963" fmla="*/ 2488354 h 5980768"/>
              <a:gd name="connsiteX1964" fmla="*/ 9410446 w 9467172"/>
              <a:gd name="connsiteY1964" fmla="*/ 2487168 h 5980768"/>
              <a:gd name="connsiteX1965" fmla="*/ 9461838 w 9467172"/>
              <a:gd name="connsiteY1965" fmla="*/ 2486999 h 5980768"/>
              <a:gd name="connsiteX1966" fmla="*/ 9461838 w 9467172"/>
              <a:gd name="connsiteY1966" fmla="*/ 2978404 h 5980768"/>
              <a:gd name="connsiteX1967" fmla="*/ 9239419 w 9467172"/>
              <a:gd name="connsiteY1967" fmla="*/ 2978997 h 5980768"/>
              <a:gd name="connsiteX1968" fmla="*/ 9014799 w 9467172"/>
              <a:gd name="connsiteY1968" fmla="*/ 2979590 h 5980768"/>
              <a:gd name="connsiteX1969" fmla="*/ 9461838 w 9467172"/>
              <a:gd name="connsiteY1969" fmla="*/ 2481496 h 5980768"/>
              <a:gd name="connsiteX1970" fmla="*/ 9014968 w 9467172"/>
              <a:gd name="connsiteY1970" fmla="*/ 2482766 h 5980768"/>
              <a:gd name="connsiteX1971" fmla="*/ 9014968 w 9467172"/>
              <a:gd name="connsiteY1971" fmla="*/ 2142152 h 5980768"/>
              <a:gd name="connsiteX1972" fmla="*/ 9015137 w 9467172"/>
              <a:gd name="connsiteY1972" fmla="*/ 1991784 h 5980768"/>
              <a:gd name="connsiteX1973" fmla="*/ 9239673 w 9467172"/>
              <a:gd name="connsiteY1973" fmla="*/ 1991022 h 5980768"/>
              <a:gd name="connsiteX1974" fmla="*/ 9461923 w 9467172"/>
              <a:gd name="connsiteY1974" fmla="*/ 1990344 h 5980768"/>
              <a:gd name="connsiteX1975" fmla="*/ 9461923 w 9467172"/>
              <a:gd name="connsiteY1975" fmla="*/ 2481496 h 5980768"/>
              <a:gd name="connsiteX1976" fmla="*/ 9015137 w 9467172"/>
              <a:gd name="connsiteY1976" fmla="*/ 1986196 h 5980768"/>
              <a:gd name="connsiteX1977" fmla="*/ 9015137 w 9467172"/>
              <a:gd name="connsiteY1977" fmla="*/ 1714246 h 5980768"/>
              <a:gd name="connsiteX1978" fmla="*/ 9015306 w 9467172"/>
              <a:gd name="connsiteY1978" fmla="*/ 1495383 h 5980768"/>
              <a:gd name="connsiteX1979" fmla="*/ 9462008 w 9467172"/>
              <a:gd name="connsiteY1979" fmla="*/ 1493859 h 5980768"/>
              <a:gd name="connsiteX1980" fmla="*/ 9462008 w 9467172"/>
              <a:gd name="connsiteY1980" fmla="*/ 1984841 h 5980768"/>
              <a:gd name="connsiteX1981" fmla="*/ 9239673 w 9467172"/>
              <a:gd name="connsiteY1981" fmla="*/ 1985518 h 5980768"/>
              <a:gd name="connsiteX1982" fmla="*/ 9015137 w 9467172"/>
              <a:gd name="connsiteY1982" fmla="*/ 1986196 h 5980768"/>
              <a:gd name="connsiteX1983" fmla="*/ 9462008 w 9467172"/>
              <a:gd name="connsiteY1983" fmla="*/ 1488355 h 5980768"/>
              <a:gd name="connsiteX1984" fmla="*/ 9015306 w 9467172"/>
              <a:gd name="connsiteY1984" fmla="*/ 1489880 h 5980768"/>
              <a:gd name="connsiteX1985" fmla="*/ 9015476 w 9467172"/>
              <a:gd name="connsiteY1985" fmla="*/ 999236 h 5980768"/>
              <a:gd name="connsiteX1986" fmla="*/ 9462092 w 9467172"/>
              <a:gd name="connsiteY1986" fmla="*/ 997627 h 5980768"/>
              <a:gd name="connsiteX1987" fmla="*/ 9462092 w 9467172"/>
              <a:gd name="connsiteY1987" fmla="*/ 1488440 h 5980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Lst>
            <a:rect l="l" t="t" r="r" b="b"/>
            <a:pathLst>
              <a:path w="9467172" h="5980768">
                <a:moveTo>
                  <a:pt x="9467172" y="0"/>
                </a:moveTo>
                <a:lnTo>
                  <a:pt x="9010819" y="1863"/>
                </a:lnTo>
                <a:lnTo>
                  <a:pt x="9010819" y="1863"/>
                </a:lnTo>
                <a:cubicBezTo>
                  <a:pt x="9010819" y="1863"/>
                  <a:pt x="8559546" y="3725"/>
                  <a:pt x="8559546" y="3725"/>
                </a:cubicBezTo>
                <a:lnTo>
                  <a:pt x="8559546" y="3725"/>
                </a:lnTo>
                <a:cubicBezTo>
                  <a:pt x="8559546" y="3725"/>
                  <a:pt x="8108527" y="5503"/>
                  <a:pt x="8108527" y="5503"/>
                </a:cubicBezTo>
                <a:lnTo>
                  <a:pt x="8108527" y="5503"/>
                </a:lnTo>
                <a:cubicBezTo>
                  <a:pt x="8108527" y="5503"/>
                  <a:pt x="7657677" y="7281"/>
                  <a:pt x="7657677" y="7281"/>
                </a:cubicBezTo>
                <a:lnTo>
                  <a:pt x="7657677" y="7281"/>
                </a:lnTo>
                <a:cubicBezTo>
                  <a:pt x="7657677" y="7281"/>
                  <a:pt x="7206996" y="9059"/>
                  <a:pt x="7206996" y="9059"/>
                </a:cubicBezTo>
                <a:lnTo>
                  <a:pt x="7206996" y="9059"/>
                </a:lnTo>
                <a:cubicBezTo>
                  <a:pt x="7206996" y="9059"/>
                  <a:pt x="6756485" y="10837"/>
                  <a:pt x="6756485" y="10837"/>
                </a:cubicBezTo>
                <a:lnTo>
                  <a:pt x="6756485" y="10837"/>
                </a:lnTo>
                <a:cubicBezTo>
                  <a:pt x="6756485" y="10837"/>
                  <a:pt x="6306227" y="12615"/>
                  <a:pt x="6306227" y="12615"/>
                </a:cubicBezTo>
                <a:lnTo>
                  <a:pt x="6306227" y="12615"/>
                </a:lnTo>
                <a:cubicBezTo>
                  <a:pt x="6306227" y="12615"/>
                  <a:pt x="5856140" y="14393"/>
                  <a:pt x="5856140" y="14393"/>
                </a:cubicBezTo>
                <a:lnTo>
                  <a:pt x="5856140" y="14393"/>
                </a:lnTo>
                <a:cubicBezTo>
                  <a:pt x="5856140" y="14393"/>
                  <a:pt x="5406221" y="16171"/>
                  <a:pt x="5406221" y="16171"/>
                </a:cubicBezTo>
                <a:lnTo>
                  <a:pt x="5406221" y="16171"/>
                </a:lnTo>
                <a:cubicBezTo>
                  <a:pt x="5406221" y="16171"/>
                  <a:pt x="4956472" y="17949"/>
                  <a:pt x="4956472" y="17949"/>
                </a:cubicBezTo>
                <a:lnTo>
                  <a:pt x="4956472" y="17949"/>
                </a:lnTo>
                <a:cubicBezTo>
                  <a:pt x="4956472" y="17949"/>
                  <a:pt x="4506976" y="19727"/>
                  <a:pt x="4506976" y="19727"/>
                </a:cubicBezTo>
                <a:lnTo>
                  <a:pt x="4506976" y="19727"/>
                </a:lnTo>
                <a:cubicBezTo>
                  <a:pt x="4506976" y="19727"/>
                  <a:pt x="4057650" y="21505"/>
                  <a:pt x="4057650" y="21505"/>
                </a:cubicBezTo>
                <a:lnTo>
                  <a:pt x="4057650" y="21505"/>
                </a:lnTo>
                <a:cubicBezTo>
                  <a:pt x="4057650" y="21505"/>
                  <a:pt x="3608493" y="23283"/>
                  <a:pt x="3608493" y="23283"/>
                </a:cubicBezTo>
                <a:lnTo>
                  <a:pt x="3608493" y="23283"/>
                </a:lnTo>
                <a:cubicBezTo>
                  <a:pt x="3608493" y="23283"/>
                  <a:pt x="3159590" y="25061"/>
                  <a:pt x="3159590" y="25061"/>
                </a:cubicBezTo>
                <a:lnTo>
                  <a:pt x="3159590" y="25061"/>
                </a:lnTo>
                <a:cubicBezTo>
                  <a:pt x="3159590" y="25061"/>
                  <a:pt x="2710857" y="26839"/>
                  <a:pt x="2710857" y="26839"/>
                </a:cubicBezTo>
                <a:lnTo>
                  <a:pt x="2710857" y="26839"/>
                </a:lnTo>
                <a:cubicBezTo>
                  <a:pt x="2710857" y="26839"/>
                  <a:pt x="2262293" y="28617"/>
                  <a:pt x="2262293" y="28617"/>
                </a:cubicBezTo>
                <a:lnTo>
                  <a:pt x="2262293" y="28617"/>
                </a:lnTo>
                <a:cubicBezTo>
                  <a:pt x="2262293" y="28617"/>
                  <a:pt x="1813898" y="30395"/>
                  <a:pt x="1813898" y="30395"/>
                </a:cubicBezTo>
                <a:lnTo>
                  <a:pt x="1813898" y="30395"/>
                </a:lnTo>
                <a:cubicBezTo>
                  <a:pt x="1813898" y="30395"/>
                  <a:pt x="1365758" y="32173"/>
                  <a:pt x="1365758" y="32173"/>
                </a:cubicBezTo>
                <a:lnTo>
                  <a:pt x="1365758" y="32173"/>
                </a:lnTo>
                <a:cubicBezTo>
                  <a:pt x="1365758" y="32173"/>
                  <a:pt x="917787" y="33951"/>
                  <a:pt x="917787" y="33951"/>
                </a:cubicBezTo>
                <a:lnTo>
                  <a:pt x="917787" y="33951"/>
                </a:lnTo>
                <a:cubicBezTo>
                  <a:pt x="917787" y="33951"/>
                  <a:pt x="469985" y="35729"/>
                  <a:pt x="469985" y="35729"/>
                </a:cubicBezTo>
                <a:lnTo>
                  <a:pt x="469985" y="35729"/>
                </a:lnTo>
                <a:cubicBezTo>
                  <a:pt x="469985" y="35729"/>
                  <a:pt x="22352" y="37507"/>
                  <a:pt x="22352" y="37507"/>
                </a:cubicBezTo>
                <a:lnTo>
                  <a:pt x="20489" y="537887"/>
                </a:lnTo>
                <a:lnTo>
                  <a:pt x="20489" y="537887"/>
                </a:lnTo>
                <a:cubicBezTo>
                  <a:pt x="20489" y="537887"/>
                  <a:pt x="18627" y="1031748"/>
                  <a:pt x="18627" y="1031748"/>
                </a:cubicBezTo>
                <a:lnTo>
                  <a:pt x="18627" y="1031748"/>
                </a:lnTo>
                <a:cubicBezTo>
                  <a:pt x="18627" y="1031748"/>
                  <a:pt x="16764" y="1519089"/>
                  <a:pt x="16764" y="1519089"/>
                </a:cubicBezTo>
                <a:lnTo>
                  <a:pt x="16764" y="1519089"/>
                </a:lnTo>
                <a:cubicBezTo>
                  <a:pt x="16764" y="1519089"/>
                  <a:pt x="14901" y="2013374"/>
                  <a:pt x="14901" y="2013374"/>
                </a:cubicBezTo>
                <a:lnTo>
                  <a:pt x="14901" y="2013374"/>
                </a:lnTo>
                <a:lnTo>
                  <a:pt x="13038" y="2514516"/>
                </a:lnTo>
                <a:lnTo>
                  <a:pt x="13038" y="2514516"/>
                </a:lnTo>
                <a:cubicBezTo>
                  <a:pt x="13038" y="2514516"/>
                  <a:pt x="11176" y="3002450"/>
                  <a:pt x="11176" y="3002450"/>
                </a:cubicBezTo>
                <a:lnTo>
                  <a:pt x="11176" y="3002450"/>
                </a:lnTo>
                <a:cubicBezTo>
                  <a:pt x="11176" y="3002450"/>
                  <a:pt x="9313" y="3497242"/>
                  <a:pt x="9313" y="3497242"/>
                </a:cubicBezTo>
                <a:lnTo>
                  <a:pt x="9313" y="3497242"/>
                </a:lnTo>
                <a:cubicBezTo>
                  <a:pt x="9313" y="3497242"/>
                  <a:pt x="7450" y="3992203"/>
                  <a:pt x="7450" y="3992203"/>
                </a:cubicBezTo>
                <a:lnTo>
                  <a:pt x="7450" y="3992203"/>
                </a:lnTo>
                <a:cubicBezTo>
                  <a:pt x="7450" y="3992203"/>
                  <a:pt x="7450" y="3996521"/>
                  <a:pt x="7450" y="3996521"/>
                </a:cubicBezTo>
                <a:lnTo>
                  <a:pt x="7450" y="3998892"/>
                </a:lnTo>
                <a:cubicBezTo>
                  <a:pt x="7450" y="3998892"/>
                  <a:pt x="7450" y="3998892"/>
                  <a:pt x="7450" y="3998892"/>
                </a:cubicBezTo>
                <a:lnTo>
                  <a:pt x="5588" y="4494107"/>
                </a:lnTo>
                <a:lnTo>
                  <a:pt x="5588" y="4494107"/>
                </a:lnTo>
                <a:cubicBezTo>
                  <a:pt x="5588" y="4494107"/>
                  <a:pt x="3725" y="4982803"/>
                  <a:pt x="3725" y="4982803"/>
                </a:cubicBezTo>
                <a:lnTo>
                  <a:pt x="3725" y="4982803"/>
                </a:lnTo>
                <a:cubicBezTo>
                  <a:pt x="3725" y="4982803"/>
                  <a:pt x="1863" y="5478357"/>
                  <a:pt x="1863" y="5478357"/>
                </a:cubicBezTo>
                <a:lnTo>
                  <a:pt x="1863" y="5478357"/>
                </a:lnTo>
                <a:cubicBezTo>
                  <a:pt x="1863" y="5478357"/>
                  <a:pt x="0" y="5980769"/>
                  <a:pt x="0" y="5980769"/>
                </a:cubicBezTo>
                <a:lnTo>
                  <a:pt x="455761" y="5980176"/>
                </a:lnTo>
                <a:lnTo>
                  <a:pt x="455761" y="5980176"/>
                </a:lnTo>
                <a:cubicBezTo>
                  <a:pt x="455761" y="5980176"/>
                  <a:pt x="901023" y="5979584"/>
                  <a:pt x="901023" y="5979584"/>
                </a:cubicBezTo>
                <a:lnTo>
                  <a:pt x="904409" y="5979584"/>
                </a:lnTo>
                <a:cubicBezTo>
                  <a:pt x="904409" y="5979584"/>
                  <a:pt x="904409" y="5979584"/>
                  <a:pt x="904409" y="5979584"/>
                </a:cubicBezTo>
                <a:lnTo>
                  <a:pt x="1349925" y="5978991"/>
                </a:lnTo>
                <a:lnTo>
                  <a:pt x="1353312" y="5978991"/>
                </a:lnTo>
                <a:cubicBezTo>
                  <a:pt x="1353312" y="5978991"/>
                  <a:pt x="1353312" y="5978991"/>
                  <a:pt x="1353312" y="5978991"/>
                </a:cubicBezTo>
                <a:lnTo>
                  <a:pt x="1799082" y="5978399"/>
                </a:lnTo>
                <a:lnTo>
                  <a:pt x="1802384" y="5978399"/>
                </a:lnTo>
                <a:cubicBezTo>
                  <a:pt x="1802384" y="5978399"/>
                  <a:pt x="1802384" y="5978399"/>
                  <a:pt x="1802384" y="5978399"/>
                </a:cubicBezTo>
                <a:lnTo>
                  <a:pt x="2248408" y="5977806"/>
                </a:lnTo>
                <a:lnTo>
                  <a:pt x="2251625" y="5977806"/>
                </a:lnTo>
                <a:cubicBezTo>
                  <a:pt x="2251625" y="5977806"/>
                  <a:pt x="2251625" y="5977806"/>
                  <a:pt x="2251625" y="5977806"/>
                </a:cubicBezTo>
                <a:lnTo>
                  <a:pt x="2697903" y="5977213"/>
                </a:lnTo>
                <a:lnTo>
                  <a:pt x="2701121" y="5977213"/>
                </a:lnTo>
                <a:cubicBezTo>
                  <a:pt x="2701121" y="5977213"/>
                  <a:pt x="2701121" y="5977213"/>
                  <a:pt x="2701121" y="5977213"/>
                </a:cubicBezTo>
                <a:lnTo>
                  <a:pt x="3147653" y="5976621"/>
                </a:lnTo>
                <a:lnTo>
                  <a:pt x="3150785" y="5976621"/>
                </a:lnTo>
                <a:cubicBezTo>
                  <a:pt x="3150785" y="5976621"/>
                  <a:pt x="3150785" y="5976621"/>
                  <a:pt x="3150785" y="5976621"/>
                </a:cubicBezTo>
                <a:lnTo>
                  <a:pt x="3597571" y="5976028"/>
                </a:lnTo>
                <a:lnTo>
                  <a:pt x="3600619" y="5976028"/>
                </a:lnTo>
                <a:cubicBezTo>
                  <a:pt x="3600619" y="5976028"/>
                  <a:pt x="3600619" y="5976028"/>
                  <a:pt x="3600619" y="5976028"/>
                </a:cubicBezTo>
                <a:lnTo>
                  <a:pt x="4047659" y="5975435"/>
                </a:lnTo>
                <a:lnTo>
                  <a:pt x="4050707" y="5975435"/>
                </a:lnTo>
                <a:cubicBezTo>
                  <a:pt x="4050707" y="5975435"/>
                  <a:pt x="4050707" y="5975435"/>
                  <a:pt x="4050707" y="5975435"/>
                </a:cubicBezTo>
                <a:lnTo>
                  <a:pt x="4498001" y="5974842"/>
                </a:lnTo>
                <a:lnTo>
                  <a:pt x="4500965" y="5974842"/>
                </a:lnTo>
                <a:cubicBezTo>
                  <a:pt x="4500965" y="5974842"/>
                  <a:pt x="4500965" y="5974842"/>
                  <a:pt x="4500965" y="5974842"/>
                </a:cubicBezTo>
                <a:lnTo>
                  <a:pt x="4948513" y="5974250"/>
                </a:lnTo>
                <a:lnTo>
                  <a:pt x="4951391" y="5974250"/>
                </a:lnTo>
                <a:cubicBezTo>
                  <a:pt x="4951391" y="5974250"/>
                  <a:pt x="4951391" y="5974250"/>
                  <a:pt x="4951391" y="5974250"/>
                </a:cubicBezTo>
                <a:lnTo>
                  <a:pt x="5399193" y="5973657"/>
                </a:lnTo>
                <a:lnTo>
                  <a:pt x="5402072" y="5973657"/>
                </a:lnTo>
                <a:cubicBezTo>
                  <a:pt x="5402072" y="5973657"/>
                  <a:pt x="5402072" y="5973657"/>
                  <a:pt x="5402072" y="5973657"/>
                </a:cubicBezTo>
                <a:lnTo>
                  <a:pt x="5850043" y="5973065"/>
                </a:lnTo>
                <a:lnTo>
                  <a:pt x="5852838" y="5973065"/>
                </a:lnTo>
                <a:cubicBezTo>
                  <a:pt x="5852838" y="5973065"/>
                  <a:pt x="5852838" y="5973065"/>
                  <a:pt x="5852838" y="5973065"/>
                </a:cubicBezTo>
                <a:lnTo>
                  <a:pt x="6301063" y="5972472"/>
                </a:lnTo>
                <a:lnTo>
                  <a:pt x="6303772" y="5972472"/>
                </a:lnTo>
                <a:cubicBezTo>
                  <a:pt x="6303772" y="5972472"/>
                  <a:pt x="6303772" y="5972472"/>
                  <a:pt x="6303772" y="5972472"/>
                </a:cubicBezTo>
                <a:lnTo>
                  <a:pt x="6752252" y="5971879"/>
                </a:lnTo>
                <a:lnTo>
                  <a:pt x="6754961" y="5971879"/>
                </a:lnTo>
                <a:cubicBezTo>
                  <a:pt x="6754961" y="5971879"/>
                  <a:pt x="6754961" y="5971879"/>
                  <a:pt x="6754961" y="5971879"/>
                </a:cubicBezTo>
                <a:lnTo>
                  <a:pt x="7203694" y="5971287"/>
                </a:lnTo>
                <a:lnTo>
                  <a:pt x="7206319" y="5971287"/>
                </a:lnTo>
                <a:cubicBezTo>
                  <a:pt x="7206319" y="5971287"/>
                  <a:pt x="7206319" y="5971287"/>
                  <a:pt x="7206319" y="5971287"/>
                </a:cubicBezTo>
                <a:lnTo>
                  <a:pt x="7655306" y="5970694"/>
                </a:lnTo>
                <a:lnTo>
                  <a:pt x="7657931" y="5970694"/>
                </a:lnTo>
                <a:cubicBezTo>
                  <a:pt x="7657931" y="5970694"/>
                  <a:pt x="7657931" y="5970694"/>
                  <a:pt x="7657931" y="5970694"/>
                </a:cubicBezTo>
                <a:lnTo>
                  <a:pt x="8107172" y="5970101"/>
                </a:lnTo>
                <a:lnTo>
                  <a:pt x="8109712" y="5970101"/>
                </a:lnTo>
                <a:cubicBezTo>
                  <a:pt x="8109712" y="5970101"/>
                  <a:pt x="8109712" y="5970101"/>
                  <a:pt x="8109712" y="5970101"/>
                </a:cubicBezTo>
                <a:lnTo>
                  <a:pt x="8559207" y="5969508"/>
                </a:lnTo>
                <a:lnTo>
                  <a:pt x="8561663" y="5969508"/>
                </a:lnTo>
                <a:cubicBezTo>
                  <a:pt x="8561663" y="5969508"/>
                  <a:pt x="8561663" y="5969508"/>
                  <a:pt x="8561663" y="5969508"/>
                </a:cubicBezTo>
                <a:lnTo>
                  <a:pt x="9011412" y="5968916"/>
                </a:lnTo>
                <a:lnTo>
                  <a:pt x="9013868" y="5968916"/>
                </a:lnTo>
                <a:cubicBezTo>
                  <a:pt x="9013868" y="5968916"/>
                  <a:pt x="9013868" y="5968916"/>
                  <a:pt x="9013868" y="5968916"/>
                </a:cubicBezTo>
                <a:lnTo>
                  <a:pt x="9463870" y="5968323"/>
                </a:lnTo>
                <a:lnTo>
                  <a:pt x="9466241" y="5968323"/>
                </a:lnTo>
                <a:cubicBezTo>
                  <a:pt x="9466241" y="5968323"/>
                  <a:pt x="9466241" y="5467689"/>
                  <a:pt x="9466241" y="5467689"/>
                </a:cubicBezTo>
                <a:lnTo>
                  <a:pt x="9466241" y="5464895"/>
                </a:lnTo>
                <a:cubicBezTo>
                  <a:pt x="9466241" y="5464895"/>
                  <a:pt x="9466241" y="5464895"/>
                  <a:pt x="9466241" y="5464895"/>
                </a:cubicBezTo>
                <a:lnTo>
                  <a:pt x="9466241" y="4972558"/>
                </a:lnTo>
                <a:cubicBezTo>
                  <a:pt x="9466241" y="4972558"/>
                  <a:pt x="9466241" y="4972558"/>
                  <a:pt x="9466241" y="4972558"/>
                </a:cubicBezTo>
                <a:lnTo>
                  <a:pt x="9466241" y="4474973"/>
                </a:lnTo>
                <a:cubicBezTo>
                  <a:pt x="9466241" y="4474973"/>
                  <a:pt x="9466241" y="4474973"/>
                  <a:pt x="9466241" y="4474973"/>
                </a:cubicBezTo>
                <a:lnTo>
                  <a:pt x="9466241" y="3977556"/>
                </a:lnTo>
                <a:cubicBezTo>
                  <a:pt x="9466241" y="3977556"/>
                  <a:pt x="9466326" y="3977556"/>
                  <a:pt x="9466326" y="3977556"/>
                </a:cubicBezTo>
                <a:lnTo>
                  <a:pt x="9466326" y="3480308"/>
                </a:lnTo>
                <a:cubicBezTo>
                  <a:pt x="9466326" y="3480308"/>
                  <a:pt x="9466326" y="3480308"/>
                  <a:pt x="9466326" y="3480308"/>
                </a:cubicBezTo>
                <a:lnTo>
                  <a:pt x="9466326" y="2980775"/>
                </a:lnTo>
                <a:cubicBezTo>
                  <a:pt x="9466326" y="2980775"/>
                  <a:pt x="9466326" y="2977812"/>
                  <a:pt x="9466326" y="2977812"/>
                </a:cubicBezTo>
                <a:lnTo>
                  <a:pt x="9466326" y="2977812"/>
                </a:lnTo>
                <a:cubicBezTo>
                  <a:pt x="9466326" y="2977812"/>
                  <a:pt x="9466326" y="2486406"/>
                  <a:pt x="9466326" y="2486406"/>
                </a:cubicBezTo>
                <a:lnTo>
                  <a:pt x="9466326" y="2486406"/>
                </a:lnTo>
                <a:cubicBezTo>
                  <a:pt x="9466326" y="2486406"/>
                  <a:pt x="9466326" y="1989751"/>
                  <a:pt x="9466326" y="1989751"/>
                </a:cubicBezTo>
                <a:lnTo>
                  <a:pt x="9466326" y="1989751"/>
                </a:lnTo>
                <a:cubicBezTo>
                  <a:pt x="9466326" y="1989751"/>
                  <a:pt x="9466326" y="1986449"/>
                  <a:pt x="9466326" y="1986449"/>
                </a:cubicBezTo>
                <a:lnTo>
                  <a:pt x="9466326" y="1984248"/>
                </a:lnTo>
                <a:cubicBezTo>
                  <a:pt x="9466326" y="1984248"/>
                  <a:pt x="9466326" y="1984248"/>
                  <a:pt x="9466326" y="1984248"/>
                </a:cubicBezTo>
                <a:lnTo>
                  <a:pt x="9466326" y="1487763"/>
                </a:lnTo>
                <a:cubicBezTo>
                  <a:pt x="9466326" y="1487763"/>
                  <a:pt x="9466326" y="1487763"/>
                  <a:pt x="9466326" y="1487763"/>
                </a:cubicBezTo>
                <a:lnTo>
                  <a:pt x="9466326" y="996950"/>
                </a:lnTo>
                <a:cubicBezTo>
                  <a:pt x="9466326" y="996950"/>
                  <a:pt x="9466326" y="996950"/>
                  <a:pt x="9466326" y="996950"/>
                </a:cubicBezTo>
                <a:lnTo>
                  <a:pt x="9466326" y="495300"/>
                </a:lnTo>
                <a:cubicBezTo>
                  <a:pt x="9466326" y="495300"/>
                  <a:pt x="9466326" y="495300"/>
                  <a:pt x="9466326" y="495300"/>
                </a:cubicBezTo>
                <a:lnTo>
                  <a:pt x="9466326" y="0"/>
                </a:lnTo>
                <a:close/>
                <a:moveTo>
                  <a:pt x="9461753" y="2983908"/>
                </a:moveTo>
                <a:lnTo>
                  <a:pt x="9461753" y="3475482"/>
                </a:lnTo>
                <a:cubicBezTo>
                  <a:pt x="9461753" y="3475482"/>
                  <a:pt x="9239335" y="3475990"/>
                  <a:pt x="9239335" y="3475990"/>
                </a:cubicBezTo>
                <a:lnTo>
                  <a:pt x="9014629" y="3476498"/>
                </a:lnTo>
                <a:lnTo>
                  <a:pt x="9014799" y="2985093"/>
                </a:lnTo>
                <a:lnTo>
                  <a:pt x="9239419" y="2984500"/>
                </a:lnTo>
                <a:lnTo>
                  <a:pt x="9461753" y="2983908"/>
                </a:lnTo>
                <a:close/>
                <a:moveTo>
                  <a:pt x="9238911" y="4968071"/>
                </a:moveTo>
                <a:lnTo>
                  <a:pt x="9014121" y="4968410"/>
                </a:lnTo>
                <a:lnTo>
                  <a:pt x="9014121" y="4722368"/>
                </a:lnTo>
                <a:cubicBezTo>
                  <a:pt x="9014121" y="4722368"/>
                  <a:pt x="9014290" y="4476412"/>
                  <a:pt x="9014290" y="4476412"/>
                </a:cubicBezTo>
                <a:lnTo>
                  <a:pt x="9135449" y="4476158"/>
                </a:lnTo>
                <a:lnTo>
                  <a:pt x="9461585" y="4475481"/>
                </a:lnTo>
                <a:lnTo>
                  <a:pt x="9461585" y="4967648"/>
                </a:lnTo>
                <a:cubicBezTo>
                  <a:pt x="9461585" y="4967648"/>
                  <a:pt x="9238996" y="4967986"/>
                  <a:pt x="9238996" y="4967986"/>
                </a:cubicBezTo>
                <a:close/>
                <a:moveTo>
                  <a:pt x="457538" y="5478357"/>
                </a:moveTo>
                <a:lnTo>
                  <a:pt x="458046" y="5339165"/>
                </a:lnTo>
                <a:lnTo>
                  <a:pt x="459317" y="4989323"/>
                </a:lnTo>
                <a:lnTo>
                  <a:pt x="680974" y="4988899"/>
                </a:lnTo>
                <a:lnTo>
                  <a:pt x="900769" y="4988476"/>
                </a:lnTo>
                <a:lnTo>
                  <a:pt x="899583" y="5342213"/>
                </a:lnTo>
                <a:lnTo>
                  <a:pt x="899075" y="5477680"/>
                </a:lnTo>
                <a:lnTo>
                  <a:pt x="679196" y="5478018"/>
                </a:lnTo>
                <a:lnTo>
                  <a:pt x="457454" y="5478357"/>
                </a:lnTo>
                <a:close/>
                <a:moveTo>
                  <a:pt x="475319" y="536787"/>
                </a:moveTo>
                <a:lnTo>
                  <a:pt x="696637" y="535940"/>
                </a:lnTo>
                <a:lnTo>
                  <a:pt x="916093" y="535093"/>
                </a:lnTo>
                <a:lnTo>
                  <a:pt x="915331" y="753279"/>
                </a:lnTo>
                <a:lnTo>
                  <a:pt x="914400" y="1022604"/>
                </a:lnTo>
                <a:lnTo>
                  <a:pt x="473541" y="1024213"/>
                </a:lnTo>
                <a:lnTo>
                  <a:pt x="474472" y="754634"/>
                </a:lnTo>
                <a:lnTo>
                  <a:pt x="475234" y="536871"/>
                </a:lnTo>
                <a:close/>
                <a:moveTo>
                  <a:pt x="9009126" y="4968494"/>
                </a:moveTo>
                <a:lnTo>
                  <a:pt x="8786791" y="4968833"/>
                </a:lnTo>
                <a:lnTo>
                  <a:pt x="8562170" y="4969172"/>
                </a:lnTo>
                <a:lnTo>
                  <a:pt x="8562170" y="4723215"/>
                </a:lnTo>
                <a:cubicBezTo>
                  <a:pt x="8562170" y="4723215"/>
                  <a:pt x="8562424" y="4477343"/>
                  <a:pt x="8562424" y="4477343"/>
                </a:cubicBezTo>
                <a:lnTo>
                  <a:pt x="8686716" y="4477089"/>
                </a:lnTo>
                <a:lnTo>
                  <a:pt x="9009380" y="4476412"/>
                </a:lnTo>
                <a:lnTo>
                  <a:pt x="9009380" y="4722368"/>
                </a:lnTo>
                <a:cubicBezTo>
                  <a:pt x="9009380" y="4722368"/>
                  <a:pt x="9009211" y="4968410"/>
                  <a:pt x="9009211" y="4968410"/>
                </a:cubicBezTo>
                <a:close/>
                <a:moveTo>
                  <a:pt x="686223" y="3502914"/>
                </a:moveTo>
                <a:lnTo>
                  <a:pt x="905933" y="3502406"/>
                </a:lnTo>
                <a:lnTo>
                  <a:pt x="904663" y="3859784"/>
                </a:lnTo>
                <a:lnTo>
                  <a:pt x="904240" y="3991018"/>
                </a:lnTo>
                <a:lnTo>
                  <a:pt x="684530" y="3991526"/>
                </a:lnTo>
                <a:lnTo>
                  <a:pt x="462957" y="3992034"/>
                </a:lnTo>
                <a:lnTo>
                  <a:pt x="464735" y="3503592"/>
                </a:lnTo>
                <a:lnTo>
                  <a:pt x="686308" y="3502999"/>
                </a:lnTo>
                <a:close/>
                <a:moveTo>
                  <a:pt x="8787638" y="2980182"/>
                </a:moveTo>
                <a:lnTo>
                  <a:pt x="8563186" y="2980775"/>
                </a:lnTo>
                <a:lnTo>
                  <a:pt x="8563440" y="2489708"/>
                </a:lnTo>
                <a:lnTo>
                  <a:pt x="8563440" y="2489708"/>
                </a:lnTo>
                <a:cubicBezTo>
                  <a:pt x="8563440" y="2489708"/>
                  <a:pt x="9010057" y="2488354"/>
                  <a:pt x="9010057" y="2488354"/>
                </a:cubicBezTo>
                <a:lnTo>
                  <a:pt x="9009888" y="2979590"/>
                </a:lnTo>
                <a:lnTo>
                  <a:pt x="8787722" y="2980182"/>
                </a:lnTo>
                <a:close/>
                <a:moveTo>
                  <a:pt x="8557260" y="4471840"/>
                </a:moveTo>
                <a:lnTo>
                  <a:pt x="8437456" y="4472094"/>
                </a:lnTo>
                <a:lnTo>
                  <a:pt x="8110643" y="4472686"/>
                </a:lnTo>
                <a:lnTo>
                  <a:pt x="8110643" y="4373034"/>
                </a:lnTo>
                <a:cubicBezTo>
                  <a:pt x="8110643" y="4373034"/>
                  <a:pt x="8110982" y="3981196"/>
                  <a:pt x="8110982" y="3981196"/>
                </a:cubicBezTo>
                <a:lnTo>
                  <a:pt x="8557514" y="3980180"/>
                </a:lnTo>
                <a:lnTo>
                  <a:pt x="8557345" y="4283541"/>
                </a:lnTo>
                <a:lnTo>
                  <a:pt x="8557345" y="4471755"/>
                </a:lnTo>
                <a:close/>
                <a:moveTo>
                  <a:pt x="466429" y="3001857"/>
                </a:moveTo>
                <a:lnTo>
                  <a:pt x="468207" y="2513754"/>
                </a:lnTo>
                <a:lnTo>
                  <a:pt x="909320" y="2512484"/>
                </a:lnTo>
                <a:lnTo>
                  <a:pt x="907627" y="3000756"/>
                </a:lnTo>
                <a:lnTo>
                  <a:pt x="688001" y="3001349"/>
                </a:lnTo>
                <a:lnTo>
                  <a:pt x="466513" y="3001942"/>
                </a:lnTo>
                <a:close/>
                <a:moveTo>
                  <a:pt x="1359747" y="3990002"/>
                </a:moveTo>
                <a:lnTo>
                  <a:pt x="1361355" y="3501221"/>
                </a:lnTo>
                <a:lnTo>
                  <a:pt x="1583267" y="3500628"/>
                </a:lnTo>
                <a:lnTo>
                  <a:pt x="1803231" y="3500120"/>
                </a:lnTo>
                <a:lnTo>
                  <a:pt x="1802130" y="3857498"/>
                </a:lnTo>
                <a:lnTo>
                  <a:pt x="1801706" y="3989070"/>
                </a:lnTo>
                <a:lnTo>
                  <a:pt x="1581658" y="3989578"/>
                </a:lnTo>
                <a:lnTo>
                  <a:pt x="1359747" y="3990086"/>
                </a:lnTo>
                <a:close/>
                <a:moveTo>
                  <a:pt x="1367875" y="1515280"/>
                </a:moveTo>
                <a:lnTo>
                  <a:pt x="1369483" y="1027430"/>
                </a:lnTo>
                <a:lnTo>
                  <a:pt x="1810935" y="1025821"/>
                </a:lnTo>
                <a:lnTo>
                  <a:pt x="1809411" y="1513840"/>
                </a:lnTo>
                <a:lnTo>
                  <a:pt x="1589617" y="1514602"/>
                </a:lnTo>
                <a:lnTo>
                  <a:pt x="1367875" y="1515364"/>
                </a:lnTo>
                <a:close/>
                <a:moveTo>
                  <a:pt x="2714667" y="1022435"/>
                </a:moveTo>
                <a:lnTo>
                  <a:pt x="3157051" y="1020826"/>
                </a:lnTo>
                <a:lnTo>
                  <a:pt x="3155781" y="1509353"/>
                </a:lnTo>
                <a:lnTo>
                  <a:pt x="2920323" y="1510115"/>
                </a:lnTo>
                <a:lnTo>
                  <a:pt x="2713228" y="1510792"/>
                </a:lnTo>
                <a:lnTo>
                  <a:pt x="2713398" y="1448562"/>
                </a:lnTo>
                <a:lnTo>
                  <a:pt x="2714582" y="1022435"/>
                </a:lnTo>
                <a:close/>
                <a:moveTo>
                  <a:pt x="8558784" y="1491403"/>
                </a:moveTo>
                <a:lnTo>
                  <a:pt x="8112675" y="1492843"/>
                </a:lnTo>
                <a:lnTo>
                  <a:pt x="8113014" y="1002538"/>
                </a:lnTo>
                <a:lnTo>
                  <a:pt x="8559038" y="1000929"/>
                </a:lnTo>
                <a:lnTo>
                  <a:pt x="8558784" y="1491403"/>
                </a:lnTo>
                <a:close/>
                <a:moveTo>
                  <a:pt x="2258822" y="3492585"/>
                </a:moveTo>
                <a:lnTo>
                  <a:pt x="2259499" y="3248068"/>
                </a:lnTo>
                <a:lnTo>
                  <a:pt x="2260177" y="3003635"/>
                </a:lnTo>
                <a:lnTo>
                  <a:pt x="2702560" y="3002450"/>
                </a:lnTo>
                <a:lnTo>
                  <a:pt x="2701882" y="3262884"/>
                </a:lnTo>
                <a:lnTo>
                  <a:pt x="2701290" y="3491569"/>
                </a:lnTo>
                <a:lnTo>
                  <a:pt x="2480987" y="3492077"/>
                </a:lnTo>
                <a:lnTo>
                  <a:pt x="2258737" y="3492585"/>
                </a:lnTo>
                <a:close/>
                <a:moveTo>
                  <a:pt x="2264579" y="1518751"/>
                </a:moveTo>
                <a:lnTo>
                  <a:pt x="2486660" y="1517989"/>
                </a:lnTo>
                <a:lnTo>
                  <a:pt x="2706793" y="1517227"/>
                </a:lnTo>
                <a:lnTo>
                  <a:pt x="2705693" y="1925405"/>
                </a:lnTo>
                <a:lnTo>
                  <a:pt x="2705439" y="2005753"/>
                </a:lnTo>
                <a:lnTo>
                  <a:pt x="2485306" y="2006431"/>
                </a:lnTo>
                <a:lnTo>
                  <a:pt x="2263225" y="2007108"/>
                </a:lnTo>
                <a:lnTo>
                  <a:pt x="2263479" y="1928792"/>
                </a:lnTo>
                <a:lnTo>
                  <a:pt x="2264664" y="1518751"/>
                </a:lnTo>
                <a:close/>
                <a:moveTo>
                  <a:pt x="6751743" y="3978487"/>
                </a:moveTo>
                <a:lnTo>
                  <a:pt x="6306397" y="3979418"/>
                </a:lnTo>
                <a:lnTo>
                  <a:pt x="6306651" y="3774948"/>
                </a:lnTo>
                <a:lnTo>
                  <a:pt x="6307074" y="3488775"/>
                </a:lnTo>
                <a:lnTo>
                  <a:pt x="6530764" y="3488182"/>
                </a:lnTo>
                <a:lnTo>
                  <a:pt x="6752336" y="3487590"/>
                </a:lnTo>
                <a:lnTo>
                  <a:pt x="6752167" y="3659209"/>
                </a:lnTo>
                <a:lnTo>
                  <a:pt x="6751743" y="3978318"/>
                </a:lnTo>
                <a:close/>
                <a:moveTo>
                  <a:pt x="6300724" y="3979418"/>
                </a:moveTo>
                <a:lnTo>
                  <a:pt x="5855716" y="3980350"/>
                </a:lnTo>
                <a:lnTo>
                  <a:pt x="5856055" y="3775626"/>
                </a:lnTo>
                <a:lnTo>
                  <a:pt x="5856478" y="3489876"/>
                </a:lnTo>
                <a:lnTo>
                  <a:pt x="6079998" y="3489283"/>
                </a:lnTo>
                <a:lnTo>
                  <a:pt x="6301402" y="3488690"/>
                </a:lnTo>
                <a:lnTo>
                  <a:pt x="6301148" y="3658786"/>
                </a:lnTo>
                <a:lnTo>
                  <a:pt x="6300724" y="3979334"/>
                </a:lnTo>
                <a:close/>
                <a:moveTo>
                  <a:pt x="5849959" y="3980350"/>
                </a:moveTo>
                <a:lnTo>
                  <a:pt x="5405205" y="3981281"/>
                </a:lnTo>
                <a:lnTo>
                  <a:pt x="5405543" y="3776811"/>
                </a:lnTo>
                <a:lnTo>
                  <a:pt x="5406051" y="3490976"/>
                </a:lnTo>
                <a:lnTo>
                  <a:pt x="5629402" y="3490384"/>
                </a:lnTo>
                <a:lnTo>
                  <a:pt x="5850721" y="3489791"/>
                </a:lnTo>
                <a:lnTo>
                  <a:pt x="5850467" y="3660394"/>
                </a:lnTo>
                <a:lnTo>
                  <a:pt x="5849959" y="3980265"/>
                </a:lnTo>
                <a:close/>
                <a:moveTo>
                  <a:pt x="5399363" y="3981366"/>
                </a:moveTo>
                <a:lnTo>
                  <a:pt x="4954948" y="3982297"/>
                </a:lnTo>
                <a:lnTo>
                  <a:pt x="4955371" y="3778166"/>
                </a:lnTo>
                <a:lnTo>
                  <a:pt x="4955879" y="3492246"/>
                </a:lnTo>
                <a:lnTo>
                  <a:pt x="5179060" y="3491654"/>
                </a:lnTo>
                <a:lnTo>
                  <a:pt x="5400209" y="3491061"/>
                </a:lnTo>
                <a:lnTo>
                  <a:pt x="5399956" y="3661326"/>
                </a:lnTo>
                <a:lnTo>
                  <a:pt x="5399363" y="3981366"/>
                </a:lnTo>
                <a:close/>
                <a:moveTo>
                  <a:pt x="4949021" y="3982297"/>
                </a:moveTo>
                <a:lnTo>
                  <a:pt x="4504859" y="3983228"/>
                </a:lnTo>
                <a:lnTo>
                  <a:pt x="4505283" y="3778081"/>
                </a:lnTo>
                <a:lnTo>
                  <a:pt x="4505875" y="3493262"/>
                </a:lnTo>
                <a:lnTo>
                  <a:pt x="4728888" y="3492670"/>
                </a:lnTo>
                <a:lnTo>
                  <a:pt x="4949867" y="3492077"/>
                </a:lnTo>
                <a:lnTo>
                  <a:pt x="4949529" y="3661918"/>
                </a:lnTo>
                <a:lnTo>
                  <a:pt x="4948936" y="3982212"/>
                </a:lnTo>
                <a:close/>
                <a:moveTo>
                  <a:pt x="4498848" y="3983313"/>
                </a:moveTo>
                <a:lnTo>
                  <a:pt x="4055025" y="3984244"/>
                </a:lnTo>
                <a:lnTo>
                  <a:pt x="4055448" y="3778420"/>
                </a:lnTo>
                <a:lnTo>
                  <a:pt x="4056126" y="3494448"/>
                </a:lnTo>
                <a:lnTo>
                  <a:pt x="4278969" y="3493855"/>
                </a:lnTo>
                <a:lnTo>
                  <a:pt x="4499780" y="3493347"/>
                </a:lnTo>
                <a:lnTo>
                  <a:pt x="4499441" y="3664882"/>
                </a:lnTo>
                <a:lnTo>
                  <a:pt x="4498764" y="3983313"/>
                </a:lnTo>
                <a:close/>
                <a:moveTo>
                  <a:pt x="4048845" y="3984244"/>
                </a:moveTo>
                <a:lnTo>
                  <a:pt x="3605361" y="3985176"/>
                </a:lnTo>
                <a:lnTo>
                  <a:pt x="3605869" y="3780452"/>
                </a:lnTo>
                <a:lnTo>
                  <a:pt x="3606546" y="3495548"/>
                </a:lnTo>
                <a:lnTo>
                  <a:pt x="3829304" y="3494956"/>
                </a:lnTo>
                <a:lnTo>
                  <a:pt x="4050030" y="3494363"/>
                </a:lnTo>
                <a:lnTo>
                  <a:pt x="4049606" y="3667337"/>
                </a:lnTo>
                <a:lnTo>
                  <a:pt x="4048929" y="3984160"/>
                </a:lnTo>
                <a:close/>
                <a:moveTo>
                  <a:pt x="7433310" y="2983654"/>
                </a:moveTo>
                <a:lnTo>
                  <a:pt x="7209282" y="2984246"/>
                </a:lnTo>
                <a:lnTo>
                  <a:pt x="7209790" y="2493688"/>
                </a:lnTo>
                <a:lnTo>
                  <a:pt x="7655475" y="2492333"/>
                </a:lnTo>
                <a:lnTo>
                  <a:pt x="7655053" y="2983061"/>
                </a:lnTo>
                <a:lnTo>
                  <a:pt x="7433225" y="2983654"/>
                </a:lnTo>
                <a:close/>
                <a:moveTo>
                  <a:pt x="2260261" y="2997200"/>
                </a:moveTo>
                <a:lnTo>
                  <a:pt x="2261701" y="2508420"/>
                </a:lnTo>
                <a:lnTo>
                  <a:pt x="2703999" y="2507065"/>
                </a:lnTo>
                <a:lnTo>
                  <a:pt x="2702645" y="2995930"/>
                </a:lnTo>
                <a:lnTo>
                  <a:pt x="2482427" y="2996523"/>
                </a:lnTo>
                <a:lnTo>
                  <a:pt x="2260261" y="2997116"/>
                </a:lnTo>
                <a:close/>
                <a:moveTo>
                  <a:pt x="2710603" y="2507150"/>
                </a:moveTo>
                <a:lnTo>
                  <a:pt x="2933785" y="2506472"/>
                </a:lnTo>
                <a:lnTo>
                  <a:pt x="3153325" y="2505795"/>
                </a:lnTo>
                <a:lnTo>
                  <a:pt x="3152056" y="2994830"/>
                </a:lnTo>
                <a:lnTo>
                  <a:pt x="2709333" y="2996015"/>
                </a:lnTo>
                <a:lnTo>
                  <a:pt x="2710688" y="2507065"/>
                </a:lnTo>
                <a:close/>
                <a:moveTo>
                  <a:pt x="7210891" y="1501648"/>
                </a:moveTo>
                <a:lnTo>
                  <a:pt x="7656407" y="1500124"/>
                </a:lnTo>
                <a:lnTo>
                  <a:pt x="7655984" y="1990429"/>
                </a:lnTo>
                <a:lnTo>
                  <a:pt x="7434241" y="1991106"/>
                </a:lnTo>
                <a:lnTo>
                  <a:pt x="7210383" y="1991784"/>
                </a:lnTo>
                <a:lnTo>
                  <a:pt x="7210636" y="1720173"/>
                </a:lnTo>
                <a:lnTo>
                  <a:pt x="7210891" y="1501648"/>
                </a:lnTo>
                <a:close/>
                <a:moveTo>
                  <a:pt x="5857240" y="2987802"/>
                </a:moveTo>
                <a:lnTo>
                  <a:pt x="5858002" y="2497752"/>
                </a:lnTo>
                <a:lnTo>
                  <a:pt x="5858002" y="2497752"/>
                </a:lnTo>
                <a:cubicBezTo>
                  <a:pt x="5858002" y="2497752"/>
                  <a:pt x="5858002" y="2497752"/>
                  <a:pt x="5858002" y="2497752"/>
                </a:cubicBezTo>
                <a:lnTo>
                  <a:pt x="6302756" y="2496397"/>
                </a:lnTo>
                <a:lnTo>
                  <a:pt x="6302079" y="2986617"/>
                </a:lnTo>
                <a:lnTo>
                  <a:pt x="6080675" y="2987210"/>
                </a:lnTo>
                <a:lnTo>
                  <a:pt x="5857156" y="2987802"/>
                </a:lnTo>
                <a:close/>
                <a:moveTo>
                  <a:pt x="6308429" y="2496397"/>
                </a:moveTo>
                <a:lnTo>
                  <a:pt x="6753521" y="2495042"/>
                </a:lnTo>
                <a:lnTo>
                  <a:pt x="6752929" y="2985432"/>
                </a:lnTo>
                <a:lnTo>
                  <a:pt x="6307752" y="2986617"/>
                </a:lnTo>
                <a:lnTo>
                  <a:pt x="6308429" y="2496397"/>
                </a:lnTo>
                <a:close/>
                <a:moveTo>
                  <a:pt x="5852245" y="2497752"/>
                </a:moveTo>
                <a:lnTo>
                  <a:pt x="5851483" y="2987802"/>
                </a:lnTo>
                <a:lnTo>
                  <a:pt x="5630249" y="2988395"/>
                </a:lnTo>
                <a:lnTo>
                  <a:pt x="5406898" y="2988988"/>
                </a:lnTo>
                <a:lnTo>
                  <a:pt x="5407745" y="2499106"/>
                </a:lnTo>
                <a:lnTo>
                  <a:pt x="5631011" y="2498429"/>
                </a:lnTo>
                <a:lnTo>
                  <a:pt x="5852245" y="2497752"/>
                </a:lnTo>
                <a:close/>
                <a:moveTo>
                  <a:pt x="4507907" y="2501731"/>
                </a:moveTo>
                <a:lnTo>
                  <a:pt x="4507907" y="2501731"/>
                </a:lnTo>
                <a:cubicBezTo>
                  <a:pt x="4507907" y="2501731"/>
                  <a:pt x="4951815" y="2500376"/>
                  <a:pt x="4951815" y="2500376"/>
                </a:cubicBezTo>
                <a:lnTo>
                  <a:pt x="4950883" y="2990088"/>
                </a:lnTo>
                <a:lnTo>
                  <a:pt x="4506891" y="2991274"/>
                </a:lnTo>
                <a:lnTo>
                  <a:pt x="4507907" y="2501731"/>
                </a:lnTo>
                <a:lnTo>
                  <a:pt x="4507907" y="2501731"/>
                </a:lnTo>
                <a:close/>
                <a:moveTo>
                  <a:pt x="4957741" y="2500461"/>
                </a:moveTo>
                <a:lnTo>
                  <a:pt x="4957741" y="2500461"/>
                </a:lnTo>
                <a:cubicBezTo>
                  <a:pt x="4957741" y="2500461"/>
                  <a:pt x="5401903" y="2499106"/>
                  <a:pt x="5401903" y="2499106"/>
                </a:cubicBezTo>
                <a:lnTo>
                  <a:pt x="5401056" y="2988988"/>
                </a:lnTo>
                <a:lnTo>
                  <a:pt x="4956810" y="2990173"/>
                </a:lnTo>
                <a:lnTo>
                  <a:pt x="4957741" y="2500461"/>
                </a:lnTo>
                <a:lnTo>
                  <a:pt x="4957741" y="2500461"/>
                </a:lnTo>
                <a:close/>
                <a:moveTo>
                  <a:pt x="4501896" y="2501816"/>
                </a:moveTo>
                <a:lnTo>
                  <a:pt x="4500880" y="2991358"/>
                </a:lnTo>
                <a:lnTo>
                  <a:pt x="4057227" y="2992543"/>
                </a:lnTo>
                <a:lnTo>
                  <a:pt x="4058327" y="2503170"/>
                </a:lnTo>
                <a:lnTo>
                  <a:pt x="4281085" y="2502493"/>
                </a:lnTo>
                <a:lnTo>
                  <a:pt x="4501812" y="2501816"/>
                </a:lnTo>
                <a:close/>
                <a:moveTo>
                  <a:pt x="4052147" y="2503085"/>
                </a:moveTo>
                <a:lnTo>
                  <a:pt x="4051046" y="2992459"/>
                </a:lnTo>
                <a:lnTo>
                  <a:pt x="3830405" y="2993052"/>
                </a:lnTo>
                <a:lnTo>
                  <a:pt x="3607732" y="2993644"/>
                </a:lnTo>
                <a:lnTo>
                  <a:pt x="3608917" y="2504440"/>
                </a:lnTo>
                <a:lnTo>
                  <a:pt x="3999992" y="2503255"/>
                </a:lnTo>
                <a:lnTo>
                  <a:pt x="4052232" y="2503085"/>
                </a:lnTo>
                <a:close/>
                <a:moveTo>
                  <a:pt x="3601382" y="2993729"/>
                </a:moveTo>
                <a:lnTo>
                  <a:pt x="3158321" y="2994914"/>
                </a:lnTo>
                <a:lnTo>
                  <a:pt x="3159590" y="2505880"/>
                </a:lnTo>
                <a:lnTo>
                  <a:pt x="3602567" y="2504525"/>
                </a:lnTo>
                <a:lnTo>
                  <a:pt x="3601382" y="2993729"/>
                </a:lnTo>
                <a:close/>
                <a:moveTo>
                  <a:pt x="7209790" y="2487930"/>
                </a:moveTo>
                <a:lnTo>
                  <a:pt x="7210129" y="2147739"/>
                </a:lnTo>
                <a:lnTo>
                  <a:pt x="7210298" y="1997541"/>
                </a:lnTo>
                <a:lnTo>
                  <a:pt x="7434157" y="1996779"/>
                </a:lnTo>
                <a:lnTo>
                  <a:pt x="7655899" y="1996101"/>
                </a:lnTo>
                <a:lnTo>
                  <a:pt x="7655475" y="2486660"/>
                </a:lnTo>
                <a:lnTo>
                  <a:pt x="7209790" y="2487930"/>
                </a:lnTo>
                <a:close/>
                <a:moveTo>
                  <a:pt x="3606461" y="3489368"/>
                </a:moveTo>
                <a:lnTo>
                  <a:pt x="3607647" y="2999910"/>
                </a:lnTo>
                <a:lnTo>
                  <a:pt x="4050961" y="2998724"/>
                </a:lnTo>
                <a:lnTo>
                  <a:pt x="4049861" y="3488352"/>
                </a:lnTo>
                <a:lnTo>
                  <a:pt x="3829135" y="3488860"/>
                </a:lnTo>
                <a:lnTo>
                  <a:pt x="3606377" y="3489368"/>
                </a:lnTo>
                <a:close/>
                <a:moveTo>
                  <a:pt x="4056126" y="3488267"/>
                </a:moveTo>
                <a:lnTo>
                  <a:pt x="4057227" y="2998640"/>
                </a:lnTo>
                <a:lnTo>
                  <a:pt x="4500880" y="2997454"/>
                </a:lnTo>
                <a:lnTo>
                  <a:pt x="4499864" y="3487166"/>
                </a:lnTo>
                <a:lnTo>
                  <a:pt x="4279054" y="3487674"/>
                </a:lnTo>
                <a:lnTo>
                  <a:pt x="4056211" y="3488182"/>
                </a:lnTo>
                <a:close/>
                <a:moveTo>
                  <a:pt x="4505875" y="3487166"/>
                </a:moveTo>
                <a:lnTo>
                  <a:pt x="4506891" y="2997454"/>
                </a:lnTo>
                <a:lnTo>
                  <a:pt x="4950883" y="2996269"/>
                </a:lnTo>
                <a:lnTo>
                  <a:pt x="4949952" y="3486150"/>
                </a:lnTo>
                <a:lnTo>
                  <a:pt x="4728972" y="3486658"/>
                </a:lnTo>
                <a:lnTo>
                  <a:pt x="4505960" y="3487166"/>
                </a:lnTo>
                <a:close/>
                <a:moveTo>
                  <a:pt x="4955879" y="3486150"/>
                </a:moveTo>
                <a:lnTo>
                  <a:pt x="4956810" y="2996269"/>
                </a:lnTo>
                <a:lnTo>
                  <a:pt x="5401056" y="2995084"/>
                </a:lnTo>
                <a:lnTo>
                  <a:pt x="5400209" y="3485134"/>
                </a:lnTo>
                <a:lnTo>
                  <a:pt x="5179060" y="3485642"/>
                </a:lnTo>
                <a:lnTo>
                  <a:pt x="4955879" y="3486150"/>
                </a:lnTo>
                <a:close/>
                <a:moveTo>
                  <a:pt x="5406051" y="3485050"/>
                </a:moveTo>
                <a:lnTo>
                  <a:pt x="5406898" y="2994999"/>
                </a:lnTo>
                <a:lnTo>
                  <a:pt x="5851483" y="2993814"/>
                </a:lnTo>
                <a:lnTo>
                  <a:pt x="5850721" y="3484034"/>
                </a:lnTo>
                <a:lnTo>
                  <a:pt x="5629402" y="3484542"/>
                </a:lnTo>
                <a:lnTo>
                  <a:pt x="5406051" y="3485050"/>
                </a:lnTo>
                <a:close/>
                <a:moveTo>
                  <a:pt x="5856478" y="3484034"/>
                </a:moveTo>
                <a:lnTo>
                  <a:pt x="5857240" y="2993814"/>
                </a:lnTo>
                <a:lnTo>
                  <a:pt x="6302079" y="2992628"/>
                </a:lnTo>
                <a:lnTo>
                  <a:pt x="6301402" y="3483018"/>
                </a:lnTo>
                <a:lnTo>
                  <a:pt x="6079998" y="3483526"/>
                </a:lnTo>
                <a:lnTo>
                  <a:pt x="5856478" y="3484034"/>
                </a:lnTo>
                <a:close/>
                <a:moveTo>
                  <a:pt x="6307074" y="3482933"/>
                </a:moveTo>
                <a:lnTo>
                  <a:pt x="6307752" y="2992543"/>
                </a:lnTo>
                <a:lnTo>
                  <a:pt x="6531441" y="2991951"/>
                </a:lnTo>
                <a:lnTo>
                  <a:pt x="6752929" y="2991358"/>
                </a:lnTo>
                <a:lnTo>
                  <a:pt x="6752336" y="3481917"/>
                </a:lnTo>
                <a:lnTo>
                  <a:pt x="6530764" y="3482425"/>
                </a:lnTo>
                <a:lnTo>
                  <a:pt x="6307074" y="3482933"/>
                </a:lnTo>
                <a:close/>
                <a:moveTo>
                  <a:pt x="6758432" y="2985432"/>
                </a:moveTo>
                <a:lnTo>
                  <a:pt x="6759025" y="2495042"/>
                </a:lnTo>
                <a:lnTo>
                  <a:pt x="7204456" y="2493688"/>
                </a:lnTo>
                <a:lnTo>
                  <a:pt x="7203948" y="2984246"/>
                </a:lnTo>
                <a:lnTo>
                  <a:pt x="6982291" y="2984839"/>
                </a:lnTo>
                <a:lnTo>
                  <a:pt x="6758432" y="2985432"/>
                </a:lnTo>
                <a:close/>
                <a:moveTo>
                  <a:pt x="7204964" y="1997626"/>
                </a:moveTo>
                <a:lnTo>
                  <a:pt x="7204456" y="2488015"/>
                </a:lnTo>
                <a:lnTo>
                  <a:pt x="6759025" y="2489285"/>
                </a:lnTo>
                <a:lnTo>
                  <a:pt x="6759448" y="2149264"/>
                </a:lnTo>
                <a:lnTo>
                  <a:pt x="6759618" y="1999149"/>
                </a:lnTo>
                <a:lnTo>
                  <a:pt x="6983391" y="1998388"/>
                </a:lnTo>
                <a:lnTo>
                  <a:pt x="7204964" y="1997710"/>
                </a:lnTo>
                <a:close/>
                <a:moveTo>
                  <a:pt x="6754114" y="1999065"/>
                </a:moveTo>
                <a:lnTo>
                  <a:pt x="6753521" y="2489285"/>
                </a:lnTo>
                <a:lnTo>
                  <a:pt x="6308429" y="2490555"/>
                </a:lnTo>
                <a:lnTo>
                  <a:pt x="6308936" y="2150618"/>
                </a:lnTo>
                <a:lnTo>
                  <a:pt x="6309106" y="2000504"/>
                </a:lnTo>
                <a:lnTo>
                  <a:pt x="6532711" y="1999742"/>
                </a:lnTo>
                <a:lnTo>
                  <a:pt x="6754114" y="1999065"/>
                </a:lnTo>
                <a:close/>
                <a:moveTo>
                  <a:pt x="6303519" y="2000504"/>
                </a:moveTo>
                <a:lnTo>
                  <a:pt x="6302841" y="2490555"/>
                </a:lnTo>
                <a:lnTo>
                  <a:pt x="5858087" y="2491825"/>
                </a:lnTo>
                <a:lnTo>
                  <a:pt x="5858595" y="2141305"/>
                </a:lnTo>
                <a:lnTo>
                  <a:pt x="5858849" y="2001944"/>
                </a:lnTo>
                <a:lnTo>
                  <a:pt x="6082285" y="2001266"/>
                </a:lnTo>
                <a:lnTo>
                  <a:pt x="6303602" y="2000589"/>
                </a:lnTo>
                <a:close/>
                <a:moveTo>
                  <a:pt x="5853007" y="2001944"/>
                </a:moveTo>
                <a:lnTo>
                  <a:pt x="5852245" y="2491825"/>
                </a:lnTo>
                <a:lnTo>
                  <a:pt x="5407745" y="2493095"/>
                </a:lnTo>
                <a:lnTo>
                  <a:pt x="5408338" y="2153412"/>
                </a:lnTo>
                <a:lnTo>
                  <a:pt x="5408591" y="2003383"/>
                </a:lnTo>
                <a:lnTo>
                  <a:pt x="5631857" y="2002705"/>
                </a:lnTo>
                <a:lnTo>
                  <a:pt x="5853007" y="2002028"/>
                </a:lnTo>
                <a:close/>
                <a:moveTo>
                  <a:pt x="5402834" y="2003383"/>
                </a:moveTo>
                <a:lnTo>
                  <a:pt x="5401988" y="2493095"/>
                </a:lnTo>
                <a:lnTo>
                  <a:pt x="4957826" y="2494365"/>
                </a:lnTo>
                <a:lnTo>
                  <a:pt x="4958504" y="2144014"/>
                </a:lnTo>
                <a:lnTo>
                  <a:pt x="4958757" y="2004822"/>
                </a:lnTo>
                <a:lnTo>
                  <a:pt x="5181854" y="2004145"/>
                </a:lnTo>
                <a:lnTo>
                  <a:pt x="5402834" y="2003467"/>
                </a:lnTo>
                <a:close/>
                <a:moveTo>
                  <a:pt x="4952746" y="2004822"/>
                </a:moveTo>
                <a:lnTo>
                  <a:pt x="4951815" y="2494365"/>
                </a:lnTo>
                <a:lnTo>
                  <a:pt x="4507907" y="2495635"/>
                </a:lnTo>
                <a:lnTo>
                  <a:pt x="4508669" y="2145623"/>
                </a:lnTo>
                <a:lnTo>
                  <a:pt x="4508923" y="2006261"/>
                </a:lnTo>
                <a:lnTo>
                  <a:pt x="4731851" y="2005584"/>
                </a:lnTo>
                <a:lnTo>
                  <a:pt x="4952746" y="2004907"/>
                </a:lnTo>
                <a:close/>
                <a:moveTo>
                  <a:pt x="4502912" y="2006261"/>
                </a:moveTo>
                <a:lnTo>
                  <a:pt x="4501896" y="2495635"/>
                </a:lnTo>
                <a:lnTo>
                  <a:pt x="4058327" y="2496905"/>
                </a:lnTo>
                <a:lnTo>
                  <a:pt x="4059090" y="2157561"/>
                </a:lnTo>
                <a:lnTo>
                  <a:pt x="4059428" y="2007701"/>
                </a:lnTo>
                <a:lnTo>
                  <a:pt x="4282186" y="2007024"/>
                </a:lnTo>
                <a:lnTo>
                  <a:pt x="4502912" y="2006346"/>
                </a:lnTo>
                <a:close/>
                <a:moveTo>
                  <a:pt x="4053248" y="2007701"/>
                </a:moveTo>
                <a:lnTo>
                  <a:pt x="4052147" y="2496905"/>
                </a:lnTo>
                <a:lnTo>
                  <a:pt x="3608917" y="2498175"/>
                </a:lnTo>
                <a:lnTo>
                  <a:pt x="3609764" y="2158916"/>
                </a:lnTo>
                <a:lnTo>
                  <a:pt x="3610102" y="2009140"/>
                </a:lnTo>
                <a:lnTo>
                  <a:pt x="3832690" y="2008463"/>
                </a:lnTo>
                <a:lnTo>
                  <a:pt x="4053248" y="2007786"/>
                </a:lnTo>
                <a:close/>
                <a:moveTo>
                  <a:pt x="3603752" y="2009140"/>
                </a:moveTo>
                <a:lnTo>
                  <a:pt x="3602567" y="2498175"/>
                </a:lnTo>
                <a:lnTo>
                  <a:pt x="3212084" y="2499276"/>
                </a:lnTo>
                <a:lnTo>
                  <a:pt x="3159590" y="2499445"/>
                </a:lnTo>
                <a:lnTo>
                  <a:pt x="3160437" y="2160355"/>
                </a:lnTo>
                <a:lnTo>
                  <a:pt x="3160861" y="2010580"/>
                </a:lnTo>
                <a:lnTo>
                  <a:pt x="3383280" y="2009902"/>
                </a:lnTo>
                <a:lnTo>
                  <a:pt x="3603752" y="2009225"/>
                </a:lnTo>
                <a:close/>
                <a:moveTo>
                  <a:pt x="3154511" y="2010664"/>
                </a:moveTo>
                <a:lnTo>
                  <a:pt x="3153240" y="2499530"/>
                </a:lnTo>
                <a:lnTo>
                  <a:pt x="2933700" y="2500122"/>
                </a:lnTo>
                <a:lnTo>
                  <a:pt x="2710603" y="2500800"/>
                </a:lnTo>
                <a:lnTo>
                  <a:pt x="2711958" y="2012103"/>
                </a:lnTo>
                <a:lnTo>
                  <a:pt x="2931498" y="2011426"/>
                </a:lnTo>
                <a:lnTo>
                  <a:pt x="3154511" y="2010749"/>
                </a:lnTo>
                <a:close/>
                <a:moveTo>
                  <a:pt x="2705439" y="2012103"/>
                </a:moveTo>
                <a:lnTo>
                  <a:pt x="2704084" y="2500800"/>
                </a:lnTo>
                <a:lnTo>
                  <a:pt x="2483866" y="2501392"/>
                </a:lnTo>
                <a:lnTo>
                  <a:pt x="2261701" y="2501985"/>
                </a:lnTo>
                <a:lnTo>
                  <a:pt x="2263140" y="2013458"/>
                </a:lnTo>
                <a:lnTo>
                  <a:pt x="2485221" y="2012781"/>
                </a:lnTo>
                <a:lnTo>
                  <a:pt x="2705354" y="2012103"/>
                </a:lnTo>
                <a:close/>
                <a:moveTo>
                  <a:pt x="3157051" y="3490384"/>
                </a:moveTo>
                <a:lnTo>
                  <a:pt x="3158321" y="3001095"/>
                </a:lnTo>
                <a:lnTo>
                  <a:pt x="3601382" y="2999910"/>
                </a:lnTo>
                <a:lnTo>
                  <a:pt x="3600196" y="3489368"/>
                </a:lnTo>
                <a:lnTo>
                  <a:pt x="3379640" y="3489876"/>
                </a:lnTo>
                <a:lnTo>
                  <a:pt x="3157051" y="3490384"/>
                </a:lnTo>
                <a:close/>
                <a:moveTo>
                  <a:pt x="6757839" y="3481832"/>
                </a:moveTo>
                <a:lnTo>
                  <a:pt x="6758432" y="2991274"/>
                </a:lnTo>
                <a:lnTo>
                  <a:pt x="6982291" y="2990681"/>
                </a:lnTo>
                <a:lnTo>
                  <a:pt x="7203948" y="2990088"/>
                </a:lnTo>
                <a:lnTo>
                  <a:pt x="7203440" y="3480816"/>
                </a:lnTo>
                <a:lnTo>
                  <a:pt x="6981783" y="3481324"/>
                </a:lnTo>
                <a:lnTo>
                  <a:pt x="6757924" y="3481832"/>
                </a:lnTo>
                <a:close/>
                <a:moveTo>
                  <a:pt x="7713557" y="2486491"/>
                </a:moveTo>
                <a:lnTo>
                  <a:pt x="7660894" y="2486660"/>
                </a:lnTo>
                <a:lnTo>
                  <a:pt x="7661148" y="2146385"/>
                </a:lnTo>
                <a:lnTo>
                  <a:pt x="7661318" y="1996101"/>
                </a:lnTo>
                <a:lnTo>
                  <a:pt x="7885346" y="1995340"/>
                </a:lnTo>
                <a:lnTo>
                  <a:pt x="8107172" y="1994662"/>
                </a:lnTo>
                <a:lnTo>
                  <a:pt x="8106834" y="2485306"/>
                </a:lnTo>
                <a:lnTo>
                  <a:pt x="7713557" y="2486406"/>
                </a:lnTo>
                <a:close/>
                <a:moveTo>
                  <a:pt x="7885346" y="1989751"/>
                </a:moveTo>
                <a:lnTo>
                  <a:pt x="7661318" y="1990429"/>
                </a:lnTo>
                <a:lnTo>
                  <a:pt x="7661571" y="1718818"/>
                </a:lnTo>
                <a:lnTo>
                  <a:pt x="7661741" y="1500124"/>
                </a:lnTo>
                <a:lnTo>
                  <a:pt x="8107596" y="1498600"/>
                </a:lnTo>
                <a:lnTo>
                  <a:pt x="8107257" y="1989074"/>
                </a:lnTo>
                <a:lnTo>
                  <a:pt x="7885430" y="1989751"/>
                </a:lnTo>
                <a:close/>
                <a:moveTo>
                  <a:pt x="7205472" y="1501648"/>
                </a:moveTo>
                <a:lnTo>
                  <a:pt x="7204964" y="1991784"/>
                </a:lnTo>
                <a:lnTo>
                  <a:pt x="6983391" y="1992461"/>
                </a:lnTo>
                <a:lnTo>
                  <a:pt x="6759618" y="1993138"/>
                </a:lnTo>
                <a:lnTo>
                  <a:pt x="6759956" y="1721782"/>
                </a:lnTo>
                <a:lnTo>
                  <a:pt x="6760210" y="1503172"/>
                </a:lnTo>
                <a:lnTo>
                  <a:pt x="6983900" y="1502410"/>
                </a:lnTo>
                <a:lnTo>
                  <a:pt x="7205472" y="1501648"/>
                </a:lnTo>
                <a:close/>
                <a:moveTo>
                  <a:pt x="6754707" y="1503257"/>
                </a:moveTo>
                <a:lnTo>
                  <a:pt x="6754114" y="1993223"/>
                </a:lnTo>
                <a:lnTo>
                  <a:pt x="6532711" y="1993900"/>
                </a:lnTo>
                <a:lnTo>
                  <a:pt x="6309106" y="1994578"/>
                </a:lnTo>
                <a:lnTo>
                  <a:pt x="6309445" y="1723729"/>
                </a:lnTo>
                <a:lnTo>
                  <a:pt x="6309784" y="1504781"/>
                </a:lnTo>
                <a:lnTo>
                  <a:pt x="6533303" y="1504019"/>
                </a:lnTo>
                <a:lnTo>
                  <a:pt x="6754707" y="1503257"/>
                </a:lnTo>
                <a:close/>
                <a:moveTo>
                  <a:pt x="6304196" y="1504781"/>
                </a:moveTo>
                <a:lnTo>
                  <a:pt x="6303519" y="1994578"/>
                </a:lnTo>
                <a:lnTo>
                  <a:pt x="6082200" y="1995255"/>
                </a:lnTo>
                <a:lnTo>
                  <a:pt x="5858764" y="1995932"/>
                </a:lnTo>
                <a:lnTo>
                  <a:pt x="5859188" y="1724999"/>
                </a:lnTo>
                <a:lnTo>
                  <a:pt x="5859526" y="1506305"/>
                </a:lnTo>
                <a:lnTo>
                  <a:pt x="6082877" y="1505543"/>
                </a:lnTo>
                <a:lnTo>
                  <a:pt x="6304111" y="1504781"/>
                </a:lnTo>
                <a:close/>
                <a:moveTo>
                  <a:pt x="5853854" y="1506305"/>
                </a:moveTo>
                <a:lnTo>
                  <a:pt x="5853091" y="1995932"/>
                </a:lnTo>
                <a:lnTo>
                  <a:pt x="5631942" y="1996609"/>
                </a:lnTo>
                <a:lnTo>
                  <a:pt x="5408676" y="1997287"/>
                </a:lnTo>
                <a:lnTo>
                  <a:pt x="5409099" y="1726438"/>
                </a:lnTo>
                <a:lnTo>
                  <a:pt x="5409438" y="1507829"/>
                </a:lnTo>
                <a:lnTo>
                  <a:pt x="5632619" y="1507067"/>
                </a:lnTo>
                <a:lnTo>
                  <a:pt x="5853769" y="1506305"/>
                </a:lnTo>
                <a:close/>
                <a:moveTo>
                  <a:pt x="5403681" y="1507913"/>
                </a:moveTo>
                <a:lnTo>
                  <a:pt x="5402834" y="1997456"/>
                </a:lnTo>
                <a:lnTo>
                  <a:pt x="5181854" y="1998134"/>
                </a:lnTo>
                <a:lnTo>
                  <a:pt x="4958757" y="1998811"/>
                </a:lnTo>
                <a:lnTo>
                  <a:pt x="4959265" y="1727454"/>
                </a:lnTo>
                <a:lnTo>
                  <a:pt x="4959689" y="1509438"/>
                </a:lnTo>
                <a:lnTo>
                  <a:pt x="5182701" y="1508676"/>
                </a:lnTo>
                <a:lnTo>
                  <a:pt x="5403681" y="1507913"/>
                </a:lnTo>
                <a:close/>
                <a:moveTo>
                  <a:pt x="4953677" y="1509438"/>
                </a:moveTo>
                <a:lnTo>
                  <a:pt x="4952746" y="1998811"/>
                </a:lnTo>
                <a:lnTo>
                  <a:pt x="4731851" y="1999488"/>
                </a:lnTo>
                <a:lnTo>
                  <a:pt x="4508923" y="2000165"/>
                </a:lnTo>
                <a:lnTo>
                  <a:pt x="4509516" y="1729232"/>
                </a:lnTo>
                <a:lnTo>
                  <a:pt x="4509940" y="1511046"/>
                </a:lnTo>
                <a:lnTo>
                  <a:pt x="4732782" y="1510284"/>
                </a:lnTo>
                <a:lnTo>
                  <a:pt x="4953593" y="1509522"/>
                </a:lnTo>
                <a:close/>
                <a:moveTo>
                  <a:pt x="4503928" y="1510961"/>
                </a:moveTo>
                <a:lnTo>
                  <a:pt x="4502912" y="2000165"/>
                </a:lnTo>
                <a:lnTo>
                  <a:pt x="4282186" y="2000843"/>
                </a:lnTo>
                <a:lnTo>
                  <a:pt x="4059428" y="2001520"/>
                </a:lnTo>
                <a:lnTo>
                  <a:pt x="4060021" y="1730248"/>
                </a:lnTo>
                <a:lnTo>
                  <a:pt x="4060529" y="1512486"/>
                </a:lnTo>
                <a:lnTo>
                  <a:pt x="4283202" y="1511724"/>
                </a:lnTo>
                <a:lnTo>
                  <a:pt x="4503928" y="1510961"/>
                </a:lnTo>
                <a:close/>
                <a:moveTo>
                  <a:pt x="4054348" y="1512570"/>
                </a:moveTo>
                <a:lnTo>
                  <a:pt x="4053248" y="2001605"/>
                </a:lnTo>
                <a:lnTo>
                  <a:pt x="3832690" y="2002282"/>
                </a:lnTo>
                <a:lnTo>
                  <a:pt x="3610102" y="2002959"/>
                </a:lnTo>
                <a:lnTo>
                  <a:pt x="3610779" y="1731434"/>
                </a:lnTo>
                <a:lnTo>
                  <a:pt x="3611287" y="1514094"/>
                </a:lnTo>
                <a:lnTo>
                  <a:pt x="3833876" y="1513332"/>
                </a:lnTo>
                <a:lnTo>
                  <a:pt x="4054432" y="1512570"/>
                </a:lnTo>
                <a:close/>
                <a:moveTo>
                  <a:pt x="3604937" y="1514094"/>
                </a:moveTo>
                <a:lnTo>
                  <a:pt x="3603752" y="2002959"/>
                </a:lnTo>
                <a:lnTo>
                  <a:pt x="3383280" y="2003637"/>
                </a:lnTo>
                <a:lnTo>
                  <a:pt x="3160861" y="2004314"/>
                </a:lnTo>
                <a:lnTo>
                  <a:pt x="3161538" y="1733465"/>
                </a:lnTo>
                <a:lnTo>
                  <a:pt x="3162131" y="1515618"/>
                </a:lnTo>
                <a:lnTo>
                  <a:pt x="3384550" y="1514856"/>
                </a:lnTo>
                <a:lnTo>
                  <a:pt x="3604937" y="1514094"/>
                </a:lnTo>
                <a:close/>
                <a:moveTo>
                  <a:pt x="3155781" y="1515618"/>
                </a:moveTo>
                <a:lnTo>
                  <a:pt x="3154511" y="2004314"/>
                </a:lnTo>
                <a:lnTo>
                  <a:pt x="2931498" y="2004992"/>
                </a:lnTo>
                <a:lnTo>
                  <a:pt x="2711958" y="2005669"/>
                </a:lnTo>
                <a:lnTo>
                  <a:pt x="2712212" y="1920494"/>
                </a:lnTo>
                <a:lnTo>
                  <a:pt x="2713313" y="1517142"/>
                </a:lnTo>
                <a:lnTo>
                  <a:pt x="2920323" y="1516465"/>
                </a:lnTo>
                <a:lnTo>
                  <a:pt x="3155781" y="1515618"/>
                </a:lnTo>
                <a:close/>
                <a:moveTo>
                  <a:pt x="2256536" y="2013543"/>
                </a:moveTo>
                <a:lnTo>
                  <a:pt x="2255097" y="2502070"/>
                </a:lnTo>
                <a:lnTo>
                  <a:pt x="2035048" y="2502662"/>
                </a:lnTo>
                <a:lnTo>
                  <a:pt x="1813052" y="2503255"/>
                </a:lnTo>
                <a:lnTo>
                  <a:pt x="1814576" y="2014898"/>
                </a:lnTo>
                <a:lnTo>
                  <a:pt x="2036487" y="2014220"/>
                </a:lnTo>
                <a:lnTo>
                  <a:pt x="2256451" y="2013543"/>
                </a:lnTo>
                <a:close/>
                <a:moveTo>
                  <a:pt x="1811528" y="2998386"/>
                </a:moveTo>
                <a:lnTo>
                  <a:pt x="1813052" y="2509774"/>
                </a:lnTo>
                <a:lnTo>
                  <a:pt x="2035048" y="2509097"/>
                </a:lnTo>
                <a:lnTo>
                  <a:pt x="2255097" y="2508420"/>
                </a:lnTo>
                <a:lnTo>
                  <a:pt x="2253657" y="2997200"/>
                </a:lnTo>
                <a:lnTo>
                  <a:pt x="2033608" y="2997793"/>
                </a:lnTo>
                <a:lnTo>
                  <a:pt x="1811613" y="2998386"/>
                </a:lnTo>
                <a:close/>
                <a:moveTo>
                  <a:pt x="2707894" y="3491484"/>
                </a:moveTo>
                <a:lnTo>
                  <a:pt x="2708487" y="3262715"/>
                </a:lnTo>
                <a:lnTo>
                  <a:pt x="2709164" y="3002450"/>
                </a:lnTo>
                <a:lnTo>
                  <a:pt x="2931498" y="3001857"/>
                </a:lnTo>
                <a:lnTo>
                  <a:pt x="3151886" y="3001264"/>
                </a:lnTo>
                <a:lnTo>
                  <a:pt x="3150616" y="3490553"/>
                </a:lnTo>
                <a:lnTo>
                  <a:pt x="2930229" y="3491061"/>
                </a:lnTo>
                <a:lnTo>
                  <a:pt x="2707809" y="3491569"/>
                </a:lnTo>
                <a:close/>
                <a:moveTo>
                  <a:pt x="3157051" y="3496734"/>
                </a:moveTo>
                <a:lnTo>
                  <a:pt x="3379640" y="3496141"/>
                </a:lnTo>
                <a:lnTo>
                  <a:pt x="3600196" y="3495633"/>
                </a:lnTo>
                <a:lnTo>
                  <a:pt x="3599773" y="3666575"/>
                </a:lnTo>
                <a:lnTo>
                  <a:pt x="3599011" y="3985260"/>
                </a:lnTo>
                <a:lnTo>
                  <a:pt x="3155781" y="3986192"/>
                </a:lnTo>
                <a:lnTo>
                  <a:pt x="3156289" y="3780960"/>
                </a:lnTo>
                <a:lnTo>
                  <a:pt x="3157051" y="3496734"/>
                </a:lnTo>
                <a:close/>
                <a:moveTo>
                  <a:pt x="7202848" y="3977471"/>
                </a:moveTo>
                <a:lnTo>
                  <a:pt x="6757162" y="3978402"/>
                </a:lnTo>
                <a:lnTo>
                  <a:pt x="6757416" y="3773001"/>
                </a:lnTo>
                <a:lnTo>
                  <a:pt x="6757754" y="3487674"/>
                </a:lnTo>
                <a:lnTo>
                  <a:pt x="6981614" y="3487082"/>
                </a:lnTo>
                <a:lnTo>
                  <a:pt x="7203270" y="3486489"/>
                </a:lnTo>
                <a:lnTo>
                  <a:pt x="7203102" y="3655907"/>
                </a:lnTo>
                <a:lnTo>
                  <a:pt x="7202763" y="3977471"/>
                </a:lnTo>
                <a:close/>
                <a:moveTo>
                  <a:pt x="7208774" y="3480816"/>
                </a:moveTo>
                <a:lnTo>
                  <a:pt x="7209282" y="2990088"/>
                </a:lnTo>
                <a:lnTo>
                  <a:pt x="7655053" y="2988903"/>
                </a:lnTo>
                <a:lnTo>
                  <a:pt x="7654629" y="3479800"/>
                </a:lnTo>
                <a:lnTo>
                  <a:pt x="7432803" y="3480308"/>
                </a:lnTo>
                <a:lnTo>
                  <a:pt x="7208774" y="3480816"/>
                </a:lnTo>
                <a:close/>
                <a:moveTo>
                  <a:pt x="7660386" y="2983061"/>
                </a:moveTo>
                <a:lnTo>
                  <a:pt x="7660809" y="2492333"/>
                </a:lnTo>
                <a:lnTo>
                  <a:pt x="8106834" y="2490978"/>
                </a:lnTo>
                <a:lnTo>
                  <a:pt x="8106495" y="2981876"/>
                </a:lnTo>
                <a:lnTo>
                  <a:pt x="7884584" y="2982468"/>
                </a:lnTo>
                <a:lnTo>
                  <a:pt x="7660470" y="2983061"/>
                </a:lnTo>
                <a:close/>
                <a:moveTo>
                  <a:pt x="8107511" y="1492843"/>
                </a:moveTo>
                <a:lnTo>
                  <a:pt x="7661656" y="1494282"/>
                </a:lnTo>
                <a:lnTo>
                  <a:pt x="7662080" y="1004147"/>
                </a:lnTo>
                <a:lnTo>
                  <a:pt x="8107850" y="1002538"/>
                </a:lnTo>
                <a:lnTo>
                  <a:pt x="8107511" y="1492843"/>
                </a:lnTo>
                <a:close/>
                <a:moveTo>
                  <a:pt x="7656407" y="1494367"/>
                </a:moveTo>
                <a:lnTo>
                  <a:pt x="7210891" y="1495806"/>
                </a:lnTo>
                <a:lnTo>
                  <a:pt x="7211399" y="1005840"/>
                </a:lnTo>
                <a:lnTo>
                  <a:pt x="7656830" y="1004231"/>
                </a:lnTo>
                <a:lnTo>
                  <a:pt x="7656407" y="1494367"/>
                </a:lnTo>
                <a:close/>
                <a:moveTo>
                  <a:pt x="7205472" y="1495891"/>
                </a:moveTo>
                <a:lnTo>
                  <a:pt x="6983900" y="1496653"/>
                </a:lnTo>
                <a:lnTo>
                  <a:pt x="6760210" y="1497415"/>
                </a:lnTo>
                <a:lnTo>
                  <a:pt x="6760802" y="1007618"/>
                </a:lnTo>
                <a:lnTo>
                  <a:pt x="7205980" y="1006009"/>
                </a:lnTo>
                <a:lnTo>
                  <a:pt x="7205472" y="1495976"/>
                </a:lnTo>
                <a:close/>
                <a:moveTo>
                  <a:pt x="6754707" y="1497330"/>
                </a:moveTo>
                <a:lnTo>
                  <a:pt x="6533303" y="1498092"/>
                </a:lnTo>
                <a:lnTo>
                  <a:pt x="6309784" y="1498854"/>
                </a:lnTo>
                <a:lnTo>
                  <a:pt x="6310461" y="1009227"/>
                </a:lnTo>
                <a:lnTo>
                  <a:pt x="6755300" y="1007618"/>
                </a:lnTo>
                <a:lnTo>
                  <a:pt x="6754707" y="1497415"/>
                </a:lnTo>
                <a:close/>
                <a:moveTo>
                  <a:pt x="6304196" y="1498854"/>
                </a:moveTo>
                <a:lnTo>
                  <a:pt x="6082962" y="1499616"/>
                </a:lnTo>
                <a:lnTo>
                  <a:pt x="5859611" y="1500378"/>
                </a:lnTo>
                <a:lnTo>
                  <a:pt x="5860373" y="1010920"/>
                </a:lnTo>
                <a:lnTo>
                  <a:pt x="6304873" y="1009311"/>
                </a:lnTo>
                <a:lnTo>
                  <a:pt x="6304196" y="1498939"/>
                </a:lnTo>
                <a:close/>
                <a:moveTo>
                  <a:pt x="5853854" y="1500378"/>
                </a:moveTo>
                <a:lnTo>
                  <a:pt x="5632704" y="1501140"/>
                </a:lnTo>
                <a:lnTo>
                  <a:pt x="5409523" y="1501902"/>
                </a:lnTo>
                <a:lnTo>
                  <a:pt x="5410369" y="1012613"/>
                </a:lnTo>
                <a:lnTo>
                  <a:pt x="5854615" y="1011005"/>
                </a:lnTo>
                <a:lnTo>
                  <a:pt x="5853854" y="1500463"/>
                </a:lnTo>
                <a:close/>
                <a:moveTo>
                  <a:pt x="5403681" y="1501902"/>
                </a:moveTo>
                <a:lnTo>
                  <a:pt x="5182701" y="1502664"/>
                </a:lnTo>
                <a:lnTo>
                  <a:pt x="4959689" y="1503426"/>
                </a:lnTo>
                <a:lnTo>
                  <a:pt x="4960620" y="1014307"/>
                </a:lnTo>
                <a:lnTo>
                  <a:pt x="5404527" y="1012698"/>
                </a:lnTo>
                <a:lnTo>
                  <a:pt x="5403681" y="1501987"/>
                </a:lnTo>
                <a:close/>
                <a:moveTo>
                  <a:pt x="4953677" y="1503341"/>
                </a:moveTo>
                <a:lnTo>
                  <a:pt x="4732867" y="1504103"/>
                </a:lnTo>
                <a:lnTo>
                  <a:pt x="4510024" y="1504865"/>
                </a:lnTo>
                <a:lnTo>
                  <a:pt x="4511040" y="1015915"/>
                </a:lnTo>
                <a:lnTo>
                  <a:pt x="4954693" y="1014307"/>
                </a:lnTo>
                <a:lnTo>
                  <a:pt x="4953762" y="1503426"/>
                </a:lnTo>
                <a:close/>
                <a:moveTo>
                  <a:pt x="4503928" y="1504865"/>
                </a:moveTo>
                <a:lnTo>
                  <a:pt x="4283287" y="1505628"/>
                </a:lnTo>
                <a:lnTo>
                  <a:pt x="4060614" y="1506389"/>
                </a:lnTo>
                <a:lnTo>
                  <a:pt x="4061714" y="1017524"/>
                </a:lnTo>
                <a:lnTo>
                  <a:pt x="4505029" y="1015915"/>
                </a:lnTo>
                <a:lnTo>
                  <a:pt x="4504013" y="1504865"/>
                </a:lnTo>
                <a:close/>
                <a:moveTo>
                  <a:pt x="4054348" y="1506305"/>
                </a:moveTo>
                <a:lnTo>
                  <a:pt x="3833791" y="1507067"/>
                </a:lnTo>
                <a:lnTo>
                  <a:pt x="3611203" y="1507829"/>
                </a:lnTo>
                <a:lnTo>
                  <a:pt x="3612388" y="1019133"/>
                </a:lnTo>
                <a:lnTo>
                  <a:pt x="4055364" y="1017524"/>
                </a:lnTo>
                <a:lnTo>
                  <a:pt x="4054264" y="1506305"/>
                </a:lnTo>
                <a:close/>
                <a:moveTo>
                  <a:pt x="3605022" y="1507829"/>
                </a:moveTo>
                <a:lnTo>
                  <a:pt x="3384635" y="1508591"/>
                </a:lnTo>
                <a:lnTo>
                  <a:pt x="3162215" y="1509353"/>
                </a:lnTo>
                <a:lnTo>
                  <a:pt x="3163485" y="1020826"/>
                </a:lnTo>
                <a:lnTo>
                  <a:pt x="3606207" y="1019217"/>
                </a:lnTo>
                <a:lnTo>
                  <a:pt x="3605022" y="1507913"/>
                </a:lnTo>
                <a:close/>
                <a:moveTo>
                  <a:pt x="2706963" y="1447038"/>
                </a:moveTo>
                <a:lnTo>
                  <a:pt x="2706793" y="1510792"/>
                </a:lnTo>
                <a:lnTo>
                  <a:pt x="2486660" y="1511554"/>
                </a:lnTo>
                <a:lnTo>
                  <a:pt x="2264579" y="1512316"/>
                </a:lnTo>
                <a:lnTo>
                  <a:pt x="2266019" y="1024128"/>
                </a:lnTo>
                <a:lnTo>
                  <a:pt x="2708064" y="1022519"/>
                </a:lnTo>
                <a:lnTo>
                  <a:pt x="2706878" y="1447123"/>
                </a:lnTo>
                <a:close/>
                <a:moveTo>
                  <a:pt x="2257975" y="1512316"/>
                </a:moveTo>
                <a:lnTo>
                  <a:pt x="2038011" y="1513078"/>
                </a:lnTo>
                <a:lnTo>
                  <a:pt x="1816100" y="1513840"/>
                </a:lnTo>
                <a:lnTo>
                  <a:pt x="1817624" y="1025821"/>
                </a:lnTo>
                <a:lnTo>
                  <a:pt x="2259415" y="1024213"/>
                </a:lnTo>
                <a:lnTo>
                  <a:pt x="2257975" y="1512401"/>
                </a:lnTo>
                <a:close/>
                <a:moveTo>
                  <a:pt x="1816100" y="1520275"/>
                </a:moveTo>
                <a:lnTo>
                  <a:pt x="2038011" y="1519513"/>
                </a:lnTo>
                <a:lnTo>
                  <a:pt x="2257975" y="1518751"/>
                </a:lnTo>
                <a:lnTo>
                  <a:pt x="2256790" y="1934126"/>
                </a:lnTo>
                <a:lnTo>
                  <a:pt x="2256536" y="2007108"/>
                </a:lnTo>
                <a:lnTo>
                  <a:pt x="2036572" y="2007786"/>
                </a:lnTo>
                <a:lnTo>
                  <a:pt x="1814661" y="2008463"/>
                </a:lnTo>
                <a:lnTo>
                  <a:pt x="1814915" y="1935226"/>
                </a:lnTo>
                <a:lnTo>
                  <a:pt x="1816185" y="1520275"/>
                </a:lnTo>
                <a:close/>
                <a:moveTo>
                  <a:pt x="1807803" y="2014982"/>
                </a:moveTo>
                <a:lnTo>
                  <a:pt x="1806279" y="2503339"/>
                </a:lnTo>
                <a:lnTo>
                  <a:pt x="1364573" y="2504610"/>
                </a:lnTo>
                <a:lnTo>
                  <a:pt x="1366181" y="2016337"/>
                </a:lnTo>
                <a:lnTo>
                  <a:pt x="1587923" y="2015659"/>
                </a:lnTo>
                <a:lnTo>
                  <a:pt x="1807803" y="2014982"/>
                </a:lnTo>
                <a:close/>
                <a:moveTo>
                  <a:pt x="1362964" y="2999571"/>
                </a:moveTo>
                <a:lnTo>
                  <a:pt x="1364573" y="2511129"/>
                </a:lnTo>
                <a:lnTo>
                  <a:pt x="1586399" y="2510452"/>
                </a:lnTo>
                <a:lnTo>
                  <a:pt x="1806279" y="2509774"/>
                </a:lnTo>
                <a:lnTo>
                  <a:pt x="1804755" y="2998386"/>
                </a:lnTo>
                <a:lnTo>
                  <a:pt x="1584791" y="2998978"/>
                </a:lnTo>
                <a:lnTo>
                  <a:pt x="1362964" y="2999571"/>
                </a:lnTo>
                <a:close/>
                <a:moveTo>
                  <a:pt x="1811528" y="3004820"/>
                </a:moveTo>
                <a:lnTo>
                  <a:pt x="2033524" y="3004228"/>
                </a:lnTo>
                <a:lnTo>
                  <a:pt x="2253573" y="3003635"/>
                </a:lnTo>
                <a:lnTo>
                  <a:pt x="2252811" y="3263816"/>
                </a:lnTo>
                <a:lnTo>
                  <a:pt x="2252133" y="3492585"/>
                </a:lnTo>
                <a:lnTo>
                  <a:pt x="2032000" y="3493093"/>
                </a:lnTo>
                <a:lnTo>
                  <a:pt x="1809919" y="3493601"/>
                </a:lnTo>
                <a:lnTo>
                  <a:pt x="1810682" y="3249168"/>
                </a:lnTo>
                <a:lnTo>
                  <a:pt x="1811443" y="3004820"/>
                </a:lnTo>
                <a:close/>
                <a:moveTo>
                  <a:pt x="1808480" y="3989070"/>
                </a:moveTo>
                <a:lnTo>
                  <a:pt x="1810004" y="3500120"/>
                </a:lnTo>
                <a:lnTo>
                  <a:pt x="2032085" y="3499528"/>
                </a:lnTo>
                <a:lnTo>
                  <a:pt x="2252218" y="3499020"/>
                </a:lnTo>
                <a:lnTo>
                  <a:pt x="2251202" y="3856821"/>
                </a:lnTo>
                <a:lnTo>
                  <a:pt x="2250779" y="3988139"/>
                </a:lnTo>
                <a:lnTo>
                  <a:pt x="2030645" y="3988647"/>
                </a:lnTo>
                <a:lnTo>
                  <a:pt x="1808565" y="3989155"/>
                </a:lnTo>
                <a:close/>
                <a:moveTo>
                  <a:pt x="2257382" y="3988054"/>
                </a:moveTo>
                <a:lnTo>
                  <a:pt x="2258822" y="3498935"/>
                </a:lnTo>
                <a:lnTo>
                  <a:pt x="2481072" y="3498342"/>
                </a:lnTo>
                <a:lnTo>
                  <a:pt x="2701375" y="3497750"/>
                </a:lnTo>
                <a:lnTo>
                  <a:pt x="2700359" y="3856059"/>
                </a:lnTo>
                <a:lnTo>
                  <a:pt x="2700020" y="3987038"/>
                </a:lnTo>
                <a:lnTo>
                  <a:pt x="2479717" y="3987546"/>
                </a:lnTo>
                <a:lnTo>
                  <a:pt x="2257467" y="3988054"/>
                </a:lnTo>
                <a:close/>
                <a:moveTo>
                  <a:pt x="2706540" y="3987123"/>
                </a:moveTo>
                <a:lnTo>
                  <a:pt x="2707894" y="3497834"/>
                </a:lnTo>
                <a:lnTo>
                  <a:pt x="2930314" y="3497242"/>
                </a:lnTo>
                <a:lnTo>
                  <a:pt x="3150701" y="3496649"/>
                </a:lnTo>
                <a:lnTo>
                  <a:pt x="3150277" y="3668607"/>
                </a:lnTo>
                <a:lnTo>
                  <a:pt x="3149431" y="3986107"/>
                </a:lnTo>
                <a:lnTo>
                  <a:pt x="2916682" y="3986615"/>
                </a:lnTo>
                <a:lnTo>
                  <a:pt x="2706540" y="3987038"/>
                </a:lnTo>
                <a:close/>
                <a:moveTo>
                  <a:pt x="7654205" y="3976540"/>
                </a:moveTo>
                <a:lnTo>
                  <a:pt x="7208266" y="3977471"/>
                </a:lnTo>
                <a:lnTo>
                  <a:pt x="7208436" y="3773340"/>
                </a:lnTo>
                <a:lnTo>
                  <a:pt x="7208689" y="3486574"/>
                </a:lnTo>
                <a:lnTo>
                  <a:pt x="7432718" y="3485981"/>
                </a:lnTo>
                <a:lnTo>
                  <a:pt x="7654544" y="3485388"/>
                </a:lnTo>
                <a:lnTo>
                  <a:pt x="7654375" y="3657262"/>
                </a:lnTo>
                <a:lnTo>
                  <a:pt x="7654120" y="3976455"/>
                </a:lnTo>
                <a:close/>
                <a:moveTo>
                  <a:pt x="7659963" y="3479716"/>
                </a:moveTo>
                <a:lnTo>
                  <a:pt x="7660386" y="2988818"/>
                </a:lnTo>
                <a:lnTo>
                  <a:pt x="7884499" y="2988226"/>
                </a:lnTo>
                <a:lnTo>
                  <a:pt x="8106410" y="2987633"/>
                </a:lnTo>
                <a:lnTo>
                  <a:pt x="8106071" y="3478700"/>
                </a:lnTo>
                <a:lnTo>
                  <a:pt x="7884075" y="3479208"/>
                </a:lnTo>
                <a:lnTo>
                  <a:pt x="7659878" y="3479716"/>
                </a:lnTo>
                <a:close/>
                <a:moveTo>
                  <a:pt x="8111659" y="2981876"/>
                </a:moveTo>
                <a:lnTo>
                  <a:pt x="8111998" y="2490978"/>
                </a:lnTo>
                <a:lnTo>
                  <a:pt x="8111998" y="2490978"/>
                </a:lnTo>
                <a:cubicBezTo>
                  <a:pt x="8111998" y="2490978"/>
                  <a:pt x="8558276" y="2489624"/>
                  <a:pt x="8558276" y="2489624"/>
                </a:cubicBezTo>
                <a:lnTo>
                  <a:pt x="8558022" y="2980690"/>
                </a:lnTo>
                <a:lnTo>
                  <a:pt x="8335941" y="2981283"/>
                </a:lnTo>
                <a:lnTo>
                  <a:pt x="8111659" y="2981876"/>
                </a:lnTo>
                <a:close/>
                <a:moveTo>
                  <a:pt x="8167709" y="2485221"/>
                </a:moveTo>
                <a:lnTo>
                  <a:pt x="8111998" y="2485390"/>
                </a:lnTo>
                <a:lnTo>
                  <a:pt x="8112253" y="2134277"/>
                </a:lnTo>
                <a:lnTo>
                  <a:pt x="8112253" y="1994662"/>
                </a:lnTo>
                <a:cubicBezTo>
                  <a:pt x="8112253" y="1994662"/>
                  <a:pt x="8336535" y="1993900"/>
                  <a:pt x="8336535" y="1993900"/>
                </a:cubicBezTo>
                <a:lnTo>
                  <a:pt x="8558530" y="1993223"/>
                </a:lnTo>
                <a:lnTo>
                  <a:pt x="8558276" y="2484035"/>
                </a:lnTo>
                <a:lnTo>
                  <a:pt x="8167709" y="2485136"/>
                </a:lnTo>
                <a:close/>
                <a:moveTo>
                  <a:pt x="8336619" y="1988312"/>
                </a:moveTo>
                <a:lnTo>
                  <a:pt x="8112421" y="1988990"/>
                </a:lnTo>
                <a:lnTo>
                  <a:pt x="8112591" y="1716955"/>
                </a:lnTo>
                <a:lnTo>
                  <a:pt x="8112760" y="1498515"/>
                </a:lnTo>
                <a:lnTo>
                  <a:pt x="8558869" y="1496991"/>
                </a:lnTo>
                <a:lnTo>
                  <a:pt x="8558615" y="1987635"/>
                </a:lnTo>
                <a:lnTo>
                  <a:pt x="8336619" y="1988312"/>
                </a:lnTo>
                <a:close/>
                <a:moveTo>
                  <a:pt x="919734" y="1516719"/>
                </a:moveTo>
                <a:lnTo>
                  <a:pt x="921427" y="1029039"/>
                </a:lnTo>
                <a:lnTo>
                  <a:pt x="1362541" y="1027430"/>
                </a:lnTo>
                <a:lnTo>
                  <a:pt x="1360932" y="1515280"/>
                </a:lnTo>
                <a:lnTo>
                  <a:pt x="1141222" y="1516041"/>
                </a:lnTo>
                <a:lnTo>
                  <a:pt x="919649" y="1516803"/>
                </a:lnTo>
                <a:close/>
                <a:moveTo>
                  <a:pt x="1367790" y="1521799"/>
                </a:moveTo>
                <a:lnTo>
                  <a:pt x="1589532" y="1521037"/>
                </a:lnTo>
                <a:lnTo>
                  <a:pt x="1809327" y="1520275"/>
                </a:lnTo>
                <a:lnTo>
                  <a:pt x="1808056" y="1940984"/>
                </a:lnTo>
                <a:lnTo>
                  <a:pt x="1807887" y="2008463"/>
                </a:lnTo>
                <a:lnTo>
                  <a:pt x="1588008" y="2009140"/>
                </a:lnTo>
                <a:lnTo>
                  <a:pt x="1366266" y="2009817"/>
                </a:lnTo>
                <a:lnTo>
                  <a:pt x="1366520" y="1924982"/>
                </a:lnTo>
                <a:lnTo>
                  <a:pt x="1367875" y="1521799"/>
                </a:lnTo>
                <a:close/>
                <a:moveTo>
                  <a:pt x="1359323" y="2016422"/>
                </a:moveTo>
                <a:lnTo>
                  <a:pt x="1357715" y="2504610"/>
                </a:lnTo>
                <a:lnTo>
                  <a:pt x="916347" y="2505880"/>
                </a:lnTo>
                <a:lnTo>
                  <a:pt x="918041" y="2017776"/>
                </a:lnTo>
                <a:lnTo>
                  <a:pt x="1139613" y="2017099"/>
                </a:lnTo>
                <a:lnTo>
                  <a:pt x="1359323" y="2016422"/>
                </a:lnTo>
                <a:close/>
                <a:moveTo>
                  <a:pt x="914654" y="3000756"/>
                </a:moveTo>
                <a:lnTo>
                  <a:pt x="916347" y="2512484"/>
                </a:lnTo>
                <a:lnTo>
                  <a:pt x="1138005" y="2511806"/>
                </a:lnTo>
                <a:lnTo>
                  <a:pt x="1357799" y="2511129"/>
                </a:lnTo>
                <a:lnTo>
                  <a:pt x="1356191" y="2999571"/>
                </a:lnTo>
                <a:lnTo>
                  <a:pt x="1136396" y="3000164"/>
                </a:lnTo>
                <a:lnTo>
                  <a:pt x="914739" y="3000756"/>
                </a:lnTo>
                <a:close/>
                <a:moveTo>
                  <a:pt x="1362964" y="3006090"/>
                </a:moveTo>
                <a:lnTo>
                  <a:pt x="1584791" y="3005498"/>
                </a:lnTo>
                <a:lnTo>
                  <a:pt x="1804755" y="3004905"/>
                </a:lnTo>
                <a:lnTo>
                  <a:pt x="1803993" y="3265340"/>
                </a:lnTo>
                <a:lnTo>
                  <a:pt x="1803315" y="3493686"/>
                </a:lnTo>
                <a:lnTo>
                  <a:pt x="1583351" y="3494194"/>
                </a:lnTo>
                <a:lnTo>
                  <a:pt x="1361440" y="3494702"/>
                </a:lnTo>
                <a:lnTo>
                  <a:pt x="1362202" y="3266102"/>
                </a:lnTo>
                <a:lnTo>
                  <a:pt x="1363049" y="3006090"/>
                </a:lnTo>
                <a:close/>
                <a:moveTo>
                  <a:pt x="1354497" y="3501221"/>
                </a:moveTo>
                <a:lnTo>
                  <a:pt x="1353312" y="3858768"/>
                </a:lnTo>
                <a:lnTo>
                  <a:pt x="1352889" y="3990086"/>
                </a:lnTo>
                <a:lnTo>
                  <a:pt x="1133009" y="3990594"/>
                </a:lnTo>
                <a:lnTo>
                  <a:pt x="911267" y="3991102"/>
                </a:lnTo>
                <a:lnTo>
                  <a:pt x="912961" y="3502491"/>
                </a:lnTo>
                <a:lnTo>
                  <a:pt x="1134703" y="3501898"/>
                </a:lnTo>
                <a:lnTo>
                  <a:pt x="1354582" y="3501306"/>
                </a:lnTo>
                <a:close/>
                <a:moveTo>
                  <a:pt x="909489" y="4486318"/>
                </a:moveTo>
                <a:lnTo>
                  <a:pt x="911183" y="3997452"/>
                </a:lnTo>
                <a:lnTo>
                  <a:pt x="1132925" y="3996944"/>
                </a:lnTo>
                <a:lnTo>
                  <a:pt x="1352804" y="3996436"/>
                </a:lnTo>
                <a:lnTo>
                  <a:pt x="1352127" y="4202769"/>
                </a:lnTo>
                <a:lnTo>
                  <a:pt x="1351195" y="4485386"/>
                </a:lnTo>
                <a:lnTo>
                  <a:pt x="1236641" y="4485641"/>
                </a:lnTo>
                <a:lnTo>
                  <a:pt x="909404" y="4486233"/>
                </a:lnTo>
                <a:close/>
                <a:moveTo>
                  <a:pt x="1358138" y="4485471"/>
                </a:moveTo>
                <a:lnTo>
                  <a:pt x="1359747" y="3996521"/>
                </a:lnTo>
                <a:lnTo>
                  <a:pt x="1581658" y="3996013"/>
                </a:lnTo>
                <a:lnTo>
                  <a:pt x="1801706" y="3995505"/>
                </a:lnTo>
                <a:lnTo>
                  <a:pt x="1801029" y="4201669"/>
                </a:lnTo>
                <a:lnTo>
                  <a:pt x="1800182" y="4484625"/>
                </a:lnTo>
                <a:lnTo>
                  <a:pt x="1686306" y="4484878"/>
                </a:lnTo>
                <a:lnTo>
                  <a:pt x="1358138" y="4485471"/>
                </a:lnTo>
                <a:close/>
                <a:moveTo>
                  <a:pt x="1806956" y="4484625"/>
                </a:moveTo>
                <a:lnTo>
                  <a:pt x="1808480" y="3995505"/>
                </a:lnTo>
                <a:lnTo>
                  <a:pt x="2030561" y="3994997"/>
                </a:lnTo>
                <a:lnTo>
                  <a:pt x="2250694" y="3994489"/>
                </a:lnTo>
                <a:lnTo>
                  <a:pt x="2250101" y="4201245"/>
                </a:lnTo>
                <a:lnTo>
                  <a:pt x="2249255" y="4483778"/>
                </a:lnTo>
                <a:lnTo>
                  <a:pt x="2135886" y="4484032"/>
                </a:lnTo>
                <a:lnTo>
                  <a:pt x="1806871" y="4484625"/>
                </a:lnTo>
                <a:close/>
                <a:moveTo>
                  <a:pt x="2255943" y="4483778"/>
                </a:moveTo>
                <a:lnTo>
                  <a:pt x="2257382" y="3994489"/>
                </a:lnTo>
                <a:lnTo>
                  <a:pt x="2479632" y="3993981"/>
                </a:lnTo>
                <a:lnTo>
                  <a:pt x="2699935" y="3993473"/>
                </a:lnTo>
                <a:lnTo>
                  <a:pt x="2699343" y="4199975"/>
                </a:lnTo>
                <a:lnTo>
                  <a:pt x="2698581" y="4482931"/>
                </a:lnTo>
                <a:lnTo>
                  <a:pt x="2585805" y="4483185"/>
                </a:lnTo>
                <a:lnTo>
                  <a:pt x="2255943" y="4483778"/>
                </a:lnTo>
                <a:close/>
                <a:moveTo>
                  <a:pt x="2705100" y="4482931"/>
                </a:moveTo>
                <a:lnTo>
                  <a:pt x="2706455" y="3993473"/>
                </a:lnTo>
                <a:lnTo>
                  <a:pt x="2916598" y="3992965"/>
                </a:lnTo>
                <a:lnTo>
                  <a:pt x="3149346" y="3992457"/>
                </a:lnTo>
                <a:lnTo>
                  <a:pt x="3148584" y="4295902"/>
                </a:lnTo>
                <a:lnTo>
                  <a:pt x="3148076" y="4482084"/>
                </a:lnTo>
                <a:lnTo>
                  <a:pt x="3030051" y="4482339"/>
                </a:lnTo>
                <a:lnTo>
                  <a:pt x="2705100" y="4482931"/>
                </a:lnTo>
                <a:close/>
                <a:moveTo>
                  <a:pt x="3154511" y="4482084"/>
                </a:moveTo>
                <a:lnTo>
                  <a:pt x="3154765" y="4384125"/>
                </a:lnTo>
                <a:lnTo>
                  <a:pt x="3155781" y="3992457"/>
                </a:lnTo>
                <a:lnTo>
                  <a:pt x="3599011" y="3991441"/>
                </a:lnTo>
                <a:lnTo>
                  <a:pt x="3598248" y="4296326"/>
                </a:lnTo>
                <a:lnTo>
                  <a:pt x="3597825" y="4481238"/>
                </a:lnTo>
                <a:lnTo>
                  <a:pt x="3479631" y="4481492"/>
                </a:lnTo>
                <a:lnTo>
                  <a:pt x="3154511" y="4482084"/>
                </a:lnTo>
                <a:close/>
                <a:moveTo>
                  <a:pt x="3604090" y="4481238"/>
                </a:moveTo>
                <a:lnTo>
                  <a:pt x="3604345" y="4385141"/>
                </a:lnTo>
                <a:lnTo>
                  <a:pt x="3605276" y="3991356"/>
                </a:lnTo>
                <a:lnTo>
                  <a:pt x="4048760" y="3990340"/>
                </a:lnTo>
                <a:lnTo>
                  <a:pt x="4048082" y="4296834"/>
                </a:lnTo>
                <a:lnTo>
                  <a:pt x="4047659" y="4480307"/>
                </a:lnTo>
                <a:lnTo>
                  <a:pt x="3925740" y="4480560"/>
                </a:lnTo>
                <a:lnTo>
                  <a:pt x="3604006" y="4481153"/>
                </a:lnTo>
                <a:close/>
                <a:moveTo>
                  <a:pt x="4053925" y="4480391"/>
                </a:moveTo>
                <a:lnTo>
                  <a:pt x="4054094" y="4386411"/>
                </a:lnTo>
                <a:lnTo>
                  <a:pt x="4054940" y="3990425"/>
                </a:lnTo>
                <a:lnTo>
                  <a:pt x="4498764" y="3989409"/>
                </a:lnTo>
                <a:lnTo>
                  <a:pt x="4498171" y="4293870"/>
                </a:lnTo>
                <a:lnTo>
                  <a:pt x="4497748" y="4479544"/>
                </a:lnTo>
                <a:lnTo>
                  <a:pt x="4378198" y="4479799"/>
                </a:lnTo>
                <a:lnTo>
                  <a:pt x="4053840" y="4480391"/>
                </a:lnTo>
                <a:close/>
                <a:moveTo>
                  <a:pt x="4503843" y="4479544"/>
                </a:moveTo>
                <a:lnTo>
                  <a:pt x="4504013" y="4382601"/>
                </a:lnTo>
                <a:lnTo>
                  <a:pt x="4504859" y="3989409"/>
                </a:lnTo>
                <a:lnTo>
                  <a:pt x="4949021" y="3988393"/>
                </a:lnTo>
                <a:lnTo>
                  <a:pt x="4948428" y="4291754"/>
                </a:lnTo>
                <a:lnTo>
                  <a:pt x="4948090" y="4478698"/>
                </a:lnTo>
                <a:lnTo>
                  <a:pt x="4829895" y="4478952"/>
                </a:lnTo>
                <a:lnTo>
                  <a:pt x="4503843" y="4479544"/>
                </a:lnTo>
                <a:close/>
                <a:moveTo>
                  <a:pt x="4954016" y="4478698"/>
                </a:moveTo>
                <a:lnTo>
                  <a:pt x="4954185" y="4379976"/>
                </a:lnTo>
                <a:lnTo>
                  <a:pt x="4954948" y="3988393"/>
                </a:lnTo>
                <a:lnTo>
                  <a:pt x="5399363" y="3987377"/>
                </a:lnTo>
                <a:lnTo>
                  <a:pt x="5398855" y="4293447"/>
                </a:lnTo>
                <a:lnTo>
                  <a:pt x="5398516" y="4477851"/>
                </a:lnTo>
                <a:lnTo>
                  <a:pt x="5277782" y="4478105"/>
                </a:lnTo>
                <a:lnTo>
                  <a:pt x="4954016" y="4478698"/>
                </a:lnTo>
                <a:close/>
                <a:moveTo>
                  <a:pt x="5404358" y="4477767"/>
                </a:moveTo>
                <a:lnTo>
                  <a:pt x="5404527" y="4382855"/>
                </a:lnTo>
                <a:lnTo>
                  <a:pt x="5405205" y="3987292"/>
                </a:lnTo>
                <a:lnTo>
                  <a:pt x="5849959" y="3986276"/>
                </a:lnTo>
                <a:lnTo>
                  <a:pt x="5849451" y="4289129"/>
                </a:lnTo>
                <a:lnTo>
                  <a:pt x="5849197" y="4476920"/>
                </a:lnTo>
                <a:lnTo>
                  <a:pt x="5731256" y="4477174"/>
                </a:lnTo>
                <a:lnTo>
                  <a:pt x="5404358" y="4477767"/>
                </a:lnTo>
                <a:close/>
                <a:moveTo>
                  <a:pt x="5854954" y="4476920"/>
                </a:moveTo>
                <a:lnTo>
                  <a:pt x="5855123" y="4377098"/>
                </a:lnTo>
                <a:lnTo>
                  <a:pt x="5855716" y="3986276"/>
                </a:lnTo>
                <a:lnTo>
                  <a:pt x="6300724" y="3985260"/>
                </a:lnTo>
                <a:lnTo>
                  <a:pt x="6300301" y="4288536"/>
                </a:lnTo>
                <a:lnTo>
                  <a:pt x="6300047" y="4476073"/>
                </a:lnTo>
                <a:lnTo>
                  <a:pt x="6177535" y="4476327"/>
                </a:lnTo>
                <a:lnTo>
                  <a:pt x="5854869" y="4476920"/>
                </a:lnTo>
                <a:close/>
                <a:moveTo>
                  <a:pt x="6305719" y="4476073"/>
                </a:moveTo>
                <a:lnTo>
                  <a:pt x="6305888" y="4376844"/>
                </a:lnTo>
                <a:lnTo>
                  <a:pt x="6306397" y="3985345"/>
                </a:lnTo>
                <a:lnTo>
                  <a:pt x="6751743" y="3984329"/>
                </a:lnTo>
                <a:lnTo>
                  <a:pt x="6751404" y="4289468"/>
                </a:lnTo>
                <a:lnTo>
                  <a:pt x="6751151" y="4475311"/>
                </a:lnTo>
                <a:lnTo>
                  <a:pt x="6631855" y="4475565"/>
                </a:lnTo>
                <a:lnTo>
                  <a:pt x="6305719" y="4476158"/>
                </a:lnTo>
                <a:close/>
                <a:moveTo>
                  <a:pt x="6756654" y="4475226"/>
                </a:moveTo>
                <a:lnTo>
                  <a:pt x="6756654" y="4378537"/>
                </a:lnTo>
                <a:cubicBezTo>
                  <a:pt x="6756654" y="4378537"/>
                  <a:pt x="6757247" y="3984329"/>
                  <a:pt x="6757247" y="3984329"/>
                </a:cubicBezTo>
                <a:lnTo>
                  <a:pt x="7202932" y="3983313"/>
                </a:lnTo>
                <a:lnTo>
                  <a:pt x="7202593" y="4287775"/>
                </a:lnTo>
                <a:lnTo>
                  <a:pt x="7202424" y="4474465"/>
                </a:lnTo>
                <a:lnTo>
                  <a:pt x="7081859" y="4474718"/>
                </a:lnTo>
                <a:lnTo>
                  <a:pt x="6756654" y="4475311"/>
                </a:lnTo>
                <a:close/>
                <a:moveTo>
                  <a:pt x="7207758" y="4474380"/>
                </a:moveTo>
                <a:lnTo>
                  <a:pt x="7207758" y="4376505"/>
                </a:lnTo>
                <a:cubicBezTo>
                  <a:pt x="7207758" y="4376505"/>
                  <a:pt x="7208266" y="3983228"/>
                  <a:pt x="7208266" y="3983228"/>
                </a:cubicBezTo>
                <a:lnTo>
                  <a:pt x="7654205" y="3982212"/>
                </a:lnTo>
                <a:lnTo>
                  <a:pt x="7653952" y="4287012"/>
                </a:lnTo>
                <a:lnTo>
                  <a:pt x="7653782" y="4473449"/>
                </a:lnTo>
                <a:lnTo>
                  <a:pt x="7533470" y="4473702"/>
                </a:lnTo>
                <a:lnTo>
                  <a:pt x="7207758" y="4474295"/>
                </a:lnTo>
                <a:close/>
                <a:moveTo>
                  <a:pt x="7659116" y="4473533"/>
                </a:moveTo>
                <a:lnTo>
                  <a:pt x="7659116" y="4376082"/>
                </a:lnTo>
                <a:cubicBezTo>
                  <a:pt x="7659116" y="4376082"/>
                  <a:pt x="7659539" y="3982212"/>
                  <a:pt x="7659539" y="3982212"/>
                </a:cubicBezTo>
                <a:lnTo>
                  <a:pt x="8105818" y="3981196"/>
                </a:lnTo>
                <a:lnTo>
                  <a:pt x="8105648" y="4284642"/>
                </a:lnTo>
                <a:lnTo>
                  <a:pt x="8105479" y="4472686"/>
                </a:lnTo>
                <a:lnTo>
                  <a:pt x="7986269" y="4472941"/>
                </a:lnTo>
                <a:lnTo>
                  <a:pt x="7659116" y="4473533"/>
                </a:lnTo>
                <a:close/>
                <a:moveTo>
                  <a:pt x="8105818" y="3975608"/>
                </a:moveTo>
                <a:lnTo>
                  <a:pt x="7659539" y="3976540"/>
                </a:lnTo>
                <a:lnTo>
                  <a:pt x="7659709" y="3770969"/>
                </a:lnTo>
                <a:lnTo>
                  <a:pt x="7659963" y="3485473"/>
                </a:lnTo>
                <a:lnTo>
                  <a:pt x="7884160" y="3484880"/>
                </a:lnTo>
                <a:lnTo>
                  <a:pt x="8106156" y="3484288"/>
                </a:lnTo>
                <a:lnTo>
                  <a:pt x="8106156" y="3654891"/>
                </a:lnTo>
                <a:cubicBezTo>
                  <a:pt x="8106156" y="3654891"/>
                  <a:pt x="8105818" y="3975524"/>
                  <a:pt x="8105818" y="3975524"/>
                </a:cubicBezTo>
                <a:close/>
                <a:moveTo>
                  <a:pt x="8111320" y="3478615"/>
                </a:moveTo>
                <a:lnTo>
                  <a:pt x="8111659" y="2987548"/>
                </a:lnTo>
                <a:lnTo>
                  <a:pt x="8335941" y="2986956"/>
                </a:lnTo>
                <a:lnTo>
                  <a:pt x="8558022" y="2986363"/>
                </a:lnTo>
                <a:lnTo>
                  <a:pt x="8557768" y="3477599"/>
                </a:lnTo>
                <a:lnTo>
                  <a:pt x="8335687" y="3478107"/>
                </a:lnTo>
                <a:lnTo>
                  <a:pt x="8111320" y="3478615"/>
                </a:lnTo>
                <a:close/>
                <a:moveTo>
                  <a:pt x="8563864" y="1491319"/>
                </a:moveTo>
                <a:lnTo>
                  <a:pt x="8564118" y="1000845"/>
                </a:lnTo>
                <a:lnTo>
                  <a:pt x="9010481" y="999236"/>
                </a:lnTo>
                <a:lnTo>
                  <a:pt x="9010311" y="1489880"/>
                </a:lnTo>
                <a:lnTo>
                  <a:pt x="8563864" y="1491403"/>
                </a:lnTo>
                <a:close/>
                <a:moveTo>
                  <a:pt x="471847" y="1518243"/>
                </a:moveTo>
                <a:lnTo>
                  <a:pt x="473625" y="1030732"/>
                </a:lnTo>
                <a:lnTo>
                  <a:pt x="914485" y="1029123"/>
                </a:lnTo>
                <a:lnTo>
                  <a:pt x="912791" y="1516803"/>
                </a:lnTo>
                <a:lnTo>
                  <a:pt x="693250" y="1517565"/>
                </a:lnTo>
                <a:lnTo>
                  <a:pt x="471847" y="1518328"/>
                </a:lnTo>
                <a:close/>
                <a:moveTo>
                  <a:pt x="919734" y="1523323"/>
                </a:moveTo>
                <a:lnTo>
                  <a:pt x="1141307" y="1522561"/>
                </a:lnTo>
                <a:lnTo>
                  <a:pt x="1361017" y="1521799"/>
                </a:lnTo>
                <a:lnTo>
                  <a:pt x="1359662" y="1930061"/>
                </a:lnTo>
                <a:lnTo>
                  <a:pt x="1359408" y="2009817"/>
                </a:lnTo>
                <a:lnTo>
                  <a:pt x="1139698" y="2010495"/>
                </a:lnTo>
                <a:lnTo>
                  <a:pt x="918125" y="2011172"/>
                </a:lnTo>
                <a:lnTo>
                  <a:pt x="918379" y="1930739"/>
                </a:lnTo>
                <a:lnTo>
                  <a:pt x="919819" y="1523323"/>
                </a:lnTo>
                <a:close/>
                <a:moveTo>
                  <a:pt x="911013" y="2017861"/>
                </a:moveTo>
                <a:lnTo>
                  <a:pt x="909320" y="2505964"/>
                </a:lnTo>
                <a:lnTo>
                  <a:pt x="468207" y="2507234"/>
                </a:lnTo>
                <a:lnTo>
                  <a:pt x="469985" y="2019300"/>
                </a:lnTo>
                <a:lnTo>
                  <a:pt x="691388" y="2018623"/>
                </a:lnTo>
                <a:lnTo>
                  <a:pt x="910929" y="2017946"/>
                </a:lnTo>
                <a:close/>
                <a:moveTo>
                  <a:pt x="914569" y="3007276"/>
                </a:moveTo>
                <a:lnTo>
                  <a:pt x="1136227" y="3006683"/>
                </a:lnTo>
                <a:lnTo>
                  <a:pt x="1356021" y="3006090"/>
                </a:lnTo>
                <a:lnTo>
                  <a:pt x="1355259" y="3250354"/>
                </a:lnTo>
                <a:lnTo>
                  <a:pt x="1354497" y="3494702"/>
                </a:lnTo>
                <a:lnTo>
                  <a:pt x="1134618" y="3495210"/>
                </a:lnTo>
                <a:lnTo>
                  <a:pt x="912876" y="3495718"/>
                </a:lnTo>
                <a:lnTo>
                  <a:pt x="913723" y="3251454"/>
                </a:lnTo>
                <a:lnTo>
                  <a:pt x="914569" y="3007276"/>
                </a:lnTo>
                <a:close/>
                <a:moveTo>
                  <a:pt x="684445" y="3998045"/>
                </a:moveTo>
                <a:lnTo>
                  <a:pt x="904155" y="3997537"/>
                </a:lnTo>
                <a:lnTo>
                  <a:pt x="903478" y="4204039"/>
                </a:lnTo>
                <a:lnTo>
                  <a:pt x="902546" y="4486402"/>
                </a:lnTo>
                <a:lnTo>
                  <a:pt x="791633" y="4486572"/>
                </a:lnTo>
                <a:lnTo>
                  <a:pt x="461179" y="4487165"/>
                </a:lnTo>
                <a:lnTo>
                  <a:pt x="462957" y="3998468"/>
                </a:lnTo>
                <a:lnTo>
                  <a:pt x="684530" y="3997960"/>
                </a:lnTo>
                <a:close/>
                <a:moveTo>
                  <a:pt x="459317" y="4982718"/>
                </a:moveTo>
                <a:lnTo>
                  <a:pt x="461095" y="4493853"/>
                </a:lnTo>
                <a:lnTo>
                  <a:pt x="573447" y="4493599"/>
                </a:lnTo>
                <a:lnTo>
                  <a:pt x="902546" y="4492922"/>
                </a:lnTo>
                <a:lnTo>
                  <a:pt x="900853" y="4981957"/>
                </a:lnTo>
                <a:lnTo>
                  <a:pt x="681058" y="4982295"/>
                </a:lnTo>
                <a:lnTo>
                  <a:pt x="459401" y="4982634"/>
                </a:lnTo>
                <a:close/>
                <a:moveTo>
                  <a:pt x="907796" y="4981957"/>
                </a:moveTo>
                <a:lnTo>
                  <a:pt x="909489" y="4492922"/>
                </a:lnTo>
                <a:lnTo>
                  <a:pt x="1025483" y="4492668"/>
                </a:lnTo>
                <a:lnTo>
                  <a:pt x="1351195" y="4491991"/>
                </a:lnTo>
                <a:lnTo>
                  <a:pt x="1349587" y="4981194"/>
                </a:lnTo>
                <a:lnTo>
                  <a:pt x="1129623" y="4981533"/>
                </a:lnTo>
                <a:lnTo>
                  <a:pt x="907796" y="4981872"/>
                </a:lnTo>
                <a:close/>
                <a:moveTo>
                  <a:pt x="1356529" y="4981194"/>
                </a:moveTo>
                <a:lnTo>
                  <a:pt x="1358138" y="4491991"/>
                </a:lnTo>
                <a:lnTo>
                  <a:pt x="1473539" y="4491736"/>
                </a:lnTo>
                <a:lnTo>
                  <a:pt x="1800182" y="4491059"/>
                </a:lnTo>
                <a:lnTo>
                  <a:pt x="1798658" y="4980433"/>
                </a:lnTo>
                <a:lnTo>
                  <a:pt x="1578525" y="4980771"/>
                </a:lnTo>
                <a:lnTo>
                  <a:pt x="1356529" y="4981110"/>
                </a:lnTo>
                <a:close/>
                <a:moveTo>
                  <a:pt x="1805432" y="4980433"/>
                </a:moveTo>
                <a:lnTo>
                  <a:pt x="1806956" y="4491059"/>
                </a:lnTo>
                <a:lnTo>
                  <a:pt x="1921848" y="4490805"/>
                </a:lnTo>
                <a:lnTo>
                  <a:pt x="2249340" y="4490128"/>
                </a:lnTo>
                <a:lnTo>
                  <a:pt x="2247900" y="4979671"/>
                </a:lnTo>
                <a:lnTo>
                  <a:pt x="2027682" y="4980009"/>
                </a:lnTo>
                <a:lnTo>
                  <a:pt x="1805516" y="4980348"/>
                </a:lnTo>
                <a:close/>
                <a:moveTo>
                  <a:pt x="2254504" y="4979671"/>
                </a:moveTo>
                <a:lnTo>
                  <a:pt x="2255943" y="4490128"/>
                </a:lnTo>
                <a:lnTo>
                  <a:pt x="2370243" y="4489874"/>
                </a:lnTo>
                <a:lnTo>
                  <a:pt x="2698581" y="4489197"/>
                </a:lnTo>
                <a:lnTo>
                  <a:pt x="2697226" y="4978824"/>
                </a:lnTo>
                <a:lnTo>
                  <a:pt x="2476839" y="4979163"/>
                </a:lnTo>
                <a:lnTo>
                  <a:pt x="2254504" y="4979501"/>
                </a:lnTo>
                <a:close/>
                <a:moveTo>
                  <a:pt x="2703745" y="4978993"/>
                </a:moveTo>
                <a:lnTo>
                  <a:pt x="2705100" y="4489281"/>
                </a:lnTo>
                <a:lnTo>
                  <a:pt x="2819061" y="4489027"/>
                </a:lnTo>
                <a:lnTo>
                  <a:pt x="3148076" y="4488350"/>
                </a:lnTo>
                <a:lnTo>
                  <a:pt x="3147483" y="4733206"/>
                </a:lnTo>
                <a:lnTo>
                  <a:pt x="3146890" y="4978147"/>
                </a:lnTo>
                <a:lnTo>
                  <a:pt x="2926334" y="4978485"/>
                </a:lnTo>
                <a:lnTo>
                  <a:pt x="2703830" y="4978824"/>
                </a:lnTo>
                <a:close/>
                <a:moveTo>
                  <a:pt x="3153240" y="4978231"/>
                </a:moveTo>
                <a:lnTo>
                  <a:pt x="3153833" y="4733291"/>
                </a:lnTo>
                <a:lnTo>
                  <a:pt x="3154426" y="4488434"/>
                </a:lnTo>
                <a:lnTo>
                  <a:pt x="3274145" y="4488181"/>
                </a:lnTo>
                <a:lnTo>
                  <a:pt x="3597740" y="4487503"/>
                </a:lnTo>
                <a:lnTo>
                  <a:pt x="3597148" y="4732444"/>
                </a:lnTo>
                <a:lnTo>
                  <a:pt x="3596556" y="4977469"/>
                </a:lnTo>
                <a:lnTo>
                  <a:pt x="3375829" y="4977808"/>
                </a:lnTo>
                <a:lnTo>
                  <a:pt x="3153156" y="4978147"/>
                </a:lnTo>
                <a:close/>
                <a:moveTo>
                  <a:pt x="3602906" y="4977469"/>
                </a:moveTo>
                <a:lnTo>
                  <a:pt x="3603498" y="4732444"/>
                </a:lnTo>
                <a:lnTo>
                  <a:pt x="3604090" y="4487503"/>
                </a:lnTo>
                <a:lnTo>
                  <a:pt x="3727619" y="4487249"/>
                </a:lnTo>
                <a:lnTo>
                  <a:pt x="4047744" y="4486572"/>
                </a:lnTo>
                <a:lnTo>
                  <a:pt x="4047236" y="4731597"/>
                </a:lnTo>
                <a:lnTo>
                  <a:pt x="4046728" y="4976707"/>
                </a:lnTo>
                <a:lnTo>
                  <a:pt x="3825917" y="4977046"/>
                </a:lnTo>
                <a:lnTo>
                  <a:pt x="3603075" y="4977384"/>
                </a:lnTo>
                <a:close/>
                <a:moveTo>
                  <a:pt x="4052740" y="4976707"/>
                </a:moveTo>
                <a:lnTo>
                  <a:pt x="4053248" y="4731597"/>
                </a:lnTo>
                <a:lnTo>
                  <a:pt x="4053756" y="4486572"/>
                </a:lnTo>
                <a:lnTo>
                  <a:pt x="4174914" y="4486318"/>
                </a:lnTo>
                <a:lnTo>
                  <a:pt x="4497663" y="4485641"/>
                </a:lnTo>
                <a:lnTo>
                  <a:pt x="4497155" y="4730750"/>
                </a:lnTo>
                <a:lnTo>
                  <a:pt x="4496647" y="4975945"/>
                </a:lnTo>
                <a:lnTo>
                  <a:pt x="4275667" y="4976284"/>
                </a:lnTo>
                <a:lnTo>
                  <a:pt x="4052655" y="4976623"/>
                </a:lnTo>
                <a:close/>
                <a:moveTo>
                  <a:pt x="4502827" y="4975945"/>
                </a:moveTo>
                <a:lnTo>
                  <a:pt x="4503335" y="4730750"/>
                </a:lnTo>
                <a:lnTo>
                  <a:pt x="4503843" y="4485641"/>
                </a:lnTo>
                <a:lnTo>
                  <a:pt x="4623647" y="4485386"/>
                </a:lnTo>
                <a:lnTo>
                  <a:pt x="4948090" y="4484709"/>
                </a:lnTo>
                <a:lnTo>
                  <a:pt x="4947666" y="4729904"/>
                </a:lnTo>
                <a:lnTo>
                  <a:pt x="4947243" y="4975183"/>
                </a:lnTo>
                <a:lnTo>
                  <a:pt x="4726093" y="4975522"/>
                </a:lnTo>
                <a:lnTo>
                  <a:pt x="4502912" y="4975860"/>
                </a:lnTo>
                <a:close/>
                <a:moveTo>
                  <a:pt x="4953085" y="4975183"/>
                </a:moveTo>
                <a:lnTo>
                  <a:pt x="4953508" y="4729904"/>
                </a:lnTo>
                <a:lnTo>
                  <a:pt x="4953932" y="4484709"/>
                </a:lnTo>
                <a:lnTo>
                  <a:pt x="5076275" y="4484455"/>
                </a:lnTo>
                <a:lnTo>
                  <a:pt x="5398432" y="4483778"/>
                </a:lnTo>
                <a:lnTo>
                  <a:pt x="5398008" y="4729057"/>
                </a:lnTo>
                <a:lnTo>
                  <a:pt x="5397585" y="4974421"/>
                </a:lnTo>
                <a:lnTo>
                  <a:pt x="5176351" y="4974760"/>
                </a:lnTo>
                <a:lnTo>
                  <a:pt x="4953000" y="4975099"/>
                </a:lnTo>
                <a:close/>
                <a:moveTo>
                  <a:pt x="5403512" y="4974506"/>
                </a:moveTo>
                <a:lnTo>
                  <a:pt x="5403935" y="4729142"/>
                </a:lnTo>
                <a:lnTo>
                  <a:pt x="5404358" y="4483862"/>
                </a:lnTo>
                <a:lnTo>
                  <a:pt x="5523907" y="4483608"/>
                </a:lnTo>
                <a:lnTo>
                  <a:pt x="5849197" y="4482931"/>
                </a:lnTo>
                <a:lnTo>
                  <a:pt x="5848858" y="4728295"/>
                </a:lnTo>
                <a:lnTo>
                  <a:pt x="5848435" y="4973744"/>
                </a:lnTo>
                <a:lnTo>
                  <a:pt x="5627032" y="4974083"/>
                </a:lnTo>
                <a:lnTo>
                  <a:pt x="5403512" y="4974421"/>
                </a:lnTo>
                <a:close/>
                <a:moveTo>
                  <a:pt x="5854192" y="4973744"/>
                </a:moveTo>
                <a:lnTo>
                  <a:pt x="5854531" y="4728295"/>
                </a:lnTo>
                <a:lnTo>
                  <a:pt x="5854869" y="4482931"/>
                </a:lnTo>
                <a:lnTo>
                  <a:pt x="5979075" y="4482677"/>
                </a:lnTo>
                <a:lnTo>
                  <a:pt x="6300047" y="4482000"/>
                </a:lnTo>
                <a:lnTo>
                  <a:pt x="6299708" y="4727449"/>
                </a:lnTo>
                <a:lnTo>
                  <a:pt x="6299369" y="4972982"/>
                </a:lnTo>
                <a:lnTo>
                  <a:pt x="6077797" y="4973321"/>
                </a:lnTo>
                <a:lnTo>
                  <a:pt x="5854107" y="4973659"/>
                </a:lnTo>
                <a:close/>
                <a:moveTo>
                  <a:pt x="6305042" y="4972982"/>
                </a:moveTo>
                <a:lnTo>
                  <a:pt x="6305381" y="4727449"/>
                </a:lnTo>
                <a:lnTo>
                  <a:pt x="6305719" y="4482000"/>
                </a:lnTo>
                <a:lnTo>
                  <a:pt x="6426708" y="4481746"/>
                </a:lnTo>
                <a:lnTo>
                  <a:pt x="6751151" y="4481068"/>
                </a:lnTo>
                <a:lnTo>
                  <a:pt x="6750812" y="4726602"/>
                </a:lnTo>
                <a:lnTo>
                  <a:pt x="6750473" y="4972220"/>
                </a:lnTo>
                <a:lnTo>
                  <a:pt x="6528816" y="4972558"/>
                </a:lnTo>
                <a:lnTo>
                  <a:pt x="6304957" y="4972897"/>
                </a:lnTo>
                <a:close/>
                <a:moveTo>
                  <a:pt x="6756062" y="4972220"/>
                </a:moveTo>
                <a:lnTo>
                  <a:pt x="6756316" y="4726602"/>
                </a:lnTo>
                <a:lnTo>
                  <a:pt x="6756569" y="4481068"/>
                </a:lnTo>
                <a:lnTo>
                  <a:pt x="6878828" y="4480815"/>
                </a:lnTo>
                <a:lnTo>
                  <a:pt x="7202339" y="4480137"/>
                </a:lnTo>
                <a:lnTo>
                  <a:pt x="7202086" y="4725755"/>
                </a:lnTo>
                <a:lnTo>
                  <a:pt x="7201832" y="4971458"/>
                </a:lnTo>
                <a:lnTo>
                  <a:pt x="6980004" y="4971797"/>
                </a:lnTo>
                <a:lnTo>
                  <a:pt x="6755977" y="4972135"/>
                </a:lnTo>
                <a:close/>
                <a:moveTo>
                  <a:pt x="7207251" y="4971458"/>
                </a:moveTo>
                <a:lnTo>
                  <a:pt x="7207504" y="4725755"/>
                </a:lnTo>
                <a:lnTo>
                  <a:pt x="7207758" y="4480137"/>
                </a:lnTo>
                <a:lnTo>
                  <a:pt x="7329763" y="4479883"/>
                </a:lnTo>
                <a:lnTo>
                  <a:pt x="7653782" y="4479206"/>
                </a:lnTo>
                <a:lnTo>
                  <a:pt x="7653528" y="4724908"/>
                </a:lnTo>
                <a:lnTo>
                  <a:pt x="7653274" y="4970696"/>
                </a:lnTo>
                <a:lnTo>
                  <a:pt x="7431278" y="4971034"/>
                </a:lnTo>
                <a:lnTo>
                  <a:pt x="7207081" y="4971373"/>
                </a:lnTo>
                <a:close/>
                <a:moveTo>
                  <a:pt x="7658693" y="4970696"/>
                </a:moveTo>
                <a:lnTo>
                  <a:pt x="7658862" y="4724908"/>
                </a:lnTo>
                <a:lnTo>
                  <a:pt x="7659032" y="4479206"/>
                </a:lnTo>
                <a:lnTo>
                  <a:pt x="7779936" y="4478952"/>
                </a:lnTo>
                <a:lnTo>
                  <a:pt x="8105394" y="4478275"/>
                </a:lnTo>
                <a:lnTo>
                  <a:pt x="8105225" y="4724062"/>
                </a:lnTo>
                <a:lnTo>
                  <a:pt x="8105055" y="4969934"/>
                </a:lnTo>
                <a:lnTo>
                  <a:pt x="7882975" y="4970273"/>
                </a:lnTo>
                <a:lnTo>
                  <a:pt x="7658693" y="4970611"/>
                </a:lnTo>
                <a:close/>
                <a:moveTo>
                  <a:pt x="8110304" y="4969934"/>
                </a:moveTo>
                <a:lnTo>
                  <a:pt x="8110474" y="4724062"/>
                </a:lnTo>
                <a:lnTo>
                  <a:pt x="8110643" y="4478275"/>
                </a:lnTo>
                <a:lnTo>
                  <a:pt x="8232225" y="4478020"/>
                </a:lnTo>
                <a:lnTo>
                  <a:pt x="8557260" y="4477343"/>
                </a:lnTo>
                <a:lnTo>
                  <a:pt x="8557260" y="4723215"/>
                </a:lnTo>
                <a:cubicBezTo>
                  <a:pt x="8557260" y="4723215"/>
                  <a:pt x="8557006" y="4969172"/>
                  <a:pt x="8557006" y="4969172"/>
                </a:cubicBezTo>
                <a:lnTo>
                  <a:pt x="8334756" y="4969510"/>
                </a:lnTo>
                <a:lnTo>
                  <a:pt x="8110304" y="4969849"/>
                </a:lnTo>
                <a:close/>
                <a:moveTo>
                  <a:pt x="9009295" y="4470993"/>
                </a:moveTo>
                <a:lnTo>
                  <a:pt x="8886783" y="4471247"/>
                </a:lnTo>
                <a:lnTo>
                  <a:pt x="8562340" y="4471840"/>
                </a:lnTo>
                <a:lnTo>
                  <a:pt x="8562340" y="4372018"/>
                </a:lnTo>
                <a:cubicBezTo>
                  <a:pt x="8562340" y="4372018"/>
                  <a:pt x="8562594" y="3980265"/>
                  <a:pt x="8562594" y="3980265"/>
                </a:cubicBezTo>
                <a:lnTo>
                  <a:pt x="9009465" y="3979249"/>
                </a:lnTo>
                <a:lnTo>
                  <a:pt x="9009465" y="4283880"/>
                </a:lnTo>
                <a:cubicBezTo>
                  <a:pt x="9009465" y="4283880"/>
                  <a:pt x="9009295" y="4471078"/>
                  <a:pt x="9009295" y="4471078"/>
                </a:cubicBezTo>
                <a:close/>
                <a:moveTo>
                  <a:pt x="8557514" y="3974592"/>
                </a:moveTo>
                <a:lnTo>
                  <a:pt x="8110982" y="3975524"/>
                </a:lnTo>
                <a:lnTo>
                  <a:pt x="8111152" y="3770630"/>
                </a:lnTo>
                <a:lnTo>
                  <a:pt x="8111320" y="3484288"/>
                </a:lnTo>
                <a:lnTo>
                  <a:pt x="8335687" y="3483695"/>
                </a:lnTo>
                <a:lnTo>
                  <a:pt x="8557768" y="3483102"/>
                </a:lnTo>
                <a:lnTo>
                  <a:pt x="8557768" y="3653875"/>
                </a:lnTo>
                <a:cubicBezTo>
                  <a:pt x="8557768" y="3653875"/>
                  <a:pt x="8557514" y="3974508"/>
                  <a:pt x="8557514" y="3974508"/>
                </a:cubicBezTo>
                <a:close/>
                <a:moveTo>
                  <a:pt x="8562848" y="3477599"/>
                </a:moveTo>
                <a:lnTo>
                  <a:pt x="8563102" y="2986363"/>
                </a:lnTo>
                <a:lnTo>
                  <a:pt x="8787553" y="2985770"/>
                </a:lnTo>
                <a:lnTo>
                  <a:pt x="9009719" y="2985178"/>
                </a:lnTo>
                <a:lnTo>
                  <a:pt x="9009550" y="3476583"/>
                </a:lnTo>
                <a:lnTo>
                  <a:pt x="8787300" y="3477091"/>
                </a:lnTo>
                <a:lnTo>
                  <a:pt x="8562763" y="3477599"/>
                </a:lnTo>
                <a:close/>
                <a:moveTo>
                  <a:pt x="9009972" y="2482850"/>
                </a:moveTo>
                <a:lnTo>
                  <a:pt x="9009972" y="2482850"/>
                </a:lnTo>
                <a:cubicBezTo>
                  <a:pt x="9009972" y="2482850"/>
                  <a:pt x="8563356" y="2484120"/>
                  <a:pt x="8563356" y="2484120"/>
                </a:cubicBezTo>
                <a:lnTo>
                  <a:pt x="8563525" y="2132923"/>
                </a:lnTo>
                <a:lnTo>
                  <a:pt x="8563525" y="1993223"/>
                </a:lnTo>
                <a:cubicBezTo>
                  <a:pt x="8563525" y="1993223"/>
                  <a:pt x="8787977" y="1992461"/>
                  <a:pt x="8787977" y="1992461"/>
                </a:cubicBezTo>
                <a:lnTo>
                  <a:pt x="9010057" y="1991784"/>
                </a:lnTo>
                <a:lnTo>
                  <a:pt x="9009888" y="2482766"/>
                </a:lnTo>
                <a:lnTo>
                  <a:pt x="9009888" y="2482766"/>
                </a:lnTo>
                <a:close/>
                <a:moveTo>
                  <a:pt x="8788061" y="1986957"/>
                </a:moveTo>
                <a:lnTo>
                  <a:pt x="8563695" y="1987635"/>
                </a:lnTo>
                <a:lnTo>
                  <a:pt x="8563864" y="1715432"/>
                </a:lnTo>
                <a:lnTo>
                  <a:pt x="8563864" y="1496991"/>
                </a:lnTo>
                <a:cubicBezTo>
                  <a:pt x="8563864" y="1496991"/>
                  <a:pt x="9010396" y="1495467"/>
                  <a:pt x="9010396" y="1495467"/>
                </a:cubicBezTo>
                <a:lnTo>
                  <a:pt x="9010227" y="1986280"/>
                </a:lnTo>
                <a:lnTo>
                  <a:pt x="8788146" y="1986957"/>
                </a:lnTo>
                <a:close/>
                <a:moveTo>
                  <a:pt x="9010650" y="503259"/>
                </a:moveTo>
                <a:lnTo>
                  <a:pt x="9010481" y="993648"/>
                </a:lnTo>
                <a:lnTo>
                  <a:pt x="8564118" y="995257"/>
                </a:lnTo>
                <a:lnTo>
                  <a:pt x="8564372" y="504952"/>
                </a:lnTo>
                <a:lnTo>
                  <a:pt x="8788653" y="504105"/>
                </a:lnTo>
                <a:lnTo>
                  <a:pt x="9010650" y="503259"/>
                </a:lnTo>
                <a:close/>
                <a:moveTo>
                  <a:pt x="8559292" y="505037"/>
                </a:moveTo>
                <a:lnTo>
                  <a:pt x="8559038" y="995341"/>
                </a:lnTo>
                <a:lnTo>
                  <a:pt x="8113014" y="996950"/>
                </a:lnTo>
                <a:lnTo>
                  <a:pt x="8113352" y="506815"/>
                </a:lnTo>
                <a:lnTo>
                  <a:pt x="8337466" y="505968"/>
                </a:lnTo>
                <a:lnTo>
                  <a:pt x="8559292" y="505121"/>
                </a:lnTo>
                <a:close/>
                <a:moveTo>
                  <a:pt x="8108188" y="506815"/>
                </a:moveTo>
                <a:lnTo>
                  <a:pt x="8107850" y="996950"/>
                </a:lnTo>
                <a:lnTo>
                  <a:pt x="7662080" y="998559"/>
                </a:lnTo>
                <a:lnTo>
                  <a:pt x="7662502" y="508593"/>
                </a:lnTo>
                <a:lnTo>
                  <a:pt x="7886446" y="507746"/>
                </a:lnTo>
                <a:lnTo>
                  <a:pt x="8108188" y="506899"/>
                </a:lnTo>
                <a:close/>
                <a:moveTo>
                  <a:pt x="7657253" y="508593"/>
                </a:moveTo>
                <a:lnTo>
                  <a:pt x="7656830" y="998559"/>
                </a:lnTo>
                <a:lnTo>
                  <a:pt x="7211399" y="1000167"/>
                </a:lnTo>
                <a:lnTo>
                  <a:pt x="7211907" y="510371"/>
                </a:lnTo>
                <a:lnTo>
                  <a:pt x="7435681" y="509524"/>
                </a:lnTo>
                <a:lnTo>
                  <a:pt x="7657253" y="508677"/>
                </a:lnTo>
                <a:close/>
                <a:moveTo>
                  <a:pt x="7206488" y="510371"/>
                </a:moveTo>
                <a:lnTo>
                  <a:pt x="7205980" y="1000167"/>
                </a:lnTo>
                <a:lnTo>
                  <a:pt x="6760802" y="1001776"/>
                </a:lnTo>
                <a:lnTo>
                  <a:pt x="6761396" y="512149"/>
                </a:lnTo>
                <a:lnTo>
                  <a:pt x="6985001" y="511302"/>
                </a:lnTo>
                <a:lnTo>
                  <a:pt x="7206488" y="510455"/>
                </a:lnTo>
                <a:close/>
                <a:moveTo>
                  <a:pt x="6755892" y="512064"/>
                </a:moveTo>
                <a:lnTo>
                  <a:pt x="6755300" y="1001691"/>
                </a:lnTo>
                <a:lnTo>
                  <a:pt x="6310461" y="1003300"/>
                </a:lnTo>
                <a:lnTo>
                  <a:pt x="6311138" y="513842"/>
                </a:lnTo>
                <a:lnTo>
                  <a:pt x="6534573" y="512995"/>
                </a:lnTo>
                <a:lnTo>
                  <a:pt x="6755892" y="512149"/>
                </a:lnTo>
                <a:close/>
                <a:moveTo>
                  <a:pt x="6305551" y="513842"/>
                </a:moveTo>
                <a:lnTo>
                  <a:pt x="6304873" y="1003300"/>
                </a:lnTo>
                <a:lnTo>
                  <a:pt x="5860373" y="1004909"/>
                </a:lnTo>
                <a:lnTo>
                  <a:pt x="5861135" y="515620"/>
                </a:lnTo>
                <a:lnTo>
                  <a:pt x="6084401" y="514773"/>
                </a:lnTo>
                <a:lnTo>
                  <a:pt x="6305551" y="513927"/>
                </a:lnTo>
                <a:close/>
                <a:moveTo>
                  <a:pt x="5855377" y="515620"/>
                </a:moveTo>
                <a:lnTo>
                  <a:pt x="5854615" y="1004909"/>
                </a:lnTo>
                <a:lnTo>
                  <a:pt x="5410369" y="1006517"/>
                </a:lnTo>
                <a:lnTo>
                  <a:pt x="5411216" y="517398"/>
                </a:lnTo>
                <a:lnTo>
                  <a:pt x="5634313" y="516551"/>
                </a:lnTo>
                <a:lnTo>
                  <a:pt x="5855377" y="515705"/>
                </a:lnTo>
                <a:close/>
                <a:moveTo>
                  <a:pt x="5405374" y="517398"/>
                </a:moveTo>
                <a:lnTo>
                  <a:pt x="5404527" y="1006517"/>
                </a:lnTo>
                <a:lnTo>
                  <a:pt x="4960620" y="1008126"/>
                </a:lnTo>
                <a:lnTo>
                  <a:pt x="4961551" y="519176"/>
                </a:lnTo>
                <a:lnTo>
                  <a:pt x="5184479" y="518329"/>
                </a:lnTo>
                <a:lnTo>
                  <a:pt x="5405374" y="517483"/>
                </a:lnTo>
                <a:close/>
                <a:moveTo>
                  <a:pt x="4955540" y="519176"/>
                </a:moveTo>
                <a:lnTo>
                  <a:pt x="4954609" y="1008126"/>
                </a:lnTo>
                <a:lnTo>
                  <a:pt x="4510956" y="1009735"/>
                </a:lnTo>
                <a:lnTo>
                  <a:pt x="4511972" y="520954"/>
                </a:lnTo>
                <a:lnTo>
                  <a:pt x="4734730" y="520107"/>
                </a:lnTo>
                <a:lnTo>
                  <a:pt x="4955456" y="519261"/>
                </a:lnTo>
                <a:close/>
                <a:moveTo>
                  <a:pt x="4505960" y="520954"/>
                </a:moveTo>
                <a:lnTo>
                  <a:pt x="4504944" y="1009735"/>
                </a:lnTo>
                <a:lnTo>
                  <a:pt x="4061629" y="1011343"/>
                </a:lnTo>
                <a:lnTo>
                  <a:pt x="4062730" y="522732"/>
                </a:lnTo>
                <a:lnTo>
                  <a:pt x="4285319" y="521885"/>
                </a:lnTo>
                <a:lnTo>
                  <a:pt x="4505960" y="521039"/>
                </a:lnTo>
                <a:close/>
                <a:moveTo>
                  <a:pt x="4056549" y="522732"/>
                </a:moveTo>
                <a:lnTo>
                  <a:pt x="4055448" y="1011343"/>
                </a:lnTo>
                <a:lnTo>
                  <a:pt x="3612473" y="1012952"/>
                </a:lnTo>
                <a:lnTo>
                  <a:pt x="3613658" y="524510"/>
                </a:lnTo>
                <a:lnTo>
                  <a:pt x="3836162" y="523663"/>
                </a:lnTo>
                <a:lnTo>
                  <a:pt x="4056634" y="522817"/>
                </a:lnTo>
                <a:close/>
                <a:moveTo>
                  <a:pt x="3607393" y="524425"/>
                </a:moveTo>
                <a:lnTo>
                  <a:pt x="3606207" y="1012867"/>
                </a:lnTo>
                <a:lnTo>
                  <a:pt x="3163485" y="1014476"/>
                </a:lnTo>
                <a:lnTo>
                  <a:pt x="3164756" y="526203"/>
                </a:lnTo>
                <a:lnTo>
                  <a:pt x="3387090" y="525357"/>
                </a:lnTo>
                <a:lnTo>
                  <a:pt x="3607393" y="524510"/>
                </a:lnTo>
                <a:close/>
                <a:moveTo>
                  <a:pt x="3158321" y="526203"/>
                </a:moveTo>
                <a:lnTo>
                  <a:pt x="3157051" y="1014476"/>
                </a:lnTo>
                <a:lnTo>
                  <a:pt x="2714667" y="1016085"/>
                </a:lnTo>
                <a:lnTo>
                  <a:pt x="2716022" y="527981"/>
                </a:lnTo>
                <a:lnTo>
                  <a:pt x="2938187" y="527135"/>
                </a:lnTo>
                <a:lnTo>
                  <a:pt x="3158321" y="526288"/>
                </a:lnTo>
                <a:close/>
                <a:moveTo>
                  <a:pt x="2709503" y="527981"/>
                </a:moveTo>
                <a:lnTo>
                  <a:pt x="2708148" y="1016085"/>
                </a:lnTo>
                <a:lnTo>
                  <a:pt x="2266103" y="1017693"/>
                </a:lnTo>
                <a:lnTo>
                  <a:pt x="2266865" y="747945"/>
                </a:lnTo>
                <a:lnTo>
                  <a:pt x="2267543" y="529675"/>
                </a:lnTo>
                <a:lnTo>
                  <a:pt x="2489539" y="528828"/>
                </a:lnTo>
                <a:lnTo>
                  <a:pt x="2709587" y="527981"/>
                </a:lnTo>
                <a:close/>
                <a:moveTo>
                  <a:pt x="2260854" y="529759"/>
                </a:moveTo>
                <a:lnTo>
                  <a:pt x="2260177" y="748369"/>
                </a:lnTo>
                <a:lnTo>
                  <a:pt x="2259415" y="1017778"/>
                </a:lnTo>
                <a:lnTo>
                  <a:pt x="1817624" y="1019387"/>
                </a:lnTo>
                <a:lnTo>
                  <a:pt x="1818471" y="749977"/>
                </a:lnTo>
                <a:lnTo>
                  <a:pt x="1819148" y="531537"/>
                </a:lnTo>
                <a:lnTo>
                  <a:pt x="2040974" y="530691"/>
                </a:lnTo>
                <a:lnTo>
                  <a:pt x="2260854" y="529844"/>
                </a:lnTo>
                <a:close/>
                <a:moveTo>
                  <a:pt x="1812459" y="531537"/>
                </a:moveTo>
                <a:lnTo>
                  <a:pt x="1811782" y="750316"/>
                </a:lnTo>
                <a:lnTo>
                  <a:pt x="1810935" y="1019387"/>
                </a:lnTo>
                <a:lnTo>
                  <a:pt x="1369483" y="1020995"/>
                </a:lnTo>
                <a:lnTo>
                  <a:pt x="1370330" y="751163"/>
                </a:lnTo>
                <a:lnTo>
                  <a:pt x="1371007" y="533315"/>
                </a:lnTo>
                <a:lnTo>
                  <a:pt x="1592665" y="532469"/>
                </a:lnTo>
                <a:lnTo>
                  <a:pt x="1812374" y="531622"/>
                </a:lnTo>
                <a:close/>
                <a:moveTo>
                  <a:pt x="1364149" y="533231"/>
                </a:moveTo>
                <a:lnTo>
                  <a:pt x="1363472" y="751417"/>
                </a:lnTo>
                <a:lnTo>
                  <a:pt x="1362625" y="1020911"/>
                </a:lnTo>
                <a:lnTo>
                  <a:pt x="921512" y="1022519"/>
                </a:lnTo>
                <a:lnTo>
                  <a:pt x="922443" y="752856"/>
                </a:lnTo>
                <a:lnTo>
                  <a:pt x="923205" y="535009"/>
                </a:lnTo>
                <a:lnTo>
                  <a:pt x="1144693" y="534162"/>
                </a:lnTo>
                <a:lnTo>
                  <a:pt x="1364319" y="533315"/>
                </a:lnTo>
                <a:close/>
                <a:moveTo>
                  <a:pt x="471763" y="1524932"/>
                </a:moveTo>
                <a:lnTo>
                  <a:pt x="693166" y="1524169"/>
                </a:lnTo>
                <a:lnTo>
                  <a:pt x="912707" y="1523407"/>
                </a:lnTo>
                <a:lnTo>
                  <a:pt x="911267" y="1936242"/>
                </a:lnTo>
                <a:lnTo>
                  <a:pt x="911013" y="2011257"/>
                </a:lnTo>
                <a:lnTo>
                  <a:pt x="691473" y="2011934"/>
                </a:lnTo>
                <a:lnTo>
                  <a:pt x="470069" y="2012611"/>
                </a:lnTo>
                <a:lnTo>
                  <a:pt x="470408" y="1930146"/>
                </a:lnTo>
                <a:lnTo>
                  <a:pt x="471847" y="1524932"/>
                </a:lnTo>
                <a:close/>
                <a:moveTo>
                  <a:pt x="466429" y="3008546"/>
                </a:moveTo>
                <a:lnTo>
                  <a:pt x="907627" y="3007360"/>
                </a:lnTo>
                <a:lnTo>
                  <a:pt x="906780" y="3251539"/>
                </a:lnTo>
                <a:lnTo>
                  <a:pt x="905933" y="3495802"/>
                </a:lnTo>
                <a:lnTo>
                  <a:pt x="686223" y="3496310"/>
                </a:lnTo>
                <a:lnTo>
                  <a:pt x="464650" y="3496818"/>
                </a:lnTo>
                <a:lnTo>
                  <a:pt x="465497" y="3252640"/>
                </a:lnTo>
                <a:lnTo>
                  <a:pt x="466344" y="3008546"/>
                </a:lnTo>
                <a:close/>
                <a:moveTo>
                  <a:pt x="906103" y="5477765"/>
                </a:moveTo>
                <a:lnTo>
                  <a:pt x="906611" y="5340012"/>
                </a:lnTo>
                <a:lnTo>
                  <a:pt x="907796" y="4988560"/>
                </a:lnTo>
                <a:lnTo>
                  <a:pt x="1129623" y="4988137"/>
                </a:lnTo>
                <a:lnTo>
                  <a:pt x="1349587" y="4987714"/>
                </a:lnTo>
                <a:lnTo>
                  <a:pt x="1348401" y="5340774"/>
                </a:lnTo>
                <a:lnTo>
                  <a:pt x="1347978" y="5477087"/>
                </a:lnTo>
                <a:lnTo>
                  <a:pt x="1128014" y="5477426"/>
                </a:lnTo>
                <a:lnTo>
                  <a:pt x="906103" y="5477765"/>
                </a:lnTo>
                <a:close/>
                <a:moveTo>
                  <a:pt x="1354921" y="5477087"/>
                </a:moveTo>
                <a:lnTo>
                  <a:pt x="1355344" y="5338573"/>
                </a:lnTo>
                <a:lnTo>
                  <a:pt x="1356529" y="4987629"/>
                </a:lnTo>
                <a:lnTo>
                  <a:pt x="1578525" y="4987206"/>
                </a:lnTo>
                <a:lnTo>
                  <a:pt x="1798658" y="4986783"/>
                </a:lnTo>
                <a:lnTo>
                  <a:pt x="1797558" y="5338318"/>
                </a:lnTo>
                <a:lnTo>
                  <a:pt x="1797135" y="5476325"/>
                </a:lnTo>
                <a:lnTo>
                  <a:pt x="1577001" y="5476664"/>
                </a:lnTo>
                <a:lnTo>
                  <a:pt x="1354921" y="5477002"/>
                </a:lnTo>
                <a:close/>
                <a:moveTo>
                  <a:pt x="1803823" y="5476410"/>
                </a:moveTo>
                <a:lnTo>
                  <a:pt x="1804247" y="5336286"/>
                </a:lnTo>
                <a:lnTo>
                  <a:pt x="1805347" y="4986867"/>
                </a:lnTo>
                <a:lnTo>
                  <a:pt x="2027513" y="4986444"/>
                </a:lnTo>
                <a:lnTo>
                  <a:pt x="2247731" y="4986021"/>
                </a:lnTo>
                <a:lnTo>
                  <a:pt x="2246715" y="5334000"/>
                </a:lnTo>
                <a:lnTo>
                  <a:pt x="2246291" y="5475733"/>
                </a:lnTo>
                <a:lnTo>
                  <a:pt x="2025989" y="5476071"/>
                </a:lnTo>
                <a:lnTo>
                  <a:pt x="1803739" y="5476410"/>
                </a:lnTo>
                <a:close/>
                <a:moveTo>
                  <a:pt x="2253065" y="5475817"/>
                </a:moveTo>
                <a:lnTo>
                  <a:pt x="2253488" y="5332138"/>
                </a:lnTo>
                <a:lnTo>
                  <a:pt x="2254504" y="4986105"/>
                </a:lnTo>
                <a:lnTo>
                  <a:pt x="2476839" y="4985682"/>
                </a:lnTo>
                <a:lnTo>
                  <a:pt x="2697226" y="4985258"/>
                </a:lnTo>
                <a:lnTo>
                  <a:pt x="2696295" y="5337302"/>
                </a:lnTo>
                <a:lnTo>
                  <a:pt x="2695956" y="5475140"/>
                </a:lnTo>
                <a:lnTo>
                  <a:pt x="2475484" y="5475479"/>
                </a:lnTo>
                <a:lnTo>
                  <a:pt x="2253065" y="5475817"/>
                </a:lnTo>
                <a:close/>
                <a:moveTo>
                  <a:pt x="2702390" y="5475140"/>
                </a:moveTo>
                <a:lnTo>
                  <a:pt x="2702814" y="5335186"/>
                </a:lnTo>
                <a:lnTo>
                  <a:pt x="2703745" y="4985258"/>
                </a:lnTo>
                <a:lnTo>
                  <a:pt x="2926249" y="4984835"/>
                </a:lnTo>
                <a:lnTo>
                  <a:pt x="3146806" y="4984412"/>
                </a:lnTo>
                <a:lnTo>
                  <a:pt x="3145536" y="5474463"/>
                </a:lnTo>
                <a:lnTo>
                  <a:pt x="2924979" y="5474801"/>
                </a:lnTo>
                <a:lnTo>
                  <a:pt x="2702390" y="5475140"/>
                </a:lnTo>
                <a:close/>
                <a:moveTo>
                  <a:pt x="3151971" y="5474547"/>
                </a:moveTo>
                <a:lnTo>
                  <a:pt x="3153240" y="4984497"/>
                </a:lnTo>
                <a:lnTo>
                  <a:pt x="3375914" y="4984073"/>
                </a:lnTo>
                <a:lnTo>
                  <a:pt x="3596640" y="4983650"/>
                </a:lnTo>
                <a:lnTo>
                  <a:pt x="3595455" y="5473870"/>
                </a:lnTo>
                <a:lnTo>
                  <a:pt x="3374729" y="5474208"/>
                </a:lnTo>
                <a:lnTo>
                  <a:pt x="3151971" y="5474547"/>
                </a:lnTo>
                <a:close/>
                <a:moveTo>
                  <a:pt x="3601720" y="5473870"/>
                </a:moveTo>
                <a:lnTo>
                  <a:pt x="3602906" y="4983650"/>
                </a:lnTo>
                <a:lnTo>
                  <a:pt x="3825748" y="4983226"/>
                </a:lnTo>
                <a:lnTo>
                  <a:pt x="4046559" y="4982803"/>
                </a:lnTo>
                <a:lnTo>
                  <a:pt x="4045458" y="5473192"/>
                </a:lnTo>
                <a:lnTo>
                  <a:pt x="3824563" y="5473531"/>
                </a:lnTo>
                <a:lnTo>
                  <a:pt x="3601635" y="5473870"/>
                </a:lnTo>
                <a:close/>
                <a:moveTo>
                  <a:pt x="4051639" y="5473277"/>
                </a:moveTo>
                <a:lnTo>
                  <a:pt x="4052740" y="4982888"/>
                </a:lnTo>
                <a:lnTo>
                  <a:pt x="4275751" y="4982465"/>
                </a:lnTo>
                <a:lnTo>
                  <a:pt x="4496732" y="4982041"/>
                </a:lnTo>
                <a:lnTo>
                  <a:pt x="4495715" y="5472600"/>
                </a:lnTo>
                <a:lnTo>
                  <a:pt x="4274735" y="5472939"/>
                </a:lnTo>
                <a:lnTo>
                  <a:pt x="4051723" y="5473277"/>
                </a:lnTo>
                <a:close/>
                <a:moveTo>
                  <a:pt x="4501812" y="5472600"/>
                </a:moveTo>
                <a:lnTo>
                  <a:pt x="4502827" y="4982041"/>
                </a:lnTo>
                <a:lnTo>
                  <a:pt x="4726009" y="4981618"/>
                </a:lnTo>
                <a:lnTo>
                  <a:pt x="4947158" y="4981194"/>
                </a:lnTo>
                <a:lnTo>
                  <a:pt x="4946227" y="5471838"/>
                </a:lnTo>
                <a:lnTo>
                  <a:pt x="4725077" y="5472176"/>
                </a:lnTo>
                <a:lnTo>
                  <a:pt x="4501896" y="5472515"/>
                </a:lnTo>
                <a:close/>
                <a:moveTo>
                  <a:pt x="4952154" y="5471923"/>
                </a:moveTo>
                <a:lnTo>
                  <a:pt x="4953085" y="4981194"/>
                </a:lnTo>
                <a:lnTo>
                  <a:pt x="5176435" y="4980771"/>
                </a:lnTo>
                <a:lnTo>
                  <a:pt x="5397669" y="4980348"/>
                </a:lnTo>
                <a:lnTo>
                  <a:pt x="5396823" y="5471160"/>
                </a:lnTo>
                <a:lnTo>
                  <a:pt x="5175504" y="5471499"/>
                </a:lnTo>
                <a:lnTo>
                  <a:pt x="4952154" y="5471838"/>
                </a:lnTo>
                <a:close/>
                <a:moveTo>
                  <a:pt x="5402665" y="5471330"/>
                </a:moveTo>
                <a:lnTo>
                  <a:pt x="5403512" y="4980517"/>
                </a:lnTo>
                <a:lnTo>
                  <a:pt x="5627032" y="4980094"/>
                </a:lnTo>
                <a:lnTo>
                  <a:pt x="5848435" y="4979671"/>
                </a:lnTo>
                <a:lnTo>
                  <a:pt x="5847673" y="5470652"/>
                </a:lnTo>
                <a:lnTo>
                  <a:pt x="5626269" y="5470991"/>
                </a:lnTo>
                <a:lnTo>
                  <a:pt x="5402749" y="5471330"/>
                </a:lnTo>
                <a:close/>
                <a:moveTo>
                  <a:pt x="5853430" y="5470652"/>
                </a:moveTo>
                <a:lnTo>
                  <a:pt x="5854192" y="4979671"/>
                </a:lnTo>
                <a:lnTo>
                  <a:pt x="6077882" y="4979247"/>
                </a:lnTo>
                <a:lnTo>
                  <a:pt x="6299454" y="4978824"/>
                </a:lnTo>
                <a:lnTo>
                  <a:pt x="6298777" y="5469975"/>
                </a:lnTo>
                <a:lnTo>
                  <a:pt x="6077204" y="5470314"/>
                </a:lnTo>
                <a:lnTo>
                  <a:pt x="5853515" y="5470652"/>
                </a:lnTo>
                <a:close/>
                <a:moveTo>
                  <a:pt x="6304365" y="5470060"/>
                </a:moveTo>
                <a:lnTo>
                  <a:pt x="6305042" y="4978908"/>
                </a:lnTo>
                <a:lnTo>
                  <a:pt x="6528901" y="4978485"/>
                </a:lnTo>
                <a:lnTo>
                  <a:pt x="6750558" y="4978062"/>
                </a:lnTo>
                <a:lnTo>
                  <a:pt x="6749966" y="5469383"/>
                </a:lnTo>
                <a:lnTo>
                  <a:pt x="6528223" y="5469721"/>
                </a:lnTo>
                <a:lnTo>
                  <a:pt x="6304365" y="5470060"/>
                </a:lnTo>
                <a:close/>
                <a:moveTo>
                  <a:pt x="6755469" y="5469383"/>
                </a:moveTo>
                <a:lnTo>
                  <a:pt x="6756062" y="4978062"/>
                </a:lnTo>
                <a:lnTo>
                  <a:pt x="6980089" y="4977639"/>
                </a:lnTo>
                <a:lnTo>
                  <a:pt x="7201916" y="4977215"/>
                </a:lnTo>
                <a:lnTo>
                  <a:pt x="7201408" y="5468705"/>
                </a:lnTo>
                <a:lnTo>
                  <a:pt x="6979582" y="5469044"/>
                </a:lnTo>
                <a:lnTo>
                  <a:pt x="6755553" y="5469383"/>
                </a:lnTo>
                <a:close/>
                <a:moveTo>
                  <a:pt x="7206742" y="5468705"/>
                </a:moveTo>
                <a:lnTo>
                  <a:pt x="7207251" y="4977215"/>
                </a:lnTo>
                <a:lnTo>
                  <a:pt x="7431448" y="4976792"/>
                </a:lnTo>
                <a:lnTo>
                  <a:pt x="7653443" y="4976368"/>
                </a:lnTo>
                <a:lnTo>
                  <a:pt x="7653020" y="5468028"/>
                </a:lnTo>
                <a:lnTo>
                  <a:pt x="7431024" y="5468367"/>
                </a:lnTo>
                <a:lnTo>
                  <a:pt x="7206827" y="5468705"/>
                </a:lnTo>
                <a:close/>
                <a:moveTo>
                  <a:pt x="7658269" y="5468113"/>
                </a:moveTo>
                <a:lnTo>
                  <a:pt x="7658693" y="4976453"/>
                </a:lnTo>
                <a:lnTo>
                  <a:pt x="7882975" y="4976030"/>
                </a:lnTo>
                <a:lnTo>
                  <a:pt x="8105055" y="4975607"/>
                </a:lnTo>
                <a:lnTo>
                  <a:pt x="8104717" y="5467435"/>
                </a:lnTo>
                <a:lnTo>
                  <a:pt x="7882552" y="5467774"/>
                </a:lnTo>
                <a:lnTo>
                  <a:pt x="7658185" y="5468113"/>
                </a:lnTo>
                <a:close/>
                <a:moveTo>
                  <a:pt x="8109966" y="5467435"/>
                </a:moveTo>
                <a:lnTo>
                  <a:pt x="8110304" y="4975607"/>
                </a:lnTo>
                <a:lnTo>
                  <a:pt x="8334756" y="4975183"/>
                </a:lnTo>
                <a:lnTo>
                  <a:pt x="8557006" y="4974760"/>
                </a:lnTo>
                <a:lnTo>
                  <a:pt x="8556752" y="5466758"/>
                </a:lnTo>
                <a:lnTo>
                  <a:pt x="8334503" y="5467097"/>
                </a:lnTo>
                <a:lnTo>
                  <a:pt x="8109966" y="5467435"/>
                </a:lnTo>
                <a:close/>
                <a:moveTo>
                  <a:pt x="8561832" y="5466842"/>
                </a:moveTo>
                <a:lnTo>
                  <a:pt x="8562085" y="4974844"/>
                </a:lnTo>
                <a:lnTo>
                  <a:pt x="8786706" y="4974421"/>
                </a:lnTo>
                <a:lnTo>
                  <a:pt x="9009041" y="4973998"/>
                </a:lnTo>
                <a:lnTo>
                  <a:pt x="9008872" y="5466165"/>
                </a:lnTo>
                <a:lnTo>
                  <a:pt x="8786452" y="5466504"/>
                </a:lnTo>
                <a:lnTo>
                  <a:pt x="8561747" y="5466842"/>
                </a:lnTo>
                <a:close/>
                <a:moveTo>
                  <a:pt x="9342204" y="4470316"/>
                </a:moveTo>
                <a:lnTo>
                  <a:pt x="9014290" y="4470908"/>
                </a:lnTo>
                <a:lnTo>
                  <a:pt x="9014290" y="4372695"/>
                </a:lnTo>
                <a:cubicBezTo>
                  <a:pt x="9014290" y="4372695"/>
                  <a:pt x="9014460" y="3979080"/>
                  <a:pt x="9014460" y="3979080"/>
                </a:cubicBezTo>
                <a:lnTo>
                  <a:pt x="9461585" y="3978064"/>
                </a:lnTo>
                <a:lnTo>
                  <a:pt x="9461585" y="4469977"/>
                </a:lnTo>
                <a:cubicBezTo>
                  <a:pt x="9461585" y="4469977"/>
                  <a:pt x="9342204" y="4470231"/>
                  <a:pt x="9342204" y="4470231"/>
                </a:cubicBezTo>
                <a:close/>
                <a:moveTo>
                  <a:pt x="9009465" y="3973661"/>
                </a:moveTo>
                <a:lnTo>
                  <a:pt x="8562594" y="3974592"/>
                </a:lnTo>
                <a:lnTo>
                  <a:pt x="8562594" y="3769530"/>
                </a:lnTo>
                <a:cubicBezTo>
                  <a:pt x="8562594" y="3769530"/>
                  <a:pt x="8562848" y="3483187"/>
                  <a:pt x="8562848" y="3483187"/>
                </a:cubicBezTo>
                <a:lnTo>
                  <a:pt x="8787384" y="3482594"/>
                </a:lnTo>
                <a:lnTo>
                  <a:pt x="9009634" y="3482002"/>
                </a:lnTo>
                <a:lnTo>
                  <a:pt x="9009634" y="3654468"/>
                </a:lnTo>
                <a:cubicBezTo>
                  <a:pt x="9009634" y="3654468"/>
                  <a:pt x="9009465" y="3973576"/>
                  <a:pt x="9009465" y="3973576"/>
                </a:cubicBezTo>
                <a:close/>
                <a:moveTo>
                  <a:pt x="9015476" y="993648"/>
                </a:moveTo>
                <a:lnTo>
                  <a:pt x="9015645" y="503174"/>
                </a:lnTo>
                <a:lnTo>
                  <a:pt x="9240097" y="502327"/>
                </a:lnTo>
                <a:lnTo>
                  <a:pt x="9462262" y="501481"/>
                </a:lnTo>
                <a:lnTo>
                  <a:pt x="9462262" y="992039"/>
                </a:lnTo>
                <a:cubicBezTo>
                  <a:pt x="9462262" y="992039"/>
                  <a:pt x="9015561" y="993648"/>
                  <a:pt x="9015561" y="993648"/>
                </a:cubicBezTo>
                <a:close/>
                <a:moveTo>
                  <a:pt x="9462177" y="495977"/>
                </a:moveTo>
                <a:lnTo>
                  <a:pt x="9240012" y="496824"/>
                </a:lnTo>
                <a:lnTo>
                  <a:pt x="9015561" y="497671"/>
                </a:lnTo>
                <a:lnTo>
                  <a:pt x="9015561" y="132249"/>
                </a:lnTo>
                <a:cubicBezTo>
                  <a:pt x="9015561" y="132249"/>
                  <a:pt x="9015730" y="7451"/>
                  <a:pt x="9015730" y="7451"/>
                </a:cubicBezTo>
                <a:lnTo>
                  <a:pt x="9462177" y="5588"/>
                </a:lnTo>
                <a:lnTo>
                  <a:pt x="9462177" y="495977"/>
                </a:lnTo>
                <a:close/>
                <a:moveTo>
                  <a:pt x="9010650" y="497671"/>
                </a:moveTo>
                <a:lnTo>
                  <a:pt x="8788653" y="498517"/>
                </a:lnTo>
                <a:lnTo>
                  <a:pt x="8564372" y="499364"/>
                </a:lnTo>
                <a:lnTo>
                  <a:pt x="8564541" y="129879"/>
                </a:lnTo>
                <a:lnTo>
                  <a:pt x="8564541" y="9313"/>
                </a:lnTo>
                <a:cubicBezTo>
                  <a:pt x="8564541" y="9313"/>
                  <a:pt x="9010735" y="7451"/>
                  <a:pt x="9010735" y="7451"/>
                </a:cubicBezTo>
                <a:lnTo>
                  <a:pt x="9010566" y="497671"/>
                </a:lnTo>
                <a:close/>
                <a:moveTo>
                  <a:pt x="8559546" y="121243"/>
                </a:moveTo>
                <a:lnTo>
                  <a:pt x="8559377" y="499364"/>
                </a:lnTo>
                <a:lnTo>
                  <a:pt x="8337551" y="500211"/>
                </a:lnTo>
                <a:lnTo>
                  <a:pt x="8113437" y="501057"/>
                </a:lnTo>
                <a:lnTo>
                  <a:pt x="8113691" y="132673"/>
                </a:lnTo>
                <a:lnTo>
                  <a:pt x="8113691" y="11176"/>
                </a:lnTo>
                <a:cubicBezTo>
                  <a:pt x="8113691" y="11176"/>
                  <a:pt x="8559631" y="9313"/>
                  <a:pt x="8559631" y="9313"/>
                </a:cubicBezTo>
                <a:lnTo>
                  <a:pt x="8559631" y="121243"/>
                </a:lnTo>
                <a:close/>
                <a:moveTo>
                  <a:pt x="8108442" y="124206"/>
                </a:moveTo>
                <a:lnTo>
                  <a:pt x="8108188" y="501142"/>
                </a:lnTo>
                <a:lnTo>
                  <a:pt x="7886446" y="501989"/>
                </a:lnTo>
                <a:lnTo>
                  <a:pt x="7662502" y="502835"/>
                </a:lnTo>
                <a:lnTo>
                  <a:pt x="7662841" y="129032"/>
                </a:lnTo>
                <a:lnTo>
                  <a:pt x="7662841" y="13039"/>
                </a:lnTo>
                <a:cubicBezTo>
                  <a:pt x="7662841" y="13039"/>
                  <a:pt x="8108527" y="11176"/>
                  <a:pt x="8108527" y="11176"/>
                </a:cubicBezTo>
                <a:lnTo>
                  <a:pt x="8108527" y="124121"/>
                </a:lnTo>
                <a:close/>
                <a:moveTo>
                  <a:pt x="7657592" y="119634"/>
                </a:moveTo>
                <a:lnTo>
                  <a:pt x="7657253" y="502835"/>
                </a:lnTo>
                <a:lnTo>
                  <a:pt x="7435681" y="503682"/>
                </a:lnTo>
                <a:lnTo>
                  <a:pt x="7211907" y="504529"/>
                </a:lnTo>
                <a:lnTo>
                  <a:pt x="7212330" y="129371"/>
                </a:lnTo>
                <a:lnTo>
                  <a:pt x="7212330" y="14901"/>
                </a:lnTo>
                <a:cubicBezTo>
                  <a:pt x="7212330" y="14901"/>
                  <a:pt x="7657762" y="13039"/>
                  <a:pt x="7657762" y="13039"/>
                </a:cubicBezTo>
                <a:lnTo>
                  <a:pt x="7657762" y="119549"/>
                </a:lnTo>
                <a:close/>
                <a:moveTo>
                  <a:pt x="7206912" y="119634"/>
                </a:moveTo>
                <a:lnTo>
                  <a:pt x="7206488" y="504529"/>
                </a:lnTo>
                <a:lnTo>
                  <a:pt x="6985085" y="505375"/>
                </a:lnTo>
                <a:lnTo>
                  <a:pt x="6761480" y="506222"/>
                </a:lnTo>
                <a:lnTo>
                  <a:pt x="6761903" y="121920"/>
                </a:lnTo>
                <a:lnTo>
                  <a:pt x="6762073" y="16849"/>
                </a:lnTo>
                <a:lnTo>
                  <a:pt x="7207081" y="14986"/>
                </a:lnTo>
                <a:lnTo>
                  <a:pt x="7207081" y="119634"/>
                </a:lnTo>
                <a:close/>
                <a:moveTo>
                  <a:pt x="6756401" y="110490"/>
                </a:moveTo>
                <a:lnTo>
                  <a:pt x="6755892" y="506222"/>
                </a:lnTo>
                <a:lnTo>
                  <a:pt x="6534573" y="507069"/>
                </a:lnTo>
                <a:lnTo>
                  <a:pt x="6311138" y="507915"/>
                </a:lnTo>
                <a:lnTo>
                  <a:pt x="6311646" y="141478"/>
                </a:lnTo>
                <a:lnTo>
                  <a:pt x="6311816" y="18627"/>
                </a:lnTo>
                <a:lnTo>
                  <a:pt x="6756485" y="16764"/>
                </a:lnTo>
                <a:lnTo>
                  <a:pt x="6756485" y="110405"/>
                </a:lnTo>
                <a:close/>
                <a:moveTo>
                  <a:pt x="6306058" y="132842"/>
                </a:moveTo>
                <a:lnTo>
                  <a:pt x="6305551" y="508000"/>
                </a:lnTo>
                <a:lnTo>
                  <a:pt x="6084401" y="508847"/>
                </a:lnTo>
                <a:lnTo>
                  <a:pt x="5861135" y="509693"/>
                </a:lnTo>
                <a:lnTo>
                  <a:pt x="5861727" y="141393"/>
                </a:lnTo>
                <a:lnTo>
                  <a:pt x="5861897" y="20659"/>
                </a:lnTo>
                <a:lnTo>
                  <a:pt x="6306312" y="18796"/>
                </a:lnTo>
                <a:lnTo>
                  <a:pt x="6306143" y="132927"/>
                </a:lnTo>
                <a:close/>
                <a:moveTo>
                  <a:pt x="5855970" y="132249"/>
                </a:moveTo>
                <a:lnTo>
                  <a:pt x="5855377" y="509693"/>
                </a:lnTo>
                <a:lnTo>
                  <a:pt x="5634313" y="510540"/>
                </a:lnTo>
                <a:lnTo>
                  <a:pt x="5411216" y="511387"/>
                </a:lnTo>
                <a:lnTo>
                  <a:pt x="5411809" y="143256"/>
                </a:lnTo>
                <a:lnTo>
                  <a:pt x="5411978" y="22437"/>
                </a:lnTo>
                <a:lnTo>
                  <a:pt x="5856055" y="20574"/>
                </a:lnTo>
                <a:lnTo>
                  <a:pt x="5855885" y="132249"/>
                </a:lnTo>
                <a:close/>
                <a:moveTo>
                  <a:pt x="5406051" y="134112"/>
                </a:moveTo>
                <a:lnTo>
                  <a:pt x="5405374" y="511387"/>
                </a:lnTo>
                <a:lnTo>
                  <a:pt x="5184479" y="512233"/>
                </a:lnTo>
                <a:lnTo>
                  <a:pt x="4961551" y="513080"/>
                </a:lnTo>
                <a:lnTo>
                  <a:pt x="4962229" y="147405"/>
                </a:lnTo>
                <a:lnTo>
                  <a:pt x="4962483" y="24299"/>
                </a:lnTo>
                <a:lnTo>
                  <a:pt x="5406221" y="22437"/>
                </a:lnTo>
                <a:lnTo>
                  <a:pt x="5406051" y="134112"/>
                </a:lnTo>
                <a:close/>
                <a:moveTo>
                  <a:pt x="4956302" y="138515"/>
                </a:moveTo>
                <a:lnTo>
                  <a:pt x="4955625" y="513080"/>
                </a:lnTo>
                <a:lnTo>
                  <a:pt x="4734899" y="513927"/>
                </a:lnTo>
                <a:lnTo>
                  <a:pt x="4512141" y="514773"/>
                </a:lnTo>
                <a:lnTo>
                  <a:pt x="4512903" y="142663"/>
                </a:lnTo>
                <a:lnTo>
                  <a:pt x="4513157" y="26162"/>
                </a:lnTo>
                <a:lnTo>
                  <a:pt x="4956641" y="24299"/>
                </a:lnTo>
                <a:lnTo>
                  <a:pt x="4956387" y="138430"/>
                </a:lnTo>
                <a:close/>
                <a:moveTo>
                  <a:pt x="4506807" y="132673"/>
                </a:moveTo>
                <a:lnTo>
                  <a:pt x="4506045" y="514858"/>
                </a:lnTo>
                <a:lnTo>
                  <a:pt x="4285404" y="515705"/>
                </a:lnTo>
                <a:lnTo>
                  <a:pt x="4062815" y="516551"/>
                </a:lnTo>
                <a:lnTo>
                  <a:pt x="4063661" y="150029"/>
                </a:lnTo>
                <a:lnTo>
                  <a:pt x="4063915" y="28109"/>
                </a:lnTo>
                <a:lnTo>
                  <a:pt x="4507061" y="26247"/>
                </a:lnTo>
                <a:lnTo>
                  <a:pt x="4506807" y="132673"/>
                </a:lnTo>
                <a:close/>
                <a:moveTo>
                  <a:pt x="4057396" y="140716"/>
                </a:moveTo>
                <a:lnTo>
                  <a:pt x="4056549" y="516551"/>
                </a:lnTo>
                <a:lnTo>
                  <a:pt x="3836077" y="517398"/>
                </a:lnTo>
                <a:lnTo>
                  <a:pt x="3613573" y="518245"/>
                </a:lnTo>
                <a:lnTo>
                  <a:pt x="3614505" y="147151"/>
                </a:lnTo>
                <a:lnTo>
                  <a:pt x="3614759" y="29972"/>
                </a:lnTo>
                <a:lnTo>
                  <a:pt x="4057565" y="28109"/>
                </a:lnTo>
                <a:lnTo>
                  <a:pt x="4057311" y="140716"/>
                </a:lnTo>
                <a:close/>
                <a:moveTo>
                  <a:pt x="3608324" y="136991"/>
                </a:moveTo>
                <a:lnTo>
                  <a:pt x="3607393" y="518245"/>
                </a:lnTo>
                <a:lnTo>
                  <a:pt x="3387090" y="519091"/>
                </a:lnTo>
                <a:lnTo>
                  <a:pt x="3164756" y="519938"/>
                </a:lnTo>
                <a:lnTo>
                  <a:pt x="3165687" y="144611"/>
                </a:lnTo>
                <a:lnTo>
                  <a:pt x="3165940" y="31835"/>
                </a:lnTo>
                <a:lnTo>
                  <a:pt x="3608493" y="29972"/>
                </a:lnTo>
                <a:lnTo>
                  <a:pt x="3608240" y="136991"/>
                </a:lnTo>
                <a:close/>
                <a:moveTo>
                  <a:pt x="3159337" y="133604"/>
                </a:moveTo>
                <a:lnTo>
                  <a:pt x="3158321" y="519853"/>
                </a:lnTo>
                <a:lnTo>
                  <a:pt x="2938187" y="520700"/>
                </a:lnTo>
                <a:lnTo>
                  <a:pt x="2716022" y="521547"/>
                </a:lnTo>
                <a:lnTo>
                  <a:pt x="2717038" y="142494"/>
                </a:lnTo>
                <a:lnTo>
                  <a:pt x="2717377" y="33613"/>
                </a:lnTo>
                <a:lnTo>
                  <a:pt x="3159590" y="31750"/>
                </a:lnTo>
                <a:lnTo>
                  <a:pt x="3159337" y="133604"/>
                </a:lnTo>
                <a:close/>
                <a:moveTo>
                  <a:pt x="2710603" y="130810"/>
                </a:moveTo>
                <a:lnTo>
                  <a:pt x="2709503" y="521547"/>
                </a:lnTo>
                <a:lnTo>
                  <a:pt x="2489454" y="522393"/>
                </a:lnTo>
                <a:lnTo>
                  <a:pt x="2267458" y="523240"/>
                </a:lnTo>
                <a:lnTo>
                  <a:pt x="2268559" y="146812"/>
                </a:lnTo>
                <a:lnTo>
                  <a:pt x="2268898" y="35475"/>
                </a:lnTo>
                <a:lnTo>
                  <a:pt x="2710857" y="33613"/>
                </a:lnTo>
                <a:lnTo>
                  <a:pt x="2710603" y="130810"/>
                </a:lnTo>
                <a:close/>
                <a:moveTo>
                  <a:pt x="2261955" y="149691"/>
                </a:moveTo>
                <a:lnTo>
                  <a:pt x="2260854" y="523325"/>
                </a:lnTo>
                <a:lnTo>
                  <a:pt x="2040974" y="524171"/>
                </a:lnTo>
                <a:lnTo>
                  <a:pt x="1819148" y="525018"/>
                </a:lnTo>
                <a:lnTo>
                  <a:pt x="1820333" y="145203"/>
                </a:lnTo>
                <a:lnTo>
                  <a:pt x="1820672" y="37423"/>
                </a:lnTo>
                <a:lnTo>
                  <a:pt x="2262293" y="35560"/>
                </a:lnTo>
                <a:lnTo>
                  <a:pt x="2261955" y="149691"/>
                </a:lnTo>
                <a:close/>
                <a:moveTo>
                  <a:pt x="1813645" y="148167"/>
                </a:moveTo>
                <a:lnTo>
                  <a:pt x="1812459" y="525018"/>
                </a:lnTo>
                <a:lnTo>
                  <a:pt x="1592749" y="525865"/>
                </a:lnTo>
                <a:lnTo>
                  <a:pt x="1371092" y="526711"/>
                </a:lnTo>
                <a:lnTo>
                  <a:pt x="1372362" y="148759"/>
                </a:lnTo>
                <a:lnTo>
                  <a:pt x="1372701" y="39201"/>
                </a:lnTo>
                <a:lnTo>
                  <a:pt x="1813983" y="37338"/>
                </a:lnTo>
                <a:lnTo>
                  <a:pt x="1813645" y="148082"/>
                </a:lnTo>
                <a:close/>
                <a:moveTo>
                  <a:pt x="1365419" y="151723"/>
                </a:moveTo>
                <a:lnTo>
                  <a:pt x="1364149" y="526711"/>
                </a:lnTo>
                <a:lnTo>
                  <a:pt x="1144524" y="527558"/>
                </a:lnTo>
                <a:lnTo>
                  <a:pt x="923036" y="528405"/>
                </a:lnTo>
                <a:lnTo>
                  <a:pt x="924306" y="151299"/>
                </a:lnTo>
                <a:lnTo>
                  <a:pt x="924645" y="41148"/>
                </a:lnTo>
                <a:lnTo>
                  <a:pt x="1365589" y="39285"/>
                </a:lnTo>
                <a:lnTo>
                  <a:pt x="1365250" y="151723"/>
                </a:lnTo>
                <a:close/>
                <a:moveTo>
                  <a:pt x="917448" y="154178"/>
                </a:moveTo>
                <a:lnTo>
                  <a:pt x="916178" y="528405"/>
                </a:lnTo>
                <a:lnTo>
                  <a:pt x="696722" y="529251"/>
                </a:lnTo>
                <a:lnTo>
                  <a:pt x="475403" y="530098"/>
                </a:lnTo>
                <a:lnTo>
                  <a:pt x="476758" y="152739"/>
                </a:lnTo>
                <a:lnTo>
                  <a:pt x="477181" y="42926"/>
                </a:lnTo>
                <a:lnTo>
                  <a:pt x="917871" y="41063"/>
                </a:lnTo>
                <a:lnTo>
                  <a:pt x="917448" y="154178"/>
                </a:lnTo>
                <a:close/>
                <a:moveTo>
                  <a:pt x="29633" y="44789"/>
                </a:moveTo>
                <a:lnTo>
                  <a:pt x="469985" y="42926"/>
                </a:lnTo>
                <a:lnTo>
                  <a:pt x="469561" y="155702"/>
                </a:lnTo>
                <a:lnTo>
                  <a:pt x="468207" y="530098"/>
                </a:lnTo>
                <a:lnTo>
                  <a:pt x="248920" y="530945"/>
                </a:lnTo>
                <a:lnTo>
                  <a:pt x="27771" y="531791"/>
                </a:lnTo>
                <a:lnTo>
                  <a:pt x="29633" y="44789"/>
                </a:lnTo>
                <a:close/>
                <a:moveTo>
                  <a:pt x="27771" y="538480"/>
                </a:moveTo>
                <a:lnTo>
                  <a:pt x="248920" y="537633"/>
                </a:lnTo>
                <a:lnTo>
                  <a:pt x="468207" y="536787"/>
                </a:lnTo>
                <a:lnTo>
                  <a:pt x="467445" y="754888"/>
                </a:lnTo>
                <a:lnTo>
                  <a:pt x="466429" y="1024128"/>
                </a:lnTo>
                <a:lnTo>
                  <a:pt x="25908" y="1025737"/>
                </a:lnTo>
                <a:lnTo>
                  <a:pt x="27771" y="538565"/>
                </a:lnTo>
                <a:close/>
                <a:moveTo>
                  <a:pt x="24045" y="1519767"/>
                </a:moveTo>
                <a:lnTo>
                  <a:pt x="25908" y="1032425"/>
                </a:lnTo>
                <a:lnTo>
                  <a:pt x="466429" y="1030817"/>
                </a:lnTo>
                <a:lnTo>
                  <a:pt x="464650" y="1518328"/>
                </a:lnTo>
                <a:lnTo>
                  <a:pt x="245279" y="1519089"/>
                </a:lnTo>
                <a:lnTo>
                  <a:pt x="24045" y="1519851"/>
                </a:lnTo>
                <a:close/>
                <a:moveTo>
                  <a:pt x="24045" y="1526455"/>
                </a:moveTo>
                <a:lnTo>
                  <a:pt x="245279" y="1525693"/>
                </a:lnTo>
                <a:lnTo>
                  <a:pt x="464650" y="1524932"/>
                </a:lnTo>
                <a:lnTo>
                  <a:pt x="463127" y="1935396"/>
                </a:lnTo>
                <a:lnTo>
                  <a:pt x="462873" y="2012611"/>
                </a:lnTo>
                <a:lnTo>
                  <a:pt x="243417" y="2013289"/>
                </a:lnTo>
                <a:lnTo>
                  <a:pt x="22183" y="2013966"/>
                </a:lnTo>
                <a:lnTo>
                  <a:pt x="24045" y="1526455"/>
                </a:lnTo>
                <a:close/>
                <a:moveTo>
                  <a:pt x="22183" y="2020655"/>
                </a:moveTo>
                <a:lnTo>
                  <a:pt x="243417" y="2019978"/>
                </a:lnTo>
                <a:lnTo>
                  <a:pt x="462873" y="2019300"/>
                </a:lnTo>
                <a:lnTo>
                  <a:pt x="461095" y="2507234"/>
                </a:lnTo>
                <a:lnTo>
                  <a:pt x="241638" y="2507827"/>
                </a:lnTo>
                <a:lnTo>
                  <a:pt x="20320" y="2508420"/>
                </a:lnTo>
                <a:lnTo>
                  <a:pt x="22183" y="2020655"/>
                </a:lnTo>
                <a:close/>
                <a:moveTo>
                  <a:pt x="20320" y="2515108"/>
                </a:moveTo>
                <a:lnTo>
                  <a:pt x="461095" y="2513838"/>
                </a:lnTo>
                <a:lnTo>
                  <a:pt x="459317" y="3001942"/>
                </a:lnTo>
                <a:lnTo>
                  <a:pt x="239776" y="3002534"/>
                </a:lnTo>
                <a:lnTo>
                  <a:pt x="18457" y="3003127"/>
                </a:lnTo>
                <a:lnTo>
                  <a:pt x="20320" y="2515193"/>
                </a:lnTo>
                <a:close/>
                <a:moveTo>
                  <a:pt x="16595" y="3497834"/>
                </a:moveTo>
                <a:lnTo>
                  <a:pt x="18457" y="3009731"/>
                </a:lnTo>
                <a:lnTo>
                  <a:pt x="459317" y="3008546"/>
                </a:lnTo>
                <a:lnTo>
                  <a:pt x="458470" y="3252640"/>
                </a:lnTo>
                <a:lnTo>
                  <a:pt x="457623" y="3496818"/>
                </a:lnTo>
                <a:lnTo>
                  <a:pt x="238083" y="3497326"/>
                </a:lnTo>
                <a:lnTo>
                  <a:pt x="16679" y="3497834"/>
                </a:lnTo>
                <a:close/>
                <a:moveTo>
                  <a:pt x="14732" y="3992880"/>
                </a:moveTo>
                <a:lnTo>
                  <a:pt x="16595" y="3504608"/>
                </a:lnTo>
                <a:lnTo>
                  <a:pt x="237998" y="3504015"/>
                </a:lnTo>
                <a:lnTo>
                  <a:pt x="457538" y="3503507"/>
                </a:lnTo>
                <a:lnTo>
                  <a:pt x="456269" y="3860800"/>
                </a:lnTo>
                <a:lnTo>
                  <a:pt x="455761" y="3991949"/>
                </a:lnTo>
                <a:lnTo>
                  <a:pt x="236220" y="3992457"/>
                </a:lnTo>
                <a:lnTo>
                  <a:pt x="14817" y="3992965"/>
                </a:lnTo>
                <a:close/>
                <a:moveTo>
                  <a:pt x="236135" y="3999061"/>
                </a:moveTo>
                <a:lnTo>
                  <a:pt x="455761" y="3998553"/>
                </a:lnTo>
                <a:lnTo>
                  <a:pt x="454999" y="4204801"/>
                </a:lnTo>
                <a:lnTo>
                  <a:pt x="453983" y="4487249"/>
                </a:lnTo>
                <a:lnTo>
                  <a:pt x="339090" y="4487503"/>
                </a:lnTo>
                <a:lnTo>
                  <a:pt x="12869" y="4488096"/>
                </a:lnTo>
                <a:lnTo>
                  <a:pt x="14732" y="3999569"/>
                </a:lnTo>
                <a:lnTo>
                  <a:pt x="236135" y="3999061"/>
                </a:lnTo>
                <a:close/>
                <a:moveTo>
                  <a:pt x="11007" y="4983481"/>
                </a:moveTo>
                <a:lnTo>
                  <a:pt x="12869" y="4494784"/>
                </a:lnTo>
                <a:lnTo>
                  <a:pt x="129201" y="4494531"/>
                </a:lnTo>
                <a:lnTo>
                  <a:pt x="453983" y="4493853"/>
                </a:lnTo>
                <a:lnTo>
                  <a:pt x="452204" y="4982718"/>
                </a:lnTo>
                <a:lnTo>
                  <a:pt x="232579" y="4983057"/>
                </a:lnTo>
                <a:lnTo>
                  <a:pt x="11091" y="4983396"/>
                </a:lnTo>
                <a:close/>
                <a:moveTo>
                  <a:pt x="10922" y="4990084"/>
                </a:moveTo>
                <a:lnTo>
                  <a:pt x="232410" y="4989661"/>
                </a:lnTo>
                <a:lnTo>
                  <a:pt x="452035" y="4989238"/>
                </a:lnTo>
                <a:lnTo>
                  <a:pt x="450765" y="5341282"/>
                </a:lnTo>
                <a:lnTo>
                  <a:pt x="450257" y="5478273"/>
                </a:lnTo>
                <a:lnTo>
                  <a:pt x="230547" y="5478611"/>
                </a:lnTo>
                <a:lnTo>
                  <a:pt x="8975" y="5478950"/>
                </a:lnTo>
                <a:lnTo>
                  <a:pt x="10837" y="4990084"/>
                </a:lnTo>
                <a:close/>
                <a:moveTo>
                  <a:pt x="9059" y="5485723"/>
                </a:moveTo>
                <a:lnTo>
                  <a:pt x="230632" y="5485384"/>
                </a:lnTo>
                <a:lnTo>
                  <a:pt x="450342" y="5485046"/>
                </a:lnTo>
                <a:lnTo>
                  <a:pt x="449834" y="5620767"/>
                </a:lnTo>
                <a:lnTo>
                  <a:pt x="448564" y="5974250"/>
                </a:lnTo>
                <a:lnTo>
                  <a:pt x="7196" y="5974758"/>
                </a:lnTo>
                <a:lnTo>
                  <a:pt x="9059" y="5485723"/>
                </a:lnTo>
                <a:close/>
                <a:moveTo>
                  <a:pt x="456946" y="5622968"/>
                </a:moveTo>
                <a:lnTo>
                  <a:pt x="457454" y="5484961"/>
                </a:lnTo>
                <a:lnTo>
                  <a:pt x="679196" y="5484623"/>
                </a:lnTo>
                <a:lnTo>
                  <a:pt x="899075" y="5484284"/>
                </a:lnTo>
                <a:lnTo>
                  <a:pt x="898567" y="5621021"/>
                </a:lnTo>
                <a:lnTo>
                  <a:pt x="897382" y="5973657"/>
                </a:lnTo>
                <a:lnTo>
                  <a:pt x="455676" y="5974165"/>
                </a:lnTo>
                <a:lnTo>
                  <a:pt x="456946" y="5622883"/>
                </a:lnTo>
                <a:close/>
                <a:moveTo>
                  <a:pt x="905595" y="5623222"/>
                </a:moveTo>
                <a:lnTo>
                  <a:pt x="906103" y="5484284"/>
                </a:lnTo>
                <a:lnTo>
                  <a:pt x="1128014" y="5483945"/>
                </a:lnTo>
                <a:lnTo>
                  <a:pt x="1347978" y="5483607"/>
                </a:lnTo>
                <a:lnTo>
                  <a:pt x="1347555" y="5621105"/>
                </a:lnTo>
                <a:lnTo>
                  <a:pt x="1346369" y="5973149"/>
                </a:lnTo>
                <a:lnTo>
                  <a:pt x="904409" y="5973657"/>
                </a:lnTo>
                <a:lnTo>
                  <a:pt x="905595" y="5623222"/>
                </a:lnTo>
                <a:close/>
                <a:moveTo>
                  <a:pt x="1354413" y="5623222"/>
                </a:moveTo>
                <a:lnTo>
                  <a:pt x="1354836" y="5483522"/>
                </a:lnTo>
                <a:lnTo>
                  <a:pt x="1576917" y="5483183"/>
                </a:lnTo>
                <a:lnTo>
                  <a:pt x="1797050" y="5482844"/>
                </a:lnTo>
                <a:lnTo>
                  <a:pt x="1796627" y="5615348"/>
                </a:lnTo>
                <a:lnTo>
                  <a:pt x="1795526" y="5972557"/>
                </a:lnTo>
                <a:lnTo>
                  <a:pt x="1353227" y="5973065"/>
                </a:lnTo>
                <a:lnTo>
                  <a:pt x="1354413" y="5623137"/>
                </a:lnTo>
                <a:close/>
                <a:moveTo>
                  <a:pt x="1803400" y="5617718"/>
                </a:moveTo>
                <a:lnTo>
                  <a:pt x="1803823" y="5482844"/>
                </a:lnTo>
                <a:lnTo>
                  <a:pt x="2026073" y="5482506"/>
                </a:lnTo>
                <a:lnTo>
                  <a:pt x="2246376" y="5482167"/>
                </a:lnTo>
                <a:lnTo>
                  <a:pt x="2245953" y="5617549"/>
                </a:lnTo>
                <a:lnTo>
                  <a:pt x="2244937" y="5972049"/>
                </a:lnTo>
                <a:lnTo>
                  <a:pt x="1802299" y="5972557"/>
                </a:lnTo>
                <a:lnTo>
                  <a:pt x="1803400" y="5617634"/>
                </a:lnTo>
                <a:close/>
                <a:moveTo>
                  <a:pt x="2252641" y="5619750"/>
                </a:moveTo>
                <a:lnTo>
                  <a:pt x="2253065" y="5482167"/>
                </a:lnTo>
                <a:lnTo>
                  <a:pt x="2475484" y="5481829"/>
                </a:lnTo>
                <a:lnTo>
                  <a:pt x="2695956" y="5481490"/>
                </a:lnTo>
                <a:lnTo>
                  <a:pt x="2695617" y="5618142"/>
                </a:lnTo>
                <a:lnTo>
                  <a:pt x="2694601" y="5971541"/>
                </a:lnTo>
                <a:lnTo>
                  <a:pt x="2251710" y="5972049"/>
                </a:lnTo>
                <a:lnTo>
                  <a:pt x="2252726" y="5619750"/>
                </a:lnTo>
                <a:close/>
                <a:moveTo>
                  <a:pt x="2701967" y="5620343"/>
                </a:moveTo>
                <a:lnTo>
                  <a:pt x="2702390" y="5481490"/>
                </a:lnTo>
                <a:lnTo>
                  <a:pt x="2924979" y="5481151"/>
                </a:lnTo>
                <a:lnTo>
                  <a:pt x="3145536" y="5480813"/>
                </a:lnTo>
                <a:lnTo>
                  <a:pt x="3144266" y="5971033"/>
                </a:lnTo>
                <a:lnTo>
                  <a:pt x="2701036" y="5971541"/>
                </a:lnTo>
                <a:lnTo>
                  <a:pt x="2701967" y="5620258"/>
                </a:lnTo>
                <a:close/>
                <a:moveTo>
                  <a:pt x="3151971" y="5480813"/>
                </a:moveTo>
                <a:lnTo>
                  <a:pt x="3374729" y="5480474"/>
                </a:lnTo>
                <a:lnTo>
                  <a:pt x="3595455" y="5480135"/>
                </a:lnTo>
                <a:lnTo>
                  <a:pt x="3594269" y="5970525"/>
                </a:lnTo>
                <a:lnTo>
                  <a:pt x="3150701" y="5971033"/>
                </a:lnTo>
                <a:lnTo>
                  <a:pt x="3151971" y="5480813"/>
                </a:lnTo>
                <a:close/>
                <a:moveTo>
                  <a:pt x="3601720" y="5480135"/>
                </a:moveTo>
                <a:lnTo>
                  <a:pt x="3824648" y="5479797"/>
                </a:lnTo>
                <a:lnTo>
                  <a:pt x="4045543" y="5479458"/>
                </a:lnTo>
                <a:lnTo>
                  <a:pt x="4044442" y="5970017"/>
                </a:lnTo>
                <a:lnTo>
                  <a:pt x="3600619" y="5970525"/>
                </a:lnTo>
                <a:lnTo>
                  <a:pt x="3601805" y="5480135"/>
                </a:lnTo>
                <a:close/>
                <a:moveTo>
                  <a:pt x="4051639" y="5479373"/>
                </a:moveTo>
                <a:lnTo>
                  <a:pt x="4274651" y="5479034"/>
                </a:lnTo>
                <a:lnTo>
                  <a:pt x="4495631" y="5478696"/>
                </a:lnTo>
                <a:lnTo>
                  <a:pt x="4494615" y="5969424"/>
                </a:lnTo>
                <a:lnTo>
                  <a:pt x="4050453" y="5969932"/>
                </a:lnTo>
                <a:lnTo>
                  <a:pt x="4051554" y="5479373"/>
                </a:lnTo>
                <a:close/>
                <a:moveTo>
                  <a:pt x="4501812" y="5478696"/>
                </a:moveTo>
                <a:lnTo>
                  <a:pt x="4724993" y="5478357"/>
                </a:lnTo>
                <a:lnTo>
                  <a:pt x="4946142" y="5478018"/>
                </a:lnTo>
                <a:lnTo>
                  <a:pt x="4945211" y="5968916"/>
                </a:lnTo>
                <a:lnTo>
                  <a:pt x="4500711" y="5969424"/>
                </a:lnTo>
                <a:lnTo>
                  <a:pt x="4501727" y="5478696"/>
                </a:lnTo>
                <a:close/>
                <a:moveTo>
                  <a:pt x="4952154" y="5478018"/>
                </a:moveTo>
                <a:lnTo>
                  <a:pt x="5175504" y="5477680"/>
                </a:lnTo>
                <a:lnTo>
                  <a:pt x="5396823" y="5477341"/>
                </a:lnTo>
                <a:lnTo>
                  <a:pt x="5395976" y="5968408"/>
                </a:lnTo>
                <a:lnTo>
                  <a:pt x="4951222" y="5968916"/>
                </a:lnTo>
                <a:lnTo>
                  <a:pt x="4952154" y="5478018"/>
                </a:lnTo>
                <a:close/>
                <a:moveTo>
                  <a:pt x="5402665" y="5477341"/>
                </a:moveTo>
                <a:lnTo>
                  <a:pt x="5626185" y="5477002"/>
                </a:lnTo>
                <a:lnTo>
                  <a:pt x="5847673" y="5476664"/>
                </a:lnTo>
                <a:lnTo>
                  <a:pt x="5846911" y="5967900"/>
                </a:lnTo>
                <a:lnTo>
                  <a:pt x="5401818" y="5968408"/>
                </a:lnTo>
                <a:lnTo>
                  <a:pt x="5402665" y="5477341"/>
                </a:lnTo>
                <a:close/>
                <a:moveTo>
                  <a:pt x="5853430" y="5476579"/>
                </a:moveTo>
                <a:lnTo>
                  <a:pt x="6077119" y="5476241"/>
                </a:lnTo>
                <a:lnTo>
                  <a:pt x="6298692" y="5475902"/>
                </a:lnTo>
                <a:lnTo>
                  <a:pt x="6298015" y="5967223"/>
                </a:lnTo>
                <a:lnTo>
                  <a:pt x="5852668" y="5967731"/>
                </a:lnTo>
                <a:lnTo>
                  <a:pt x="5853430" y="5476494"/>
                </a:lnTo>
                <a:close/>
                <a:moveTo>
                  <a:pt x="6304280" y="5475902"/>
                </a:moveTo>
                <a:lnTo>
                  <a:pt x="6528138" y="5475563"/>
                </a:lnTo>
                <a:lnTo>
                  <a:pt x="6749881" y="5475225"/>
                </a:lnTo>
                <a:lnTo>
                  <a:pt x="6749288" y="5966715"/>
                </a:lnTo>
                <a:lnTo>
                  <a:pt x="6303602" y="5967223"/>
                </a:lnTo>
                <a:lnTo>
                  <a:pt x="6304280" y="5475902"/>
                </a:lnTo>
                <a:close/>
                <a:moveTo>
                  <a:pt x="6755469" y="5475225"/>
                </a:moveTo>
                <a:lnTo>
                  <a:pt x="6979497" y="5474886"/>
                </a:lnTo>
                <a:lnTo>
                  <a:pt x="7201323" y="5474547"/>
                </a:lnTo>
                <a:lnTo>
                  <a:pt x="7200816" y="5966207"/>
                </a:lnTo>
                <a:lnTo>
                  <a:pt x="6754791" y="5966715"/>
                </a:lnTo>
                <a:lnTo>
                  <a:pt x="6755385" y="5475140"/>
                </a:lnTo>
                <a:close/>
                <a:moveTo>
                  <a:pt x="7206742" y="5474463"/>
                </a:moveTo>
                <a:lnTo>
                  <a:pt x="7430939" y="5474124"/>
                </a:lnTo>
                <a:lnTo>
                  <a:pt x="7652936" y="5473785"/>
                </a:lnTo>
                <a:lnTo>
                  <a:pt x="7652512" y="5965614"/>
                </a:lnTo>
                <a:lnTo>
                  <a:pt x="7206235" y="5966122"/>
                </a:lnTo>
                <a:lnTo>
                  <a:pt x="7206742" y="5474463"/>
                </a:lnTo>
                <a:close/>
                <a:moveTo>
                  <a:pt x="7658269" y="5473785"/>
                </a:moveTo>
                <a:lnTo>
                  <a:pt x="7882636" y="5473447"/>
                </a:lnTo>
                <a:lnTo>
                  <a:pt x="8104802" y="5473108"/>
                </a:lnTo>
                <a:lnTo>
                  <a:pt x="8104463" y="5965106"/>
                </a:lnTo>
                <a:lnTo>
                  <a:pt x="7657846" y="5965614"/>
                </a:lnTo>
                <a:lnTo>
                  <a:pt x="7658269" y="5473785"/>
                </a:lnTo>
                <a:close/>
                <a:moveTo>
                  <a:pt x="8109966" y="5473108"/>
                </a:moveTo>
                <a:lnTo>
                  <a:pt x="8334503" y="5472769"/>
                </a:lnTo>
                <a:lnTo>
                  <a:pt x="8556752" y="5472431"/>
                </a:lnTo>
                <a:lnTo>
                  <a:pt x="8556498" y="5964598"/>
                </a:lnTo>
                <a:lnTo>
                  <a:pt x="8109627" y="5965106"/>
                </a:lnTo>
                <a:lnTo>
                  <a:pt x="8109966" y="5473108"/>
                </a:lnTo>
                <a:close/>
                <a:moveTo>
                  <a:pt x="8561832" y="5472431"/>
                </a:moveTo>
                <a:lnTo>
                  <a:pt x="8786537" y="5472092"/>
                </a:lnTo>
                <a:lnTo>
                  <a:pt x="9008956" y="5471753"/>
                </a:lnTo>
                <a:lnTo>
                  <a:pt x="9008787" y="5964090"/>
                </a:lnTo>
                <a:lnTo>
                  <a:pt x="8561578" y="5964598"/>
                </a:lnTo>
                <a:lnTo>
                  <a:pt x="8561832" y="5472431"/>
                </a:lnTo>
                <a:close/>
                <a:moveTo>
                  <a:pt x="9461246" y="5963497"/>
                </a:moveTo>
                <a:lnTo>
                  <a:pt x="9013783" y="5964005"/>
                </a:lnTo>
                <a:lnTo>
                  <a:pt x="9013952" y="5471668"/>
                </a:lnTo>
                <a:lnTo>
                  <a:pt x="9238827" y="5471330"/>
                </a:lnTo>
                <a:lnTo>
                  <a:pt x="9461416" y="5470991"/>
                </a:lnTo>
                <a:lnTo>
                  <a:pt x="9461416" y="5963497"/>
                </a:lnTo>
                <a:close/>
                <a:moveTo>
                  <a:pt x="9461416" y="4973236"/>
                </a:moveTo>
                <a:lnTo>
                  <a:pt x="9461416" y="5465573"/>
                </a:lnTo>
                <a:cubicBezTo>
                  <a:pt x="9461416" y="5465573"/>
                  <a:pt x="9238827" y="5465911"/>
                  <a:pt x="9238827" y="5465911"/>
                </a:cubicBezTo>
                <a:lnTo>
                  <a:pt x="9013952" y="5466250"/>
                </a:lnTo>
                <a:lnTo>
                  <a:pt x="9014121" y="4974083"/>
                </a:lnTo>
                <a:lnTo>
                  <a:pt x="9238911" y="4973659"/>
                </a:lnTo>
                <a:lnTo>
                  <a:pt x="9461416" y="4973236"/>
                </a:lnTo>
                <a:close/>
                <a:moveTo>
                  <a:pt x="9461669" y="3480901"/>
                </a:moveTo>
                <a:lnTo>
                  <a:pt x="9461669" y="3972645"/>
                </a:lnTo>
                <a:cubicBezTo>
                  <a:pt x="9461669" y="3972645"/>
                  <a:pt x="9014460" y="3973576"/>
                  <a:pt x="9014460" y="3973576"/>
                </a:cubicBezTo>
                <a:lnTo>
                  <a:pt x="9014460" y="3767498"/>
                </a:lnTo>
                <a:cubicBezTo>
                  <a:pt x="9014460" y="3767498"/>
                  <a:pt x="9014629" y="3482002"/>
                  <a:pt x="9014629" y="3482002"/>
                </a:cubicBezTo>
                <a:lnTo>
                  <a:pt x="9239335" y="3481409"/>
                </a:lnTo>
                <a:lnTo>
                  <a:pt x="9461753" y="3480816"/>
                </a:lnTo>
                <a:close/>
                <a:moveTo>
                  <a:pt x="9014799" y="2979590"/>
                </a:moveTo>
                <a:lnTo>
                  <a:pt x="9014968" y="2488354"/>
                </a:lnTo>
                <a:lnTo>
                  <a:pt x="9410446" y="2487168"/>
                </a:lnTo>
                <a:lnTo>
                  <a:pt x="9461838" y="2486999"/>
                </a:lnTo>
                <a:lnTo>
                  <a:pt x="9461838" y="2978404"/>
                </a:lnTo>
                <a:cubicBezTo>
                  <a:pt x="9461838" y="2978404"/>
                  <a:pt x="9239419" y="2978997"/>
                  <a:pt x="9239419" y="2978997"/>
                </a:cubicBezTo>
                <a:lnTo>
                  <a:pt x="9014799" y="2979590"/>
                </a:lnTo>
                <a:close/>
                <a:moveTo>
                  <a:pt x="9461838" y="2481496"/>
                </a:moveTo>
                <a:lnTo>
                  <a:pt x="9014968" y="2482766"/>
                </a:lnTo>
                <a:lnTo>
                  <a:pt x="9014968" y="2142152"/>
                </a:lnTo>
                <a:cubicBezTo>
                  <a:pt x="9014968" y="2142152"/>
                  <a:pt x="9015137" y="1991784"/>
                  <a:pt x="9015137" y="1991784"/>
                </a:cubicBezTo>
                <a:lnTo>
                  <a:pt x="9239673" y="1991022"/>
                </a:lnTo>
                <a:lnTo>
                  <a:pt x="9461923" y="1990344"/>
                </a:lnTo>
                <a:lnTo>
                  <a:pt x="9461923" y="2481496"/>
                </a:lnTo>
                <a:close/>
                <a:moveTo>
                  <a:pt x="9015137" y="1986196"/>
                </a:moveTo>
                <a:lnTo>
                  <a:pt x="9015137" y="1714246"/>
                </a:lnTo>
                <a:cubicBezTo>
                  <a:pt x="9015137" y="1714246"/>
                  <a:pt x="9015306" y="1495383"/>
                  <a:pt x="9015306" y="1495383"/>
                </a:cubicBezTo>
                <a:lnTo>
                  <a:pt x="9462008" y="1493859"/>
                </a:lnTo>
                <a:lnTo>
                  <a:pt x="9462008" y="1984841"/>
                </a:lnTo>
                <a:cubicBezTo>
                  <a:pt x="9462008" y="1984841"/>
                  <a:pt x="9239673" y="1985518"/>
                  <a:pt x="9239673" y="1985518"/>
                </a:cubicBezTo>
                <a:lnTo>
                  <a:pt x="9015137" y="1986196"/>
                </a:lnTo>
                <a:close/>
                <a:moveTo>
                  <a:pt x="9462008" y="1488355"/>
                </a:moveTo>
                <a:lnTo>
                  <a:pt x="9015306" y="1489880"/>
                </a:lnTo>
                <a:lnTo>
                  <a:pt x="9015476" y="999236"/>
                </a:lnTo>
                <a:lnTo>
                  <a:pt x="9462092" y="997627"/>
                </a:lnTo>
                <a:lnTo>
                  <a:pt x="9462092" y="1488440"/>
                </a:lnTo>
                <a:close/>
              </a:path>
            </a:pathLst>
          </a:custGeom>
          <a:solidFill>
            <a:schemeClr val="accent2">
              <a:alpha val="15000"/>
            </a:schemeClr>
          </a:solidFill>
          <a:ln w="0" cap="flat">
            <a:noFill/>
            <a:prstDash val="solid"/>
            <a:miter/>
          </a:ln>
        </p:spPr>
        <p:txBody>
          <a:bodyPr rtlCol="0" anchor="ctr"/>
          <a:lstStyle/>
          <a:p>
            <a:endParaRPr lang="en-IN"/>
          </a:p>
        </p:txBody>
      </p:sp>
      <p:sp>
        <p:nvSpPr>
          <p:cNvPr id="2" name="Title 1">
            <a:extLst>
              <a:ext uri="{FF2B5EF4-FFF2-40B4-BE49-F238E27FC236}">
                <a16:creationId xmlns:a16="http://schemas.microsoft.com/office/drawing/2014/main" id="{66749170-CC53-575A-310F-5CB996019E99}"/>
              </a:ext>
            </a:extLst>
          </p:cNvPr>
          <p:cNvSpPr>
            <a:spLocks noGrp="1"/>
          </p:cNvSpPr>
          <p:nvPr>
            <p:ph type="title"/>
          </p:nvPr>
        </p:nvSpPr>
        <p:spPr>
          <a:xfrm>
            <a:off x="642173" y="108000"/>
            <a:ext cx="10907654" cy="770400"/>
          </a:xfrm>
          <a:prstGeom prst="rect">
            <a:avLst/>
          </a:prstGeom>
        </p:spPr>
        <p:txBody>
          <a:bodyPr anchor="ctr"/>
          <a:lstStyle>
            <a:lvl1pPr algn="ctr">
              <a:defRPr sz="3600">
                <a:solidFill>
                  <a:schemeClr val="bg1"/>
                </a:solidFill>
                <a:latin typeface="Abel" panose="02000506030000020004" pitchFamily="2" charset="0"/>
              </a:defRPr>
            </a:lvl1pPr>
          </a:lstStyle>
          <a:p>
            <a:r>
              <a:rPr lang="en-GB" dirty="0"/>
              <a:t>Click to edit Master title style</a:t>
            </a:r>
            <a:endParaRPr lang="en-US" dirty="0"/>
          </a:p>
        </p:txBody>
      </p:sp>
      <p:sp>
        <p:nvSpPr>
          <p:cNvPr id="3" name="Text Placeholder 3">
            <a:extLst>
              <a:ext uri="{FF2B5EF4-FFF2-40B4-BE49-F238E27FC236}">
                <a16:creationId xmlns:a16="http://schemas.microsoft.com/office/drawing/2014/main" id="{4AD90DA9-848E-357B-D3F1-7FE8240187F9}"/>
              </a:ext>
            </a:extLst>
          </p:cNvPr>
          <p:cNvSpPr>
            <a:spLocks noGrp="1"/>
          </p:cNvSpPr>
          <p:nvPr>
            <p:ph type="body" sz="quarter" idx="10"/>
          </p:nvPr>
        </p:nvSpPr>
        <p:spPr>
          <a:xfrm>
            <a:off x="2607600" y="1354359"/>
            <a:ext cx="6976800" cy="3471863"/>
          </a:xfrm>
          <a:prstGeom prst="rect">
            <a:avLst/>
          </a:prstGeom>
        </p:spPr>
        <p:txBody>
          <a:bodyPr/>
          <a:lstStyle>
            <a:lvl1pPr>
              <a:defRPr>
                <a:solidFill>
                  <a:schemeClr val="bg1"/>
                </a:solidFill>
                <a:latin typeface="Abel" panose="02000506030000020004" pitchFamily="2" charset="0"/>
              </a:defRPr>
            </a:lvl1pPr>
            <a:lvl2pPr>
              <a:defRPr>
                <a:solidFill>
                  <a:schemeClr val="bg1"/>
                </a:solidFill>
                <a:latin typeface="Abel" panose="02000506030000020004" pitchFamily="2" charset="0"/>
              </a:defRPr>
            </a:lvl2pPr>
            <a:lvl3pPr>
              <a:defRPr>
                <a:solidFill>
                  <a:schemeClr val="bg1"/>
                </a:solidFill>
                <a:latin typeface="Abel" panose="02000506030000020004" pitchFamily="2" charset="0"/>
              </a:defRPr>
            </a:lvl3pPr>
            <a:lvl4pPr>
              <a:defRPr>
                <a:solidFill>
                  <a:schemeClr val="bg1"/>
                </a:solidFill>
                <a:latin typeface="Abel" panose="02000506030000020004" pitchFamily="2" charset="0"/>
              </a:defRPr>
            </a:lvl4pPr>
            <a:lvl5pPr>
              <a:defRPr>
                <a:solidFill>
                  <a:schemeClr val="bg1"/>
                </a:solidFill>
                <a:latin typeface="Abel" panose="02000506030000020004"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cxnSp>
        <p:nvCxnSpPr>
          <p:cNvPr id="4" name="Straight Arrow Connector 3">
            <a:extLst>
              <a:ext uri="{FF2B5EF4-FFF2-40B4-BE49-F238E27FC236}">
                <a16:creationId xmlns:a16="http://schemas.microsoft.com/office/drawing/2014/main" id="{D3721E26-97A6-6A82-6C7C-DCFA81B973A6}"/>
              </a:ext>
            </a:extLst>
          </p:cNvPr>
          <p:cNvCxnSpPr>
            <a:cxnSpLocks/>
          </p:cNvCxnSpPr>
          <p:nvPr userDrawn="1"/>
        </p:nvCxnSpPr>
        <p:spPr>
          <a:xfrm flipV="1">
            <a:off x="167623" y="1048215"/>
            <a:ext cx="0" cy="5700928"/>
          </a:xfrm>
          <a:prstGeom prst="straightConnector1">
            <a:avLst/>
          </a:prstGeom>
          <a:ln w="38100">
            <a:solidFill>
              <a:schemeClr val="accent2">
                <a:alpha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8EA3B1E-9274-C357-54E1-5569EEA6A601}"/>
              </a:ext>
            </a:extLst>
          </p:cNvPr>
          <p:cNvCxnSpPr>
            <a:cxnSpLocks/>
          </p:cNvCxnSpPr>
          <p:nvPr userDrawn="1"/>
        </p:nvCxnSpPr>
        <p:spPr>
          <a:xfrm rot="5400000" flipV="1">
            <a:off x="2997687" y="3877924"/>
            <a:ext cx="0" cy="5700928"/>
          </a:xfrm>
          <a:prstGeom prst="straightConnector1">
            <a:avLst/>
          </a:prstGeom>
          <a:ln w="38100">
            <a:solidFill>
              <a:schemeClr val="accent2">
                <a:alpha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Freeform: Shape 8">
            <a:extLst>
              <a:ext uri="{FF2B5EF4-FFF2-40B4-BE49-F238E27FC236}">
                <a16:creationId xmlns:a16="http://schemas.microsoft.com/office/drawing/2014/main" id="{21596972-DD60-1698-C6E3-D45604A5DC3E}"/>
              </a:ext>
            </a:extLst>
          </p:cNvPr>
          <p:cNvSpPr/>
          <p:nvPr userDrawn="1"/>
        </p:nvSpPr>
        <p:spPr>
          <a:xfrm>
            <a:off x="188023" y="1258067"/>
            <a:ext cx="11813529" cy="4083359"/>
          </a:xfrm>
          <a:custGeom>
            <a:avLst/>
            <a:gdLst>
              <a:gd name="connsiteX0" fmla="*/ 7144893 w 7144893"/>
              <a:gd name="connsiteY0" fmla="*/ 2469642 h 2469641"/>
              <a:gd name="connsiteX1" fmla="*/ 7134987 w 7144893"/>
              <a:gd name="connsiteY1" fmla="*/ 2469642 h 2469641"/>
              <a:gd name="connsiteX2" fmla="*/ 7134987 w 7144893"/>
              <a:gd name="connsiteY2" fmla="*/ 2460117 h 2469641"/>
              <a:gd name="connsiteX3" fmla="*/ 7144893 w 7144893"/>
              <a:gd name="connsiteY3" fmla="*/ 2460117 h 2469641"/>
              <a:gd name="connsiteX4" fmla="*/ 7144893 w 7144893"/>
              <a:gd name="connsiteY4" fmla="*/ 2469642 h 2469641"/>
              <a:gd name="connsiteX5" fmla="*/ 7106317 w 7144893"/>
              <a:gd name="connsiteY5" fmla="*/ 2469356 h 2469641"/>
              <a:gd name="connsiteX6" fmla="*/ 7077647 w 7144893"/>
              <a:gd name="connsiteY6" fmla="*/ 2468785 h 2469641"/>
              <a:gd name="connsiteX7" fmla="*/ 7077932 w 7144893"/>
              <a:gd name="connsiteY7" fmla="*/ 2459260 h 2469641"/>
              <a:gd name="connsiteX8" fmla="*/ 7106507 w 7144893"/>
              <a:gd name="connsiteY8" fmla="*/ 2459831 h 2469641"/>
              <a:gd name="connsiteX9" fmla="*/ 7106317 w 7144893"/>
              <a:gd name="connsiteY9" fmla="*/ 2469356 h 2469641"/>
              <a:gd name="connsiteX10" fmla="*/ 7049072 w 7144893"/>
              <a:gd name="connsiteY10" fmla="*/ 2467928 h 2469641"/>
              <a:gd name="connsiteX11" fmla="*/ 7020497 w 7144893"/>
              <a:gd name="connsiteY11" fmla="*/ 2466689 h 2469641"/>
              <a:gd name="connsiteX12" fmla="*/ 7020973 w 7144893"/>
              <a:gd name="connsiteY12" fmla="*/ 2457164 h 2469641"/>
              <a:gd name="connsiteX13" fmla="*/ 7049453 w 7144893"/>
              <a:gd name="connsiteY13" fmla="*/ 2458307 h 2469641"/>
              <a:gd name="connsiteX14" fmla="*/ 7049072 w 7144893"/>
              <a:gd name="connsiteY14" fmla="*/ 2467832 h 2469641"/>
              <a:gd name="connsiteX15" fmla="*/ 6991826 w 7144893"/>
              <a:gd name="connsiteY15" fmla="*/ 2465165 h 2469641"/>
              <a:gd name="connsiteX16" fmla="*/ 6963251 w 7144893"/>
              <a:gd name="connsiteY16" fmla="*/ 2463356 h 2469641"/>
              <a:gd name="connsiteX17" fmla="*/ 6963918 w 7144893"/>
              <a:gd name="connsiteY17" fmla="*/ 2453831 h 2469641"/>
              <a:gd name="connsiteX18" fmla="*/ 6992398 w 7144893"/>
              <a:gd name="connsiteY18" fmla="*/ 2455640 h 2469641"/>
              <a:gd name="connsiteX19" fmla="*/ 6991826 w 7144893"/>
              <a:gd name="connsiteY19" fmla="*/ 2465165 h 2469641"/>
              <a:gd name="connsiteX20" fmla="*/ 6934772 w 7144893"/>
              <a:gd name="connsiteY20" fmla="*/ 2461355 h 2469641"/>
              <a:gd name="connsiteX21" fmla="*/ 6906292 w 7144893"/>
              <a:gd name="connsiteY21" fmla="*/ 2458974 h 2469641"/>
              <a:gd name="connsiteX22" fmla="*/ 6907149 w 7144893"/>
              <a:gd name="connsiteY22" fmla="*/ 2449449 h 2469641"/>
              <a:gd name="connsiteX23" fmla="*/ 6935629 w 7144893"/>
              <a:gd name="connsiteY23" fmla="*/ 2451830 h 2469641"/>
              <a:gd name="connsiteX24" fmla="*/ 6934867 w 7144893"/>
              <a:gd name="connsiteY24" fmla="*/ 2461355 h 2469641"/>
              <a:gd name="connsiteX25" fmla="*/ 6877717 w 7144893"/>
              <a:gd name="connsiteY25" fmla="*/ 2456402 h 2469641"/>
              <a:gd name="connsiteX26" fmla="*/ 6849237 w 7144893"/>
              <a:gd name="connsiteY26" fmla="*/ 2453450 h 2469641"/>
              <a:gd name="connsiteX27" fmla="*/ 6850285 w 7144893"/>
              <a:gd name="connsiteY27" fmla="*/ 2444020 h 2469641"/>
              <a:gd name="connsiteX28" fmla="*/ 6878669 w 7144893"/>
              <a:gd name="connsiteY28" fmla="*/ 2446877 h 2469641"/>
              <a:gd name="connsiteX29" fmla="*/ 6877717 w 7144893"/>
              <a:gd name="connsiteY29" fmla="*/ 2456402 h 2469641"/>
              <a:gd name="connsiteX30" fmla="*/ 6820853 w 7144893"/>
              <a:gd name="connsiteY30" fmla="*/ 2450306 h 2469641"/>
              <a:gd name="connsiteX31" fmla="*/ 6792468 w 7144893"/>
              <a:gd name="connsiteY31" fmla="*/ 2446877 h 2469641"/>
              <a:gd name="connsiteX32" fmla="*/ 6793611 w 7144893"/>
              <a:gd name="connsiteY32" fmla="*/ 2437447 h 2469641"/>
              <a:gd name="connsiteX33" fmla="*/ 6821901 w 7144893"/>
              <a:gd name="connsiteY33" fmla="*/ 2440877 h 2469641"/>
              <a:gd name="connsiteX34" fmla="*/ 6820757 w 7144893"/>
              <a:gd name="connsiteY34" fmla="*/ 2450306 h 2469641"/>
              <a:gd name="connsiteX35" fmla="*/ 6764084 w 7144893"/>
              <a:gd name="connsiteY35" fmla="*/ 2443163 h 2469641"/>
              <a:gd name="connsiteX36" fmla="*/ 6735699 w 7144893"/>
              <a:gd name="connsiteY36" fmla="*/ 2439257 h 2469641"/>
              <a:gd name="connsiteX37" fmla="*/ 6737033 w 7144893"/>
              <a:gd name="connsiteY37" fmla="*/ 2429828 h 2469641"/>
              <a:gd name="connsiteX38" fmla="*/ 6765322 w 7144893"/>
              <a:gd name="connsiteY38" fmla="*/ 2433733 h 2469641"/>
              <a:gd name="connsiteX39" fmla="*/ 6764084 w 7144893"/>
              <a:gd name="connsiteY39" fmla="*/ 2443163 h 2469641"/>
              <a:gd name="connsiteX40" fmla="*/ 6707410 w 7144893"/>
              <a:gd name="connsiteY40" fmla="*/ 2435066 h 2469641"/>
              <a:gd name="connsiteX41" fmla="*/ 6679121 w 7144893"/>
              <a:gd name="connsiteY41" fmla="*/ 2430590 h 2469641"/>
              <a:gd name="connsiteX42" fmla="*/ 6680645 w 7144893"/>
              <a:gd name="connsiteY42" fmla="*/ 2421160 h 2469641"/>
              <a:gd name="connsiteX43" fmla="*/ 6708838 w 7144893"/>
              <a:gd name="connsiteY43" fmla="*/ 2425541 h 2469641"/>
              <a:gd name="connsiteX44" fmla="*/ 6707410 w 7144893"/>
              <a:gd name="connsiteY44" fmla="*/ 2434971 h 2469641"/>
              <a:gd name="connsiteX45" fmla="*/ 6650927 w 7144893"/>
              <a:gd name="connsiteY45" fmla="*/ 2425922 h 2469641"/>
              <a:gd name="connsiteX46" fmla="*/ 6622733 w 7144893"/>
              <a:gd name="connsiteY46" fmla="*/ 2421065 h 2469641"/>
              <a:gd name="connsiteX47" fmla="*/ 6624447 w 7144893"/>
              <a:gd name="connsiteY47" fmla="*/ 2411730 h 2469641"/>
              <a:gd name="connsiteX48" fmla="*/ 6652546 w 7144893"/>
              <a:gd name="connsiteY48" fmla="*/ 2416588 h 2469641"/>
              <a:gd name="connsiteX49" fmla="*/ 6650927 w 7144893"/>
              <a:gd name="connsiteY49" fmla="*/ 2426018 h 2469641"/>
              <a:gd name="connsiteX50" fmla="*/ 6594538 w 7144893"/>
              <a:gd name="connsiteY50" fmla="*/ 2415921 h 2469641"/>
              <a:gd name="connsiteX51" fmla="*/ 6566440 w 7144893"/>
              <a:gd name="connsiteY51" fmla="*/ 2410587 h 2469641"/>
              <a:gd name="connsiteX52" fmla="*/ 6568250 w 7144893"/>
              <a:gd name="connsiteY52" fmla="*/ 2401253 h 2469641"/>
              <a:gd name="connsiteX53" fmla="*/ 6596253 w 7144893"/>
              <a:gd name="connsiteY53" fmla="*/ 2406587 h 2469641"/>
              <a:gd name="connsiteX54" fmla="*/ 6594538 w 7144893"/>
              <a:gd name="connsiteY54" fmla="*/ 2415921 h 2469641"/>
              <a:gd name="connsiteX55" fmla="*/ 6538437 w 7144893"/>
              <a:gd name="connsiteY55" fmla="*/ 2404967 h 2469641"/>
              <a:gd name="connsiteX56" fmla="*/ 6510433 w 7144893"/>
              <a:gd name="connsiteY56" fmla="*/ 2399157 h 2469641"/>
              <a:gd name="connsiteX57" fmla="*/ 6512433 w 7144893"/>
              <a:gd name="connsiteY57" fmla="*/ 2389822 h 2469641"/>
              <a:gd name="connsiteX58" fmla="*/ 6540342 w 7144893"/>
              <a:gd name="connsiteY58" fmla="*/ 2395633 h 2469641"/>
              <a:gd name="connsiteX59" fmla="*/ 6538437 w 7144893"/>
              <a:gd name="connsiteY59" fmla="*/ 2404967 h 2469641"/>
              <a:gd name="connsiteX60" fmla="*/ 6482430 w 7144893"/>
              <a:gd name="connsiteY60" fmla="*/ 2393156 h 2469641"/>
              <a:gd name="connsiteX61" fmla="*/ 6454521 w 7144893"/>
              <a:gd name="connsiteY61" fmla="*/ 2386965 h 2469641"/>
              <a:gd name="connsiteX62" fmla="*/ 6456617 w 7144893"/>
              <a:gd name="connsiteY62" fmla="*/ 2377726 h 2469641"/>
              <a:gd name="connsiteX63" fmla="*/ 6484429 w 7144893"/>
              <a:gd name="connsiteY63" fmla="*/ 2383917 h 2469641"/>
              <a:gd name="connsiteX64" fmla="*/ 6482430 w 7144893"/>
              <a:gd name="connsiteY64" fmla="*/ 2393252 h 2469641"/>
              <a:gd name="connsiteX65" fmla="*/ 6426613 w 7144893"/>
              <a:gd name="connsiteY65" fmla="*/ 2380488 h 2469641"/>
              <a:gd name="connsiteX66" fmla="*/ 6398800 w 7144893"/>
              <a:gd name="connsiteY66" fmla="*/ 2373916 h 2469641"/>
              <a:gd name="connsiteX67" fmla="*/ 6400991 w 7144893"/>
              <a:gd name="connsiteY67" fmla="*/ 2364677 h 2469641"/>
              <a:gd name="connsiteX68" fmla="*/ 6428804 w 7144893"/>
              <a:gd name="connsiteY68" fmla="*/ 2371249 h 2469641"/>
              <a:gd name="connsiteX69" fmla="*/ 6426613 w 7144893"/>
              <a:gd name="connsiteY69" fmla="*/ 2380488 h 2469641"/>
              <a:gd name="connsiteX70" fmla="*/ 6370987 w 7144893"/>
              <a:gd name="connsiteY70" fmla="*/ 2367058 h 2469641"/>
              <a:gd name="connsiteX71" fmla="*/ 6343270 w 7144893"/>
              <a:gd name="connsiteY71" fmla="*/ 2360009 h 2469641"/>
              <a:gd name="connsiteX72" fmla="*/ 6345651 w 7144893"/>
              <a:gd name="connsiteY72" fmla="*/ 2350770 h 2469641"/>
              <a:gd name="connsiteX73" fmla="*/ 6373273 w 7144893"/>
              <a:gd name="connsiteY73" fmla="*/ 2357723 h 2469641"/>
              <a:gd name="connsiteX74" fmla="*/ 6370987 w 7144893"/>
              <a:gd name="connsiteY74" fmla="*/ 2366963 h 2469641"/>
              <a:gd name="connsiteX75" fmla="*/ 6315551 w 7144893"/>
              <a:gd name="connsiteY75" fmla="*/ 2352866 h 2469641"/>
              <a:gd name="connsiteX76" fmla="*/ 6287929 w 7144893"/>
              <a:gd name="connsiteY76" fmla="*/ 2345436 h 2469641"/>
              <a:gd name="connsiteX77" fmla="*/ 6290405 w 7144893"/>
              <a:gd name="connsiteY77" fmla="*/ 2336292 h 2469641"/>
              <a:gd name="connsiteX78" fmla="*/ 6317933 w 7144893"/>
              <a:gd name="connsiteY78" fmla="*/ 2343626 h 2469641"/>
              <a:gd name="connsiteX79" fmla="*/ 6315456 w 7144893"/>
              <a:gd name="connsiteY79" fmla="*/ 2352866 h 2469641"/>
              <a:gd name="connsiteX80" fmla="*/ 6260402 w 7144893"/>
              <a:gd name="connsiteY80" fmla="*/ 2337911 h 2469641"/>
              <a:gd name="connsiteX81" fmla="*/ 6232875 w 7144893"/>
              <a:gd name="connsiteY81" fmla="*/ 2330196 h 2469641"/>
              <a:gd name="connsiteX82" fmla="*/ 6235446 w 7144893"/>
              <a:gd name="connsiteY82" fmla="*/ 2321052 h 2469641"/>
              <a:gd name="connsiteX83" fmla="*/ 6262878 w 7144893"/>
              <a:gd name="connsiteY83" fmla="*/ 2328767 h 2469641"/>
              <a:gd name="connsiteX84" fmla="*/ 6260307 w 7144893"/>
              <a:gd name="connsiteY84" fmla="*/ 2337911 h 2469641"/>
              <a:gd name="connsiteX85" fmla="*/ 6205347 w 7144893"/>
              <a:gd name="connsiteY85" fmla="*/ 2322290 h 2469641"/>
              <a:gd name="connsiteX86" fmla="*/ 6177915 w 7144893"/>
              <a:gd name="connsiteY86" fmla="*/ 2314194 h 2469641"/>
              <a:gd name="connsiteX87" fmla="*/ 6180678 w 7144893"/>
              <a:gd name="connsiteY87" fmla="*/ 2305050 h 2469641"/>
              <a:gd name="connsiteX88" fmla="*/ 6208014 w 7144893"/>
              <a:gd name="connsiteY88" fmla="*/ 2313146 h 2469641"/>
              <a:gd name="connsiteX89" fmla="*/ 6205347 w 7144893"/>
              <a:gd name="connsiteY89" fmla="*/ 2322290 h 2469641"/>
              <a:gd name="connsiteX90" fmla="*/ 6150483 w 7144893"/>
              <a:gd name="connsiteY90" fmla="*/ 2305907 h 2469641"/>
              <a:gd name="connsiteX91" fmla="*/ 6123146 w 7144893"/>
              <a:gd name="connsiteY91" fmla="*/ 2297526 h 2469641"/>
              <a:gd name="connsiteX92" fmla="*/ 6126004 w 7144893"/>
              <a:gd name="connsiteY92" fmla="*/ 2288381 h 2469641"/>
              <a:gd name="connsiteX93" fmla="*/ 6153246 w 7144893"/>
              <a:gd name="connsiteY93" fmla="*/ 2296763 h 2469641"/>
              <a:gd name="connsiteX94" fmla="*/ 6150483 w 7144893"/>
              <a:gd name="connsiteY94" fmla="*/ 2305907 h 2469641"/>
              <a:gd name="connsiteX95" fmla="*/ 6095905 w 7144893"/>
              <a:gd name="connsiteY95" fmla="*/ 2288953 h 2469641"/>
              <a:gd name="connsiteX96" fmla="*/ 6068664 w 7144893"/>
              <a:gd name="connsiteY96" fmla="*/ 2280190 h 2469641"/>
              <a:gd name="connsiteX97" fmla="*/ 6071616 w 7144893"/>
              <a:gd name="connsiteY97" fmla="*/ 2271141 h 2469641"/>
              <a:gd name="connsiteX98" fmla="*/ 6098762 w 7144893"/>
              <a:gd name="connsiteY98" fmla="*/ 2279904 h 2469641"/>
              <a:gd name="connsiteX99" fmla="*/ 6095905 w 7144893"/>
              <a:gd name="connsiteY99" fmla="*/ 2288953 h 2469641"/>
              <a:gd name="connsiteX100" fmla="*/ 6041517 w 7144893"/>
              <a:gd name="connsiteY100" fmla="*/ 2271332 h 2469641"/>
              <a:gd name="connsiteX101" fmla="*/ 6014371 w 7144893"/>
              <a:gd name="connsiteY101" fmla="*/ 2262283 h 2469641"/>
              <a:gd name="connsiteX102" fmla="*/ 6017419 w 7144893"/>
              <a:gd name="connsiteY102" fmla="*/ 2253234 h 2469641"/>
              <a:gd name="connsiteX103" fmla="*/ 6044470 w 7144893"/>
              <a:gd name="connsiteY103" fmla="*/ 2262283 h 2469641"/>
              <a:gd name="connsiteX104" fmla="*/ 6041517 w 7144893"/>
              <a:gd name="connsiteY104" fmla="*/ 2271332 h 2469641"/>
              <a:gd name="connsiteX105" fmla="*/ 5987225 w 7144893"/>
              <a:gd name="connsiteY105" fmla="*/ 2253139 h 2469641"/>
              <a:gd name="connsiteX106" fmla="*/ 5960174 w 7144893"/>
              <a:gd name="connsiteY106" fmla="*/ 2243804 h 2469641"/>
              <a:gd name="connsiteX107" fmla="*/ 5963317 w 7144893"/>
              <a:gd name="connsiteY107" fmla="*/ 2234756 h 2469641"/>
              <a:gd name="connsiteX108" fmla="*/ 5990273 w 7144893"/>
              <a:gd name="connsiteY108" fmla="*/ 2244090 h 2469641"/>
              <a:gd name="connsiteX109" fmla="*/ 5987225 w 7144893"/>
              <a:gd name="connsiteY109" fmla="*/ 2253139 h 2469641"/>
              <a:gd name="connsiteX110" fmla="*/ 5933218 w 7144893"/>
              <a:gd name="connsiteY110" fmla="*/ 2234279 h 2469641"/>
              <a:gd name="connsiteX111" fmla="*/ 5906262 w 7144893"/>
              <a:gd name="connsiteY111" fmla="*/ 2224659 h 2469641"/>
              <a:gd name="connsiteX112" fmla="*/ 5909501 w 7144893"/>
              <a:gd name="connsiteY112" fmla="*/ 2215706 h 2469641"/>
              <a:gd name="connsiteX113" fmla="*/ 5936361 w 7144893"/>
              <a:gd name="connsiteY113" fmla="*/ 2225326 h 2469641"/>
              <a:gd name="connsiteX114" fmla="*/ 5933218 w 7144893"/>
              <a:gd name="connsiteY114" fmla="*/ 2234279 h 2469641"/>
              <a:gd name="connsiteX115" fmla="*/ 5879402 w 7144893"/>
              <a:gd name="connsiteY115" fmla="*/ 2214944 h 2469641"/>
              <a:gd name="connsiteX116" fmla="*/ 5852541 w 7144893"/>
              <a:gd name="connsiteY116" fmla="*/ 2205038 h 2469641"/>
              <a:gd name="connsiteX117" fmla="*/ 5855875 w 7144893"/>
              <a:gd name="connsiteY117" fmla="*/ 2196084 h 2469641"/>
              <a:gd name="connsiteX118" fmla="*/ 5882640 w 7144893"/>
              <a:gd name="connsiteY118" fmla="*/ 2205990 h 2469641"/>
              <a:gd name="connsiteX119" fmla="*/ 5879402 w 7144893"/>
              <a:gd name="connsiteY119" fmla="*/ 2214944 h 2469641"/>
              <a:gd name="connsiteX120" fmla="*/ 5825776 w 7144893"/>
              <a:gd name="connsiteY120" fmla="*/ 2195036 h 2469641"/>
              <a:gd name="connsiteX121" fmla="*/ 5799011 w 7144893"/>
              <a:gd name="connsiteY121" fmla="*/ 2184940 h 2469641"/>
              <a:gd name="connsiteX122" fmla="*/ 5802440 w 7144893"/>
              <a:gd name="connsiteY122" fmla="*/ 2176082 h 2469641"/>
              <a:gd name="connsiteX123" fmla="*/ 5829110 w 7144893"/>
              <a:gd name="connsiteY123" fmla="*/ 2186178 h 2469641"/>
              <a:gd name="connsiteX124" fmla="*/ 5825776 w 7144893"/>
              <a:gd name="connsiteY124" fmla="*/ 2195132 h 2469641"/>
              <a:gd name="connsiteX125" fmla="*/ 5772341 w 7144893"/>
              <a:gd name="connsiteY125" fmla="*/ 2174653 h 2469641"/>
              <a:gd name="connsiteX126" fmla="*/ 5745671 w 7144893"/>
              <a:gd name="connsiteY126" fmla="*/ 2164271 h 2469641"/>
              <a:gd name="connsiteX127" fmla="*/ 5749195 w 7144893"/>
              <a:gd name="connsiteY127" fmla="*/ 2155412 h 2469641"/>
              <a:gd name="connsiteX128" fmla="*/ 5775770 w 7144893"/>
              <a:gd name="connsiteY128" fmla="*/ 2165795 h 2469641"/>
              <a:gd name="connsiteX129" fmla="*/ 5772341 w 7144893"/>
              <a:gd name="connsiteY129" fmla="*/ 2174653 h 2469641"/>
              <a:gd name="connsiteX130" fmla="*/ 5719096 w 7144893"/>
              <a:gd name="connsiteY130" fmla="*/ 2153698 h 2469641"/>
              <a:gd name="connsiteX131" fmla="*/ 5692521 w 7144893"/>
              <a:gd name="connsiteY131" fmla="*/ 2143030 h 2469641"/>
              <a:gd name="connsiteX132" fmla="*/ 5696141 w 7144893"/>
              <a:gd name="connsiteY132" fmla="*/ 2134172 h 2469641"/>
              <a:gd name="connsiteX133" fmla="*/ 5722620 w 7144893"/>
              <a:gd name="connsiteY133" fmla="*/ 2144840 h 2469641"/>
              <a:gd name="connsiteX134" fmla="*/ 5719096 w 7144893"/>
              <a:gd name="connsiteY134" fmla="*/ 2153698 h 2469641"/>
              <a:gd name="connsiteX135" fmla="*/ 5666042 w 7144893"/>
              <a:gd name="connsiteY135" fmla="*/ 2132362 h 2469641"/>
              <a:gd name="connsiteX136" fmla="*/ 5639562 w 7144893"/>
              <a:gd name="connsiteY136" fmla="*/ 2121503 h 2469641"/>
              <a:gd name="connsiteX137" fmla="*/ 5643182 w 7144893"/>
              <a:gd name="connsiteY137" fmla="*/ 2112740 h 2469641"/>
              <a:gd name="connsiteX138" fmla="*/ 5669566 w 7144893"/>
              <a:gd name="connsiteY138" fmla="*/ 2123599 h 2469641"/>
              <a:gd name="connsiteX139" fmla="*/ 5665946 w 7144893"/>
              <a:gd name="connsiteY139" fmla="*/ 2132457 h 2469641"/>
              <a:gd name="connsiteX140" fmla="*/ 5613178 w 7144893"/>
              <a:gd name="connsiteY140" fmla="*/ 2110454 h 2469641"/>
              <a:gd name="connsiteX141" fmla="*/ 5586794 w 7144893"/>
              <a:gd name="connsiteY141" fmla="*/ 2099405 h 2469641"/>
              <a:gd name="connsiteX142" fmla="*/ 5590508 w 7144893"/>
              <a:gd name="connsiteY142" fmla="*/ 2090642 h 2469641"/>
              <a:gd name="connsiteX143" fmla="*/ 5616798 w 7144893"/>
              <a:gd name="connsiteY143" fmla="*/ 2101691 h 2469641"/>
              <a:gd name="connsiteX144" fmla="*/ 5613083 w 7144893"/>
              <a:gd name="connsiteY144" fmla="*/ 2110454 h 2469641"/>
              <a:gd name="connsiteX145" fmla="*/ 5560600 w 7144893"/>
              <a:gd name="connsiteY145" fmla="*/ 2088166 h 2469641"/>
              <a:gd name="connsiteX146" fmla="*/ 5534311 w 7144893"/>
              <a:gd name="connsiteY146" fmla="*/ 2076831 h 2469641"/>
              <a:gd name="connsiteX147" fmla="*/ 5538121 w 7144893"/>
              <a:gd name="connsiteY147" fmla="*/ 2068068 h 2469641"/>
              <a:gd name="connsiteX148" fmla="*/ 5564315 w 7144893"/>
              <a:gd name="connsiteY148" fmla="*/ 2079403 h 2469641"/>
              <a:gd name="connsiteX149" fmla="*/ 5560600 w 7144893"/>
              <a:gd name="connsiteY149" fmla="*/ 2088166 h 2469641"/>
              <a:gd name="connsiteX150" fmla="*/ 5508117 w 7144893"/>
              <a:gd name="connsiteY150" fmla="*/ 2065496 h 2469641"/>
              <a:gd name="connsiteX151" fmla="*/ 5481923 w 7144893"/>
              <a:gd name="connsiteY151" fmla="*/ 2053971 h 2469641"/>
              <a:gd name="connsiteX152" fmla="*/ 5485733 w 7144893"/>
              <a:gd name="connsiteY152" fmla="*/ 2045303 h 2469641"/>
              <a:gd name="connsiteX153" fmla="*/ 5511832 w 7144893"/>
              <a:gd name="connsiteY153" fmla="*/ 2056829 h 2469641"/>
              <a:gd name="connsiteX154" fmla="*/ 5508022 w 7144893"/>
              <a:gd name="connsiteY154" fmla="*/ 2065592 h 2469641"/>
              <a:gd name="connsiteX155" fmla="*/ 5455825 w 7144893"/>
              <a:gd name="connsiteY155" fmla="*/ 2042351 h 2469641"/>
              <a:gd name="connsiteX156" fmla="*/ 5429726 w 7144893"/>
              <a:gd name="connsiteY156" fmla="*/ 2030635 h 2469641"/>
              <a:gd name="connsiteX157" fmla="*/ 5433632 w 7144893"/>
              <a:gd name="connsiteY157" fmla="*/ 2021967 h 2469641"/>
              <a:gd name="connsiteX158" fmla="*/ 5459730 w 7144893"/>
              <a:gd name="connsiteY158" fmla="*/ 2033683 h 2469641"/>
              <a:gd name="connsiteX159" fmla="*/ 5455825 w 7144893"/>
              <a:gd name="connsiteY159" fmla="*/ 2042351 h 2469641"/>
              <a:gd name="connsiteX160" fmla="*/ 5403628 w 7144893"/>
              <a:gd name="connsiteY160" fmla="*/ 2018824 h 2469641"/>
              <a:gd name="connsiteX161" fmla="*/ 5377625 w 7144893"/>
              <a:gd name="connsiteY161" fmla="*/ 2006918 h 2469641"/>
              <a:gd name="connsiteX162" fmla="*/ 5381625 w 7144893"/>
              <a:gd name="connsiteY162" fmla="*/ 1998250 h 2469641"/>
              <a:gd name="connsiteX163" fmla="*/ 5407628 w 7144893"/>
              <a:gd name="connsiteY163" fmla="*/ 2010156 h 2469641"/>
              <a:gd name="connsiteX164" fmla="*/ 5403723 w 7144893"/>
              <a:gd name="connsiteY164" fmla="*/ 2018824 h 2469641"/>
              <a:gd name="connsiteX165" fmla="*/ 5351717 w 7144893"/>
              <a:gd name="connsiteY165" fmla="*/ 1994916 h 2469641"/>
              <a:gd name="connsiteX166" fmla="*/ 5325809 w 7144893"/>
              <a:gd name="connsiteY166" fmla="*/ 1982819 h 2469641"/>
              <a:gd name="connsiteX167" fmla="*/ 5329809 w 7144893"/>
              <a:gd name="connsiteY167" fmla="*/ 1974152 h 2469641"/>
              <a:gd name="connsiteX168" fmla="*/ 5355717 w 7144893"/>
              <a:gd name="connsiteY168" fmla="*/ 1986248 h 2469641"/>
              <a:gd name="connsiteX169" fmla="*/ 5351717 w 7144893"/>
              <a:gd name="connsiteY169" fmla="*/ 1994916 h 2469641"/>
              <a:gd name="connsiteX170" fmla="*/ 5299996 w 7144893"/>
              <a:gd name="connsiteY170" fmla="*/ 1970627 h 2469641"/>
              <a:gd name="connsiteX171" fmla="*/ 5274183 w 7144893"/>
              <a:gd name="connsiteY171" fmla="*/ 1958340 h 2469641"/>
              <a:gd name="connsiteX172" fmla="*/ 5278279 w 7144893"/>
              <a:gd name="connsiteY172" fmla="*/ 1949768 h 2469641"/>
              <a:gd name="connsiteX173" fmla="*/ 5304092 w 7144893"/>
              <a:gd name="connsiteY173" fmla="*/ 1962055 h 2469641"/>
              <a:gd name="connsiteX174" fmla="*/ 5299996 w 7144893"/>
              <a:gd name="connsiteY174" fmla="*/ 1970627 h 2469641"/>
              <a:gd name="connsiteX175" fmla="*/ 5248371 w 7144893"/>
              <a:gd name="connsiteY175" fmla="*/ 1946053 h 2469641"/>
              <a:gd name="connsiteX176" fmla="*/ 5222653 w 7144893"/>
              <a:gd name="connsiteY176" fmla="*/ 1933575 h 2469641"/>
              <a:gd name="connsiteX177" fmla="*/ 5226844 w 7144893"/>
              <a:gd name="connsiteY177" fmla="*/ 1925003 h 2469641"/>
              <a:gd name="connsiteX178" fmla="*/ 5252562 w 7144893"/>
              <a:gd name="connsiteY178" fmla="*/ 1937480 h 2469641"/>
              <a:gd name="connsiteX179" fmla="*/ 5248466 w 7144893"/>
              <a:gd name="connsiteY179" fmla="*/ 1946053 h 2469641"/>
              <a:gd name="connsiteX180" fmla="*/ 5196840 w 7144893"/>
              <a:gd name="connsiteY180" fmla="*/ 1921097 h 2469641"/>
              <a:gd name="connsiteX181" fmla="*/ 5171218 w 7144893"/>
              <a:gd name="connsiteY181" fmla="*/ 1908524 h 2469641"/>
              <a:gd name="connsiteX182" fmla="*/ 5175409 w 7144893"/>
              <a:gd name="connsiteY182" fmla="*/ 1899952 h 2469641"/>
              <a:gd name="connsiteX183" fmla="*/ 5201031 w 7144893"/>
              <a:gd name="connsiteY183" fmla="*/ 1912525 h 2469641"/>
              <a:gd name="connsiteX184" fmla="*/ 5196840 w 7144893"/>
              <a:gd name="connsiteY184" fmla="*/ 1921097 h 2469641"/>
              <a:gd name="connsiteX185" fmla="*/ 5145596 w 7144893"/>
              <a:gd name="connsiteY185" fmla="*/ 1895761 h 2469641"/>
              <a:gd name="connsiteX186" fmla="*/ 5119973 w 7144893"/>
              <a:gd name="connsiteY186" fmla="*/ 1882997 h 2469641"/>
              <a:gd name="connsiteX187" fmla="*/ 5124260 w 7144893"/>
              <a:gd name="connsiteY187" fmla="*/ 1874520 h 2469641"/>
              <a:gd name="connsiteX188" fmla="*/ 5149787 w 7144893"/>
              <a:gd name="connsiteY188" fmla="*/ 1887284 h 2469641"/>
              <a:gd name="connsiteX189" fmla="*/ 5145501 w 7144893"/>
              <a:gd name="connsiteY189" fmla="*/ 1895761 h 2469641"/>
              <a:gd name="connsiteX190" fmla="*/ 5094446 w 7144893"/>
              <a:gd name="connsiteY190" fmla="*/ 1870138 h 2469641"/>
              <a:gd name="connsiteX191" fmla="*/ 5068919 w 7144893"/>
              <a:gd name="connsiteY191" fmla="*/ 1857185 h 2469641"/>
              <a:gd name="connsiteX192" fmla="*/ 5073206 w 7144893"/>
              <a:gd name="connsiteY192" fmla="*/ 1848707 h 2469641"/>
              <a:gd name="connsiteX193" fmla="*/ 5098637 w 7144893"/>
              <a:gd name="connsiteY193" fmla="*/ 1861661 h 2469641"/>
              <a:gd name="connsiteX194" fmla="*/ 5094351 w 7144893"/>
              <a:gd name="connsiteY194" fmla="*/ 1870138 h 2469641"/>
              <a:gd name="connsiteX195" fmla="*/ 5043583 w 7144893"/>
              <a:gd name="connsiteY195" fmla="*/ 1844230 h 2469641"/>
              <a:gd name="connsiteX196" fmla="*/ 5018151 w 7144893"/>
              <a:gd name="connsiteY196" fmla="*/ 1831181 h 2469641"/>
              <a:gd name="connsiteX197" fmla="*/ 5022533 w 7144893"/>
              <a:gd name="connsiteY197" fmla="*/ 1822704 h 2469641"/>
              <a:gd name="connsiteX198" fmla="*/ 5047964 w 7144893"/>
              <a:gd name="connsiteY198" fmla="*/ 1835753 h 2469641"/>
              <a:gd name="connsiteX199" fmla="*/ 5043583 w 7144893"/>
              <a:gd name="connsiteY199" fmla="*/ 1844230 h 2469641"/>
              <a:gd name="connsiteX200" fmla="*/ 4992719 w 7144893"/>
              <a:gd name="connsiteY200" fmla="*/ 1817942 h 2469641"/>
              <a:gd name="connsiteX201" fmla="*/ 4967383 w 7144893"/>
              <a:gd name="connsiteY201" fmla="*/ 1804702 h 2469641"/>
              <a:gd name="connsiteX202" fmla="*/ 4971764 w 7144893"/>
              <a:gd name="connsiteY202" fmla="*/ 1796225 h 2469641"/>
              <a:gd name="connsiteX203" fmla="*/ 4997101 w 7144893"/>
              <a:gd name="connsiteY203" fmla="*/ 1809464 h 2469641"/>
              <a:gd name="connsiteX204" fmla="*/ 4992719 w 7144893"/>
              <a:gd name="connsiteY204" fmla="*/ 1817942 h 2469641"/>
              <a:gd name="connsiteX205" fmla="*/ 4942046 w 7144893"/>
              <a:gd name="connsiteY205" fmla="*/ 1791462 h 2469641"/>
              <a:gd name="connsiteX206" fmla="*/ 4916805 w 7144893"/>
              <a:gd name="connsiteY206" fmla="*/ 1778127 h 2469641"/>
              <a:gd name="connsiteX207" fmla="*/ 4921282 w 7144893"/>
              <a:gd name="connsiteY207" fmla="*/ 1769745 h 2469641"/>
              <a:gd name="connsiteX208" fmla="*/ 4946523 w 7144893"/>
              <a:gd name="connsiteY208" fmla="*/ 1783080 h 2469641"/>
              <a:gd name="connsiteX209" fmla="*/ 4942142 w 7144893"/>
              <a:gd name="connsiteY209" fmla="*/ 1791462 h 2469641"/>
              <a:gd name="connsiteX210" fmla="*/ 4891564 w 7144893"/>
              <a:gd name="connsiteY210" fmla="*/ 1764602 h 2469641"/>
              <a:gd name="connsiteX211" fmla="*/ 4866323 w 7144893"/>
              <a:gd name="connsiteY211" fmla="*/ 1751076 h 2469641"/>
              <a:gd name="connsiteX212" fmla="*/ 4870800 w 7144893"/>
              <a:gd name="connsiteY212" fmla="*/ 1742694 h 2469641"/>
              <a:gd name="connsiteX213" fmla="*/ 4895946 w 7144893"/>
              <a:gd name="connsiteY213" fmla="*/ 1756124 h 2469641"/>
              <a:gd name="connsiteX214" fmla="*/ 4891469 w 7144893"/>
              <a:gd name="connsiteY214" fmla="*/ 1764506 h 2469641"/>
              <a:gd name="connsiteX215" fmla="*/ 4841177 w 7144893"/>
              <a:gd name="connsiteY215" fmla="*/ 1737551 h 2469641"/>
              <a:gd name="connsiteX216" fmla="*/ 4816031 w 7144893"/>
              <a:gd name="connsiteY216" fmla="*/ 1723930 h 2469641"/>
              <a:gd name="connsiteX217" fmla="*/ 4820603 w 7144893"/>
              <a:gd name="connsiteY217" fmla="*/ 1715548 h 2469641"/>
              <a:gd name="connsiteX218" fmla="*/ 4845749 w 7144893"/>
              <a:gd name="connsiteY218" fmla="*/ 1729169 h 2469641"/>
              <a:gd name="connsiteX219" fmla="*/ 4841177 w 7144893"/>
              <a:gd name="connsiteY219" fmla="*/ 1737551 h 2469641"/>
              <a:gd name="connsiteX220" fmla="*/ 4790980 w 7144893"/>
              <a:gd name="connsiteY220" fmla="*/ 1710309 h 2469641"/>
              <a:gd name="connsiteX221" fmla="*/ 4765929 w 7144893"/>
              <a:gd name="connsiteY221" fmla="*/ 1696498 h 2469641"/>
              <a:gd name="connsiteX222" fmla="*/ 4770501 w 7144893"/>
              <a:gd name="connsiteY222" fmla="*/ 1688116 h 2469641"/>
              <a:gd name="connsiteX223" fmla="*/ 4795552 w 7144893"/>
              <a:gd name="connsiteY223" fmla="*/ 1701832 h 2469641"/>
              <a:gd name="connsiteX224" fmla="*/ 4790980 w 7144893"/>
              <a:gd name="connsiteY224" fmla="*/ 1710214 h 2469641"/>
              <a:gd name="connsiteX225" fmla="*/ 4740878 w 7144893"/>
              <a:gd name="connsiteY225" fmla="*/ 1682687 h 2469641"/>
              <a:gd name="connsiteX226" fmla="*/ 4715923 w 7144893"/>
              <a:gd name="connsiteY226" fmla="*/ 1668780 h 2469641"/>
              <a:gd name="connsiteX227" fmla="*/ 4720590 w 7144893"/>
              <a:gd name="connsiteY227" fmla="*/ 1660493 h 2469641"/>
              <a:gd name="connsiteX228" fmla="*/ 4745546 w 7144893"/>
              <a:gd name="connsiteY228" fmla="*/ 1674400 h 2469641"/>
              <a:gd name="connsiteX229" fmla="*/ 4740974 w 7144893"/>
              <a:gd name="connsiteY229" fmla="*/ 1682782 h 2469641"/>
              <a:gd name="connsiteX230" fmla="*/ 4690967 w 7144893"/>
              <a:gd name="connsiteY230" fmla="*/ 1654874 h 2469641"/>
              <a:gd name="connsiteX231" fmla="*/ 4666012 w 7144893"/>
              <a:gd name="connsiteY231" fmla="*/ 1640872 h 2469641"/>
              <a:gd name="connsiteX232" fmla="*/ 4670679 w 7144893"/>
              <a:gd name="connsiteY232" fmla="*/ 1632585 h 2469641"/>
              <a:gd name="connsiteX233" fmla="*/ 4695540 w 7144893"/>
              <a:gd name="connsiteY233" fmla="*/ 1646587 h 2469641"/>
              <a:gd name="connsiteX234" fmla="*/ 4690872 w 7144893"/>
              <a:gd name="connsiteY234" fmla="*/ 1654874 h 2469641"/>
              <a:gd name="connsiteX235" fmla="*/ 4641152 w 7144893"/>
              <a:gd name="connsiteY235" fmla="*/ 1626870 h 2469641"/>
              <a:gd name="connsiteX236" fmla="*/ 4616291 w 7144893"/>
              <a:gd name="connsiteY236" fmla="*/ 1612773 h 2469641"/>
              <a:gd name="connsiteX237" fmla="*/ 4620959 w 7144893"/>
              <a:gd name="connsiteY237" fmla="*/ 1604486 h 2469641"/>
              <a:gd name="connsiteX238" fmla="*/ 4645819 w 7144893"/>
              <a:gd name="connsiteY238" fmla="*/ 1618583 h 2469641"/>
              <a:gd name="connsiteX239" fmla="*/ 4641152 w 7144893"/>
              <a:gd name="connsiteY239" fmla="*/ 1626870 h 2469641"/>
              <a:gd name="connsiteX240" fmla="*/ 4591431 w 7144893"/>
              <a:gd name="connsiteY240" fmla="*/ 1598581 h 2469641"/>
              <a:gd name="connsiteX241" fmla="*/ 4566666 w 7144893"/>
              <a:gd name="connsiteY241" fmla="*/ 1584389 h 2469641"/>
              <a:gd name="connsiteX242" fmla="*/ 4571429 w 7144893"/>
              <a:gd name="connsiteY242" fmla="*/ 1576102 h 2469641"/>
              <a:gd name="connsiteX243" fmla="*/ 4596194 w 7144893"/>
              <a:gd name="connsiteY243" fmla="*/ 1590294 h 2469641"/>
              <a:gd name="connsiteX244" fmla="*/ 4591431 w 7144893"/>
              <a:gd name="connsiteY244" fmla="*/ 1598581 h 2469641"/>
              <a:gd name="connsiteX245" fmla="*/ 4541901 w 7144893"/>
              <a:gd name="connsiteY245" fmla="*/ 1570101 h 2469641"/>
              <a:gd name="connsiteX246" fmla="*/ 4517136 w 7144893"/>
              <a:gd name="connsiteY246" fmla="*/ 1555814 h 2469641"/>
              <a:gd name="connsiteX247" fmla="*/ 4521899 w 7144893"/>
              <a:gd name="connsiteY247" fmla="*/ 1547622 h 2469641"/>
              <a:gd name="connsiteX248" fmla="*/ 4546568 w 7144893"/>
              <a:gd name="connsiteY248" fmla="*/ 1561910 h 2469641"/>
              <a:gd name="connsiteX249" fmla="*/ 4541806 w 7144893"/>
              <a:gd name="connsiteY249" fmla="*/ 1570196 h 2469641"/>
              <a:gd name="connsiteX250" fmla="*/ 4492466 w 7144893"/>
              <a:gd name="connsiteY250" fmla="*/ 1541336 h 2469641"/>
              <a:gd name="connsiteX251" fmla="*/ 4467797 w 7144893"/>
              <a:gd name="connsiteY251" fmla="*/ 1526858 h 2469641"/>
              <a:gd name="connsiteX252" fmla="*/ 4472655 w 7144893"/>
              <a:gd name="connsiteY252" fmla="*/ 1518666 h 2469641"/>
              <a:gd name="connsiteX253" fmla="*/ 4497324 w 7144893"/>
              <a:gd name="connsiteY253" fmla="*/ 1533049 h 2469641"/>
              <a:gd name="connsiteX254" fmla="*/ 4492562 w 7144893"/>
              <a:gd name="connsiteY254" fmla="*/ 1541240 h 2469641"/>
              <a:gd name="connsiteX255" fmla="*/ 4443127 w 7144893"/>
              <a:gd name="connsiteY255" fmla="*/ 1512380 h 2469641"/>
              <a:gd name="connsiteX256" fmla="*/ 4418552 w 7144893"/>
              <a:gd name="connsiteY256" fmla="*/ 1497806 h 2469641"/>
              <a:gd name="connsiteX257" fmla="*/ 4423410 w 7144893"/>
              <a:gd name="connsiteY257" fmla="*/ 1489615 h 2469641"/>
              <a:gd name="connsiteX258" fmla="*/ 4447985 w 7144893"/>
              <a:gd name="connsiteY258" fmla="*/ 1504093 h 2469641"/>
              <a:gd name="connsiteX259" fmla="*/ 4443127 w 7144893"/>
              <a:gd name="connsiteY259" fmla="*/ 1512284 h 2469641"/>
              <a:gd name="connsiteX260" fmla="*/ 4393883 w 7144893"/>
              <a:gd name="connsiteY260" fmla="*/ 1483328 h 2469641"/>
              <a:gd name="connsiteX261" fmla="*/ 4369308 w 7144893"/>
              <a:gd name="connsiteY261" fmla="*/ 1468660 h 2469641"/>
              <a:gd name="connsiteX262" fmla="*/ 4374166 w 7144893"/>
              <a:gd name="connsiteY262" fmla="*/ 1460468 h 2469641"/>
              <a:gd name="connsiteX263" fmla="*/ 4398741 w 7144893"/>
              <a:gd name="connsiteY263" fmla="*/ 1475137 h 2469641"/>
              <a:gd name="connsiteX264" fmla="*/ 4393883 w 7144893"/>
              <a:gd name="connsiteY264" fmla="*/ 1483328 h 2469641"/>
              <a:gd name="connsiteX265" fmla="*/ 4344829 w 7144893"/>
              <a:gd name="connsiteY265" fmla="*/ 1453991 h 2469641"/>
              <a:gd name="connsiteX266" fmla="*/ 4320350 w 7144893"/>
              <a:gd name="connsiteY266" fmla="*/ 1439228 h 2469641"/>
              <a:gd name="connsiteX267" fmla="*/ 4325303 w 7144893"/>
              <a:gd name="connsiteY267" fmla="*/ 1431036 h 2469641"/>
              <a:gd name="connsiteX268" fmla="*/ 4349782 w 7144893"/>
              <a:gd name="connsiteY268" fmla="*/ 1445705 h 2469641"/>
              <a:gd name="connsiteX269" fmla="*/ 4344924 w 7144893"/>
              <a:gd name="connsiteY269" fmla="*/ 1453896 h 2469641"/>
              <a:gd name="connsiteX270" fmla="*/ 4295871 w 7144893"/>
              <a:gd name="connsiteY270" fmla="*/ 1424464 h 2469641"/>
              <a:gd name="connsiteX271" fmla="*/ 4271391 w 7144893"/>
              <a:gd name="connsiteY271" fmla="*/ 1409605 h 2469641"/>
              <a:gd name="connsiteX272" fmla="*/ 4276344 w 7144893"/>
              <a:gd name="connsiteY272" fmla="*/ 1401509 h 2469641"/>
              <a:gd name="connsiteX273" fmla="*/ 4300728 w 7144893"/>
              <a:gd name="connsiteY273" fmla="*/ 1416272 h 2469641"/>
              <a:gd name="connsiteX274" fmla="*/ 4295775 w 7144893"/>
              <a:gd name="connsiteY274" fmla="*/ 1424464 h 2469641"/>
              <a:gd name="connsiteX275" fmla="*/ 4247007 w 7144893"/>
              <a:gd name="connsiteY275" fmla="*/ 1394841 h 2469641"/>
              <a:gd name="connsiteX276" fmla="*/ 4222623 w 7144893"/>
              <a:gd name="connsiteY276" fmla="*/ 1379982 h 2469641"/>
              <a:gd name="connsiteX277" fmla="*/ 4227576 w 7144893"/>
              <a:gd name="connsiteY277" fmla="*/ 1371886 h 2469641"/>
              <a:gd name="connsiteX278" fmla="*/ 4251960 w 7144893"/>
              <a:gd name="connsiteY278" fmla="*/ 1386745 h 2469641"/>
              <a:gd name="connsiteX279" fmla="*/ 4247007 w 7144893"/>
              <a:gd name="connsiteY279" fmla="*/ 1394841 h 2469641"/>
              <a:gd name="connsiteX280" fmla="*/ 4198239 w 7144893"/>
              <a:gd name="connsiteY280" fmla="*/ 1364933 h 2469641"/>
              <a:gd name="connsiteX281" fmla="*/ 4173950 w 7144893"/>
              <a:gd name="connsiteY281" fmla="*/ 1349978 h 2469641"/>
              <a:gd name="connsiteX282" fmla="*/ 4178999 w 7144893"/>
              <a:gd name="connsiteY282" fmla="*/ 1341882 h 2469641"/>
              <a:gd name="connsiteX283" fmla="*/ 4203288 w 7144893"/>
              <a:gd name="connsiteY283" fmla="*/ 1356836 h 2469641"/>
              <a:gd name="connsiteX284" fmla="*/ 4198334 w 7144893"/>
              <a:gd name="connsiteY284" fmla="*/ 1364933 h 2469641"/>
              <a:gd name="connsiteX285" fmla="*/ 4149566 w 7144893"/>
              <a:gd name="connsiteY285" fmla="*/ 1334929 h 2469641"/>
              <a:gd name="connsiteX286" fmla="*/ 4125278 w 7144893"/>
              <a:gd name="connsiteY286" fmla="*/ 1319879 h 2469641"/>
              <a:gd name="connsiteX287" fmla="*/ 4130326 w 7144893"/>
              <a:gd name="connsiteY287" fmla="*/ 1311783 h 2469641"/>
              <a:gd name="connsiteX288" fmla="*/ 4154615 w 7144893"/>
              <a:gd name="connsiteY288" fmla="*/ 1326833 h 2469641"/>
              <a:gd name="connsiteX289" fmla="*/ 4149566 w 7144893"/>
              <a:gd name="connsiteY289" fmla="*/ 1334929 h 2469641"/>
              <a:gd name="connsiteX290" fmla="*/ 4101084 w 7144893"/>
              <a:gd name="connsiteY290" fmla="*/ 1304735 h 2469641"/>
              <a:gd name="connsiteX291" fmla="*/ 4076891 w 7144893"/>
              <a:gd name="connsiteY291" fmla="*/ 1289590 h 2469641"/>
              <a:gd name="connsiteX292" fmla="*/ 4081939 w 7144893"/>
              <a:gd name="connsiteY292" fmla="*/ 1281494 h 2469641"/>
              <a:gd name="connsiteX293" fmla="*/ 4106132 w 7144893"/>
              <a:gd name="connsiteY293" fmla="*/ 1296638 h 2469641"/>
              <a:gd name="connsiteX294" fmla="*/ 4101084 w 7144893"/>
              <a:gd name="connsiteY294" fmla="*/ 1304735 h 2469641"/>
              <a:gd name="connsiteX295" fmla="*/ 4052602 w 7144893"/>
              <a:gd name="connsiteY295" fmla="*/ 1274350 h 2469641"/>
              <a:gd name="connsiteX296" fmla="*/ 4028408 w 7144893"/>
              <a:gd name="connsiteY296" fmla="*/ 1259110 h 2469641"/>
              <a:gd name="connsiteX297" fmla="*/ 4033457 w 7144893"/>
              <a:gd name="connsiteY297" fmla="*/ 1251014 h 2469641"/>
              <a:gd name="connsiteX298" fmla="*/ 4057650 w 7144893"/>
              <a:gd name="connsiteY298" fmla="*/ 1266254 h 2469641"/>
              <a:gd name="connsiteX299" fmla="*/ 4052602 w 7144893"/>
              <a:gd name="connsiteY299" fmla="*/ 1274350 h 2469641"/>
              <a:gd name="connsiteX300" fmla="*/ 4004310 w 7144893"/>
              <a:gd name="connsiteY300" fmla="*/ 1243870 h 2469641"/>
              <a:gd name="connsiteX301" fmla="*/ 3980117 w 7144893"/>
              <a:gd name="connsiteY301" fmla="*/ 1228535 h 2469641"/>
              <a:gd name="connsiteX302" fmla="*/ 3985260 w 7144893"/>
              <a:gd name="connsiteY302" fmla="*/ 1220534 h 2469641"/>
              <a:gd name="connsiteX303" fmla="*/ 4009358 w 7144893"/>
              <a:gd name="connsiteY303" fmla="*/ 1235869 h 2469641"/>
              <a:gd name="connsiteX304" fmla="*/ 4004215 w 7144893"/>
              <a:gd name="connsiteY304" fmla="*/ 1243870 h 2469641"/>
              <a:gd name="connsiteX305" fmla="*/ 3956018 w 7144893"/>
              <a:gd name="connsiteY305" fmla="*/ 1213199 h 2469641"/>
              <a:gd name="connsiteX306" fmla="*/ 3931920 w 7144893"/>
              <a:gd name="connsiteY306" fmla="*/ 1197769 h 2469641"/>
              <a:gd name="connsiteX307" fmla="*/ 3937064 w 7144893"/>
              <a:gd name="connsiteY307" fmla="*/ 1189768 h 2469641"/>
              <a:gd name="connsiteX308" fmla="*/ 3961162 w 7144893"/>
              <a:gd name="connsiteY308" fmla="*/ 1205103 h 2469641"/>
              <a:gd name="connsiteX309" fmla="*/ 3956018 w 7144893"/>
              <a:gd name="connsiteY309" fmla="*/ 1213104 h 2469641"/>
              <a:gd name="connsiteX310" fmla="*/ 3907822 w 7144893"/>
              <a:gd name="connsiteY310" fmla="*/ 1182434 h 2469641"/>
              <a:gd name="connsiteX311" fmla="*/ 3883724 w 7144893"/>
              <a:gd name="connsiteY311" fmla="*/ 1167003 h 2469641"/>
              <a:gd name="connsiteX312" fmla="*/ 3888867 w 7144893"/>
              <a:gd name="connsiteY312" fmla="*/ 1159002 h 2469641"/>
              <a:gd name="connsiteX313" fmla="*/ 3912870 w 7144893"/>
              <a:gd name="connsiteY313" fmla="*/ 1174433 h 2469641"/>
              <a:gd name="connsiteX314" fmla="*/ 3907727 w 7144893"/>
              <a:gd name="connsiteY314" fmla="*/ 1182434 h 2469641"/>
              <a:gd name="connsiteX315" fmla="*/ 3859816 w 7144893"/>
              <a:gd name="connsiteY315" fmla="*/ 1151477 h 2469641"/>
              <a:gd name="connsiteX316" fmla="*/ 3835813 w 7144893"/>
              <a:gd name="connsiteY316" fmla="*/ 1135952 h 2469641"/>
              <a:gd name="connsiteX317" fmla="*/ 3840956 w 7144893"/>
              <a:gd name="connsiteY317" fmla="*/ 1127951 h 2469641"/>
              <a:gd name="connsiteX318" fmla="*/ 3864959 w 7144893"/>
              <a:gd name="connsiteY318" fmla="*/ 1143476 h 2469641"/>
              <a:gd name="connsiteX319" fmla="*/ 3859816 w 7144893"/>
              <a:gd name="connsiteY319" fmla="*/ 1151477 h 2469641"/>
              <a:gd name="connsiteX320" fmla="*/ 3811810 w 7144893"/>
              <a:gd name="connsiteY320" fmla="*/ 1120426 h 2469641"/>
              <a:gd name="connsiteX321" fmla="*/ 3787902 w 7144893"/>
              <a:gd name="connsiteY321" fmla="*/ 1104805 h 2469641"/>
              <a:gd name="connsiteX322" fmla="*/ 3793046 w 7144893"/>
              <a:gd name="connsiteY322" fmla="*/ 1096804 h 2469641"/>
              <a:gd name="connsiteX323" fmla="*/ 3816953 w 7144893"/>
              <a:gd name="connsiteY323" fmla="*/ 1112425 h 2469641"/>
              <a:gd name="connsiteX324" fmla="*/ 3811810 w 7144893"/>
              <a:gd name="connsiteY324" fmla="*/ 1120426 h 2469641"/>
              <a:gd name="connsiteX325" fmla="*/ 3763899 w 7144893"/>
              <a:gd name="connsiteY325" fmla="*/ 1089184 h 2469641"/>
              <a:gd name="connsiteX326" fmla="*/ 3739991 w 7144893"/>
              <a:gd name="connsiteY326" fmla="*/ 1073563 h 2469641"/>
              <a:gd name="connsiteX327" fmla="*/ 3745230 w 7144893"/>
              <a:gd name="connsiteY327" fmla="*/ 1065562 h 2469641"/>
              <a:gd name="connsiteX328" fmla="*/ 3769138 w 7144893"/>
              <a:gd name="connsiteY328" fmla="*/ 1081183 h 2469641"/>
              <a:gd name="connsiteX329" fmla="*/ 3763899 w 7144893"/>
              <a:gd name="connsiteY329" fmla="*/ 1089184 h 2469641"/>
              <a:gd name="connsiteX330" fmla="*/ 3716084 w 7144893"/>
              <a:gd name="connsiteY330" fmla="*/ 1057847 h 2469641"/>
              <a:gd name="connsiteX331" fmla="*/ 3692176 w 7144893"/>
              <a:gd name="connsiteY331" fmla="*/ 1042130 h 2469641"/>
              <a:gd name="connsiteX332" fmla="*/ 3697415 w 7144893"/>
              <a:gd name="connsiteY332" fmla="*/ 1034224 h 2469641"/>
              <a:gd name="connsiteX333" fmla="*/ 3721227 w 7144893"/>
              <a:gd name="connsiteY333" fmla="*/ 1049941 h 2469641"/>
              <a:gd name="connsiteX334" fmla="*/ 3715988 w 7144893"/>
              <a:gd name="connsiteY334" fmla="*/ 1057942 h 2469641"/>
              <a:gd name="connsiteX335" fmla="*/ 3668363 w 7144893"/>
              <a:gd name="connsiteY335" fmla="*/ 1026414 h 2469641"/>
              <a:gd name="connsiteX336" fmla="*/ 3644551 w 7144893"/>
              <a:gd name="connsiteY336" fmla="*/ 1010793 h 2469641"/>
              <a:gd name="connsiteX337" fmla="*/ 3649790 w 7144893"/>
              <a:gd name="connsiteY337" fmla="*/ 1002792 h 2469641"/>
              <a:gd name="connsiteX338" fmla="*/ 3673602 w 7144893"/>
              <a:gd name="connsiteY338" fmla="*/ 1018508 h 2469641"/>
              <a:gd name="connsiteX339" fmla="*/ 3668363 w 7144893"/>
              <a:gd name="connsiteY339" fmla="*/ 1026414 h 2469641"/>
              <a:gd name="connsiteX340" fmla="*/ 3620643 w 7144893"/>
              <a:gd name="connsiteY340" fmla="*/ 995077 h 2469641"/>
              <a:gd name="connsiteX341" fmla="*/ 3596735 w 7144893"/>
              <a:gd name="connsiteY341" fmla="*/ 979456 h 2469641"/>
              <a:gd name="connsiteX342" fmla="*/ 3601974 w 7144893"/>
              <a:gd name="connsiteY342" fmla="*/ 971455 h 2469641"/>
              <a:gd name="connsiteX343" fmla="*/ 3625882 w 7144893"/>
              <a:gd name="connsiteY343" fmla="*/ 987076 h 2469641"/>
              <a:gd name="connsiteX344" fmla="*/ 3620643 w 7144893"/>
              <a:gd name="connsiteY344" fmla="*/ 995077 h 2469641"/>
              <a:gd name="connsiteX345" fmla="*/ 3572828 w 7144893"/>
              <a:gd name="connsiteY345" fmla="*/ 963835 h 2469641"/>
              <a:gd name="connsiteX346" fmla="*/ 3548920 w 7144893"/>
              <a:gd name="connsiteY346" fmla="*/ 948309 h 2469641"/>
              <a:gd name="connsiteX347" fmla="*/ 3554063 w 7144893"/>
              <a:gd name="connsiteY347" fmla="*/ 940308 h 2469641"/>
              <a:gd name="connsiteX348" fmla="*/ 3578066 w 7144893"/>
              <a:gd name="connsiteY348" fmla="*/ 955929 h 2469641"/>
              <a:gd name="connsiteX349" fmla="*/ 3572828 w 7144893"/>
              <a:gd name="connsiteY349" fmla="*/ 963930 h 2469641"/>
              <a:gd name="connsiteX350" fmla="*/ 3524917 w 7144893"/>
              <a:gd name="connsiteY350" fmla="*/ 932783 h 2469641"/>
              <a:gd name="connsiteX351" fmla="*/ 3500914 w 7144893"/>
              <a:gd name="connsiteY351" fmla="*/ 917257 h 2469641"/>
              <a:gd name="connsiteX352" fmla="*/ 3506057 w 7144893"/>
              <a:gd name="connsiteY352" fmla="*/ 909257 h 2469641"/>
              <a:gd name="connsiteX353" fmla="*/ 3530060 w 7144893"/>
              <a:gd name="connsiteY353" fmla="*/ 924782 h 2469641"/>
              <a:gd name="connsiteX354" fmla="*/ 3524917 w 7144893"/>
              <a:gd name="connsiteY354" fmla="*/ 932783 h 2469641"/>
              <a:gd name="connsiteX355" fmla="*/ 3476816 w 7144893"/>
              <a:gd name="connsiteY355" fmla="*/ 901827 h 2469641"/>
              <a:gd name="connsiteX356" fmla="*/ 3452813 w 7144893"/>
              <a:gd name="connsiteY356" fmla="*/ 886397 h 2469641"/>
              <a:gd name="connsiteX357" fmla="*/ 3457956 w 7144893"/>
              <a:gd name="connsiteY357" fmla="*/ 878395 h 2469641"/>
              <a:gd name="connsiteX358" fmla="*/ 3482054 w 7144893"/>
              <a:gd name="connsiteY358" fmla="*/ 893826 h 2469641"/>
              <a:gd name="connsiteX359" fmla="*/ 3476911 w 7144893"/>
              <a:gd name="connsiteY359" fmla="*/ 901827 h 2469641"/>
              <a:gd name="connsiteX360" fmla="*/ 3428714 w 7144893"/>
              <a:gd name="connsiteY360" fmla="*/ 871061 h 2469641"/>
              <a:gd name="connsiteX361" fmla="*/ 3404616 w 7144893"/>
              <a:gd name="connsiteY361" fmla="*/ 855726 h 2469641"/>
              <a:gd name="connsiteX362" fmla="*/ 3409759 w 7144893"/>
              <a:gd name="connsiteY362" fmla="*/ 847725 h 2469641"/>
              <a:gd name="connsiteX363" fmla="*/ 3433858 w 7144893"/>
              <a:gd name="connsiteY363" fmla="*/ 863060 h 2469641"/>
              <a:gd name="connsiteX364" fmla="*/ 3428714 w 7144893"/>
              <a:gd name="connsiteY364" fmla="*/ 871061 h 2469641"/>
              <a:gd name="connsiteX365" fmla="*/ 3380518 w 7144893"/>
              <a:gd name="connsiteY365" fmla="*/ 840486 h 2469641"/>
              <a:gd name="connsiteX366" fmla="*/ 3356324 w 7144893"/>
              <a:gd name="connsiteY366" fmla="*/ 825246 h 2469641"/>
              <a:gd name="connsiteX367" fmla="*/ 3361373 w 7144893"/>
              <a:gd name="connsiteY367" fmla="*/ 817150 h 2469641"/>
              <a:gd name="connsiteX368" fmla="*/ 3385566 w 7144893"/>
              <a:gd name="connsiteY368" fmla="*/ 832390 h 2469641"/>
              <a:gd name="connsiteX369" fmla="*/ 3380518 w 7144893"/>
              <a:gd name="connsiteY369" fmla="*/ 840486 h 2469641"/>
              <a:gd name="connsiteX370" fmla="*/ 3332131 w 7144893"/>
              <a:gd name="connsiteY370" fmla="*/ 810006 h 2469641"/>
              <a:gd name="connsiteX371" fmla="*/ 3307938 w 7144893"/>
              <a:gd name="connsiteY371" fmla="*/ 794861 h 2469641"/>
              <a:gd name="connsiteX372" fmla="*/ 3312986 w 7144893"/>
              <a:gd name="connsiteY372" fmla="*/ 786765 h 2469641"/>
              <a:gd name="connsiteX373" fmla="*/ 3337274 w 7144893"/>
              <a:gd name="connsiteY373" fmla="*/ 801910 h 2469641"/>
              <a:gd name="connsiteX374" fmla="*/ 3332226 w 7144893"/>
              <a:gd name="connsiteY374" fmla="*/ 810006 h 2469641"/>
              <a:gd name="connsiteX375" fmla="*/ 3283649 w 7144893"/>
              <a:gd name="connsiteY375" fmla="*/ 779812 h 2469641"/>
              <a:gd name="connsiteX376" fmla="*/ 3259360 w 7144893"/>
              <a:gd name="connsiteY376" fmla="*/ 764762 h 2469641"/>
              <a:gd name="connsiteX377" fmla="*/ 3264313 w 7144893"/>
              <a:gd name="connsiteY377" fmla="*/ 756666 h 2469641"/>
              <a:gd name="connsiteX378" fmla="*/ 3288602 w 7144893"/>
              <a:gd name="connsiteY378" fmla="*/ 771715 h 2469641"/>
              <a:gd name="connsiteX379" fmla="*/ 3283553 w 7144893"/>
              <a:gd name="connsiteY379" fmla="*/ 779812 h 2469641"/>
              <a:gd name="connsiteX380" fmla="*/ 3234976 w 7144893"/>
              <a:gd name="connsiteY380" fmla="*/ 749903 h 2469641"/>
              <a:gd name="connsiteX381" fmla="*/ 3210592 w 7144893"/>
              <a:gd name="connsiteY381" fmla="*/ 735044 h 2469641"/>
              <a:gd name="connsiteX382" fmla="*/ 3215545 w 7144893"/>
              <a:gd name="connsiteY382" fmla="*/ 726948 h 2469641"/>
              <a:gd name="connsiteX383" fmla="*/ 3239929 w 7144893"/>
              <a:gd name="connsiteY383" fmla="*/ 741902 h 2469641"/>
              <a:gd name="connsiteX384" fmla="*/ 3234976 w 7144893"/>
              <a:gd name="connsiteY384" fmla="*/ 749999 h 2469641"/>
              <a:gd name="connsiteX385" fmla="*/ 3186208 w 7144893"/>
              <a:gd name="connsiteY385" fmla="*/ 720185 h 2469641"/>
              <a:gd name="connsiteX386" fmla="*/ 3161729 w 7144893"/>
              <a:gd name="connsiteY386" fmla="*/ 705422 h 2469641"/>
              <a:gd name="connsiteX387" fmla="*/ 3166682 w 7144893"/>
              <a:gd name="connsiteY387" fmla="*/ 697230 h 2469641"/>
              <a:gd name="connsiteX388" fmla="*/ 3191161 w 7144893"/>
              <a:gd name="connsiteY388" fmla="*/ 711994 h 2469641"/>
              <a:gd name="connsiteX389" fmla="*/ 3186208 w 7144893"/>
              <a:gd name="connsiteY389" fmla="*/ 720185 h 2469641"/>
              <a:gd name="connsiteX390" fmla="*/ 3137249 w 7144893"/>
              <a:gd name="connsiteY390" fmla="*/ 690658 h 2469641"/>
              <a:gd name="connsiteX391" fmla="*/ 3112770 w 7144893"/>
              <a:gd name="connsiteY391" fmla="*/ 675989 h 2469641"/>
              <a:gd name="connsiteX392" fmla="*/ 3117628 w 7144893"/>
              <a:gd name="connsiteY392" fmla="*/ 667798 h 2469641"/>
              <a:gd name="connsiteX393" fmla="*/ 3142202 w 7144893"/>
              <a:gd name="connsiteY393" fmla="*/ 682466 h 2469641"/>
              <a:gd name="connsiteX394" fmla="*/ 3137345 w 7144893"/>
              <a:gd name="connsiteY394" fmla="*/ 690658 h 2469641"/>
              <a:gd name="connsiteX395" fmla="*/ 3088196 w 7144893"/>
              <a:gd name="connsiteY395" fmla="*/ 661511 h 2469641"/>
              <a:gd name="connsiteX396" fmla="*/ 3063621 w 7144893"/>
              <a:gd name="connsiteY396" fmla="*/ 647033 h 2469641"/>
              <a:gd name="connsiteX397" fmla="*/ 3068479 w 7144893"/>
              <a:gd name="connsiteY397" fmla="*/ 638842 h 2469641"/>
              <a:gd name="connsiteX398" fmla="*/ 3093149 w 7144893"/>
              <a:gd name="connsiteY398" fmla="*/ 653320 h 2469641"/>
              <a:gd name="connsiteX399" fmla="*/ 3088291 w 7144893"/>
              <a:gd name="connsiteY399" fmla="*/ 661511 h 2469641"/>
              <a:gd name="connsiteX400" fmla="*/ 3038951 w 7144893"/>
              <a:gd name="connsiteY400" fmla="*/ 632651 h 2469641"/>
              <a:gd name="connsiteX401" fmla="*/ 3014282 w 7144893"/>
              <a:gd name="connsiteY401" fmla="*/ 618363 h 2469641"/>
              <a:gd name="connsiteX402" fmla="*/ 3019044 w 7144893"/>
              <a:gd name="connsiteY402" fmla="*/ 610076 h 2469641"/>
              <a:gd name="connsiteX403" fmla="*/ 3043809 w 7144893"/>
              <a:gd name="connsiteY403" fmla="*/ 624364 h 2469641"/>
              <a:gd name="connsiteX404" fmla="*/ 3039047 w 7144893"/>
              <a:gd name="connsiteY404" fmla="*/ 632555 h 2469641"/>
              <a:gd name="connsiteX405" fmla="*/ 2989421 w 7144893"/>
              <a:gd name="connsiteY405" fmla="*/ 604076 h 2469641"/>
              <a:gd name="connsiteX406" fmla="*/ 2964656 w 7144893"/>
              <a:gd name="connsiteY406" fmla="*/ 589978 h 2469641"/>
              <a:gd name="connsiteX407" fmla="*/ 2969324 w 7144893"/>
              <a:gd name="connsiteY407" fmla="*/ 581692 h 2469641"/>
              <a:gd name="connsiteX408" fmla="*/ 2994184 w 7144893"/>
              <a:gd name="connsiteY408" fmla="*/ 595884 h 2469641"/>
              <a:gd name="connsiteX409" fmla="*/ 2989421 w 7144893"/>
              <a:gd name="connsiteY409" fmla="*/ 604171 h 2469641"/>
              <a:gd name="connsiteX410" fmla="*/ 2939796 w 7144893"/>
              <a:gd name="connsiteY410" fmla="*/ 575882 h 2469641"/>
              <a:gd name="connsiteX411" fmla="*/ 2914841 w 7144893"/>
              <a:gd name="connsiteY411" fmla="*/ 561880 h 2469641"/>
              <a:gd name="connsiteX412" fmla="*/ 2919508 w 7144893"/>
              <a:gd name="connsiteY412" fmla="*/ 553593 h 2469641"/>
              <a:gd name="connsiteX413" fmla="*/ 2944463 w 7144893"/>
              <a:gd name="connsiteY413" fmla="*/ 567595 h 2469641"/>
              <a:gd name="connsiteX414" fmla="*/ 2939796 w 7144893"/>
              <a:gd name="connsiteY414" fmla="*/ 575882 h 2469641"/>
              <a:gd name="connsiteX415" fmla="*/ 2889885 w 7144893"/>
              <a:gd name="connsiteY415" fmla="*/ 548069 h 2469641"/>
              <a:gd name="connsiteX416" fmla="*/ 2864834 w 7144893"/>
              <a:gd name="connsiteY416" fmla="*/ 534257 h 2469641"/>
              <a:gd name="connsiteX417" fmla="*/ 2869406 w 7144893"/>
              <a:gd name="connsiteY417" fmla="*/ 525875 h 2469641"/>
              <a:gd name="connsiteX418" fmla="*/ 2894457 w 7144893"/>
              <a:gd name="connsiteY418" fmla="*/ 539686 h 2469641"/>
              <a:gd name="connsiteX419" fmla="*/ 2889885 w 7144893"/>
              <a:gd name="connsiteY419" fmla="*/ 548069 h 2469641"/>
              <a:gd name="connsiteX420" fmla="*/ 2839879 w 7144893"/>
              <a:gd name="connsiteY420" fmla="*/ 520636 h 2469641"/>
              <a:gd name="connsiteX421" fmla="*/ 2814733 w 7144893"/>
              <a:gd name="connsiteY421" fmla="*/ 507111 h 2469641"/>
              <a:gd name="connsiteX422" fmla="*/ 2819209 w 7144893"/>
              <a:gd name="connsiteY422" fmla="*/ 498729 h 2469641"/>
              <a:gd name="connsiteX423" fmla="*/ 2844356 w 7144893"/>
              <a:gd name="connsiteY423" fmla="*/ 512350 h 2469641"/>
              <a:gd name="connsiteX424" fmla="*/ 2839784 w 7144893"/>
              <a:gd name="connsiteY424" fmla="*/ 520732 h 2469641"/>
              <a:gd name="connsiteX425" fmla="*/ 2789492 w 7144893"/>
              <a:gd name="connsiteY425" fmla="*/ 493586 h 2469641"/>
              <a:gd name="connsiteX426" fmla="*/ 2764250 w 7144893"/>
              <a:gd name="connsiteY426" fmla="*/ 480251 h 2469641"/>
              <a:gd name="connsiteX427" fmla="*/ 2768632 w 7144893"/>
              <a:gd name="connsiteY427" fmla="*/ 471869 h 2469641"/>
              <a:gd name="connsiteX428" fmla="*/ 2793873 w 7144893"/>
              <a:gd name="connsiteY428" fmla="*/ 485203 h 2469641"/>
              <a:gd name="connsiteX429" fmla="*/ 2789396 w 7144893"/>
              <a:gd name="connsiteY429" fmla="*/ 493586 h 2469641"/>
              <a:gd name="connsiteX430" fmla="*/ 2739009 w 7144893"/>
              <a:gd name="connsiteY430" fmla="*/ 467011 h 2469641"/>
              <a:gd name="connsiteX431" fmla="*/ 2713673 w 7144893"/>
              <a:gd name="connsiteY431" fmla="*/ 453866 h 2469641"/>
              <a:gd name="connsiteX432" fmla="*/ 2718054 w 7144893"/>
              <a:gd name="connsiteY432" fmla="*/ 445389 h 2469641"/>
              <a:gd name="connsiteX433" fmla="*/ 2743486 w 7144893"/>
              <a:gd name="connsiteY433" fmla="*/ 458534 h 2469641"/>
              <a:gd name="connsiteX434" fmla="*/ 2739104 w 7144893"/>
              <a:gd name="connsiteY434" fmla="*/ 467011 h 2469641"/>
              <a:gd name="connsiteX435" fmla="*/ 2688241 w 7144893"/>
              <a:gd name="connsiteY435" fmla="*/ 440912 h 2469641"/>
              <a:gd name="connsiteX436" fmla="*/ 2662714 w 7144893"/>
              <a:gd name="connsiteY436" fmla="*/ 428054 h 2469641"/>
              <a:gd name="connsiteX437" fmla="*/ 2667000 w 7144893"/>
              <a:gd name="connsiteY437" fmla="*/ 419576 h 2469641"/>
              <a:gd name="connsiteX438" fmla="*/ 2692527 w 7144893"/>
              <a:gd name="connsiteY438" fmla="*/ 432435 h 2469641"/>
              <a:gd name="connsiteX439" fmla="*/ 2688241 w 7144893"/>
              <a:gd name="connsiteY439" fmla="*/ 440912 h 2469641"/>
              <a:gd name="connsiteX440" fmla="*/ 2637187 w 7144893"/>
              <a:gd name="connsiteY440" fmla="*/ 415385 h 2469641"/>
              <a:gd name="connsiteX441" fmla="*/ 2611565 w 7144893"/>
              <a:gd name="connsiteY441" fmla="*/ 402812 h 2469641"/>
              <a:gd name="connsiteX442" fmla="*/ 2615756 w 7144893"/>
              <a:gd name="connsiteY442" fmla="*/ 394240 h 2469641"/>
              <a:gd name="connsiteX443" fmla="*/ 2641378 w 7144893"/>
              <a:gd name="connsiteY443" fmla="*/ 406908 h 2469641"/>
              <a:gd name="connsiteX444" fmla="*/ 2637187 w 7144893"/>
              <a:gd name="connsiteY444" fmla="*/ 415481 h 2469641"/>
              <a:gd name="connsiteX445" fmla="*/ 2585847 w 7144893"/>
              <a:gd name="connsiteY445" fmla="*/ 390239 h 2469641"/>
              <a:gd name="connsiteX446" fmla="*/ 2560130 w 7144893"/>
              <a:gd name="connsiteY446" fmla="*/ 377952 h 2469641"/>
              <a:gd name="connsiteX447" fmla="*/ 2564225 w 7144893"/>
              <a:gd name="connsiteY447" fmla="*/ 369380 h 2469641"/>
              <a:gd name="connsiteX448" fmla="*/ 2590038 w 7144893"/>
              <a:gd name="connsiteY448" fmla="*/ 381762 h 2469641"/>
              <a:gd name="connsiteX449" fmla="*/ 2585942 w 7144893"/>
              <a:gd name="connsiteY449" fmla="*/ 390335 h 2469641"/>
              <a:gd name="connsiteX450" fmla="*/ 2534317 w 7144893"/>
              <a:gd name="connsiteY450" fmla="*/ 365760 h 2469641"/>
              <a:gd name="connsiteX451" fmla="*/ 2508409 w 7144893"/>
              <a:gd name="connsiteY451" fmla="*/ 353759 h 2469641"/>
              <a:gd name="connsiteX452" fmla="*/ 2512409 w 7144893"/>
              <a:gd name="connsiteY452" fmla="*/ 345091 h 2469641"/>
              <a:gd name="connsiteX453" fmla="*/ 2538317 w 7144893"/>
              <a:gd name="connsiteY453" fmla="*/ 357188 h 2469641"/>
              <a:gd name="connsiteX454" fmla="*/ 2534317 w 7144893"/>
              <a:gd name="connsiteY454" fmla="*/ 365855 h 2469641"/>
              <a:gd name="connsiteX455" fmla="*/ 2482501 w 7144893"/>
              <a:gd name="connsiteY455" fmla="*/ 341852 h 2469641"/>
              <a:gd name="connsiteX456" fmla="*/ 2456498 w 7144893"/>
              <a:gd name="connsiteY456" fmla="*/ 330137 h 2469641"/>
              <a:gd name="connsiteX457" fmla="*/ 2460403 w 7144893"/>
              <a:gd name="connsiteY457" fmla="*/ 321469 h 2469641"/>
              <a:gd name="connsiteX458" fmla="*/ 2486501 w 7144893"/>
              <a:gd name="connsiteY458" fmla="*/ 333185 h 2469641"/>
              <a:gd name="connsiteX459" fmla="*/ 2482596 w 7144893"/>
              <a:gd name="connsiteY459" fmla="*/ 341852 h 2469641"/>
              <a:gd name="connsiteX460" fmla="*/ 2430399 w 7144893"/>
              <a:gd name="connsiteY460" fmla="*/ 318516 h 2469641"/>
              <a:gd name="connsiteX461" fmla="*/ 2404205 w 7144893"/>
              <a:gd name="connsiteY461" fmla="*/ 307086 h 2469641"/>
              <a:gd name="connsiteX462" fmla="*/ 2408015 w 7144893"/>
              <a:gd name="connsiteY462" fmla="*/ 298323 h 2469641"/>
              <a:gd name="connsiteX463" fmla="*/ 2434209 w 7144893"/>
              <a:gd name="connsiteY463" fmla="*/ 309753 h 2469641"/>
              <a:gd name="connsiteX464" fmla="*/ 2430399 w 7144893"/>
              <a:gd name="connsiteY464" fmla="*/ 318516 h 2469641"/>
              <a:gd name="connsiteX465" fmla="*/ 2378012 w 7144893"/>
              <a:gd name="connsiteY465" fmla="*/ 295942 h 2469641"/>
              <a:gd name="connsiteX466" fmla="*/ 2351723 w 7144893"/>
              <a:gd name="connsiteY466" fmla="*/ 284893 h 2469641"/>
              <a:gd name="connsiteX467" fmla="*/ 2355342 w 7144893"/>
              <a:gd name="connsiteY467" fmla="*/ 276130 h 2469641"/>
              <a:gd name="connsiteX468" fmla="*/ 2381726 w 7144893"/>
              <a:gd name="connsiteY468" fmla="*/ 287274 h 2469641"/>
              <a:gd name="connsiteX469" fmla="*/ 2378012 w 7144893"/>
              <a:gd name="connsiteY469" fmla="*/ 296037 h 2469641"/>
              <a:gd name="connsiteX470" fmla="*/ 2325338 w 7144893"/>
              <a:gd name="connsiteY470" fmla="*/ 273939 h 2469641"/>
              <a:gd name="connsiteX471" fmla="*/ 2298859 w 7144893"/>
              <a:gd name="connsiteY471" fmla="*/ 263176 h 2469641"/>
              <a:gd name="connsiteX472" fmla="*/ 2302383 w 7144893"/>
              <a:gd name="connsiteY472" fmla="*/ 254318 h 2469641"/>
              <a:gd name="connsiteX473" fmla="*/ 2328863 w 7144893"/>
              <a:gd name="connsiteY473" fmla="*/ 265081 h 2469641"/>
              <a:gd name="connsiteX474" fmla="*/ 2325243 w 7144893"/>
              <a:gd name="connsiteY474" fmla="*/ 273939 h 2469641"/>
              <a:gd name="connsiteX475" fmla="*/ 2272379 w 7144893"/>
              <a:gd name="connsiteY475" fmla="*/ 252603 h 2469641"/>
              <a:gd name="connsiteX476" fmla="*/ 2245805 w 7144893"/>
              <a:gd name="connsiteY476" fmla="*/ 242221 h 2469641"/>
              <a:gd name="connsiteX477" fmla="*/ 2249234 w 7144893"/>
              <a:gd name="connsiteY477" fmla="*/ 233363 h 2469641"/>
              <a:gd name="connsiteX478" fmla="*/ 2275904 w 7144893"/>
              <a:gd name="connsiteY478" fmla="*/ 243745 h 2469641"/>
              <a:gd name="connsiteX479" fmla="*/ 2272379 w 7144893"/>
              <a:gd name="connsiteY479" fmla="*/ 252603 h 2469641"/>
              <a:gd name="connsiteX480" fmla="*/ 2219039 w 7144893"/>
              <a:gd name="connsiteY480" fmla="*/ 232124 h 2469641"/>
              <a:gd name="connsiteX481" fmla="*/ 2192274 w 7144893"/>
              <a:gd name="connsiteY481" fmla="*/ 222123 h 2469641"/>
              <a:gd name="connsiteX482" fmla="*/ 2195608 w 7144893"/>
              <a:gd name="connsiteY482" fmla="*/ 213169 h 2469641"/>
              <a:gd name="connsiteX483" fmla="*/ 2222373 w 7144893"/>
              <a:gd name="connsiteY483" fmla="*/ 223171 h 2469641"/>
              <a:gd name="connsiteX484" fmla="*/ 2219039 w 7144893"/>
              <a:gd name="connsiteY484" fmla="*/ 232124 h 2469641"/>
              <a:gd name="connsiteX485" fmla="*/ 2165509 w 7144893"/>
              <a:gd name="connsiteY485" fmla="*/ 212312 h 2469641"/>
              <a:gd name="connsiteX486" fmla="*/ 2138648 w 7144893"/>
              <a:gd name="connsiteY486" fmla="*/ 202692 h 2469641"/>
              <a:gd name="connsiteX487" fmla="*/ 2141792 w 7144893"/>
              <a:gd name="connsiteY487" fmla="*/ 193739 h 2469641"/>
              <a:gd name="connsiteX488" fmla="*/ 2168747 w 7144893"/>
              <a:gd name="connsiteY488" fmla="*/ 203359 h 2469641"/>
              <a:gd name="connsiteX489" fmla="*/ 2165509 w 7144893"/>
              <a:gd name="connsiteY489" fmla="*/ 212312 h 2469641"/>
              <a:gd name="connsiteX490" fmla="*/ 2111693 w 7144893"/>
              <a:gd name="connsiteY490" fmla="*/ 193358 h 2469641"/>
              <a:gd name="connsiteX491" fmla="*/ 2084642 w 7144893"/>
              <a:gd name="connsiteY491" fmla="*/ 184214 h 2469641"/>
              <a:gd name="connsiteX492" fmla="*/ 2087690 w 7144893"/>
              <a:gd name="connsiteY492" fmla="*/ 175165 h 2469641"/>
              <a:gd name="connsiteX493" fmla="*/ 2114741 w 7144893"/>
              <a:gd name="connsiteY493" fmla="*/ 184404 h 2469641"/>
              <a:gd name="connsiteX494" fmla="*/ 2111597 w 7144893"/>
              <a:gd name="connsiteY494" fmla="*/ 193453 h 2469641"/>
              <a:gd name="connsiteX495" fmla="*/ 2057591 w 7144893"/>
              <a:gd name="connsiteY495" fmla="*/ 175260 h 2469641"/>
              <a:gd name="connsiteX496" fmla="*/ 2030540 w 7144893"/>
              <a:gd name="connsiteY496" fmla="*/ 166497 h 2469641"/>
              <a:gd name="connsiteX497" fmla="*/ 2033397 w 7144893"/>
              <a:gd name="connsiteY497" fmla="*/ 157448 h 2469641"/>
              <a:gd name="connsiteX498" fmla="*/ 2060543 w 7144893"/>
              <a:gd name="connsiteY498" fmla="*/ 166211 h 2469641"/>
              <a:gd name="connsiteX499" fmla="*/ 2057591 w 7144893"/>
              <a:gd name="connsiteY499" fmla="*/ 175260 h 2469641"/>
              <a:gd name="connsiteX500" fmla="*/ 2003489 w 7144893"/>
              <a:gd name="connsiteY500" fmla="*/ 158020 h 2469641"/>
              <a:gd name="connsiteX501" fmla="*/ 1976247 w 7144893"/>
              <a:gd name="connsiteY501" fmla="*/ 149733 h 2469641"/>
              <a:gd name="connsiteX502" fmla="*/ 1979009 w 7144893"/>
              <a:gd name="connsiteY502" fmla="*/ 140589 h 2469641"/>
              <a:gd name="connsiteX503" fmla="*/ 2006251 w 7144893"/>
              <a:gd name="connsiteY503" fmla="*/ 148876 h 2469641"/>
              <a:gd name="connsiteX504" fmla="*/ 2003393 w 7144893"/>
              <a:gd name="connsiteY504" fmla="*/ 158020 h 2469641"/>
              <a:gd name="connsiteX505" fmla="*/ 1949006 w 7144893"/>
              <a:gd name="connsiteY505" fmla="*/ 141637 h 2469641"/>
              <a:gd name="connsiteX506" fmla="*/ 1921669 w 7144893"/>
              <a:gd name="connsiteY506" fmla="*/ 133731 h 2469641"/>
              <a:gd name="connsiteX507" fmla="*/ 1924241 w 7144893"/>
              <a:gd name="connsiteY507" fmla="*/ 124587 h 2469641"/>
              <a:gd name="connsiteX508" fmla="*/ 1951673 w 7144893"/>
              <a:gd name="connsiteY508" fmla="*/ 132493 h 2469641"/>
              <a:gd name="connsiteX509" fmla="*/ 1949006 w 7144893"/>
              <a:gd name="connsiteY509" fmla="*/ 141637 h 2469641"/>
              <a:gd name="connsiteX510" fmla="*/ 2191 w 7144893"/>
              <a:gd name="connsiteY510" fmla="*/ 136398 h 2469641"/>
              <a:gd name="connsiteX511" fmla="*/ 0 w 7144893"/>
              <a:gd name="connsiteY511" fmla="*/ 127159 h 2469641"/>
              <a:gd name="connsiteX512" fmla="*/ 27908 w 7144893"/>
              <a:gd name="connsiteY512" fmla="*/ 120777 h 2469641"/>
              <a:gd name="connsiteX513" fmla="*/ 30004 w 7144893"/>
              <a:gd name="connsiteY513" fmla="*/ 130112 h 2469641"/>
              <a:gd name="connsiteX514" fmla="*/ 2191 w 7144893"/>
              <a:gd name="connsiteY514" fmla="*/ 136493 h 2469641"/>
              <a:gd name="connsiteX515" fmla="*/ 1894142 w 7144893"/>
              <a:gd name="connsiteY515" fmla="*/ 126111 h 2469641"/>
              <a:gd name="connsiteX516" fmla="*/ 1866614 w 7144893"/>
              <a:gd name="connsiteY516" fmla="*/ 118681 h 2469641"/>
              <a:gd name="connsiteX517" fmla="*/ 1869091 w 7144893"/>
              <a:gd name="connsiteY517" fmla="*/ 109442 h 2469641"/>
              <a:gd name="connsiteX518" fmla="*/ 1896713 w 7144893"/>
              <a:gd name="connsiteY518" fmla="*/ 116872 h 2469641"/>
              <a:gd name="connsiteX519" fmla="*/ 1894237 w 7144893"/>
              <a:gd name="connsiteY519" fmla="*/ 126016 h 2469641"/>
              <a:gd name="connsiteX520" fmla="*/ 57912 w 7144893"/>
              <a:gd name="connsiteY520" fmla="*/ 123825 h 2469641"/>
              <a:gd name="connsiteX521" fmla="*/ 55816 w 7144893"/>
              <a:gd name="connsiteY521" fmla="*/ 114491 h 2469641"/>
              <a:gd name="connsiteX522" fmla="*/ 83725 w 7144893"/>
              <a:gd name="connsiteY522" fmla="*/ 108394 h 2469641"/>
              <a:gd name="connsiteX523" fmla="*/ 85725 w 7144893"/>
              <a:gd name="connsiteY523" fmla="*/ 117729 h 2469641"/>
              <a:gd name="connsiteX524" fmla="*/ 57817 w 7144893"/>
              <a:gd name="connsiteY524" fmla="*/ 123825 h 2469641"/>
              <a:gd name="connsiteX525" fmla="*/ 113729 w 7144893"/>
              <a:gd name="connsiteY525" fmla="*/ 111728 h 2469641"/>
              <a:gd name="connsiteX526" fmla="*/ 111728 w 7144893"/>
              <a:gd name="connsiteY526" fmla="*/ 102394 h 2469641"/>
              <a:gd name="connsiteX527" fmla="*/ 139732 w 7144893"/>
              <a:gd name="connsiteY527" fmla="*/ 96583 h 2469641"/>
              <a:gd name="connsiteX528" fmla="*/ 141637 w 7144893"/>
              <a:gd name="connsiteY528" fmla="*/ 105918 h 2469641"/>
              <a:gd name="connsiteX529" fmla="*/ 113729 w 7144893"/>
              <a:gd name="connsiteY529" fmla="*/ 111728 h 2469641"/>
              <a:gd name="connsiteX530" fmla="*/ 1839087 w 7144893"/>
              <a:gd name="connsiteY530" fmla="*/ 111538 h 2469641"/>
              <a:gd name="connsiteX531" fmla="*/ 1811465 w 7144893"/>
              <a:gd name="connsiteY531" fmla="*/ 104585 h 2469641"/>
              <a:gd name="connsiteX532" fmla="*/ 1813751 w 7144893"/>
              <a:gd name="connsiteY532" fmla="*/ 95345 h 2469641"/>
              <a:gd name="connsiteX533" fmla="*/ 1841468 w 7144893"/>
              <a:gd name="connsiteY533" fmla="*/ 102298 h 2469641"/>
              <a:gd name="connsiteX534" fmla="*/ 1839087 w 7144893"/>
              <a:gd name="connsiteY534" fmla="*/ 111538 h 2469641"/>
              <a:gd name="connsiteX535" fmla="*/ 169640 w 7144893"/>
              <a:gd name="connsiteY535" fmla="*/ 100203 h 2469641"/>
              <a:gd name="connsiteX536" fmla="*/ 167735 w 7144893"/>
              <a:gd name="connsiteY536" fmla="*/ 90869 h 2469641"/>
              <a:gd name="connsiteX537" fmla="*/ 195834 w 7144893"/>
              <a:gd name="connsiteY537" fmla="*/ 85344 h 2469641"/>
              <a:gd name="connsiteX538" fmla="*/ 197644 w 7144893"/>
              <a:gd name="connsiteY538" fmla="*/ 94679 h 2469641"/>
              <a:gd name="connsiteX539" fmla="*/ 169640 w 7144893"/>
              <a:gd name="connsiteY539" fmla="*/ 100203 h 2469641"/>
              <a:gd name="connsiteX540" fmla="*/ 1783747 w 7144893"/>
              <a:gd name="connsiteY540" fmla="*/ 97917 h 2469641"/>
              <a:gd name="connsiteX541" fmla="*/ 1755934 w 7144893"/>
              <a:gd name="connsiteY541" fmla="*/ 91440 h 2469641"/>
              <a:gd name="connsiteX542" fmla="*/ 1758029 w 7144893"/>
              <a:gd name="connsiteY542" fmla="*/ 82201 h 2469641"/>
              <a:gd name="connsiteX543" fmla="*/ 1785938 w 7144893"/>
              <a:gd name="connsiteY543" fmla="*/ 88678 h 2469641"/>
              <a:gd name="connsiteX544" fmla="*/ 1783747 w 7144893"/>
              <a:gd name="connsiteY544" fmla="*/ 97917 h 2469641"/>
              <a:gd name="connsiteX545" fmla="*/ 225647 w 7144893"/>
              <a:gd name="connsiteY545" fmla="*/ 89344 h 2469641"/>
              <a:gd name="connsiteX546" fmla="*/ 223837 w 7144893"/>
              <a:gd name="connsiteY546" fmla="*/ 80010 h 2469641"/>
              <a:gd name="connsiteX547" fmla="*/ 251936 w 7144893"/>
              <a:gd name="connsiteY547" fmla="*/ 74771 h 2469641"/>
              <a:gd name="connsiteX548" fmla="*/ 253651 w 7144893"/>
              <a:gd name="connsiteY548" fmla="*/ 84106 h 2469641"/>
              <a:gd name="connsiteX549" fmla="*/ 225552 w 7144893"/>
              <a:gd name="connsiteY549" fmla="*/ 89344 h 2469641"/>
              <a:gd name="connsiteX550" fmla="*/ 1728121 w 7144893"/>
              <a:gd name="connsiteY550" fmla="*/ 85154 h 2469641"/>
              <a:gd name="connsiteX551" fmla="*/ 1700213 w 7144893"/>
              <a:gd name="connsiteY551" fmla="*/ 79153 h 2469641"/>
              <a:gd name="connsiteX552" fmla="*/ 1702213 w 7144893"/>
              <a:gd name="connsiteY552" fmla="*/ 69818 h 2469641"/>
              <a:gd name="connsiteX553" fmla="*/ 1730216 w 7144893"/>
              <a:gd name="connsiteY553" fmla="*/ 75819 h 2469641"/>
              <a:gd name="connsiteX554" fmla="*/ 1728216 w 7144893"/>
              <a:gd name="connsiteY554" fmla="*/ 85154 h 2469641"/>
              <a:gd name="connsiteX555" fmla="*/ 281845 w 7144893"/>
              <a:gd name="connsiteY555" fmla="*/ 78962 h 2469641"/>
              <a:gd name="connsiteX556" fmla="*/ 280130 w 7144893"/>
              <a:gd name="connsiteY556" fmla="*/ 69628 h 2469641"/>
              <a:gd name="connsiteX557" fmla="*/ 308324 w 7144893"/>
              <a:gd name="connsiteY557" fmla="*/ 64675 h 2469641"/>
              <a:gd name="connsiteX558" fmla="*/ 309943 w 7144893"/>
              <a:gd name="connsiteY558" fmla="*/ 74104 h 2469641"/>
              <a:gd name="connsiteX559" fmla="*/ 281845 w 7144893"/>
              <a:gd name="connsiteY559" fmla="*/ 79058 h 2469641"/>
              <a:gd name="connsiteX560" fmla="*/ 1672209 w 7144893"/>
              <a:gd name="connsiteY560" fmla="*/ 73438 h 2469641"/>
              <a:gd name="connsiteX561" fmla="*/ 1644206 w 7144893"/>
              <a:gd name="connsiteY561" fmla="*/ 67913 h 2469641"/>
              <a:gd name="connsiteX562" fmla="*/ 1646015 w 7144893"/>
              <a:gd name="connsiteY562" fmla="*/ 58579 h 2469641"/>
              <a:gd name="connsiteX563" fmla="*/ 1674114 w 7144893"/>
              <a:gd name="connsiteY563" fmla="*/ 64103 h 2469641"/>
              <a:gd name="connsiteX564" fmla="*/ 1672209 w 7144893"/>
              <a:gd name="connsiteY564" fmla="*/ 73438 h 2469641"/>
              <a:gd name="connsiteX565" fmla="*/ 338138 w 7144893"/>
              <a:gd name="connsiteY565" fmla="*/ 69247 h 2469641"/>
              <a:gd name="connsiteX566" fmla="*/ 336614 w 7144893"/>
              <a:gd name="connsiteY566" fmla="*/ 59817 h 2469641"/>
              <a:gd name="connsiteX567" fmla="*/ 364808 w 7144893"/>
              <a:gd name="connsiteY567" fmla="*/ 55150 h 2469641"/>
              <a:gd name="connsiteX568" fmla="*/ 366332 w 7144893"/>
              <a:gd name="connsiteY568" fmla="*/ 64579 h 2469641"/>
              <a:gd name="connsiteX569" fmla="*/ 338138 w 7144893"/>
              <a:gd name="connsiteY569" fmla="*/ 69152 h 2469641"/>
              <a:gd name="connsiteX570" fmla="*/ 1616107 w 7144893"/>
              <a:gd name="connsiteY570" fmla="*/ 62675 h 2469641"/>
              <a:gd name="connsiteX571" fmla="*/ 1587913 w 7144893"/>
              <a:gd name="connsiteY571" fmla="*/ 57626 h 2469641"/>
              <a:gd name="connsiteX572" fmla="*/ 1589532 w 7144893"/>
              <a:gd name="connsiteY572" fmla="*/ 48196 h 2469641"/>
              <a:gd name="connsiteX573" fmla="*/ 1617726 w 7144893"/>
              <a:gd name="connsiteY573" fmla="*/ 53245 h 2469641"/>
              <a:gd name="connsiteX574" fmla="*/ 1616011 w 7144893"/>
              <a:gd name="connsiteY574" fmla="*/ 62579 h 2469641"/>
              <a:gd name="connsiteX575" fmla="*/ 394430 w 7144893"/>
              <a:gd name="connsiteY575" fmla="*/ 60198 h 2469641"/>
              <a:gd name="connsiteX576" fmla="*/ 393002 w 7144893"/>
              <a:gd name="connsiteY576" fmla="*/ 50768 h 2469641"/>
              <a:gd name="connsiteX577" fmla="*/ 421291 w 7144893"/>
              <a:gd name="connsiteY577" fmla="*/ 46482 h 2469641"/>
              <a:gd name="connsiteX578" fmla="*/ 422719 w 7144893"/>
              <a:gd name="connsiteY578" fmla="*/ 55912 h 2469641"/>
              <a:gd name="connsiteX579" fmla="*/ 394526 w 7144893"/>
              <a:gd name="connsiteY579" fmla="*/ 60198 h 2469641"/>
              <a:gd name="connsiteX580" fmla="*/ 1559719 w 7144893"/>
              <a:gd name="connsiteY580" fmla="*/ 52864 h 2469641"/>
              <a:gd name="connsiteX581" fmla="*/ 1531430 w 7144893"/>
              <a:gd name="connsiteY581" fmla="*/ 48387 h 2469641"/>
              <a:gd name="connsiteX582" fmla="*/ 1532858 w 7144893"/>
              <a:gd name="connsiteY582" fmla="*/ 38957 h 2469641"/>
              <a:gd name="connsiteX583" fmla="*/ 1561243 w 7144893"/>
              <a:gd name="connsiteY583" fmla="*/ 43529 h 2469641"/>
              <a:gd name="connsiteX584" fmla="*/ 1559719 w 7144893"/>
              <a:gd name="connsiteY584" fmla="*/ 52959 h 2469641"/>
              <a:gd name="connsiteX585" fmla="*/ 450914 w 7144893"/>
              <a:gd name="connsiteY585" fmla="*/ 51816 h 2469641"/>
              <a:gd name="connsiteX586" fmla="*/ 449580 w 7144893"/>
              <a:gd name="connsiteY586" fmla="*/ 42386 h 2469641"/>
              <a:gd name="connsiteX587" fmla="*/ 477869 w 7144893"/>
              <a:gd name="connsiteY587" fmla="*/ 38386 h 2469641"/>
              <a:gd name="connsiteX588" fmla="*/ 479203 w 7144893"/>
              <a:gd name="connsiteY588" fmla="*/ 47816 h 2469641"/>
              <a:gd name="connsiteX589" fmla="*/ 450914 w 7144893"/>
              <a:gd name="connsiteY589" fmla="*/ 51721 h 2469641"/>
              <a:gd name="connsiteX590" fmla="*/ 1503140 w 7144893"/>
              <a:gd name="connsiteY590" fmla="*/ 44101 h 2469641"/>
              <a:gd name="connsiteX591" fmla="*/ 1474946 w 7144893"/>
              <a:gd name="connsiteY591" fmla="*/ 40100 h 2469641"/>
              <a:gd name="connsiteX592" fmla="*/ 1476280 w 7144893"/>
              <a:gd name="connsiteY592" fmla="*/ 30671 h 2469641"/>
              <a:gd name="connsiteX593" fmla="*/ 1504569 w 7144893"/>
              <a:gd name="connsiteY593" fmla="*/ 34671 h 2469641"/>
              <a:gd name="connsiteX594" fmla="*/ 1503236 w 7144893"/>
              <a:gd name="connsiteY594" fmla="*/ 44101 h 2469641"/>
              <a:gd name="connsiteX595" fmla="*/ 507492 w 7144893"/>
              <a:gd name="connsiteY595" fmla="*/ 44006 h 2469641"/>
              <a:gd name="connsiteX596" fmla="*/ 506254 w 7144893"/>
              <a:gd name="connsiteY596" fmla="*/ 34576 h 2469641"/>
              <a:gd name="connsiteX597" fmla="*/ 534638 w 7144893"/>
              <a:gd name="connsiteY597" fmla="*/ 30956 h 2469641"/>
              <a:gd name="connsiteX598" fmla="*/ 535781 w 7144893"/>
              <a:gd name="connsiteY598" fmla="*/ 40386 h 2469641"/>
              <a:gd name="connsiteX599" fmla="*/ 507492 w 7144893"/>
              <a:gd name="connsiteY599" fmla="*/ 44006 h 2469641"/>
              <a:gd name="connsiteX600" fmla="*/ 564166 w 7144893"/>
              <a:gd name="connsiteY600" fmla="*/ 37052 h 2469641"/>
              <a:gd name="connsiteX601" fmla="*/ 563023 w 7144893"/>
              <a:gd name="connsiteY601" fmla="*/ 27623 h 2469641"/>
              <a:gd name="connsiteX602" fmla="*/ 591407 w 7144893"/>
              <a:gd name="connsiteY602" fmla="*/ 24384 h 2469641"/>
              <a:gd name="connsiteX603" fmla="*/ 592455 w 7144893"/>
              <a:gd name="connsiteY603" fmla="*/ 33814 h 2469641"/>
              <a:gd name="connsiteX604" fmla="*/ 564071 w 7144893"/>
              <a:gd name="connsiteY604" fmla="*/ 37052 h 2469641"/>
              <a:gd name="connsiteX605" fmla="*/ 1446657 w 7144893"/>
              <a:gd name="connsiteY605" fmla="*/ 36290 h 2469641"/>
              <a:gd name="connsiteX606" fmla="*/ 1418368 w 7144893"/>
              <a:gd name="connsiteY606" fmla="*/ 32766 h 2469641"/>
              <a:gd name="connsiteX607" fmla="*/ 1419511 w 7144893"/>
              <a:gd name="connsiteY607" fmla="*/ 23336 h 2469641"/>
              <a:gd name="connsiteX608" fmla="*/ 1447895 w 7144893"/>
              <a:gd name="connsiteY608" fmla="*/ 26860 h 2469641"/>
              <a:gd name="connsiteX609" fmla="*/ 1446657 w 7144893"/>
              <a:gd name="connsiteY609" fmla="*/ 36290 h 2469641"/>
              <a:gd name="connsiteX610" fmla="*/ 620935 w 7144893"/>
              <a:gd name="connsiteY610" fmla="*/ 30766 h 2469641"/>
              <a:gd name="connsiteX611" fmla="*/ 619982 w 7144893"/>
              <a:gd name="connsiteY611" fmla="*/ 21336 h 2469641"/>
              <a:gd name="connsiteX612" fmla="*/ 648462 w 7144893"/>
              <a:gd name="connsiteY612" fmla="*/ 18479 h 2469641"/>
              <a:gd name="connsiteX613" fmla="*/ 649415 w 7144893"/>
              <a:gd name="connsiteY613" fmla="*/ 28004 h 2469641"/>
              <a:gd name="connsiteX614" fmla="*/ 621030 w 7144893"/>
              <a:gd name="connsiteY614" fmla="*/ 30861 h 2469641"/>
              <a:gd name="connsiteX615" fmla="*/ 1389983 w 7144893"/>
              <a:gd name="connsiteY615" fmla="*/ 29527 h 2469641"/>
              <a:gd name="connsiteX616" fmla="*/ 1361599 w 7144893"/>
              <a:gd name="connsiteY616" fmla="*/ 26479 h 2469641"/>
              <a:gd name="connsiteX617" fmla="*/ 1362551 w 7144893"/>
              <a:gd name="connsiteY617" fmla="*/ 16954 h 2469641"/>
              <a:gd name="connsiteX618" fmla="*/ 1391031 w 7144893"/>
              <a:gd name="connsiteY618" fmla="*/ 20002 h 2469641"/>
              <a:gd name="connsiteX619" fmla="*/ 1389983 w 7144893"/>
              <a:gd name="connsiteY619" fmla="*/ 29432 h 2469641"/>
              <a:gd name="connsiteX620" fmla="*/ 677704 w 7144893"/>
              <a:gd name="connsiteY620" fmla="*/ 25241 h 2469641"/>
              <a:gd name="connsiteX621" fmla="*/ 676847 w 7144893"/>
              <a:gd name="connsiteY621" fmla="*/ 15716 h 2469641"/>
              <a:gd name="connsiteX622" fmla="*/ 705326 w 7144893"/>
              <a:gd name="connsiteY622" fmla="*/ 13240 h 2469641"/>
              <a:gd name="connsiteX623" fmla="*/ 706088 w 7144893"/>
              <a:gd name="connsiteY623" fmla="*/ 22765 h 2469641"/>
              <a:gd name="connsiteX624" fmla="*/ 677704 w 7144893"/>
              <a:gd name="connsiteY624" fmla="*/ 25241 h 2469641"/>
              <a:gd name="connsiteX625" fmla="*/ 1333214 w 7144893"/>
              <a:gd name="connsiteY625" fmla="*/ 23813 h 2469641"/>
              <a:gd name="connsiteX626" fmla="*/ 1304830 w 7144893"/>
              <a:gd name="connsiteY626" fmla="*/ 21336 h 2469641"/>
              <a:gd name="connsiteX627" fmla="*/ 1305592 w 7144893"/>
              <a:gd name="connsiteY627" fmla="*/ 11811 h 2469641"/>
              <a:gd name="connsiteX628" fmla="*/ 1334072 w 7144893"/>
              <a:gd name="connsiteY628" fmla="*/ 14288 h 2469641"/>
              <a:gd name="connsiteX629" fmla="*/ 1333214 w 7144893"/>
              <a:gd name="connsiteY629" fmla="*/ 23813 h 2469641"/>
              <a:gd name="connsiteX630" fmla="*/ 734568 w 7144893"/>
              <a:gd name="connsiteY630" fmla="*/ 20574 h 2469641"/>
              <a:gd name="connsiteX631" fmla="*/ 733806 w 7144893"/>
              <a:gd name="connsiteY631" fmla="*/ 11049 h 2469641"/>
              <a:gd name="connsiteX632" fmla="*/ 762381 w 7144893"/>
              <a:gd name="connsiteY632" fmla="*/ 8954 h 2469641"/>
              <a:gd name="connsiteX633" fmla="*/ 763048 w 7144893"/>
              <a:gd name="connsiteY633" fmla="*/ 18479 h 2469641"/>
              <a:gd name="connsiteX634" fmla="*/ 734568 w 7144893"/>
              <a:gd name="connsiteY634" fmla="*/ 20574 h 2469641"/>
              <a:gd name="connsiteX635" fmla="*/ 1276350 w 7144893"/>
              <a:gd name="connsiteY635" fmla="*/ 19050 h 2469641"/>
              <a:gd name="connsiteX636" fmla="*/ 1247870 w 7144893"/>
              <a:gd name="connsiteY636" fmla="*/ 17050 h 2469641"/>
              <a:gd name="connsiteX637" fmla="*/ 1248537 w 7144893"/>
              <a:gd name="connsiteY637" fmla="*/ 7525 h 2469641"/>
              <a:gd name="connsiteX638" fmla="*/ 1277112 w 7144893"/>
              <a:gd name="connsiteY638" fmla="*/ 9525 h 2469641"/>
              <a:gd name="connsiteX639" fmla="*/ 1276350 w 7144893"/>
              <a:gd name="connsiteY639" fmla="*/ 19050 h 2469641"/>
              <a:gd name="connsiteX640" fmla="*/ 791528 w 7144893"/>
              <a:gd name="connsiteY640" fmla="*/ 16669 h 2469641"/>
              <a:gd name="connsiteX641" fmla="*/ 790956 w 7144893"/>
              <a:gd name="connsiteY641" fmla="*/ 7144 h 2469641"/>
              <a:gd name="connsiteX642" fmla="*/ 819531 w 7144893"/>
              <a:gd name="connsiteY642" fmla="*/ 5525 h 2469641"/>
              <a:gd name="connsiteX643" fmla="*/ 820007 w 7144893"/>
              <a:gd name="connsiteY643" fmla="*/ 15050 h 2469641"/>
              <a:gd name="connsiteX644" fmla="*/ 791528 w 7144893"/>
              <a:gd name="connsiteY644" fmla="*/ 16669 h 2469641"/>
              <a:gd name="connsiteX645" fmla="*/ 1219391 w 7144893"/>
              <a:gd name="connsiteY645" fmla="*/ 15240 h 2469641"/>
              <a:gd name="connsiteX646" fmla="*/ 1190911 w 7144893"/>
              <a:gd name="connsiteY646" fmla="*/ 13716 h 2469641"/>
              <a:gd name="connsiteX647" fmla="*/ 1191387 w 7144893"/>
              <a:gd name="connsiteY647" fmla="*/ 4191 h 2469641"/>
              <a:gd name="connsiteX648" fmla="*/ 1219962 w 7144893"/>
              <a:gd name="connsiteY648" fmla="*/ 5715 h 2469641"/>
              <a:gd name="connsiteX649" fmla="*/ 1219391 w 7144893"/>
              <a:gd name="connsiteY649" fmla="*/ 15240 h 2469641"/>
              <a:gd name="connsiteX650" fmla="*/ 848487 w 7144893"/>
              <a:gd name="connsiteY650" fmla="*/ 13525 h 2469641"/>
              <a:gd name="connsiteX651" fmla="*/ 848011 w 7144893"/>
              <a:gd name="connsiteY651" fmla="*/ 4000 h 2469641"/>
              <a:gd name="connsiteX652" fmla="*/ 876586 w 7144893"/>
              <a:gd name="connsiteY652" fmla="*/ 2762 h 2469641"/>
              <a:gd name="connsiteX653" fmla="*/ 876967 w 7144893"/>
              <a:gd name="connsiteY653" fmla="*/ 12287 h 2469641"/>
              <a:gd name="connsiteX654" fmla="*/ 848487 w 7144893"/>
              <a:gd name="connsiteY654" fmla="*/ 13525 h 2469641"/>
              <a:gd name="connsiteX655" fmla="*/ 1162431 w 7144893"/>
              <a:gd name="connsiteY655" fmla="*/ 12383 h 2469641"/>
              <a:gd name="connsiteX656" fmla="*/ 1133951 w 7144893"/>
              <a:gd name="connsiteY656" fmla="*/ 11335 h 2469641"/>
              <a:gd name="connsiteX657" fmla="*/ 1134237 w 7144893"/>
              <a:gd name="connsiteY657" fmla="*/ 1810 h 2469641"/>
              <a:gd name="connsiteX658" fmla="*/ 1162812 w 7144893"/>
              <a:gd name="connsiteY658" fmla="*/ 2858 h 2469641"/>
              <a:gd name="connsiteX659" fmla="*/ 1162431 w 7144893"/>
              <a:gd name="connsiteY659" fmla="*/ 12383 h 2469641"/>
              <a:gd name="connsiteX660" fmla="*/ 905542 w 7144893"/>
              <a:gd name="connsiteY660" fmla="*/ 11335 h 2469641"/>
              <a:gd name="connsiteX661" fmla="*/ 905256 w 7144893"/>
              <a:gd name="connsiteY661" fmla="*/ 1810 h 2469641"/>
              <a:gd name="connsiteX662" fmla="*/ 933831 w 7144893"/>
              <a:gd name="connsiteY662" fmla="*/ 1048 h 2469641"/>
              <a:gd name="connsiteX663" fmla="*/ 934022 w 7144893"/>
              <a:gd name="connsiteY663" fmla="*/ 10573 h 2469641"/>
              <a:gd name="connsiteX664" fmla="*/ 905542 w 7144893"/>
              <a:gd name="connsiteY664" fmla="*/ 11335 h 2469641"/>
              <a:gd name="connsiteX665" fmla="*/ 1105376 w 7144893"/>
              <a:gd name="connsiteY665" fmla="*/ 10573 h 2469641"/>
              <a:gd name="connsiteX666" fmla="*/ 1076897 w 7144893"/>
              <a:gd name="connsiteY666" fmla="*/ 10001 h 2469641"/>
              <a:gd name="connsiteX667" fmla="*/ 1077087 w 7144893"/>
              <a:gd name="connsiteY667" fmla="*/ 476 h 2469641"/>
              <a:gd name="connsiteX668" fmla="*/ 1105662 w 7144893"/>
              <a:gd name="connsiteY668" fmla="*/ 1048 h 2469641"/>
              <a:gd name="connsiteX669" fmla="*/ 1105472 w 7144893"/>
              <a:gd name="connsiteY669" fmla="*/ 10573 h 2469641"/>
              <a:gd name="connsiteX670" fmla="*/ 962692 w 7144893"/>
              <a:gd name="connsiteY670" fmla="*/ 10001 h 2469641"/>
              <a:gd name="connsiteX671" fmla="*/ 962501 w 7144893"/>
              <a:gd name="connsiteY671" fmla="*/ 476 h 2469641"/>
              <a:gd name="connsiteX672" fmla="*/ 991172 w 7144893"/>
              <a:gd name="connsiteY672" fmla="*/ 95 h 2469641"/>
              <a:gd name="connsiteX673" fmla="*/ 991172 w 7144893"/>
              <a:gd name="connsiteY673" fmla="*/ 9620 h 2469641"/>
              <a:gd name="connsiteX674" fmla="*/ 962597 w 7144893"/>
              <a:gd name="connsiteY674" fmla="*/ 10001 h 2469641"/>
              <a:gd name="connsiteX675" fmla="*/ 1048322 w 7144893"/>
              <a:gd name="connsiteY675" fmla="*/ 9620 h 2469641"/>
              <a:gd name="connsiteX676" fmla="*/ 1019842 w 7144893"/>
              <a:gd name="connsiteY676" fmla="*/ 9525 h 2469641"/>
              <a:gd name="connsiteX677" fmla="*/ 1019842 w 7144893"/>
              <a:gd name="connsiteY677" fmla="*/ 0 h 2469641"/>
              <a:gd name="connsiteX678" fmla="*/ 1020604 w 7144893"/>
              <a:gd name="connsiteY678" fmla="*/ 0 h 2469641"/>
              <a:gd name="connsiteX679" fmla="*/ 1048322 w 7144893"/>
              <a:gd name="connsiteY679" fmla="*/ 0 h 2469641"/>
              <a:gd name="connsiteX680" fmla="*/ 1048322 w 7144893"/>
              <a:gd name="connsiteY680" fmla="*/ 9525 h 246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Lst>
            <a:rect l="l" t="t" r="r" b="b"/>
            <a:pathLst>
              <a:path w="7144893" h="2469641">
                <a:moveTo>
                  <a:pt x="7144893" y="2469642"/>
                </a:moveTo>
                <a:lnTo>
                  <a:pt x="7134987" y="2469642"/>
                </a:lnTo>
                <a:cubicBezTo>
                  <a:pt x="7134987" y="2469642"/>
                  <a:pt x="7134987" y="2460117"/>
                  <a:pt x="7134987" y="2460117"/>
                </a:cubicBezTo>
                <a:lnTo>
                  <a:pt x="7144893" y="2460117"/>
                </a:lnTo>
                <a:cubicBezTo>
                  <a:pt x="7144893" y="2460117"/>
                  <a:pt x="7144893" y="2469642"/>
                  <a:pt x="7144893" y="2469642"/>
                </a:cubicBezTo>
                <a:close/>
                <a:moveTo>
                  <a:pt x="7106317" y="2469356"/>
                </a:moveTo>
                <a:cubicBezTo>
                  <a:pt x="7096792" y="2469261"/>
                  <a:pt x="7087267" y="2468976"/>
                  <a:pt x="7077647" y="2468785"/>
                </a:cubicBezTo>
                <a:lnTo>
                  <a:pt x="7077932" y="2459260"/>
                </a:lnTo>
                <a:cubicBezTo>
                  <a:pt x="7087457" y="2459546"/>
                  <a:pt x="7096982" y="2459736"/>
                  <a:pt x="7106507" y="2459831"/>
                </a:cubicBezTo>
                <a:lnTo>
                  <a:pt x="7106317" y="2469356"/>
                </a:lnTo>
                <a:close/>
                <a:moveTo>
                  <a:pt x="7049072" y="2467928"/>
                </a:moveTo>
                <a:cubicBezTo>
                  <a:pt x="7039547" y="2467547"/>
                  <a:pt x="7030022" y="2467166"/>
                  <a:pt x="7020497" y="2466689"/>
                </a:cubicBezTo>
                <a:lnTo>
                  <a:pt x="7020973" y="2457164"/>
                </a:lnTo>
                <a:cubicBezTo>
                  <a:pt x="7030498" y="2457641"/>
                  <a:pt x="7040023" y="2458022"/>
                  <a:pt x="7049453" y="2458307"/>
                </a:cubicBezTo>
                <a:lnTo>
                  <a:pt x="7049072" y="2467832"/>
                </a:lnTo>
                <a:close/>
                <a:moveTo>
                  <a:pt x="6991826" y="2465165"/>
                </a:moveTo>
                <a:cubicBezTo>
                  <a:pt x="6982301" y="2464594"/>
                  <a:pt x="6972776" y="2464022"/>
                  <a:pt x="6963251" y="2463356"/>
                </a:cubicBezTo>
                <a:lnTo>
                  <a:pt x="6963918" y="2453831"/>
                </a:lnTo>
                <a:cubicBezTo>
                  <a:pt x="6973443" y="2454497"/>
                  <a:pt x="6982873" y="2455069"/>
                  <a:pt x="6992398" y="2455640"/>
                </a:cubicBezTo>
                <a:lnTo>
                  <a:pt x="6991826" y="2465165"/>
                </a:lnTo>
                <a:close/>
                <a:moveTo>
                  <a:pt x="6934772" y="2461355"/>
                </a:moveTo>
                <a:cubicBezTo>
                  <a:pt x="6925247" y="2460593"/>
                  <a:pt x="6915817" y="2459831"/>
                  <a:pt x="6906292" y="2458974"/>
                </a:cubicBezTo>
                <a:lnTo>
                  <a:pt x="6907149" y="2449449"/>
                </a:lnTo>
                <a:cubicBezTo>
                  <a:pt x="6916674" y="2450306"/>
                  <a:pt x="6926104" y="2451068"/>
                  <a:pt x="6935629" y="2451830"/>
                </a:cubicBezTo>
                <a:lnTo>
                  <a:pt x="6934867" y="2461355"/>
                </a:lnTo>
                <a:close/>
                <a:moveTo>
                  <a:pt x="6877717" y="2456402"/>
                </a:moveTo>
                <a:cubicBezTo>
                  <a:pt x="6868287" y="2455450"/>
                  <a:pt x="6858762" y="2454497"/>
                  <a:pt x="6849237" y="2453450"/>
                </a:cubicBezTo>
                <a:lnTo>
                  <a:pt x="6850285" y="2444020"/>
                </a:lnTo>
                <a:cubicBezTo>
                  <a:pt x="6859810" y="2445068"/>
                  <a:pt x="6869240" y="2446020"/>
                  <a:pt x="6878669" y="2446877"/>
                </a:cubicBezTo>
                <a:lnTo>
                  <a:pt x="6877717" y="2456402"/>
                </a:lnTo>
                <a:close/>
                <a:moveTo>
                  <a:pt x="6820853" y="2450306"/>
                </a:moveTo>
                <a:cubicBezTo>
                  <a:pt x="6811423" y="2449163"/>
                  <a:pt x="6801898" y="2448020"/>
                  <a:pt x="6792468" y="2446877"/>
                </a:cubicBezTo>
                <a:lnTo>
                  <a:pt x="6793611" y="2437447"/>
                </a:lnTo>
                <a:cubicBezTo>
                  <a:pt x="6803041" y="2438591"/>
                  <a:pt x="6812471" y="2439829"/>
                  <a:pt x="6821901" y="2440877"/>
                </a:cubicBezTo>
                <a:lnTo>
                  <a:pt x="6820757" y="2450306"/>
                </a:lnTo>
                <a:close/>
                <a:moveTo>
                  <a:pt x="6764084" y="2443163"/>
                </a:moveTo>
                <a:cubicBezTo>
                  <a:pt x="6754654" y="2441924"/>
                  <a:pt x="6745224" y="2440591"/>
                  <a:pt x="6735699" y="2439257"/>
                </a:cubicBezTo>
                <a:lnTo>
                  <a:pt x="6737033" y="2429828"/>
                </a:lnTo>
                <a:cubicBezTo>
                  <a:pt x="6746462" y="2431161"/>
                  <a:pt x="6755892" y="2432495"/>
                  <a:pt x="6765322" y="2433733"/>
                </a:cubicBezTo>
                <a:lnTo>
                  <a:pt x="6764084" y="2443163"/>
                </a:lnTo>
                <a:close/>
                <a:moveTo>
                  <a:pt x="6707410" y="2435066"/>
                </a:moveTo>
                <a:cubicBezTo>
                  <a:pt x="6697980" y="2433638"/>
                  <a:pt x="6688551" y="2432114"/>
                  <a:pt x="6679121" y="2430590"/>
                </a:cubicBezTo>
                <a:lnTo>
                  <a:pt x="6680645" y="2421160"/>
                </a:lnTo>
                <a:cubicBezTo>
                  <a:pt x="6690075" y="2422684"/>
                  <a:pt x="6699504" y="2424113"/>
                  <a:pt x="6708838" y="2425541"/>
                </a:cubicBezTo>
                <a:lnTo>
                  <a:pt x="6707410" y="2434971"/>
                </a:lnTo>
                <a:close/>
                <a:moveTo>
                  <a:pt x="6650927" y="2425922"/>
                </a:moveTo>
                <a:cubicBezTo>
                  <a:pt x="6641497" y="2424303"/>
                  <a:pt x="6632162" y="2422684"/>
                  <a:pt x="6622733" y="2421065"/>
                </a:cubicBezTo>
                <a:lnTo>
                  <a:pt x="6624447" y="2411730"/>
                </a:lnTo>
                <a:cubicBezTo>
                  <a:pt x="6633782" y="2413445"/>
                  <a:pt x="6643212" y="2415064"/>
                  <a:pt x="6652546" y="2416588"/>
                </a:cubicBezTo>
                <a:lnTo>
                  <a:pt x="6650927" y="2426018"/>
                </a:lnTo>
                <a:close/>
                <a:moveTo>
                  <a:pt x="6594538" y="2415921"/>
                </a:moveTo>
                <a:cubicBezTo>
                  <a:pt x="6585204" y="2414207"/>
                  <a:pt x="6575775" y="2412397"/>
                  <a:pt x="6566440" y="2410587"/>
                </a:cubicBezTo>
                <a:lnTo>
                  <a:pt x="6568250" y="2401253"/>
                </a:lnTo>
                <a:cubicBezTo>
                  <a:pt x="6577584" y="2403062"/>
                  <a:pt x="6586919" y="2404872"/>
                  <a:pt x="6596253" y="2406587"/>
                </a:cubicBezTo>
                <a:lnTo>
                  <a:pt x="6594538" y="2415921"/>
                </a:lnTo>
                <a:close/>
                <a:moveTo>
                  <a:pt x="6538437" y="2404967"/>
                </a:moveTo>
                <a:cubicBezTo>
                  <a:pt x="6529102" y="2403062"/>
                  <a:pt x="6519767" y="2401157"/>
                  <a:pt x="6510433" y="2399157"/>
                </a:cubicBezTo>
                <a:lnTo>
                  <a:pt x="6512433" y="2389822"/>
                </a:lnTo>
                <a:cubicBezTo>
                  <a:pt x="6521768" y="2391823"/>
                  <a:pt x="6531102" y="2393728"/>
                  <a:pt x="6540342" y="2395633"/>
                </a:cubicBezTo>
                <a:lnTo>
                  <a:pt x="6538437" y="2404967"/>
                </a:lnTo>
                <a:close/>
                <a:moveTo>
                  <a:pt x="6482430" y="2393156"/>
                </a:moveTo>
                <a:cubicBezTo>
                  <a:pt x="6473095" y="2391156"/>
                  <a:pt x="6463856" y="2389061"/>
                  <a:pt x="6454521" y="2386965"/>
                </a:cubicBezTo>
                <a:lnTo>
                  <a:pt x="6456617" y="2377726"/>
                </a:lnTo>
                <a:cubicBezTo>
                  <a:pt x="6465951" y="2379821"/>
                  <a:pt x="6475191" y="2381917"/>
                  <a:pt x="6484429" y="2383917"/>
                </a:cubicBezTo>
                <a:lnTo>
                  <a:pt x="6482430" y="2393252"/>
                </a:lnTo>
                <a:close/>
                <a:moveTo>
                  <a:pt x="6426613" y="2380488"/>
                </a:moveTo>
                <a:cubicBezTo>
                  <a:pt x="6417374" y="2378297"/>
                  <a:pt x="6408039" y="2376107"/>
                  <a:pt x="6398800" y="2373916"/>
                </a:cubicBezTo>
                <a:lnTo>
                  <a:pt x="6400991" y="2364677"/>
                </a:lnTo>
                <a:cubicBezTo>
                  <a:pt x="6410230" y="2366963"/>
                  <a:pt x="6419470" y="2369153"/>
                  <a:pt x="6428804" y="2371249"/>
                </a:cubicBezTo>
                <a:lnTo>
                  <a:pt x="6426613" y="2380488"/>
                </a:lnTo>
                <a:close/>
                <a:moveTo>
                  <a:pt x="6370987" y="2367058"/>
                </a:moveTo>
                <a:cubicBezTo>
                  <a:pt x="6361748" y="2364772"/>
                  <a:pt x="6352508" y="2362391"/>
                  <a:pt x="6343270" y="2360009"/>
                </a:cubicBezTo>
                <a:lnTo>
                  <a:pt x="6345651" y="2350770"/>
                </a:lnTo>
                <a:cubicBezTo>
                  <a:pt x="6354890" y="2353151"/>
                  <a:pt x="6364129" y="2355437"/>
                  <a:pt x="6373273" y="2357723"/>
                </a:cubicBezTo>
                <a:lnTo>
                  <a:pt x="6370987" y="2366963"/>
                </a:lnTo>
                <a:close/>
                <a:moveTo>
                  <a:pt x="6315551" y="2352866"/>
                </a:moveTo>
                <a:cubicBezTo>
                  <a:pt x="6306312" y="2350484"/>
                  <a:pt x="6297168" y="2348008"/>
                  <a:pt x="6287929" y="2345436"/>
                </a:cubicBezTo>
                <a:lnTo>
                  <a:pt x="6290405" y="2336292"/>
                </a:lnTo>
                <a:cubicBezTo>
                  <a:pt x="6299645" y="2338769"/>
                  <a:pt x="6308788" y="2341245"/>
                  <a:pt x="6317933" y="2343626"/>
                </a:cubicBezTo>
                <a:lnTo>
                  <a:pt x="6315456" y="2352866"/>
                </a:lnTo>
                <a:close/>
                <a:moveTo>
                  <a:pt x="6260402" y="2337911"/>
                </a:moveTo>
                <a:cubicBezTo>
                  <a:pt x="6251258" y="2335340"/>
                  <a:pt x="6242019" y="2332768"/>
                  <a:pt x="6232875" y="2330196"/>
                </a:cubicBezTo>
                <a:lnTo>
                  <a:pt x="6235446" y="2321052"/>
                </a:lnTo>
                <a:cubicBezTo>
                  <a:pt x="6244590" y="2323624"/>
                  <a:pt x="6253734" y="2326196"/>
                  <a:pt x="6262878" y="2328767"/>
                </a:cubicBezTo>
                <a:lnTo>
                  <a:pt x="6260307" y="2337911"/>
                </a:lnTo>
                <a:close/>
                <a:moveTo>
                  <a:pt x="6205347" y="2322290"/>
                </a:moveTo>
                <a:cubicBezTo>
                  <a:pt x="6196203" y="2319623"/>
                  <a:pt x="6187059" y="2316956"/>
                  <a:pt x="6177915" y="2314194"/>
                </a:cubicBezTo>
                <a:lnTo>
                  <a:pt x="6180678" y="2305050"/>
                </a:lnTo>
                <a:cubicBezTo>
                  <a:pt x="6189821" y="2307812"/>
                  <a:pt x="6198966" y="2310479"/>
                  <a:pt x="6208014" y="2313146"/>
                </a:cubicBezTo>
                <a:lnTo>
                  <a:pt x="6205347" y="2322290"/>
                </a:lnTo>
                <a:close/>
                <a:moveTo>
                  <a:pt x="6150483" y="2305907"/>
                </a:moveTo>
                <a:cubicBezTo>
                  <a:pt x="6141435" y="2303145"/>
                  <a:pt x="6132291" y="2300383"/>
                  <a:pt x="6123146" y="2297526"/>
                </a:cubicBezTo>
                <a:lnTo>
                  <a:pt x="6126004" y="2288381"/>
                </a:lnTo>
                <a:cubicBezTo>
                  <a:pt x="6135148" y="2291239"/>
                  <a:pt x="6144197" y="2294001"/>
                  <a:pt x="6153246" y="2296763"/>
                </a:cubicBezTo>
                <a:lnTo>
                  <a:pt x="6150483" y="2305907"/>
                </a:lnTo>
                <a:close/>
                <a:moveTo>
                  <a:pt x="6095905" y="2288953"/>
                </a:moveTo>
                <a:cubicBezTo>
                  <a:pt x="6086856" y="2286095"/>
                  <a:pt x="6077712" y="2283143"/>
                  <a:pt x="6068664" y="2280190"/>
                </a:cubicBezTo>
                <a:lnTo>
                  <a:pt x="6071616" y="2271141"/>
                </a:lnTo>
                <a:cubicBezTo>
                  <a:pt x="6080665" y="2274094"/>
                  <a:pt x="6089713" y="2276951"/>
                  <a:pt x="6098762" y="2279904"/>
                </a:cubicBezTo>
                <a:lnTo>
                  <a:pt x="6095905" y="2288953"/>
                </a:lnTo>
                <a:close/>
                <a:moveTo>
                  <a:pt x="6041517" y="2271332"/>
                </a:moveTo>
                <a:cubicBezTo>
                  <a:pt x="6032469" y="2268379"/>
                  <a:pt x="6023420" y="2265331"/>
                  <a:pt x="6014371" y="2262283"/>
                </a:cubicBezTo>
                <a:lnTo>
                  <a:pt x="6017419" y="2253234"/>
                </a:lnTo>
                <a:cubicBezTo>
                  <a:pt x="6026468" y="2256282"/>
                  <a:pt x="6035517" y="2259235"/>
                  <a:pt x="6044470" y="2262283"/>
                </a:cubicBezTo>
                <a:lnTo>
                  <a:pt x="6041517" y="2271332"/>
                </a:lnTo>
                <a:close/>
                <a:moveTo>
                  <a:pt x="5987225" y="2253139"/>
                </a:moveTo>
                <a:cubicBezTo>
                  <a:pt x="5978176" y="2250091"/>
                  <a:pt x="5969223" y="2246947"/>
                  <a:pt x="5960174" y="2243804"/>
                </a:cubicBezTo>
                <a:lnTo>
                  <a:pt x="5963317" y="2234756"/>
                </a:lnTo>
                <a:cubicBezTo>
                  <a:pt x="5972366" y="2237899"/>
                  <a:pt x="5981320" y="2241042"/>
                  <a:pt x="5990273" y="2244090"/>
                </a:cubicBezTo>
                <a:lnTo>
                  <a:pt x="5987225" y="2253139"/>
                </a:lnTo>
                <a:close/>
                <a:moveTo>
                  <a:pt x="5933218" y="2234279"/>
                </a:moveTo>
                <a:cubicBezTo>
                  <a:pt x="5924264" y="2231041"/>
                  <a:pt x="5915311" y="2227897"/>
                  <a:pt x="5906262" y="2224659"/>
                </a:cubicBezTo>
                <a:lnTo>
                  <a:pt x="5909501" y="2215706"/>
                </a:lnTo>
                <a:cubicBezTo>
                  <a:pt x="5918454" y="2218944"/>
                  <a:pt x="5927408" y="2222087"/>
                  <a:pt x="5936361" y="2225326"/>
                </a:cubicBezTo>
                <a:lnTo>
                  <a:pt x="5933218" y="2234279"/>
                </a:lnTo>
                <a:close/>
                <a:moveTo>
                  <a:pt x="5879402" y="2214944"/>
                </a:moveTo>
                <a:cubicBezTo>
                  <a:pt x="5870448" y="2211705"/>
                  <a:pt x="5861495" y="2208371"/>
                  <a:pt x="5852541" y="2205038"/>
                </a:cubicBezTo>
                <a:lnTo>
                  <a:pt x="5855875" y="2196084"/>
                </a:lnTo>
                <a:cubicBezTo>
                  <a:pt x="5864828" y="2199418"/>
                  <a:pt x="5873782" y="2202656"/>
                  <a:pt x="5882640" y="2205990"/>
                </a:cubicBezTo>
                <a:lnTo>
                  <a:pt x="5879402" y="2214944"/>
                </a:lnTo>
                <a:close/>
                <a:moveTo>
                  <a:pt x="5825776" y="2195036"/>
                </a:moveTo>
                <a:cubicBezTo>
                  <a:pt x="5816823" y="2191703"/>
                  <a:pt x="5807964" y="2188274"/>
                  <a:pt x="5799011" y="2184940"/>
                </a:cubicBezTo>
                <a:lnTo>
                  <a:pt x="5802440" y="2176082"/>
                </a:lnTo>
                <a:cubicBezTo>
                  <a:pt x="5811298" y="2179511"/>
                  <a:pt x="5820251" y="2182844"/>
                  <a:pt x="5829110" y="2186178"/>
                </a:cubicBezTo>
                <a:lnTo>
                  <a:pt x="5825776" y="2195132"/>
                </a:lnTo>
                <a:close/>
                <a:moveTo>
                  <a:pt x="5772341" y="2174653"/>
                </a:moveTo>
                <a:cubicBezTo>
                  <a:pt x="5763482" y="2171224"/>
                  <a:pt x="5754624" y="2167795"/>
                  <a:pt x="5745671" y="2164271"/>
                </a:cubicBezTo>
                <a:lnTo>
                  <a:pt x="5749195" y="2155412"/>
                </a:lnTo>
                <a:cubicBezTo>
                  <a:pt x="5758053" y="2158937"/>
                  <a:pt x="5766912" y="2162366"/>
                  <a:pt x="5775770" y="2165795"/>
                </a:cubicBezTo>
                <a:lnTo>
                  <a:pt x="5772341" y="2174653"/>
                </a:lnTo>
                <a:close/>
                <a:moveTo>
                  <a:pt x="5719096" y="2153698"/>
                </a:moveTo>
                <a:cubicBezTo>
                  <a:pt x="5710238" y="2150174"/>
                  <a:pt x="5701380" y="2146649"/>
                  <a:pt x="5692521" y="2143030"/>
                </a:cubicBezTo>
                <a:lnTo>
                  <a:pt x="5696141" y="2134172"/>
                </a:lnTo>
                <a:cubicBezTo>
                  <a:pt x="5704999" y="2137791"/>
                  <a:pt x="5713857" y="2141315"/>
                  <a:pt x="5722620" y="2144840"/>
                </a:cubicBezTo>
                <a:lnTo>
                  <a:pt x="5719096" y="2153698"/>
                </a:lnTo>
                <a:close/>
                <a:moveTo>
                  <a:pt x="5666042" y="2132362"/>
                </a:moveTo>
                <a:cubicBezTo>
                  <a:pt x="5657279" y="2128742"/>
                  <a:pt x="5648421" y="2125123"/>
                  <a:pt x="5639562" y="2121503"/>
                </a:cubicBezTo>
                <a:lnTo>
                  <a:pt x="5643182" y="2112740"/>
                </a:lnTo>
                <a:cubicBezTo>
                  <a:pt x="5651945" y="2116360"/>
                  <a:pt x="5660803" y="2119979"/>
                  <a:pt x="5669566" y="2123599"/>
                </a:cubicBezTo>
                <a:lnTo>
                  <a:pt x="5665946" y="2132457"/>
                </a:lnTo>
                <a:close/>
                <a:moveTo>
                  <a:pt x="5613178" y="2110454"/>
                </a:moveTo>
                <a:cubicBezTo>
                  <a:pt x="5604415" y="2106740"/>
                  <a:pt x="5595652" y="2103120"/>
                  <a:pt x="5586794" y="2099405"/>
                </a:cubicBezTo>
                <a:lnTo>
                  <a:pt x="5590508" y="2090642"/>
                </a:lnTo>
                <a:cubicBezTo>
                  <a:pt x="5599271" y="2094357"/>
                  <a:pt x="5608035" y="2098072"/>
                  <a:pt x="5616798" y="2101691"/>
                </a:cubicBezTo>
                <a:lnTo>
                  <a:pt x="5613083" y="2110454"/>
                </a:lnTo>
                <a:close/>
                <a:moveTo>
                  <a:pt x="5560600" y="2088166"/>
                </a:moveTo>
                <a:cubicBezTo>
                  <a:pt x="5551837" y="2084451"/>
                  <a:pt x="5543074" y="2080641"/>
                  <a:pt x="5534311" y="2076831"/>
                </a:cubicBezTo>
                <a:lnTo>
                  <a:pt x="5538121" y="2068068"/>
                </a:lnTo>
                <a:cubicBezTo>
                  <a:pt x="5546884" y="2071878"/>
                  <a:pt x="5555647" y="2075593"/>
                  <a:pt x="5564315" y="2079403"/>
                </a:cubicBezTo>
                <a:lnTo>
                  <a:pt x="5560600" y="2088166"/>
                </a:lnTo>
                <a:close/>
                <a:moveTo>
                  <a:pt x="5508117" y="2065496"/>
                </a:moveTo>
                <a:cubicBezTo>
                  <a:pt x="5499354" y="2061686"/>
                  <a:pt x="5490687" y="2057876"/>
                  <a:pt x="5481923" y="2053971"/>
                </a:cubicBezTo>
                <a:lnTo>
                  <a:pt x="5485733" y="2045303"/>
                </a:lnTo>
                <a:cubicBezTo>
                  <a:pt x="5494496" y="2049209"/>
                  <a:pt x="5503164" y="2053019"/>
                  <a:pt x="5511832" y="2056829"/>
                </a:cubicBezTo>
                <a:lnTo>
                  <a:pt x="5508022" y="2065592"/>
                </a:lnTo>
                <a:close/>
                <a:moveTo>
                  <a:pt x="5455825" y="2042351"/>
                </a:moveTo>
                <a:lnTo>
                  <a:pt x="5429726" y="2030635"/>
                </a:lnTo>
                <a:lnTo>
                  <a:pt x="5433632" y="2021967"/>
                </a:lnTo>
                <a:lnTo>
                  <a:pt x="5459730" y="2033683"/>
                </a:lnTo>
                <a:lnTo>
                  <a:pt x="5455825" y="2042351"/>
                </a:lnTo>
                <a:close/>
                <a:moveTo>
                  <a:pt x="5403628" y="2018824"/>
                </a:moveTo>
                <a:cubicBezTo>
                  <a:pt x="5394961" y="2014919"/>
                  <a:pt x="5386292" y="2010918"/>
                  <a:pt x="5377625" y="2006918"/>
                </a:cubicBezTo>
                <a:lnTo>
                  <a:pt x="5381625" y="1998250"/>
                </a:lnTo>
                <a:cubicBezTo>
                  <a:pt x="5390293" y="2002250"/>
                  <a:pt x="5398961" y="2006155"/>
                  <a:pt x="5407628" y="2010156"/>
                </a:cubicBezTo>
                <a:lnTo>
                  <a:pt x="5403723" y="2018824"/>
                </a:lnTo>
                <a:close/>
                <a:moveTo>
                  <a:pt x="5351717" y="1994916"/>
                </a:moveTo>
                <a:lnTo>
                  <a:pt x="5325809" y="1982819"/>
                </a:lnTo>
                <a:lnTo>
                  <a:pt x="5329809" y="1974152"/>
                </a:lnTo>
                <a:lnTo>
                  <a:pt x="5355717" y="1986248"/>
                </a:lnTo>
                <a:lnTo>
                  <a:pt x="5351717" y="1994916"/>
                </a:lnTo>
                <a:close/>
                <a:moveTo>
                  <a:pt x="5299996" y="1970627"/>
                </a:moveTo>
                <a:cubicBezTo>
                  <a:pt x="5291423" y="1966532"/>
                  <a:pt x="5282756" y="1962436"/>
                  <a:pt x="5274183" y="1958340"/>
                </a:cubicBezTo>
                <a:lnTo>
                  <a:pt x="5278279" y="1949768"/>
                </a:lnTo>
                <a:cubicBezTo>
                  <a:pt x="5286851" y="1953863"/>
                  <a:pt x="5295520" y="1957959"/>
                  <a:pt x="5304092" y="1962055"/>
                </a:cubicBezTo>
                <a:lnTo>
                  <a:pt x="5299996" y="1970627"/>
                </a:lnTo>
                <a:close/>
                <a:moveTo>
                  <a:pt x="5248371" y="1946053"/>
                </a:moveTo>
                <a:cubicBezTo>
                  <a:pt x="5239798" y="1941957"/>
                  <a:pt x="5231226" y="1937766"/>
                  <a:pt x="5222653" y="1933575"/>
                </a:cubicBezTo>
                <a:lnTo>
                  <a:pt x="5226844" y="1925003"/>
                </a:lnTo>
                <a:cubicBezTo>
                  <a:pt x="5235417" y="1929194"/>
                  <a:pt x="5243989" y="1933289"/>
                  <a:pt x="5252562" y="1937480"/>
                </a:cubicBezTo>
                <a:lnTo>
                  <a:pt x="5248466" y="1946053"/>
                </a:lnTo>
                <a:close/>
                <a:moveTo>
                  <a:pt x="5196840" y="1921097"/>
                </a:moveTo>
                <a:cubicBezTo>
                  <a:pt x="5188268" y="1916906"/>
                  <a:pt x="5179791" y="1912715"/>
                  <a:pt x="5171218" y="1908524"/>
                </a:cubicBezTo>
                <a:lnTo>
                  <a:pt x="5175409" y="1899952"/>
                </a:lnTo>
                <a:cubicBezTo>
                  <a:pt x="5183982" y="1904143"/>
                  <a:pt x="5192459" y="1908334"/>
                  <a:pt x="5201031" y="1912525"/>
                </a:cubicBezTo>
                <a:lnTo>
                  <a:pt x="5196840" y="1921097"/>
                </a:lnTo>
                <a:close/>
                <a:moveTo>
                  <a:pt x="5145596" y="1895761"/>
                </a:moveTo>
                <a:lnTo>
                  <a:pt x="5119973" y="1882997"/>
                </a:lnTo>
                <a:lnTo>
                  <a:pt x="5124260" y="1874520"/>
                </a:lnTo>
                <a:lnTo>
                  <a:pt x="5149787" y="1887284"/>
                </a:lnTo>
                <a:lnTo>
                  <a:pt x="5145501" y="1895761"/>
                </a:lnTo>
                <a:close/>
                <a:moveTo>
                  <a:pt x="5094446" y="1870138"/>
                </a:moveTo>
                <a:lnTo>
                  <a:pt x="5068919" y="1857185"/>
                </a:lnTo>
                <a:lnTo>
                  <a:pt x="5073206" y="1848707"/>
                </a:lnTo>
                <a:lnTo>
                  <a:pt x="5098637" y="1861661"/>
                </a:lnTo>
                <a:lnTo>
                  <a:pt x="5094351" y="1870138"/>
                </a:lnTo>
                <a:close/>
                <a:moveTo>
                  <a:pt x="5043583" y="1844230"/>
                </a:moveTo>
                <a:lnTo>
                  <a:pt x="5018151" y="1831181"/>
                </a:lnTo>
                <a:lnTo>
                  <a:pt x="5022533" y="1822704"/>
                </a:lnTo>
                <a:lnTo>
                  <a:pt x="5047964" y="1835753"/>
                </a:lnTo>
                <a:lnTo>
                  <a:pt x="5043583" y="1844230"/>
                </a:lnTo>
                <a:close/>
                <a:moveTo>
                  <a:pt x="4992719" y="1817942"/>
                </a:moveTo>
                <a:cubicBezTo>
                  <a:pt x="4984242" y="1813560"/>
                  <a:pt x="4975861" y="1809179"/>
                  <a:pt x="4967383" y="1804702"/>
                </a:cubicBezTo>
                <a:lnTo>
                  <a:pt x="4971764" y="1796225"/>
                </a:lnTo>
                <a:cubicBezTo>
                  <a:pt x="4980242" y="1800606"/>
                  <a:pt x="4988624" y="1805083"/>
                  <a:pt x="4997101" y="1809464"/>
                </a:cubicBezTo>
                <a:lnTo>
                  <a:pt x="4992719" y="1817942"/>
                </a:lnTo>
                <a:close/>
                <a:moveTo>
                  <a:pt x="4942046" y="1791462"/>
                </a:moveTo>
                <a:cubicBezTo>
                  <a:pt x="4933664" y="1787080"/>
                  <a:pt x="4925187" y="1782604"/>
                  <a:pt x="4916805" y="1778127"/>
                </a:cubicBezTo>
                <a:lnTo>
                  <a:pt x="4921282" y="1769745"/>
                </a:lnTo>
                <a:cubicBezTo>
                  <a:pt x="4929664" y="1774222"/>
                  <a:pt x="4938141" y="1778699"/>
                  <a:pt x="4946523" y="1783080"/>
                </a:cubicBezTo>
                <a:lnTo>
                  <a:pt x="4942142" y="1791462"/>
                </a:lnTo>
                <a:close/>
                <a:moveTo>
                  <a:pt x="4891564" y="1764602"/>
                </a:moveTo>
                <a:lnTo>
                  <a:pt x="4866323" y="1751076"/>
                </a:lnTo>
                <a:lnTo>
                  <a:pt x="4870800" y="1742694"/>
                </a:lnTo>
                <a:lnTo>
                  <a:pt x="4895946" y="1756124"/>
                </a:lnTo>
                <a:lnTo>
                  <a:pt x="4891469" y="1764506"/>
                </a:lnTo>
                <a:close/>
                <a:moveTo>
                  <a:pt x="4841177" y="1737551"/>
                </a:moveTo>
                <a:lnTo>
                  <a:pt x="4816031" y="1723930"/>
                </a:lnTo>
                <a:lnTo>
                  <a:pt x="4820603" y="1715548"/>
                </a:lnTo>
                <a:lnTo>
                  <a:pt x="4845749" y="1729169"/>
                </a:lnTo>
                <a:lnTo>
                  <a:pt x="4841177" y="1737551"/>
                </a:lnTo>
                <a:close/>
                <a:moveTo>
                  <a:pt x="4790980" y="1710309"/>
                </a:moveTo>
                <a:lnTo>
                  <a:pt x="4765929" y="1696498"/>
                </a:lnTo>
                <a:lnTo>
                  <a:pt x="4770501" y="1688116"/>
                </a:lnTo>
                <a:lnTo>
                  <a:pt x="4795552" y="1701832"/>
                </a:lnTo>
                <a:lnTo>
                  <a:pt x="4790980" y="1710214"/>
                </a:lnTo>
                <a:close/>
                <a:moveTo>
                  <a:pt x="4740878" y="1682687"/>
                </a:moveTo>
                <a:lnTo>
                  <a:pt x="4715923" y="1668780"/>
                </a:lnTo>
                <a:lnTo>
                  <a:pt x="4720590" y="1660493"/>
                </a:lnTo>
                <a:lnTo>
                  <a:pt x="4745546" y="1674400"/>
                </a:lnTo>
                <a:lnTo>
                  <a:pt x="4740974" y="1682782"/>
                </a:lnTo>
                <a:close/>
                <a:moveTo>
                  <a:pt x="4690967" y="1654874"/>
                </a:moveTo>
                <a:lnTo>
                  <a:pt x="4666012" y="1640872"/>
                </a:lnTo>
                <a:lnTo>
                  <a:pt x="4670679" y="1632585"/>
                </a:lnTo>
                <a:lnTo>
                  <a:pt x="4695540" y="1646587"/>
                </a:lnTo>
                <a:lnTo>
                  <a:pt x="4690872" y="1654874"/>
                </a:lnTo>
                <a:close/>
                <a:moveTo>
                  <a:pt x="4641152" y="1626870"/>
                </a:moveTo>
                <a:lnTo>
                  <a:pt x="4616291" y="1612773"/>
                </a:lnTo>
                <a:lnTo>
                  <a:pt x="4620959" y="1604486"/>
                </a:lnTo>
                <a:lnTo>
                  <a:pt x="4645819" y="1618583"/>
                </a:lnTo>
                <a:lnTo>
                  <a:pt x="4641152" y="1626870"/>
                </a:lnTo>
                <a:close/>
                <a:moveTo>
                  <a:pt x="4591431" y="1598581"/>
                </a:moveTo>
                <a:lnTo>
                  <a:pt x="4566666" y="1584389"/>
                </a:lnTo>
                <a:lnTo>
                  <a:pt x="4571429" y="1576102"/>
                </a:lnTo>
                <a:lnTo>
                  <a:pt x="4596194" y="1590294"/>
                </a:lnTo>
                <a:lnTo>
                  <a:pt x="4591431" y="1598581"/>
                </a:lnTo>
                <a:close/>
                <a:moveTo>
                  <a:pt x="4541901" y="1570101"/>
                </a:moveTo>
                <a:lnTo>
                  <a:pt x="4517136" y="1555814"/>
                </a:lnTo>
                <a:lnTo>
                  <a:pt x="4521899" y="1547622"/>
                </a:lnTo>
                <a:lnTo>
                  <a:pt x="4546568" y="1561910"/>
                </a:lnTo>
                <a:lnTo>
                  <a:pt x="4541806" y="1570196"/>
                </a:lnTo>
                <a:close/>
                <a:moveTo>
                  <a:pt x="4492466" y="1541336"/>
                </a:moveTo>
                <a:lnTo>
                  <a:pt x="4467797" y="1526858"/>
                </a:lnTo>
                <a:lnTo>
                  <a:pt x="4472655" y="1518666"/>
                </a:lnTo>
                <a:lnTo>
                  <a:pt x="4497324" y="1533049"/>
                </a:lnTo>
                <a:lnTo>
                  <a:pt x="4492562" y="1541240"/>
                </a:lnTo>
                <a:close/>
                <a:moveTo>
                  <a:pt x="4443127" y="1512380"/>
                </a:moveTo>
                <a:lnTo>
                  <a:pt x="4418552" y="1497806"/>
                </a:lnTo>
                <a:lnTo>
                  <a:pt x="4423410" y="1489615"/>
                </a:lnTo>
                <a:lnTo>
                  <a:pt x="4447985" y="1504093"/>
                </a:lnTo>
                <a:lnTo>
                  <a:pt x="4443127" y="1512284"/>
                </a:lnTo>
                <a:close/>
                <a:moveTo>
                  <a:pt x="4393883" y="1483328"/>
                </a:moveTo>
                <a:lnTo>
                  <a:pt x="4369308" y="1468660"/>
                </a:lnTo>
                <a:lnTo>
                  <a:pt x="4374166" y="1460468"/>
                </a:lnTo>
                <a:lnTo>
                  <a:pt x="4398741" y="1475137"/>
                </a:lnTo>
                <a:lnTo>
                  <a:pt x="4393883" y="1483328"/>
                </a:lnTo>
                <a:close/>
                <a:moveTo>
                  <a:pt x="4344829" y="1453991"/>
                </a:moveTo>
                <a:lnTo>
                  <a:pt x="4320350" y="1439228"/>
                </a:lnTo>
                <a:lnTo>
                  <a:pt x="4325303" y="1431036"/>
                </a:lnTo>
                <a:lnTo>
                  <a:pt x="4349782" y="1445705"/>
                </a:lnTo>
                <a:lnTo>
                  <a:pt x="4344924" y="1453896"/>
                </a:lnTo>
                <a:close/>
                <a:moveTo>
                  <a:pt x="4295871" y="1424464"/>
                </a:moveTo>
                <a:lnTo>
                  <a:pt x="4271391" y="1409605"/>
                </a:lnTo>
                <a:lnTo>
                  <a:pt x="4276344" y="1401509"/>
                </a:lnTo>
                <a:lnTo>
                  <a:pt x="4300728" y="1416272"/>
                </a:lnTo>
                <a:lnTo>
                  <a:pt x="4295775" y="1424464"/>
                </a:lnTo>
                <a:close/>
                <a:moveTo>
                  <a:pt x="4247007" y="1394841"/>
                </a:moveTo>
                <a:lnTo>
                  <a:pt x="4222623" y="1379982"/>
                </a:lnTo>
                <a:lnTo>
                  <a:pt x="4227576" y="1371886"/>
                </a:lnTo>
                <a:lnTo>
                  <a:pt x="4251960" y="1386745"/>
                </a:lnTo>
                <a:lnTo>
                  <a:pt x="4247007" y="1394841"/>
                </a:lnTo>
                <a:close/>
                <a:moveTo>
                  <a:pt x="4198239" y="1364933"/>
                </a:moveTo>
                <a:lnTo>
                  <a:pt x="4173950" y="1349978"/>
                </a:lnTo>
                <a:lnTo>
                  <a:pt x="4178999" y="1341882"/>
                </a:lnTo>
                <a:lnTo>
                  <a:pt x="4203288" y="1356836"/>
                </a:lnTo>
                <a:lnTo>
                  <a:pt x="4198334" y="1364933"/>
                </a:lnTo>
                <a:close/>
                <a:moveTo>
                  <a:pt x="4149566" y="1334929"/>
                </a:moveTo>
                <a:lnTo>
                  <a:pt x="4125278" y="1319879"/>
                </a:lnTo>
                <a:lnTo>
                  <a:pt x="4130326" y="1311783"/>
                </a:lnTo>
                <a:lnTo>
                  <a:pt x="4154615" y="1326833"/>
                </a:lnTo>
                <a:lnTo>
                  <a:pt x="4149566" y="1334929"/>
                </a:lnTo>
                <a:close/>
                <a:moveTo>
                  <a:pt x="4101084" y="1304735"/>
                </a:moveTo>
                <a:lnTo>
                  <a:pt x="4076891" y="1289590"/>
                </a:lnTo>
                <a:lnTo>
                  <a:pt x="4081939" y="1281494"/>
                </a:lnTo>
                <a:lnTo>
                  <a:pt x="4106132" y="1296638"/>
                </a:lnTo>
                <a:lnTo>
                  <a:pt x="4101084" y="1304735"/>
                </a:lnTo>
                <a:close/>
                <a:moveTo>
                  <a:pt x="4052602" y="1274350"/>
                </a:moveTo>
                <a:lnTo>
                  <a:pt x="4028408" y="1259110"/>
                </a:lnTo>
                <a:lnTo>
                  <a:pt x="4033457" y="1251014"/>
                </a:lnTo>
                <a:lnTo>
                  <a:pt x="4057650" y="1266254"/>
                </a:lnTo>
                <a:lnTo>
                  <a:pt x="4052602" y="1274350"/>
                </a:lnTo>
                <a:close/>
                <a:moveTo>
                  <a:pt x="4004310" y="1243870"/>
                </a:moveTo>
                <a:lnTo>
                  <a:pt x="3980117" y="1228535"/>
                </a:lnTo>
                <a:lnTo>
                  <a:pt x="3985260" y="1220534"/>
                </a:lnTo>
                <a:lnTo>
                  <a:pt x="4009358" y="1235869"/>
                </a:lnTo>
                <a:lnTo>
                  <a:pt x="4004215" y="1243870"/>
                </a:lnTo>
                <a:close/>
                <a:moveTo>
                  <a:pt x="3956018" y="1213199"/>
                </a:moveTo>
                <a:lnTo>
                  <a:pt x="3931920" y="1197769"/>
                </a:lnTo>
                <a:lnTo>
                  <a:pt x="3937064" y="1189768"/>
                </a:lnTo>
                <a:lnTo>
                  <a:pt x="3961162" y="1205103"/>
                </a:lnTo>
                <a:lnTo>
                  <a:pt x="3956018" y="1213104"/>
                </a:lnTo>
                <a:close/>
                <a:moveTo>
                  <a:pt x="3907822" y="1182434"/>
                </a:moveTo>
                <a:lnTo>
                  <a:pt x="3883724" y="1167003"/>
                </a:lnTo>
                <a:lnTo>
                  <a:pt x="3888867" y="1159002"/>
                </a:lnTo>
                <a:lnTo>
                  <a:pt x="3912870" y="1174433"/>
                </a:lnTo>
                <a:lnTo>
                  <a:pt x="3907727" y="1182434"/>
                </a:lnTo>
                <a:close/>
                <a:moveTo>
                  <a:pt x="3859816" y="1151477"/>
                </a:moveTo>
                <a:lnTo>
                  <a:pt x="3835813" y="1135952"/>
                </a:lnTo>
                <a:lnTo>
                  <a:pt x="3840956" y="1127951"/>
                </a:lnTo>
                <a:lnTo>
                  <a:pt x="3864959" y="1143476"/>
                </a:lnTo>
                <a:lnTo>
                  <a:pt x="3859816" y="1151477"/>
                </a:lnTo>
                <a:close/>
                <a:moveTo>
                  <a:pt x="3811810" y="1120426"/>
                </a:moveTo>
                <a:lnTo>
                  <a:pt x="3787902" y="1104805"/>
                </a:lnTo>
                <a:lnTo>
                  <a:pt x="3793046" y="1096804"/>
                </a:lnTo>
                <a:lnTo>
                  <a:pt x="3816953" y="1112425"/>
                </a:lnTo>
                <a:lnTo>
                  <a:pt x="3811810" y="1120426"/>
                </a:lnTo>
                <a:close/>
                <a:moveTo>
                  <a:pt x="3763899" y="1089184"/>
                </a:moveTo>
                <a:lnTo>
                  <a:pt x="3739991" y="1073563"/>
                </a:lnTo>
                <a:lnTo>
                  <a:pt x="3745230" y="1065562"/>
                </a:lnTo>
                <a:lnTo>
                  <a:pt x="3769138" y="1081183"/>
                </a:lnTo>
                <a:lnTo>
                  <a:pt x="3763899" y="1089184"/>
                </a:lnTo>
                <a:close/>
                <a:moveTo>
                  <a:pt x="3716084" y="1057847"/>
                </a:moveTo>
                <a:lnTo>
                  <a:pt x="3692176" y="1042130"/>
                </a:lnTo>
                <a:lnTo>
                  <a:pt x="3697415" y="1034224"/>
                </a:lnTo>
                <a:lnTo>
                  <a:pt x="3721227" y="1049941"/>
                </a:lnTo>
                <a:lnTo>
                  <a:pt x="3715988" y="1057942"/>
                </a:lnTo>
                <a:close/>
                <a:moveTo>
                  <a:pt x="3668363" y="1026414"/>
                </a:moveTo>
                <a:lnTo>
                  <a:pt x="3644551" y="1010793"/>
                </a:lnTo>
                <a:lnTo>
                  <a:pt x="3649790" y="1002792"/>
                </a:lnTo>
                <a:lnTo>
                  <a:pt x="3673602" y="1018508"/>
                </a:lnTo>
                <a:lnTo>
                  <a:pt x="3668363" y="1026414"/>
                </a:lnTo>
                <a:close/>
                <a:moveTo>
                  <a:pt x="3620643" y="995077"/>
                </a:moveTo>
                <a:lnTo>
                  <a:pt x="3596735" y="979456"/>
                </a:lnTo>
                <a:lnTo>
                  <a:pt x="3601974" y="971455"/>
                </a:lnTo>
                <a:lnTo>
                  <a:pt x="3625882" y="987076"/>
                </a:lnTo>
                <a:lnTo>
                  <a:pt x="3620643" y="995077"/>
                </a:lnTo>
                <a:close/>
                <a:moveTo>
                  <a:pt x="3572828" y="963835"/>
                </a:moveTo>
                <a:lnTo>
                  <a:pt x="3548920" y="948309"/>
                </a:lnTo>
                <a:lnTo>
                  <a:pt x="3554063" y="940308"/>
                </a:lnTo>
                <a:lnTo>
                  <a:pt x="3578066" y="955929"/>
                </a:lnTo>
                <a:lnTo>
                  <a:pt x="3572828" y="963930"/>
                </a:lnTo>
                <a:close/>
                <a:moveTo>
                  <a:pt x="3524917" y="932783"/>
                </a:moveTo>
                <a:lnTo>
                  <a:pt x="3500914" y="917257"/>
                </a:lnTo>
                <a:lnTo>
                  <a:pt x="3506057" y="909257"/>
                </a:lnTo>
                <a:lnTo>
                  <a:pt x="3530060" y="924782"/>
                </a:lnTo>
                <a:lnTo>
                  <a:pt x="3524917" y="932783"/>
                </a:lnTo>
                <a:close/>
                <a:moveTo>
                  <a:pt x="3476816" y="901827"/>
                </a:moveTo>
                <a:lnTo>
                  <a:pt x="3452813" y="886397"/>
                </a:lnTo>
                <a:lnTo>
                  <a:pt x="3457956" y="878395"/>
                </a:lnTo>
                <a:lnTo>
                  <a:pt x="3482054" y="893826"/>
                </a:lnTo>
                <a:lnTo>
                  <a:pt x="3476911" y="901827"/>
                </a:lnTo>
                <a:close/>
                <a:moveTo>
                  <a:pt x="3428714" y="871061"/>
                </a:moveTo>
                <a:lnTo>
                  <a:pt x="3404616" y="855726"/>
                </a:lnTo>
                <a:lnTo>
                  <a:pt x="3409759" y="847725"/>
                </a:lnTo>
                <a:lnTo>
                  <a:pt x="3433858" y="863060"/>
                </a:lnTo>
                <a:lnTo>
                  <a:pt x="3428714" y="871061"/>
                </a:lnTo>
                <a:close/>
                <a:moveTo>
                  <a:pt x="3380518" y="840486"/>
                </a:moveTo>
                <a:lnTo>
                  <a:pt x="3356324" y="825246"/>
                </a:lnTo>
                <a:lnTo>
                  <a:pt x="3361373" y="817150"/>
                </a:lnTo>
                <a:lnTo>
                  <a:pt x="3385566" y="832390"/>
                </a:lnTo>
                <a:lnTo>
                  <a:pt x="3380518" y="840486"/>
                </a:lnTo>
                <a:close/>
                <a:moveTo>
                  <a:pt x="3332131" y="810006"/>
                </a:moveTo>
                <a:lnTo>
                  <a:pt x="3307938" y="794861"/>
                </a:lnTo>
                <a:lnTo>
                  <a:pt x="3312986" y="786765"/>
                </a:lnTo>
                <a:lnTo>
                  <a:pt x="3337274" y="801910"/>
                </a:lnTo>
                <a:lnTo>
                  <a:pt x="3332226" y="810006"/>
                </a:lnTo>
                <a:close/>
                <a:moveTo>
                  <a:pt x="3283649" y="779812"/>
                </a:moveTo>
                <a:lnTo>
                  <a:pt x="3259360" y="764762"/>
                </a:lnTo>
                <a:lnTo>
                  <a:pt x="3264313" y="756666"/>
                </a:lnTo>
                <a:lnTo>
                  <a:pt x="3288602" y="771715"/>
                </a:lnTo>
                <a:lnTo>
                  <a:pt x="3283553" y="779812"/>
                </a:lnTo>
                <a:close/>
                <a:moveTo>
                  <a:pt x="3234976" y="749903"/>
                </a:moveTo>
                <a:lnTo>
                  <a:pt x="3210592" y="735044"/>
                </a:lnTo>
                <a:lnTo>
                  <a:pt x="3215545" y="726948"/>
                </a:lnTo>
                <a:lnTo>
                  <a:pt x="3239929" y="741902"/>
                </a:lnTo>
                <a:lnTo>
                  <a:pt x="3234976" y="749999"/>
                </a:lnTo>
                <a:close/>
                <a:moveTo>
                  <a:pt x="3186208" y="720185"/>
                </a:moveTo>
                <a:lnTo>
                  <a:pt x="3161729" y="705422"/>
                </a:lnTo>
                <a:lnTo>
                  <a:pt x="3166682" y="697230"/>
                </a:lnTo>
                <a:lnTo>
                  <a:pt x="3191161" y="711994"/>
                </a:lnTo>
                <a:lnTo>
                  <a:pt x="3186208" y="720185"/>
                </a:lnTo>
                <a:close/>
                <a:moveTo>
                  <a:pt x="3137249" y="690658"/>
                </a:moveTo>
                <a:lnTo>
                  <a:pt x="3112770" y="675989"/>
                </a:lnTo>
                <a:lnTo>
                  <a:pt x="3117628" y="667798"/>
                </a:lnTo>
                <a:lnTo>
                  <a:pt x="3142202" y="682466"/>
                </a:lnTo>
                <a:lnTo>
                  <a:pt x="3137345" y="690658"/>
                </a:lnTo>
                <a:close/>
                <a:moveTo>
                  <a:pt x="3088196" y="661511"/>
                </a:moveTo>
                <a:lnTo>
                  <a:pt x="3063621" y="647033"/>
                </a:lnTo>
                <a:lnTo>
                  <a:pt x="3068479" y="638842"/>
                </a:lnTo>
                <a:lnTo>
                  <a:pt x="3093149" y="653320"/>
                </a:lnTo>
                <a:lnTo>
                  <a:pt x="3088291" y="661511"/>
                </a:lnTo>
                <a:close/>
                <a:moveTo>
                  <a:pt x="3038951" y="632651"/>
                </a:moveTo>
                <a:cubicBezTo>
                  <a:pt x="3030665" y="627888"/>
                  <a:pt x="3022473" y="623126"/>
                  <a:pt x="3014282" y="618363"/>
                </a:cubicBezTo>
                <a:lnTo>
                  <a:pt x="3019044" y="610076"/>
                </a:lnTo>
                <a:cubicBezTo>
                  <a:pt x="3027236" y="614839"/>
                  <a:pt x="3035522" y="619601"/>
                  <a:pt x="3043809" y="624364"/>
                </a:cubicBezTo>
                <a:lnTo>
                  <a:pt x="3039047" y="632555"/>
                </a:lnTo>
                <a:close/>
                <a:moveTo>
                  <a:pt x="2989421" y="604076"/>
                </a:moveTo>
                <a:cubicBezTo>
                  <a:pt x="2981134" y="599313"/>
                  <a:pt x="2972848" y="594646"/>
                  <a:pt x="2964656" y="589978"/>
                </a:cubicBezTo>
                <a:lnTo>
                  <a:pt x="2969324" y="581692"/>
                </a:lnTo>
                <a:cubicBezTo>
                  <a:pt x="2977610" y="586359"/>
                  <a:pt x="2985897" y="591122"/>
                  <a:pt x="2994184" y="595884"/>
                </a:cubicBezTo>
                <a:lnTo>
                  <a:pt x="2989421" y="604171"/>
                </a:lnTo>
                <a:close/>
                <a:moveTo>
                  <a:pt x="2939796" y="575882"/>
                </a:moveTo>
                <a:cubicBezTo>
                  <a:pt x="2931509" y="571214"/>
                  <a:pt x="2923223" y="566547"/>
                  <a:pt x="2914841" y="561880"/>
                </a:cubicBezTo>
                <a:lnTo>
                  <a:pt x="2919508" y="553593"/>
                </a:lnTo>
                <a:cubicBezTo>
                  <a:pt x="2927795" y="558260"/>
                  <a:pt x="2936081" y="562928"/>
                  <a:pt x="2944463" y="567595"/>
                </a:cubicBezTo>
                <a:lnTo>
                  <a:pt x="2939796" y="575882"/>
                </a:lnTo>
                <a:close/>
                <a:moveTo>
                  <a:pt x="2889885" y="548069"/>
                </a:moveTo>
                <a:cubicBezTo>
                  <a:pt x="2881503" y="543497"/>
                  <a:pt x="2873216" y="538829"/>
                  <a:pt x="2864834" y="534257"/>
                </a:cubicBezTo>
                <a:lnTo>
                  <a:pt x="2869406" y="525875"/>
                </a:lnTo>
                <a:cubicBezTo>
                  <a:pt x="2877788" y="530447"/>
                  <a:pt x="2886075" y="535019"/>
                  <a:pt x="2894457" y="539686"/>
                </a:cubicBezTo>
                <a:lnTo>
                  <a:pt x="2889885" y="548069"/>
                </a:lnTo>
                <a:close/>
                <a:moveTo>
                  <a:pt x="2839879" y="520636"/>
                </a:moveTo>
                <a:cubicBezTo>
                  <a:pt x="2831497" y="516065"/>
                  <a:pt x="2823115" y="511588"/>
                  <a:pt x="2814733" y="507111"/>
                </a:cubicBezTo>
                <a:lnTo>
                  <a:pt x="2819209" y="498729"/>
                </a:lnTo>
                <a:cubicBezTo>
                  <a:pt x="2827592" y="503206"/>
                  <a:pt x="2835974" y="507778"/>
                  <a:pt x="2844356" y="512350"/>
                </a:cubicBezTo>
                <a:lnTo>
                  <a:pt x="2839784" y="520732"/>
                </a:lnTo>
                <a:close/>
                <a:moveTo>
                  <a:pt x="2789492" y="493586"/>
                </a:moveTo>
                <a:cubicBezTo>
                  <a:pt x="2781109" y="489109"/>
                  <a:pt x="2772632" y="484632"/>
                  <a:pt x="2764250" y="480251"/>
                </a:cubicBezTo>
                <a:lnTo>
                  <a:pt x="2768632" y="471869"/>
                </a:lnTo>
                <a:cubicBezTo>
                  <a:pt x="2777014" y="476250"/>
                  <a:pt x="2785491" y="480727"/>
                  <a:pt x="2793873" y="485203"/>
                </a:cubicBezTo>
                <a:lnTo>
                  <a:pt x="2789396" y="493586"/>
                </a:lnTo>
                <a:close/>
                <a:moveTo>
                  <a:pt x="2739009" y="467011"/>
                </a:moveTo>
                <a:cubicBezTo>
                  <a:pt x="2730532" y="462629"/>
                  <a:pt x="2722055" y="458248"/>
                  <a:pt x="2713673" y="453866"/>
                </a:cubicBezTo>
                <a:lnTo>
                  <a:pt x="2718054" y="445389"/>
                </a:lnTo>
                <a:cubicBezTo>
                  <a:pt x="2726531" y="449771"/>
                  <a:pt x="2735009" y="454152"/>
                  <a:pt x="2743486" y="458534"/>
                </a:cubicBezTo>
                <a:lnTo>
                  <a:pt x="2739104" y="467011"/>
                </a:lnTo>
                <a:close/>
                <a:moveTo>
                  <a:pt x="2688241" y="440912"/>
                </a:moveTo>
                <a:cubicBezTo>
                  <a:pt x="2679764" y="436626"/>
                  <a:pt x="2671191" y="432340"/>
                  <a:pt x="2662714" y="428054"/>
                </a:cubicBezTo>
                <a:lnTo>
                  <a:pt x="2667000" y="419576"/>
                </a:lnTo>
                <a:cubicBezTo>
                  <a:pt x="2675477" y="423863"/>
                  <a:pt x="2684050" y="428149"/>
                  <a:pt x="2692527" y="432435"/>
                </a:cubicBezTo>
                <a:lnTo>
                  <a:pt x="2688241" y="440912"/>
                </a:lnTo>
                <a:close/>
                <a:moveTo>
                  <a:pt x="2637187" y="415385"/>
                </a:moveTo>
                <a:cubicBezTo>
                  <a:pt x="2628614" y="411194"/>
                  <a:pt x="2620137" y="406908"/>
                  <a:pt x="2611565" y="402812"/>
                </a:cubicBezTo>
                <a:lnTo>
                  <a:pt x="2615756" y="394240"/>
                </a:lnTo>
                <a:cubicBezTo>
                  <a:pt x="2624328" y="398431"/>
                  <a:pt x="2632901" y="402622"/>
                  <a:pt x="2641378" y="406908"/>
                </a:cubicBezTo>
                <a:lnTo>
                  <a:pt x="2637187" y="415481"/>
                </a:lnTo>
                <a:close/>
                <a:moveTo>
                  <a:pt x="2585847" y="390239"/>
                </a:moveTo>
                <a:cubicBezTo>
                  <a:pt x="2577275" y="386144"/>
                  <a:pt x="2568702" y="381953"/>
                  <a:pt x="2560130" y="377952"/>
                </a:cubicBezTo>
                <a:lnTo>
                  <a:pt x="2564225" y="369380"/>
                </a:lnTo>
                <a:cubicBezTo>
                  <a:pt x="2572798" y="373475"/>
                  <a:pt x="2581371" y="377571"/>
                  <a:pt x="2590038" y="381762"/>
                </a:cubicBezTo>
                <a:lnTo>
                  <a:pt x="2585942" y="390335"/>
                </a:lnTo>
                <a:close/>
                <a:moveTo>
                  <a:pt x="2534317" y="365760"/>
                </a:moveTo>
                <a:cubicBezTo>
                  <a:pt x="2525649" y="361760"/>
                  <a:pt x="2517077" y="357664"/>
                  <a:pt x="2508409" y="353759"/>
                </a:cubicBezTo>
                <a:lnTo>
                  <a:pt x="2512409" y="345091"/>
                </a:lnTo>
                <a:cubicBezTo>
                  <a:pt x="2521077" y="349091"/>
                  <a:pt x="2529650" y="353092"/>
                  <a:pt x="2538317" y="357188"/>
                </a:cubicBezTo>
                <a:lnTo>
                  <a:pt x="2534317" y="365855"/>
                </a:lnTo>
                <a:close/>
                <a:moveTo>
                  <a:pt x="2482501" y="341852"/>
                </a:moveTo>
                <a:cubicBezTo>
                  <a:pt x="2473833" y="337947"/>
                  <a:pt x="2465165" y="334042"/>
                  <a:pt x="2456498" y="330137"/>
                </a:cubicBezTo>
                <a:lnTo>
                  <a:pt x="2460403" y="321469"/>
                </a:lnTo>
                <a:cubicBezTo>
                  <a:pt x="2469071" y="325374"/>
                  <a:pt x="2477738" y="329279"/>
                  <a:pt x="2486501" y="333185"/>
                </a:cubicBezTo>
                <a:lnTo>
                  <a:pt x="2482596" y="341852"/>
                </a:lnTo>
                <a:close/>
                <a:moveTo>
                  <a:pt x="2430399" y="318516"/>
                </a:moveTo>
                <a:cubicBezTo>
                  <a:pt x="2421636" y="314706"/>
                  <a:pt x="2412968" y="310896"/>
                  <a:pt x="2404205" y="307086"/>
                </a:cubicBezTo>
                <a:lnTo>
                  <a:pt x="2408015" y="298323"/>
                </a:lnTo>
                <a:cubicBezTo>
                  <a:pt x="2416778" y="302133"/>
                  <a:pt x="2425446" y="305943"/>
                  <a:pt x="2434209" y="309753"/>
                </a:cubicBezTo>
                <a:lnTo>
                  <a:pt x="2430399" y="318516"/>
                </a:lnTo>
                <a:close/>
                <a:moveTo>
                  <a:pt x="2378012" y="295942"/>
                </a:moveTo>
                <a:cubicBezTo>
                  <a:pt x="2369249" y="292227"/>
                  <a:pt x="2360486" y="288512"/>
                  <a:pt x="2351723" y="284893"/>
                </a:cubicBezTo>
                <a:lnTo>
                  <a:pt x="2355342" y="276130"/>
                </a:lnTo>
                <a:cubicBezTo>
                  <a:pt x="2364105" y="279749"/>
                  <a:pt x="2372868" y="283464"/>
                  <a:pt x="2381726" y="287274"/>
                </a:cubicBezTo>
                <a:lnTo>
                  <a:pt x="2378012" y="296037"/>
                </a:lnTo>
                <a:close/>
                <a:moveTo>
                  <a:pt x="2325338" y="273939"/>
                </a:moveTo>
                <a:cubicBezTo>
                  <a:pt x="2316480" y="270319"/>
                  <a:pt x="2307717" y="266795"/>
                  <a:pt x="2298859" y="263176"/>
                </a:cubicBezTo>
                <a:lnTo>
                  <a:pt x="2302383" y="254318"/>
                </a:lnTo>
                <a:cubicBezTo>
                  <a:pt x="2311241" y="257842"/>
                  <a:pt x="2320004" y="261461"/>
                  <a:pt x="2328863" y="265081"/>
                </a:cubicBezTo>
                <a:lnTo>
                  <a:pt x="2325243" y="273939"/>
                </a:lnTo>
                <a:close/>
                <a:moveTo>
                  <a:pt x="2272379" y="252603"/>
                </a:moveTo>
                <a:cubicBezTo>
                  <a:pt x="2263521" y="249079"/>
                  <a:pt x="2254663" y="245650"/>
                  <a:pt x="2245805" y="242221"/>
                </a:cubicBezTo>
                <a:lnTo>
                  <a:pt x="2249234" y="233363"/>
                </a:lnTo>
                <a:cubicBezTo>
                  <a:pt x="2258092" y="236792"/>
                  <a:pt x="2267045" y="240221"/>
                  <a:pt x="2275904" y="243745"/>
                </a:cubicBezTo>
                <a:lnTo>
                  <a:pt x="2272379" y="252603"/>
                </a:lnTo>
                <a:close/>
                <a:moveTo>
                  <a:pt x="2219039" y="232124"/>
                </a:moveTo>
                <a:cubicBezTo>
                  <a:pt x="2210181" y="228791"/>
                  <a:pt x="2201228" y="225457"/>
                  <a:pt x="2192274" y="222123"/>
                </a:cubicBezTo>
                <a:lnTo>
                  <a:pt x="2195608" y="213169"/>
                </a:lnTo>
                <a:cubicBezTo>
                  <a:pt x="2204561" y="216503"/>
                  <a:pt x="2213515" y="219837"/>
                  <a:pt x="2222373" y="223171"/>
                </a:cubicBezTo>
                <a:lnTo>
                  <a:pt x="2219039" y="232124"/>
                </a:lnTo>
                <a:close/>
                <a:moveTo>
                  <a:pt x="2165509" y="212312"/>
                </a:moveTo>
                <a:cubicBezTo>
                  <a:pt x="2156555" y="209074"/>
                  <a:pt x="2147602" y="205931"/>
                  <a:pt x="2138648" y="202692"/>
                </a:cubicBezTo>
                <a:lnTo>
                  <a:pt x="2141792" y="193739"/>
                </a:lnTo>
                <a:cubicBezTo>
                  <a:pt x="2150745" y="196882"/>
                  <a:pt x="2159794" y="200120"/>
                  <a:pt x="2168747" y="203359"/>
                </a:cubicBezTo>
                <a:lnTo>
                  <a:pt x="2165509" y="212312"/>
                </a:lnTo>
                <a:close/>
                <a:moveTo>
                  <a:pt x="2111693" y="193358"/>
                </a:moveTo>
                <a:cubicBezTo>
                  <a:pt x="2102644" y="190214"/>
                  <a:pt x="2093690" y="187166"/>
                  <a:pt x="2084642" y="184214"/>
                </a:cubicBezTo>
                <a:lnTo>
                  <a:pt x="2087690" y="175165"/>
                </a:lnTo>
                <a:cubicBezTo>
                  <a:pt x="2096738" y="178213"/>
                  <a:pt x="2105787" y="181261"/>
                  <a:pt x="2114741" y="184404"/>
                </a:cubicBezTo>
                <a:lnTo>
                  <a:pt x="2111597" y="193453"/>
                </a:lnTo>
                <a:close/>
                <a:moveTo>
                  <a:pt x="2057591" y="175260"/>
                </a:moveTo>
                <a:cubicBezTo>
                  <a:pt x="2048542" y="172307"/>
                  <a:pt x="2039588" y="169450"/>
                  <a:pt x="2030540" y="166497"/>
                </a:cubicBezTo>
                <a:lnTo>
                  <a:pt x="2033397" y="157448"/>
                </a:lnTo>
                <a:cubicBezTo>
                  <a:pt x="2042446" y="160306"/>
                  <a:pt x="2051495" y="163259"/>
                  <a:pt x="2060543" y="166211"/>
                </a:cubicBezTo>
                <a:lnTo>
                  <a:pt x="2057591" y="175260"/>
                </a:lnTo>
                <a:close/>
                <a:moveTo>
                  <a:pt x="2003489" y="158020"/>
                </a:moveTo>
                <a:cubicBezTo>
                  <a:pt x="1994440" y="155258"/>
                  <a:pt x="1985391" y="152495"/>
                  <a:pt x="1976247" y="149733"/>
                </a:cubicBezTo>
                <a:lnTo>
                  <a:pt x="1979009" y="140589"/>
                </a:lnTo>
                <a:cubicBezTo>
                  <a:pt x="1988153" y="143351"/>
                  <a:pt x="1997202" y="146114"/>
                  <a:pt x="2006251" y="148876"/>
                </a:cubicBezTo>
                <a:lnTo>
                  <a:pt x="2003393" y="158020"/>
                </a:lnTo>
                <a:close/>
                <a:moveTo>
                  <a:pt x="1949006" y="141637"/>
                </a:moveTo>
                <a:cubicBezTo>
                  <a:pt x="1939861" y="138970"/>
                  <a:pt x="1930813" y="136398"/>
                  <a:pt x="1921669" y="133731"/>
                </a:cubicBezTo>
                <a:lnTo>
                  <a:pt x="1924241" y="124587"/>
                </a:lnTo>
                <a:cubicBezTo>
                  <a:pt x="1933385" y="127159"/>
                  <a:pt x="1942529" y="129826"/>
                  <a:pt x="1951673" y="132493"/>
                </a:cubicBezTo>
                <a:lnTo>
                  <a:pt x="1949006" y="141637"/>
                </a:lnTo>
                <a:close/>
                <a:moveTo>
                  <a:pt x="2191" y="136398"/>
                </a:moveTo>
                <a:lnTo>
                  <a:pt x="0" y="127159"/>
                </a:lnTo>
                <a:cubicBezTo>
                  <a:pt x="9335" y="124968"/>
                  <a:pt x="18574" y="122873"/>
                  <a:pt x="27908" y="120777"/>
                </a:cubicBezTo>
                <a:lnTo>
                  <a:pt x="30004" y="130112"/>
                </a:lnTo>
                <a:cubicBezTo>
                  <a:pt x="20765" y="132207"/>
                  <a:pt x="11430" y="134302"/>
                  <a:pt x="2191" y="136493"/>
                </a:cubicBezTo>
                <a:close/>
                <a:moveTo>
                  <a:pt x="1894142" y="126111"/>
                </a:moveTo>
                <a:cubicBezTo>
                  <a:pt x="1884998" y="123635"/>
                  <a:pt x="1875854" y="121158"/>
                  <a:pt x="1866614" y="118681"/>
                </a:cubicBezTo>
                <a:lnTo>
                  <a:pt x="1869091" y="109442"/>
                </a:lnTo>
                <a:cubicBezTo>
                  <a:pt x="1878330" y="111919"/>
                  <a:pt x="1887474" y="114395"/>
                  <a:pt x="1896713" y="116872"/>
                </a:cubicBezTo>
                <a:lnTo>
                  <a:pt x="1894237" y="126016"/>
                </a:lnTo>
                <a:close/>
                <a:moveTo>
                  <a:pt x="57912" y="123825"/>
                </a:moveTo>
                <a:lnTo>
                  <a:pt x="55816" y="114491"/>
                </a:lnTo>
                <a:cubicBezTo>
                  <a:pt x="65151" y="112395"/>
                  <a:pt x="74486" y="110395"/>
                  <a:pt x="83725" y="108394"/>
                </a:cubicBezTo>
                <a:lnTo>
                  <a:pt x="85725" y="117729"/>
                </a:lnTo>
                <a:cubicBezTo>
                  <a:pt x="76486" y="119729"/>
                  <a:pt x="67151" y="121729"/>
                  <a:pt x="57817" y="123825"/>
                </a:cubicBezTo>
                <a:close/>
                <a:moveTo>
                  <a:pt x="113729" y="111728"/>
                </a:moveTo>
                <a:lnTo>
                  <a:pt x="111728" y="102394"/>
                </a:lnTo>
                <a:cubicBezTo>
                  <a:pt x="121063" y="100394"/>
                  <a:pt x="130397" y="98489"/>
                  <a:pt x="139732" y="96583"/>
                </a:cubicBezTo>
                <a:lnTo>
                  <a:pt x="141637" y="105918"/>
                </a:lnTo>
                <a:cubicBezTo>
                  <a:pt x="132302" y="107823"/>
                  <a:pt x="123063" y="109728"/>
                  <a:pt x="113729" y="111728"/>
                </a:cubicBezTo>
                <a:close/>
                <a:moveTo>
                  <a:pt x="1839087" y="111538"/>
                </a:moveTo>
                <a:cubicBezTo>
                  <a:pt x="1829848" y="109156"/>
                  <a:pt x="1820704" y="106871"/>
                  <a:pt x="1811465" y="104585"/>
                </a:cubicBezTo>
                <a:lnTo>
                  <a:pt x="1813751" y="95345"/>
                </a:lnTo>
                <a:cubicBezTo>
                  <a:pt x="1822990" y="97631"/>
                  <a:pt x="1832229" y="99917"/>
                  <a:pt x="1841468" y="102298"/>
                </a:cubicBezTo>
                <a:lnTo>
                  <a:pt x="1839087" y="111538"/>
                </a:lnTo>
                <a:close/>
                <a:moveTo>
                  <a:pt x="169640" y="100203"/>
                </a:moveTo>
                <a:lnTo>
                  <a:pt x="167735" y="90869"/>
                </a:lnTo>
                <a:cubicBezTo>
                  <a:pt x="177070" y="88964"/>
                  <a:pt x="186499" y="87154"/>
                  <a:pt x="195834" y="85344"/>
                </a:cubicBezTo>
                <a:lnTo>
                  <a:pt x="197644" y="94679"/>
                </a:lnTo>
                <a:cubicBezTo>
                  <a:pt x="188309" y="96488"/>
                  <a:pt x="178975" y="98298"/>
                  <a:pt x="169640" y="100203"/>
                </a:cubicBezTo>
                <a:close/>
                <a:moveTo>
                  <a:pt x="1783747" y="97917"/>
                </a:moveTo>
                <a:cubicBezTo>
                  <a:pt x="1774507" y="95726"/>
                  <a:pt x="1765268" y="93536"/>
                  <a:pt x="1755934" y="91440"/>
                </a:cubicBezTo>
                <a:lnTo>
                  <a:pt x="1758029" y="82201"/>
                </a:lnTo>
                <a:cubicBezTo>
                  <a:pt x="1767364" y="84296"/>
                  <a:pt x="1776603" y="86487"/>
                  <a:pt x="1785938" y="88678"/>
                </a:cubicBezTo>
                <a:lnTo>
                  <a:pt x="1783747" y="97917"/>
                </a:lnTo>
                <a:close/>
                <a:moveTo>
                  <a:pt x="225647" y="89344"/>
                </a:moveTo>
                <a:lnTo>
                  <a:pt x="223837" y="80010"/>
                </a:lnTo>
                <a:cubicBezTo>
                  <a:pt x="233267" y="78200"/>
                  <a:pt x="242602" y="76486"/>
                  <a:pt x="251936" y="74771"/>
                </a:cubicBezTo>
                <a:lnTo>
                  <a:pt x="253651" y="84106"/>
                </a:lnTo>
                <a:cubicBezTo>
                  <a:pt x="244316" y="85820"/>
                  <a:pt x="234982" y="87535"/>
                  <a:pt x="225552" y="89344"/>
                </a:cubicBezTo>
                <a:close/>
                <a:moveTo>
                  <a:pt x="1728121" y="85154"/>
                </a:moveTo>
                <a:cubicBezTo>
                  <a:pt x="1718786" y="83153"/>
                  <a:pt x="1709547" y="81153"/>
                  <a:pt x="1700213" y="79153"/>
                </a:cubicBezTo>
                <a:lnTo>
                  <a:pt x="1702213" y="69818"/>
                </a:lnTo>
                <a:cubicBezTo>
                  <a:pt x="1711547" y="71819"/>
                  <a:pt x="1720882" y="73819"/>
                  <a:pt x="1730216" y="75819"/>
                </a:cubicBezTo>
                <a:lnTo>
                  <a:pt x="1728216" y="85154"/>
                </a:lnTo>
                <a:close/>
                <a:moveTo>
                  <a:pt x="281845" y="78962"/>
                </a:moveTo>
                <a:lnTo>
                  <a:pt x="280130" y="69628"/>
                </a:lnTo>
                <a:cubicBezTo>
                  <a:pt x="289560" y="67913"/>
                  <a:pt x="298895" y="66294"/>
                  <a:pt x="308324" y="64675"/>
                </a:cubicBezTo>
                <a:lnTo>
                  <a:pt x="309943" y="74104"/>
                </a:lnTo>
                <a:cubicBezTo>
                  <a:pt x="300609" y="75724"/>
                  <a:pt x="291179" y="77343"/>
                  <a:pt x="281845" y="79058"/>
                </a:cubicBezTo>
                <a:close/>
                <a:moveTo>
                  <a:pt x="1672209" y="73438"/>
                </a:moveTo>
                <a:cubicBezTo>
                  <a:pt x="1662875" y="71533"/>
                  <a:pt x="1653540" y="69723"/>
                  <a:pt x="1644206" y="67913"/>
                </a:cubicBezTo>
                <a:lnTo>
                  <a:pt x="1646015" y="58579"/>
                </a:lnTo>
                <a:cubicBezTo>
                  <a:pt x="1655445" y="60389"/>
                  <a:pt x="1664780" y="62198"/>
                  <a:pt x="1674114" y="64103"/>
                </a:cubicBezTo>
                <a:lnTo>
                  <a:pt x="1672209" y="73438"/>
                </a:lnTo>
                <a:close/>
                <a:moveTo>
                  <a:pt x="338138" y="69247"/>
                </a:moveTo>
                <a:lnTo>
                  <a:pt x="336614" y="59817"/>
                </a:lnTo>
                <a:cubicBezTo>
                  <a:pt x="346043" y="58198"/>
                  <a:pt x="355473" y="56674"/>
                  <a:pt x="364808" y="55150"/>
                </a:cubicBezTo>
                <a:lnTo>
                  <a:pt x="366332" y="64579"/>
                </a:lnTo>
                <a:cubicBezTo>
                  <a:pt x="356997" y="66104"/>
                  <a:pt x="347567" y="67627"/>
                  <a:pt x="338138" y="69152"/>
                </a:cubicBezTo>
                <a:close/>
                <a:moveTo>
                  <a:pt x="1616107" y="62675"/>
                </a:moveTo>
                <a:cubicBezTo>
                  <a:pt x="1606772" y="60960"/>
                  <a:pt x="1597343" y="59246"/>
                  <a:pt x="1587913" y="57626"/>
                </a:cubicBezTo>
                <a:lnTo>
                  <a:pt x="1589532" y="48196"/>
                </a:lnTo>
                <a:cubicBezTo>
                  <a:pt x="1598962" y="49816"/>
                  <a:pt x="1608392" y="51530"/>
                  <a:pt x="1617726" y="53245"/>
                </a:cubicBezTo>
                <a:lnTo>
                  <a:pt x="1616011" y="62579"/>
                </a:lnTo>
                <a:close/>
                <a:moveTo>
                  <a:pt x="394430" y="60198"/>
                </a:moveTo>
                <a:lnTo>
                  <a:pt x="393002" y="50768"/>
                </a:lnTo>
                <a:cubicBezTo>
                  <a:pt x="402431" y="49340"/>
                  <a:pt x="411861" y="47911"/>
                  <a:pt x="421291" y="46482"/>
                </a:cubicBezTo>
                <a:lnTo>
                  <a:pt x="422719" y="55912"/>
                </a:lnTo>
                <a:cubicBezTo>
                  <a:pt x="413385" y="57341"/>
                  <a:pt x="403955" y="58769"/>
                  <a:pt x="394526" y="60198"/>
                </a:cubicBezTo>
                <a:close/>
                <a:moveTo>
                  <a:pt x="1559719" y="52864"/>
                </a:moveTo>
                <a:cubicBezTo>
                  <a:pt x="1550289" y="51340"/>
                  <a:pt x="1540859" y="49816"/>
                  <a:pt x="1531430" y="48387"/>
                </a:cubicBezTo>
                <a:lnTo>
                  <a:pt x="1532858" y="38957"/>
                </a:lnTo>
                <a:cubicBezTo>
                  <a:pt x="1542288" y="40386"/>
                  <a:pt x="1551813" y="41910"/>
                  <a:pt x="1561243" y="43529"/>
                </a:cubicBezTo>
                <a:lnTo>
                  <a:pt x="1559719" y="52959"/>
                </a:lnTo>
                <a:close/>
                <a:moveTo>
                  <a:pt x="450914" y="51816"/>
                </a:moveTo>
                <a:lnTo>
                  <a:pt x="449580" y="42386"/>
                </a:lnTo>
                <a:cubicBezTo>
                  <a:pt x="459010" y="41053"/>
                  <a:pt x="468440" y="39719"/>
                  <a:pt x="477869" y="38386"/>
                </a:cubicBezTo>
                <a:lnTo>
                  <a:pt x="479203" y="47816"/>
                </a:lnTo>
                <a:cubicBezTo>
                  <a:pt x="469773" y="49054"/>
                  <a:pt x="460343" y="50387"/>
                  <a:pt x="450914" y="51721"/>
                </a:cubicBezTo>
                <a:close/>
                <a:moveTo>
                  <a:pt x="1503140" y="44101"/>
                </a:moveTo>
                <a:cubicBezTo>
                  <a:pt x="1493711" y="42767"/>
                  <a:pt x="1484376" y="41434"/>
                  <a:pt x="1474946" y="40100"/>
                </a:cubicBezTo>
                <a:lnTo>
                  <a:pt x="1476280" y="30671"/>
                </a:lnTo>
                <a:cubicBezTo>
                  <a:pt x="1485710" y="32004"/>
                  <a:pt x="1495139" y="33338"/>
                  <a:pt x="1504569" y="34671"/>
                </a:cubicBezTo>
                <a:lnTo>
                  <a:pt x="1503236" y="44101"/>
                </a:lnTo>
                <a:close/>
                <a:moveTo>
                  <a:pt x="507492" y="44006"/>
                </a:moveTo>
                <a:lnTo>
                  <a:pt x="506254" y="34576"/>
                </a:lnTo>
                <a:cubicBezTo>
                  <a:pt x="515779" y="33338"/>
                  <a:pt x="525209" y="32099"/>
                  <a:pt x="534638" y="30956"/>
                </a:cubicBezTo>
                <a:lnTo>
                  <a:pt x="535781" y="40386"/>
                </a:lnTo>
                <a:cubicBezTo>
                  <a:pt x="526352" y="41529"/>
                  <a:pt x="516922" y="42767"/>
                  <a:pt x="507492" y="44006"/>
                </a:cubicBezTo>
                <a:close/>
                <a:moveTo>
                  <a:pt x="564166" y="37052"/>
                </a:moveTo>
                <a:lnTo>
                  <a:pt x="563023" y="27623"/>
                </a:lnTo>
                <a:cubicBezTo>
                  <a:pt x="572548" y="26479"/>
                  <a:pt x="581978" y="25432"/>
                  <a:pt x="591407" y="24384"/>
                </a:cubicBezTo>
                <a:lnTo>
                  <a:pt x="592455" y="33814"/>
                </a:lnTo>
                <a:cubicBezTo>
                  <a:pt x="583025" y="34862"/>
                  <a:pt x="573596" y="35909"/>
                  <a:pt x="564071" y="37052"/>
                </a:cubicBezTo>
                <a:close/>
                <a:moveTo>
                  <a:pt x="1446657" y="36290"/>
                </a:moveTo>
                <a:cubicBezTo>
                  <a:pt x="1437227" y="35052"/>
                  <a:pt x="1427798" y="33909"/>
                  <a:pt x="1418368" y="32766"/>
                </a:cubicBezTo>
                <a:lnTo>
                  <a:pt x="1419511" y="23336"/>
                </a:lnTo>
                <a:cubicBezTo>
                  <a:pt x="1429036" y="24479"/>
                  <a:pt x="1438466" y="25622"/>
                  <a:pt x="1447895" y="26860"/>
                </a:cubicBezTo>
                <a:lnTo>
                  <a:pt x="1446657" y="36290"/>
                </a:lnTo>
                <a:close/>
                <a:moveTo>
                  <a:pt x="620935" y="30766"/>
                </a:moveTo>
                <a:lnTo>
                  <a:pt x="619982" y="21336"/>
                </a:lnTo>
                <a:cubicBezTo>
                  <a:pt x="629507" y="20383"/>
                  <a:pt x="639032" y="19431"/>
                  <a:pt x="648462" y="18479"/>
                </a:cubicBezTo>
                <a:lnTo>
                  <a:pt x="649415" y="28004"/>
                </a:lnTo>
                <a:cubicBezTo>
                  <a:pt x="639985" y="28956"/>
                  <a:pt x="630460" y="29908"/>
                  <a:pt x="621030" y="30861"/>
                </a:cubicBezTo>
                <a:close/>
                <a:moveTo>
                  <a:pt x="1389983" y="29527"/>
                </a:moveTo>
                <a:cubicBezTo>
                  <a:pt x="1380554" y="28480"/>
                  <a:pt x="1371124" y="27432"/>
                  <a:pt x="1361599" y="26479"/>
                </a:cubicBezTo>
                <a:lnTo>
                  <a:pt x="1362551" y="16954"/>
                </a:lnTo>
                <a:cubicBezTo>
                  <a:pt x="1372076" y="17907"/>
                  <a:pt x="1381506" y="18955"/>
                  <a:pt x="1391031" y="20002"/>
                </a:cubicBezTo>
                <a:lnTo>
                  <a:pt x="1389983" y="29432"/>
                </a:lnTo>
                <a:close/>
                <a:moveTo>
                  <a:pt x="677704" y="25241"/>
                </a:moveTo>
                <a:lnTo>
                  <a:pt x="676847" y="15716"/>
                </a:lnTo>
                <a:cubicBezTo>
                  <a:pt x="686372" y="14859"/>
                  <a:pt x="695897" y="14002"/>
                  <a:pt x="705326" y="13240"/>
                </a:cubicBezTo>
                <a:lnTo>
                  <a:pt x="706088" y="22765"/>
                </a:lnTo>
                <a:cubicBezTo>
                  <a:pt x="696658" y="23527"/>
                  <a:pt x="687133" y="24384"/>
                  <a:pt x="677704" y="25241"/>
                </a:cubicBezTo>
                <a:close/>
                <a:moveTo>
                  <a:pt x="1333214" y="23813"/>
                </a:moveTo>
                <a:cubicBezTo>
                  <a:pt x="1323785" y="22955"/>
                  <a:pt x="1314260" y="22098"/>
                  <a:pt x="1304830" y="21336"/>
                </a:cubicBezTo>
                <a:lnTo>
                  <a:pt x="1305592" y="11811"/>
                </a:lnTo>
                <a:cubicBezTo>
                  <a:pt x="1315117" y="12573"/>
                  <a:pt x="1324642" y="13430"/>
                  <a:pt x="1334072" y="14288"/>
                </a:cubicBezTo>
                <a:lnTo>
                  <a:pt x="1333214" y="23813"/>
                </a:lnTo>
                <a:close/>
                <a:moveTo>
                  <a:pt x="734568" y="20574"/>
                </a:moveTo>
                <a:lnTo>
                  <a:pt x="733806" y="11049"/>
                </a:lnTo>
                <a:cubicBezTo>
                  <a:pt x="743331" y="10287"/>
                  <a:pt x="752856" y="9620"/>
                  <a:pt x="762381" y="8954"/>
                </a:cubicBezTo>
                <a:lnTo>
                  <a:pt x="763048" y="18479"/>
                </a:lnTo>
                <a:cubicBezTo>
                  <a:pt x="753618" y="19145"/>
                  <a:pt x="744093" y="19812"/>
                  <a:pt x="734568" y="20574"/>
                </a:cubicBezTo>
                <a:close/>
                <a:moveTo>
                  <a:pt x="1276350" y="19050"/>
                </a:moveTo>
                <a:cubicBezTo>
                  <a:pt x="1266920" y="18288"/>
                  <a:pt x="1257395" y="17621"/>
                  <a:pt x="1247870" y="17050"/>
                </a:cubicBezTo>
                <a:lnTo>
                  <a:pt x="1248537" y="7525"/>
                </a:lnTo>
                <a:cubicBezTo>
                  <a:pt x="1258062" y="8192"/>
                  <a:pt x="1267587" y="8858"/>
                  <a:pt x="1277112" y="9525"/>
                </a:cubicBezTo>
                <a:lnTo>
                  <a:pt x="1276350" y="19050"/>
                </a:lnTo>
                <a:close/>
                <a:moveTo>
                  <a:pt x="791528" y="16669"/>
                </a:moveTo>
                <a:lnTo>
                  <a:pt x="790956" y="7144"/>
                </a:lnTo>
                <a:cubicBezTo>
                  <a:pt x="800481" y="6572"/>
                  <a:pt x="810006" y="6001"/>
                  <a:pt x="819531" y="5525"/>
                </a:cubicBezTo>
                <a:lnTo>
                  <a:pt x="820007" y="15050"/>
                </a:lnTo>
                <a:cubicBezTo>
                  <a:pt x="810578" y="15526"/>
                  <a:pt x="801053" y="16097"/>
                  <a:pt x="791528" y="16669"/>
                </a:cubicBezTo>
                <a:close/>
                <a:moveTo>
                  <a:pt x="1219391" y="15240"/>
                </a:moveTo>
                <a:cubicBezTo>
                  <a:pt x="1209961" y="14669"/>
                  <a:pt x="1200436" y="14192"/>
                  <a:pt x="1190911" y="13716"/>
                </a:cubicBezTo>
                <a:lnTo>
                  <a:pt x="1191387" y="4191"/>
                </a:lnTo>
                <a:cubicBezTo>
                  <a:pt x="1200912" y="4667"/>
                  <a:pt x="1210437" y="5144"/>
                  <a:pt x="1219962" y="5715"/>
                </a:cubicBezTo>
                <a:lnTo>
                  <a:pt x="1219391" y="15240"/>
                </a:lnTo>
                <a:close/>
                <a:moveTo>
                  <a:pt x="848487" y="13525"/>
                </a:moveTo>
                <a:lnTo>
                  <a:pt x="848011" y="4000"/>
                </a:lnTo>
                <a:cubicBezTo>
                  <a:pt x="857536" y="3524"/>
                  <a:pt x="867061" y="3143"/>
                  <a:pt x="876586" y="2762"/>
                </a:cubicBezTo>
                <a:lnTo>
                  <a:pt x="876967" y="12287"/>
                </a:lnTo>
                <a:cubicBezTo>
                  <a:pt x="867442" y="12668"/>
                  <a:pt x="858012" y="13049"/>
                  <a:pt x="848487" y="13525"/>
                </a:cubicBezTo>
                <a:close/>
                <a:moveTo>
                  <a:pt x="1162431" y="12383"/>
                </a:moveTo>
                <a:cubicBezTo>
                  <a:pt x="1152906" y="12002"/>
                  <a:pt x="1143476" y="11621"/>
                  <a:pt x="1133951" y="11335"/>
                </a:cubicBezTo>
                <a:lnTo>
                  <a:pt x="1134237" y="1810"/>
                </a:lnTo>
                <a:cubicBezTo>
                  <a:pt x="1143762" y="2096"/>
                  <a:pt x="1153287" y="2477"/>
                  <a:pt x="1162812" y="2858"/>
                </a:cubicBezTo>
                <a:lnTo>
                  <a:pt x="1162431" y="12383"/>
                </a:lnTo>
                <a:close/>
                <a:moveTo>
                  <a:pt x="905542" y="11335"/>
                </a:moveTo>
                <a:lnTo>
                  <a:pt x="905256" y="1810"/>
                </a:lnTo>
                <a:cubicBezTo>
                  <a:pt x="914781" y="1524"/>
                  <a:pt x="924306" y="1238"/>
                  <a:pt x="933831" y="1048"/>
                </a:cubicBezTo>
                <a:lnTo>
                  <a:pt x="934022" y="10573"/>
                </a:lnTo>
                <a:cubicBezTo>
                  <a:pt x="924497" y="10763"/>
                  <a:pt x="915067" y="11049"/>
                  <a:pt x="905542" y="11335"/>
                </a:cubicBezTo>
                <a:close/>
                <a:moveTo>
                  <a:pt x="1105376" y="10573"/>
                </a:moveTo>
                <a:cubicBezTo>
                  <a:pt x="1095851" y="10382"/>
                  <a:pt x="1086422" y="10192"/>
                  <a:pt x="1076897" y="10001"/>
                </a:cubicBezTo>
                <a:lnTo>
                  <a:pt x="1077087" y="476"/>
                </a:lnTo>
                <a:cubicBezTo>
                  <a:pt x="1086612" y="667"/>
                  <a:pt x="1096137" y="857"/>
                  <a:pt x="1105662" y="1048"/>
                </a:cubicBezTo>
                <a:lnTo>
                  <a:pt x="1105472" y="10573"/>
                </a:lnTo>
                <a:close/>
                <a:moveTo>
                  <a:pt x="962692" y="10001"/>
                </a:moveTo>
                <a:lnTo>
                  <a:pt x="962501" y="476"/>
                </a:lnTo>
                <a:cubicBezTo>
                  <a:pt x="972122" y="286"/>
                  <a:pt x="981647" y="191"/>
                  <a:pt x="991172" y="95"/>
                </a:cubicBezTo>
                <a:lnTo>
                  <a:pt x="991172" y="9620"/>
                </a:lnTo>
                <a:cubicBezTo>
                  <a:pt x="981742" y="9620"/>
                  <a:pt x="972217" y="9811"/>
                  <a:pt x="962597" y="10001"/>
                </a:cubicBezTo>
                <a:close/>
                <a:moveTo>
                  <a:pt x="1048322" y="9620"/>
                </a:moveTo>
                <a:cubicBezTo>
                  <a:pt x="1038892" y="9620"/>
                  <a:pt x="1029367" y="9525"/>
                  <a:pt x="1019842" y="9525"/>
                </a:cubicBezTo>
                <a:lnTo>
                  <a:pt x="1019842" y="0"/>
                </a:lnTo>
                <a:cubicBezTo>
                  <a:pt x="1019842" y="0"/>
                  <a:pt x="1020604" y="0"/>
                  <a:pt x="1020604" y="0"/>
                </a:cubicBezTo>
                <a:cubicBezTo>
                  <a:pt x="1029367" y="0"/>
                  <a:pt x="1038892" y="0"/>
                  <a:pt x="1048322" y="0"/>
                </a:cubicBezTo>
                <a:lnTo>
                  <a:pt x="1048322" y="9525"/>
                </a:lnTo>
                <a:close/>
              </a:path>
            </a:pathLst>
          </a:custGeom>
          <a:solidFill>
            <a:schemeClr val="accent2">
              <a:alpha val="25000"/>
            </a:schemeClr>
          </a:solidFill>
          <a:ln w="0"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D8F035DB-ACB8-F1CF-8FA6-64684A9DAE1A}"/>
              </a:ext>
            </a:extLst>
          </p:cNvPr>
          <p:cNvSpPr/>
          <p:nvPr userDrawn="1"/>
        </p:nvSpPr>
        <p:spPr>
          <a:xfrm>
            <a:off x="188023" y="1354359"/>
            <a:ext cx="12003976" cy="5096566"/>
          </a:xfrm>
          <a:custGeom>
            <a:avLst/>
            <a:gdLst>
              <a:gd name="connsiteX0" fmla="*/ 1174528 w 7121556"/>
              <a:gd name="connsiteY0" fmla="*/ 3250883 h 3250882"/>
              <a:gd name="connsiteX1" fmla="*/ 1155097 w 7121556"/>
              <a:gd name="connsiteY1" fmla="*/ 3250406 h 3250882"/>
              <a:gd name="connsiteX2" fmla="*/ 1155573 w 7121556"/>
              <a:gd name="connsiteY2" fmla="*/ 3240881 h 3250882"/>
              <a:gd name="connsiteX3" fmla="*/ 1183767 w 7121556"/>
              <a:gd name="connsiteY3" fmla="*/ 3241167 h 3250882"/>
              <a:gd name="connsiteX4" fmla="*/ 1184053 w 7121556"/>
              <a:gd name="connsiteY4" fmla="*/ 3250692 h 3250882"/>
              <a:gd name="connsiteX5" fmla="*/ 1174528 w 7121556"/>
              <a:gd name="connsiteY5" fmla="*/ 3250787 h 3250882"/>
              <a:gd name="connsiteX6" fmla="*/ 1212723 w 7121556"/>
              <a:gd name="connsiteY6" fmla="*/ 3248882 h 3250882"/>
              <a:gd name="connsiteX7" fmla="*/ 1211675 w 7121556"/>
              <a:gd name="connsiteY7" fmla="*/ 3239453 h 3250882"/>
              <a:gd name="connsiteX8" fmla="*/ 1239298 w 7121556"/>
              <a:gd name="connsiteY8" fmla="*/ 3235357 h 3250882"/>
              <a:gd name="connsiteX9" fmla="*/ 1241108 w 7121556"/>
              <a:gd name="connsiteY9" fmla="*/ 3244691 h 3250882"/>
              <a:gd name="connsiteX10" fmla="*/ 1212723 w 7121556"/>
              <a:gd name="connsiteY10" fmla="*/ 3248978 h 3250882"/>
              <a:gd name="connsiteX11" fmla="*/ 1126427 w 7121556"/>
              <a:gd name="connsiteY11" fmla="*/ 3248025 h 3250882"/>
              <a:gd name="connsiteX12" fmla="*/ 1097947 w 7121556"/>
              <a:gd name="connsiteY12" fmla="*/ 3243549 h 3250882"/>
              <a:gd name="connsiteX13" fmla="*/ 1099757 w 7121556"/>
              <a:gd name="connsiteY13" fmla="*/ 3234214 h 3250882"/>
              <a:gd name="connsiteX14" fmla="*/ 1127570 w 7121556"/>
              <a:gd name="connsiteY14" fmla="*/ 3238595 h 3250882"/>
              <a:gd name="connsiteX15" fmla="*/ 1126427 w 7121556"/>
              <a:gd name="connsiteY15" fmla="*/ 3248025 h 3250882"/>
              <a:gd name="connsiteX16" fmla="*/ 1269206 w 7121556"/>
              <a:gd name="connsiteY16" fmla="*/ 3238024 h 3250882"/>
              <a:gd name="connsiteX17" fmla="*/ 1266635 w 7121556"/>
              <a:gd name="connsiteY17" fmla="*/ 3228880 h 3250882"/>
              <a:gd name="connsiteX18" fmla="*/ 1293305 w 7121556"/>
              <a:gd name="connsiteY18" fmla="*/ 3220307 h 3250882"/>
              <a:gd name="connsiteX19" fmla="*/ 1296543 w 7121556"/>
              <a:gd name="connsiteY19" fmla="*/ 3229261 h 3250882"/>
              <a:gd name="connsiteX20" fmla="*/ 1269111 w 7121556"/>
              <a:gd name="connsiteY20" fmla="*/ 3238119 h 3250882"/>
              <a:gd name="connsiteX21" fmla="*/ 1069848 w 7121556"/>
              <a:gd name="connsiteY21" fmla="*/ 3237071 h 3250882"/>
              <a:gd name="connsiteX22" fmla="*/ 1042321 w 7121556"/>
              <a:gd name="connsiteY22" fmla="*/ 3228594 h 3250882"/>
              <a:gd name="connsiteX23" fmla="*/ 1045464 w 7121556"/>
              <a:gd name="connsiteY23" fmla="*/ 3219545 h 3250882"/>
              <a:gd name="connsiteX24" fmla="*/ 1072420 w 7121556"/>
              <a:gd name="connsiteY24" fmla="*/ 3227832 h 3250882"/>
              <a:gd name="connsiteX25" fmla="*/ 1069943 w 7121556"/>
              <a:gd name="connsiteY25" fmla="*/ 3236976 h 3250882"/>
              <a:gd name="connsiteX26" fmla="*/ 1015460 w 7121556"/>
              <a:gd name="connsiteY26" fmla="*/ 3218402 h 3250882"/>
              <a:gd name="connsiteX27" fmla="*/ 989267 w 7121556"/>
              <a:gd name="connsiteY27" fmla="*/ 3206401 h 3250882"/>
              <a:gd name="connsiteX28" fmla="*/ 993458 w 7121556"/>
              <a:gd name="connsiteY28" fmla="*/ 3197828 h 3250882"/>
              <a:gd name="connsiteX29" fmla="*/ 1019175 w 7121556"/>
              <a:gd name="connsiteY29" fmla="*/ 3209639 h 3250882"/>
              <a:gd name="connsiteX30" fmla="*/ 1015460 w 7121556"/>
              <a:gd name="connsiteY30" fmla="*/ 3218402 h 3250882"/>
              <a:gd name="connsiteX31" fmla="*/ 1323213 w 7121556"/>
              <a:gd name="connsiteY31" fmla="*/ 3218307 h 3250882"/>
              <a:gd name="connsiteX32" fmla="*/ 1319308 w 7121556"/>
              <a:gd name="connsiteY32" fmla="*/ 3209639 h 3250882"/>
              <a:gd name="connsiteX33" fmla="*/ 1344454 w 7121556"/>
              <a:gd name="connsiteY33" fmla="*/ 3197066 h 3250882"/>
              <a:gd name="connsiteX34" fmla="*/ 1349026 w 7121556"/>
              <a:gd name="connsiteY34" fmla="*/ 3205449 h 3250882"/>
              <a:gd name="connsiteX35" fmla="*/ 1323213 w 7121556"/>
              <a:gd name="connsiteY35" fmla="*/ 3218307 h 3250882"/>
              <a:gd name="connsiteX36" fmla="*/ 963835 w 7121556"/>
              <a:gd name="connsiteY36" fmla="*/ 3192875 h 3250882"/>
              <a:gd name="connsiteX37" fmla="*/ 939260 w 7121556"/>
              <a:gd name="connsiteY37" fmla="*/ 3177921 h 3250882"/>
              <a:gd name="connsiteX38" fmla="*/ 944404 w 7121556"/>
              <a:gd name="connsiteY38" fmla="*/ 3169920 h 3250882"/>
              <a:gd name="connsiteX39" fmla="*/ 968597 w 7121556"/>
              <a:gd name="connsiteY39" fmla="*/ 3184589 h 3250882"/>
              <a:gd name="connsiteX40" fmla="*/ 963835 w 7121556"/>
              <a:gd name="connsiteY40" fmla="*/ 3192875 h 3250882"/>
              <a:gd name="connsiteX41" fmla="*/ 1373791 w 7121556"/>
              <a:gd name="connsiteY41" fmla="*/ 3190780 h 3250882"/>
              <a:gd name="connsiteX42" fmla="*/ 1368647 w 7121556"/>
              <a:gd name="connsiteY42" fmla="*/ 3182684 h 3250882"/>
              <a:gd name="connsiteX43" fmla="*/ 1391984 w 7121556"/>
              <a:gd name="connsiteY43" fmla="*/ 3166872 h 3250882"/>
              <a:gd name="connsiteX44" fmla="*/ 1397603 w 7121556"/>
              <a:gd name="connsiteY44" fmla="*/ 3174587 h 3250882"/>
              <a:gd name="connsiteX45" fmla="*/ 1373791 w 7121556"/>
              <a:gd name="connsiteY45" fmla="*/ 3190780 h 3250882"/>
              <a:gd name="connsiteX46" fmla="*/ 915448 w 7121556"/>
              <a:gd name="connsiteY46" fmla="*/ 3161729 h 3250882"/>
              <a:gd name="connsiteX47" fmla="*/ 892493 w 7121556"/>
              <a:gd name="connsiteY47" fmla="*/ 3144393 h 3250882"/>
              <a:gd name="connsiteX48" fmla="*/ 898398 w 7121556"/>
              <a:gd name="connsiteY48" fmla="*/ 3136868 h 3250882"/>
              <a:gd name="connsiteX49" fmla="*/ 921068 w 7121556"/>
              <a:gd name="connsiteY49" fmla="*/ 3153918 h 3250882"/>
              <a:gd name="connsiteX50" fmla="*/ 915543 w 7121556"/>
              <a:gd name="connsiteY50" fmla="*/ 3161633 h 3250882"/>
              <a:gd name="connsiteX51" fmla="*/ 1420559 w 7121556"/>
              <a:gd name="connsiteY51" fmla="*/ 3157157 h 3250882"/>
              <a:gd name="connsiteX52" fmla="*/ 1414558 w 7121556"/>
              <a:gd name="connsiteY52" fmla="*/ 3149727 h 3250882"/>
              <a:gd name="connsiteX53" fmla="*/ 1436084 w 7121556"/>
              <a:gd name="connsiteY53" fmla="*/ 3131344 h 3250882"/>
              <a:gd name="connsiteX54" fmla="*/ 1442466 w 7121556"/>
              <a:gd name="connsiteY54" fmla="*/ 3138487 h 3250882"/>
              <a:gd name="connsiteX55" fmla="*/ 1420559 w 7121556"/>
              <a:gd name="connsiteY55" fmla="*/ 3157157 h 3250882"/>
              <a:gd name="connsiteX56" fmla="*/ 870299 w 7121556"/>
              <a:gd name="connsiteY56" fmla="*/ 3126200 h 3250882"/>
              <a:gd name="connsiteX57" fmla="*/ 848868 w 7121556"/>
              <a:gd name="connsiteY57" fmla="*/ 3107150 h 3250882"/>
              <a:gd name="connsiteX58" fmla="*/ 855345 w 7121556"/>
              <a:gd name="connsiteY58" fmla="*/ 3100197 h 3250882"/>
              <a:gd name="connsiteX59" fmla="*/ 876586 w 7121556"/>
              <a:gd name="connsiteY59" fmla="*/ 3119057 h 3250882"/>
              <a:gd name="connsiteX60" fmla="*/ 870395 w 7121556"/>
              <a:gd name="connsiteY60" fmla="*/ 3126295 h 3250882"/>
              <a:gd name="connsiteX61" fmla="*/ 1463421 w 7121556"/>
              <a:gd name="connsiteY61" fmla="*/ 3118771 h 3250882"/>
              <a:gd name="connsiteX62" fmla="*/ 1456754 w 7121556"/>
              <a:gd name="connsiteY62" fmla="*/ 3112008 h 3250882"/>
              <a:gd name="connsiteX63" fmla="*/ 1476566 w 7121556"/>
              <a:gd name="connsiteY63" fmla="*/ 3091720 h 3250882"/>
              <a:gd name="connsiteX64" fmla="*/ 1483519 w 7121556"/>
              <a:gd name="connsiteY64" fmla="*/ 3098292 h 3250882"/>
              <a:gd name="connsiteX65" fmla="*/ 1463421 w 7121556"/>
              <a:gd name="connsiteY65" fmla="*/ 3118866 h 3250882"/>
              <a:gd name="connsiteX66" fmla="*/ 828008 w 7121556"/>
              <a:gd name="connsiteY66" fmla="*/ 3087243 h 3250882"/>
              <a:gd name="connsiteX67" fmla="*/ 807911 w 7121556"/>
              <a:gd name="connsiteY67" fmla="*/ 3066764 h 3250882"/>
              <a:gd name="connsiteX68" fmla="*/ 814769 w 7121556"/>
              <a:gd name="connsiteY68" fmla="*/ 3060192 h 3250882"/>
              <a:gd name="connsiteX69" fmla="*/ 834676 w 7121556"/>
              <a:gd name="connsiteY69" fmla="*/ 3080480 h 3250882"/>
              <a:gd name="connsiteX70" fmla="*/ 828008 w 7121556"/>
              <a:gd name="connsiteY70" fmla="*/ 3087243 h 3250882"/>
              <a:gd name="connsiteX71" fmla="*/ 1502759 w 7121556"/>
              <a:gd name="connsiteY71" fmla="*/ 3076956 h 3250882"/>
              <a:gd name="connsiteX72" fmla="*/ 1495616 w 7121556"/>
              <a:gd name="connsiteY72" fmla="*/ 3070670 h 3250882"/>
              <a:gd name="connsiteX73" fmla="*/ 1513904 w 7121556"/>
              <a:gd name="connsiteY73" fmla="*/ 3048953 h 3250882"/>
              <a:gd name="connsiteX74" fmla="*/ 1521238 w 7121556"/>
              <a:gd name="connsiteY74" fmla="*/ 3054953 h 3250882"/>
              <a:gd name="connsiteX75" fmla="*/ 1502759 w 7121556"/>
              <a:gd name="connsiteY75" fmla="*/ 3076956 h 3250882"/>
              <a:gd name="connsiteX76" fmla="*/ 788384 w 7121556"/>
              <a:gd name="connsiteY76" fmla="*/ 3045714 h 3250882"/>
              <a:gd name="connsiteX77" fmla="*/ 769430 w 7121556"/>
              <a:gd name="connsiteY77" fmla="*/ 3024187 h 3250882"/>
              <a:gd name="connsiteX78" fmla="*/ 776669 w 7121556"/>
              <a:gd name="connsiteY78" fmla="*/ 3017996 h 3250882"/>
              <a:gd name="connsiteX79" fmla="*/ 795528 w 7121556"/>
              <a:gd name="connsiteY79" fmla="*/ 3039332 h 3250882"/>
              <a:gd name="connsiteX80" fmla="*/ 788480 w 7121556"/>
              <a:gd name="connsiteY80" fmla="*/ 3045714 h 3250882"/>
              <a:gd name="connsiteX81" fmla="*/ 1539145 w 7121556"/>
              <a:gd name="connsiteY81" fmla="*/ 3032474 h 3250882"/>
              <a:gd name="connsiteX82" fmla="*/ 1531620 w 7121556"/>
              <a:gd name="connsiteY82" fmla="*/ 3026664 h 3250882"/>
              <a:gd name="connsiteX83" fmla="*/ 1548575 w 7121556"/>
              <a:gd name="connsiteY83" fmla="*/ 3003899 h 3250882"/>
              <a:gd name="connsiteX84" fmla="*/ 1556290 w 7121556"/>
              <a:gd name="connsiteY84" fmla="*/ 3009519 h 3250882"/>
              <a:gd name="connsiteX85" fmla="*/ 1539145 w 7121556"/>
              <a:gd name="connsiteY85" fmla="*/ 3032570 h 3250882"/>
              <a:gd name="connsiteX86" fmla="*/ 750951 w 7121556"/>
              <a:gd name="connsiteY86" fmla="*/ 3002185 h 3250882"/>
              <a:gd name="connsiteX87" fmla="*/ 732949 w 7121556"/>
              <a:gd name="connsiteY87" fmla="*/ 2979896 h 3250882"/>
              <a:gd name="connsiteX88" fmla="*/ 740474 w 7121556"/>
              <a:gd name="connsiteY88" fmla="*/ 2973991 h 3250882"/>
              <a:gd name="connsiteX89" fmla="*/ 758381 w 7121556"/>
              <a:gd name="connsiteY89" fmla="*/ 2996184 h 3250882"/>
              <a:gd name="connsiteX90" fmla="*/ 751046 w 7121556"/>
              <a:gd name="connsiteY90" fmla="*/ 3002185 h 3250882"/>
              <a:gd name="connsiteX91" fmla="*/ 1572863 w 7121556"/>
              <a:gd name="connsiteY91" fmla="*/ 2985992 h 3250882"/>
              <a:gd name="connsiteX92" fmla="*/ 1565053 w 7121556"/>
              <a:gd name="connsiteY92" fmla="*/ 2980563 h 3250882"/>
              <a:gd name="connsiteX93" fmla="*/ 1580960 w 7121556"/>
              <a:gd name="connsiteY93" fmla="*/ 2956941 h 3250882"/>
              <a:gd name="connsiteX94" fmla="*/ 1588961 w 7121556"/>
              <a:gd name="connsiteY94" fmla="*/ 2962180 h 3250882"/>
              <a:gd name="connsiteX95" fmla="*/ 1572959 w 7121556"/>
              <a:gd name="connsiteY95" fmla="*/ 2985992 h 3250882"/>
              <a:gd name="connsiteX96" fmla="*/ 715423 w 7121556"/>
              <a:gd name="connsiteY96" fmla="*/ 2957227 h 3250882"/>
              <a:gd name="connsiteX97" fmla="*/ 698278 w 7121556"/>
              <a:gd name="connsiteY97" fmla="*/ 2934272 h 3250882"/>
              <a:gd name="connsiteX98" fmla="*/ 705993 w 7121556"/>
              <a:gd name="connsiteY98" fmla="*/ 2928652 h 3250882"/>
              <a:gd name="connsiteX99" fmla="*/ 723043 w 7121556"/>
              <a:gd name="connsiteY99" fmla="*/ 2951512 h 3250882"/>
              <a:gd name="connsiteX100" fmla="*/ 715423 w 7121556"/>
              <a:gd name="connsiteY100" fmla="*/ 2957322 h 3250882"/>
              <a:gd name="connsiteX101" fmla="*/ 1604296 w 7121556"/>
              <a:gd name="connsiteY101" fmla="*/ 2937986 h 3250882"/>
              <a:gd name="connsiteX102" fmla="*/ 1596200 w 7121556"/>
              <a:gd name="connsiteY102" fmla="*/ 2932938 h 3250882"/>
              <a:gd name="connsiteX103" fmla="*/ 1611059 w 7121556"/>
              <a:gd name="connsiteY103" fmla="*/ 2908649 h 3250882"/>
              <a:gd name="connsiteX104" fmla="*/ 1619250 w 7121556"/>
              <a:gd name="connsiteY104" fmla="*/ 2913507 h 3250882"/>
              <a:gd name="connsiteX105" fmla="*/ 1604296 w 7121556"/>
              <a:gd name="connsiteY105" fmla="*/ 2937986 h 3250882"/>
              <a:gd name="connsiteX106" fmla="*/ 681419 w 7121556"/>
              <a:gd name="connsiteY106" fmla="*/ 2911031 h 3250882"/>
              <a:gd name="connsiteX107" fmla="*/ 664940 w 7121556"/>
              <a:gd name="connsiteY107" fmla="*/ 2887599 h 3250882"/>
              <a:gd name="connsiteX108" fmla="*/ 672751 w 7121556"/>
              <a:gd name="connsiteY108" fmla="*/ 2882170 h 3250882"/>
              <a:gd name="connsiteX109" fmla="*/ 689229 w 7121556"/>
              <a:gd name="connsiteY109" fmla="*/ 2905506 h 3250882"/>
              <a:gd name="connsiteX110" fmla="*/ 681514 w 7121556"/>
              <a:gd name="connsiteY110" fmla="*/ 2911031 h 3250882"/>
              <a:gd name="connsiteX111" fmla="*/ 1633823 w 7121556"/>
              <a:gd name="connsiteY111" fmla="*/ 2888837 h 3250882"/>
              <a:gd name="connsiteX112" fmla="*/ 1625537 w 7121556"/>
              <a:gd name="connsiteY112" fmla="*/ 2884075 h 3250882"/>
              <a:gd name="connsiteX113" fmla="*/ 1639634 w 7121556"/>
              <a:gd name="connsiteY113" fmla="*/ 2859215 h 3250882"/>
              <a:gd name="connsiteX114" fmla="*/ 1647920 w 7121556"/>
              <a:gd name="connsiteY114" fmla="*/ 2863882 h 3250882"/>
              <a:gd name="connsiteX115" fmla="*/ 1633823 w 7121556"/>
              <a:gd name="connsiteY115" fmla="*/ 2888837 h 3250882"/>
              <a:gd name="connsiteX116" fmla="*/ 648653 w 7121556"/>
              <a:gd name="connsiteY116" fmla="*/ 2863977 h 3250882"/>
              <a:gd name="connsiteX117" fmla="*/ 632651 w 7121556"/>
              <a:gd name="connsiteY117" fmla="*/ 2840165 h 3250882"/>
              <a:gd name="connsiteX118" fmla="*/ 640556 w 7121556"/>
              <a:gd name="connsiteY118" fmla="*/ 2834926 h 3250882"/>
              <a:gd name="connsiteX119" fmla="*/ 656463 w 7121556"/>
              <a:gd name="connsiteY119" fmla="*/ 2858643 h 3250882"/>
              <a:gd name="connsiteX120" fmla="*/ 648557 w 7121556"/>
              <a:gd name="connsiteY120" fmla="*/ 2863977 h 3250882"/>
              <a:gd name="connsiteX121" fmla="*/ 1661636 w 7121556"/>
              <a:gd name="connsiteY121" fmla="*/ 2838736 h 3250882"/>
              <a:gd name="connsiteX122" fmla="*/ 1653254 w 7121556"/>
              <a:gd name="connsiteY122" fmla="*/ 2834259 h 3250882"/>
              <a:gd name="connsiteX123" fmla="*/ 1666589 w 7121556"/>
              <a:gd name="connsiteY123" fmla="*/ 2809018 h 3250882"/>
              <a:gd name="connsiteX124" fmla="*/ 1675067 w 7121556"/>
              <a:gd name="connsiteY124" fmla="*/ 2813399 h 3250882"/>
              <a:gd name="connsiteX125" fmla="*/ 1661636 w 7121556"/>
              <a:gd name="connsiteY125" fmla="*/ 2838736 h 3250882"/>
              <a:gd name="connsiteX126" fmla="*/ 616934 w 7121556"/>
              <a:gd name="connsiteY126" fmla="*/ 2816352 h 3250882"/>
              <a:gd name="connsiteX127" fmla="*/ 601409 w 7121556"/>
              <a:gd name="connsiteY127" fmla="*/ 2792349 h 3250882"/>
              <a:gd name="connsiteX128" fmla="*/ 609410 w 7121556"/>
              <a:gd name="connsiteY128" fmla="*/ 2787206 h 3250882"/>
              <a:gd name="connsiteX129" fmla="*/ 624935 w 7121556"/>
              <a:gd name="connsiteY129" fmla="*/ 2811209 h 3250882"/>
              <a:gd name="connsiteX130" fmla="*/ 616934 w 7121556"/>
              <a:gd name="connsiteY130" fmla="*/ 2816447 h 3250882"/>
              <a:gd name="connsiteX131" fmla="*/ 1688116 w 7121556"/>
              <a:gd name="connsiteY131" fmla="*/ 2787872 h 3250882"/>
              <a:gd name="connsiteX132" fmla="*/ 1679639 w 7121556"/>
              <a:gd name="connsiteY132" fmla="*/ 2783586 h 3250882"/>
              <a:gd name="connsiteX133" fmla="*/ 1692402 w 7121556"/>
              <a:gd name="connsiteY133" fmla="*/ 2758059 h 3250882"/>
              <a:gd name="connsiteX134" fmla="*/ 1700975 w 7121556"/>
              <a:gd name="connsiteY134" fmla="*/ 2762250 h 3250882"/>
              <a:gd name="connsiteX135" fmla="*/ 1688211 w 7121556"/>
              <a:gd name="connsiteY135" fmla="*/ 2787872 h 3250882"/>
              <a:gd name="connsiteX136" fmla="*/ 585883 w 7121556"/>
              <a:gd name="connsiteY136" fmla="*/ 2768156 h 3250882"/>
              <a:gd name="connsiteX137" fmla="*/ 570548 w 7121556"/>
              <a:gd name="connsiteY137" fmla="*/ 2743962 h 3250882"/>
              <a:gd name="connsiteX138" fmla="*/ 578644 w 7121556"/>
              <a:gd name="connsiteY138" fmla="*/ 2738914 h 3250882"/>
              <a:gd name="connsiteX139" fmla="*/ 593884 w 7121556"/>
              <a:gd name="connsiteY139" fmla="*/ 2763107 h 3250882"/>
              <a:gd name="connsiteX140" fmla="*/ 585883 w 7121556"/>
              <a:gd name="connsiteY140" fmla="*/ 2768251 h 3250882"/>
              <a:gd name="connsiteX141" fmla="*/ 1713357 w 7121556"/>
              <a:gd name="connsiteY141" fmla="*/ 2736533 h 3250882"/>
              <a:gd name="connsiteX142" fmla="*/ 1704785 w 7121556"/>
              <a:gd name="connsiteY142" fmla="*/ 2732437 h 3250882"/>
              <a:gd name="connsiteX143" fmla="*/ 1716977 w 7121556"/>
              <a:gd name="connsiteY143" fmla="*/ 2706624 h 3250882"/>
              <a:gd name="connsiteX144" fmla="*/ 1725644 w 7121556"/>
              <a:gd name="connsiteY144" fmla="*/ 2710625 h 3250882"/>
              <a:gd name="connsiteX145" fmla="*/ 1713452 w 7121556"/>
              <a:gd name="connsiteY145" fmla="*/ 2736533 h 3250882"/>
              <a:gd name="connsiteX146" fmla="*/ 555403 w 7121556"/>
              <a:gd name="connsiteY146" fmla="*/ 2719674 h 3250882"/>
              <a:gd name="connsiteX147" fmla="*/ 540258 w 7121556"/>
              <a:gd name="connsiteY147" fmla="*/ 2695385 h 3250882"/>
              <a:gd name="connsiteX148" fmla="*/ 548354 w 7121556"/>
              <a:gd name="connsiteY148" fmla="*/ 2690336 h 3250882"/>
              <a:gd name="connsiteX149" fmla="*/ 563499 w 7121556"/>
              <a:gd name="connsiteY149" fmla="*/ 2714625 h 3250882"/>
              <a:gd name="connsiteX150" fmla="*/ 555403 w 7121556"/>
              <a:gd name="connsiteY150" fmla="*/ 2719674 h 3250882"/>
              <a:gd name="connsiteX151" fmla="*/ 1737646 w 7121556"/>
              <a:gd name="connsiteY151" fmla="*/ 2684526 h 3250882"/>
              <a:gd name="connsiteX152" fmla="*/ 1728978 w 7121556"/>
              <a:gd name="connsiteY152" fmla="*/ 2680621 h 3250882"/>
              <a:gd name="connsiteX153" fmla="*/ 1740694 w 7121556"/>
              <a:gd name="connsiteY153" fmla="*/ 2654618 h 3250882"/>
              <a:gd name="connsiteX154" fmla="*/ 1749362 w 7121556"/>
              <a:gd name="connsiteY154" fmla="*/ 2658523 h 3250882"/>
              <a:gd name="connsiteX155" fmla="*/ 1737551 w 7121556"/>
              <a:gd name="connsiteY155" fmla="*/ 2684621 h 3250882"/>
              <a:gd name="connsiteX156" fmla="*/ 525209 w 7121556"/>
              <a:gd name="connsiteY156" fmla="*/ 2671001 h 3250882"/>
              <a:gd name="connsiteX157" fmla="*/ 510159 w 7121556"/>
              <a:gd name="connsiteY157" fmla="*/ 2646712 h 3250882"/>
              <a:gd name="connsiteX158" fmla="*/ 518255 w 7121556"/>
              <a:gd name="connsiteY158" fmla="*/ 2641664 h 3250882"/>
              <a:gd name="connsiteX159" fmla="*/ 533305 w 7121556"/>
              <a:gd name="connsiteY159" fmla="*/ 2665952 h 3250882"/>
              <a:gd name="connsiteX160" fmla="*/ 525209 w 7121556"/>
              <a:gd name="connsiteY160" fmla="*/ 2671001 h 3250882"/>
              <a:gd name="connsiteX161" fmla="*/ 1760887 w 7121556"/>
              <a:gd name="connsiteY161" fmla="*/ 2632234 h 3250882"/>
              <a:gd name="connsiteX162" fmla="*/ 1752124 w 7121556"/>
              <a:gd name="connsiteY162" fmla="*/ 2628424 h 3250882"/>
              <a:gd name="connsiteX163" fmla="*/ 1763459 w 7121556"/>
              <a:gd name="connsiteY163" fmla="*/ 2602230 h 3250882"/>
              <a:gd name="connsiteX164" fmla="*/ 1772222 w 7121556"/>
              <a:gd name="connsiteY164" fmla="*/ 2605945 h 3250882"/>
              <a:gd name="connsiteX165" fmla="*/ 1760887 w 7121556"/>
              <a:gd name="connsiteY165" fmla="*/ 2632234 h 3250882"/>
              <a:gd name="connsiteX166" fmla="*/ 495110 w 7121556"/>
              <a:gd name="connsiteY166" fmla="*/ 2622423 h 3250882"/>
              <a:gd name="connsiteX167" fmla="*/ 480060 w 7121556"/>
              <a:gd name="connsiteY167" fmla="*/ 2598134 h 3250882"/>
              <a:gd name="connsiteX168" fmla="*/ 488156 w 7121556"/>
              <a:gd name="connsiteY168" fmla="*/ 2593086 h 3250882"/>
              <a:gd name="connsiteX169" fmla="*/ 503301 w 7121556"/>
              <a:gd name="connsiteY169" fmla="*/ 2617375 h 3250882"/>
              <a:gd name="connsiteX170" fmla="*/ 495205 w 7121556"/>
              <a:gd name="connsiteY170" fmla="*/ 2622423 h 3250882"/>
              <a:gd name="connsiteX171" fmla="*/ 1783461 w 7121556"/>
              <a:gd name="connsiteY171" fmla="*/ 2579656 h 3250882"/>
              <a:gd name="connsiteX172" fmla="*/ 1774698 w 7121556"/>
              <a:gd name="connsiteY172" fmla="*/ 2575941 h 3250882"/>
              <a:gd name="connsiteX173" fmla="*/ 1785747 w 7121556"/>
              <a:gd name="connsiteY173" fmla="*/ 2549557 h 3250882"/>
              <a:gd name="connsiteX174" fmla="*/ 1794510 w 7121556"/>
              <a:gd name="connsiteY174" fmla="*/ 2553176 h 3250882"/>
              <a:gd name="connsiteX175" fmla="*/ 1783461 w 7121556"/>
              <a:gd name="connsiteY175" fmla="*/ 2579561 h 3250882"/>
              <a:gd name="connsiteX176" fmla="*/ 464915 w 7121556"/>
              <a:gd name="connsiteY176" fmla="*/ 2573941 h 3250882"/>
              <a:gd name="connsiteX177" fmla="*/ 449675 w 7121556"/>
              <a:gd name="connsiteY177" fmla="*/ 2549747 h 3250882"/>
              <a:gd name="connsiteX178" fmla="*/ 457676 w 7121556"/>
              <a:gd name="connsiteY178" fmla="*/ 2544604 h 3250882"/>
              <a:gd name="connsiteX179" fmla="*/ 472916 w 7121556"/>
              <a:gd name="connsiteY179" fmla="*/ 2568797 h 3250882"/>
              <a:gd name="connsiteX180" fmla="*/ 464820 w 7121556"/>
              <a:gd name="connsiteY180" fmla="*/ 2573845 h 3250882"/>
              <a:gd name="connsiteX181" fmla="*/ 4148138 w 7121556"/>
              <a:gd name="connsiteY181" fmla="*/ 2542127 h 3250882"/>
              <a:gd name="connsiteX182" fmla="*/ 4129849 w 7121556"/>
              <a:gd name="connsiteY182" fmla="*/ 2541842 h 3250882"/>
              <a:gd name="connsiteX183" fmla="*/ 4130135 w 7121556"/>
              <a:gd name="connsiteY183" fmla="*/ 2532317 h 3250882"/>
              <a:gd name="connsiteX184" fmla="*/ 4158424 w 7121556"/>
              <a:gd name="connsiteY184" fmla="*/ 2532507 h 3250882"/>
              <a:gd name="connsiteX185" fmla="*/ 4158615 w 7121556"/>
              <a:gd name="connsiteY185" fmla="*/ 2542032 h 3250882"/>
              <a:gd name="connsiteX186" fmla="*/ 4148042 w 7121556"/>
              <a:gd name="connsiteY186" fmla="*/ 2542127 h 3250882"/>
              <a:gd name="connsiteX187" fmla="*/ 4187381 w 7121556"/>
              <a:gd name="connsiteY187" fmla="*/ 2540699 h 3250882"/>
              <a:gd name="connsiteX188" fmla="*/ 4186714 w 7121556"/>
              <a:gd name="connsiteY188" fmla="*/ 2531174 h 3250882"/>
              <a:gd name="connsiteX189" fmla="*/ 4214717 w 7121556"/>
              <a:gd name="connsiteY189" fmla="*/ 2528316 h 3250882"/>
              <a:gd name="connsiteX190" fmla="*/ 4215956 w 7121556"/>
              <a:gd name="connsiteY190" fmla="*/ 2537746 h 3250882"/>
              <a:gd name="connsiteX191" fmla="*/ 4187381 w 7121556"/>
              <a:gd name="connsiteY191" fmla="*/ 2540699 h 3250882"/>
              <a:gd name="connsiteX192" fmla="*/ 4101179 w 7121556"/>
              <a:gd name="connsiteY192" fmla="*/ 2540318 h 3250882"/>
              <a:gd name="connsiteX193" fmla="*/ 4072604 w 7121556"/>
              <a:gd name="connsiteY193" fmla="*/ 2537365 h 3250882"/>
              <a:gd name="connsiteX194" fmla="*/ 4073843 w 7121556"/>
              <a:gd name="connsiteY194" fmla="*/ 2527935 h 3250882"/>
              <a:gd name="connsiteX195" fmla="*/ 4102037 w 7121556"/>
              <a:gd name="connsiteY195" fmla="*/ 2530888 h 3250882"/>
              <a:gd name="connsiteX196" fmla="*/ 4101274 w 7121556"/>
              <a:gd name="connsiteY196" fmla="*/ 2540413 h 3250882"/>
              <a:gd name="connsiteX197" fmla="*/ 4244245 w 7121556"/>
              <a:gd name="connsiteY197" fmla="*/ 2533174 h 3250882"/>
              <a:gd name="connsiteX198" fmla="*/ 4242435 w 7121556"/>
              <a:gd name="connsiteY198" fmla="*/ 2523839 h 3250882"/>
              <a:gd name="connsiteX199" fmla="*/ 4269963 w 7121556"/>
              <a:gd name="connsiteY199" fmla="*/ 2517743 h 3250882"/>
              <a:gd name="connsiteX200" fmla="*/ 4272344 w 7121556"/>
              <a:gd name="connsiteY200" fmla="*/ 2526983 h 3250882"/>
              <a:gd name="connsiteX201" fmla="*/ 4244340 w 7121556"/>
              <a:gd name="connsiteY201" fmla="*/ 2533174 h 3250882"/>
              <a:gd name="connsiteX202" fmla="*/ 4044124 w 7121556"/>
              <a:gd name="connsiteY202" fmla="*/ 2532983 h 3250882"/>
              <a:gd name="connsiteX203" fmla="*/ 4016026 w 7121556"/>
              <a:gd name="connsiteY203" fmla="*/ 2527078 h 3250882"/>
              <a:gd name="connsiteX204" fmla="*/ 4018216 w 7121556"/>
              <a:gd name="connsiteY204" fmla="*/ 2517839 h 3250882"/>
              <a:gd name="connsiteX205" fmla="*/ 4045839 w 7121556"/>
              <a:gd name="connsiteY205" fmla="*/ 2523554 h 3250882"/>
              <a:gd name="connsiteX206" fmla="*/ 4044124 w 7121556"/>
              <a:gd name="connsiteY206" fmla="*/ 2532888 h 3250882"/>
              <a:gd name="connsiteX207" fmla="*/ 1805368 w 7121556"/>
              <a:gd name="connsiteY207" fmla="*/ 2526792 h 3250882"/>
              <a:gd name="connsiteX208" fmla="*/ 1796510 w 7121556"/>
              <a:gd name="connsiteY208" fmla="*/ 2523173 h 3250882"/>
              <a:gd name="connsiteX209" fmla="*/ 1807274 w 7121556"/>
              <a:gd name="connsiteY209" fmla="*/ 2496693 h 3250882"/>
              <a:gd name="connsiteX210" fmla="*/ 1816132 w 7121556"/>
              <a:gd name="connsiteY210" fmla="*/ 2500217 h 3250882"/>
              <a:gd name="connsiteX211" fmla="*/ 1805368 w 7121556"/>
              <a:gd name="connsiteY211" fmla="*/ 2526792 h 3250882"/>
              <a:gd name="connsiteX212" fmla="*/ 434245 w 7121556"/>
              <a:gd name="connsiteY212" fmla="*/ 2525649 h 3250882"/>
              <a:gd name="connsiteX213" fmla="*/ 418719 w 7121556"/>
              <a:gd name="connsiteY213" fmla="*/ 2501646 h 3250882"/>
              <a:gd name="connsiteX214" fmla="*/ 426720 w 7121556"/>
              <a:gd name="connsiteY214" fmla="*/ 2496407 h 3250882"/>
              <a:gd name="connsiteX215" fmla="*/ 442341 w 7121556"/>
              <a:gd name="connsiteY215" fmla="*/ 2520410 h 3250882"/>
              <a:gd name="connsiteX216" fmla="*/ 434340 w 7121556"/>
              <a:gd name="connsiteY216" fmla="*/ 2525554 h 3250882"/>
              <a:gd name="connsiteX217" fmla="*/ 3988213 w 7121556"/>
              <a:gd name="connsiteY217" fmla="*/ 2519744 h 3250882"/>
              <a:gd name="connsiteX218" fmla="*/ 3960876 w 7121556"/>
              <a:gd name="connsiteY218" fmla="*/ 2510981 h 3250882"/>
              <a:gd name="connsiteX219" fmla="*/ 3964020 w 7121556"/>
              <a:gd name="connsiteY219" fmla="*/ 2502027 h 3250882"/>
              <a:gd name="connsiteX220" fmla="*/ 3990880 w 7121556"/>
              <a:gd name="connsiteY220" fmla="*/ 2510695 h 3250882"/>
              <a:gd name="connsiteX221" fmla="*/ 3988213 w 7121556"/>
              <a:gd name="connsiteY221" fmla="*/ 2519839 h 3250882"/>
              <a:gd name="connsiteX222" fmla="*/ 4299966 w 7121556"/>
              <a:gd name="connsiteY222" fmla="*/ 2519077 h 3250882"/>
              <a:gd name="connsiteX223" fmla="*/ 4297109 w 7121556"/>
              <a:gd name="connsiteY223" fmla="*/ 2510028 h 3250882"/>
              <a:gd name="connsiteX224" fmla="*/ 4323683 w 7121556"/>
              <a:gd name="connsiteY224" fmla="*/ 2500694 h 3250882"/>
              <a:gd name="connsiteX225" fmla="*/ 4327113 w 7121556"/>
              <a:gd name="connsiteY225" fmla="*/ 2509552 h 3250882"/>
              <a:gd name="connsiteX226" fmla="*/ 4299966 w 7121556"/>
              <a:gd name="connsiteY226" fmla="*/ 2519077 h 3250882"/>
              <a:gd name="connsiteX227" fmla="*/ 3934016 w 7121556"/>
              <a:gd name="connsiteY227" fmla="*/ 2500694 h 3250882"/>
              <a:gd name="connsiteX228" fmla="*/ 3907727 w 7121556"/>
              <a:gd name="connsiteY228" fmla="*/ 2489073 h 3250882"/>
              <a:gd name="connsiteX229" fmla="*/ 3911822 w 7121556"/>
              <a:gd name="connsiteY229" fmla="*/ 2480501 h 3250882"/>
              <a:gd name="connsiteX230" fmla="*/ 3937635 w 7121556"/>
              <a:gd name="connsiteY230" fmla="*/ 2491931 h 3250882"/>
              <a:gd name="connsiteX231" fmla="*/ 3934016 w 7121556"/>
              <a:gd name="connsiteY231" fmla="*/ 2500694 h 3250882"/>
              <a:gd name="connsiteX232" fmla="*/ 4353592 w 7121556"/>
              <a:gd name="connsiteY232" fmla="*/ 2498503 h 3250882"/>
              <a:gd name="connsiteX233" fmla="*/ 4349687 w 7121556"/>
              <a:gd name="connsiteY233" fmla="*/ 2489835 h 3250882"/>
              <a:gd name="connsiteX234" fmla="*/ 4375023 w 7121556"/>
              <a:gd name="connsiteY234" fmla="*/ 2477548 h 3250882"/>
              <a:gd name="connsiteX235" fmla="*/ 4379405 w 7121556"/>
              <a:gd name="connsiteY235" fmla="*/ 2486025 h 3250882"/>
              <a:gd name="connsiteX236" fmla="*/ 4353592 w 7121556"/>
              <a:gd name="connsiteY236" fmla="*/ 2498598 h 3250882"/>
              <a:gd name="connsiteX237" fmla="*/ 403003 w 7121556"/>
              <a:gd name="connsiteY237" fmla="*/ 2477834 h 3250882"/>
              <a:gd name="connsiteX238" fmla="*/ 387001 w 7121556"/>
              <a:gd name="connsiteY238" fmla="*/ 2454212 h 3250882"/>
              <a:gd name="connsiteX239" fmla="*/ 394907 w 7121556"/>
              <a:gd name="connsiteY239" fmla="*/ 2448878 h 3250882"/>
              <a:gd name="connsiteX240" fmla="*/ 410909 w 7121556"/>
              <a:gd name="connsiteY240" fmla="*/ 2472595 h 3250882"/>
              <a:gd name="connsiteX241" fmla="*/ 403003 w 7121556"/>
              <a:gd name="connsiteY241" fmla="*/ 2477834 h 3250882"/>
              <a:gd name="connsiteX242" fmla="*/ 3882104 w 7121556"/>
              <a:gd name="connsiteY242" fmla="*/ 2476024 h 3250882"/>
              <a:gd name="connsiteX243" fmla="*/ 3857149 w 7121556"/>
              <a:gd name="connsiteY243" fmla="*/ 2461736 h 3250882"/>
              <a:gd name="connsiteX244" fmla="*/ 3862102 w 7121556"/>
              <a:gd name="connsiteY244" fmla="*/ 2453545 h 3250882"/>
              <a:gd name="connsiteX245" fmla="*/ 3886676 w 7121556"/>
              <a:gd name="connsiteY245" fmla="*/ 2467547 h 3250882"/>
              <a:gd name="connsiteX246" fmla="*/ 3882199 w 7121556"/>
              <a:gd name="connsiteY246" fmla="*/ 2475929 h 3250882"/>
              <a:gd name="connsiteX247" fmla="*/ 1826705 w 7121556"/>
              <a:gd name="connsiteY247" fmla="*/ 2473643 h 3250882"/>
              <a:gd name="connsiteX248" fmla="*/ 1817846 w 7121556"/>
              <a:gd name="connsiteY248" fmla="*/ 2470118 h 3250882"/>
              <a:gd name="connsiteX249" fmla="*/ 1828324 w 7121556"/>
              <a:gd name="connsiteY249" fmla="*/ 2443544 h 3250882"/>
              <a:gd name="connsiteX250" fmla="*/ 1837182 w 7121556"/>
              <a:gd name="connsiteY250" fmla="*/ 2447068 h 3250882"/>
              <a:gd name="connsiteX251" fmla="*/ 1826705 w 7121556"/>
              <a:gd name="connsiteY251" fmla="*/ 2473643 h 3250882"/>
              <a:gd name="connsiteX252" fmla="*/ 4404551 w 7121556"/>
              <a:gd name="connsiteY252" fmla="*/ 2472024 h 3250882"/>
              <a:gd name="connsiteX253" fmla="*/ 4399693 w 7121556"/>
              <a:gd name="connsiteY253" fmla="*/ 2463832 h 3250882"/>
              <a:gd name="connsiteX254" fmla="*/ 4423601 w 7121556"/>
              <a:gd name="connsiteY254" fmla="*/ 2448782 h 3250882"/>
              <a:gd name="connsiteX255" fmla="*/ 4428840 w 7121556"/>
              <a:gd name="connsiteY255" fmla="*/ 2456688 h 3250882"/>
              <a:gd name="connsiteX256" fmla="*/ 4404456 w 7121556"/>
              <a:gd name="connsiteY256" fmla="*/ 2472024 h 3250882"/>
              <a:gd name="connsiteX257" fmla="*/ 3833051 w 7121556"/>
              <a:gd name="connsiteY257" fmla="*/ 2446401 h 3250882"/>
              <a:gd name="connsiteX258" fmla="*/ 3809524 w 7121556"/>
              <a:gd name="connsiteY258" fmla="*/ 2429828 h 3250882"/>
              <a:gd name="connsiteX259" fmla="*/ 3815144 w 7121556"/>
              <a:gd name="connsiteY259" fmla="*/ 2422208 h 3250882"/>
              <a:gd name="connsiteX260" fmla="*/ 3838385 w 7121556"/>
              <a:gd name="connsiteY260" fmla="*/ 2438495 h 3250882"/>
              <a:gd name="connsiteX261" fmla="*/ 3833051 w 7121556"/>
              <a:gd name="connsiteY261" fmla="*/ 2446401 h 3250882"/>
              <a:gd name="connsiteX262" fmla="*/ 4452462 w 7121556"/>
              <a:gd name="connsiteY262" fmla="*/ 2440210 h 3250882"/>
              <a:gd name="connsiteX263" fmla="*/ 4446842 w 7121556"/>
              <a:gd name="connsiteY263" fmla="*/ 2432590 h 3250882"/>
              <a:gd name="connsiteX264" fmla="*/ 4469225 w 7121556"/>
              <a:gd name="connsiteY264" fmla="*/ 2415254 h 3250882"/>
              <a:gd name="connsiteX265" fmla="*/ 4475226 w 7121556"/>
              <a:gd name="connsiteY265" fmla="*/ 2422684 h 3250882"/>
              <a:gd name="connsiteX266" fmla="*/ 4452462 w 7121556"/>
              <a:gd name="connsiteY266" fmla="*/ 2440210 h 3250882"/>
              <a:gd name="connsiteX267" fmla="*/ 370808 w 7121556"/>
              <a:gd name="connsiteY267" fmla="*/ 2430780 h 3250882"/>
              <a:gd name="connsiteX268" fmla="*/ 354235 w 7121556"/>
              <a:gd name="connsiteY268" fmla="*/ 2407539 h 3250882"/>
              <a:gd name="connsiteX269" fmla="*/ 361950 w 7121556"/>
              <a:gd name="connsiteY269" fmla="*/ 2401919 h 3250882"/>
              <a:gd name="connsiteX270" fmla="*/ 378619 w 7121556"/>
              <a:gd name="connsiteY270" fmla="*/ 2425256 h 3250882"/>
              <a:gd name="connsiteX271" fmla="*/ 370808 w 7121556"/>
              <a:gd name="connsiteY271" fmla="*/ 2430780 h 3250882"/>
              <a:gd name="connsiteX272" fmla="*/ 1847660 w 7121556"/>
              <a:gd name="connsiteY272" fmla="*/ 2420398 h 3250882"/>
              <a:gd name="connsiteX273" fmla="*/ 1838801 w 7121556"/>
              <a:gd name="connsiteY273" fmla="*/ 2416969 h 3250882"/>
              <a:gd name="connsiteX274" fmla="*/ 1849088 w 7121556"/>
              <a:gd name="connsiteY274" fmla="*/ 2390299 h 3250882"/>
              <a:gd name="connsiteX275" fmla="*/ 1857947 w 7121556"/>
              <a:gd name="connsiteY275" fmla="*/ 2393728 h 3250882"/>
              <a:gd name="connsiteX276" fmla="*/ 1847660 w 7121556"/>
              <a:gd name="connsiteY276" fmla="*/ 2420398 h 3250882"/>
              <a:gd name="connsiteX277" fmla="*/ 3786664 w 7121556"/>
              <a:gd name="connsiteY277" fmla="*/ 2412302 h 3250882"/>
              <a:gd name="connsiteX278" fmla="*/ 3764661 w 7121556"/>
              <a:gd name="connsiteY278" fmla="*/ 2393823 h 3250882"/>
              <a:gd name="connsiteX279" fmla="*/ 3770948 w 7121556"/>
              <a:gd name="connsiteY279" fmla="*/ 2386679 h 3250882"/>
              <a:gd name="connsiteX280" fmla="*/ 3792665 w 7121556"/>
              <a:gd name="connsiteY280" fmla="*/ 2404872 h 3250882"/>
              <a:gd name="connsiteX281" fmla="*/ 3786664 w 7121556"/>
              <a:gd name="connsiteY281" fmla="*/ 2412302 h 3250882"/>
              <a:gd name="connsiteX282" fmla="*/ 4497134 w 7121556"/>
              <a:gd name="connsiteY282" fmla="*/ 2404110 h 3250882"/>
              <a:gd name="connsiteX283" fmla="*/ 4490847 w 7121556"/>
              <a:gd name="connsiteY283" fmla="*/ 2396966 h 3250882"/>
              <a:gd name="connsiteX284" fmla="*/ 4511707 w 7121556"/>
              <a:gd name="connsiteY284" fmla="*/ 2377726 h 3250882"/>
              <a:gd name="connsiteX285" fmla="*/ 4518279 w 7121556"/>
              <a:gd name="connsiteY285" fmla="*/ 2384584 h 3250882"/>
              <a:gd name="connsiteX286" fmla="*/ 4497134 w 7121556"/>
              <a:gd name="connsiteY286" fmla="*/ 2404015 h 3250882"/>
              <a:gd name="connsiteX287" fmla="*/ 337280 w 7121556"/>
              <a:gd name="connsiteY287" fmla="*/ 2384584 h 3250882"/>
              <a:gd name="connsiteX288" fmla="*/ 319945 w 7121556"/>
              <a:gd name="connsiteY288" fmla="*/ 2362010 h 3250882"/>
              <a:gd name="connsiteX289" fmla="*/ 327470 w 7121556"/>
              <a:gd name="connsiteY289" fmla="*/ 2356104 h 3250882"/>
              <a:gd name="connsiteX290" fmla="*/ 344900 w 7121556"/>
              <a:gd name="connsiteY290" fmla="*/ 2378869 h 3250882"/>
              <a:gd name="connsiteX291" fmla="*/ 337280 w 7121556"/>
              <a:gd name="connsiteY291" fmla="*/ 2384584 h 3250882"/>
              <a:gd name="connsiteX292" fmla="*/ 3743325 w 7121556"/>
              <a:gd name="connsiteY292" fmla="*/ 2374583 h 3250882"/>
              <a:gd name="connsiteX293" fmla="*/ 3722751 w 7121556"/>
              <a:gd name="connsiteY293" fmla="*/ 2354580 h 3250882"/>
              <a:gd name="connsiteX294" fmla="*/ 3729514 w 7121556"/>
              <a:gd name="connsiteY294" fmla="*/ 2347817 h 3250882"/>
              <a:gd name="connsiteX295" fmla="*/ 3749897 w 7121556"/>
              <a:gd name="connsiteY295" fmla="*/ 2367629 h 3250882"/>
              <a:gd name="connsiteX296" fmla="*/ 3743325 w 7121556"/>
              <a:gd name="connsiteY296" fmla="*/ 2374583 h 3250882"/>
              <a:gd name="connsiteX297" fmla="*/ 1868138 w 7121556"/>
              <a:gd name="connsiteY297" fmla="*/ 2366962 h 3250882"/>
              <a:gd name="connsiteX298" fmla="*/ 1859280 w 7121556"/>
              <a:gd name="connsiteY298" fmla="*/ 2363534 h 3250882"/>
              <a:gd name="connsiteX299" fmla="*/ 1869377 w 7121556"/>
              <a:gd name="connsiteY299" fmla="*/ 2336768 h 3250882"/>
              <a:gd name="connsiteX300" fmla="*/ 1878330 w 7121556"/>
              <a:gd name="connsiteY300" fmla="*/ 2340102 h 3250882"/>
              <a:gd name="connsiteX301" fmla="*/ 1868234 w 7121556"/>
              <a:gd name="connsiteY301" fmla="*/ 2366867 h 3250882"/>
              <a:gd name="connsiteX302" fmla="*/ 4538567 w 7121556"/>
              <a:gd name="connsiteY302" fmla="*/ 2364295 h 3250882"/>
              <a:gd name="connsiteX303" fmla="*/ 4531709 w 7121556"/>
              <a:gd name="connsiteY303" fmla="*/ 2357628 h 3250882"/>
              <a:gd name="connsiteX304" fmla="*/ 4551045 w 7121556"/>
              <a:gd name="connsiteY304" fmla="*/ 2336864 h 3250882"/>
              <a:gd name="connsiteX305" fmla="*/ 4558094 w 7121556"/>
              <a:gd name="connsiteY305" fmla="*/ 2343245 h 3250882"/>
              <a:gd name="connsiteX306" fmla="*/ 4538472 w 7121556"/>
              <a:gd name="connsiteY306" fmla="*/ 2364200 h 3250882"/>
              <a:gd name="connsiteX307" fmla="*/ 302038 w 7121556"/>
              <a:gd name="connsiteY307" fmla="*/ 2339816 h 3250882"/>
              <a:gd name="connsiteX308" fmla="*/ 283655 w 7121556"/>
              <a:gd name="connsiteY308" fmla="*/ 2318099 h 3250882"/>
              <a:gd name="connsiteX309" fmla="*/ 290798 w 7121556"/>
              <a:gd name="connsiteY309" fmla="*/ 2311813 h 3250882"/>
              <a:gd name="connsiteX310" fmla="*/ 309372 w 7121556"/>
              <a:gd name="connsiteY310" fmla="*/ 2333720 h 3250882"/>
              <a:gd name="connsiteX311" fmla="*/ 302038 w 7121556"/>
              <a:gd name="connsiteY311" fmla="*/ 2339816 h 3250882"/>
              <a:gd name="connsiteX312" fmla="*/ 3702939 w 7121556"/>
              <a:gd name="connsiteY312" fmla="*/ 2333911 h 3250882"/>
              <a:gd name="connsiteX313" fmla="*/ 3683699 w 7121556"/>
              <a:gd name="connsiteY313" fmla="*/ 2312575 h 3250882"/>
              <a:gd name="connsiteX314" fmla="*/ 3690842 w 7121556"/>
              <a:gd name="connsiteY314" fmla="*/ 2306288 h 3250882"/>
              <a:gd name="connsiteX315" fmla="*/ 3709892 w 7121556"/>
              <a:gd name="connsiteY315" fmla="*/ 2327339 h 3250882"/>
              <a:gd name="connsiteX316" fmla="*/ 3702939 w 7121556"/>
              <a:gd name="connsiteY316" fmla="*/ 2333816 h 3250882"/>
              <a:gd name="connsiteX317" fmla="*/ 4577048 w 7121556"/>
              <a:gd name="connsiteY317" fmla="*/ 2321719 h 3250882"/>
              <a:gd name="connsiteX318" fmla="*/ 4569809 w 7121556"/>
              <a:gd name="connsiteY318" fmla="*/ 2315528 h 3250882"/>
              <a:gd name="connsiteX319" fmla="*/ 4587812 w 7121556"/>
              <a:gd name="connsiteY319" fmla="*/ 2293525 h 3250882"/>
              <a:gd name="connsiteX320" fmla="*/ 4595241 w 7121556"/>
              <a:gd name="connsiteY320" fmla="*/ 2299430 h 3250882"/>
              <a:gd name="connsiteX321" fmla="*/ 4577048 w 7121556"/>
              <a:gd name="connsiteY321" fmla="*/ 2321624 h 3250882"/>
              <a:gd name="connsiteX322" fmla="*/ 1888331 w 7121556"/>
              <a:gd name="connsiteY322" fmla="*/ 2313432 h 3250882"/>
              <a:gd name="connsiteX323" fmla="*/ 1879378 w 7121556"/>
              <a:gd name="connsiteY323" fmla="*/ 2310099 h 3250882"/>
              <a:gd name="connsiteX324" fmla="*/ 1889284 w 7121556"/>
              <a:gd name="connsiteY324" fmla="*/ 2283428 h 3250882"/>
              <a:gd name="connsiteX325" fmla="*/ 1898237 w 7121556"/>
              <a:gd name="connsiteY325" fmla="*/ 2286762 h 3250882"/>
              <a:gd name="connsiteX326" fmla="*/ 1888236 w 7121556"/>
              <a:gd name="connsiteY326" fmla="*/ 2313432 h 3250882"/>
              <a:gd name="connsiteX327" fmla="*/ 264605 w 7121556"/>
              <a:gd name="connsiteY327" fmla="*/ 2296954 h 3250882"/>
              <a:gd name="connsiteX328" fmla="*/ 244888 w 7121556"/>
              <a:gd name="connsiteY328" fmla="*/ 2276475 h 3250882"/>
              <a:gd name="connsiteX329" fmla="*/ 251651 w 7121556"/>
              <a:gd name="connsiteY329" fmla="*/ 2269712 h 3250882"/>
              <a:gd name="connsiteX330" fmla="*/ 271558 w 7121556"/>
              <a:gd name="connsiteY330" fmla="*/ 2290477 h 3250882"/>
              <a:gd name="connsiteX331" fmla="*/ 264605 w 7121556"/>
              <a:gd name="connsiteY331" fmla="*/ 2296954 h 3250882"/>
              <a:gd name="connsiteX332" fmla="*/ 3665030 w 7121556"/>
              <a:gd name="connsiteY332" fmla="*/ 2290762 h 3250882"/>
              <a:gd name="connsiteX333" fmla="*/ 3647028 w 7121556"/>
              <a:gd name="connsiteY333" fmla="*/ 2268474 h 3250882"/>
              <a:gd name="connsiteX334" fmla="*/ 3654552 w 7121556"/>
              <a:gd name="connsiteY334" fmla="*/ 2262569 h 3250882"/>
              <a:gd name="connsiteX335" fmla="*/ 3672364 w 7121556"/>
              <a:gd name="connsiteY335" fmla="*/ 2284667 h 3250882"/>
              <a:gd name="connsiteX336" fmla="*/ 3665030 w 7121556"/>
              <a:gd name="connsiteY336" fmla="*/ 2290762 h 3250882"/>
              <a:gd name="connsiteX337" fmla="*/ 4612767 w 7121556"/>
              <a:gd name="connsiteY337" fmla="*/ 2276761 h 3250882"/>
              <a:gd name="connsiteX338" fmla="*/ 4605147 w 7121556"/>
              <a:gd name="connsiteY338" fmla="*/ 2271046 h 3250882"/>
              <a:gd name="connsiteX339" fmla="*/ 4621911 w 7121556"/>
              <a:gd name="connsiteY339" fmla="*/ 2248091 h 3250882"/>
              <a:gd name="connsiteX340" fmla="*/ 4629722 w 7121556"/>
              <a:gd name="connsiteY340" fmla="*/ 2253615 h 3250882"/>
              <a:gd name="connsiteX341" fmla="*/ 4612767 w 7121556"/>
              <a:gd name="connsiteY341" fmla="*/ 2276761 h 3250882"/>
              <a:gd name="connsiteX342" fmla="*/ 1908239 w 7121556"/>
              <a:gd name="connsiteY342" fmla="*/ 2259997 h 3250882"/>
              <a:gd name="connsiteX343" fmla="*/ 1899285 w 7121556"/>
              <a:gd name="connsiteY343" fmla="*/ 2256663 h 3250882"/>
              <a:gd name="connsiteX344" fmla="*/ 1909191 w 7121556"/>
              <a:gd name="connsiteY344" fmla="*/ 2229898 h 3250882"/>
              <a:gd name="connsiteX345" fmla="*/ 1918145 w 7121556"/>
              <a:gd name="connsiteY345" fmla="*/ 2233232 h 3250882"/>
              <a:gd name="connsiteX346" fmla="*/ 1908239 w 7121556"/>
              <a:gd name="connsiteY346" fmla="*/ 2259997 h 3250882"/>
              <a:gd name="connsiteX347" fmla="*/ 224504 w 7121556"/>
              <a:gd name="connsiteY347" fmla="*/ 2256758 h 3250882"/>
              <a:gd name="connsiteX348" fmla="*/ 203168 w 7121556"/>
              <a:gd name="connsiteY348" fmla="*/ 2238089 h 3250882"/>
              <a:gd name="connsiteX349" fmla="*/ 209264 w 7121556"/>
              <a:gd name="connsiteY349" fmla="*/ 2230755 h 3250882"/>
              <a:gd name="connsiteX350" fmla="*/ 230886 w 7121556"/>
              <a:gd name="connsiteY350" fmla="*/ 2249710 h 3250882"/>
              <a:gd name="connsiteX351" fmla="*/ 224409 w 7121556"/>
              <a:gd name="connsiteY351" fmla="*/ 2256758 h 3250882"/>
              <a:gd name="connsiteX352" fmla="*/ 3629597 w 7121556"/>
              <a:gd name="connsiteY352" fmla="*/ 2245614 h 3250882"/>
              <a:gd name="connsiteX353" fmla="*/ 3612642 w 7121556"/>
              <a:gd name="connsiteY353" fmla="*/ 2222468 h 3250882"/>
              <a:gd name="connsiteX354" fmla="*/ 3620357 w 7121556"/>
              <a:gd name="connsiteY354" fmla="*/ 2216944 h 3250882"/>
              <a:gd name="connsiteX355" fmla="*/ 3637121 w 7121556"/>
              <a:gd name="connsiteY355" fmla="*/ 2239899 h 3250882"/>
              <a:gd name="connsiteX356" fmla="*/ 3629501 w 7121556"/>
              <a:gd name="connsiteY356" fmla="*/ 2245614 h 3250882"/>
              <a:gd name="connsiteX357" fmla="*/ 4646009 w 7121556"/>
              <a:gd name="connsiteY357" fmla="*/ 2229993 h 3250882"/>
              <a:gd name="connsiteX358" fmla="*/ 4638104 w 7121556"/>
              <a:gd name="connsiteY358" fmla="*/ 2224659 h 3250882"/>
              <a:gd name="connsiteX359" fmla="*/ 4653725 w 7121556"/>
              <a:gd name="connsiteY359" fmla="*/ 2200847 h 3250882"/>
              <a:gd name="connsiteX360" fmla="*/ 4661726 w 7121556"/>
              <a:gd name="connsiteY360" fmla="*/ 2205990 h 3250882"/>
              <a:gd name="connsiteX361" fmla="*/ 4645914 w 7121556"/>
              <a:gd name="connsiteY361" fmla="*/ 2229993 h 3250882"/>
              <a:gd name="connsiteX362" fmla="*/ 180975 w 7121556"/>
              <a:gd name="connsiteY362" fmla="*/ 2220563 h 3250882"/>
              <a:gd name="connsiteX363" fmla="*/ 157829 w 7121556"/>
              <a:gd name="connsiteY363" fmla="*/ 2204466 h 3250882"/>
              <a:gd name="connsiteX364" fmla="*/ 162973 w 7121556"/>
              <a:gd name="connsiteY364" fmla="*/ 2196465 h 3250882"/>
              <a:gd name="connsiteX365" fmla="*/ 186690 w 7121556"/>
              <a:gd name="connsiteY365" fmla="*/ 2212848 h 3250882"/>
              <a:gd name="connsiteX366" fmla="*/ 180975 w 7121556"/>
              <a:gd name="connsiteY366" fmla="*/ 2220468 h 3250882"/>
              <a:gd name="connsiteX367" fmla="*/ 1927955 w 7121556"/>
              <a:gd name="connsiteY367" fmla="*/ 2206371 h 3250882"/>
              <a:gd name="connsiteX368" fmla="*/ 1919002 w 7121556"/>
              <a:gd name="connsiteY368" fmla="*/ 2203133 h 3250882"/>
              <a:gd name="connsiteX369" fmla="*/ 1928908 w 7121556"/>
              <a:gd name="connsiteY369" fmla="*/ 2176272 h 3250882"/>
              <a:gd name="connsiteX370" fmla="*/ 1937861 w 7121556"/>
              <a:gd name="connsiteY370" fmla="*/ 2179511 h 3250882"/>
              <a:gd name="connsiteX371" fmla="*/ 1927955 w 7121556"/>
              <a:gd name="connsiteY371" fmla="*/ 2206371 h 3250882"/>
              <a:gd name="connsiteX372" fmla="*/ 3596259 w 7121556"/>
              <a:gd name="connsiteY372" fmla="*/ 2198942 h 3250882"/>
              <a:gd name="connsiteX373" fmla="*/ 3580353 w 7121556"/>
              <a:gd name="connsiteY373" fmla="*/ 2175129 h 3250882"/>
              <a:gd name="connsiteX374" fmla="*/ 3588353 w 7121556"/>
              <a:gd name="connsiteY374" fmla="*/ 2169890 h 3250882"/>
              <a:gd name="connsiteX375" fmla="*/ 3604165 w 7121556"/>
              <a:gd name="connsiteY375" fmla="*/ 2193608 h 3250882"/>
              <a:gd name="connsiteX376" fmla="*/ 3596259 w 7121556"/>
              <a:gd name="connsiteY376" fmla="*/ 2198942 h 3250882"/>
              <a:gd name="connsiteX377" fmla="*/ 133541 w 7121556"/>
              <a:gd name="connsiteY377" fmla="*/ 2190179 h 3250882"/>
              <a:gd name="connsiteX378" fmla="*/ 108299 w 7121556"/>
              <a:gd name="connsiteY378" fmla="*/ 2177796 h 3250882"/>
              <a:gd name="connsiteX379" fmla="*/ 112109 w 7121556"/>
              <a:gd name="connsiteY379" fmla="*/ 2169033 h 3250882"/>
              <a:gd name="connsiteX380" fmla="*/ 138017 w 7121556"/>
              <a:gd name="connsiteY380" fmla="*/ 2181701 h 3250882"/>
              <a:gd name="connsiteX381" fmla="*/ 133445 w 7121556"/>
              <a:gd name="connsiteY381" fmla="*/ 2190083 h 3250882"/>
              <a:gd name="connsiteX382" fmla="*/ 4677061 w 7121556"/>
              <a:gd name="connsiteY382" fmla="*/ 2181797 h 3250882"/>
              <a:gd name="connsiteX383" fmla="*/ 4668965 w 7121556"/>
              <a:gd name="connsiteY383" fmla="*/ 2176844 h 3250882"/>
              <a:gd name="connsiteX384" fmla="*/ 4683633 w 7121556"/>
              <a:gd name="connsiteY384" fmla="*/ 2152460 h 3250882"/>
              <a:gd name="connsiteX385" fmla="*/ 4691825 w 7121556"/>
              <a:gd name="connsiteY385" fmla="*/ 2157317 h 3250882"/>
              <a:gd name="connsiteX386" fmla="*/ 4677061 w 7121556"/>
              <a:gd name="connsiteY386" fmla="*/ 2181892 h 3250882"/>
              <a:gd name="connsiteX387" fmla="*/ 82201 w 7121556"/>
              <a:gd name="connsiteY387" fmla="*/ 2167795 h 3250882"/>
              <a:gd name="connsiteX388" fmla="*/ 55245 w 7121556"/>
              <a:gd name="connsiteY388" fmla="*/ 2160461 h 3250882"/>
              <a:gd name="connsiteX389" fmla="*/ 57245 w 7121556"/>
              <a:gd name="connsiteY389" fmla="*/ 2151126 h 3250882"/>
              <a:gd name="connsiteX390" fmla="*/ 85153 w 7121556"/>
              <a:gd name="connsiteY390" fmla="*/ 2158746 h 3250882"/>
              <a:gd name="connsiteX391" fmla="*/ 82201 w 7121556"/>
              <a:gd name="connsiteY391" fmla="*/ 2167795 h 3250882"/>
              <a:gd name="connsiteX392" fmla="*/ 27813 w 7121556"/>
              <a:gd name="connsiteY392" fmla="*/ 2155984 h 3250882"/>
              <a:gd name="connsiteX393" fmla="*/ 0 w 7121556"/>
              <a:gd name="connsiteY393" fmla="*/ 2154460 h 3250882"/>
              <a:gd name="connsiteX394" fmla="*/ 0 w 7121556"/>
              <a:gd name="connsiteY394" fmla="*/ 2144935 h 3250882"/>
              <a:gd name="connsiteX395" fmla="*/ 28861 w 7121556"/>
              <a:gd name="connsiteY395" fmla="*/ 2146459 h 3250882"/>
              <a:gd name="connsiteX396" fmla="*/ 27813 w 7121556"/>
              <a:gd name="connsiteY396" fmla="*/ 2155889 h 3250882"/>
              <a:gd name="connsiteX397" fmla="*/ 1947672 w 7121556"/>
              <a:gd name="connsiteY397" fmla="*/ 2152555 h 3250882"/>
              <a:gd name="connsiteX398" fmla="*/ 1938718 w 7121556"/>
              <a:gd name="connsiteY398" fmla="*/ 2149316 h 3250882"/>
              <a:gd name="connsiteX399" fmla="*/ 1948625 w 7121556"/>
              <a:gd name="connsiteY399" fmla="*/ 2122361 h 3250882"/>
              <a:gd name="connsiteX400" fmla="*/ 1957578 w 7121556"/>
              <a:gd name="connsiteY400" fmla="*/ 2125599 h 3250882"/>
              <a:gd name="connsiteX401" fmla="*/ 1947672 w 7121556"/>
              <a:gd name="connsiteY401" fmla="*/ 2152555 h 3250882"/>
              <a:gd name="connsiteX402" fmla="*/ 3564827 w 7121556"/>
              <a:gd name="connsiteY402" fmla="*/ 2151031 h 3250882"/>
              <a:gd name="connsiteX403" fmla="*/ 3549682 w 7121556"/>
              <a:gd name="connsiteY403" fmla="*/ 2126647 h 3250882"/>
              <a:gd name="connsiteX404" fmla="*/ 3557778 w 7121556"/>
              <a:gd name="connsiteY404" fmla="*/ 2121694 h 3250882"/>
              <a:gd name="connsiteX405" fmla="*/ 3572828 w 7121556"/>
              <a:gd name="connsiteY405" fmla="*/ 2145887 h 3250882"/>
              <a:gd name="connsiteX406" fmla="*/ 3564731 w 7121556"/>
              <a:gd name="connsiteY406" fmla="*/ 2151031 h 3250882"/>
              <a:gd name="connsiteX407" fmla="*/ 4706207 w 7121556"/>
              <a:gd name="connsiteY407" fmla="*/ 2132362 h 3250882"/>
              <a:gd name="connsiteX408" fmla="*/ 4697921 w 7121556"/>
              <a:gd name="connsiteY408" fmla="*/ 2127695 h 3250882"/>
              <a:gd name="connsiteX409" fmla="*/ 4711732 w 7121556"/>
              <a:gd name="connsiteY409" fmla="*/ 2102739 h 3250882"/>
              <a:gd name="connsiteX410" fmla="*/ 4720114 w 7121556"/>
              <a:gd name="connsiteY410" fmla="*/ 2107311 h 3250882"/>
              <a:gd name="connsiteX411" fmla="*/ 4706207 w 7121556"/>
              <a:gd name="connsiteY411" fmla="*/ 2132362 h 3250882"/>
              <a:gd name="connsiteX412" fmla="*/ 3535013 w 7121556"/>
              <a:gd name="connsiteY412" fmla="*/ 2102072 h 3250882"/>
              <a:gd name="connsiteX413" fmla="*/ 3520631 w 7121556"/>
              <a:gd name="connsiteY413" fmla="*/ 2077307 h 3250882"/>
              <a:gd name="connsiteX414" fmla="*/ 3528917 w 7121556"/>
              <a:gd name="connsiteY414" fmla="*/ 2072545 h 3250882"/>
              <a:gd name="connsiteX415" fmla="*/ 3543205 w 7121556"/>
              <a:gd name="connsiteY415" fmla="*/ 2097215 h 3250882"/>
              <a:gd name="connsiteX416" fmla="*/ 3535013 w 7121556"/>
              <a:gd name="connsiteY416" fmla="*/ 2102072 h 3250882"/>
              <a:gd name="connsiteX417" fmla="*/ 1967389 w 7121556"/>
              <a:gd name="connsiteY417" fmla="*/ 2098739 h 3250882"/>
              <a:gd name="connsiteX418" fmla="*/ 1958435 w 7121556"/>
              <a:gd name="connsiteY418" fmla="*/ 2095500 h 3250882"/>
              <a:gd name="connsiteX419" fmla="*/ 1968246 w 7121556"/>
              <a:gd name="connsiteY419" fmla="*/ 2068640 h 3250882"/>
              <a:gd name="connsiteX420" fmla="*/ 1977200 w 7121556"/>
              <a:gd name="connsiteY420" fmla="*/ 2071878 h 3250882"/>
              <a:gd name="connsiteX421" fmla="*/ 1967389 w 7121556"/>
              <a:gd name="connsiteY421" fmla="*/ 2098739 h 3250882"/>
              <a:gd name="connsiteX422" fmla="*/ 4733544 w 7121556"/>
              <a:gd name="connsiteY422" fmla="*/ 2081975 h 3250882"/>
              <a:gd name="connsiteX423" fmla="*/ 4725067 w 7121556"/>
              <a:gd name="connsiteY423" fmla="*/ 2077593 h 3250882"/>
              <a:gd name="connsiteX424" fmla="*/ 4738116 w 7121556"/>
              <a:gd name="connsiteY424" fmla="*/ 2052257 h 3250882"/>
              <a:gd name="connsiteX425" fmla="*/ 4746593 w 7121556"/>
              <a:gd name="connsiteY425" fmla="*/ 2056543 h 3250882"/>
              <a:gd name="connsiteX426" fmla="*/ 4733544 w 7121556"/>
              <a:gd name="connsiteY426" fmla="*/ 2082070 h 3250882"/>
              <a:gd name="connsiteX427" fmla="*/ 3506534 w 7121556"/>
              <a:gd name="connsiteY427" fmla="*/ 2052352 h 3250882"/>
              <a:gd name="connsiteX428" fmla="*/ 3492722 w 7121556"/>
              <a:gd name="connsiteY428" fmla="*/ 2027206 h 3250882"/>
              <a:gd name="connsiteX429" fmla="*/ 3501104 w 7121556"/>
              <a:gd name="connsiteY429" fmla="*/ 2022634 h 3250882"/>
              <a:gd name="connsiteX430" fmla="*/ 3514820 w 7121556"/>
              <a:gd name="connsiteY430" fmla="*/ 2047685 h 3250882"/>
              <a:gd name="connsiteX431" fmla="*/ 3506534 w 7121556"/>
              <a:gd name="connsiteY431" fmla="*/ 2052352 h 3250882"/>
              <a:gd name="connsiteX432" fmla="*/ 1987010 w 7121556"/>
              <a:gd name="connsiteY432" fmla="*/ 2045018 h 3250882"/>
              <a:gd name="connsiteX433" fmla="*/ 1978057 w 7121556"/>
              <a:gd name="connsiteY433" fmla="*/ 2041779 h 3250882"/>
              <a:gd name="connsiteX434" fmla="*/ 1987963 w 7121556"/>
              <a:gd name="connsiteY434" fmla="*/ 2014918 h 3250882"/>
              <a:gd name="connsiteX435" fmla="*/ 1996916 w 7121556"/>
              <a:gd name="connsiteY435" fmla="*/ 2018252 h 3250882"/>
              <a:gd name="connsiteX436" fmla="*/ 1987010 w 7121556"/>
              <a:gd name="connsiteY436" fmla="*/ 2045113 h 3250882"/>
              <a:gd name="connsiteX437" fmla="*/ 4759357 w 7121556"/>
              <a:gd name="connsiteY437" fmla="*/ 2030825 h 3250882"/>
              <a:gd name="connsiteX438" fmla="*/ 4750784 w 7121556"/>
              <a:gd name="connsiteY438" fmla="*/ 2026634 h 3250882"/>
              <a:gd name="connsiteX439" fmla="*/ 4763167 w 7121556"/>
              <a:gd name="connsiteY439" fmla="*/ 2000917 h 3250882"/>
              <a:gd name="connsiteX440" fmla="*/ 4771740 w 7121556"/>
              <a:gd name="connsiteY440" fmla="*/ 2005012 h 3250882"/>
              <a:gd name="connsiteX441" fmla="*/ 4759357 w 7121556"/>
              <a:gd name="connsiteY441" fmla="*/ 2030825 h 3250882"/>
              <a:gd name="connsiteX442" fmla="*/ 3479197 w 7121556"/>
              <a:gd name="connsiteY442" fmla="*/ 2002060 h 3250882"/>
              <a:gd name="connsiteX443" fmla="*/ 3465957 w 7121556"/>
              <a:gd name="connsiteY443" fmla="*/ 1976723 h 3250882"/>
              <a:gd name="connsiteX444" fmla="*/ 3474434 w 7121556"/>
              <a:gd name="connsiteY444" fmla="*/ 1972342 h 3250882"/>
              <a:gd name="connsiteX445" fmla="*/ 3487674 w 7121556"/>
              <a:gd name="connsiteY445" fmla="*/ 1997678 h 3250882"/>
              <a:gd name="connsiteX446" fmla="*/ 3479292 w 7121556"/>
              <a:gd name="connsiteY446" fmla="*/ 2002155 h 3250882"/>
              <a:gd name="connsiteX447" fmla="*/ 2006822 w 7121556"/>
              <a:gd name="connsiteY447" fmla="*/ 1991297 h 3250882"/>
              <a:gd name="connsiteX448" fmla="*/ 1997869 w 7121556"/>
              <a:gd name="connsiteY448" fmla="*/ 1987963 h 3250882"/>
              <a:gd name="connsiteX449" fmla="*/ 2007775 w 7121556"/>
              <a:gd name="connsiteY449" fmla="*/ 1961102 h 3250882"/>
              <a:gd name="connsiteX450" fmla="*/ 2016728 w 7121556"/>
              <a:gd name="connsiteY450" fmla="*/ 1964436 h 3250882"/>
              <a:gd name="connsiteX451" fmla="*/ 2006822 w 7121556"/>
              <a:gd name="connsiteY451" fmla="*/ 1991201 h 3250882"/>
              <a:gd name="connsiteX452" fmla="*/ 4783836 w 7121556"/>
              <a:gd name="connsiteY452" fmla="*/ 1979009 h 3250882"/>
              <a:gd name="connsiteX453" fmla="*/ 4775168 w 7121556"/>
              <a:gd name="connsiteY453" fmla="*/ 1975009 h 3250882"/>
              <a:gd name="connsiteX454" fmla="*/ 4786884 w 7121556"/>
              <a:gd name="connsiteY454" fmla="*/ 1949006 h 3250882"/>
              <a:gd name="connsiteX455" fmla="*/ 4795552 w 7121556"/>
              <a:gd name="connsiteY455" fmla="*/ 1952911 h 3250882"/>
              <a:gd name="connsiteX456" fmla="*/ 4783741 w 7121556"/>
              <a:gd name="connsiteY456" fmla="*/ 1979009 h 3250882"/>
              <a:gd name="connsiteX457" fmla="*/ 3452908 w 7121556"/>
              <a:gd name="connsiteY457" fmla="*/ 1951196 h 3250882"/>
              <a:gd name="connsiteX458" fmla="*/ 3440049 w 7121556"/>
              <a:gd name="connsiteY458" fmla="*/ 1925574 h 3250882"/>
              <a:gd name="connsiteX459" fmla="*/ 3448622 w 7121556"/>
              <a:gd name="connsiteY459" fmla="*/ 1921288 h 3250882"/>
              <a:gd name="connsiteX460" fmla="*/ 3461480 w 7121556"/>
              <a:gd name="connsiteY460" fmla="*/ 1946815 h 3250882"/>
              <a:gd name="connsiteX461" fmla="*/ 3453003 w 7121556"/>
              <a:gd name="connsiteY461" fmla="*/ 1951101 h 3250882"/>
              <a:gd name="connsiteX462" fmla="*/ 2026730 w 7121556"/>
              <a:gd name="connsiteY462" fmla="*/ 1937766 h 3250882"/>
              <a:gd name="connsiteX463" fmla="*/ 2017776 w 7121556"/>
              <a:gd name="connsiteY463" fmla="*/ 1934432 h 3250882"/>
              <a:gd name="connsiteX464" fmla="*/ 2027777 w 7121556"/>
              <a:gd name="connsiteY464" fmla="*/ 1907667 h 3250882"/>
              <a:gd name="connsiteX465" fmla="*/ 2036731 w 7121556"/>
              <a:gd name="connsiteY465" fmla="*/ 1911001 h 3250882"/>
              <a:gd name="connsiteX466" fmla="*/ 2026730 w 7121556"/>
              <a:gd name="connsiteY466" fmla="*/ 1937766 h 3250882"/>
              <a:gd name="connsiteX467" fmla="*/ 4807173 w 7121556"/>
              <a:gd name="connsiteY467" fmla="*/ 1926717 h 3250882"/>
              <a:gd name="connsiteX468" fmla="*/ 4798409 w 7121556"/>
              <a:gd name="connsiteY468" fmla="*/ 1922907 h 3250882"/>
              <a:gd name="connsiteX469" fmla="*/ 4809649 w 7121556"/>
              <a:gd name="connsiteY469" fmla="*/ 1896618 h 3250882"/>
              <a:gd name="connsiteX470" fmla="*/ 4818412 w 7121556"/>
              <a:gd name="connsiteY470" fmla="*/ 1900333 h 3250882"/>
              <a:gd name="connsiteX471" fmla="*/ 4807173 w 7121556"/>
              <a:gd name="connsiteY471" fmla="*/ 1926717 h 3250882"/>
              <a:gd name="connsiteX472" fmla="*/ 3427381 w 7121556"/>
              <a:gd name="connsiteY472" fmla="*/ 1899952 h 3250882"/>
              <a:gd name="connsiteX473" fmla="*/ 3414903 w 7121556"/>
              <a:gd name="connsiteY473" fmla="*/ 1874234 h 3250882"/>
              <a:gd name="connsiteX474" fmla="*/ 3423476 w 7121556"/>
              <a:gd name="connsiteY474" fmla="*/ 1870043 h 3250882"/>
              <a:gd name="connsiteX475" fmla="*/ 3435953 w 7121556"/>
              <a:gd name="connsiteY475" fmla="*/ 1895761 h 3250882"/>
              <a:gd name="connsiteX476" fmla="*/ 3427381 w 7121556"/>
              <a:gd name="connsiteY476" fmla="*/ 1899952 h 3250882"/>
              <a:gd name="connsiteX477" fmla="*/ 2046827 w 7121556"/>
              <a:gd name="connsiteY477" fmla="*/ 1884235 h 3250882"/>
              <a:gd name="connsiteX478" fmla="*/ 2037874 w 7121556"/>
              <a:gd name="connsiteY478" fmla="*/ 1880902 h 3250882"/>
              <a:gd name="connsiteX479" fmla="*/ 2048066 w 7121556"/>
              <a:gd name="connsiteY479" fmla="*/ 1854136 h 3250882"/>
              <a:gd name="connsiteX480" fmla="*/ 2056924 w 7121556"/>
              <a:gd name="connsiteY480" fmla="*/ 1857566 h 3250882"/>
              <a:gd name="connsiteX481" fmla="*/ 2046732 w 7121556"/>
              <a:gd name="connsiteY481" fmla="*/ 1884235 h 3250882"/>
              <a:gd name="connsiteX482" fmla="*/ 4829461 w 7121556"/>
              <a:gd name="connsiteY482" fmla="*/ 1873949 h 3250882"/>
              <a:gd name="connsiteX483" fmla="*/ 4820603 w 7121556"/>
              <a:gd name="connsiteY483" fmla="*/ 1870329 h 3250882"/>
              <a:gd name="connsiteX484" fmla="*/ 4831366 w 7121556"/>
              <a:gd name="connsiteY484" fmla="*/ 1843850 h 3250882"/>
              <a:gd name="connsiteX485" fmla="*/ 4840224 w 7121556"/>
              <a:gd name="connsiteY485" fmla="*/ 1847374 h 3250882"/>
              <a:gd name="connsiteX486" fmla="*/ 4829461 w 7121556"/>
              <a:gd name="connsiteY486" fmla="*/ 1873949 h 3250882"/>
              <a:gd name="connsiteX487" fmla="*/ 3402425 w 7121556"/>
              <a:gd name="connsiteY487" fmla="*/ 1848422 h 3250882"/>
              <a:gd name="connsiteX488" fmla="*/ 3390138 w 7121556"/>
              <a:gd name="connsiteY488" fmla="*/ 1822609 h 3250882"/>
              <a:gd name="connsiteX489" fmla="*/ 3398711 w 7121556"/>
              <a:gd name="connsiteY489" fmla="*/ 1818513 h 3250882"/>
              <a:gd name="connsiteX490" fmla="*/ 3410998 w 7121556"/>
              <a:gd name="connsiteY490" fmla="*/ 1844326 h 3250882"/>
              <a:gd name="connsiteX491" fmla="*/ 3402425 w 7121556"/>
              <a:gd name="connsiteY491" fmla="*/ 1848422 h 3250882"/>
              <a:gd name="connsiteX492" fmla="*/ 2067211 w 7121556"/>
              <a:gd name="connsiteY492" fmla="*/ 1830896 h 3250882"/>
              <a:gd name="connsiteX493" fmla="*/ 2058353 w 7121556"/>
              <a:gd name="connsiteY493" fmla="*/ 1827467 h 3250882"/>
              <a:gd name="connsiteX494" fmla="*/ 2068735 w 7121556"/>
              <a:gd name="connsiteY494" fmla="*/ 1800797 h 3250882"/>
              <a:gd name="connsiteX495" fmla="*/ 2077593 w 7121556"/>
              <a:gd name="connsiteY495" fmla="*/ 1804226 h 3250882"/>
              <a:gd name="connsiteX496" fmla="*/ 2067211 w 7121556"/>
              <a:gd name="connsiteY496" fmla="*/ 1830896 h 3250882"/>
              <a:gd name="connsiteX497" fmla="*/ 4850797 w 7121556"/>
              <a:gd name="connsiteY497" fmla="*/ 1820799 h 3250882"/>
              <a:gd name="connsiteX498" fmla="*/ 4841939 w 7121556"/>
              <a:gd name="connsiteY498" fmla="*/ 1817275 h 3250882"/>
              <a:gd name="connsiteX499" fmla="*/ 4852226 w 7121556"/>
              <a:gd name="connsiteY499" fmla="*/ 1790700 h 3250882"/>
              <a:gd name="connsiteX500" fmla="*/ 4861084 w 7121556"/>
              <a:gd name="connsiteY500" fmla="*/ 1794129 h 3250882"/>
              <a:gd name="connsiteX501" fmla="*/ 4850702 w 7121556"/>
              <a:gd name="connsiteY501" fmla="*/ 1820799 h 3250882"/>
              <a:gd name="connsiteX502" fmla="*/ 3377946 w 7121556"/>
              <a:gd name="connsiteY502" fmla="*/ 1796606 h 3250882"/>
              <a:gd name="connsiteX503" fmla="*/ 3365849 w 7121556"/>
              <a:gd name="connsiteY503" fmla="*/ 1770602 h 3250882"/>
              <a:gd name="connsiteX504" fmla="*/ 3374517 w 7121556"/>
              <a:gd name="connsiteY504" fmla="*/ 1766602 h 3250882"/>
              <a:gd name="connsiteX505" fmla="*/ 3386614 w 7121556"/>
              <a:gd name="connsiteY505" fmla="*/ 1792510 h 3250882"/>
              <a:gd name="connsiteX506" fmla="*/ 3377946 w 7121556"/>
              <a:gd name="connsiteY506" fmla="*/ 1796510 h 3250882"/>
              <a:gd name="connsiteX507" fmla="*/ 2088071 w 7121556"/>
              <a:gd name="connsiteY507" fmla="*/ 1777556 h 3250882"/>
              <a:gd name="connsiteX508" fmla="*/ 2079212 w 7121556"/>
              <a:gd name="connsiteY508" fmla="*/ 1774031 h 3250882"/>
              <a:gd name="connsiteX509" fmla="*/ 2089785 w 7121556"/>
              <a:gd name="connsiteY509" fmla="*/ 1747457 h 3250882"/>
              <a:gd name="connsiteX510" fmla="*/ 2098643 w 7121556"/>
              <a:gd name="connsiteY510" fmla="*/ 1750981 h 3250882"/>
              <a:gd name="connsiteX511" fmla="*/ 2088071 w 7121556"/>
              <a:gd name="connsiteY511" fmla="*/ 1777556 h 3250882"/>
              <a:gd name="connsiteX512" fmla="*/ 4871276 w 7121556"/>
              <a:gd name="connsiteY512" fmla="*/ 1767364 h 3250882"/>
              <a:gd name="connsiteX513" fmla="*/ 4862322 w 7121556"/>
              <a:gd name="connsiteY513" fmla="*/ 1764030 h 3250882"/>
              <a:gd name="connsiteX514" fmla="*/ 4872324 w 7121556"/>
              <a:gd name="connsiteY514" fmla="*/ 1737265 h 3250882"/>
              <a:gd name="connsiteX515" fmla="*/ 4881277 w 7121556"/>
              <a:gd name="connsiteY515" fmla="*/ 1740599 h 3250882"/>
              <a:gd name="connsiteX516" fmla="*/ 4871276 w 7121556"/>
              <a:gd name="connsiteY516" fmla="*/ 1767459 h 3250882"/>
              <a:gd name="connsiteX517" fmla="*/ 3353753 w 7121556"/>
              <a:gd name="connsiteY517" fmla="*/ 1744694 h 3250882"/>
              <a:gd name="connsiteX518" fmla="*/ 3341751 w 7121556"/>
              <a:gd name="connsiteY518" fmla="*/ 1718786 h 3250882"/>
              <a:gd name="connsiteX519" fmla="*/ 3350419 w 7121556"/>
              <a:gd name="connsiteY519" fmla="*/ 1714786 h 3250882"/>
              <a:gd name="connsiteX520" fmla="*/ 3362420 w 7121556"/>
              <a:gd name="connsiteY520" fmla="*/ 1740694 h 3250882"/>
              <a:gd name="connsiteX521" fmla="*/ 3353753 w 7121556"/>
              <a:gd name="connsiteY521" fmla="*/ 1744694 h 3250882"/>
              <a:gd name="connsiteX522" fmla="*/ 2109216 w 7121556"/>
              <a:gd name="connsiteY522" fmla="*/ 1724501 h 3250882"/>
              <a:gd name="connsiteX523" fmla="*/ 2100358 w 7121556"/>
              <a:gd name="connsiteY523" fmla="*/ 1720882 h 3250882"/>
              <a:gd name="connsiteX524" fmla="*/ 2111216 w 7121556"/>
              <a:gd name="connsiteY524" fmla="*/ 1694402 h 3250882"/>
              <a:gd name="connsiteX525" fmla="*/ 2119979 w 7121556"/>
              <a:gd name="connsiteY525" fmla="*/ 1698022 h 3250882"/>
              <a:gd name="connsiteX526" fmla="*/ 2109216 w 7121556"/>
              <a:gd name="connsiteY526" fmla="*/ 1724501 h 3250882"/>
              <a:gd name="connsiteX527" fmla="*/ 4891183 w 7121556"/>
              <a:gd name="connsiteY527" fmla="*/ 1713643 h 3250882"/>
              <a:gd name="connsiteX528" fmla="*/ 4882230 w 7121556"/>
              <a:gd name="connsiteY528" fmla="*/ 1710404 h 3250882"/>
              <a:gd name="connsiteX529" fmla="*/ 4891850 w 7121556"/>
              <a:gd name="connsiteY529" fmla="*/ 1683544 h 3250882"/>
              <a:gd name="connsiteX530" fmla="*/ 4900803 w 7121556"/>
              <a:gd name="connsiteY530" fmla="*/ 1686782 h 3250882"/>
              <a:gd name="connsiteX531" fmla="*/ 4891088 w 7121556"/>
              <a:gd name="connsiteY531" fmla="*/ 1713738 h 3250882"/>
              <a:gd name="connsiteX532" fmla="*/ 3329749 w 7121556"/>
              <a:gd name="connsiteY532" fmla="*/ 1692878 h 3250882"/>
              <a:gd name="connsiteX533" fmla="*/ 3317748 w 7121556"/>
              <a:gd name="connsiteY533" fmla="*/ 1666970 h 3250882"/>
              <a:gd name="connsiteX534" fmla="*/ 3326416 w 7121556"/>
              <a:gd name="connsiteY534" fmla="*/ 1662970 h 3250882"/>
              <a:gd name="connsiteX535" fmla="*/ 3338417 w 7121556"/>
              <a:gd name="connsiteY535" fmla="*/ 1688878 h 3250882"/>
              <a:gd name="connsiteX536" fmla="*/ 3329749 w 7121556"/>
              <a:gd name="connsiteY536" fmla="*/ 1692878 h 3250882"/>
              <a:gd name="connsiteX537" fmla="*/ 2131028 w 7121556"/>
              <a:gd name="connsiteY537" fmla="*/ 1671733 h 3250882"/>
              <a:gd name="connsiteX538" fmla="*/ 2122265 w 7121556"/>
              <a:gd name="connsiteY538" fmla="*/ 1668018 h 3250882"/>
              <a:gd name="connsiteX539" fmla="*/ 2133410 w 7121556"/>
              <a:gd name="connsiteY539" fmla="*/ 1641634 h 3250882"/>
              <a:gd name="connsiteX540" fmla="*/ 2142173 w 7121556"/>
              <a:gd name="connsiteY540" fmla="*/ 1645349 h 3250882"/>
              <a:gd name="connsiteX541" fmla="*/ 2131028 w 7121556"/>
              <a:gd name="connsiteY541" fmla="*/ 1671638 h 3250882"/>
              <a:gd name="connsiteX542" fmla="*/ 4910328 w 7121556"/>
              <a:gd name="connsiteY542" fmla="*/ 1659731 h 3250882"/>
              <a:gd name="connsiteX543" fmla="*/ 4901375 w 7121556"/>
              <a:gd name="connsiteY543" fmla="*/ 1656588 h 3250882"/>
              <a:gd name="connsiteX544" fmla="*/ 4910709 w 7121556"/>
              <a:gd name="connsiteY544" fmla="*/ 1629632 h 3250882"/>
              <a:gd name="connsiteX545" fmla="*/ 4919758 w 7121556"/>
              <a:gd name="connsiteY545" fmla="*/ 1632776 h 3250882"/>
              <a:gd name="connsiteX546" fmla="*/ 4910328 w 7121556"/>
              <a:gd name="connsiteY546" fmla="*/ 1659827 h 3250882"/>
              <a:gd name="connsiteX547" fmla="*/ 3305651 w 7121556"/>
              <a:gd name="connsiteY547" fmla="*/ 1640967 h 3250882"/>
              <a:gd name="connsiteX548" fmla="*/ 3293555 w 7121556"/>
              <a:gd name="connsiteY548" fmla="*/ 1615059 h 3250882"/>
              <a:gd name="connsiteX549" fmla="*/ 3302222 w 7121556"/>
              <a:gd name="connsiteY549" fmla="*/ 1611059 h 3250882"/>
              <a:gd name="connsiteX550" fmla="*/ 3314319 w 7121556"/>
              <a:gd name="connsiteY550" fmla="*/ 1636967 h 3250882"/>
              <a:gd name="connsiteX551" fmla="*/ 3305651 w 7121556"/>
              <a:gd name="connsiteY551" fmla="*/ 1640967 h 3250882"/>
              <a:gd name="connsiteX552" fmla="*/ 2153412 w 7121556"/>
              <a:gd name="connsiteY552" fmla="*/ 1619155 h 3250882"/>
              <a:gd name="connsiteX553" fmla="*/ 2144649 w 7121556"/>
              <a:gd name="connsiteY553" fmla="*/ 1615345 h 3250882"/>
              <a:gd name="connsiteX554" fmla="*/ 2156174 w 7121556"/>
              <a:gd name="connsiteY554" fmla="*/ 1589151 h 3250882"/>
              <a:gd name="connsiteX555" fmla="*/ 2164937 w 7121556"/>
              <a:gd name="connsiteY555" fmla="*/ 1592961 h 3250882"/>
              <a:gd name="connsiteX556" fmla="*/ 2153507 w 7121556"/>
              <a:gd name="connsiteY556" fmla="*/ 1619155 h 3250882"/>
              <a:gd name="connsiteX557" fmla="*/ 4928997 w 7121556"/>
              <a:gd name="connsiteY557" fmla="*/ 1605629 h 3250882"/>
              <a:gd name="connsiteX558" fmla="*/ 4919949 w 7121556"/>
              <a:gd name="connsiteY558" fmla="*/ 1602581 h 3250882"/>
              <a:gd name="connsiteX559" fmla="*/ 4929092 w 7121556"/>
              <a:gd name="connsiteY559" fmla="*/ 1575530 h 3250882"/>
              <a:gd name="connsiteX560" fmla="*/ 4938141 w 7121556"/>
              <a:gd name="connsiteY560" fmla="*/ 1578578 h 3250882"/>
              <a:gd name="connsiteX561" fmla="*/ 4928997 w 7121556"/>
              <a:gd name="connsiteY561" fmla="*/ 1605725 h 3250882"/>
              <a:gd name="connsiteX562" fmla="*/ 3281458 w 7121556"/>
              <a:gd name="connsiteY562" fmla="*/ 1589246 h 3250882"/>
              <a:gd name="connsiteX563" fmla="*/ 3269171 w 7121556"/>
              <a:gd name="connsiteY563" fmla="*/ 1563434 h 3250882"/>
              <a:gd name="connsiteX564" fmla="*/ 3277743 w 7121556"/>
              <a:gd name="connsiteY564" fmla="*/ 1559338 h 3250882"/>
              <a:gd name="connsiteX565" fmla="*/ 3290030 w 7121556"/>
              <a:gd name="connsiteY565" fmla="*/ 1585151 h 3250882"/>
              <a:gd name="connsiteX566" fmla="*/ 3281458 w 7121556"/>
              <a:gd name="connsiteY566" fmla="*/ 1589246 h 3250882"/>
              <a:gd name="connsiteX567" fmla="*/ 2176558 w 7121556"/>
              <a:gd name="connsiteY567" fmla="*/ 1566958 h 3250882"/>
              <a:gd name="connsiteX568" fmla="*/ 2167890 w 7121556"/>
              <a:gd name="connsiteY568" fmla="*/ 1563053 h 3250882"/>
              <a:gd name="connsiteX569" fmla="*/ 2179796 w 7121556"/>
              <a:gd name="connsiteY569" fmla="*/ 1537049 h 3250882"/>
              <a:gd name="connsiteX570" fmla="*/ 2188464 w 7121556"/>
              <a:gd name="connsiteY570" fmla="*/ 1541050 h 3250882"/>
              <a:gd name="connsiteX571" fmla="*/ 2176558 w 7121556"/>
              <a:gd name="connsiteY571" fmla="*/ 1567053 h 3250882"/>
              <a:gd name="connsiteX572" fmla="*/ 4947190 w 7121556"/>
              <a:gd name="connsiteY572" fmla="*/ 1551337 h 3250882"/>
              <a:gd name="connsiteX573" fmla="*/ 4938141 w 7121556"/>
              <a:gd name="connsiteY573" fmla="*/ 1548384 h 3250882"/>
              <a:gd name="connsiteX574" fmla="*/ 4947095 w 7121556"/>
              <a:gd name="connsiteY574" fmla="*/ 1521238 h 3250882"/>
              <a:gd name="connsiteX575" fmla="*/ 4956144 w 7121556"/>
              <a:gd name="connsiteY575" fmla="*/ 1524191 h 3250882"/>
              <a:gd name="connsiteX576" fmla="*/ 4947190 w 7121556"/>
              <a:gd name="connsiteY576" fmla="*/ 1551337 h 3250882"/>
              <a:gd name="connsiteX577" fmla="*/ 3256788 w 7121556"/>
              <a:gd name="connsiteY577" fmla="*/ 1537621 h 3250882"/>
              <a:gd name="connsiteX578" fmla="*/ 3244310 w 7121556"/>
              <a:gd name="connsiteY578" fmla="*/ 1511903 h 3250882"/>
              <a:gd name="connsiteX579" fmla="*/ 3252883 w 7121556"/>
              <a:gd name="connsiteY579" fmla="*/ 1507712 h 3250882"/>
              <a:gd name="connsiteX580" fmla="*/ 3265456 w 7121556"/>
              <a:gd name="connsiteY580" fmla="*/ 1533430 h 3250882"/>
              <a:gd name="connsiteX581" fmla="*/ 3256883 w 7121556"/>
              <a:gd name="connsiteY581" fmla="*/ 1537621 h 3250882"/>
              <a:gd name="connsiteX582" fmla="*/ 2200561 w 7121556"/>
              <a:gd name="connsiteY582" fmla="*/ 1515142 h 3250882"/>
              <a:gd name="connsiteX583" fmla="*/ 2191988 w 7121556"/>
              <a:gd name="connsiteY583" fmla="*/ 1511046 h 3250882"/>
              <a:gd name="connsiteX584" fmla="*/ 2204371 w 7121556"/>
              <a:gd name="connsiteY584" fmla="*/ 1485233 h 3250882"/>
              <a:gd name="connsiteX585" fmla="*/ 2212943 w 7121556"/>
              <a:gd name="connsiteY585" fmla="*/ 1489424 h 3250882"/>
              <a:gd name="connsiteX586" fmla="*/ 2200561 w 7121556"/>
              <a:gd name="connsiteY586" fmla="*/ 1515142 h 3250882"/>
              <a:gd name="connsiteX587" fmla="*/ 4965002 w 7121556"/>
              <a:gd name="connsiteY587" fmla="*/ 1497044 h 3250882"/>
              <a:gd name="connsiteX588" fmla="*/ 4955953 w 7121556"/>
              <a:gd name="connsiteY588" fmla="*/ 1494092 h 3250882"/>
              <a:gd name="connsiteX589" fmla="*/ 4964716 w 7121556"/>
              <a:gd name="connsiteY589" fmla="*/ 1467041 h 3250882"/>
              <a:gd name="connsiteX590" fmla="*/ 4973765 w 7121556"/>
              <a:gd name="connsiteY590" fmla="*/ 1469993 h 3250882"/>
              <a:gd name="connsiteX591" fmla="*/ 4965002 w 7121556"/>
              <a:gd name="connsiteY591" fmla="*/ 1497139 h 3250882"/>
              <a:gd name="connsiteX592" fmla="*/ 3231547 w 7121556"/>
              <a:gd name="connsiteY592" fmla="*/ 1486376 h 3250882"/>
              <a:gd name="connsiteX593" fmla="*/ 3218688 w 7121556"/>
              <a:gd name="connsiteY593" fmla="*/ 1460849 h 3250882"/>
              <a:gd name="connsiteX594" fmla="*/ 3227165 w 7121556"/>
              <a:gd name="connsiteY594" fmla="*/ 1456468 h 3250882"/>
              <a:gd name="connsiteX595" fmla="*/ 3240120 w 7121556"/>
              <a:gd name="connsiteY595" fmla="*/ 1481995 h 3250882"/>
              <a:gd name="connsiteX596" fmla="*/ 3231642 w 7121556"/>
              <a:gd name="connsiteY596" fmla="*/ 1486281 h 3250882"/>
              <a:gd name="connsiteX597" fmla="*/ 2225516 w 7121556"/>
              <a:gd name="connsiteY597" fmla="*/ 1463802 h 3250882"/>
              <a:gd name="connsiteX598" fmla="*/ 2217039 w 7121556"/>
              <a:gd name="connsiteY598" fmla="*/ 1459516 h 3250882"/>
              <a:gd name="connsiteX599" fmla="*/ 2229993 w 7121556"/>
              <a:gd name="connsiteY599" fmla="*/ 1433989 h 3250882"/>
              <a:gd name="connsiteX600" fmla="*/ 2238470 w 7121556"/>
              <a:gd name="connsiteY600" fmla="*/ 1438370 h 3250882"/>
              <a:gd name="connsiteX601" fmla="*/ 2225516 w 7121556"/>
              <a:gd name="connsiteY601" fmla="*/ 1463802 h 3250882"/>
              <a:gd name="connsiteX602" fmla="*/ 4982528 w 7121556"/>
              <a:gd name="connsiteY602" fmla="*/ 1442752 h 3250882"/>
              <a:gd name="connsiteX603" fmla="*/ 4973479 w 7121556"/>
              <a:gd name="connsiteY603" fmla="*/ 1439894 h 3250882"/>
              <a:gd name="connsiteX604" fmla="*/ 4982147 w 7121556"/>
              <a:gd name="connsiteY604" fmla="*/ 1412653 h 3250882"/>
              <a:gd name="connsiteX605" fmla="*/ 4991196 w 7121556"/>
              <a:gd name="connsiteY605" fmla="*/ 1415510 h 3250882"/>
              <a:gd name="connsiteX606" fmla="*/ 4982528 w 7121556"/>
              <a:gd name="connsiteY606" fmla="*/ 1442752 h 3250882"/>
              <a:gd name="connsiteX607" fmla="*/ 3205544 w 7121556"/>
              <a:gd name="connsiteY607" fmla="*/ 1435513 h 3250882"/>
              <a:gd name="connsiteX608" fmla="*/ 3192209 w 7121556"/>
              <a:gd name="connsiteY608" fmla="*/ 1410272 h 3250882"/>
              <a:gd name="connsiteX609" fmla="*/ 3200591 w 7121556"/>
              <a:gd name="connsiteY609" fmla="*/ 1405795 h 3250882"/>
              <a:gd name="connsiteX610" fmla="*/ 3214021 w 7121556"/>
              <a:gd name="connsiteY610" fmla="*/ 1431131 h 3250882"/>
              <a:gd name="connsiteX611" fmla="*/ 3205544 w 7121556"/>
              <a:gd name="connsiteY611" fmla="*/ 1435513 h 3250882"/>
              <a:gd name="connsiteX612" fmla="*/ 2251805 w 7121556"/>
              <a:gd name="connsiteY612" fmla="*/ 1413129 h 3250882"/>
              <a:gd name="connsiteX613" fmla="*/ 2243423 w 7121556"/>
              <a:gd name="connsiteY613" fmla="*/ 1408652 h 3250882"/>
              <a:gd name="connsiteX614" fmla="*/ 2257139 w 7121556"/>
              <a:gd name="connsiteY614" fmla="*/ 1383506 h 3250882"/>
              <a:gd name="connsiteX615" fmla="*/ 2265426 w 7121556"/>
              <a:gd name="connsiteY615" fmla="*/ 1388078 h 3250882"/>
              <a:gd name="connsiteX616" fmla="*/ 2251805 w 7121556"/>
              <a:gd name="connsiteY616" fmla="*/ 1413129 h 3250882"/>
              <a:gd name="connsiteX617" fmla="*/ 7121271 w 7121556"/>
              <a:gd name="connsiteY617" fmla="*/ 1408557 h 3250882"/>
              <a:gd name="connsiteX618" fmla="*/ 7092601 w 7121556"/>
              <a:gd name="connsiteY618" fmla="*/ 1407033 h 3250882"/>
              <a:gd name="connsiteX619" fmla="*/ 7093268 w 7121556"/>
              <a:gd name="connsiteY619" fmla="*/ 1397508 h 3250882"/>
              <a:gd name="connsiteX620" fmla="*/ 7121557 w 7121556"/>
              <a:gd name="connsiteY620" fmla="*/ 1399032 h 3250882"/>
              <a:gd name="connsiteX621" fmla="*/ 7121271 w 7121556"/>
              <a:gd name="connsiteY621" fmla="*/ 1408557 h 3250882"/>
              <a:gd name="connsiteX622" fmla="*/ 7063931 w 7121556"/>
              <a:gd name="connsiteY622" fmla="*/ 1404271 h 3250882"/>
              <a:gd name="connsiteX623" fmla="*/ 7035451 w 7121556"/>
              <a:gd name="connsiteY623" fmla="*/ 1400175 h 3250882"/>
              <a:gd name="connsiteX624" fmla="*/ 7037070 w 7121556"/>
              <a:gd name="connsiteY624" fmla="*/ 1390745 h 3250882"/>
              <a:gd name="connsiteX625" fmla="*/ 7065074 w 7121556"/>
              <a:gd name="connsiteY625" fmla="*/ 1394746 h 3250882"/>
              <a:gd name="connsiteX626" fmla="*/ 7063931 w 7121556"/>
              <a:gd name="connsiteY626" fmla="*/ 1404176 h 3250882"/>
              <a:gd name="connsiteX627" fmla="*/ 7007352 w 7121556"/>
              <a:gd name="connsiteY627" fmla="*/ 1394651 h 3250882"/>
              <a:gd name="connsiteX628" fmla="*/ 6979444 w 7121556"/>
              <a:gd name="connsiteY628" fmla="*/ 1387793 h 3250882"/>
              <a:gd name="connsiteX629" fmla="*/ 6982016 w 7121556"/>
              <a:gd name="connsiteY629" fmla="*/ 1378649 h 3250882"/>
              <a:gd name="connsiteX630" fmla="*/ 7009448 w 7121556"/>
              <a:gd name="connsiteY630" fmla="*/ 1385411 h 3250882"/>
              <a:gd name="connsiteX631" fmla="*/ 7007352 w 7121556"/>
              <a:gd name="connsiteY631" fmla="*/ 1394746 h 3250882"/>
              <a:gd name="connsiteX632" fmla="*/ 4999673 w 7121556"/>
              <a:gd name="connsiteY632" fmla="*/ 1388269 h 3250882"/>
              <a:gd name="connsiteX633" fmla="*/ 4990624 w 7121556"/>
              <a:gd name="connsiteY633" fmla="*/ 1385411 h 3250882"/>
              <a:gd name="connsiteX634" fmla="*/ 4999196 w 7121556"/>
              <a:gd name="connsiteY634" fmla="*/ 1358075 h 3250882"/>
              <a:gd name="connsiteX635" fmla="*/ 5008245 w 7121556"/>
              <a:gd name="connsiteY635" fmla="*/ 1360932 h 3250882"/>
              <a:gd name="connsiteX636" fmla="*/ 4999673 w 7121556"/>
              <a:gd name="connsiteY636" fmla="*/ 1388269 h 3250882"/>
              <a:gd name="connsiteX637" fmla="*/ 3178493 w 7121556"/>
              <a:gd name="connsiteY637" fmla="*/ 1385316 h 3250882"/>
              <a:gd name="connsiteX638" fmla="*/ 3164491 w 7121556"/>
              <a:gd name="connsiteY638" fmla="*/ 1360456 h 3250882"/>
              <a:gd name="connsiteX639" fmla="*/ 3172778 w 7121556"/>
              <a:gd name="connsiteY639" fmla="*/ 1355693 h 3250882"/>
              <a:gd name="connsiteX640" fmla="*/ 3186874 w 7121556"/>
              <a:gd name="connsiteY640" fmla="*/ 1380649 h 3250882"/>
              <a:gd name="connsiteX641" fmla="*/ 3178588 w 7121556"/>
              <a:gd name="connsiteY641" fmla="*/ 1385221 h 3250882"/>
              <a:gd name="connsiteX642" fmla="*/ 6952012 w 7121556"/>
              <a:gd name="connsiteY642" fmla="*/ 1379410 h 3250882"/>
              <a:gd name="connsiteX643" fmla="*/ 6924961 w 7121556"/>
              <a:gd name="connsiteY643" fmla="*/ 1369600 h 3250882"/>
              <a:gd name="connsiteX644" fmla="*/ 6928485 w 7121556"/>
              <a:gd name="connsiteY644" fmla="*/ 1360742 h 3250882"/>
              <a:gd name="connsiteX645" fmla="*/ 6955060 w 7121556"/>
              <a:gd name="connsiteY645" fmla="*/ 1370362 h 3250882"/>
              <a:gd name="connsiteX646" fmla="*/ 6952107 w 7121556"/>
              <a:gd name="connsiteY646" fmla="*/ 1379410 h 3250882"/>
              <a:gd name="connsiteX647" fmla="*/ 2279333 w 7121556"/>
              <a:gd name="connsiteY647" fmla="*/ 1363218 h 3250882"/>
              <a:gd name="connsiteX648" fmla="*/ 2271046 w 7121556"/>
              <a:gd name="connsiteY648" fmla="*/ 1358456 h 3250882"/>
              <a:gd name="connsiteX649" fmla="*/ 2285524 w 7121556"/>
              <a:gd name="connsiteY649" fmla="*/ 1333691 h 3250882"/>
              <a:gd name="connsiteX650" fmla="*/ 2293715 w 7121556"/>
              <a:gd name="connsiteY650" fmla="*/ 1338548 h 3250882"/>
              <a:gd name="connsiteX651" fmla="*/ 2279333 w 7121556"/>
              <a:gd name="connsiteY651" fmla="*/ 1363123 h 3250882"/>
              <a:gd name="connsiteX652" fmla="*/ 6898481 w 7121556"/>
              <a:gd name="connsiteY652" fmla="*/ 1358360 h 3250882"/>
              <a:gd name="connsiteX653" fmla="*/ 6872669 w 7121556"/>
              <a:gd name="connsiteY653" fmla="*/ 1345787 h 3250882"/>
              <a:gd name="connsiteX654" fmla="*/ 6877050 w 7121556"/>
              <a:gd name="connsiteY654" fmla="*/ 1337310 h 3250882"/>
              <a:gd name="connsiteX655" fmla="*/ 6902386 w 7121556"/>
              <a:gd name="connsiteY655" fmla="*/ 1349693 h 3250882"/>
              <a:gd name="connsiteX656" fmla="*/ 6898481 w 7121556"/>
              <a:gd name="connsiteY656" fmla="*/ 1358360 h 3250882"/>
              <a:gd name="connsiteX657" fmla="*/ 3150203 w 7121556"/>
              <a:gd name="connsiteY657" fmla="*/ 1335786 h 3250882"/>
              <a:gd name="connsiteX658" fmla="*/ 3135440 w 7121556"/>
              <a:gd name="connsiteY658" fmla="*/ 1311402 h 3250882"/>
              <a:gd name="connsiteX659" fmla="*/ 3143536 w 7121556"/>
              <a:gd name="connsiteY659" fmla="*/ 1306354 h 3250882"/>
              <a:gd name="connsiteX660" fmla="*/ 3158395 w 7121556"/>
              <a:gd name="connsiteY660" fmla="*/ 1330928 h 3250882"/>
              <a:gd name="connsiteX661" fmla="*/ 3150203 w 7121556"/>
              <a:gd name="connsiteY661" fmla="*/ 1335786 h 3250882"/>
              <a:gd name="connsiteX662" fmla="*/ 5016818 w 7121556"/>
              <a:gd name="connsiteY662" fmla="*/ 1333595 h 3250882"/>
              <a:gd name="connsiteX663" fmla="*/ 5007769 w 7121556"/>
              <a:gd name="connsiteY663" fmla="*/ 1330738 h 3250882"/>
              <a:gd name="connsiteX664" fmla="*/ 5016246 w 7121556"/>
              <a:gd name="connsiteY664" fmla="*/ 1303306 h 3250882"/>
              <a:gd name="connsiteX665" fmla="*/ 5025295 w 7121556"/>
              <a:gd name="connsiteY665" fmla="*/ 1306163 h 3250882"/>
              <a:gd name="connsiteX666" fmla="*/ 5016818 w 7121556"/>
              <a:gd name="connsiteY666" fmla="*/ 1333595 h 3250882"/>
              <a:gd name="connsiteX667" fmla="*/ 6847618 w 7121556"/>
              <a:gd name="connsiteY667" fmla="*/ 1331785 h 3250882"/>
              <a:gd name="connsiteX668" fmla="*/ 6823234 w 7121556"/>
              <a:gd name="connsiteY668" fmla="*/ 1316546 h 3250882"/>
              <a:gd name="connsiteX669" fmla="*/ 6828473 w 7121556"/>
              <a:gd name="connsiteY669" fmla="*/ 1308640 h 3250882"/>
              <a:gd name="connsiteX670" fmla="*/ 6852380 w 7121556"/>
              <a:gd name="connsiteY670" fmla="*/ 1323594 h 3250882"/>
              <a:gd name="connsiteX671" fmla="*/ 6847523 w 7121556"/>
              <a:gd name="connsiteY671" fmla="*/ 1331785 h 3250882"/>
              <a:gd name="connsiteX672" fmla="*/ 2308574 w 7121556"/>
              <a:gd name="connsiteY672" fmla="*/ 1314260 h 3250882"/>
              <a:gd name="connsiteX673" fmla="*/ 2300478 w 7121556"/>
              <a:gd name="connsiteY673" fmla="*/ 1309211 h 3250882"/>
              <a:gd name="connsiteX674" fmla="*/ 2315909 w 7121556"/>
              <a:gd name="connsiteY674" fmla="*/ 1285018 h 3250882"/>
              <a:gd name="connsiteX675" fmla="*/ 2323910 w 7121556"/>
              <a:gd name="connsiteY675" fmla="*/ 1290257 h 3250882"/>
              <a:gd name="connsiteX676" fmla="*/ 2308670 w 7121556"/>
              <a:gd name="connsiteY676" fmla="*/ 1314260 h 3250882"/>
              <a:gd name="connsiteX677" fmla="*/ 6799707 w 7121556"/>
              <a:gd name="connsiteY677" fmla="*/ 1300067 h 3250882"/>
              <a:gd name="connsiteX678" fmla="*/ 6777038 w 7121556"/>
              <a:gd name="connsiteY678" fmla="*/ 1282446 h 3250882"/>
              <a:gd name="connsiteX679" fmla="*/ 6783039 w 7121556"/>
              <a:gd name="connsiteY679" fmla="*/ 1275017 h 3250882"/>
              <a:gd name="connsiteX680" fmla="*/ 6805422 w 7121556"/>
              <a:gd name="connsiteY680" fmla="*/ 1292352 h 3250882"/>
              <a:gd name="connsiteX681" fmla="*/ 6799803 w 7121556"/>
              <a:gd name="connsiteY681" fmla="*/ 1299972 h 3250882"/>
              <a:gd name="connsiteX682" fmla="*/ 3120199 w 7121556"/>
              <a:gd name="connsiteY682" fmla="*/ 1287209 h 3250882"/>
              <a:gd name="connsiteX683" fmla="*/ 3104483 w 7121556"/>
              <a:gd name="connsiteY683" fmla="*/ 1263396 h 3250882"/>
              <a:gd name="connsiteX684" fmla="*/ 3112389 w 7121556"/>
              <a:gd name="connsiteY684" fmla="*/ 1258062 h 3250882"/>
              <a:gd name="connsiteX685" fmla="*/ 3128201 w 7121556"/>
              <a:gd name="connsiteY685" fmla="*/ 1281970 h 3250882"/>
              <a:gd name="connsiteX686" fmla="*/ 3120199 w 7121556"/>
              <a:gd name="connsiteY686" fmla="*/ 1287113 h 3250882"/>
              <a:gd name="connsiteX687" fmla="*/ 5033677 w 7121556"/>
              <a:gd name="connsiteY687" fmla="*/ 1278827 h 3250882"/>
              <a:gd name="connsiteX688" fmla="*/ 5024533 w 7121556"/>
              <a:gd name="connsiteY688" fmla="*/ 1276064 h 3250882"/>
              <a:gd name="connsiteX689" fmla="*/ 5032915 w 7121556"/>
              <a:gd name="connsiteY689" fmla="*/ 1248728 h 3250882"/>
              <a:gd name="connsiteX690" fmla="*/ 5042059 w 7121556"/>
              <a:gd name="connsiteY690" fmla="*/ 1251490 h 3250882"/>
              <a:gd name="connsiteX691" fmla="*/ 5033677 w 7121556"/>
              <a:gd name="connsiteY691" fmla="*/ 1278827 h 3250882"/>
              <a:gd name="connsiteX692" fmla="*/ 2339626 w 7121556"/>
              <a:gd name="connsiteY692" fmla="*/ 1266539 h 3250882"/>
              <a:gd name="connsiteX693" fmla="*/ 2331720 w 7121556"/>
              <a:gd name="connsiteY693" fmla="*/ 1261205 h 3250882"/>
              <a:gd name="connsiteX694" fmla="*/ 2348198 w 7121556"/>
              <a:gd name="connsiteY694" fmla="*/ 1237679 h 3250882"/>
              <a:gd name="connsiteX695" fmla="*/ 2355914 w 7121556"/>
              <a:gd name="connsiteY695" fmla="*/ 1243203 h 3250882"/>
              <a:gd name="connsiteX696" fmla="*/ 2339531 w 7121556"/>
              <a:gd name="connsiteY696" fmla="*/ 1266444 h 3250882"/>
              <a:gd name="connsiteX697" fmla="*/ 6755130 w 7121556"/>
              <a:gd name="connsiteY697" fmla="*/ 1263872 h 3250882"/>
              <a:gd name="connsiteX698" fmla="*/ 6734080 w 7121556"/>
              <a:gd name="connsiteY698" fmla="*/ 1244251 h 3250882"/>
              <a:gd name="connsiteX699" fmla="*/ 6740748 w 7121556"/>
              <a:gd name="connsiteY699" fmla="*/ 1237393 h 3250882"/>
              <a:gd name="connsiteX700" fmla="*/ 6761512 w 7121556"/>
              <a:gd name="connsiteY700" fmla="*/ 1256729 h 3250882"/>
              <a:gd name="connsiteX701" fmla="*/ 6755130 w 7121556"/>
              <a:gd name="connsiteY701" fmla="*/ 1263872 h 3250882"/>
              <a:gd name="connsiteX702" fmla="*/ 3088291 w 7121556"/>
              <a:gd name="connsiteY702" fmla="*/ 1240060 h 3250882"/>
              <a:gd name="connsiteX703" fmla="*/ 3071432 w 7121556"/>
              <a:gd name="connsiteY703" fmla="*/ 1217105 h 3250882"/>
              <a:gd name="connsiteX704" fmla="*/ 3079052 w 7121556"/>
              <a:gd name="connsiteY704" fmla="*/ 1211389 h 3250882"/>
              <a:gd name="connsiteX705" fmla="*/ 3096101 w 7121556"/>
              <a:gd name="connsiteY705" fmla="*/ 1234535 h 3250882"/>
              <a:gd name="connsiteX706" fmla="*/ 3088386 w 7121556"/>
              <a:gd name="connsiteY706" fmla="*/ 1240060 h 3250882"/>
              <a:gd name="connsiteX707" fmla="*/ 5050536 w 7121556"/>
              <a:gd name="connsiteY707" fmla="*/ 1224153 h 3250882"/>
              <a:gd name="connsiteX708" fmla="*/ 5041393 w 7121556"/>
              <a:gd name="connsiteY708" fmla="*/ 1221391 h 3250882"/>
              <a:gd name="connsiteX709" fmla="*/ 5049774 w 7121556"/>
              <a:gd name="connsiteY709" fmla="*/ 1194054 h 3250882"/>
              <a:gd name="connsiteX710" fmla="*/ 5058918 w 7121556"/>
              <a:gd name="connsiteY710" fmla="*/ 1196816 h 3250882"/>
              <a:gd name="connsiteX711" fmla="*/ 5050536 w 7121556"/>
              <a:gd name="connsiteY711" fmla="*/ 1224153 h 3250882"/>
              <a:gd name="connsiteX712" fmla="*/ 6713887 w 7121556"/>
              <a:gd name="connsiteY712" fmla="*/ 1223772 h 3250882"/>
              <a:gd name="connsiteX713" fmla="*/ 6694552 w 7121556"/>
              <a:gd name="connsiteY713" fmla="*/ 1202531 h 3250882"/>
              <a:gd name="connsiteX714" fmla="*/ 6701695 w 7121556"/>
              <a:gd name="connsiteY714" fmla="*/ 1196245 h 3250882"/>
              <a:gd name="connsiteX715" fmla="*/ 6720840 w 7121556"/>
              <a:gd name="connsiteY715" fmla="*/ 1217200 h 3250882"/>
              <a:gd name="connsiteX716" fmla="*/ 6713887 w 7121556"/>
              <a:gd name="connsiteY716" fmla="*/ 1223772 h 3250882"/>
              <a:gd name="connsiteX717" fmla="*/ 2372963 w 7121556"/>
              <a:gd name="connsiteY717" fmla="*/ 1220438 h 3250882"/>
              <a:gd name="connsiteX718" fmla="*/ 2365439 w 7121556"/>
              <a:gd name="connsiteY718" fmla="*/ 1214628 h 3250882"/>
              <a:gd name="connsiteX719" fmla="*/ 2383250 w 7121556"/>
              <a:gd name="connsiteY719" fmla="*/ 1192054 h 3250882"/>
              <a:gd name="connsiteX720" fmla="*/ 2390680 w 7121556"/>
              <a:gd name="connsiteY720" fmla="*/ 1198055 h 3250882"/>
              <a:gd name="connsiteX721" fmla="*/ 2373059 w 7121556"/>
              <a:gd name="connsiteY721" fmla="*/ 1220343 h 3250882"/>
              <a:gd name="connsiteX722" fmla="*/ 3054001 w 7121556"/>
              <a:gd name="connsiteY722" fmla="*/ 1194816 h 3250882"/>
              <a:gd name="connsiteX723" fmla="*/ 3035808 w 7121556"/>
              <a:gd name="connsiteY723" fmla="*/ 1173004 h 3250882"/>
              <a:gd name="connsiteX724" fmla="*/ 3043047 w 7121556"/>
              <a:gd name="connsiteY724" fmla="*/ 1166717 h 3250882"/>
              <a:gd name="connsiteX725" fmla="*/ 3061526 w 7121556"/>
              <a:gd name="connsiteY725" fmla="*/ 1188720 h 3250882"/>
              <a:gd name="connsiteX726" fmla="*/ 3054096 w 7121556"/>
              <a:gd name="connsiteY726" fmla="*/ 1194721 h 3250882"/>
              <a:gd name="connsiteX727" fmla="*/ 6675978 w 7121556"/>
              <a:gd name="connsiteY727" fmla="*/ 1180624 h 3250882"/>
              <a:gd name="connsiteX728" fmla="*/ 6658166 w 7121556"/>
              <a:gd name="connsiteY728" fmla="*/ 1158145 h 3250882"/>
              <a:gd name="connsiteX729" fmla="*/ 6665690 w 7121556"/>
              <a:gd name="connsiteY729" fmla="*/ 1152335 h 3250882"/>
              <a:gd name="connsiteX730" fmla="*/ 6683311 w 7121556"/>
              <a:gd name="connsiteY730" fmla="*/ 1174623 h 3250882"/>
              <a:gd name="connsiteX731" fmla="*/ 6675978 w 7121556"/>
              <a:gd name="connsiteY731" fmla="*/ 1180624 h 3250882"/>
              <a:gd name="connsiteX732" fmla="*/ 2408777 w 7121556"/>
              <a:gd name="connsiteY732" fmla="*/ 1176433 h 3250882"/>
              <a:gd name="connsiteX733" fmla="*/ 2401634 w 7121556"/>
              <a:gd name="connsiteY733" fmla="*/ 1170146 h 3250882"/>
              <a:gd name="connsiteX734" fmla="*/ 2420874 w 7121556"/>
              <a:gd name="connsiteY734" fmla="*/ 1148810 h 3250882"/>
              <a:gd name="connsiteX735" fmla="*/ 2427827 w 7121556"/>
              <a:gd name="connsiteY735" fmla="*/ 1155287 h 3250882"/>
              <a:gd name="connsiteX736" fmla="*/ 2408777 w 7121556"/>
              <a:gd name="connsiteY736" fmla="*/ 1176338 h 3250882"/>
              <a:gd name="connsiteX737" fmla="*/ 5067396 w 7121556"/>
              <a:gd name="connsiteY737" fmla="*/ 1169480 h 3250882"/>
              <a:gd name="connsiteX738" fmla="*/ 5058251 w 7121556"/>
              <a:gd name="connsiteY738" fmla="*/ 1166717 h 3250882"/>
              <a:gd name="connsiteX739" fmla="*/ 5066633 w 7121556"/>
              <a:gd name="connsiteY739" fmla="*/ 1139381 h 3250882"/>
              <a:gd name="connsiteX740" fmla="*/ 5075778 w 7121556"/>
              <a:gd name="connsiteY740" fmla="*/ 1142143 h 3250882"/>
              <a:gd name="connsiteX741" fmla="*/ 5067396 w 7121556"/>
              <a:gd name="connsiteY741" fmla="*/ 1169480 h 3250882"/>
              <a:gd name="connsiteX742" fmla="*/ 3016758 w 7121556"/>
              <a:gd name="connsiteY742" fmla="*/ 1151954 h 3250882"/>
              <a:gd name="connsiteX743" fmla="*/ 2996946 w 7121556"/>
              <a:gd name="connsiteY743" fmla="*/ 1131760 h 3250882"/>
              <a:gd name="connsiteX744" fmla="*/ 3003614 w 7121556"/>
              <a:gd name="connsiteY744" fmla="*/ 1124903 h 3250882"/>
              <a:gd name="connsiteX745" fmla="*/ 3023711 w 7121556"/>
              <a:gd name="connsiteY745" fmla="*/ 1145477 h 3250882"/>
              <a:gd name="connsiteX746" fmla="*/ 3016758 w 7121556"/>
              <a:gd name="connsiteY746" fmla="*/ 1151954 h 3250882"/>
              <a:gd name="connsiteX747" fmla="*/ 2447544 w 7121556"/>
              <a:gd name="connsiteY747" fmla="*/ 1135094 h 3250882"/>
              <a:gd name="connsiteX748" fmla="*/ 2440877 w 7121556"/>
              <a:gd name="connsiteY748" fmla="*/ 1128332 h 3250882"/>
              <a:gd name="connsiteX749" fmla="*/ 2461832 w 7121556"/>
              <a:gd name="connsiteY749" fmla="*/ 1108710 h 3250882"/>
              <a:gd name="connsiteX750" fmla="*/ 2468213 w 7121556"/>
              <a:gd name="connsiteY750" fmla="*/ 1115854 h 3250882"/>
              <a:gd name="connsiteX751" fmla="*/ 2447544 w 7121556"/>
              <a:gd name="connsiteY751" fmla="*/ 1135189 h 3250882"/>
              <a:gd name="connsiteX752" fmla="*/ 6641020 w 7121556"/>
              <a:gd name="connsiteY752" fmla="*/ 1134999 h 3250882"/>
              <a:gd name="connsiteX753" fmla="*/ 6624638 w 7121556"/>
              <a:gd name="connsiteY753" fmla="*/ 1111472 h 3250882"/>
              <a:gd name="connsiteX754" fmla="*/ 6632544 w 7121556"/>
              <a:gd name="connsiteY754" fmla="*/ 1106138 h 3250882"/>
              <a:gd name="connsiteX755" fmla="*/ 6648831 w 7121556"/>
              <a:gd name="connsiteY755" fmla="*/ 1129475 h 3250882"/>
              <a:gd name="connsiteX756" fmla="*/ 6641116 w 7121556"/>
              <a:gd name="connsiteY756" fmla="*/ 1134999 h 3250882"/>
              <a:gd name="connsiteX757" fmla="*/ 5084255 w 7121556"/>
              <a:gd name="connsiteY757" fmla="*/ 1114901 h 3250882"/>
              <a:gd name="connsiteX758" fmla="*/ 5075111 w 7121556"/>
              <a:gd name="connsiteY758" fmla="*/ 1112044 h 3250882"/>
              <a:gd name="connsiteX759" fmla="*/ 5083588 w 7121556"/>
              <a:gd name="connsiteY759" fmla="*/ 1084707 h 3250882"/>
              <a:gd name="connsiteX760" fmla="*/ 5092636 w 7121556"/>
              <a:gd name="connsiteY760" fmla="*/ 1087564 h 3250882"/>
              <a:gd name="connsiteX761" fmla="*/ 5084160 w 7121556"/>
              <a:gd name="connsiteY761" fmla="*/ 1114901 h 3250882"/>
              <a:gd name="connsiteX762" fmla="*/ 2976086 w 7121556"/>
              <a:gd name="connsiteY762" fmla="*/ 1112425 h 3250882"/>
              <a:gd name="connsiteX763" fmla="*/ 2954370 w 7121556"/>
              <a:gd name="connsiteY763" fmla="*/ 1094327 h 3250882"/>
              <a:gd name="connsiteX764" fmla="*/ 2960275 w 7121556"/>
              <a:gd name="connsiteY764" fmla="*/ 1086898 h 3250882"/>
              <a:gd name="connsiteX765" fmla="*/ 2982373 w 7121556"/>
              <a:gd name="connsiteY765" fmla="*/ 1105376 h 3250882"/>
              <a:gd name="connsiteX766" fmla="*/ 2976086 w 7121556"/>
              <a:gd name="connsiteY766" fmla="*/ 1112520 h 3250882"/>
              <a:gd name="connsiteX767" fmla="*/ 2489835 w 7121556"/>
              <a:gd name="connsiteY767" fmla="*/ 1097471 h 3250882"/>
              <a:gd name="connsiteX768" fmla="*/ 2483834 w 7121556"/>
              <a:gd name="connsiteY768" fmla="*/ 1090041 h 3250882"/>
              <a:gd name="connsiteX769" fmla="*/ 2506695 w 7121556"/>
              <a:gd name="connsiteY769" fmla="*/ 1072706 h 3250882"/>
              <a:gd name="connsiteX770" fmla="*/ 2512219 w 7121556"/>
              <a:gd name="connsiteY770" fmla="*/ 1080421 h 3250882"/>
              <a:gd name="connsiteX771" fmla="*/ 2489740 w 7121556"/>
              <a:gd name="connsiteY771" fmla="*/ 1097471 h 3250882"/>
              <a:gd name="connsiteX772" fmla="*/ 6608827 w 7121556"/>
              <a:gd name="connsiteY772" fmla="*/ 1087564 h 3250882"/>
              <a:gd name="connsiteX773" fmla="*/ 6593586 w 7121556"/>
              <a:gd name="connsiteY773" fmla="*/ 1063276 h 3250882"/>
              <a:gd name="connsiteX774" fmla="*/ 6601683 w 7121556"/>
              <a:gd name="connsiteY774" fmla="*/ 1058323 h 3250882"/>
              <a:gd name="connsiteX775" fmla="*/ 6616732 w 7121556"/>
              <a:gd name="connsiteY775" fmla="*/ 1082421 h 3250882"/>
              <a:gd name="connsiteX776" fmla="*/ 6608731 w 7121556"/>
              <a:gd name="connsiteY776" fmla="*/ 1087564 h 3250882"/>
              <a:gd name="connsiteX777" fmla="*/ 2931795 w 7121556"/>
              <a:gd name="connsiteY777" fmla="*/ 1077468 h 3250882"/>
              <a:gd name="connsiteX778" fmla="*/ 2908173 w 7121556"/>
              <a:gd name="connsiteY778" fmla="*/ 1062133 h 3250882"/>
              <a:gd name="connsiteX779" fmla="*/ 2913126 w 7121556"/>
              <a:gd name="connsiteY779" fmla="*/ 1053941 h 3250882"/>
              <a:gd name="connsiteX780" fmla="*/ 2937320 w 7121556"/>
              <a:gd name="connsiteY780" fmla="*/ 1069658 h 3250882"/>
              <a:gd name="connsiteX781" fmla="*/ 2931890 w 7121556"/>
              <a:gd name="connsiteY781" fmla="*/ 1077468 h 3250882"/>
              <a:gd name="connsiteX782" fmla="*/ 2535650 w 7121556"/>
              <a:gd name="connsiteY782" fmla="*/ 1064800 h 3250882"/>
              <a:gd name="connsiteX783" fmla="*/ 2530602 w 7121556"/>
              <a:gd name="connsiteY783" fmla="*/ 1056704 h 3250882"/>
              <a:gd name="connsiteX784" fmla="*/ 2555462 w 7121556"/>
              <a:gd name="connsiteY784" fmla="*/ 1042321 h 3250882"/>
              <a:gd name="connsiteX785" fmla="*/ 2559939 w 7121556"/>
              <a:gd name="connsiteY785" fmla="*/ 1050703 h 3250882"/>
              <a:gd name="connsiteX786" fmla="*/ 2535650 w 7121556"/>
              <a:gd name="connsiteY786" fmla="*/ 1064800 h 3250882"/>
              <a:gd name="connsiteX787" fmla="*/ 5101209 w 7121556"/>
              <a:gd name="connsiteY787" fmla="*/ 1060228 h 3250882"/>
              <a:gd name="connsiteX788" fmla="*/ 5092065 w 7121556"/>
              <a:gd name="connsiteY788" fmla="*/ 1057370 h 3250882"/>
              <a:gd name="connsiteX789" fmla="*/ 5100638 w 7121556"/>
              <a:gd name="connsiteY789" fmla="*/ 1030034 h 3250882"/>
              <a:gd name="connsiteX790" fmla="*/ 5109782 w 7121556"/>
              <a:gd name="connsiteY790" fmla="*/ 1032891 h 3250882"/>
              <a:gd name="connsiteX791" fmla="*/ 5101209 w 7121556"/>
              <a:gd name="connsiteY791" fmla="*/ 1060133 h 3250882"/>
              <a:gd name="connsiteX792" fmla="*/ 2883599 w 7121556"/>
              <a:gd name="connsiteY792" fmla="*/ 1048417 h 3250882"/>
              <a:gd name="connsiteX793" fmla="*/ 2858072 w 7121556"/>
              <a:gd name="connsiteY793" fmla="*/ 1036606 h 3250882"/>
              <a:gd name="connsiteX794" fmla="*/ 2861786 w 7121556"/>
              <a:gd name="connsiteY794" fmla="*/ 1027843 h 3250882"/>
              <a:gd name="connsiteX795" fmla="*/ 2887885 w 7121556"/>
              <a:gd name="connsiteY795" fmla="*/ 1039939 h 3250882"/>
              <a:gd name="connsiteX796" fmla="*/ 2883599 w 7121556"/>
              <a:gd name="connsiteY796" fmla="*/ 1048417 h 3250882"/>
              <a:gd name="connsiteX797" fmla="*/ 6578918 w 7121556"/>
              <a:gd name="connsiteY797" fmla="*/ 1038606 h 3250882"/>
              <a:gd name="connsiteX798" fmla="*/ 6564726 w 7121556"/>
              <a:gd name="connsiteY798" fmla="*/ 1013651 h 3250882"/>
              <a:gd name="connsiteX799" fmla="*/ 6573012 w 7121556"/>
              <a:gd name="connsiteY799" fmla="*/ 1008983 h 3250882"/>
              <a:gd name="connsiteX800" fmla="*/ 6587109 w 7121556"/>
              <a:gd name="connsiteY800" fmla="*/ 1033748 h 3250882"/>
              <a:gd name="connsiteX801" fmla="*/ 6578823 w 7121556"/>
              <a:gd name="connsiteY801" fmla="*/ 1038511 h 3250882"/>
              <a:gd name="connsiteX802" fmla="*/ 2585180 w 7121556"/>
              <a:gd name="connsiteY802" fmla="*/ 1038511 h 3250882"/>
              <a:gd name="connsiteX803" fmla="*/ 2581370 w 7121556"/>
              <a:gd name="connsiteY803" fmla="*/ 1029748 h 3250882"/>
              <a:gd name="connsiteX804" fmla="*/ 2608136 w 7121556"/>
              <a:gd name="connsiteY804" fmla="*/ 1019175 h 3250882"/>
              <a:gd name="connsiteX805" fmla="*/ 2611279 w 7121556"/>
              <a:gd name="connsiteY805" fmla="*/ 1028129 h 3250882"/>
              <a:gd name="connsiteX806" fmla="*/ 2585276 w 7121556"/>
              <a:gd name="connsiteY806" fmla="*/ 1038416 h 3250882"/>
              <a:gd name="connsiteX807" fmla="*/ 2831783 w 7121556"/>
              <a:gd name="connsiteY807" fmla="*/ 1026795 h 3250882"/>
              <a:gd name="connsiteX808" fmla="*/ 2804827 w 7121556"/>
              <a:gd name="connsiteY808" fmla="*/ 1019175 h 3250882"/>
              <a:gd name="connsiteX809" fmla="*/ 2807018 w 7121556"/>
              <a:gd name="connsiteY809" fmla="*/ 1009936 h 3250882"/>
              <a:gd name="connsiteX810" fmla="*/ 2834735 w 7121556"/>
              <a:gd name="connsiteY810" fmla="*/ 1017746 h 3250882"/>
              <a:gd name="connsiteX811" fmla="*/ 2831783 w 7121556"/>
              <a:gd name="connsiteY811" fmla="*/ 1026795 h 3250882"/>
              <a:gd name="connsiteX812" fmla="*/ 2638044 w 7121556"/>
              <a:gd name="connsiteY812" fmla="*/ 1020032 h 3250882"/>
              <a:gd name="connsiteX813" fmla="*/ 2635663 w 7121556"/>
              <a:gd name="connsiteY813" fmla="*/ 1010793 h 3250882"/>
              <a:gd name="connsiteX814" fmla="*/ 2663857 w 7121556"/>
              <a:gd name="connsiteY814" fmla="*/ 1004792 h 3250882"/>
              <a:gd name="connsiteX815" fmla="*/ 2665476 w 7121556"/>
              <a:gd name="connsiteY815" fmla="*/ 1014222 h 3250882"/>
              <a:gd name="connsiteX816" fmla="*/ 2638044 w 7121556"/>
              <a:gd name="connsiteY816" fmla="*/ 1020128 h 3250882"/>
              <a:gd name="connsiteX817" fmla="*/ 2777299 w 7121556"/>
              <a:gd name="connsiteY817" fmla="*/ 1013746 h 3250882"/>
              <a:gd name="connsiteX818" fmla="*/ 2749487 w 7121556"/>
              <a:gd name="connsiteY818" fmla="*/ 1010507 h 3250882"/>
              <a:gd name="connsiteX819" fmla="*/ 2750249 w 7121556"/>
              <a:gd name="connsiteY819" fmla="*/ 1000982 h 3250882"/>
              <a:gd name="connsiteX820" fmla="*/ 2778824 w 7121556"/>
              <a:gd name="connsiteY820" fmla="*/ 1004316 h 3250882"/>
              <a:gd name="connsiteX821" fmla="*/ 2777395 w 7121556"/>
              <a:gd name="connsiteY821" fmla="*/ 1013746 h 3250882"/>
              <a:gd name="connsiteX822" fmla="*/ 2693289 w 7121556"/>
              <a:gd name="connsiteY822" fmla="*/ 1010603 h 3250882"/>
              <a:gd name="connsiteX823" fmla="*/ 2692527 w 7121556"/>
              <a:gd name="connsiteY823" fmla="*/ 1001078 h 3250882"/>
              <a:gd name="connsiteX824" fmla="*/ 2721388 w 7121556"/>
              <a:gd name="connsiteY824" fmla="*/ 999839 h 3250882"/>
              <a:gd name="connsiteX825" fmla="*/ 2721388 w 7121556"/>
              <a:gd name="connsiteY825" fmla="*/ 1009364 h 3250882"/>
              <a:gd name="connsiteX826" fmla="*/ 2693289 w 7121556"/>
              <a:gd name="connsiteY826" fmla="*/ 1010507 h 3250882"/>
              <a:gd name="connsiteX827" fmla="*/ 5118259 w 7121556"/>
              <a:gd name="connsiteY827" fmla="*/ 1005745 h 3250882"/>
              <a:gd name="connsiteX828" fmla="*/ 5109210 w 7121556"/>
              <a:gd name="connsiteY828" fmla="*/ 1002887 h 3250882"/>
              <a:gd name="connsiteX829" fmla="*/ 5117878 w 7121556"/>
              <a:gd name="connsiteY829" fmla="*/ 975646 h 3250882"/>
              <a:gd name="connsiteX830" fmla="*/ 5126927 w 7121556"/>
              <a:gd name="connsiteY830" fmla="*/ 978503 h 3250882"/>
              <a:gd name="connsiteX831" fmla="*/ 5118259 w 7121556"/>
              <a:gd name="connsiteY831" fmla="*/ 1005745 h 3250882"/>
              <a:gd name="connsiteX832" fmla="*/ 6551105 w 7121556"/>
              <a:gd name="connsiteY832" fmla="*/ 988505 h 3250882"/>
              <a:gd name="connsiteX833" fmla="*/ 6537865 w 7121556"/>
              <a:gd name="connsiteY833" fmla="*/ 963073 h 3250882"/>
              <a:gd name="connsiteX834" fmla="*/ 6546343 w 7121556"/>
              <a:gd name="connsiteY834" fmla="*/ 958691 h 3250882"/>
              <a:gd name="connsiteX835" fmla="*/ 6559582 w 7121556"/>
              <a:gd name="connsiteY835" fmla="*/ 983933 h 3250882"/>
              <a:gd name="connsiteX836" fmla="*/ 6551200 w 7121556"/>
              <a:gd name="connsiteY836" fmla="*/ 988409 h 3250882"/>
              <a:gd name="connsiteX837" fmla="*/ 5135594 w 7121556"/>
              <a:gd name="connsiteY837" fmla="*/ 951262 h 3250882"/>
              <a:gd name="connsiteX838" fmla="*/ 5126545 w 7121556"/>
              <a:gd name="connsiteY838" fmla="*/ 948309 h 3250882"/>
              <a:gd name="connsiteX839" fmla="*/ 5135309 w 7121556"/>
              <a:gd name="connsiteY839" fmla="*/ 921068 h 3250882"/>
              <a:gd name="connsiteX840" fmla="*/ 5144358 w 7121556"/>
              <a:gd name="connsiteY840" fmla="*/ 924020 h 3250882"/>
              <a:gd name="connsiteX841" fmla="*/ 5135594 w 7121556"/>
              <a:gd name="connsiteY841" fmla="*/ 951262 h 3250882"/>
              <a:gd name="connsiteX842" fmla="*/ 6524911 w 7121556"/>
              <a:gd name="connsiteY842" fmla="*/ 937451 h 3250882"/>
              <a:gd name="connsiteX843" fmla="*/ 6512338 w 7121556"/>
              <a:gd name="connsiteY843" fmla="*/ 911638 h 3250882"/>
              <a:gd name="connsiteX844" fmla="*/ 6520910 w 7121556"/>
              <a:gd name="connsiteY844" fmla="*/ 907542 h 3250882"/>
              <a:gd name="connsiteX845" fmla="*/ 6533388 w 7121556"/>
              <a:gd name="connsiteY845" fmla="*/ 933164 h 3250882"/>
              <a:gd name="connsiteX846" fmla="*/ 6524816 w 7121556"/>
              <a:gd name="connsiteY846" fmla="*/ 937355 h 3250882"/>
              <a:gd name="connsiteX847" fmla="*/ 5153216 w 7121556"/>
              <a:gd name="connsiteY847" fmla="*/ 896874 h 3250882"/>
              <a:gd name="connsiteX848" fmla="*/ 5144167 w 7121556"/>
              <a:gd name="connsiteY848" fmla="*/ 893921 h 3250882"/>
              <a:gd name="connsiteX849" fmla="*/ 5153121 w 7121556"/>
              <a:gd name="connsiteY849" fmla="*/ 866775 h 3250882"/>
              <a:gd name="connsiteX850" fmla="*/ 5162169 w 7121556"/>
              <a:gd name="connsiteY850" fmla="*/ 869728 h 3250882"/>
              <a:gd name="connsiteX851" fmla="*/ 5153216 w 7121556"/>
              <a:gd name="connsiteY851" fmla="*/ 896874 h 3250882"/>
              <a:gd name="connsiteX852" fmla="*/ 6500146 w 7121556"/>
              <a:gd name="connsiteY852" fmla="*/ 885825 h 3250882"/>
              <a:gd name="connsiteX853" fmla="*/ 6488240 w 7121556"/>
              <a:gd name="connsiteY853" fmla="*/ 859822 h 3250882"/>
              <a:gd name="connsiteX854" fmla="*/ 6496908 w 7121556"/>
              <a:gd name="connsiteY854" fmla="*/ 855917 h 3250882"/>
              <a:gd name="connsiteX855" fmla="*/ 6508814 w 7121556"/>
              <a:gd name="connsiteY855" fmla="*/ 881825 h 3250882"/>
              <a:gd name="connsiteX856" fmla="*/ 6500146 w 7121556"/>
              <a:gd name="connsiteY856" fmla="*/ 885825 h 3250882"/>
              <a:gd name="connsiteX857" fmla="*/ 5171218 w 7121556"/>
              <a:gd name="connsiteY857" fmla="*/ 842582 h 3250882"/>
              <a:gd name="connsiteX858" fmla="*/ 5162169 w 7121556"/>
              <a:gd name="connsiteY858" fmla="*/ 839534 h 3250882"/>
              <a:gd name="connsiteX859" fmla="*/ 5171313 w 7121556"/>
              <a:gd name="connsiteY859" fmla="*/ 812387 h 3250882"/>
              <a:gd name="connsiteX860" fmla="*/ 5180362 w 7121556"/>
              <a:gd name="connsiteY860" fmla="*/ 815435 h 3250882"/>
              <a:gd name="connsiteX861" fmla="*/ 5171218 w 7121556"/>
              <a:gd name="connsiteY861" fmla="*/ 842486 h 3250882"/>
              <a:gd name="connsiteX862" fmla="*/ 6476429 w 7121556"/>
              <a:gd name="connsiteY862" fmla="*/ 833628 h 3250882"/>
              <a:gd name="connsiteX863" fmla="*/ 6464903 w 7121556"/>
              <a:gd name="connsiteY863" fmla="*/ 807434 h 3250882"/>
              <a:gd name="connsiteX864" fmla="*/ 6473667 w 7121556"/>
              <a:gd name="connsiteY864" fmla="*/ 803624 h 3250882"/>
              <a:gd name="connsiteX865" fmla="*/ 6485096 w 7121556"/>
              <a:gd name="connsiteY865" fmla="*/ 829818 h 3250882"/>
              <a:gd name="connsiteX866" fmla="*/ 6476429 w 7121556"/>
              <a:gd name="connsiteY866" fmla="*/ 833628 h 3250882"/>
              <a:gd name="connsiteX867" fmla="*/ 5189696 w 7121556"/>
              <a:gd name="connsiteY867" fmla="*/ 788575 h 3250882"/>
              <a:gd name="connsiteX868" fmla="*/ 5180648 w 7121556"/>
              <a:gd name="connsiteY868" fmla="*/ 785432 h 3250882"/>
              <a:gd name="connsiteX869" fmla="*/ 5190078 w 7121556"/>
              <a:gd name="connsiteY869" fmla="*/ 758380 h 3250882"/>
              <a:gd name="connsiteX870" fmla="*/ 5199031 w 7121556"/>
              <a:gd name="connsiteY870" fmla="*/ 761524 h 3250882"/>
              <a:gd name="connsiteX871" fmla="*/ 5189602 w 7121556"/>
              <a:gd name="connsiteY871" fmla="*/ 788480 h 3250882"/>
              <a:gd name="connsiteX872" fmla="*/ 6453664 w 7121556"/>
              <a:gd name="connsiteY872" fmla="*/ 781145 h 3250882"/>
              <a:gd name="connsiteX873" fmla="*/ 6442520 w 7121556"/>
              <a:gd name="connsiteY873" fmla="*/ 754761 h 3250882"/>
              <a:gd name="connsiteX874" fmla="*/ 6451283 w 7121556"/>
              <a:gd name="connsiteY874" fmla="*/ 751046 h 3250882"/>
              <a:gd name="connsiteX875" fmla="*/ 6462427 w 7121556"/>
              <a:gd name="connsiteY875" fmla="*/ 777335 h 3250882"/>
              <a:gd name="connsiteX876" fmla="*/ 6453664 w 7121556"/>
              <a:gd name="connsiteY876" fmla="*/ 781050 h 3250882"/>
              <a:gd name="connsiteX877" fmla="*/ 5208652 w 7121556"/>
              <a:gd name="connsiteY877" fmla="*/ 734663 h 3250882"/>
              <a:gd name="connsiteX878" fmla="*/ 5199698 w 7121556"/>
              <a:gd name="connsiteY878" fmla="*/ 731425 h 3250882"/>
              <a:gd name="connsiteX879" fmla="*/ 5209413 w 7121556"/>
              <a:gd name="connsiteY879" fmla="*/ 704469 h 3250882"/>
              <a:gd name="connsiteX880" fmla="*/ 5218367 w 7121556"/>
              <a:gd name="connsiteY880" fmla="*/ 707708 h 3250882"/>
              <a:gd name="connsiteX881" fmla="*/ 5208652 w 7121556"/>
              <a:gd name="connsiteY881" fmla="*/ 734568 h 3250882"/>
              <a:gd name="connsiteX882" fmla="*/ 6431376 w 7121556"/>
              <a:gd name="connsiteY882" fmla="*/ 728282 h 3250882"/>
              <a:gd name="connsiteX883" fmla="*/ 6420422 w 7121556"/>
              <a:gd name="connsiteY883" fmla="*/ 701802 h 3250882"/>
              <a:gd name="connsiteX884" fmla="*/ 6429185 w 7121556"/>
              <a:gd name="connsiteY884" fmla="*/ 698183 h 3250882"/>
              <a:gd name="connsiteX885" fmla="*/ 6440139 w 7121556"/>
              <a:gd name="connsiteY885" fmla="*/ 724662 h 3250882"/>
              <a:gd name="connsiteX886" fmla="*/ 6431376 w 7121556"/>
              <a:gd name="connsiteY886" fmla="*/ 728282 h 3250882"/>
              <a:gd name="connsiteX887" fmla="*/ 5228273 w 7121556"/>
              <a:gd name="connsiteY887" fmla="*/ 680942 h 3250882"/>
              <a:gd name="connsiteX888" fmla="*/ 5219319 w 7121556"/>
              <a:gd name="connsiteY888" fmla="*/ 677609 h 3250882"/>
              <a:gd name="connsiteX889" fmla="*/ 5229416 w 7121556"/>
              <a:gd name="connsiteY889" fmla="*/ 650843 h 3250882"/>
              <a:gd name="connsiteX890" fmla="*/ 5238369 w 7121556"/>
              <a:gd name="connsiteY890" fmla="*/ 654272 h 3250882"/>
              <a:gd name="connsiteX891" fmla="*/ 5228273 w 7121556"/>
              <a:gd name="connsiteY891" fmla="*/ 681038 h 3250882"/>
              <a:gd name="connsiteX892" fmla="*/ 6409563 w 7121556"/>
              <a:gd name="connsiteY892" fmla="*/ 675418 h 3250882"/>
              <a:gd name="connsiteX893" fmla="*/ 6398705 w 7121556"/>
              <a:gd name="connsiteY893" fmla="*/ 649034 h 3250882"/>
              <a:gd name="connsiteX894" fmla="*/ 6407563 w 7121556"/>
              <a:gd name="connsiteY894" fmla="*/ 645414 h 3250882"/>
              <a:gd name="connsiteX895" fmla="*/ 6418421 w 7121556"/>
              <a:gd name="connsiteY895" fmla="*/ 671798 h 3250882"/>
              <a:gd name="connsiteX896" fmla="*/ 6409563 w 7121556"/>
              <a:gd name="connsiteY896" fmla="*/ 675418 h 3250882"/>
              <a:gd name="connsiteX897" fmla="*/ 5248656 w 7121556"/>
              <a:gd name="connsiteY897" fmla="*/ 627602 h 3250882"/>
              <a:gd name="connsiteX898" fmla="*/ 5239798 w 7121556"/>
              <a:gd name="connsiteY898" fmla="*/ 624173 h 3250882"/>
              <a:gd name="connsiteX899" fmla="*/ 5250276 w 7121556"/>
              <a:gd name="connsiteY899" fmla="*/ 597503 h 3250882"/>
              <a:gd name="connsiteX900" fmla="*/ 5259134 w 7121556"/>
              <a:gd name="connsiteY900" fmla="*/ 601028 h 3250882"/>
              <a:gd name="connsiteX901" fmla="*/ 5248656 w 7121556"/>
              <a:gd name="connsiteY901" fmla="*/ 627602 h 3250882"/>
              <a:gd name="connsiteX902" fmla="*/ 6387846 w 7121556"/>
              <a:gd name="connsiteY902" fmla="*/ 622649 h 3250882"/>
              <a:gd name="connsiteX903" fmla="*/ 6376892 w 7121556"/>
              <a:gd name="connsiteY903" fmla="*/ 596265 h 3250882"/>
              <a:gd name="connsiteX904" fmla="*/ 6385655 w 7121556"/>
              <a:gd name="connsiteY904" fmla="*/ 592646 h 3250882"/>
              <a:gd name="connsiteX905" fmla="*/ 6396609 w 7121556"/>
              <a:gd name="connsiteY905" fmla="*/ 619125 h 3250882"/>
              <a:gd name="connsiteX906" fmla="*/ 6387846 w 7121556"/>
              <a:gd name="connsiteY906" fmla="*/ 622745 h 3250882"/>
              <a:gd name="connsiteX907" fmla="*/ 5269897 w 7121556"/>
              <a:gd name="connsiteY907" fmla="*/ 574643 h 3250882"/>
              <a:gd name="connsiteX908" fmla="*/ 5261039 w 7121556"/>
              <a:gd name="connsiteY908" fmla="*/ 571024 h 3250882"/>
              <a:gd name="connsiteX909" fmla="*/ 5272088 w 7121556"/>
              <a:gd name="connsiteY909" fmla="*/ 544640 h 3250882"/>
              <a:gd name="connsiteX910" fmla="*/ 5280851 w 7121556"/>
              <a:gd name="connsiteY910" fmla="*/ 548354 h 3250882"/>
              <a:gd name="connsiteX911" fmla="*/ 5269897 w 7121556"/>
              <a:gd name="connsiteY911" fmla="*/ 574738 h 3250882"/>
              <a:gd name="connsiteX912" fmla="*/ 6365939 w 7121556"/>
              <a:gd name="connsiteY912" fmla="*/ 569786 h 3250882"/>
              <a:gd name="connsiteX913" fmla="*/ 6354890 w 7121556"/>
              <a:gd name="connsiteY913" fmla="*/ 543401 h 3250882"/>
              <a:gd name="connsiteX914" fmla="*/ 6363653 w 7121556"/>
              <a:gd name="connsiteY914" fmla="*/ 539686 h 3250882"/>
              <a:gd name="connsiteX915" fmla="*/ 6374702 w 7121556"/>
              <a:gd name="connsiteY915" fmla="*/ 566071 h 3250882"/>
              <a:gd name="connsiteX916" fmla="*/ 6365939 w 7121556"/>
              <a:gd name="connsiteY916" fmla="*/ 569690 h 3250882"/>
              <a:gd name="connsiteX917" fmla="*/ 5292090 w 7121556"/>
              <a:gd name="connsiteY917" fmla="*/ 522065 h 3250882"/>
              <a:gd name="connsiteX918" fmla="*/ 5283327 w 7121556"/>
              <a:gd name="connsiteY918" fmla="*/ 518255 h 3250882"/>
              <a:gd name="connsiteX919" fmla="*/ 5294948 w 7121556"/>
              <a:gd name="connsiteY919" fmla="*/ 492061 h 3250882"/>
              <a:gd name="connsiteX920" fmla="*/ 5303615 w 7121556"/>
              <a:gd name="connsiteY920" fmla="*/ 495967 h 3250882"/>
              <a:gd name="connsiteX921" fmla="*/ 5292090 w 7121556"/>
              <a:gd name="connsiteY921" fmla="*/ 522065 h 3250882"/>
              <a:gd name="connsiteX922" fmla="*/ 6343650 w 7121556"/>
              <a:gd name="connsiteY922" fmla="*/ 517112 h 3250882"/>
              <a:gd name="connsiteX923" fmla="*/ 6332315 w 7121556"/>
              <a:gd name="connsiteY923" fmla="*/ 490919 h 3250882"/>
              <a:gd name="connsiteX924" fmla="*/ 6341078 w 7121556"/>
              <a:gd name="connsiteY924" fmla="*/ 487109 h 3250882"/>
              <a:gd name="connsiteX925" fmla="*/ 6352508 w 7121556"/>
              <a:gd name="connsiteY925" fmla="*/ 513398 h 3250882"/>
              <a:gd name="connsiteX926" fmla="*/ 6343746 w 7121556"/>
              <a:gd name="connsiteY926" fmla="*/ 517112 h 3250882"/>
              <a:gd name="connsiteX927" fmla="*/ 5315426 w 7121556"/>
              <a:gd name="connsiteY927" fmla="*/ 469963 h 3250882"/>
              <a:gd name="connsiteX928" fmla="*/ 5306759 w 7121556"/>
              <a:gd name="connsiteY928" fmla="*/ 465963 h 3250882"/>
              <a:gd name="connsiteX929" fmla="*/ 5319046 w 7121556"/>
              <a:gd name="connsiteY929" fmla="*/ 440055 h 3250882"/>
              <a:gd name="connsiteX930" fmla="*/ 5327619 w 7121556"/>
              <a:gd name="connsiteY930" fmla="*/ 444151 h 3250882"/>
              <a:gd name="connsiteX931" fmla="*/ 5315426 w 7121556"/>
              <a:gd name="connsiteY931" fmla="*/ 469963 h 3250882"/>
              <a:gd name="connsiteX932" fmla="*/ 6320790 w 7121556"/>
              <a:gd name="connsiteY932" fmla="*/ 464820 h 3250882"/>
              <a:gd name="connsiteX933" fmla="*/ 6308979 w 7121556"/>
              <a:gd name="connsiteY933" fmla="*/ 438817 h 3250882"/>
              <a:gd name="connsiteX934" fmla="*/ 6317647 w 7121556"/>
              <a:gd name="connsiteY934" fmla="*/ 434816 h 3250882"/>
              <a:gd name="connsiteX935" fmla="*/ 6329458 w 7121556"/>
              <a:gd name="connsiteY935" fmla="*/ 460915 h 3250882"/>
              <a:gd name="connsiteX936" fmla="*/ 6320790 w 7121556"/>
              <a:gd name="connsiteY936" fmla="*/ 464820 h 3250882"/>
              <a:gd name="connsiteX937" fmla="*/ 5340192 w 7121556"/>
              <a:gd name="connsiteY937" fmla="*/ 418624 h 3250882"/>
              <a:gd name="connsiteX938" fmla="*/ 5331714 w 7121556"/>
              <a:gd name="connsiteY938" fmla="*/ 414338 h 3250882"/>
              <a:gd name="connsiteX939" fmla="*/ 5344764 w 7121556"/>
              <a:gd name="connsiteY939" fmla="*/ 388811 h 3250882"/>
              <a:gd name="connsiteX940" fmla="*/ 5353241 w 7121556"/>
              <a:gd name="connsiteY940" fmla="*/ 393192 h 3250882"/>
              <a:gd name="connsiteX941" fmla="*/ 5340286 w 7121556"/>
              <a:gd name="connsiteY941" fmla="*/ 418624 h 3250882"/>
              <a:gd name="connsiteX942" fmla="*/ 6296787 w 7121556"/>
              <a:gd name="connsiteY942" fmla="*/ 413004 h 3250882"/>
              <a:gd name="connsiteX943" fmla="*/ 6284405 w 7121556"/>
              <a:gd name="connsiteY943" fmla="*/ 387286 h 3250882"/>
              <a:gd name="connsiteX944" fmla="*/ 6292977 w 7121556"/>
              <a:gd name="connsiteY944" fmla="*/ 383096 h 3250882"/>
              <a:gd name="connsiteX945" fmla="*/ 6305455 w 7121556"/>
              <a:gd name="connsiteY945" fmla="*/ 408908 h 3250882"/>
              <a:gd name="connsiteX946" fmla="*/ 6296883 w 7121556"/>
              <a:gd name="connsiteY946" fmla="*/ 413004 h 3250882"/>
              <a:gd name="connsiteX947" fmla="*/ 5366480 w 7121556"/>
              <a:gd name="connsiteY947" fmla="*/ 368046 h 3250882"/>
              <a:gd name="connsiteX948" fmla="*/ 5358099 w 7121556"/>
              <a:gd name="connsiteY948" fmla="*/ 363474 h 3250882"/>
              <a:gd name="connsiteX949" fmla="*/ 5372005 w 7121556"/>
              <a:gd name="connsiteY949" fmla="*/ 338423 h 3250882"/>
              <a:gd name="connsiteX950" fmla="*/ 5380292 w 7121556"/>
              <a:gd name="connsiteY950" fmla="*/ 343090 h 3250882"/>
              <a:gd name="connsiteX951" fmla="*/ 5366480 w 7121556"/>
              <a:gd name="connsiteY951" fmla="*/ 368046 h 3250882"/>
              <a:gd name="connsiteX952" fmla="*/ 6271641 w 7121556"/>
              <a:gd name="connsiteY952" fmla="*/ 361855 h 3250882"/>
              <a:gd name="connsiteX953" fmla="*/ 6258401 w 7121556"/>
              <a:gd name="connsiteY953" fmla="*/ 336613 h 3250882"/>
              <a:gd name="connsiteX954" fmla="*/ 6266783 w 7121556"/>
              <a:gd name="connsiteY954" fmla="*/ 332137 h 3250882"/>
              <a:gd name="connsiteX955" fmla="*/ 6280119 w 7121556"/>
              <a:gd name="connsiteY955" fmla="*/ 357569 h 3250882"/>
              <a:gd name="connsiteX956" fmla="*/ 6271641 w 7121556"/>
              <a:gd name="connsiteY956" fmla="*/ 361950 h 3250882"/>
              <a:gd name="connsiteX957" fmla="*/ 5394579 w 7121556"/>
              <a:gd name="connsiteY957" fmla="*/ 318421 h 3250882"/>
              <a:gd name="connsiteX958" fmla="*/ 5386388 w 7121556"/>
              <a:gd name="connsiteY958" fmla="*/ 313563 h 3250882"/>
              <a:gd name="connsiteX959" fmla="*/ 5401342 w 7121556"/>
              <a:gd name="connsiteY959" fmla="*/ 289084 h 3250882"/>
              <a:gd name="connsiteX960" fmla="*/ 5409438 w 7121556"/>
              <a:gd name="connsiteY960" fmla="*/ 294132 h 3250882"/>
              <a:gd name="connsiteX961" fmla="*/ 5394579 w 7121556"/>
              <a:gd name="connsiteY961" fmla="*/ 318421 h 3250882"/>
              <a:gd name="connsiteX962" fmla="*/ 6244685 w 7121556"/>
              <a:gd name="connsiteY962" fmla="*/ 311563 h 3250882"/>
              <a:gd name="connsiteX963" fmla="*/ 6230398 w 7121556"/>
              <a:gd name="connsiteY963" fmla="*/ 286893 h 3250882"/>
              <a:gd name="connsiteX964" fmla="*/ 6238589 w 7121556"/>
              <a:gd name="connsiteY964" fmla="*/ 282035 h 3250882"/>
              <a:gd name="connsiteX965" fmla="*/ 6252877 w 7121556"/>
              <a:gd name="connsiteY965" fmla="*/ 306896 h 3250882"/>
              <a:gd name="connsiteX966" fmla="*/ 6244590 w 7121556"/>
              <a:gd name="connsiteY966" fmla="*/ 311563 h 3250882"/>
              <a:gd name="connsiteX967" fmla="*/ 5424774 w 7121556"/>
              <a:gd name="connsiteY967" fmla="*/ 270224 h 3250882"/>
              <a:gd name="connsiteX968" fmla="*/ 5416868 w 7121556"/>
              <a:gd name="connsiteY968" fmla="*/ 264986 h 3250882"/>
              <a:gd name="connsiteX969" fmla="*/ 5432965 w 7121556"/>
              <a:gd name="connsiteY969" fmla="*/ 241268 h 3250882"/>
              <a:gd name="connsiteX970" fmla="*/ 5440776 w 7121556"/>
              <a:gd name="connsiteY970" fmla="*/ 246698 h 3250882"/>
              <a:gd name="connsiteX971" fmla="*/ 5424774 w 7121556"/>
              <a:gd name="connsiteY971" fmla="*/ 270224 h 3250882"/>
              <a:gd name="connsiteX972" fmla="*/ 6215634 w 7121556"/>
              <a:gd name="connsiteY972" fmla="*/ 262604 h 3250882"/>
              <a:gd name="connsiteX973" fmla="*/ 6200204 w 7121556"/>
              <a:gd name="connsiteY973" fmla="*/ 238696 h 3250882"/>
              <a:gd name="connsiteX974" fmla="*/ 6208110 w 7121556"/>
              <a:gd name="connsiteY974" fmla="*/ 233363 h 3250882"/>
              <a:gd name="connsiteX975" fmla="*/ 6223730 w 7121556"/>
              <a:gd name="connsiteY975" fmla="*/ 257461 h 3250882"/>
              <a:gd name="connsiteX976" fmla="*/ 6215634 w 7121556"/>
              <a:gd name="connsiteY976" fmla="*/ 262509 h 3250882"/>
              <a:gd name="connsiteX977" fmla="*/ 5457444 w 7121556"/>
              <a:gd name="connsiteY977" fmla="*/ 223742 h 3250882"/>
              <a:gd name="connsiteX978" fmla="*/ 5449824 w 7121556"/>
              <a:gd name="connsiteY978" fmla="*/ 218027 h 3250882"/>
              <a:gd name="connsiteX979" fmla="*/ 5467350 w 7121556"/>
              <a:gd name="connsiteY979" fmla="*/ 195358 h 3250882"/>
              <a:gd name="connsiteX980" fmla="*/ 5474780 w 7121556"/>
              <a:gd name="connsiteY980" fmla="*/ 201263 h 3250882"/>
              <a:gd name="connsiteX981" fmla="*/ 5457444 w 7121556"/>
              <a:gd name="connsiteY981" fmla="*/ 223742 h 3250882"/>
              <a:gd name="connsiteX982" fmla="*/ 6184011 w 7121556"/>
              <a:gd name="connsiteY982" fmla="*/ 215360 h 3250882"/>
              <a:gd name="connsiteX983" fmla="*/ 6167057 w 7121556"/>
              <a:gd name="connsiteY983" fmla="*/ 192596 h 3250882"/>
              <a:gd name="connsiteX984" fmla="*/ 6174581 w 7121556"/>
              <a:gd name="connsiteY984" fmla="*/ 186785 h 3250882"/>
              <a:gd name="connsiteX985" fmla="*/ 6191726 w 7121556"/>
              <a:gd name="connsiteY985" fmla="*/ 209836 h 3250882"/>
              <a:gd name="connsiteX986" fmla="*/ 6184011 w 7121556"/>
              <a:gd name="connsiteY986" fmla="*/ 215360 h 3250882"/>
              <a:gd name="connsiteX987" fmla="*/ 5492877 w 7121556"/>
              <a:gd name="connsiteY987" fmla="*/ 179451 h 3250882"/>
              <a:gd name="connsiteX988" fmla="*/ 5485638 w 7121556"/>
              <a:gd name="connsiteY988" fmla="*/ 173260 h 3250882"/>
              <a:gd name="connsiteX989" fmla="*/ 5504783 w 7121556"/>
              <a:gd name="connsiteY989" fmla="*/ 151829 h 3250882"/>
              <a:gd name="connsiteX990" fmla="*/ 5511736 w 7121556"/>
              <a:gd name="connsiteY990" fmla="*/ 158306 h 3250882"/>
              <a:gd name="connsiteX991" fmla="*/ 5492877 w 7121556"/>
              <a:gd name="connsiteY991" fmla="*/ 179451 h 3250882"/>
              <a:gd name="connsiteX992" fmla="*/ 6149150 w 7121556"/>
              <a:gd name="connsiteY992" fmla="*/ 170593 h 3250882"/>
              <a:gd name="connsiteX993" fmla="*/ 6130385 w 7121556"/>
              <a:gd name="connsiteY993" fmla="*/ 149352 h 3250882"/>
              <a:gd name="connsiteX994" fmla="*/ 6137339 w 7121556"/>
              <a:gd name="connsiteY994" fmla="*/ 142875 h 3250882"/>
              <a:gd name="connsiteX995" fmla="*/ 6156389 w 7121556"/>
              <a:gd name="connsiteY995" fmla="*/ 164402 h 3250882"/>
              <a:gd name="connsiteX996" fmla="*/ 6149150 w 7121556"/>
              <a:gd name="connsiteY996" fmla="*/ 170593 h 3250882"/>
              <a:gd name="connsiteX997" fmla="*/ 5531549 w 7121556"/>
              <a:gd name="connsiteY997" fmla="*/ 138017 h 3250882"/>
              <a:gd name="connsiteX998" fmla="*/ 5524881 w 7121556"/>
              <a:gd name="connsiteY998" fmla="*/ 131254 h 3250882"/>
              <a:gd name="connsiteX999" fmla="*/ 5545836 w 7121556"/>
              <a:gd name="connsiteY999" fmla="*/ 111633 h 3250882"/>
              <a:gd name="connsiteX1000" fmla="*/ 5552123 w 7121556"/>
              <a:gd name="connsiteY1000" fmla="*/ 118777 h 3250882"/>
              <a:gd name="connsiteX1001" fmla="*/ 5531549 w 7121556"/>
              <a:gd name="connsiteY1001" fmla="*/ 138113 h 3250882"/>
              <a:gd name="connsiteX1002" fmla="*/ 6110669 w 7121556"/>
              <a:gd name="connsiteY1002" fmla="*/ 129064 h 3250882"/>
              <a:gd name="connsiteX1003" fmla="*/ 6089904 w 7121556"/>
              <a:gd name="connsiteY1003" fmla="*/ 109919 h 3250882"/>
              <a:gd name="connsiteX1004" fmla="*/ 6096191 w 7121556"/>
              <a:gd name="connsiteY1004" fmla="*/ 102775 h 3250882"/>
              <a:gd name="connsiteX1005" fmla="*/ 6117336 w 7121556"/>
              <a:gd name="connsiteY1005" fmla="*/ 122301 h 3250882"/>
              <a:gd name="connsiteX1006" fmla="*/ 6110669 w 7121556"/>
              <a:gd name="connsiteY1006" fmla="*/ 129159 h 3250882"/>
              <a:gd name="connsiteX1007" fmla="*/ 5573649 w 7121556"/>
              <a:gd name="connsiteY1007" fmla="*/ 100489 h 3250882"/>
              <a:gd name="connsiteX1008" fmla="*/ 5567744 w 7121556"/>
              <a:gd name="connsiteY1008" fmla="*/ 93059 h 3250882"/>
              <a:gd name="connsiteX1009" fmla="*/ 5590699 w 7121556"/>
              <a:gd name="connsiteY1009" fmla="*/ 75724 h 3250882"/>
              <a:gd name="connsiteX1010" fmla="*/ 5596224 w 7121556"/>
              <a:gd name="connsiteY1010" fmla="*/ 83534 h 3250882"/>
              <a:gd name="connsiteX1011" fmla="*/ 5573744 w 7121556"/>
              <a:gd name="connsiteY1011" fmla="*/ 100489 h 3250882"/>
              <a:gd name="connsiteX1012" fmla="*/ 6068092 w 7121556"/>
              <a:gd name="connsiteY1012" fmla="*/ 92011 h 3250882"/>
              <a:gd name="connsiteX1013" fmla="*/ 6045232 w 7121556"/>
              <a:gd name="connsiteY1013" fmla="*/ 75533 h 3250882"/>
              <a:gd name="connsiteX1014" fmla="*/ 6050566 w 7121556"/>
              <a:gd name="connsiteY1014" fmla="*/ 67627 h 3250882"/>
              <a:gd name="connsiteX1015" fmla="*/ 6073902 w 7121556"/>
              <a:gd name="connsiteY1015" fmla="*/ 84487 h 3250882"/>
              <a:gd name="connsiteX1016" fmla="*/ 6068092 w 7121556"/>
              <a:gd name="connsiteY1016" fmla="*/ 92011 h 3250882"/>
              <a:gd name="connsiteX1017" fmla="*/ 5619655 w 7121556"/>
              <a:gd name="connsiteY1017" fmla="*/ 68008 h 3250882"/>
              <a:gd name="connsiteX1018" fmla="*/ 5614607 w 7121556"/>
              <a:gd name="connsiteY1018" fmla="*/ 59912 h 3250882"/>
              <a:gd name="connsiteX1019" fmla="*/ 5639562 w 7121556"/>
              <a:gd name="connsiteY1019" fmla="*/ 45529 h 3250882"/>
              <a:gd name="connsiteX1020" fmla="*/ 5644039 w 7121556"/>
              <a:gd name="connsiteY1020" fmla="*/ 53911 h 3250882"/>
              <a:gd name="connsiteX1021" fmla="*/ 5619655 w 7121556"/>
              <a:gd name="connsiteY1021" fmla="*/ 67913 h 3250882"/>
              <a:gd name="connsiteX1022" fmla="*/ 6021324 w 7121556"/>
              <a:gd name="connsiteY1022" fmla="*/ 60674 h 3250882"/>
              <a:gd name="connsiteX1023" fmla="*/ 5996464 w 7121556"/>
              <a:gd name="connsiteY1023" fmla="*/ 47530 h 3250882"/>
              <a:gd name="connsiteX1024" fmla="*/ 6000560 w 7121556"/>
              <a:gd name="connsiteY1024" fmla="*/ 38957 h 3250882"/>
              <a:gd name="connsiteX1025" fmla="*/ 6026086 w 7121556"/>
              <a:gd name="connsiteY1025" fmla="*/ 52388 h 3250882"/>
              <a:gd name="connsiteX1026" fmla="*/ 6021324 w 7121556"/>
              <a:gd name="connsiteY1026" fmla="*/ 60674 h 3250882"/>
              <a:gd name="connsiteX1027" fmla="*/ 5669280 w 7121556"/>
              <a:gd name="connsiteY1027" fmla="*/ 41719 h 3250882"/>
              <a:gd name="connsiteX1028" fmla="*/ 5665375 w 7121556"/>
              <a:gd name="connsiteY1028" fmla="*/ 33052 h 3250882"/>
              <a:gd name="connsiteX1029" fmla="*/ 5692045 w 7121556"/>
              <a:gd name="connsiteY1029" fmla="*/ 22384 h 3250882"/>
              <a:gd name="connsiteX1030" fmla="*/ 5695283 w 7121556"/>
              <a:gd name="connsiteY1030" fmla="*/ 31337 h 3250882"/>
              <a:gd name="connsiteX1031" fmla="*/ 5669280 w 7121556"/>
              <a:gd name="connsiteY1031" fmla="*/ 41719 h 3250882"/>
              <a:gd name="connsiteX1032" fmla="*/ 5970652 w 7121556"/>
              <a:gd name="connsiteY1032" fmla="*/ 36290 h 3250882"/>
              <a:gd name="connsiteX1033" fmla="*/ 5944172 w 7121556"/>
              <a:gd name="connsiteY1033" fmla="*/ 27051 h 3250882"/>
              <a:gd name="connsiteX1034" fmla="*/ 5946934 w 7121556"/>
              <a:gd name="connsiteY1034" fmla="*/ 17907 h 3250882"/>
              <a:gd name="connsiteX1035" fmla="*/ 5974080 w 7121556"/>
              <a:gd name="connsiteY1035" fmla="*/ 27432 h 3250882"/>
              <a:gd name="connsiteX1036" fmla="*/ 5970556 w 7121556"/>
              <a:gd name="connsiteY1036" fmla="*/ 36290 h 3250882"/>
              <a:gd name="connsiteX1037" fmla="*/ 5722049 w 7121556"/>
              <a:gd name="connsiteY1037" fmla="*/ 22765 h 3250882"/>
              <a:gd name="connsiteX1038" fmla="*/ 5719477 w 7121556"/>
              <a:gd name="connsiteY1038" fmla="*/ 13621 h 3250882"/>
              <a:gd name="connsiteX1039" fmla="*/ 5747480 w 7121556"/>
              <a:gd name="connsiteY1039" fmla="*/ 7048 h 3250882"/>
              <a:gd name="connsiteX1040" fmla="*/ 5749290 w 7121556"/>
              <a:gd name="connsiteY1040" fmla="*/ 16383 h 3250882"/>
              <a:gd name="connsiteX1041" fmla="*/ 5721953 w 7121556"/>
              <a:gd name="connsiteY1041" fmla="*/ 22765 h 3250882"/>
              <a:gd name="connsiteX1042" fmla="*/ 5917026 w 7121556"/>
              <a:gd name="connsiteY1042" fmla="*/ 19717 h 3250882"/>
              <a:gd name="connsiteX1043" fmla="*/ 5889403 w 7121556"/>
              <a:gd name="connsiteY1043" fmla="*/ 14383 h 3250882"/>
              <a:gd name="connsiteX1044" fmla="*/ 5890832 w 7121556"/>
              <a:gd name="connsiteY1044" fmla="*/ 4953 h 3250882"/>
              <a:gd name="connsiteX1045" fmla="*/ 5919121 w 7121556"/>
              <a:gd name="connsiteY1045" fmla="*/ 10382 h 3250882"/>
              <a:gd name="connsiteX1046" fmla="*/ 5917026 w 7121556"/>
              <a:gd name="connsiteY1046" fmla="*/ 19621 h 3250882"/>
              <a:gd name="connsiteX1047" fmla="*/ 5777103 w 7121556"/>
              <a:gd name="connsiteY1047" fmla="*/ 12097 h 3250882"/>
              <a:gd name="connsiteX1048" fmla="*/ 5775960 w 7121556"/>
              <a:gd name="connsiteY1048" fmla="*/ 2667 h 3250882"/>
              <a:gd name="connsiteX1049" fmla="*/ 5804726 w 7121556"/>
              <a:gd name="connsiteY1049" fmla="*/ 381 h 3250882"/>
              <a:gd name="connsiteX1050" fmla="*/ 5805107 w 7121556"/>
              <a:gd name="connsiteY1050" fmla="*/ 9906 h 3250882"/>
              <a:gd name="connsiteX1051" fmla="*/ 5777008 w 7121556"/>
              <a:gd name="connsiteY1051" fmla="*/ 12192 h 3250882"/>
              <a:gd name="connsiteX1052" fmla="*/ 5861590 w 7121556"/>
              <a:gd name="connsiteY1052" fmla="*/ 11049 h 3250882"/>
              <a:gd name="connsiteX1053" fmla="*/ 5833491 w 7121556"/>
              <a:gd name="connsiteY1053" fmla="*/ 9525 h 3250882"/>
              <a:gd name="connsiteX1054" fmla="*/ 5833682 w 7121556"/>
              <a:gd name="connsiteY1054" fmla="*/ 0 h 3250882"/>
              <a:gd name="connsiteX1055" fmla="*/ 5862352 w 7121556"/>
              <a:gd name="connsiteY1055" fmla="*/ 1524 h 3250882"/>
              <a:gd name="connsiteX1056" fmla="*/ 5861495 w 7121556"/>
              <a:gd name="connsiteY1056" fmla="*/ 11049 h 3250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Lst>
            <a:rect l="l" t="t" r="r" b="b"/>
            <a:pathLst>
              <a:path w="7121556" h="3250882">
                <a:moveTo>
                  <a:pt x="1174528" y="3250883"/>
                </a:moveTo>
                <a:cubicBezTo>
                  <a:pt x="1168051" y="3250883"/>
                  <a:pt x="1161574" y="3250692"/>
                  <a:pt x="1155097" y="3250406"/>
                </a:cubicBezTo>
                <a:lnTo>
                  <a:pt x="1155573" y="3240881"/>
                </a:lnTo>
                <a:cubicBezTo>
                  <a:pt x="1164908" y="3241358"/>
                  <a:pt x="1174337" y="3241453"/>
                  <a:pt x="1183767" y="3241167"/>
                </a:cubicBezTo>
                <a:lnTo>
                  <a:pt x="1184053" y="3250692"/>
                </a:lnTo>
                <a:cubicBezTo>
                  <a:pt x="1180910" y="3250692"/>
                  <a:pt x="1177766" y="3250787"/>
                  <a:pt x="1174528" y="3250787"/>
                </a:cubicBezTo>
                <a:close/>
                <a:moveTo>
                  <a:pt x="1212723" y="3248882"/>
                </a:moveTo>
                <a:lnTo>
                  <a:pt x="1211675" y="3239453"/>
                </a:lnTo>
                <a:cubicBezTo>
                  <a:pt x="1220914" y="3238500"/>
                  <a:pt x="1230249" y="3237071"/>
                  <a:pt x="1239298" y="3235357"/>
                </a:cubicBezTo>
                <a:lnTo>
                  <a:pt x="1241108" y="3244691"/>
                </a:lnTo>
                <a:cubicBezTo>
                  <a:pt x="1231773" y="3246501"/>
                  <a:pt x="1222248" y="3247930"/>
                  <a:pt x="1212723" y="3248978"/>
                </a:cubicBezTo>
                <a:close/>
                <a:moveTo>
                  <a:pt x="1126427" y="3248025"/>
                </a:moveTo>
                <a:cubicBezTo>
                  <a:pt x="1116902" y="3246882"/>
                  <a:pt x="1107281" y="3245358"/>
                  <a:pt x="1097947" y="3243549"/>
                </a:cubicBezTo>
                <a:lnTo>
                  <a:pt x="1099757" y="3234214"/>
                </a:lnTo>
                <a:cubicBezTo>
                  <a:pt x="1108901" y="3236024"/>
                  <a:pt x="1118235" y="3237452"/>
                  <a:pt x="1127570" y="3238595"/>
                </a:cubicBezTo>
                <a:lnTo>
                  <a:pt x="1126427" y="3248025"/>
                </a:lnTo>
                <a:close/>
                <a:moveTo>
                  <a:pt x="1269206" y="3238024"/>
                </a:moveTo>
                <a:lnTo>
                  <a:pt x="1266635" y="3228880"/>
                </a:lnTo>
                <a:cubicBezTo>
                  <a:pt x="1275588" y="3226403"/>
                  <a:pt x="1284542" y="3223451"/>
                  <a:pt x="1293305" y="3220307"/>
                </a:cubicBezTo>
                <a:lnTo>
                  <a:pt x="1296543" y="3229261"/>
                </a:lnTo>
                <a:cubicBezTo>
                  <a:pt x="1287589" y="3232595"/>
                  <a:pt x="1278350" y="3235547"/>
                  <a:pt x="1269111" y="3238119"/>
                </a:cubicBezTo>
                <a:close/>
                <a:moveTo>
                  <a:pt x="1069848" y="3237071"/>
                </a:moveTo>
                <a:cubicBezTo>
                  <a:pt x="1060609" y="3234595"/>
                  <a:pt x="1051370" y="3231737"/>
                  <a:pt x="1042321" y="3228594"/>
                </a:cubicBezTo>
                <a:lnTo>
                  <a:pt x="1045464" y="3219545"/>
                </a:lnTo>
                <a:cubicBezTo>
                  <a:pt x="1054322" y="3222593"/>
                  <a:pt x="1063371" y="3225356"/>
                  <a:pt x="1072420" y="3227832"/>
                </a:cubicBezTo>
                <a:lnTo>
                  <a:pt x="1069943" y="3236976"/>
                </a:lnTo>
                <a:close/>
                <a:moveTo>
                  <a:pt x="1015460" y="3218402"/>
                </a:moveTo>
                <a:cubicBezTo>
                  <a:pt x="1006697" y="3214687"/>
                  <a:pt x="997839" y="3210687"/>
                  <a:pt x="989267" y="3206401"/>
                </a:cubicBezTo>
                <a:lnTo>
                  <a:pt x="993458" y="3197828"/>
                </a:lnTo>
                <a:cubicBezTo>
                  <a:pt x="1001935" y="3202019"/>
                  <a:pt x="1010507" y="3206020"/>
                  <a:pt x="1019175" y="3209639"/>
                </a:cubicBezTo>
                <a:lnTo>
                  <a:pt x="1015460" y="3218402"/>
                </a:lnTo>
                <a:close/>
                <a:moveTo>
                  <a:pt x="1323213" y="3218307"/>
                </a:moveTo>
                <a:lnTo>
                  <a:pt x="1319308" y="3209639"/>
                </a:lnTo>
                <a:cubicBezTo>
                  <a:pt x="1327785" y="3205829"/>
                  <a:pt x="1336167" y="3201543"/>
                  <a:pt x="1344454" y="3197066"/>
                </a:cubicBezTo>
                <a:lnTo>
                  <a:pt x="1349026" y="3205449"/>
                </a:lnTo>
                <a:cubicBezTo>
                  <a:pt x="1340549" y="3210020"/>
                  <a:pt x="1331881" y="3214402"/>
                  <a:pt x="1323213" y="3218307"/>
                </a:cubicBezTo>
                <a:close/>
                <a:moveTo>
                  <a:pt x="963835" y="3192875"/>
                </a:moveTo>
                <a:cubicBezTo>
                  <a:pt x="955643" y="3188208"/>
                  <a:pt x="947357" y="3183160"/>
                  <a:pt x="939260" y="3177921"/>
                </a:cubicBezTo>
                <a:lnTo>
                  <a:pt x="944404" y="3169920"/>
                </a:lnTo>
                <a:cubicBezTo>
                  <a:pt x="952405" y="3175064"/>
                  <a:pt x="960501" y="3180017"/>
                  <a:pt x="968597" y="3184589"/>
                </a:cubicBezTo>
                <a:lnTo>
                  <a:pt x="963835" y="3192875"/>
                </a:lnTo>
                <a:close/>
                <a:moveTo>
                  <a:pt x="1373791" y="3190780"/>
                </a:moveTo>
                <a:lnTo>
                  <a:pt x="1368647" y="3182684"/>
                </a:lnTo>
                <a:cubicBezTo>
                  <a:pt x="1376458" y="3177731"/>
                  <a:pt x="1384364" y="3172397"/>
                  <a:pt x="1391984" y="3166872"/>
                </a:cubicBezTo>
                <a:lnTo>
                  <a:pt x="1397603" y="3174587"/>
                </a:lnTo>
                <a:cubicBezTo>
                  <a:pt x="1389793" y="3180207"/>
                  <a:pt x="1381697" y="3185732"/>
                  <a:pt x="1373791" y="3190780"/>
                </a:cubicBezTo>
                <a:close/>
                <a:moveTo>
                  <a:pt x="915448" y="3161729"/>
                </a:moveTo>
                <a:cubicBezTo>
                  <a:pt x="907733" y="3156204"/>
                  <a:pt x="900017" y="3150394"/>
                  <a:pt x="892493" y="3144393"/>
                </a:cubicBezTo>
                <a:lnTo>
                  <a:pt x="898398" y="3136868"/>
                </a:lnTo>
                <a:cubicBezTo>
                  <a:pt x="905828" y="3142774"/>
                  <a:pt x="913448" y="3148394"/>
                  <a:pt x="921068" y="3153918"/>
                </a:cubicBezTo>
                <a:lnTo>
                  <a:pt x="915543" y="3161633"/>
                </a:lnTo>
                <a:close/>
                <a:moveTo>
                  <a:pt x="1420559" y="3157157"/>
                </a:moveTo>
                <a:lnTo>
                  <a:pt x="1414558" y="3149727"/>
                </a:lnTo>
                <a:cubicBezTo>
                  <a:pt x="1421702" y="3144012"/>
                  <a:pt x="1428941" y="3137821"/>
                  <a:pt x="1436084" y="3131344"/>
                </a:cubicBezTo>
                <a:lnTo>
                  <a:pt x="1442466" y="3138487"/>
                </a:lnTo>
                <a:cubicBezTo>
                  <a:pt x="1435132" y="3145060"/>
                  <a:pt x="1427798" y="3151251"/>
                  <a:pt x="1420559" y="3157157"/>
                </a:cubicBezTo>
                <a:close/>
                <a:moveTo>
                  <a:pt x="870299" y="3126200"/>
                </a:moveTo>
                <a:cubicBezTo>
                  <a:pt x="863060" y="3120009"/>
                  <a:pt x="855917" y="3113627"/>
                  <a:pt x="848868" y="3107150"/>
                </a:cubicBezTo>
                <a:lnTo>
                  <a:pt x="855345" y="3100197"/>
                </a:lnTo>
                <a:cubicBezTo>
                  <a:pt x="862394" y="3106674"/>
                  <a:pt x="869442" y="3112961"/>
                  <a:pt x="876586" y="3119057"/>
                </a:cubicBezTo>
                <a:lnTo>
                  <a:pt x="870395" y="3126295"/>
                </a:lnTo>
                <a:close/>
                <a:moveTo>
                  <a:pt x="1463421" y="3118771"/>
                </a:moveTo>
                <a:lnTo>
                  <a:pt x="1456754" y="3112008"/>
                </a:lnTo>
                <a:cubicBezTo>
                  <a:pt x="1463421" y="3105436"/>
                  <a:pt x="1469993" y="3098673"/>
                  <a:pt x="1476566" y="3091720"/>
                </a:cubicBezTo>
                <a:lnTo>
                  <a:pt x="1483519" y="3098292"/>
                </a:lnTo>
                <a:cubicBezTo>
                  <a:pt x="1476851" y="3105341"/>
                  <a:pt x="1470184" y="3112199"/>
                  <a:pt x="1463421" y="3118866"/>
                </a:cubicBezTo>
                <a:close/>
                <a:moveTo>
                  <a:pt x="828008" y="3087243"/>
                </a:moveTo>
                <a:cubicBezTo>
                  <a:pt x="821246" y="3080576"/>
                  <a:pt x="814483" y="3073718"/>
                  <a:pt x="807911" y="3066764"/>
                </a:cubicBezTo>
                <a:lnTo>
                  <a:pt x="814769" y="3060192"/>
                </a:lnTo>
                <a:cubicBezTo>
                  <a:pt x="821341" y="3067050"/>
                  <a:pt x="828008" y="3073813"/>
                  <a:pt x="834676" y="3080480"/>
                </a:cubicBezTo>
                <a:lnTo>
                  <a:pt x="828008" y="3087243"/>
                </a:lnTo>
                <a:close/>
                <a:moveTo>
                  <a:pt x="1502759" y="3076956"/>
                </a:moveTo>
                <a:lnTo>
                  <a:pt x="1495616" y="3070670"/>
                </a:lnTo>
                <a:cubicBezTo>
                  <a:pt x="1501807" y="3063621"/>
                  <a:pt x="1507903" y="3056382"/>
                  <a:pt x="1513904" y="3048953"/>
                </a:cubicBezTo>
                <a:lnTo>
                  <a:pt x="1521238" y="3054953"/>
                </a:lnTo>
                <a:cubicBezTo>
                  <a:pt x="1515142" y="3062478"/>
                  <a:pt x="1508951" y="3069812"/>
                  <a:pt x="1502759" y="3076956"/>
                </a:cubicBezTo>
                <a:close/>
                <a:moveTo>
                  <a:pt x="788384" y="3045714"/>
                </a:moveTo>
                <a:cubicBezTo>
                  <a:pt x="782003" y="3038666"/>
                  <a:pt x="775716" y="3031522"/>
                  <a:pt x="769430" y="3024187"/>
                </a:cubicBezTo>
                <a:lnTo>
                  <a:pt x="776669" y="3017996"/>
                </a:lnTo>
                <a:cubicBezTo>
                  <a:pt x="782860" y="3025235"/>
                  <a:pt x="789146" y="3032379"/>
                  <a:pt x="795528" y="3039332"/>
                </a:cubicBezTo>
                <a:lnTo>
                  <a:pt x="788480" y="3045714"/>
                </a:lnTo>
                <a:close/>
                <a:moveTo>
                  <a:pt x="1539145" y="3032474"/>
                </a:moveTo>
                <a:lnTo>
                  <a:pt x="1531620" y="3026664"/>
                </a:lnTo>
                <a:cubicBezTo>
                  <a:pt x="1537335" y="3019235"/>
                  <a:pt x="1542955" y="3011615"/>
                  <a:pt x="1548575" y="3003899"/>
                </a:cubicBezTo>
                <a:lnTo>
                  <a:pt x="1556290" y="3009519"/>
                </a:lnTo>
                <a:cubicBezTo>
                  <a:pt x="1550575" y="3017330"/>
                  <a:pt x="1544860" y="3025045"/>
                  <a:pt x="1539145" y="3032570"/>
                </a:cubicBezTo>
                <a:close/>
                <a:moveTo>
                  <a:pt x="750951" y="3002185"/>
                </a:moveTo>
                <a:cubicBezTo>
                  <a:pt x="744950" y="2994851"/>
                  <a:pt x="738950" y="2987421"/>
                  <a:pt x="732949" y="2979896"/>
                </a:cubicBezTo>
                <a:lnTo>
                  <a:pt x="740474" y="2973991"/>
                </a:lnTo>
                <a:cubicBezTo>
                  <a:pt x="746379" y="2981516"/>
                  <a:pt x="752380" y="2988850"/>
                  <a:pt x="758381" y="2996184"/>
                </a:cubicBezTo>
                <a:lnTo>
                  <a:pt x="751046" y="3002185"/>
                </a:lnTo>
                <a:close/>
                <a:moveTo>
                  <a:pt x="1572863" y="2985992"/>
                </a:moveTo>
                <a:lnTo>
                  <a:pt x="1565053" y="2980563"/>
                </a:lnTo>
                <a:cubicBezTo>
                  <a:pt x="1570387" y="2972848"/>
                  <a:pt x="1575626" y="2964942"/>
                  <a:pt x="1580960" y="2956941"/>
                </a:cubicBezTo>
                <a:lnTo>
                  <a:pt x="1588961" y="2962180"/>
                </a:lnTo>
                <a:cubicBezTo>
                  <a:pt x="1583627" y="2970276"/>
                  <a:pt x="1578388" y="2978182"/>
                  <a:pt x="1572959" y="2985992"/>
                </a:cubicBezTo>
                <a:close/>
                <a:moveTo>
                  <a:pt x="715423" y="2957227"/>
                </a:moveTo>
                <a:cubicBezTo>
                  <a:pt x="709708" y="2949702"/>
                  <a:pt x="703898" y="2941987"/>
                  <a:pt x="698278" y="2934272"/>
                </a:cubicBezTo>
                <a:lnTo>
                  <a:pt x="705993" y="2928652"/>
                </a:lnTo>
                <a:cubicBezTo>
                  <a:pt x="711613" y="2936367"/>
                  <a:pt x="717328" y="2943987"/>
                  <a:pt x="723043" y="2951512"/>
                </a:cubicBezTo>
                <a:lnTo>
                  <a:pt x="715423" y="2957322"/>
                </a:lnTo>
                <a:close/>
                <a:moveTo>
                  <a:pt x="1604296" y="2937986"/>
                </a:moveTo>
                <a:lnTo>
                  <a:pt x="1596200" y="2932938"/>
                </a:lnTo>
                <a:cubicBezTo>
                  <a:pt x="1601153" y="2924937"/>
                  <a:pt x="1606201" y="2916841"/>
                  <a:pt x="1611059" y="2908649"/>
                </a:cubicBezTo>
                <a:lnTo>
                  <a:pt x="1619250" y="2913507"/>
                </a:lnTo>
                <a:cubicBezTo>
                  <a:pt x="1614297" y="2921794"/>
                  <a:pt x="1609249" y="2929890"/>
                  <a:pt x="1604296" y="2937986"/>
                </a:cubicBezTo>
                <a:close/>
                <a:moveTo>
                  <a:pt x="681419" y="2911031"/>
                </a:moveTo>
                <a:cubicBezTo>
                  <a:pt x="675894" y="2903315"/>
                  <a:pt x="670370" y="2895505"/>
                  <a:pt x="664940" y="2887599"/>
                </a:cubicBezTo>
                <a:lnTo>
                  <a:pt x="672751" y="2882170"/>
                </a:lnTo>
                <a:cubicBezTo>
                  <a:pt x="678180" y="2889980"/>
                  <a:pt x="683705" y="2897791"/>
                  <a:pt x="689229" y="2905506"/>
                </a:cubicBezTo>
                <a:lnTo>
                  <a:pt x="681514" y="2911031"/>
                </a:lnTo>
                <a:close/>
                <a:moveTo>
                  <a:pt x="1633823" y="2888837"/>
                </a:moveTo>
                <a:lnTo>
                  <a:pt x="1625537" y="2884075"/>
                </a:lnTo>
                <a:cubicBezTo>
                  <a:pt x="1630204" y="2875883"/>
                  <a:pt x="1634966" y="2867597"/>
                  <a:pt x="1639634" y="2859215"/>
                </a:cubicBezTo>
                <a:lnTo>
                  <a:pt x="1647920" y="2863882"/>
                </a:lnTo>
                <a:cubicBezTo>
                  <a:pt x="1643253" y="2872264"/>
                  <a:pt x="1638491" y="2880646"/>
                  <a:pt x="1633823" y="2888837"/>
                </a:cubicBezTo>
                <a:close/>
                <a:moveTo>
                  <a:pt x="648653" y="2863977"/>
                </a:moveTo>
                <a:cubicBezTo>
                  <a:pt x="643319" y="2856071"/>
                  <a:pt x="637985" y="2848166"/>
                  <a:pt x="632651" y="2840165"/>
                </a:cubicBezTo>
                <a:lnTo>
                  <a:pt x="640556" y="2834926"/>
                </a:lnTo>
                <a:cubicBezTo>
                  <a:pt x="645795" y="2842832"/>
                  <a:pt x="651129" y="2850737"/>
                  <a:pt x="656463" y="2858643"/>
                </a:cubicBezTo>
                <a:lnTo>
                  <a:pt x="648557" y="2863977"/>
                </a:lnTo>
                <a:close/>
                <a:moveTo>
                  <a:pt x="1661636" y="2838736"/>
                </a:moveTo>
                <a:lnTo>
                  <a:pt x="1653254" y="2834259"/>
                </a:lnTo>
                <a:cubicBezTo>
                  <a:pt x="1657731" y="2825972"/>
                  <a:pt x="1662208" y="2817590"/>
                  <a:pt x="1666589" y="2809018"/>
                </a:cubicBezTo>
                <a:lnTo>
                  <a:pt x="1675067" y="2813399"/>
                </a:lnTo>
                <a:cubicBezTo>
                  <a:pt x="1670590" y="2821972"/>
                  <a:pt x="1666113" y="2830354"/>
                  <a:pt x="1661636" y="2838736"/>
                </a:cubicBezTo>
                <a:close/>
                <a:moveTo>
                  <a:pt x="616934" y="2816352"/>
                </a:moveTo>
                <a:cubicBezTo>
                  <a:pt x="611696" y="2808351"/>
                  <a:pt x="606552" y="2800350"/>
                  <a:pt x="601409" y="2792349"/>
                </a:cubicBezTo>
                <a:lnTo>
                  <a:pt x="609410" y="2787206"/>
                </a:lnTo>
                <a:cubicBezTo>
                  <a:pt x="614553" y="2795207"/>
                  <a:pt x="619792" y="2803208"/>
                  <a:pt x="624935" y="2811209"/>
                </a:cubicBezTo>
                <a:lnTo>
                  <a:pt x="616934" y="2816447"/>
                </a:lnTo>
                <a:close/>
                <a:moveTo>
                  <a:pt x="1688116" y="2787872"/>
                </a:moveTo>
                <a:lnTo>
                  <a:pt x="1679639" y="2783586"/>
                </a:lnTo>
                <a:cubicBezTo>
                  <a:pt x="1683925" y="2775109"/>
                  <a:pt x="1688116" y="2766632"/>
                  <a:pt x="1692402" y="2758059"/>
                </a:cubicBezTo>
                <a:lnTo>
                  <a:pt x="1700975" y="2762250"/>
                </a:lnTo>
                <a:cubicBezTo>
                  <a:pt x="1696784" y="2770918"/>
                  <a:pt x="1692497" y="2779395"/>
                  <a:pt x="1688211" y="2787872"/>
                </a:cubicBezTo>
                <a:close/>
                <a:moveTo>
                  <a:pt x="585883" y="2768156"/>
                </a:moveTo>
                <a:cubicBezTo>
                  <a:pt x="580739" y="2760155"/>
                  <a:pt x="575691" y="2752058"/>
                  <a:pt x="570548" y="2743962"/>
                </a:cubicBezTo>
                <a:lnTo>
                  <a:pt x="578644" y="2738914"/>
                </a:lnTo>
                <a:cubicBezTo>
                  <a:pt x="583692" y="2747010"/>
                  <a:pt x="588836" y="2755011"/>
                  <a:pt x="593884" y="2763107"/>
                </a:cubicBezTo>
                <a:lnTo>
                  <a:pt x="585883" y="2768251"/>
                </a:lnTo>
                <a:close/>
                <a:moveTo>
                  <a:pt x="1713357" y="2736533"/>
                </a:moveTo>
                <a:lnTo>
                  <a:pt x="1704785" y="2732437"/>
                </a:lnTo>
                <a:cubicBezTo>
                  <a:pt x="1708880" y="2723864"/>
                  <a:pt x="1712881" y="2715292"/>
                  <a:pt x="1716977" y="2706624"/>
                </a:cubicBezTo>
                <a:lnTo>
                  <a:pt x="1725644" y="2710625"/>
                </a:lnTo>
                <a:cubicBezTo>
                  <a:pt x="1721549" y="2719292"/>
                  <a:pt x="1717548" y="2727960"/>
                  <a:pt x="1713452" y="2736533"/>
                </a:cubicBezTo>
                <a:close/>
                <a:moveTo>
                  <a:pt x="555403" y="2719674"/>
                </a:moveTo>
                <a:lnTo>
                  <a:pt x="540258" y="2695385"/>
                </a:lnTo>
                <a:lnTo>
                  <a:pt x="548354" y="2690336"/>
                </a:lnTo>
                <a:lnTo>
                  <a:pt x="563499" y="2714625"/>
                </a:lnTo>
                <a:lnTo>
                  <a:pt x="555403" y="2719674"/>
                </a:lnTo>
                <a:close/>
                <a:moveTo>
                  <a:pt x="1737646" y="2684526"/>
                </a:moveTo>
                <a:lnTo>
                  <a:pt x="1728978" y="2680621"/>
                </a:lnTo>
                <a:cubicBezTo>
                  <a:pt x="1732883" y="2671953"/>
                  <a:pt x="1736789" y="2663285"/>
                  <a:pt x="1740694" y="2654618"/>
                </a:cubicBezTo>
                <a:lnTo>
                  <a:pt x="1749362" y="2658523"/>
                </a:lnTo>
                <a:cubicBezTo>
                  <a:pt x="1745456" y="2667286"/>
                  <a:pt x="1741551" y="2675954"/>
                  <a:pt x="1737551" y="2684621"/>
                </a:cubicBezTo>
                <a:close/>
                <a:moveTo>
                  <a:pt x="525209" y="2671001"/>
                </a:moveTo>
                <a:lnTo>
                  <a:pt x="510159" y="2646712"/>
                </a:lnTo>
                <a:lnTo>
                  <a:pt x="518255" y="2641664"/>
                </a:lnTo>
                <a:lnTo>
                  <a:pt x="533305" y="2665952"/>
                </a:lnTo>
                <a:lnTo>
                  <a:pt x="525209" y="2671001"/>
                </a:lnTo>
                <a:close/>
                <a:moveTo>
                  <a:pt x="1760887" y="2632234"/>
                </a:moveTo>
                <a:lnTo>
                  <a:pt x="1752124" y="2628424"/>
                </a:lnTo>
                <a:cubicBezTo>
                  <a:pt x="1755934" y="2619756"/>
                  <a:pt x="1759744" y="2610993"/>
                  <a:pt x="1763459" y="2602230"/>
                </a:cubicBezTo>
                <a:lnTo>
                  <a:pt x="1772222" y="2605945"/>
                </a:lnTo>
                <a:cubicBezTo>
                  <a:pt x="1768412" y="2614803"/>
                  <a:pt x="1764697" y="2623566"/>
                  <a:pt x="1760887" y="2632234"/>
                </a:cubicBezTo>
                <a:close/>
                <a:moveTo>
                  <a:pt x="495110" y="2622423"/>
                </a:moveTo>
                <a:lnTo>
                  <a:pt x="480060" y="2598134"/>
                </a:lnTo>
                <a:lnTo>
                  <a:pt x="488156" y="2593086"/>
                </a:lnTo>
                <a:lnTo>
                  <a:pt x="503301" y="2617375"/>
                </a:lnTo>
                <a:lnTo>
                  <a:pt x="495205" y="2622423"/>
                </a:lnTo>
                <a:close/>
                <a:moveTo>
                  <a:pt x="1783461" y="2579656"/>
                </a:moveTo>
                <a:lnTo>
                  <a:pt x="1774698" y="2575941"/>
                </a:lnTo>
                <a:cubicBezTo>
                  <a:pt x="1778413" y="2567178"/>
                  <a:pt x="1782032" y="2558415"/>
                  <a:pt x="1785747" y="2549557"/>
                </a:cubicBezTo>
                <a:lnTo>
                  <a:pt x="1794510" y="2553176"/>
                </a:lnTo>
                <a:cubicBezTo>
                  <a:pt x="1790891" y="2562035"/>
                  <a:pt x="1787176" y="2570798"/>
                  <a:pt x="1783461" y="2579561"/>
                </a:cubicBezTo>
                <a:close/>
                <a:moveTo>
                  <a:pt x="464915" y="2573941"/>
                </a:moveTo>
                <a:cubicBezTo>
                  <a:pt x="459867" y="2565845"/>
                  <a:pt x="454724" y="2557749"/>
                  <a:pt x="449675" y="2549747"/>
                </a:cubicBezTo>
                <a:lnTo>
                  <a:pt x="457676" y="2544604"/>
                </a:lnTo>
                <a:cubicBezTo>
                  <a:pt x="462725" y="2552605"/>
                  <a:pt x="467868" y="2560701"/>
                  <a:pt x="472916" y="2568797"/>
                </a:cubicBezTo>
                <a:lnTo>
                  <a:pt x="464820" y="2573845"/>
                </a:lnTo>
                <a:close/>
                <a:moveTo>
                  <a:pt x="4148138" y="2542127"/>
                </a:moveTo>
                <a:cubicBezTo>
                  <a:pt x="4142041" y="2542127"/>
                  <a:pt x="4135946" y="2542127"/>
                  <a:pt x="4129849" y="2541842"/>
                </a:cubicBezTo>
                <a:lnTo>
                  <a:pt x="4130135" y="2532317"/>
                </a:lnTo>
                <a:cubicBezTo>
                  <a:pt x="4139470" y="2532602"/>
                  <a:pt x="4149090" y="2532698"/>
                  <a:pt x="4158424" y="2532507"/>
                </a:cubicBezTo>
                <a:lnTo>
                  <a:pt x="4158615" y="2542032"/>
                </a:lnTo>
                <a:cubicBezTo>
                  <a:pt x="4155091" y="2542032"/>
                  <a:pt x="4151566" y="2542127"/>
                  <a:pt x="4148042" y="2542127"/>
                </a:cubicBezTo>
                <a:close/>
                <a:moveTo>
                  <a:pt x="4187381" y="2540699"/>
                </a:moveTo>
                <a:lnTo>
                  <a:pt x="4186714" y="2531174"/>
                </a:lnTo>
                <a:cubicBezTo>
                  <a:pt x="4196144" y="2530507"/>
                  <a:pt x="4205573" y="2529554"/>
                  <a:pt x="4214717" y="2528316"/>
                </a:cubicBezTo>
                <a:lnTo>
                  <a:pt x="4215956" y="2537746"/>
                </a:lnTo>
                <a:cubicBezTo>
                  <a:pt x="4206621" y="2538984"/>
                  <a:pt x="4197001" y="2539937"/>
                  <a:pt x="4187381" y="2540699"/>
                </a:cubicBezTo>
                <a:close/>
                <a:moveTo>
                  <a:pt x="4101179" y="2540318"/>
                </a:moveTo>
                <a:cubicBezTo>
                  <a:pt x="4091559" y="2539556"/>
                  <a:pt x="4081939" y="2538603"/>
                  <a:pt x="4072604" y="2537365"/>
                </a:cubicBezTo>
                <a:lnTo>
                  <a:pt x="4073843" y="2527935"/>
                </a:lnTo>
                <a:cubicBezTo>
                  <a:pt x="4083082" y="2529078"/>
                  <a:pt x="4092512" y="2530126"/>
                  <a:pt x="4102037" y="2530888"/>
                </a:cubicBezTo>
                <a:lnTo>
                  <a:pt x="4101274" y="2540413"/>
                </a:lnTo>
                <a:close/>
                <a:moveTo>
                  <a:pt x="4244245" y="2533174"/>
                </a:moveTo>
                <a:lnTo>
                  <a:pt x="4242435" y="2523839"/>
                </a:lnTo>
                <a:cubicBezTo>
                  <a:pt x="4251674" y="2522030"/>
                  <a:pt x="4260914" y="2520029"/>
                  <a:pt x="4269963" y="2517743"/>
                </a:cubicBezTo>
                <a:lnTo>
                  <a:pt x="4272344" y="2526983"/>
                </a:lnTo>
                <a:cubicBezTo>
                  <a:pt x="4263200" y="2529364"/>
                  <a:pt x="4253675" y="2531364"/>
                  <a:pt x="4244340" y="2533174"/>
                </a:cubicBezTo>
                <a:close/>
                <a:moveTo>
                  <a:pt x="4044124" y="2532983"/>
                </a:moveTo>
                <a:cubicBezTo>
                  <a:pt x="4034790" y="2531269"/>
                  <a:pt x="4025360" y="2529364"/>
                  <a:pt x="4016026" y="2527078"/>
                </a:cubicBezTo>
                <a:lnTo>
                  <a:pt x="4018216" y="2517839"/>
                </a:lnTo>
                <a:cubicBezTo>
                  <a:pt x="4027361" y="2520029"/>
                  <a:pt x="4036695" y="2521934"/>
                  <a:pt x="4045839" y="2523554"/>
                </a:cubicBezTo>
                <a:lnTo>
                  <a:pt x="4044124" y="2532888"/>
                </a:lnTo>
                <a:close/>
                <a:moveTo>
                  <a:pt x="1805368" y="2526792"/>
                </a:moveTo>
                <a:lnTo>
                  <a:pt x="1796510" y="2523173"/>
                </a:lnTo>
                <a:cubicBezTo>
                  <a:pt x="1800130" y="2514410"/>
                  <a:pt x="1803654" y="2505551"/>
                  <a:pt x="1807274" y="2496693"/>
                </a:cubicBezTo>
                <a:lnTo>
                  <a:pt x="1816132" y="2500217"/>
                </a:lnTo>
                <a:cubicBezTo>
                  <a:pt x="1812608" y="2509076"/>
                  <a:pt x="1808988" y="2517934"/>
                  <a:pt x="1805368" y="2526792"/>
                </a:cubicBezTo>
                <a:close/>
                <a:moveTo>
                  <a:pt x="434245" y="2525649"/>
                </a:moveTo>
                <a:cubicBezTo>
                  <a:pt x="429101" y="2517553"/>
                  <a:pt x="423863" y="2509647"/>
                  <a:pt x="418719" y="2501646"/>
                </a:cubicBezTo>
                <a:lnTo>
                  <a:pt x="426720" y="2496407"/>
                </a:lnTo>
                <a:cubicBezTo>
                  <a:pt x="431959" y="2504313"/>
                  <a:pt x="437102" y="2512314"/>
                  <a:pt x="442341" y="2520410"/>
                </a:cubicBezTo>
                <a:lnTo>
                  <a:pt x="434340" y="2525554"/>
                </a:lnTo>
                <a:close/>
                <a:moveTo>
                  <a:pt x="3988213" y="2519744"/>
                </a:moveTo>
                <a:cubicBezTo>
                  <a:pt x="3979069" y="2517077"/>
                  <a:pt x="3969830" y="2514124"/>
                  <a:pt x="3960876" y="2510981"/>
                </a:cubicBezTo>
                <a:lnTo>
                  <a:pt x="3964020" y="2502027"/>
                </a:lnTo>
                <a:cubicBezTo>
                  <a:pt x="3972782" y="2505075"/>
                  <a:pt x="3981831" y="2508028"/>
                  <a:pt x="3990880" y="2510695"/>
                </a:cubicBezTo>
                <a:lnTo>
                  <a:pt x="3988213" y="2519839"/>
                </a:lnTo>
                <a:close/>
                <a:moveTo>
                  <a:pt x="4299966" y="2519077"/>
                </a:moveTo>
                <a:lnTo>
                  <a:pt x="4297109" y="2510028"/>
                </a:lnTo>
                <a:cubicBezTo>
                  <a:pt x="4306062" y="2507170"/>
                  <a:pt x="4314921" y="2504027"/>
                  <a:pt x="4323683" y="2500694"/>
                </a:cubicBezTo>
                <a:lnTo>
                  <a:pt x="4327113" y="2509552"/>
                </a:lnTo>
                <a:cubicBezTo>
                  <a:pt x="4318254" y="2512981"/>
                  <a:pt x="4309110" y="2516124"/>
                  <a:pt x="4299966" y="2519077"/>
                </a:cubicBezTo>
                <a:close/>
                <a:moveTo>
                  <a:pt x="3934016" y="2500694"/>
                </a:moveTo>
                <a:cubicBezTo>
                  <a:pt x="3925157" y="2497074"/>
                  <a:pt x="3916395" y="2493169"/>
                  <a:pt x="3907727" y="2489073"/>
                </a:cubicBezTo>
                <a:lnTo>
                  <a:pt x="3911822" y="2480501"/>
                </a:lnTo>
                <a:cubicBezTo>
                  <a:pt x="3920299" y="2484501"/>
                  <a:pt x="3928967" y="2488406"/>
                  <a:pt x="3937635" y="2491931"/>
                </a:cubicBezTo>
                <a:lnTo>
                  <a:pt x="3934016" y="2500694"/>
                </a:lnTo>
                <a:close/>
                <a:moveTo>
                  <a:pt x="4353592" y="2498503"/>
                </a:moveTo>
                <a:lnTo>
                  <a:pt x="4349687" y="2489835"/>
                </a:lnTo>
                <a:cubicBezTo>
                  <a:pt x="4358259" y="2485930"/>
                  <a:pt x="4366737" y="2481834"/>
                  <a:pt x="4375023" y="2477548"/>
                </a:cubicBezTo>
                <a:lnTo>
                  <a:pt x="4379405" y="2486025"/>
                </a:lnTo>
                <a:cubicBezTo>
                  <a:pt x="4370928" y="2490407"/>
                  <a:pt x="4362260" y="2494693"/>
                  <a:pt x="4353592" y="2498598"/>
                </a:cubicBezTo>
                <a:close/>
                <a:moveTo>
                  <a:pt x="403003" y="2477834"/>
                </a:moveTo>
                <a:cubicBezTo>
                  <a:pt x="397669" y="2469833"/>
                  <a:pt x="392335" y="2462022"/>
                  <a:pt x="387001" y="2454212"/>
                </a:cubicBezTo>
                <a:lnTo>
                  <a:pt x="394907" y="2448878"/>
                </a:lnTo>
                <a:cubicBezTo>
                  <a:pt x="400241" y="2456688"/>
                  <a:pt x="405575" y="2464594"/>
                  <a:pt x="410909" y="2472595"/>
                </a:cubicBezTo>
                <a:lnTo>
                  <a:pt x="403003" y="2477834"/>
                </a:lnTo>
                <a:close/>
                <a:moveTo>
                  <a:pt x="3882104" y="2476024"/>
                </a:moveTo>
                <a:cubicBezTo>
                  <a:pt x="3873818" y="2471547"/>
                  <a:pt x="3865436" y="2466785"/>
                  <a:pt x="3857149" y="2461736"/>
                </a:cubicBezTo>
                <a:lnTo>
                  <a:pt x="3862102" y="2453545"/>
                </a:lnTo>
                <a:cubicBezTo>
                  <a:pt x="3870198" y="2458403"/>
                  <a:pt x="3878485" y="2463165"/>
                  <a:pt x="3886676" y="2467547"/>
                </a:cubicBezTo>
                <a:lnTo>
                  <a:pt x="3882199" y="2475929"/>
                </a:lnTo>
                <a:close/>
                <a:moveTo>
                  <a:pt x="1826705" y="2473643"/>
                </a:moveTo>
                <a:lnTo>
                  <a:pt x="1817846" y="2470118"/>
                </a:lnTo>
                <a:cubicBezTo>
                  <a:pt x="1821371" y="2461260"/>
                  <a:pt x="1824800" y="2452402"/>
                  <a:pt x="1828324" y="2443544"/>
                </a:cubicBezTo>
                <a:lnTo>
                  <a:pt x="1837182" y="2447068"/>
                </a:lnTo>
                <a:cubicBezTo>
                  <a:pt x="1833658" y="2455926"/>
                  <a:pt x="1830229" y="2464880"/>
                  <a:pt x="1826705" y="2473643"/>
                </a:cubicBezTo>
                <a:close/>
                <a:moveTo>
                  <a:pt x="4404551" y="2472024"/>
                </a:moveTo>
                <a:lnTo>
                  <a:pt x="4399693" y="2463832"/>
                </a:lnTo>
                <a:cubicBezTo>
                  <a:pt x="4407694" y="2459069"/>
                  <a:pt x="4415790" y="2454021"/>
                  <a:pt x="4423601" y="2448782"/>
                </a:cubicBezTo>
                <a:lnTo>
                  <a:pt x="4428840" y="2456688"/>
                </a:lnTo>
                <a:cubicBezTo>
                  <a:pt x="4420839" y="2462022"/>
                  <a:pt x="4412647" y="2467166"/>
                  <a:pt x="4404456" y="2472024"/>
                </a:cubicBezTo>
                <a:close/>
                <a:moveTo>
                  <a:pt x="3833051" y="2446401"/>
                </a:moveTo>
                <a:cubicBezTo>
                  <a:pt x="3825145" y="2441067"/>
                  <a:pt x="3817239" y="2435543"/>
                  <a:pt x="3809524" y="2429828"/>
                </a:cubicBezTo>
                <a:lnTo>
                  <a:pt x="3815144" y="2422208"/>
                </a:lnTo>
                <a:cubicBezTo>
                  <a:pt x="3822764" y="2427827"/>
                  <a:pt x="3830479" y="2433257"/>
                  <a:pt x="3838385" y="2438495"/>
                </a:cubicBezTo>
                <a:lnTo>
                  <a:pt x="3833051" y="2446401"/>
                </a:lnTo>
                <a:close/>
                <a:moveTo>
                  <a:pt x="4452462" y="2440210"/>
                </a:moveTo>
                <a:lnTo>
                  <a:pt x="4446842" y="2432590"/>
                </a:lnTo>
                <a:cubicBezTo>
                  <a:pt x="4454366" y="2427065"/>
                  <a:pt x="4461891" y="2421255"/>
                  <a:pt x="4469225" y="2415254"/>
                </a:cubicBezTo>
                <a:lnTo>
                  <a:pt x="4475226" y="2422684"/>
                </a:lnTo>
                <a:cubicBezTo>
                  <a:pt x="4467701" y="2428780"/>
                  <a:pt x="4460081" y="2434685"/>
                  <a:pt x="4452462" y="2440210"/>
                </a:cubicBezTo>
                <a:close/>
                <a:moveTo>
                  <a:pt x="370808" y="2430780"/>
                </a:moveTo>
                <a:cubicBezTo>
                  <a:pt x="365284" y="2422970"/>
                  <a:pt x="359759" y="2415159"/>
                  <a:pt x="354235" y="2407539"/>
                </a:cubicBezTo>
                <a:lnTo>
                  <a:pt x="361950" y="2401919"/>
                </a:lnTo>
                <a:cubicBezTo>
                  <a:pt x="367475" y="2409635"/>
                  <a:pt x="373094" y="2417350"/>
                  <a:pt x="378619" y="2425256"/>
                </a:cubicBezTo>
                <a:lnTo>
                  <a:pt x="370808" y="2430780"/>
                </a:lnTo>
                <a:close/>
                <a:moveTo>
                  <a:pt x="1847660" y="2420398"/>
                </a:moveTo>
                <a:lnTo>
                  <a:pt x="1838801" y="2416969"/>
                </a:lnTo>
                <a:cubicBezTo>
                  <a:pt x="1842230" y="2408111"/>
                  <a:pt x="1845659" y="2399252"/>
                  <a:pt x="1849088" y="2390299"/>
                </a:cubicBezTo>
                <a:lnTo>
                  <a:pt x="1857947" y="2393728"/>
                </a:lnTo>
                <a:cubicBezTo>
                  <a:pt x="1854518" y="2402681"/>
                  <a:pt x="1851089" y="2411540"/>
                  <a:pt x="1847660" y="2420398"/>
                </a:cubicBezTo>
                <a:close/>
                <a:moveTo>
                  <a:pt x="3786664" y="2412302"/>
                </a:moveTo>
                <a:cubicBezTo>
                  <a:pt x="3779234" y="2406301"/>
                  <a:pt x="3771900" y="2400205"/>
                  <a:pt x="3764661" y="2393823"/>
                </a:cubicBezTo>
                <a:lnTo>
                  <a:pt x="3770948" y="2386679"/>
                </a:lnTo>
                <a:cubicBezTo>
                  <a:pt x="3778091" y="2392870"/>
                  <a:pt x="3785330" y="2398967"/>
                  <a:pt x="3792665" y="2404872"/>
                </a:cubicBezTo>
                <a:lnTo>
                  <a:pt x="3786664" y="2412302"/>
                </a:lnTo>
                <a:close/>
                <a:moveTo>
                  <a:pt x="4497134" y="2404110"/>
                </a:moveTo>
                <a:lnTo>
                  <a:pt x="4490847" y="2396966"/>
                </a:lnTo>
                <a:cubicBezTo>
                  <a:pt x="4497896" y="2390775"/>
                  <a:pt x="4504849" y="2384298"/>
                  <a:pt x="4511707" y="2377726"/>
                </a:cubicBezTo>
                <a:lnTo>
                  <a:pt x="4518279" y="2384584"/>
                </a:lnTo>
                <a:cubicBezTo>
                  <a:pt x="4511326" y="2391251"/>
                  <a:pt x="4504278" y="2397728"/>
                  <a:pt x="4497134" y="2404015"/>
                </a:cubicBezTo>
                <a:close/>
                <a:moveTo>
                  <a:pt x="337280" y="2384584"/>
                </a:moveTo>
                <a:cubicBezTo>
                  <a:pt x="331470" y="2376964"/>
                  <a:pt x="325755" y="2369344"/>
                  <a:pt x="319945" y="2362010"/>
                </a:cubicBezTo>
                <a:lnTo>
                  <a:pt x="327470" y="2356104"/>
                </a:lnTo>
                <a:cubicBezTo>
                  <a:pt x="333280" y="2363534"/>
                  <a:pt x="339185" y="2371154"/>
                  <a:pt x="344900" y="2378869"/>
                </a:cubicBezTo>
                <a:lnTo>
                  <a:pt x="337280" y="2384584"/>
                </a:lnTo>
                <a:close/>
                <a:moveTo>
                  <a:pt x="3743325" y="2374583"/>
                </a:moveTo>
                <a:cubicBezTo>
                  <a:pt x="3736372" y="2368106"/>
                  <a:pt x="3729514" y="2361343"/>
                  <a:pt x="3722751" y="2354580"/>
                </a:cubicBezTo>
                <a:lnTo>
                  <a:pt x="3729514" y="2347817"/>
                </a:lnTo>
                <a:cubicBezTo>
                  <a:pt x="3736181" y="2354580"/>
                  <a:pt x="3743039" y="2361152"/>
                  <a:pt x="3749897" y="2367629"/>
                </a:cubicBezTo>
                <a:lnTo>
                  <a:pt x="3743325" y="2374583"/>
                </a:lnTo>
                <a:close/>
                <a:moveTo>
                  <a:pt x="1868138" y="2366962"/>
                </a:moveTo>
                <a:lnTo>
                  <a:pt x="1859280" y="2363534"/>
                </a:lnTo>
                <a:lnTo>
                  <a:pt x="1869377" y="2336768"/>
                </a:lnTo>
                <a:lnTo>
                  <a:pt x="1878330" y="2340102"/>
                </a:lnTo>
                <a:lnTo>
                  <a:pt x="1868234" y="2366867"/>
                </a:lnTo>
                <a:close/>
                <a:moveTo>
                  <a:pt x="4538567" y="2364295"/>
                </a:moveTo>
                <a:lnTo>
                  <a:pt x="4531709" y="2357628"/>
                </a:lnTo>
                <a:cubicBezTo>
                  <a:pt x="4538282" y="2350865"/>
                  <a:pt x="4544664" y="2344007"/>
                  <a:pt x="4551045" y="2336864"/>
                </a:cubicBezTo>
                <a:lnTo>
                  <a:pt x="4558094" y="2343245"/>
                </a:lnTo>
                <a:cubicBezTo>
                  <a:pt x="4551617" y="2350389"/>
                  <a:pt x="4545140" y="2357437"/>
                  <a:pt x="4538472" y="2364200"/>
                </a:cubicBezTo>
                <a:close/>
                <a:moveTo>
                  <a:pt x="302038" y="2339816"/>
                </a:moveTo>
                <a:cubicBezTo>
                  <a:pt x="295942" y="2332387"/>
                  <a:pt x="289846" y="2325148"/>
                  <a:pt x="283655" y="2318099"/>
                </a:cubicBezTo>
                <a:lnTo>
                  <a:pt x="290798" y="2311813"/>
                </a:lnTo>
                <a:cubicBezTo>
                  <a:pt x="296990" y="2318957"/>
                  <a:pt x="303181" y="2326291"/>
                  <a:pt x="309372" y="2333720"/>
                </a:cubicBezTo>
                <a:lnTo>
                  <a:pt x="302038" y="2339816"/>
                </a:lnTo>
                <a:close/>
                <a:moveTo>
                  <a:pt x="3702939" y="2333911"/>
                </a:moveTo>
                <a:cubicBezTo>
                  <a:pt x="3696462" y="2326958"/>
                  <a:pt x="3690080" y="2319814"/>
                  <a:pt x="3683699" y="2312575"/>
                </a:cubicBezTo>
                <a:lnTo>
                  <a:pt x="3690842" y="2306288"/>
                </a:lnTo>
                <a:cubicBezTo>
                  <a:pt x="3697129" y="2313432"/>
                  <a:pt x="3703511" y="2320481"/>
                  <a:pt x="3709892" y="2327339"/>
                </a:cubicBezTo>
                <a:lnTo>
                  <a:pt x="3702939" y="2333816"/>
                </a:lnTo>
                <a:close/>
                <a:moveTo>
                  <a:pt x="4577048" y="2321719"/>
                </a:moveTo>
                <a:lnTo>
                  <a:pt x="4569809" y="2315528"/>
                </a:lnTo>
                <a:cubicBezTo>
                  <a:pt x="4575906" y="2308384"/>
                  <a:pt x="4581906" y="2301050"/>
                  <a:pt x="4587812" y="2293525"/>
                </a:cubicBezTo>
                <a:lnTo>
                  <a:pt x="4595241" y="2299430"/>
                </a:lnTo>
                <a:cubicBezTo>
                  <a:pt x="4589240" y="2306955"/>
                  <a:pt x="4583145" y="2314385"/>
                  <a:pt x="4577048" y="2321624"/>
                </a:cubicBezTo>
                <a:close/>
                <a:moveTo>
                  <a:pt x="1888331" y="2313432"/>
                </a:moveTo>
                <a:lnTo>
                  <a:pt x="1879378" y="2310099"/>
                </a:lnTo>
                <a:lnTo>
                  <a:pt x="1889284" y="2283428"/>
                </a:lnTo>
                <a:lnTo>
                  <a:pt x="1898237" y="2286762"/>
                </a:lnTo>
                <a:lnTo>
                  <a:pt x="1888236" y="2313432"/>
                </a:lnTo>
                <a:close/>
                <a:moveTo>
                  <a:pt x="264605" y="2296954"/>
                </a:moveTo>
                <a:cubicBezTo>
                  <a:pt x="258128" y="2289905"/>
                  <a:pt x="251555" y="2283047"/>
                  <a:pt x="244888" y="2276475"/>
                </a:cubicBezTo>
                <a:lnTo>
                  <a:pt x="251651" y="2269712"/>
                </a:lnTo>
                <a:cubicBezTo>
                  <a:pt x="258318" y="2276380"/>
                  <a:pt x="264986" y="2283333"/>
                  <a:pt x="271558" y="2290477"/>
                </a:cubicBezTo>
                <a:lnTo>
                  <a:pt x="264605" y="2296954"/>
                </a:lnTo>
                <a:close/>
                <a:moveTo>
                  <a:pt x="3665030" y="2290762"/>
                </a:moveTo>
                <a:cubicBezTo>
                  <a:pt x="3658934" y="2283428"/>
                  <a:pt x="3652933" y="2275999"/>
                  <a:pt x="3647028" y="2268474"/>
                </a:cubicBezTo>
                <a:lnTo>
                  <a:pt x="3654552" y="2262569"/>
                </a:lnTo>
                <a:cubicBezTo>
                  <a:pt x="3660458" y="2270093"/>
                  <a:pt x="3666363" y="2277428"/>
                  <a:pt x="3672364" y="2284667"/>
                </a:cubicBezTo>
                <a:lnTo>
                  <a:pt x="3665030" y="2290762"/>
                </a:lnTo>
                <a:close/>
                <a:moveTo>
                  <a:pt x="4612767" y="2276761"/>
                </a:moveTo>
                <a:lnTo>
                  <a:pt x="4605147" y="2271046"/>
                </a:lnTo>
                <a:cubicBezTo>
                  <a:pt x="4610767" y="2263521"/>
                  <a:pt x="4616387" y="2255901"/>
                  <a:pt x="4621911" y="2248091"/>
                </a:cubicBezTo>
                <a:lnTo>
                  <a:pt x="4629722" y="2253615"/>
                </a:lnTo>
                <a:cubicBezTo>
                  <a:pt x="4624102" y="2261521"/>
                  <a:pt x="4618482" y="2269236"/>
                  <a:pt x="4612767" y="2276761"/>
                </a:cubicBezTo>
                <a:close/>
                <a:moveTo>
                  <a:pt x="1908239" y="2259997"/>
                </a:moveTo>
                <a:lnTo>
                  <a:pt x="1899285" y="2256663"/>
                </a:lnTo>
                <a:lnTo>
                  <a:pt x="1909191" y="2229898"/>
                </a:lnTo>
                <a:lnTo>
                  <a:pt x="1918145" y="2233232"/>
                </a:lnTo>
                <a:lnTo>
                  <a:pt x="1908239" y="2259997"/>
                </a:lnTo>
                <a:close/>
                <a:moveTo>
                  <a:pt x="224504" y="2256758"/>
                </a:moveTo>
                <a:cubicBezTo>
                  <a:pt x="217361" y="2250186"/>
                  <a:pt x="210217" y="2243900"/>
                  <a:pt x="203168" y="2238089"/>
                </a:cubicBezTo>
                <a:lnTo>
                  <a:pt x="209264" y="2230755"/>
                </a:lnTo>
                <a:cubicBezTo>
                  <a:pt x="216408" y="2236661"/>
                  <a:pt x="223647" y="2243042"/>
                  <a:pt x="230886" y="2249710"/>
                </a:cubicBezTo>
                <a:lnTo>
                  <a:pt x="224409" y="2256758"/>
                </a:lnTo>
                <a:close/>
                <a:moveTo>
                  <a:pt x="3629597" y="2245614"/>
                </a:moveTo>
                <a:cubicBezTo>
                  <a:pt x="3623882" y="2237994"/>
                  <a:pt x="3618262" y="2230279"/>
                  <a:pt x="3612642" y="2222468"/>
                </a:cubicBezTo>
                <a:lnTo>
                  <a:pt x="3620357" y="2216944"/>
                </a:lnTo>
                <a:cubicBezTo>
                  <a:pt x="3625882" y="2224659"/>
                  <a:pt x="3631502" y="2232374"/>
                  <a:pt x="3637121" y="2239899"/>
                </a:cubicBezTo>
                <a:lnTo>
                  <a:pt x="3629501" y="2245614"/>
                </a:lnTo>
                <a:close/>
                <a:moveTo>
                  <a:pt x="4646009" y="2229993"/>
                </a:moveTo>
                <a:lnTo>
                  <a:pt x="4638104" y="2224659"/>
                </a:lnTo>
                <a:cubicBezTo>
                  <a:pt x="4643342" y="2216849"/>
                  <a:pt x="4648581" y="2208943"/>
                  <a:pt x="4653725" y="2200847"/>
                </a:cubicBezTo>
                <a:lnTo>
                  <a:pt x="4661726" y="2205990"/>
                </a:lnTo>
                <a:cubicBezTo>
                  <a:pt x="4656487" y="2214086"/>
                  <a:pt x="4651248" y="2222087"/>
                  <a:pt x="4645914" y="2229993"/>
                </a:cubicBezTo>
                <a:close/>
                <a:moveTo>
                  <a:pt x="180975" y="2220563"/>
                </a:moveTo>
                <a:cubicBezTo>
                  <a:pt x="173260" y="2214849"/>
                  <a:pt x="165449" y="2209419"/>
                  <a:pt x="157829" y="2204466"/>
                </a:cubicBezTo>
                <a:lnTo>
                  <a:pt x="162973" y="2196465"/>
                </a:lnTo>
                <a:cubicBezTo>
                  <a:pt x="170879" y="2201513"/>
                  <a:pt x="178784" y="2207038"/>
                  <a:pt x="186690" y="2212848"/>
                </a:cubicBezTo>
                <a:lnTo>
                  <a:pt x="180975" y="2220468"/>
                </a:lnTo>
                <a:close/>
                <a:moveTo>
                  <a:pt x="1927955" y="2206371"/>
                </a:moveTo>
                <a:lnTo>
                  <a:pt x="1919002" y="2203133"/>
                </a:lnTo>
                <a:lnTo>
                  <a:pt x="1928908" y="2176272"/>
                </a:lnTo>
                <a:lnTo>
                  <a:pt x="1937861" y="2179511"/>
                </a:lnTo>
                <a:lnTo>
                  <a:pt x="1927955" y="2206371"/>
                </a:lnTo>
                <a:close/>
                <a:moveTo>
                  <a:pt x="3596259" y="2198942"/>
                </a:moveTo>
                <a:cubicBezTo>
                  <a:pt x="3590925" y="2191036"/>
                  <a:pt x="3585591" y="2183130"/>
                  <a:pt x="3580353" y="2175129"/>
                </a:cubicBezTo>
                <a:lnTo>
                  <a:pt x="3588353" y="2169890"/>
                </a:lnTo>
                <a:cubicBezTo>
                  <a:pt x="3593592" y="2177891"/>
                  <a:pt x="3598831" y="2185797"/>
                  <a:pt x="3604165" y="2193608"/>
                </a:cubicBezTo>
                <a:lnTo>
                  <a:pt x="3596259" y="2198942"/>
                </a:lnTo>
                <a:close/>
                <a:moveTo>
                  <a:pt x="133541" y="2190179"/>
                </a:moveTo>
                <a:cubicBezTo>
                  <a:pt x="125159" y="2185607"/>
                  <a:pt x="116681" y="2181511"/>
                  <a:pt x="108299" y="2177796"/>
                </a:cubicBezTo>
                <a:lnTo>
                  <a:pt x="112109" y="2169033"/>
                </a:lnTo>
                <a:cubicBezTo>
                  <a:pt x="120682" y="2172748"/>
                  <a:pt x="129445" y="2177034"/>
                  <a:pt x="138017" y="2181701"/>
                </a:cubicBezTo>
                <a:lnTo>
                  <a:pt x="133445" y="2190083"/>
                </a:lnTo>
                <a:close/>
                <a:moveTo>
                  <a:pt x="4677061" y="2181797"/>
                </a:moveTo>
                <a:lnTo>
                  <a:pt x="4668965" y="2176844"/>
                </a:lnTo>
                <a:cubicBezTo>
                  <a:pt x="4673918" y="2168843"/>
                  <a:pt x="4678775" y="2160651"/>
                  <a:pt x="4683633" y="2152460"/>
                </a:cubicBezTo>
                <a:lnTo>
                  <a:pt x="4691825" y="2157317"/>
                </a:lnTo>
                <a:cubicBezTo>
                  <a:pt x="4686967" y="2165604"/>
                  <a:pt x="4682014" y="2173795"/>
                  <a:pt x="4677061" y="2181892"/>
                </a:cubicBezTo>
                <a:close/>
                <a:moveTo>
                  <a:pt x="82201" y="2167795"/>
                </a:moveTo>
                <a:cubicBezTo>
                  <a:pt x="73247" y="2164842"/>
                  <a:pt x="64198" y="2162366"/>
                  <a:pt x="55245" y="2160461"/>
                </a:cubicBezTo>
                <a:lnTo>
                  <a:pt x="57245" y="2151126"/>
                </a:lnTo>
                <a:cubicBezTo>
                  <a:pt x="66485" y="2153126"/>
                  <a:pt x="75914" y="2155698"/>
                  <a:pt x="85153" y="2158746"/>
                </a:cubicBezTo>
                <a:lnTo>
                  <a:pt x="82201" y="2167795"/>
                </a:lnTo>
                <a:close/>
                <a:moveTo>
                  <a:pt x="27813" y="2155984"/>
                </a:moveTo>
                <a:cubicBezTo>
                  <a:pt x="18574" y="2154936"/>
                  <a:pt x="9239" y="2154460"/>
                  <a:pt x="0" y="2154460"/>
                </a:cubicBezTo>
                <a:lnTo>
                  <a:pt x="0" y="2144935"/>
                </a:lnTo>
                <a:cubicBezTo>
                  <a:pt x="9620" y="2144935"/>
                  <a:pt x="19336" y="2145506"/>
                  <a:pt x="28861" y="2146459"/>
                </a:cubicBezTo>
                <a:lnTo>
                  <a:pt x="27813" y="2155889"/>
                </a:lnTo>
                <a:close/>
                <a:moveTo>
                  <a:pt x="1947672" y="2152555"/>
                </a:moveTo>
                <a:lnTo>
                  <a:pt x="1938718" y="2149316"/>
                </a:lnTo>
                <a:lnTo>
                  <a:pt x="1948625" y="2122361"/>
                </a:lnTo>
                <a:lnTo>
                  <a:pt x="1957578" y="2125599"/>
                </a:lnTo>
                <a:lnTo>
                  <a:pt x="1947672" y="2152555"/>
                </a:lnTo>
                <a:close/>
                <a:moveTo>
                  <a:pt x="3564827" y="2151031"/>
                </a:moveTo>
                <a:cubicBezTo>
                  <a:pt x="3559778" y="2143030"/>
                  <a:pt x="3554730" y="2134838"/>
                  <a:pt x="3549682" y="2126647"/>
                </a:cubicBezTo>
                <a:lnTo>
                  <a:pt x="3557778" y="2121694"/>
                </a:lnTo>
                <a:cubicBezTo>
                  <a:pt x="3562731" y="2129885"/>
                  <a:pt x="3567779" y="2137886"/>
                  <a:pt x="3572828" y="2145887"/>
                </a:cubicBezTo>
                <a:lnTo>
                  <a:pt x="3564731" y="2151031"/>
                </a:lnTo>
                <a:close/>
                <a:moveTo>
                  <a:pt x="4706207" y="2132362"/>
                </a:moveTo>
                <a:lnTo>
                  <a:pt x="4697921" y="2127695"/>
                </a:lnTo>
                <a:cubicBezTo>
                  <a:pt x="4702588" y="2119503"/>
                  <a:pt x="4707160" y="2111121"/>
                  <a:pt x="4711732" y="2102739"/>
                </a:cubicBezTo>
                <a:lnTo>
                  <a:pt x="4720114" y="2107311"/>
                </a:lnTo>
                <a:cubicBezTo>
                  <a:pt x="4715542" y="2115788"/>
                  <a:pt x="4710875" y="2124170"/>
                  <a:pt x="4706207" y="2132362"/>
                </a:cubicBezTo>
                <a:close/>
                <a:moveTo>
                  <a:pt x="3535013" y="2102072"/>
                </a:moveTo>
                <a:cubicBezTo>
                  <a:pt x="3530156" y="2093881"/>
                  <a:pt x="3525393" y="2085594"/>
                  <a:pt x="3520631" y="2077307"/>
                </a:cubicBezTo>
                <a:lnTo>
                  <a:pt x="3528917" y="2072545"/>
                </a:lnTo>
                <a:cubicBezTo>
                  <a:pt x="3533680" y="2080832"/>
                  <a:pt x="3538442" y="2089023"/>
                  <a:pt x="3543205" y="2097215"/>
                </a:cubicBezTo>
                <a:lnTo>
                  <a:pt x="3535013" y="2102072"/>
                </a:lnTo>
                <a:close/>
                <a:moveTo>
                  <a:pt x="1967389" y="2098739"/>
                </a:moveTo>
                <a:lnTo>
                  <a:pt x="1958435" y="2095500"/>
                </a:lnTo>
                <a:lnTo>
                  <a:pt x="1968246" y="2068640"/>
                </a:lnTo>
                <a:lnTo>
                  <a:pt x="1977200" y="2071878"/>
                </a:lnTo>
                <a:lnTo>
                  <a:pt x="1967389" y="2098739"/>
                </a:lnTo>
                <a:close/>
                <a:moveTo>
                  <a:pt x="4733544" y="2081975"/>
                </a:moveTo>
                <a:lnTo>
                  <a:pt x="4725067" y="2077593"/>
                </a:lnTo>
                <a:cubicBezTo>
                  <a:pt x="4729448" y="2069211"/>
                  <a:pt x="4733830" y="2060734"/>
                  <a:pt x="4738116" y="2052257"/>
                </a:cubicBezTo>
                <a:lnTo>
                  <a:pt x="4746593" y="2056543"/>
                </a:lnTo>
                <a:cubicBezTo>
                  <a:pt x="4742212" y="2065115"/>
                  <a:pt x="4737926" y="2073593"/>
                  <a:pt x="4733544" y="2082070"/>
                </a:cubicBezTo>
                <a:close/>
                <a:moveTo>
                  <a:pt x="3506534" y="2052352"/>
                </a:moveTo>
                <a:cubicBezTo>
                  <a:pt x="3501866" y="2044065"/>
                  <a:pt x="3497295" y="2035683"/>
                  <a:pt x="3492722" y="2027206"/>
                </a:cubicBezTo>
                <a:lnTo>
                  <a:pt x="3501104" y="2022634"/>
                </a:lnTo>
                <a:cubicBezTo>
                  <a:pt x="3505676" y="2031016"/>
                  <a:pt x="3510248" y="2039398"/>
                  <a:pt x="3514820" y="2047685"/>
                </a:cubicBezTo>
                <a:lnTo>
                  <a:pt x="3506534" y="2052352"/>
                </a:lnTo>
                <a:close/>
                <a:moveTo>
                  <a:pt x="1987010" y="2045018"/>
                </a:moveTo>
                <a:lnTo>
                  <a:pt x="1978057" y="2041779"/>
                </a:lnTo>
                <a:lnTo>
                  <a:pt x="1987963" y="2014918"/>
                </a:lnTo>
                <a:lnTo>
                  <a:pt x="1996916" y="2018252"/>
                </a:lnTo>
                <a:lnTo>
                  <a:pt x="1987010" y="2045113"/>
                </a:lnTo>
                <a:close/>
                <a:moveTo>
                  <a:pt x="4759357" y="2030825"/>
                </a:moveTo>
                <a:lnTo>
                  <a:pt x="4750784" y="2026634"/>
                </a:lnTo>
                <a:cubicBezTo>
                  <a:pt x="4754975" y="2018157"/>
                  <a:pt x="4759071" y="2009585"/>
                  <a:pt x="4763167" y="2000917"/>
                </a:cubicBezTo>
                <a:lnTo>
                  <a:pt x="4771740" y="2005012"/>
                </a:lnTo>
                <a:cubicBezTo>
                  <a:pt x="4767644" y="2013680"/>
                  <a:pt x="4763548" y="2022348"/>
                  <a:pt x="4759357" y="2030825"/>
                </a:cubicBezTo>
                <a:close/>
                <a:moveTo>
                  <a:pt x="3479197" y="2002060"/>
                </a:moveTo>
                <a:cubicBezTo>
                  <a:pt x="3474720" y="1993678"/>
                  <a:pt x="3470339" y="1985201"/>
                  <a:pt x="3465957" y="1976723"/>
                </a:cubicBezTo>
                <a:lnTo>
                  <a:pt x="3474434" y="1972342"/>
                </a:lnTo>
                <a:cubicBezTo>
                  <a:pt x="3478816" y="1980819"/>
                  <a:pt x="3483197" y="1989201"/>
                  <a:pt x="3487674" y="1997678"/>
                </a:cubicBezTo>
                <a:lnTo>
                  <a:pt x="3479292" y="2002155"/>
                </a:lnTo>
                <a:close/>
                <a:moveTo>
                  <a:pt x="2006822" y="1991297"/>
                </a:moveTo>
                <a:lnTo>
                  <a:pt x="1997869" y="1987963"/>
                </a:lnTo>
                <a:lnTo>
                  <a:pt x="2007775" y="1961102"/>
                </a:lnTo>
                <a:lnTo>
                  <a:pt x="2016728" y="1964436"/>
                </a:lnTo>
                <a:lnTo>
                  <a:pt x="2006822" y="1991201"/>
                </a:lnTo>
                <a:close/>
                <a:moveTo>
                  <a:pt x="4783836" y="1979009"/>
                </a:moveTo>
                <a:lnTo>
                  <a:pt x="4775168" y="1975009"/>
                </a:lnTo>
                <a:cubicBezTo>
                  <a:pt x="4779074" y="1966436"/>
                  <a:pt x="4783074" y="1957768"/>
                  <a:pt x="4786884" y="1949006"/>
                </a:cubicBezTo>
                <a:lnTo>
                  <a:pt x="4795552" y="1952911"/>
                </a:lnTo>
                <a:cubicBezTo>
                  <a:pt x="4791647" y="1961674"/>
                  <a:pt x="4787741" y="1970342"/>
                  <a:pt x="4783741" y="1979009"/>
                </a:cubicBezTo>
                <a:close/>
                <a:moveTo>
                  <a:pt x="3452908" y="1951196"/>
                </a:moveTo>
                <a:cubicBezTo>
                  <a:pt x="3448622" y="1942719"/>
                  <a:pt x="3444335" y="1934147"/>
                  <a:pt x="3440049" y="1925574"/>
                </a:cubicBezTo>
                <a:lnTo>
                  <a:pt x="3448622" y="1921288"/>
                </a:lnTo>
                <a:cubicBezTo>
                  <a:pt x="3452908" y="1929860"/>
                  <a:pt x="3457099" y="1938337"/>
                  <a:pt x="3461480" y="1946815"/>
                </a:cubicBezTo>
                <a:lnTo>
                  <a:pt x="3453003" y="1951101"/>
                </a:lnTo>
                <a:close/>
                <a:moveTo>
                  <a:pt x="2026730" y="1937766"/>
                </a:moveTo>
                <a:lnTo>
                  <a:pt x="2017776" y="1934432"/>
                </a:lnTo>
                <a:lnTo>
                  <a:pt x="2027777" y="1907667"/>
                </a:lnTo>
                <a:lnTo>
                  <a:pt x="2036731" y="1911001"/>
                </a:lnTo>
                <a:lnTo>
                  <a:pt x="2026730" y="1937766"/>
                </a:lnTo>
                <a:close/>
                <a:moveTo>
                  <a:pt x="4807173" y="1926717"/>
                </a:moveTo>
                <a:lnTo>
                  <a:pt x="4798409" y="1922907"/>
                </a:lnTo>
                <a:cubicBezTo>
                  <a:pt x="4802124" y="1914239"/>
                  <a:pt x="4805934" y="1905476"/>
                  <a:pt x="4809649" y="1896618"/>
                </a:cubicBezTo>
                <a:lnTo>
                  <a:pt x="4818412" y="1900333"/>
                </a:lnTo>
                <a:cubicBezTo>
                  <a:pt x="4814697" y="1909191"/>
                  <a:pt x="4810982" y="1917954"/>
                  <a:pt x="4807173" y="1926717"/>
                </a:cubicBezTo>
                <a:close/>
                <a:moveTo>
                  <a:pt x="3427381" y="1899952"/>
                </a:moveTo>
                <a:cubicBezTo>
                  <a:pt x="3423190" y="1891379"/>
                  <a:pt x="3418999" y="1882807"/>
                  <a:pt x="3414903" y="1874234"/>
                </a:cubicBezTo>
                <a:lnTo>
                  <a:pt x="3423476" y="1870043"/>
                </a:lnTo>
                <a:cubicBezTo>
                  <a:pt x="3427666" y="1878616"/>
                  <a:pt x="3431762" y="1887188"/>
                  <a:pt x="3435953" y="1895761"/>
                </a:cubicBezTo>
                <a:lnTo>
                  <a:pt x="3427381" y="1899952"/>
                </a:lnTo>
                <a:close/>
                <a:moveTo>
                  <a:pt x="2046827" y="1884235"/>
                </a:moveTo>
                <a:lnTo>
                  <a:pt x="2037874" y="1880902"/>
                </a:lnTo>
                <a:lnTo>
                  <a:pt x="2048066" y="1854136"/>
                </a:lnTo>
                <a:lnTo>
                  <a:pt x="2056924" y="1857566"/>
                </a:lnTo>
                <a:lnTo>
                  <a:pt x="2046732" y="1884235"/>
                </a:lnTo>
                <a:close/>
                <a:moveTo>
                  <a:pt x="4829461" y="1873949"/>
                </a:moveTo>
                <a:lnTo>
                  <a:pt x="4820603" y="1870329"/>
                </a:lnTo>
                <a:cubicBezTo>
                  <a:pt x="4824222" y="1861566"/>
                  <a:pt x="4827747" y="1852708"/>
                  <a:pt x="4831366" y="1843850"/>
                </a:cubicBezTo>
                <a:lnTo>
                  <a:pt x="4840224" y="1847374"/>
                </a:lnTo>
                <a:cubicBezTo>
                  <a:pt x="4836700" y="1856232"/>
                  <a:pt x="4833081" y="1865090"/>
                  <a:pt x="4829461" y="1873949"/>
                </a:cubicBezTo>
                <a:close/>
                <a:moveTo>
                  <a:pt x="3402425" y="1848422"/>
                </a:moveTo>
                <a:cubicBezTo>
                  <a:pt x="3398330" y="1839849"/>
                  <a:pt x="3394234" y="1831181"/>
                  <a:pt x="3390138" y="1822609"/>
                </a:cubicBezTo>
                <a:lnTo>
                  <a:pt x="3398711" y="1818513"/>
                </a:lnTo>
                <a:cubicBezTo>
                  <a:pt x="3402806" y="1827181"/>
                  <a:pt x="3406902" y="1835753"/>
                  <a:pt x="3410998" y="1844326"/>
                </a:cubicBezTo>
                <a:lnTo>
                  <a:pt x="3402425" y="1848422"/>
                </a:lnTo>
                <a:close/>
                <a:moveTo>
                  <a:pt x="2067211" y="1830896"/>
                </a:moveTo>
                <a:lnTo>
                  <a:pt x="2058353" y="1827467"/>
                </a:lnTo>
                <a:lnTo>
                  <a:pt x="2068735" y="1800797"/>
                </a:lnTo>
                <a:lnTo>
                  <a:pt x="2077593" y="1804226"/>
                </a:lnTo>
                <a:lnTo>
                  <a:pt x="2067211" y="1830896"/>
                </a:lnTo>
                <a:close/>
                <a:moveTo>
                  <a:pt x="4850797" y="1820799"/>
                </a:moveTo>
                <a:lnTo>
                  <a:pt x="4841939" y="1817275"/>
                </a:lnTo>
                <a:cubicBezTo>
                  <a:pt x="4845368" y="1808417"/>
                  <a:pt x="4848892" y="1799558"/>
                  <a:pt x="4852226" y="1790700"/>
                </a:cubicBezTo>
                <a:lnTo>
                  <a:pt x="4861084" y="1794129"/>
                </a:lnTo>
                <a:cubicBezTo>
                  <a:pt x="4857655" y="1803083"/>
                  <a:pt x="4854226" y="1811941"/>
                  <a:pt x="4850702" y="1820799"/>
                </a:cubicBezTo>
                <a:close/>
                <a:moveTo>
                  <a:pt x="3377946" y="1796606"/>
                </a:moveTo>
                <a:lnTo>
                  <a:pt x="3365849" y="1770602"/>
                </a:lnTo>
                <a:lnTo>
                  <a:pt x="3374517" y="1766602"/>
                </a:lnTo>
                <a:lnTo>
                  <a:pt x="3386614" y="1792510"/>
                </a:lnTo>
                <a:lnTo>
                  <a:pt x="3377946" y="1796510"/>
                </a:lnTo>
                <a:close/>
                <a:moveTo>
                  <a:pt x="2088071" y="1777556"/>
                </a:moveTo>
                <a:lnTo>
                  <a:pt x="2079212" y="1774031"/>
                </a:lnTo>
                <a:cubicBezTo>
                  <a:pt x="2082737" y="1765173"/>
                  <a:pt x="2086261" y="1756220"/>
                  <a:pt x="2089785" y="1747457"/>
                </a:cubicBezTo>
                <a:lnTo>
                  <a:pt x="2098643" y="1750981"/>
                </a:lnTo>
                <a:cubicBezTo>
                  <a:pt x="2095119" y="1759839"/>
                  <a:pt x="2091595" y="1768602"/>
                  <a:pt x="2088071" y="1777556"/>
                </a:cubicBezTo>
                <a:close/>
                <a:moveTo>
                  <a:pt x="4871276" y="1767364"/>
                </a:moveTo>
                <a:lnTo>
                  <a:pt x="4862322" y="1764030"/>
                </a:lnTo>
                <a:cubicBezTo>
                  <a:pt x="4865656" y="1755172"/>
                  <a:pt x="4868990" y="1746218"/>
                  <a:pt x="4872324" y="1737265"/>
                </a:cubicBezTo>
                <a:lnTo>
                  <a:pt x="4881277" y="1740599"/>
                </a:lnTo>
                <a:cubicBezTo>
                  <a:pt x="4877943" y="1749552"/>
                  <a:pt x="4874610" y="1758506"/>
                  <a:pt x="4871276" y="1767459"/>
                </a:cubicBezTo>
                <a:close/>
                <a:moveTo>
                  <a:pt x="3353753" y="1744694"/>
                </a:moveTo>
                <a:lnTo>
                  <a:pt x="3341751" y="1718786"/>
                </a:lnTo>
                <a:lnTo>
                  <a:pt x="3350419" y="1714786"/>
                </a:lnTo>
                <a:lnTo>
                  <a:pt x="3362420" y="1740694"/>
                </a:lnTo>
                <a:lnTo>
                  <a:pt x="3353753" y="1744694"/>
                </a:lnTo>
                <a:close/>
                <a:moveTo>
                  <a:pt x="2109216" y="1724501"/>
                </a:moveTo>
                <a:lnTo>
                  <a:pt x="2100358" y="1720882"/>
                </a:lnTo>
                <a:cubicBezTo>
                  <a:pt x="2103977" y="1712024"/>
                  <a:pt x="2107597" y="1703165"/>
                  <a:pt x="2111216" y="1694402"/>
                </a:cubicBezTo>
                <a:lnTo>
                  <a:pt x="2119979" y="1698022"/>
                </a:lnTo>
                <a:cubicBezTo>
                  <a:pt x="2116360" y="1706785"/>
                  <a:pt x="2112740" y="1715643"/>
                  <a:pt x="2109216" y="1724501"/>
                </a:cubicBezTo>
                <a:close/>
                <a:moveTo>
                  <a:pt x="4891183" y="1713643"/>
                </a:moveTo>
                <a:lnTo>
                  <a:pt x="4882230" y="1710404"/>
                </a:lnTo>
                <a:cubicBezTo>
                  <a:pt x="4885468" y="1701451"/>
                  <a:pt x="4888706" y="1692497"/>
                  <a:pt x="4891850" y="1683544"/>
                </a:cubicBezTo>
                <a:lnTo>
                  <a:pt x="4900803" y="1686782"/>
                </a:lnTo>
                <a:cubicBezTo>
                  <a:pt x="4897565" y="1695831"/>
                  <a:pt x="4894421" y="1704785"/>
                  <a:pt x="4891088" y="1713738"/>
                </a:cubicBezTo>
                <a:close/>
                <a:moveTo>
                  <a:pt x="3329749" y="1692878"/>
                </a:moveTo>
                <a:lnTo>
                  <a:pt x="3317748" y="1666970"/>
                </a:lnTo>
                <a:lnTo>
                  <a:pt x="3326416" y="1662970"/>
                </a:lnTo>
                <a:lnTo>
                  <a:pt x="3338417" y="1688878"/>
                </a:lnTo>
                <a:lnTo>
                  <a:pt x="3329749" y="1692878"/>
                </a:lnTo>
                <a:close/>
                <a:moveTo>
                  <a:pt x="2131028" y="1671733"/>
                </a:moveTo>
                <a:lnTo>
                  <a:pt x="2122265" y="1668018"/>
                </a:lnTo>
                <a:cubicBezTo>
                  <a:pt x="2125980" y="1659160"/>
                  <a:pt x="2129695" y="1650397"/>
                  <a:pt x="2133410" y="1641634"/>
                </a:cubicBezTo>
                <a:lnTo>
                  <a:pt x="2142173" y="1645349"/>
                </a:lnTo>
                <a:cubicBezTo>
                  <a:pt x="2138458" y="1654112"/>
                  <a:pt x="2134743" y="1662875"/>
                  <a:pt x="2131028" y="1671638"/>
                </a:cubicBezTo>
                <a:close/>
                <a:moveTo>
                  <a:pt x="4910328" y="1659731"/>
                </a:moveTo>
                <a:lnTo>
                  <a:pt x="4901375" y="1656588"/>
                </a:lnTo>
                <a:cubicBezTo>
                  <a:pt x="4904518" y="1647635"/>
                  <a:pt x="4907661" y="1638586"/>
                  <a:pt x="4910709" y="1629632"/>
                </a:cubicBezTo>
                <a:lnTo>
                  <a:pt x="4919758" y="1632776"/>
                </a:lnTo>
                <a:cubicBezTo>
                  <a:pt x="4916615" y="1641824"/>
                  <a:pt x="4913471" y="1650778"/>
                  <a:pt x="4910328" y="1659827"/>
                </a:cubicBezTo>
                <a:close/>
                <a:moveTo>
                  <a:pt x="3305651" y="1640967"/>
                </a:moveTo>
                <a:lnTo>
                  <a:pt x="3293555" y="1615059"/>
                </a:lnTo>
                <a:lnTo>
                  <a:pt x="3302222" y="1611059"/>
                </a:lnTo>
                <a:lnTo>
                  <a:pt x="3314319" y="1636967"/>
                </a:lnTo>
                <a:lnTo>
                  <a:pt x="3305651" y="1640967"/>
                </a:lnTo>
                <a:close/>
                <a:moveTo>
                  <a:pt x="2153412" y="1619155"/>
                </a:moveTo>
                <a:lnTo>
                  <a:pt x="2144649" y="1615345"/>
                </a:lnTo>
                <a:cubicBezTo>
                  <a:pt x="2148459" y="1606582"/>
                  <a:pt x="2152269" y="1597819"/>
                  <a:pt x="2156174" y="1589151"/>
                </a:cubicBezTo>
                <a:lnTo>
                  <a:pt x="2164937" y="1592961"/>
                </a:lnTo>
                <a:cubicBezTo>
                  <a:pt x="2161127" y="1601629"/>
                  <a:pt x="2157317" y="1610392"/>
                  <a:pt x="2153507" y="1619155"/>
                </a:cubicBezTo>
                <a:close/>
                <a:moveTo>
                  <a:pt x="4928997" y="1605629"/>
                </a:moveTo>
                <a:lnTo>
                  <a:pt x="4919949" y="1602581"/>
                </a:lnTo>
                <a:cubicBezTo>
                  <a:pt x="4922996" y="1593533"/>
                  <a:pt x="4926044" y="1584579"/>
                  <a:pt x="4929092" y="1575530"/>
                </a:cubicBezTo>
                <a:lnTo>
                  <a:pt x="4938141" y="1578578"/>
                </a:lnTo>
                <a:cubicBezTo>
                  <a:pt x="4935093" y="1587627"/>
                  <a:pt x="4932045" y="1596676"/>
                  <a:pt x="4928997" y="1605725"/>
                </a:cubicBezTo>
                <a:close/>
                <a:moveTo>
                  <a:pt x="3281458" y="1589246"/>
                </a:moveTo>
                <a:cubicBezTo>
                  <a:pt x="3277362" y="1580579"/>
                  <a:pt x="3273266" y="1572006"/>
                  <a:pt x="3269171" y="1563434"/>
                </a:cubicBezTo>
                <a:lnTo>
                  <a:pt x="3277743" y="1559338"/>
                </a:lnTo>
                <a:cubicBezTo>
                  <a:pt x="3281839" y="1567910"/>
                  <a:pt x="3285935" y="1576578"/>
                  <a:pt x="3290030" y="1585151"/>
                </a:cubicBezTo>
                <a:lnTo>
                  <a:pt x="3281458" y="1589246"/>
                </a:lnTo>
                <a:close/>
                <a:moveTo>
                  <a:pt x="2176558" y="1566958"/>
                </a:moveTo>
                <a:lnTo>
                  <a:pt x="2167890" y="1563053"/>
                </a:lnTo>
                <a:cubicBezTo>
                  <a:pt x="2171891" y="1554289"/>
                  <a:pt x="2175796" y="1545622"/>
                  <a:pt x="2179796" y="1537049"/>
                </a:cubicBezTo>
                <a:lnTo>
                  <a:pt x="2188464" y="1541050"/>
                </a:lnTo>
                <a:cubicBezTo>
                  <a:pt x="2184464" y="1549622"/>
                  <a:pt x="2180558" y="1558290"/>
                  <a:pt x="2176558" y="1567053"/>
                </a:cubicBezTo>
                <a:close/>
                <a:moveTo>
                  <a:pt x="4947190" y="1551337"/>
                </a:moveTo>
                <a:lnTo>
                  <a:pt x="4938141" y="1548384"/>
                </a:lnTo>
                <a:cubicBezTo>
                  <a:pt x="4941094" y="1539335"/>
                  <a:pt x="4944142" y="1530287"/>
                  <a:pt x="4947095" y="1521238"/>
                </a:cubicBezTo>
                <a:lnTo>
                  <a:pt x="4956144" y="1524191"/>
                </a:lnTo>
                <a:cubicBezTo>
                  <a:pt x="4953191" y="1533239"/>
                  <a:pt x="4950143" y="1542288"/>
                  <a:pt x="4947190" y="1551337"/>
                </a:cubicBezTo>
                <a:close/>
                <a:moveTo>
                  <a:pt x="3256788" y="1537621"/>
                </a:moveTo>
                <a:cubicBezTo>
                  <a:pt x="3252597" y="1529048"/>
                  <a:pt x="3248406" y="1520476"/>
                  <a:pt x="3244310" y="1511903"/>
                </a:cubicBezTo>
                <a:lnTo>
                  <a:pt x="3252883" y="1507712"/>
                </a:lnTo>
                <a:cubicBezTo>
                  <a:pt x="3257074" y="1516285"/>
                  <a:pt x="3261265" y="1524857"/>
                  <a:pt x="3265456" y="1533430"/>
                </a:cubicBezTo>
                <a:lnTo>
                  <a:pt x="3256883" y="1537621"/>
                </a:lnTo>
                <a:close/>
                <a:moveTo>
                  <a:pt x="2200561" y="1515142"/>
                </a:moveTo>
                <a:lnTo>
                  <a:pt x="2191988" y="1511046"/>
                </a:lnTo>
                <a:cubicBezTo>
                  <a:pt x="2196084" y="1502378"/>
                  <a:pt x="2200275" y="1493806"/>
                  <a:pt x="2204371" y="1485233"/>
                </a:cubicBezTo>
                <a:lnTo>
                  <a:pt x="2212943" y="1489424"/>
                </a:lnTo>
                <a:cubicBezTo>
                  <a:pt x="2208752" y="1497902"/>
                  <a:pt x="2204657" y="1506474"/>
                  <a:pt x="2200561" y="1515142"/>
                </a:cubicBezTo>
                <a:close/>
                <a:moveTo>
                  <a:pt x="4965002" y="1497044"/>
                </a:moveTo>
                <a:lnTo>
                  <a:pt x="4955953" y="1494092"/>
                </a:lnTo>
                <a:lnTo>
                  <a:pt x="4964716" y="1467041"/>
                </a:lnTo>
                <a:lnTo>
                  <a:pt x="4973765" y="1469993"/>
                </a:lnTo>
                <a:lnTo>
                  <a:pt x="4965002" y="1497139"/>
                </a:lnTo>
                <a:close/>
                <a:moveTo>
                  <a:pt x="3231547" y="1486376"/>
                </a:moveTo>
                <a:cubicBezTo>
                  <a:pt x="3227261" y="1477804"/>
                  <a:pt x="3222974" y="1469327"/>
                  <a:pt x="3218688" y="1460849"/>
                </a:cubicBezTo>
                <a:lnTo>
                  <a:pt x="3227165" y="1456468"/>
                </a:lnTo>
                <a:cubicBezTo>
                  <a:pt x="3231452" y="1464945"/>
                  <a:pt x="3235833" y="1473422"/>
                  <a:pt x="3240120" y="1481995"/>
                </a:cubicBezTo>
                <a:lnTo>
                  <a:pt x="3231642" y="1486281"/>
                </a:lnTo>
                <a:close/>
                <a:moveTo>
                  <a:pt x="2225516" y="1463802"/>
                </a:moveTo>
                <a:lnTo>
                  <a:pt x="2217039" y="1459516"/>
                </a:lnTo>
                <a:cubicBezTo>
                  <a:pt x="2221325" y="1450943"/>
                  <a:pt x="2225707" y="1442371"/>
                  <a:pt x="2229993" y="1433989"/>
                </a:cubicBezTo>
                <a:lnTo>
                  <a:pt x="2238470" y="1438370"/>
                </a:lnTo>
                <a:cubicBezTo>
                  <a:pt x="2234089" y="1446752"/>
                  <a:pt x="2229803" y="1455230"/>
                  <a:pt x="2225516" y="1463802"/>
                </a:cubicBezTo>
                <a:close/>
                <a:moveTo>
                  <a:pt x="4982528" y="1442752"/>
                </a:moveTo>
                <a:lnTo>
                  <a:pt x="4973479" y="1439894"/>
                </a:lnTo>
                <a:lnTo>
                  <a:pt x="4982147" y="1412653"/>
                </a:lnTo>
                <a:lnTo>
                  <a:pt x="4991196" y="1415510"/>
                </a:lnTo>
                <a:lnTo>
                  <a:pt x="4982528" y="1442752"/>
                </a:lnTo>
                <a:close/>
                <a:moveTo>
                  <a:pt x="3205544" y="1435513"/>
                </a:moveTo>
                <a:cubicBezTo>
                  <a:pt x="3201067" y="1427035"/>
                  <a:pt x="3196685" y="1418654"/>
                  <a:pt x="3192209" y="1410272"/>
                </a:cubicBezTo>
                <a:lnTo>
                  <a:pt x="3200591" y="1405795"/>
                </a:lnTo>
                <a:cubicBezTo>
                  <a:pt x="3205067" y="1414177"/>
                  <a:pt x="3209544" y="1422559"/>
                  <a:pt x="3214021" y="1431131"/>
                </a:cubicBezTo>
                <a:lnTo>
                  <a:pt x="3205544" y="1435513"/>
                </a:lnTo>
                <a:close/>
                <a:moveTo>
                  <a:pt x="2251805" y="1413129"/>
                </a:moveTo>
                <a:lnTo>
                  <a:pt x="2243423" y="1408652"/>
                </a:lnTo>
                <a:cubicBezTo>
                  <a:pt x="2247995" y="1400175"/>
                  <a:pt x="2252472" y="1391793"/>
                  <a:pt x="2257139" y="1383506"/>
                </a:cubicBezTo>
                <a:lnTo>
                  <a:pt x="2265426" y="1388078"/>
                </a:lnTo>
                <a:cubicBezTo>
                  <a:pt x="2260854" y="1396365"/>
                  <a:pt x="2256282" y="1404652"/>
                  <a:pt x="2251805" y="1413129"/>
                </a:cubicBezTo>
                <a:close/>
                <a:moveTo>
                  <a:pt x="7121271" y="1408557"/>
                </a:moveTo>
                <a:cubicBezTo>
                  <a:pt x="7111556" y="1408271"/>
                  <a:pt x="7102031" y="1407700"/>
                  <a:pt x="7092601" y="1407033"/>
                </a:cubicBezTo>
                <a:lnTo>
                  <a:pt x="7093268" y="1397508"/>
                </a:lnTo>
                <a:cubicBezTo>
                  <a:pt x="7102602" y="1398175"/>
                  <a:pt x="7112032" y="1398746"/>
                  <a:pt x="7121557" y="1399032"/>
                </a:cubicBezTo>
                <a:lnTo>
                  <a:pt x="7121271" y="1408557"/>
                </a:lnTo>
                <a:close/>
                <a:moveTo>
                  <a:pt x="7063931" y="1404271"/>
                </a:moveTo>
                <a:cubicBezTo>
                  <a:pt x="7054406" y="1403128"/>
                  <a:pt x="7044881" y="1401699"/>
                  <a:pt x="7035451" y="1400175"/>
                </a:cubicBezTo>
                <a:lnTo>
                  <a:pt x="7037070" y="1390745"/>
                </a:lnTo>
                <a:cubicBezTo>
                  <a:pt x="7046310" y="1392269"/>
                  <a:pt x="7055739" y="1393698"/>
                  <a:pt x="7065074" y="1394746"/>
                </a:cubicBezTo>
                <a:lnTo>
                  <a:pt x="7063931" y="1404176"/>
                </a:lnTo>
                <a:close/>
                <a:moveTo>
                  <a:pt x="7007352" y="1394651"/>
                </a:moveTo>
                <a:cubicBezTo>
                  <a:pt x="6997923" y="1392555"/>
                  <a:pt x="6988588" y="1390269"/>
                  <a:pt x="6979444" y="1387793"/>
                </a:cubicBezTo>
                <a:lnTo>
                  <a:pt x="6982016" y="1378649"/>
                </a:lnTo>
                <a:cubicBezTo>
                  <a:pt x="6990874" y="1381125"/>
                  <a:pt x="7000113" y="1383411"/>
                  <a:pt x="7009448" y="1385411"/>
                </a:cubicBezTo>
                <a:lnTo>
                  <a:pt x="7007352" y="1394746"/>
                </a:lnTo>
                <a:close/>
                <a:moveTo>
                  <a:pt x="4999673" y="1388269"/>
                </a:moveTo>
                <a:lnTo>
                  <a:pt x="4990624" y="1385411"/>
                </a:lnTo>
                <a:lnTo>
                  <a:pt x="4999196" y="1358075"/>
                </a:lnTo>
                <a:lnTo>
                  <a:pt x="5008245" y="1360932"/>
                </a:lnTo>
                <a:lnTo>
                  <a:pt x="4999673" y="1388269"/>
                </a:lnTo>
                <a:close/>
                <a:moveTo>
                  <a:pt x="3178493" y="1385316"/>
                </a:moveTo>
                <a:cubicBezTo>
                  <a:pt x="3173825" y="1376934"/>
                  <a:pt x="3169158" y="1368647"/>
                  <a:pt x="3164491" y="1360456"/>
                </a:cubicBezTo>
                <a:lnTo>
                  <a:pt x="3172778" y="1355693"/>
                </a:lnTo>
                <a:cubicBezTo>
                  <a:pt x="3177445" y="1363980"/>
                  <a:pt x="3182207" y="1372267"/>
                  <a:pt x="3186874" y="1380649"/>
                </a:cubicBezTo>
                <a:lnTo>
                  <a:pt x="3178588" y="1385221"/>
                </a:lnTo>
                <a:close/>
                <a:moveTo>
                  <a:pt x="6952012" y="1379410"/>
                </a:moveTo>
                <a:cubicBezTo>
                  <a:pt x="6942963" y="1376458"/>
                  <a:pt x="6933914" y="1373124"/>
                  <a:pt x="6924961" y="1369600"/>
                </a:cubicBezTo>
                <a:lnTo>
                  <a:pt x="6928485" y="1360742"/>
                </a:lnTo>
                <a:cubicBezTo>
                  <a:pt x="6937248" y="1364171"/>
                  <a:pt x="6946202" y="1367409"/>
                  <a:pt x="6955060" y="1370362"/>
                </a:cubicBezTo>
                <a:lnTo>
                  <a:pt x="6952107" y="1379410"/>
                </a:lnTo>
                <a:close/>
                <a:moveTo>
                  <a:pt x="2279333" y="1363218"/>
                </a:moveTo>
                <a:lnTo>
                  <a:pt x="2271046" y="1358456"/>
                </a:lnTo>
                <a:cubicBezTo>
                  <a:pt x="2275808" y="1350074"/>
                  <a:pt x="2280666" y="1341882"/>
                  <a:pt x="2285524" y="1333691"/>
                </a:cubicBezTo>
                <a:lnTo>
                  <a:pt x="2293715" y="1338548"/>
                </a:lnTo>
                <a:cubicBezTo>
                  <a:pt x="2288858" y="1346645"/>
                  <a:pt x="2284095" y="1354836"/>
                  <a:pt x="2279333" y="1363123"/>
                </a:cubicBezTo>
                <a:close/>
                <a:moveTo>
                  <a:pt x="6898481" y="1358360"/>
                </a:moveTo>
                <a:cubicBezTo>
                  <a:pt x="6889814" y="1354455"/>
                  <a:pt x="6881146" y="1350169"/>
                  <a:pt x="6872669" y="1345787"/>
                </a:cubicBezTo>
                <a:lnTo>
                  <a:pt x="6877050" y="1337310"/>
                </a:lnTo>
                <a:cubicBezTo>
                  <a:pt x="6885432" y="1341692"/>
                  <a:pt x="6893910" y="1345883"/>
                  <a:pt x="6902386" y="1349693"/>
                </a:cubicBezTo>
                <a:lnTo>
                  <a:pt x="6898481" y="1358360"/>
                </a:lnTo>
                <a:close/>
                <a:moveTo>
                  <a:pt x="3150203" y="1335786"/>
                </a:moveTo>
                <a:cubicBezTo>
                  <a:pt x="3145346" y="1327595"/>
                  <a:pt x="3140393" y="1319403"/>
                  <a:pt x="3135440" y="1311402"/>
                </a:cubicBezTo>
                <a:lnTo>
                  <a:pt x="3143536" y="1306354"/>
                </a:lnTo>
                <a:cubicBezTo>
                  <a:pt x="3148489" y="1314450"/>
                  <a:pt x="3153442" y="1322642"/>
                  <a:pt x="3158395" y="1330928"/>
                </a:cubicBezTo>
                <a:lnTo>
                  <a:pt x="3150203" y="1335786"/>
                </a:lnTo>
                <a:close/>
                <a:moveTo>
                  <a:pt x="5016818" y="1333595"/>
                </a:moveTo>
                <a:lnTo>
                  <a:pt x="5007769" y="1330738"/>
                </a:lnTo>
                <a:lnTo>
                  <a:pt x="5016246" y="1303306"/>
                </a:lnTo>
                <a:lnTo>
                  <a:pt x="5025295" y="1306163"/>
                </a:lnTo>
                <a:lnTo>
                  <a:pt x="5016818" y="1333595"/>
                </a:lnTo>
                <a:close/>
                <a:moveTo>
                  <a:pt x="6847618" y="1331785"/>
                </a:moveTo>
                <a:cubicBezTo>
                  <a:pt x="6839426" y="1326928"/>
                  <a:pt x="6831235" y="1321880"/>
                  <a:pt x="6823234" y="1316546"/>
                </a:cubicBezTo>
                <a:lnTo>
                  <a:pt x="6828473" y="1308640"/>
                </a:lnTo>
                <a:cubicBezTo>
                  <a:pt x="6836378" y="1313879"/>
                  <a:pt x="6844380" y="1318927"/>
                  <a:pt x="6852380" y="1323594"/>
                </a:cubicBezTo>
                <a:lnTo>
                  <a:pt x="6847523" y="1331785"/>
                </a:lnTo>
                <a:close/>
                <a:moveTo>
                  <a:pt x="2308574" y="1314260"/>
                </a:moveTo>
                <a:lnTo>
                  <a:pt x="2300478" y="1309211"/>
                </a:lnTo>
                <a:cubicBezTo>
                  <a:pt x="2305526" y="1301020"/>
                  <a:pt x="2310670" y="1292924"/>
                  <a:pt x="2315909" y="1285018"/>
                </a:cubicBezTo>
                <a:lnTo>
                  <a:pt x="2323910" y="1290257"/>
                </a:lnTo>
                <a:cubicBezTo>
                  <a:pt x="2318766" y="1298162"/>
                  <a:pt x="2313718" y="1306163"/>
                  <a:pt x="2308670" y="1314260"/>
                </a:cubicBezTo>
                <a:close/>
                <a:moveTo>
                  <a:pt x="6799707" y="1300067"/>
                </a:moveTo>
                <a:cubicBezTo>
                  <a:pt x="6792087" y="1294448"/>
                  <a:pt x="6784468" y="1288542"/>
                  <a:pt x="6777038" y="1282446"/>
                </a:cubicBezTo>
                <a:lnTo>
                  <a:pt x="6783039" y="1275017"/>
                </a:lnTo>
                <a:cubicBezTo>
                  <a:pt x="6790373" y="1281017"/>
                  <a:pt x="6797898" y="1286828"/>
                  <a:pt x="6805422" y="1292352"/>
                </a:cubicBezTo>
                <a:lnTo>
                  <a:pt x="6799803" y="1299972"/>
                </a:lnTo>
                <a:close/>
                <a:moveTo>
                  <a:pt x="3120199" y="1287209"/>
                </a:moveTo>
                <a:cubicBezTo>
                  <a:pt x="3115056" y="1279208"/>
                  <a:pt x="3109817" y="1271207"/>
                  <a:pt x="3104483" y="1263396"/>
                </a:cubicBezTo>
                <a:lnTo>
                  <a:pt x="3112389" y="1258062"/>
                </a:lnTo>
                <a:cubicBezTo>
                  <a:pt x="3117723" y="1265873"/>
                  <a:pt x="3122962" y="1273874"/>
                  <a:pt x="3128201" y="1281970"/>
                </a:cubicBezTo>
                <a:lnTo>
                  <a:pt x="3120199" y="1287113"/>
                </a:lnTo>
                <a:close/>
                <a:moveTo>
                  <a:pt x="5033677" y="1278827"/>
                </a:moveTo>
                <a:lnTo>
                  <a:pt x="5024533" y="1276064"/>
                </a:lnTo>
                <a:lnTo>
                  <a:pt x="5032915" y="1248728"/>
                </a:lnTo>
                <a:lnTo>
                  <a:pt x="5042059" y="1251490"/>
                </a:lnTo>
                <a:lnTo>
                  <a:pt x="5033677" y="1278827"/>
                </a:lnTo>
                <a:close/>
                <a:moveTo>
                  <a:pt x="2339626" y="1266539"/>
                </a:moveTo>
                <a:lnTo>
                  <a:pt x="2331720" y="1261205"/>
                </a:lnTo>
                <a:cubicBezTo>
                  <a:pt x="2337149" y="1253204"/>
                  <a:pt x="2342674" y="1245394"/>
                  <a:pt x="2348198" y="1237679"/>
                </a:cubicBezTo>
                <a:lnTo>
                  <a:pt x="2355914" y="1243203"/>
                </a:lnTo>
                <a:cubicBezTo>
                  <a:pt x="2350389" y="1250823"/>
                  <a:pt x="2344960" y="1258538"/>
                  <a:pt x="2339531" y="1266444"/>
                </a:cubicBezTo>
                <a:close/>
                <a:moveTo>
                  <a:pt x="6755130" y="1263872"/>
                </a:moveTo>
                <a:cubicBezTo>
                  <a:pt x="6747987" y="1257491"/>
                  <a:pt x="6740938" y="1250918"/>
                  <a:pt x="6734080" y="1244251"/>
                </a:cubicBezTo>
                <a:lnTo>
                  <a:pt x="6740748" y="1237393"/>
                </a:lnTo>
                <a:cubicBezTo>
                  <a:pt x="6747510" y="1244060"/>
                  <a:pt x="6754464" y="1250442"/>
                  <a:pt x="6761512" y="1256729"/>
                </a:cubicBezTo>
                <a:lnTo>
                  <a:pt x="6755130" y="1263872"/>
                </a:lnTo>
                <a:close/>
                <a:moveTo>
                  <a:pt x="3088291" y="1240060"/>
                </a:moveTo>
                <a:cubicBezTo>
                  <a:pt x="3082766" y="1232249"/>
                  <a:pt x="3077147" y="1224629"/>
                  <a:pt x="3071432" y="1217105"/>
                </a:cubicBezTo>
                <a:lnTo>
                  <a:pt x="3079052" y="1211389"/>
                </a:lnTo>
                <a:cubicBezTo>
                  <a:pt x="3084766" y="1218914"/>
                  <a:pt x="3090482" y="1226630"/>
                  <a:pt x="3096101" y="1234535"/>
                </a:cubicBezTo>
                <a:lnTo>
                  <a:pt x="3088386" y="1240060"/>
                </a:lnTo>
                <a:close/>
                <a:moveTo>
                  <a:pt x="5050536" y="1224153"/>
                </a:moveTo>
                <a:lnTo>
                  <a:pt x="5041393" y="1221391"/>
                </a:lnTo>
                <a:lnTo>
                  <a:pt x="5049774" y="1194054"/>
                </a:lnTo>
                <a:lnTo>
                  <a:pt x="5058918" y="1196816"/>
                </a:lnTo>
                <a:lnTo>
                  <a:pt x="5050536" y="1224153"/>
                </a:lnTo>
                <a:close/>
                <a:moveTo>
                  <a:pt x="6713887" y="1223772"/>
                </a:moveTo>
                <a:cubicBezTo>
                  <a:pt x="6707315" y="1216819"/>
                  <a:pt x="6700838" y="1209770"/>
                  <a:pt x="6694552" y="1202531"/>
                </a:cubicBezTo>
                <a:lnTo>
                  <a:pt x="6701695" y="1196245"/>
                </a:lnTo>
                <a:cubicBezTo>
                  <a:pt x="6707981" y="1203389"/>
                  <a:pt x="6714363" y="1210342"/>
                  <a:pt x="6720840" y="1217200"/>
                </a:cubicBezTo>
                <a:lnTo>
                  <a:pt x="6713887" y="1223772"/>
                </a:lnTo>
                <a:close/>
                <a:moveTo>
                  <a:pt x="2372963" y="1220438"/>
                </a:moveTo>
                <a:lnTo>
                  <a:pt x="2365439" y="1214628"/>
                </a:lnTo>
                <a:cubicBezTo>
                  <a:pt x="2371344" y="1206913"/>
                  <a:pt x="2377250" y="1199388"/>
                  <a:pt x="2383250" y="1192054"/>
                </a:cubicBezTo>
                <a:lnTo>
                  <a:pt x="2390680" y="1198055"/>
                </a:lnTo>
                <a:cubicBezTo>
                  <a:pt x="2384774" y="1205293"/>
                  <a:pt x="2378869" y="1212723"/>
                  <a:pt x="2373059" y="1220343"/>
                </a:cubicBezTo>
                <a:close/>
                <a:moveTo>
                  <a:pt x="3054001" y="1194816"/>
                </a:moveTo>
                <a:cubicBezTo>
                  <a:pt x="3048000" y="1187387"/>
                  <a:pt x="3041904" y="1180148"/>
                  <a:pt x="3035808" y="1173004"/>
                </a:cubicBezTo>
                <a:lnTo>
                  <a:pt x="3043047" y="1166717"/>
                </a:lnTo>
                <a:cubicBezTo>
                  <a:pt x="3049238" y="1173861"/>
                  <a:pt x="3055430" y="1181195"/>
                  <a:pt x="3061526" y="1188720"/>
                </a:cubicBezTo>
                <a:lnTo>
                  <a:pt x="3054096" y="1194721"/>
                </a:lnTo>
                <a:close/>
                <a:moveTo>
                  <a:pt x="6675978" y="1180624"/>
                </a:moveTo>
                <a:cubicBezTo>
                  <a:pt x="6669977" y="1173289"/>
                  <a:pt x="6663976" y="1165765"/>
                  <a:pt x="6658166" y="1158145"/>
                </a:cubicBezTo>
                <a:lnTo>
                  <a:pt x="6665690" y="1152335"/>
                </a:lnTo>
                <a:cubicBezTo>
                  <a:pt x="6671501" y="1159859"/>
                  <a:pt x="6677311" y="1167289"/>
                  <a:pt x="6683311" y="1174623"/>
                </a:cubicBezTo>
                <a:lnTo>
                  <a:pt x="6675978" y="1180624"/>
                </a:lnTo>
                <a:close/>
                <a:moveTo>
                  <a:pt x="2408777" y="1176433"/>
                </a:moveTo>
                <a:lnTo>
                  <a:pt x="2401634" y="1170146"/>
                </a:lnTo>
                <a:cubicBezTo>
                  <a:pt x="2408015" y="1162812"/>
                  <a:pt x="2414397" y="1155764"/>
                  <a:pt x="2420874" y="1148810"/>
                </a:cubicBezTo>
                <a:lnTo>
                  <a:pt x="2427827" y="1155287"/>
                </a:lnTo>
                <a:cubicBezTo>
                  <a:pt x="2421446" y="1162145"/>
                  <a:pt x="2415064" y="1169099"/>
                  <a:pt x="2408777" y="1176338"/>
                </a:cubicBezTo>
                <a:close/>
                <a:moveTo>
                  <a:pt x="5067396" y="1169480"/>
                </a:moveTo>
                <a:lnTo>
                  <a:pt x="5058251" y="1166717"/>
                </a:lnTo>
                <a:lnTo>
                  <a:pt x="5066633" y="1139381"/>
                </a:lnTo>
                <a:lnTo>
                  <a:pt x="5075778" y="1142143"/>
                </a:lnTo>
                <a:lnTo>
                  <a:pt x="5067396" y="1169480"/>
                </a:lnTo>
                <a:close/>
                <a:moveTo>
                  <a:pt x="3016758" y="1151954"/>
                </a:moveTo>
                <a:cubicBezTo>
                  <a:pt x="3010186" y="1145000"/>
                  <a:pt x="3003518" y="1138142"/>
                  <a:pt x="2996946" y="1131760"/>
                </a:cubicBezTo>
                <a:lnTo>
                  <a:pt x="3003614" y="1124903"/>
                </a:lnTo>
                <a:cubicBezTo>
                  <a:pt x="3010376" y="1131475"/>
                  <a:pt x="3017139" y="1138333"/>
                  <a:pt x="3023711" y="1145477"/>
                </a:cubicBezTo>
                <a:lnTo>
                  <a:pt x="3016758" y="1151954"/>
                </a:lnTo>
                <a:close/>
                <a:moveTo>
                  <a:pt x="2447544" y="1135094"/>
                </a:moveTo>
                <a:lnTo>
                  <a:pt x="2440877" y="1128332"/>
                </a:lnTo>
                <a:cubicBezTo>
                  <a:pt x="2447830" y="1121569"/>
                  <a:pt x="2454878" y="1114901"/>
                  <a:pt x="2461832" y="1108710"/>
                </a:cubicBezTo>
                <a:lnTo>
                  <a:pt x="2468213" y="1115854"/>
                </a:lnTo>
                <a:cubicBezTo>
                  <a:pt x="2461355" y="1121950"/>
                  <a:pt x="2454402" y="1128522"/>
                  <a:pt x="2447544" y="1135189"/>
                </a:cubicBezTo>
                <a:close/>
                <a:moveTo>
                  <a:pt x="6641020" y="1134999"/>
                </a:moveTo>
                <a:cubicBezTo>
                  <a:pt x="6635496" y="1127284"/>
                  <a:pt x="6629972" y="1119473"/>
                  <a:pt x="6624638" y="1111472"/>
                </a:cubicBezTo>
                <a:lnTo>
                  <a:pt x="6632544" y="1106138"/>
                </a:lnTo>
                <a:cubicBezTo>
                  <a:pt x="6637878" y="1114044"/>
                  <a:pt x="6643307" y="1121759"/>
                  <a:pt x="6648831" y="1129475"/>
                </a:cubicBezTo>
                <a:lnTo>
                  <a:pt x="6641116" y="1134999"/>
                </a:lnTo>
                <a:close/>
                <a:moveTo>
                  <a:pt x="5084255" y="1114901"/>
                </a:moveTo>
                <a:lnTo>
                  <a:pt x="5075111" y="1112044"/>
                </a:lnTo>
                <a:lnTo>
                  <a:pt x="5083588" y="1084707"/>
                </a:lnTo>
                <a:lnTo>
                  <a:pt x="5092636" y="1087564"/>
                </a:lnTo>
                <a:lnTo>
                  <a:pt x="5084160" y="1114901"/>
                </a:lnTo>
                <a:close/>
                <a:moveTo>
                  <a:pt x="2976086" y="1112425"/>
                </a:moveTo>
                <a:cubicBezTo>
                  <a:pt x="2968943" y="1106138"/>
                  <a:pt x="2961608" y="1100042"/>
                  <a:pt x="2954370" y="1094327"/>
                </a:cubicBezTo>
                <a:lnTo>
                  <a:pt x="2960275" y="1086898"/>
                </a:lnTo>
                <a:cubicBezTo>
                  <a:pt x="2967609" y="1092708"/>
                  <a:pt x="2975039" y="1098899"/>
                  <a:pt x="2982373" y="1105376"/>
                </a:cubicBezTo>
                <a:lnTo>
                  <a:pt x="2976086" y="1112520"/>
                </a:lnTo>
                <a:close/>
                <a:moveTo>
                  <a:pt x="2489835" y="1097471"/>
                </a:moveTo>
                <a:lnTo>
                  <a:pt x="2483834" y="1090041"/>
                </a:lnTo>
                <a:cubicBezTo>
                  <a:pt x="2491454" y="1083945"/>
                  <a:pt x="2499170" y="1078039"/>
                  <a:pt x="2506695" y="1072706"/>
                </a:cubicBezTo>
                <a:lnTo>
                  <a:pt x="2512219" y="1080421"/>
                </a:lnTo>
                <a:cubicBezTo>
                  <a:pt x="2504789" y="1085755"/>
                  <a:pt x="2497170" y="1091470"/>
                  <a:pt x="2489740" y="1097471"/>
                </a:cubicBezTo>
                <a:close/>
                <a:moveTo>
                  <a:pt x="6608827" y="1087564"/>
                </a:moveTo>
                <a:cubicBezTo>
                  <a:pt x="6603683" y="1079564"/>
                  <a:pt x="6598635" y="1071467"/>
                  <a:pt x="6593586" y="1063276"/>
                </a:cubicBezTo>
                <a:lnTo>
                  <a:pt x="6601683" y="1058323"/>
                </a:lnTo>
                <a:cubicBezTo>
                  <a:pt x="6606635" y="1066419"/>
                  <a:pt x="6611684" y="1074515"/>
                  <a:pt x="6616732" y="1082421"/>
                </a:cubicBezTo>
                <a:lnTo>
                  <a:pt x="6608731" y="1087564"/>
                </a:lnTo>
                <a:close/>
                <a:moveTo>
                  <a:pt x="2931795" y="1077468"/>
                </a:moveTo>
                <a:cubicBezTo>
                  <a:pt x="2923985" y="1072039"/>
                  <a:pt x="2916079" y="1066895"/>
                  <a:pt x="2908173" y="1062133"/>
                </a:cubicBezTo>
                <a:lnTo>
                  <a:pt x="2913126" y="1053941"/>
                </a:lnTo>
                <a:cubicBezTo>
                  <a:pt x="2921222" y="1058799"/>
                  <a:pt x="2929319" y="1064038"/>
                  <a:pt x="2937320" y="1069658"/>
                </a:cubicBezTo>
                <a:lnTo>
                  <a:pt x="2931890" y="1077468"/>
                </a:lnTo>
                <a:close/>
                <a:moveTo>
                  <a:pt x="2535650" y="1064800"/>
                </a:moveTo>
                <a:lnTo>
                  <a:pt x="2530602" y="1056704"/>
                </a:lnTo>
                <a:cubicBezTo>
                  <a:pt x="2538794" y="1051560"/>
                  <a:pt x="2547176" y="1046797"/>
                  <a:pt x="2555462" y="1042321"/>
                </a:cubicBezTo>
                <a:lnTo>
                  <a:pt x="2559939" y="1050703"/>
                </a:lnTo>
                <a:cubicBezTo>
                  <a:pt x="2551843" y="1054989"/>
                  <a:pt x="2543651" y="1059752"/>
                  <a:pt x="2535650" y="1064800"/>
                </a:cubicBezTo>
                <a:close/>
                <a:moveTo>
                  <a:pt x="5101209" y="1060228"/>
                </a:moveTo>
                <a:lnTo>
                  <a:pt x="5092065" y="1057370"/>
                </a:lnTo>
                <a:lnTo>
                  <a:pt x="5100638" y="1030034"/>
                </a:lnTo>
                <a:lnTo>
                  <a:pt x="5109782" y="1032891"/>
                </a:lnTo>
                <a:lnTo>
                  <a:pt x="5101209" y="1060133"/>
                </a:lnTo>
                <a:close/>
                <a:moveTo>
                  <a:pt x="2883599" y="1048417"/>
                </a:moveTo>
                <a:cubicBezTo>
                  <a:pt x="2875216" y="1044130"/>
                  <a:pt x="2866644" y="1040130"/>
                  <a:pt x="2858072" y="1036606"/>
                </a:cubicBezTo>
                <a:lnTo>
                  <a:pt x="2861786" y="1027843"/>
                </a:lnTo>
                <a:cubicBezTo>
                  <a:pt x="2870549" y="1031462"/>
                  <a:pt x="2879312" y="1035558"/>
                  <a:pt x="2887885" y="1039939"/>
                </a:cubicBezTo>
                <a:lnTo>
                  <a:pt x="2883599" y="1048417"/>
                </a:lnTo>
                <a:close/>
                <a:moveTo>
                  <a:pt x="6578918" y="1038606"/>
                </a:moveTo>
                <a:cubicBezTo>
                  <a:pt x="6574155" y="1030414"/>
                  <a:pt x="6569393" y="1022033"/>
                  <a:pt x="6564726" y="1013651"/>
                </a:cubicBezTo>
                <a:lnTo>
                  <a:pt x="6573012" y="1008983"/>
                </a:lnTo>
                <a:cubicBezTo>
                  <a:pt x="6577680" y="1017270"/>
                  <a:pt x="6582347" y="1025557"/>
                  <a:pt x="6587109" y="1033748"/>
                </a:cubicBezTo>
                <a:lnTo>
                  <a:pt x="6578823" y="1038511"/>
                </a:lnTo>
                <a:close/>
                <a:moveTo>
                  <a:pt x="2585180" y="1038511"/>
                </a:moveTo>
                <a:lnTo>
                  <a:pt x="2581370" y="1029748"/>
                </a:lnTo>
                <a:cubicBezTo>
                  <a:pt x="2590229" y="1025843"/>
                  <a:pt x="2599182" y="1022318"/>
                  <a:pt x="2608136" y="1019175"/>
                </a:cubicBezTo>
                <a:lnTo>
                  <a:pt x="2611279" y="1028129"/>
                </a:lnTo>
                <a:cubicBezTo>
                  <a:pt x="2602611" y="1031176"/>
                  <a:pt x="2593848" y="1034605"/>
                  <a:pt x="2585276" y="1038416"/>
                </a:cubicBezTo>
                <a:close/>
                <a:moveTo>
                  <a:pt x="2831783" y="1026795"/>
                </a:moveTo>
                <a:cubicBezTo>
                  <a:pt x="2822924" y="1023938"/>
                  <a:pt x="2813876" y="1021366"/>
                  <a:pt x="2804827" y="1019175"/>
                </a:cubicBezTo>
                <a:lnTo>
                  <a:pt x="2807018" y="1009936"/>
                </a:lnTo>
                <a:cubicBezTo>
                  <a:pt x="2816257" y="1012126"/>
                  <a:pt x="2825591" y="1014793"/>
                  <a:pt x="2834735" y="1017746"/>
                </a:cubicBezTo>
                <a:lnTo>
                  <a:pt x="2831783" y="1026795"/>
                </a:lnTo>
                <a:close/>
                <a:moveTo>
                  <a:pt x="2638044" y="1020032"/>
                </a:moveTo>
                <a:lnTo>
                  <a:pt x="2635663" y="1010793"/>
                </a:lnTo>
                <a:cubicBezTo>
                  <a:pt x="2644902" y="1008412"/>
                  <a:pt x="2654427" y="1006316"/>
                  <a:pt x="2663857" y="1004792"/>
                </a:cubicBezTo>
                <a:lnTo>
                  <a:pt x="2665476" y="1014222"/>
                </a:lnTo>
                <a:cubicBezTo>
                  <a:pt x="2656332" y="1015746"/>
                  <a:pt x="2647093" y="1017746"/>
                  <a:pt x="2638044" y="1020128"/>
                </a:cubicBezTo>
                <a:close/>
                <a:moveTo>
                  <a:pt x="2777299" y="1013746"/>
                </a:moveTo>
                <a:cubicBezTo>
                  <a:pt x="2768156" y="1012317"/>
                  <a:pt x="2758726" y="1011269"/>
                  <a:pt x="2749487" y="1010507"/>
                </a:cubicBezTo>
                <a:lnTo>
                  <a:pt x="2750249" y="1000982"/>
                </a:lnTo>
                <a:cubicBezTo>
                  <a:pt x="2759774" y="1001744"/>
                  <a:pt x="2769394" y="1002792"/>
                  <a:pt x="2778824" y="1004316"/>
                </a:cubicBezTo>
                <a:lnTo>
                  <a:pt x="2777395" y="1013746"/>
                </a:lnTo>
                <a:close/>
                <a:moveTo>
                  <a:pt x="2693289" y="1010603"/>
                </a:moveTo>
                <a:lnTo>
                  <a:pt x="2692527" y="1001078"/>
                </a:lnTo>
                <a:cubicBezTo>
                  <a:pt x="2702052" y="1000316"/>
                  <a:pt x="2711768" y="999839"/>
                  <a:pt x="2721388" y="999839"/>
                </a:cubicBezTo>
                <a:lnTo>
                  <a:pt x="2721388" y="1009364"/>
                </a:lnTo>
                <a:cubicBezTo>
                  <a:pt x="2712053" y="1009364"/>
                  <a:pt x="2702528" y="1009745"/>
                  <a:pt x="2693289" y="1010507"/>
                </a:cubicBezTo>
                <a:close/>
                <a:moveTo>
                  <a:pt x="5118259" y="1005745"/>
                </a:moveTo>
                <a:lnTo>
                  <a:pt x="5109210" y="1002887"/>
                </a:lnTo>
                <a:lnTo>
                  <a:pt x="5117878" y="975646"/>
                </a:lnTo>
                <a:lnTo>
                  <a:pt x="5126927" y="978503"/>
                </a:lnTo>
                <a:lnTo>
                  <a:pt x="5118259" y="1005745"/>
                </a:lnTo>
                <a:close/>
                <a:moveTo>
                  <a:pt x="6551105" y="988505"/>
                </a:moveTo>
                <a:cubicBezTo>
                  <a:pt x="6546628" y="980122"/>
                  <a:pt x="6542246" y="971645"/>
                  <a:pt x="6537865" y="963073"/>
                </a:cubicBezTo>
                <a:lnTo>
                  <a:pt x="6546343" y="958691"/>
                </a:lnTo>
                <a:cubicBezTo>
                  <a:pt x="6550724" y="967168"/>
                  <a:pt x="6555105" y="975551"/>
                  <a:pt x="6559582" y="983933"/>
                </a:cubicBezTo>
                <a:lnTo>
                  <a:pt x="6551200" y="988409"/>
                </a:lnTo>
                <a:close/>
                <a:moveTo>
                  <a:pt x="5135594" y="951262"/>
                </a:moveTo>
                <a:lnTo>
                  <a:pt x="5126545" y="948309"/>
                </a:lnTo>
                <a:lnTo>
                  <a:pt x="5135309" y="921068"/>
                </a:lnTo>
                <a:lnTo>
                  <a:pt x="5144358" y="924020"/>
                </a:lnTo>
                <a:lnTo>
                  <a:pt x="5135594" y="951262"/>
                </a:lnTo>
                <a:close/>
                <a:moveTo>
                  <a:pt x="6524911" y="937451"/>
                </a:moveTo>
                <a:cubicBezTo>
                  <a:pt x="6520720" y="928878"/>
                  <a:pt x="6516529" y="920305"/>
                  <a:pt x="6512338" y="911638"/>
                </a:cubicBezTo>
                <a:lnTo>
                  <a:pt x="6520910" y="907542"/>
                </a:lnTo>
                <a:cubicBezTo>
                  <a:pt x="6525006" y="916114"/>
                  <a:pt x="6529197" y="924687"/>
                  <a:pt x="6533388" y="933164"/>
                </a:cubicBezTo>
                <a:lnTo>
                  <a:pt x="6524816" y="937355"/>
                </a:lnTo>
                <a:close/>
                <a:moveTo>
                  <a:pt x="5153216" y="896874"/>
                </a:moveTo>
                <a:lnTo>
                  <a:pt x="5144167" y="893921"/>
                </a:lnTo>
                <a:cubicBezTo>
                  <a:pt x="5147120" y="884872"/>
                  <a:pt x="5150168" y="875824"/>
                  <a:pt x="5153121" y="866775"/>
                </a:cubicBezTo>
                <a:lnTo>
                  <a:pt x="5162169" y="869728"/>
                </a:lnTo>
                <a:cubicBezTo>
                  <a:pt x="5159217" y="878776"/>
                  <a:pt x="5156169" y="887825"/>
                  <a:pt x="5153216" y="896874"/>
                </a:cubicBezTo>
                <a:close/>
                <a:moveTo>
                  <a:pt x="6500146" y="885825"/>
                </a:moveTo>
                <a:cubicBezTo>
                  <a:pt x="6496146" y="877157"/>
                  <a:pt x="6492145" y="868489"/>
                  <a:pt x="6488240" y="859822"/>
                </a:cubicBezTo>
                <a:lnTo>
                  <a:pt x="6496908" y="855917"/>
                </a:lnTo>
                <a:cubicBezTo>
                  <a:pt x="6500813" y="864584"/>
                  <a:pt x="6504813" y="873252"/>
                  <a:pt x="6508814" y="881825"/>
                </a:cubicBezTo>
                <a:lnTo>
                  <a:pt x="6500146" y="885825"/>
                </a:lnTo>
                <a:close/>
                <a:moveTo>
                  <a:pt x="5171218" y="842582"/>
                </a:moveTo>
                <a:lnTo>
                  <a:pt x="5162169" y="839534"/>
                </a:lnTo>
                <a:lnTo>
                  <a:pt x="5171313" y="812387"/>
                </a:lnTo>
                <a:lnTo>
                  <a:pt x="5180362" y="815435"/>
                </a:lnTo>
                <a:lnTo>
                  <a:pt x="5171218" y="842486"/>
                </a:lnTo>
                <a:close/>
                <a:moveTo>
                  <a:pt x="6476429" y="833628"/>
                </a:moveTo>
                <a:cubicBezTo>
                  <a:pt x="6472524" y="824865"/>
                  <a:pt x="6468714" y="816197"/>
                  <a:pt x="6464903" y="807434"/>
                </a:cubicBezTo>
                <a:lnTo>
                  <a:pt x="6473667" y="803624"/>
                </a:lnTo>
                <a:cubicBezTo>
                  <a:pt x="6477476" y="812387"/>
                  <a:pt x="6481287" y="821055"/>
                  <a:pt x="6485096" y="829818"/>
                </a:cubicBezTo>
                <a:lnTo>
                  <a:pt x="6476429" y="833628"/>
                </a:lnTo>
                <a:close/>
                <a:moveTo>
                  <a:pt x="5189696" y="788575"/>
                </a:moveTo>
                <a:lnTo>
                  <a:pt x="5180648" y="785432"/>
                </a:lnTo>
                <a:cubicBezTo>
                  <a:pt x="5183791" y="776383"/>
                  <a:pt x="5186934" y="767429"/>
                  <a:pt x="5190078" y="758380"/>
                </a:cubicBezTo>
                <a:lnTo>
                  <a:pt x="5199031" y="761524"/>
                </a:lnTo>
                <a:cubicBezTo>
                  <a:pt x="5195888" y="770477"/>
                  <a:pt x="5192744" y="779431"/>
                  <a:pt x="5189602" y="788480"/>
                </a:cubicBezTo>
                <a:close/>
                <a:moveTo>
                  <a:pt x="6453664" y="781145"/>
                </a:moveTo>
                <a:cubicBezTo>
                  <a:pt x="6449949" y="772382"/>
                  <a:pt x="6446235" y="763619"/>
                  <a:pt x="6442520" y="754761"/>
                </a:cubicBezTo>
                <a:lnTo>
                  <a:pt x="6451283" y="751046"/>
                </a:lnTo>
                <a:cubicBezTo>
                  <a:pt x="6454998" y="759809"/>
                  <a:pt x="6458712" y="768572"/>
                  <a:pt x="6462427" y="777335"/>
                </a:cubicBezTo>
                <a:lnTo>
                  <a:pt x="6453664" y="781050"/>
                </a:lnTo>
                <a:close/>
                <a:moveTo>
                  <a:pt x="5208652" y="734663"/>
                </a:moveTo>
                <a:lnTo>
                  <a:pt x="5199698" y="731425"/>
                </a:lnTo>
                <a:cubicBezTo>
                  <a:pt x="5202936" y="722376"/>
                  <a:pt x="5206175" y="713422"/>
                  <a:pt x="5209413" y="704469"/>
                </a:cubicBezTo>
                <a:lnTo>
                  <a:pt x="5218367" y="707708"/>
                </a:lnTo>
                <a:cubicBezTo>
                  <a:pt x="5215128" y="716566"/>
                  <a:pt x="5211890" y="725519"/>
                  <a:pt x="5208652" y="734568"/>
                </a:cubicBezTo>
                <a:close/>
                <a:moveTo>
                  <a:pt x="6431376" y="728282"/>
                </a:moveTo>
                <a:lnTo>
                  <a:pt x="6420422" y="701802"/>
                </a:lnTo>
                <a:lnTo>
                  <a:pt x="6429185" y="698183"/>
                </a:lnTo>
                <a:lnTo>
                  <a:pt x="6440139" y="724662"/>
                </a:lnTo>
                <a:lnTo>
                  <a:pt x="6431376" y="728282"/>
                </a:lnTo>
                <a:close/>
                <a:moveTo>
                  <a:pt x="5228273" y="680942"/>
                </a:moveTo>
                <a:lnTo>
                  <a:pt x="5219319" y="677609"/>
                </a:lnTo>
                <a:cubicBezTo>
                  <a:pt x="5222653" y="668655"/>
                  <a:pt x="5226082" y="659701"/>
                  <a:pt x="5229416" y="650843"/>
                </a:cubicBezTo>
                <a:lnTo>
                  <a:pt x="5238369" y="654272"/>
                </a:lnTo>
                <a:cubicBezTo>
                  <a:pt x="5235035" y="663130"/>
                  <a:pt x="5231606" y="671989"/>
                  <a:pt x="5228273" y="681038"/>
                </a:cubicBezTo>
                <a:close/>
                <a:moveTo>
                  <a:pt x="6409563" y="675418"/>
                </a:moveTo>
                <a:lnTo>
                  <a:pt x="6398705" y="649034"/>
                </a:lnTo>
                <a:lnTo>
                  <a:pt x="6407563" y="645414"/>
                </a:lnTo>
                <a:lnTo>
                  <a:pt x="6418421" y="671798"/>
                </a:lnTo>
                <a:lnTo>
                  <a:pt x="6409563" y="675418"/>
                </a:lnTo>
                <a:close/>
                <a:moveTo>
                  <a:pt x="5248656" y="627602"/>
                </a:moveTo>
                <a:lnTo>
                  <a:pt x="5239798" y="624173"/>
                </a:lnTo>
                <a:cubicBezTo>
                  <a:pt x="5243322" y="615220"/>
                  <a:pt x="5246752" y="606361"/>
                  <a:pt x="5250276" y="597503"/>
                </a:cubicBezTo>
                <a:lnTo>
                  <a:pt x="5259134" y="601028"/>
                </a:lnTo>
                <a:cubicBezTo>
                  <a:pt x="5255610" y="609790"/>
                  <a:pt x="5252085" y="618649"/>
                  <a:pt x="5248656" y="627602"/>
                </a:cubicBezTo>
                <a:close/>
                <a:moveTo>
                  <a:pt x="6387846" y="622649"/>
                </a:moveTo>
                <a:lnTo>
                  <a:pt x="6376892" y="596265"/>
                </a:lnTo>
                <a:lnTo>
                  <a:pt x="6385655" y="592646"/>
                </a:lnTo>
                <a:lnTo>
                  <a:pt x="6396609" y="619125"/>
                </a:lnTo>
                <a:lnTo>
                  <a:pt x="6387846" y="622745"/>
                </a:lnTo>
                <a:close/>
                <a:moveTo>
                  <a:pt x="5269897" y="574643"/>
                </a:moveTo>
                <a:lnTo>
                  <a:pt x="5261039" y="571024"/>
                </a:lnTo>
                <a:cubicBezTo>
                  <a:pt x="5264658" y="562165"/>
                  <a:pt x="5268373" y="553307"/>
                  <a:pt x="5272088" y="544640"/>
                </a:cubicBezTo>
                <a:lnTo>
                  <a:pt x="5280851" y="548354"/>
                </a:lnTo>
                <a:cubicBezTo>
                  <a:pt x="5277136" y="557022"/>
                  <a:pt x="5273517" y="565880"/>
                  <a:pt x="5269897" y="574738"/>
                </a:cubicBezTo>
                <a:close/>
                <a:moveTo>
                  <a:pt x="6365939" y="569786"/>
                </a:moveTo>
                <a:cubicBezTo>
                  <a:pt x="6362319" y="560927"/>
                  <a:pt x="6358605" y="552164"/>
                  <a:pt x="6354890" y="543401"/>
                </a:cubicBezTo>
                <a:lnTo>
                  <a:pt x="6363653" y="539686"/>
                </a:lnTo>
                <a:cubicBezTo>
                  <a:pt x="6367367" y="548450"/>
                  <a:pt x="6371082" y="557213"/>
                  <a:pt x="6374702" y="566071"/>
                </a:cubicBezTo>
                <a:lnTo>
                  <a:pt x="6365939" y="569690"/>
                </a:lnTo>
                <a:close/>
                <a:moveTo>
                  <a:pt x="5292090" y="522065"/>
                </a:moveTo>
                <a:lnTo>
                  <a:pt x="5283327" y="518255"/>
                </a:lnTo>
                <a:cubicBezTo>
                  <a:pt x="5287137" y="509397"/>
                  <a:pt x="5291042" y="500729"/>
                  <a:pt x="5294948" y="492061"/>
                </a:cubicBezTo>
                <a:lnTo>
                  <a:pt x="5303615" y="495967"/>
                </a:lnTo>
                <a:cubicBezTo>
                  <a:pt x="5299710" y="504539"/>
                  <a:pt x="5295900" y="513302"/>
                  <a:pt x="5292090" y="522065"/>
                </a:cubicBezTo>
                <a:close/>
                <a:moveTo>
                  <a:pt x="6343650" y="517112"/>
                </a:moveTo>
                <a:cubicBezTo>
                  <a:pt x="6339935" y="508349"/>
                  <a:pt x="6336126" y="499586"/>
                  <a:pt x="6332315" y="490919"/>
                </a:cubicBezTo>
                <a:lnTo>
                  <a:pt x="6341078" y="487109"/>
                </a:lnTo>
                <a:cubicBezTo>
                  <a:pt x="6344889" y="495776"/>
                  <a:pt x="6348699" y="504539"/>
                  <a:pt x="6352508" y="513398"/>
                </a:cubicBezTo>
                <a:lnTo>
                  <a:pt x="6343746" y="517112"/>
                </a:lnTo>
                <a:close/>
                <a:moveTo>
                  <a:pt x="5315426" y="469963"/>
                </a:moveTo>
                <a:lnTo>
                  <a:pt x="5306759" y="465963"/>
                </a:lnTo>
                <a:cubicBezTo>
                  <a:pt x="5310759" y="457200"/>
                  <a:pt x="5314855" y="448628"/>
                  <a:pt x="5319046" y="440055"/>
                </a:cubicBezTo>
                <a:lnTo>
                  <a:pt x="5327619" y="444151"/>
                </a:lnTo>
                <a:cubicBezTo>
                  <a:pt x="5323523" y="452628"/>
                  <a:pt x="5319427" y="461296"/>
                  <a:pt x="5315426" y="469963"/>
                </a:cubicBezTo>
                <a:close/>
                <a:moveTo>
                  <a:pt x="6320790" y="464820"/>
                </a:moveTo>
                <a:cubicBezTo>
                  <a:pt x="6316885" y="456057"/>
                  <a:pt x="6312980" y="447389"/>
                  <a:pt x="6308979" y="438817"/>
                </a:cubicBezTo>
                <a:lnTo>
                  <a:pt x="6317647" y="434816"/>
                </a:lnTo>
                <a:cubicBezTo>
                  <a:pt x="6321648" y="443484"/>
                  <a:pt x="6325553" y="452152"/>
                  <a:pt x="6329458" y="460915"/>
                </a:cubicBezTo>
                <a:lnTo>
                  <a:pt x="6320790" y="464820"/>
                </a:lnTo>
                <a:close/>
                <a:moveTo>
                  <a:pt x="5340192" y="418624"/>
                </a:moveTo>
                <a:lnTo>
                  <a:pt x="5331714" y="414338"/>
                </a:lnTo>
                <a:cubicBezTo>
                  <a:pt x="5336001" y="405765"/>
                  <a:pt x="5340382" y="397192"/>
                  <a:pt x="5344764" y="388811"/>
                </a:cubicBezTo>
                <a:lnTo>
                  <a:pt x="5353241" y="393192"/>
                </a:lnTo>
                <a:cubicBezTo>
                  <a:pt x="5348859" y="401574"/>
                  <a:pt x="5344573" y="410051"/>
                  <a:pt x="5340286" y="418624"/>
                </a:cubicBezTo>
                <a:close/>
                <a:moveTo>
                  <a:pt x="6296787" y="413004"/>
                </a:moveTo>
                <a:cubicBezTo>
                  <a:pt x="6292692" y="404336"/>
                  <a:pt x="6288501" y="395764"/>
                  <a:pt x="6284405" y="387286"/>
                </a:cubicBezTo>
                <a:lnTo>
                  <a:pt x="6292977" y="383096"/>
                </a:lnTo>
                <a:cubicBezTo>
                  <a:pt x="6297168" y="391573"/>
                  <a:pt x="6301359" y="400240"/>
                  <a:pt x="6305455" y="408908"/>
                </a:cubicBezTo>
                <a:lnTo>
                  <a:pt x="6296883" y="413004"/>
                </a:lnTo>
                <a:close/>
                <a:moveTo>
                  <a:pt x="5366480" y="368046"/>
                </a:moveTo>
                <a:lnTo>
                  <a:pt x="5358099" y="363474"/>
                </a:lnTo>
                <a:cubicBezTo>
                  <a:pt x="5362671" y="354997"/>
                  <a:pt x="5367338" y="346615"/>
                  <a:pt x="5372005" y="338423"/>
                </a:cubicBezTo>
                <a:lnTo>
                  <a:pt x="5380292" y="343090"/>
                </a:lnTo>
                <a:cubicBezTo>
                  <a:pt x="5375624" y="351282"/>
                  <a:pt x="5371053" y="359569"/>
                  <a:pt x="5366480" y="368046"/>
                </a:cubicBezTo>
                <a:close/>
                <a:moveTo>
                  <a:pt x="6271641" y="361855"/>
                </a:moveTo>
                <a:cubicBezTo>
                  <a:pt x="6267260" y="353378"/>
                  <a:pt x="6262878" y="344900"/>
                  <a:pt x="6258401" y="336613"/>
                </a:cubicBezTo>
                <a:lnTo>
                  <a:pt x="6266783" y="332137"/>
                </a:lnTo>
                <a:cubicBezTo>
                  <a:pt x="6271260" y="340519"/>
                  <a:pt x="6275642" y="348996"/>
                  <a:pt x="6280119" y="357569"/>
                </a:cubicBezTo>
                <a:lnTo>
                  <a:pt x="6271641" y="361950"/>
                </a:lnTo>
                <a:close/>
                <a:moveTo>
                  <a:pt x="5394579" y="318421"/>
                </a:moveTo>
                <a:lnTo>
                  <a:pt x="5386388" y="313563"/>
                </a:lnTo>
                <a:cubicBezTo>
                  <a:pt x="5391341" y="305276"/>
                  <a:pt x="5396294" y="297085"/>
                  <a:pt x="5401342" y="289084"/>
                </a:cubicBezTo>
                <a:lnTo>
                  <a:pt x="5409438" y="294132"/>
                </a:lnTo>
                <a:cubicBezTo>
                  <a:pt x="5404485" y="302133"/>
                  <a:pt x="5399532" y="310229"/>
                  <a:pt x="5394579" y="318421"/>
                </a:cubicBezTo>
                <a:close/>
                <a:moveTo>
                  <a:pt x="6244685" y="311563"/>
                </a:moveTo>
                <a:cubicBezTo>
                  <a:pt x="6240018" y="303181"/>
                  <a:pt x="6235256" y="294989"/>
                  <a:pt x="6230398" y="286893"/>
                </a:cubicBezTo>
                <a:lnTo>
                  <a:pt x="6238589" y="282035"/>
                </a:lnTo>
                <a:cubicBezTo>
                  <a:pt x="6243447" y="290227"/>
                  <a:pt x="6248210" y="298513"/>
                  <a:pt x="6252877" y="306896"/>
                </a:cubicBezTo>
                <a:lnTo>
                  <a:pt x="6244590" y="311563"/>
                </a:lnTo>
                <a:close/>
                <a:moveTo>
                  <a:pt x="5424774" y="270224"/>
                </a:moveTo>
                <a:lnTo>
                  <a:pt x="5416868" y="264986"/>
                </a:lnTo>
                <a:cubicBezTo>
                  <a:pt x="5422202" y="256889"/>
                  <a:pt x="5427536" y="248984"/>
                  <a:pt x="5432965" y="241268"/>
                </a:cubicBezTo>
                <a:lnTo>
                  <a:pt x="5440776" y="246698"/>
                </a:lnTo>
                <a:cubicBezTo>
                  <a:pt x="5435442" y="254413"/>
                  <a:pt x="5430108" y="262223"/>
                  <a:pt x="5424774" y="270224"/>
                </a:cubicBezTo>
                <a:close/>
                <a:moveTo>
                  <a:pt x="6215634" y="262604"/>
                </a:moveTo>
                <a:cubicBezTo>
                  <a:pt x="6210491" y="254508"/>
                  <a:pt x="6205347" y="246507"/>
                  <a:pt x="6200204" y="238696"/>
                </a:cubicBezTo>
                <a:lnTo>
                  <a:pt x="6208110" y="233363"/>
                </a:lnTo>
                <a:cubicBezTo>
                  <a:pt x="6213348" y="241268"/>
                  <a:pt x="6218587" y="249269"/>
                  <a:pt x="6223730" y="257461"/>
                </a:cubicBezTo>
                <a:lnTo>
                  <a:pt x="6215634" y="262509"/>
                </a:lnTo>
                <a:close/>
                <a:moveTo>
                  <a:pt x="5457444" y="223742"/>
                </a:moveTo>
                <a:lnTo>
                  <a:pt x="5449824" y="218027"/>
                </a:lnTo>
                <a:cubicBezTo>
                  <a:pt x="5455635" y="210312"/>
                  <a:pt x="5461445" y="202692"/>
                  <a:pt x="5467350" y="195358"/>
                </a:cubicBezTo>
                <a:lnTo>
                  <a:pt x="5474780" y="201263"/>
                </a:lnTo>
                <a:cubicBezTo>
                  <a:pt x="5468969" y="208598"/>
                  <a:pt x="5463159" y="216027"/>
                  <a:pt x="5457444" y="223742"/>
                </a:cubicBezTo>
                <a:close/>
                <a:moveTo>
                  <a:pt x="6184011" y="215360"/>
                </a:moveTo>
                <a:cubicBezTo>
                  <a:pt x="6178486" y="207645"/>
                  <a:pt x="6172772" y="200025"/>
                  <a:pt x="6167057" y="192596"/>
                </a:cubicBezTo>
                <a:lnTo>
                  <a:pt x="6174581" y="186785"/>
                </a:lnTo>
                <a:cubicBezTo>
                  <a:pt x="6180392" y="194310"/>
                  <a:pt x="6186107" y="201930"/>
                  <a:pt x="6191726" y="209836"/>
                </a:cubicBezTo>
                <a:lnTo>
                  <a:pt x="6184011" y="215360"/>
                </a:lnTo>
                <a:close/>
                <a:moveTo>
                  <a:pt x="5492877" y="179451"/>
                </a:moveTo>
                <a:lnTo>
                  <a:pt x="5485638" y="173260"/>
                </a:lnTo>
                <a:cubicBezTo>
                  <a:pt x="5491925" y="165925"/>
                  <a:pt x="5498306" y="158782"/>
                  <a:pt x="5504783" y="151829"/>
                </a:cubicBezTo>
                <a:lnTo>
                  <a:pt x="5511736" y="158306"/>
                </a:lnTo>
                <a:cubicBezTo>
                  <a:pt x="5505355" y="165163"/>
                  <a:pt x="5499069" y="172212"/>
                  <a:pt x="5492877" y="179451"/>
                </a:cubicBezTo>
                <a:close/>
                <a:moveTo>
                  <a:pt x="6149150" y="170593"/>
                </a:moveTo>
                <a:cubicBezTo>
                  <a:pt x="6142958" y="163259"/>
                  <a:pt x="6136577" y="156115"/>
                  <a:pt x="6130385" y="149352"/>
                </a:cubicBezTo>
                <a:lnTo>
                  <a:pt x="6137339" y="142875"/>
                </a:lnTo>
                <a:cubicBezTo>
                  <a:pt x="6143721" y="149733"/>
                  <a:pt x="6150102" y="156972"/>
                  <a:pt x="6156389" y="164402"/>
                </a:cubicBezTo>
                <a:lnTo>
                  <a:pt x="6149150" y="170593"/>
                </a:lnTo>
                <a:close/>
                <a:moveTo>
                  <a:pt x="5531549" y="138017"/>
                </a:moveTo>
                <a:lnTo>
                  <a:pt x="5524881" y="131254"/>
                </a:lnTo>
                <a:cubicBezTo>
                  <a:pt x="5531835" y="124396"/>
                  <a:pt x="5538883" y="117824"/>
                  <a:pt x="5545836" y="111633"/>
                </a:cubicBezTo>
                <a:lnTo>
                  <a:pt x="5552123" y="118777"/>
                </a:lnTo>
                <a:cubicBezTo>
                  <a:pt x="5545265" y="124873"/>
                  <a:pt x="5538312" y="131350"/>
                  <a:pt x="5531549" y="138113"/>
                </a:cubicBezTo>
                <a:close/>
                <a:moveTo>
                  <a:pt x="6110669" y="129064"/>
                </a:moveTo>
                <a:cubicBezTo>
                  <a:pt x="6103811" y="122396"/>
                  <a:pt x="6096858" y="115919"/>
                  <a:pt x="6089904" y="109919"/>
                </a:cubicBezTo>
                <a:lnTo>
                  <a:pt x="6096191" y="102775"/>
                </a:lnTo>
                <a:cubicBezTo>
                  <a:pt x="6103239" y="108966"/>
                  <a:pt x="6110383" y="115538"/>
                  <a:pt x="6117336" y="122301"/>
                </a:cubicBezTo>
                <a:lnTo>
                  <a:pt x="6110669" y="129159"/>
                </a:lnTo>
                <a:close/>
                <a:moveTo>
                  <a:pt x="5573649" y="100489"/>
                </a:moveTo>
                <a:lnTo>
                  <a:pt x="5567744" y="93059"/>
                </a:lnTo>
                <a:cubicBezTo>
                  <a:pt x="5575269" y="87058"/>
                  <a:pt x="5582984" y="81248"/>
                  <a:pt x="5590699" y="75724"/>
                </a:cubicBezTo>
                <a:lnTo>
                  <a:pt x="5596224" y="83534"/>
                </a:lnTo>
                <a:cubicBezTo>
                  <a:pt x="5588699" y="88868"/>
                  <a:pt x="5581174" y="94583"/>
                  <a:pt x="5573744" y="100489"/>
                </a:cubicBezTo>
                <a:close/>
                <a:moveTo>
                  <a:pt x="6068092" y="92011"/>
                </a:moveTo>
                <a:cubicBezTo>
                  <a:pt x="6060568" y="86201"/>
                  <a:pt x="6052852" y="80677"/>
                  <a:pt x="6045232" y="75533"/>
                </a:cubicBezTo>
                <a:lnTo>
                  <a:pt x="6050566" y="67627"/>
                </a:lnTo>
                <a:cubicBezTo>
                  <a:pt x="6058376" y="72866"/>
                  <a:pt x="6066282" y="78486"/>
                  <a:pt x="6073902" y="84487"/>
                </a:cubicBezTo>
                <a:lnTo>
                  <a:pt x="6068092" y="92011"/>
                </a:lnTo>
                <a:close/>
                <a:moveTo>
                  <a:pt x="5619655" y="68008"/>
                </a:moveTo>
                <a:lnTo>
                  <a:pt x="5614607" y="59912"/>
                </a:lnTo>
                <a:cubicBezTo>
                  <a:pt x="5622798" y="54864"/>
                  <a:pt x="5631180" y="50006"/>
                  <a:pt x="5639562" y="45529"/>
                </a:cubicBezTo>
                <a:lnTo>
                  <a:pt x="5644039" y="53911"/>
                </a:lnTo>
                <a:cubicBezTo>
                  <a:pt x="5635848" y="58293"/>
                  <a:pt x="5627656" y="62960"/>
                  <a:pt x="5619655" y="67913"/>
                </a:cubicBezTo>
                <a:close/>
                <a:moveTo>
                  <a:pt x="6021324" y="60674"/>
                </a:moveTo>
                <a:cubicBezTo>
                  <a:pt x="6013228" y="56007"/>
                  <a:pt x="6004846" y="51625"/>
                  <a:pt x="5996464" y="47530"/>
                </a:cubicBezTo>
                <a:lnTo>
                  <a:pt x="6000560" y="38957"/>
                </a:lnTo>
                <a:cubicBezTo>
                  <a:pt x="6009132" y="43053"/>
                  <a:pt x="6017705" y="47625"/>
                  <a:pt x="6026086" y="52388"/>
                </a:cubicBezTo>
                <a:lnTo>
                  <a:pt x="6021324" y="60674"/>
                </a:lnTo>
                <a:close/>
                <a:moveTo>
                  <a:pt x="5669280" y="41719"/>
                </a:moveTo>
                <a:lnTo>
                  <a:pt x="5665375" y="33052"/>
                </a:lnTo>
                <a:cubicBezTo>
                  <a:pt x="5674138" y="29146"/>
                  <a:pt x="5683092" y="25527"/>
                  <a:pt x="5692045" y="22384"/>
                </a:cubicBezTo>
                <a:lnTo>
                  <a:pt x="5695283" y="31337"/>
                </a:lnTo>
                <a:cubicBezTo>
                  <a:pt x="5686616" y="34481"/>
                  <a:pt x="5677853" y="37909"/>
                  <a:pt x="5669280" y="41719"/>
                </a:cubicBezTo>
                <a:close/>
                <a:moveTo>
                  <a:pt x="5970652" y="36290"/>
                </a:moveTo>
                <a:cubicBezTo>
                  <a:pt x="5961983" y="32861"/>
                  <a:pt x="5953125" y="29813"/>
                  <a:pt x="5944172" y="27051"/>
                </a:cubicBezTo>
                <a:lnTo>
                  <a:pt x="5946934" y="17907"/>
                </a:lnTo>
                <a:cubicBezTo>
                  <a:pt x="5956078" y="20765"/>
                  <a:pt x="5965222" y="23908"/>
                  <a:pt x="5974080" y="27432"/>
                </a:cubicBezTo>
                <a:lnTo>
                  <a:pt x="5970556" y="36290"/>
                </a:lnTo>
                <a:close/>
                <a:moveTo>
                  <a:pt x="5722049" y="22765"/>
                </a:moveTo>
                <a:lnTo>
                  <a:pt x="5719477" y="13621"/>
                </a:lnTo>
                <a:cubicBezTo>
                  <a:pt x="5728716" y="11049"/>
                  <a:pt x="5738146" y="8858"/>
                  <a:pt x="5747480" y="7048"/>
                </a:cubicBezTo>
                <a:lnTo>
                  <a:pt x="5749290" y="16383"/>
                </a:lnTo>
                <a:cubicBezTo>
                  <a:pt x="5740146" y="18193"/>
                  <a:pt x="5730907" y="20288"/>
                  <a:pt x="5721953" y="22765"/>
                </a:cubicBezTo>
                <a:close/>
                <a:moveTo>
                  <a:pt x="5917026" y="19717"/>
                </a:moveTo>
                <a:cubicBezTo>
                  <a:pt x="5908072" y="17621"/>
                  <a:pt x="5898737" y="15907"/>
                  <a:pt x="5889403" y="14383"/>
                </a:cubicBezTo>
                <a:lnTo>
                  <a:pt x="5890832" y="4953"/>
                </a:lnTo>
                <a:cubicBezTo>
                  <a:pt x="5900357" y="6477"/>
                  <a:pt x="5909882" y="8287"/>
                  <a:pt x="5919121" y="10382"/>
                </a:cubicBezTo>
                <a:lnTo>
                  <a:pt x="5917026" y="19621"/>
                </a:lnTo>
                <a:close/>
                <a:moveTo>
                  <a:pt x="5777103" y="12097"/>
                </a:moveTo>
                <a:lnTo>
                  <a:pt x="5775960" y="2667"/>
                </a:lnTo>
                <a:cubicBezTo>
                  <a:pt x="5785485" y="1524"/>
                  <a:pt x="5795105" y="762"/>
                  <a:pt x="5804726" y="381"/>
                </a:cubicBezTo>
                <a:lnTo>
                  <a:pt x="5805107" y="9906"/>
                </a:lnTo>
                <a:cubicBezTo>
                  <a:pt x="5795772" y="10287"/>
                  <a:pt x="5786247" y="11049"/>
                  <a:pt x="5777008" y="12192"/>
                </a:cubicBezTo>
                <a:close/>
                <a:moveTo>
                  <a:pt x="5861590" y="11049"/>
                </a:moveTo>
                <a:cubicBezTo>
                  <a:pt x="5852351" y="10287"/>
                  <a:pt x="5842921" y="9715"/>
                  <a:pt x="5833491" y="9525"/>
                </a:cubicBezTo>
                <a:lnTo>
                  <a:pt x="5833682" y="0"/>
                </a:lnTo>
                <a:cubicBezTo>
                  <a:pt x="5843302" y="191"/>
                  <a:pt x="5852922" y="762"/>
                  <a:pt x="5862352" y="1524"/>
                </a:cubicBezTo>
                <a:lnTo>
                  <a:pt x="5861495" y="11049"/>
                </a:lnTo>
                <a:close/>
              </a:path>
            </a:pathLst>
          </a:custGeom>
          <a:solidFill>
            <a:schemeClr val="accent1">
              <a:alpha val="50000"/>
            </a:schemeClr>
          </a:solidFill>
          <a:ln w="0" cap="flat">
            <a:noFill/>
            <a:prstDash val="solid"/>
            <a:miter/>
          </a:ln>
        </p:spPr>
        <p:txBody>
          <a:bodyPr rtlCol="0" anchor="ctr"/>
          <a:lstStyle/>
          <a:p>
            <a:endParaRPr lang="en-US"/>
          </a:p>
        </p:txBody>
      </p:sp>
      <p:cxnSp>
        <p:nvCxnSpPr>
          <p:cNvPr id="11" name="Straight Connector 10">
            <a:extLst>
              <a:ext uri="{FF2B5EF4-FFF2-40B4-BE49-F238E27FC236}">
                <a16:creationId xmlns:a16="http://schemas.microsoft.com/office/drawing/2014/main" id="{F4AEB73F-60D2-F83F-0E8B-A3351F0CE820}"/>
              </a:ext>
            </a:extLst>
          </p:cNvPr>
          <p:cNvCxnSpPr>
            <a:cxnSpLocks/>
          </p:cNvCxnSpPr>
          <p:nvPr userDrawn="1"/>
        </p:nvCxnSpPr>
        <p:spPr>
          <a:xfrm>
            <a:off x="188023" y="3747752"/>
            <a:ext cx="12003976" cy="0"/>
          </a:xfrm>
          <a:prstGeom prst="line">
            <a:avLst/>
          </a:prstGeom>
          <a:ln w="22225">
            <a:solidFill>
              <a:schemeClr val="accent2">
                <a:alpha val="1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5524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_Blank">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81960ACC-1CA3-5D0A-9C4A-D477DE24F644}"/>
              </a:ext>
            </a:extLst>
          </p:cNvPr>
          <p:cNvSpPr/>
          <p:nvPr userDrawn="1"/>
        </p:nvSpPr>
        <p:spPr>
          <a:xfrm>
            <a:off x="-23751" y="-25400"/>
            <a:ext cx="12215751" cy="6883400"/>
          </a:xfrm>
          <a:custGeom>
            <a:avLst/>
            <a:gdLst>
              <a:gd name="connsiteX0" fmla="*/ 9467172 w 9467172"/>
              <a:gd name="connsiteY0" fmla="*/ 0 h 5980768"/>
              <a:gd name="connsiteX1" fmla="*/ 9010819 w 9467172"/>
              <a:gd name="connsiteY1" fmla="*/ 1863 h 5980768"/>
              <a:gd name="connsiteX2" fmla="*/ 9010819 w 9467172"/>
              <a:gd name="connsiteY2" fmla="*/ 1863 h 5980768"/>
              <a:gd name="connsiteX3" fmla="*/ 8559546 w 9467172"/>
              <a:gd name="connsiteY3" fmla="*/ 3725 h 5980768"/>
              <a:gd name="connsiteX4" fmla="*/ 8559546 w 9467172"/>
              <a:gd name="connsiteY4" fmla="*/ 3725 h 5980768"/>
              <a:gd name="connsiteX5" fmla="*/ 8108527 w 9467172"/>
              <a:gd name="connsiteY5" fmla="*/ 5503 h 5980768"/>
              <a:gd name="connsiteX6" fmla="*/ 8108527 w 9467172"/>
              <a:gd name="connsiteY6" fmla="*/ 5503 h 5980768"/>
              <a:gd name="connsiteX7" fmla="*/ 7657677 w 9467172"/>
              <a:gd name="connsiteY7" fmla="*/ 7281 h 5980768"/>
              <a:gd name="connsiteX8" fmla="*/ 7657677 w 9467172"/>
              <a:gd name="connsiteY8" fmla="*/ 7281 h 5980768"/>
              <a:gd name="connsiteX9" fmla="*/ 7206996 w 9467172"/>
              <a:gd name="connsiteY9" fmla="*/ 9059 h 5980768"/>
              <a:gd name="connsiteX10" fmla="*/ 7206996 w 9467172"/>
              <a:gd name="connsiteY10" fmla="*/ 9059 h 5980768"/>
              <a:gd name="connsiteX11" fmla="*/ 6756485 w 9467172"/>
              <a:gd name="connsiteY11" fmla="*/ 10837 h 5980768"/>
              <a:gd name="connsiteX12" fmla="*/ 6756485 w 9467172"/>
              <a:gd name="connsiteY12" fmla="*/ 10837 h 5980768"/>
              <a:gd name="connsiteX13" fmla="*/ 6306227 w 9467172"/>
              <a:gd name="connsiteY13" fmla="*/ 12615 h 5980768"/>
              <a:gd name="connsiteX14" fmla="*/ 6306227 w 9467172"/>
              <a:gd name="connsiteY14" fmla="*/ 12615 h 5980768"/>
              <a:gd name="connsiteX15" fmla="*/ 5856140 w 9467172"/>
              <a:gd name="connsiteY15" fmla="*/ 14393 h 5980768"/>
              <a:gd name="connsiteX16" fmla="*/ 5856140 w 9467172"/>
              <a:gd name="connsiteY16" fmla="*/ 14393 h 5980768"/>
              <a:gd name="connsiteX17" fmla="*/ 5406221 w 9467172"/>
              <a:gd name="connsiteY17" fmla="*/ 16171 h 5980768"/>
              <a:gd name="connsiteX18" fmla="*/ 5406221 w 9467172"/>
              <a:gd name="connsiteY18" fmla="*/ 16171 h 5980768"/>
              <a:gd name="connsiteX19" fmla="*/ 4956472 w 9467172"/>
              <a:gd name="connsiteY19" fmla="*/ 17949 h 5980768"/>
              <a:gd name="connsiteX20" fmla="*/ 4956472 w 9467172"/>
              <a:gd name="connsiteY20" fmla="*/ 17949 h 5980768"/>
              <a:gd name="connsiteX21" fmla="*/ 4506976 w 9467172"/>
              <a:gd name="connsiteY21" fmla="*/ 19727 h 5980768"/>
              <a:gd name="connsiteX22" fmla="*/ 4506976 w 9467172"/>
              <a:gd name="connsiteY22" fmla="*/ 19727 h 5980768"/>
              <a:gd name="connsiteX23" fmla="*/ 4057650 w 9467172"/>
              <a:gd name="connsiteY23" fmla="*/ 21505 h 5980768"/>
              <a:gd name="connsiteX24" fmla="*/ 4057650 w 9467172"/>
              <a:gd name="connsiteY24" fmla="*/ 21505 h 5980768"/>
              <a:gd name="connsiteX25" fmla="*/ 3608493 w 9467172"/>
              <a:gd name="connsiteY25" fmla="*/ 23283 h 5980768"/>
              <a:gd name="connsiteX26" fmla="*/ 3608493 w 9467172"/>
              <a:gd name="connsiteY26" fmla="*/ 23283 h 5980768"/>
              <a:gd name="connsiteX27" fmla="*/ 3159590 w 9467172"/>
              <a:gd name="connsiteY27" fmla="*/ 25061 h 5980768"/>
              <a:gd name="connsiteX28" fmla="*/ 3159590 w 9467172"/>
              <a:gd name="connsiteY28" fmla="*/ 25061 h 5980768"/>
              <a:gd name="connsiteX29" fmla="*/ 2710857 w 9467172"/>
              <a:gd name="connsiteY29" fmla="*/ 26839 h 5980768"/>
              <a:gd name="connsiteX30" fmla="*/ 2710857 w 9467172"/>
              <a:gd name="connsiteY30" fmla="*/ 26839 h 5980768"/>
              <a:gd name="connsiteX31" fmla="*/ 2262293 w 9467172"/>
              <a:gd name="connsiteY31" fmla="*/ 28617 h 5980768"/>
              <a:gd name="connsiteX32" fmla="*/ 2262293 w 9467172"/>
              <a:gd name="connsiteY32" fmla="*/ 28617 h 5980768"/>
              <a:gd name="connsiteX33" fmla="*/ 1813898 w 9467172"/>
              <a:gd name="connsiteY33" fmla="*/ 30395 h 5980768"/>
              <a:gd name="connsiteX34" fmla="*/ 1813898 w 9467172"/>
              <a:gd name="connsiteY34" fmla="*/ 30395 h 5980768"/>
              <a:gd name="connsiteX35" fmla="*/ 1365758 w 9467172"/>
              <a:gd name="connsiteY35" fmla="*/ 32173 h 5980768"/>
              <a:gd name="connsiteX36" fmla="*/ 1365758 w 9467172"/>
              <a:gd name="connsiteY36" fmla="*/ 32173 h 5980768"/>
              <a:gd name="connsiteX37" fmla="*/ 917787 w 9467172"/>
              <a:gd name="connsiteY37" fmla="*/ 33951 h 5980768"/>
              <a:gd name="connsiteX38" fmla="*/ 917787 w 9467172"/>
              <a:gd name="connsiteY38" fmla="*/ 33951 h 5980768"/>
              <a:gd name="connsiteX39" fmla="*/ 469985 w 9467172"/>
              <a:gd name="connsiteY39" fmla="*/ 35729 h 5980768"/>
              <a:gd name="connsiteX40" fmla="*/ 469985 w 9467172"/>
              <a:gd name="connsiteY40" fmla="*/ 35729 h 5980768"/>
              <a:gd name="connsiteX41" fmla="*/ 22352 w 9467172"/>
              <a:gd name="connsiteY41" fmla="*/ 37507 h 5980768"/>
              <a:gd name="connsiteX42" fmla="*/ 20489 w 9467172"/>
              <a:gd name="connsiteY42" fmla="*/ 537887 h 5980768"/>
              <a:gd name="connsiteX43" fmla="*/ 20489 w 9467172"/>
              <a:gd name="connsiteY43" fmla="*/ 537887 h 5980768"/>
              <a:gd name="connsiteX44" fmla="*/ 18627 w 9467172"/>
              <a:gd name="connsiteY44" fmla="*/ 1031748 h 5980768"/>
              <a:gd name="connsiteX45" fmla="*/ 18627 w 9467172"/>
              <a:gd name="connsiteY45" fmla="*/ 1031748 h 5980768"/>
              <a:gd name="connsiteX46" fmla="*/ 16764 w 9467172"/>
              <a:gd name="connsiteY46" fmla="*/ 1519089 h 5980768"/>
              <a:gd name="connsiteX47" fmla="*/ 16764 w 9467172"/>
              <a:gd name="connsiteY47" fmla="*/ 1519089 h 5980768"/>
              <a:gd name="connsiteX48" fmla="*/ 14901 w 9467172"/>
              <a:gd name="connsiteY48" fmla="*/ 2013374 h 5980768"/>
              <a:gd name="connsiteX49" fmla="*/ 14901 w 9467172"/>
              <a:gd name="connsiteY49" fmla="*/ 2013374 h 5980768"/>
              <a:gd name="connsiteX50" fmla="*/ 13038 w 9467172"/>
              <a:gd name="connsiteY50" fmla="*/ 2514516 h 5980768"/>
              <a:gd name="connsiteX51" fmla="*/ 13038 w 9467172"/>
              <a:gd name="connsiteY51" fmla="*/ 2514516 h 5980768"/>
              <a:gd name="connsiteX52" fmla="*/ 11176 w 9467172"/>
              <a:gd name="connsiteY52" fmla="*/ 3002450 h 5980768"/>
              <a:gd name="connsiteX53" fmla="*/ 11176 w 9467172"/>
              <a:gd name="connsiteY53" fmla="*/ 3002450 h 5980768"/>
              <a:gd name="connsiteX54" fmla="*/ 9313 w 9467172"/>
              <a:gd name="connsiteY54" fmla="*/ 3497242 h 5980768"/>
              <a:gd name="connsiteX55" fmla="*/ 9313 w 9467172"/>
              <a:gd name="connsiteY55" fmla="*/ 3497242 h 5980768"/>
              <a:gd name="connsiteX56" fmla="*/ 7450 w 9467172"/>
              <a:gd name="connsiteY56" fmla="*/ 3992203 h 5980768"/>
              <a:gd name="connsiteX57" fmla="*/ 7450 w 9467172"/>
              <a:gd name="connsiteY57" fmla="*/ 3992203 h 5980768"/>
              <a:gd name="connsiteX58" fmla="*/ 7450 w 9467172"/>
              <a:gd name="connsiteY58" fmla="*/ 3996521 h 5980768"/>
              <a:gd name="connsiteX59" fmla="*/ 7450 w 9467172"/>
              <a:gd name="connsiteY59" fmla="*/ 3998892 h 5980768"/>
              <a:gd name="connsiteX60" fmla="*/ 7450 w 9467172"/>
              <a:gd name="connsiteY60" fmla="*/ 3998892 h 5980768"/>
              <a:gd name="connsiteX61" fmla="*/ 5588 w 9467172"/>
              <a:gd name="connsiteY61" fmla="*/ 4494107 h 5980768"/>
              <a:gd name="connsiteX62" fmla="*/ 5588 w 9467172"/>
              <a:gd name="connsiteY62" fmla="*/ 4494107 h 5980768"/>
              <a:gd name="connsiteX63" fmla="*/ 3725 w 9467172"/>
              <a:gd name="connsiteY63" fmla="*/ 4982803 h 5980768"/>
              <a:gd name="connsiteX64" fmla="*/ 3725 w 9467172"/>
              <a:gd name="connsiteY64" fmla="*/ 4982803 h 5980768"/>
              <a:gd name="connsiteX65" fmla="*/ 1863 w 9467172"/>
              <a:gd name="connsiteY65" fmla="*/ 5478357 h 5980768"/>
              <a:gd name="connsiteX66" fmla="*/ 1863 w 9467172"/>
              <a:gd name="connsiteY66" fmla="*/ 5478357 h 5980768"/>
              <a:gd name="connsiteX67" fmla="*/ 0 w 9467172"/>
              <a:gd name="connsiteY67" fmla="*/ 5980769 h 5980768"/>
              <a:gd name="connsiteX68" fmla="*/ 455761 w 9467172"/>
              <a:gd name="connsiteY68" fmla="*/ 5980176 h 5980768"/>
              <a:gd name="connsiteX69" fmla="*/ 455761 w 9467172"/>
              <a:gd name="connsiteY69" fmla="*/ 5980176 h 5980768"/>
              <a:gd name="connsiteX70" fmla="*/ 901023 w 9467172"/>
              <a:gd name="connsiteY70" fmla="*/ 5979584 h 5980768"/>
              <a:gd name="connsiteX71" fmla="*/ 904409 w 9467172"/>
              <a:gd name="connsiteY71" fmla="*/ 5979584 h 5980768"/>
              <a:gd name="connsiteX72" fmla="*/ 904409 w 9467172"/>
              <a:gd name="connsiteY72" fmla="*/ 5979584 h 5980768"/>
              <a:gd name="connsiteX73" fmla="*/ 1349925 w 9467172"/>
              <a:gd name="connsiteY73" fmla="*/ 5978991 h 5980768"/>
              <a:gd name="connsiteX74" fmla="*/ 1353312 w 9467172"/>
              <a:gd name="connsiteY74" fmla="*/ 5978991 h 5980768"/>
              <a:gd name="connsiteX75" fmla="*/ 1353312 w 9467172"/>
              <a:gd name="connsiteY75" fmla="*/ 5978991 h 5980768"/>
              <a:gd name="connsiteX76" fmla="*/ 1799082 w 9467172"/>
              <a:gd name="connsiteY76" fmla="*/ 5978399 h 5980768"/>
              <a:gd name="connsiteX77" fmla="*/ 1802384 w 9467172"/>
              <a:gd name="connsiteY77" fmla="*/ 5978399 h 5980768"/>
              <a:gd name="connsiteX78" fmla="*/ 1802384 w 9467172"/>
              <a:gd name="connsiteY78" fmla="*/ 5978399 h 5980768"/>
              <a:gd name="connsiteX79" fmla="*/ 2248408 w 9467172"/>
              <a:gd name="connsiteY79" fmla="*/ 5977806 h 5980768"/>
              <a:gd name="connsiteX80" fmla="*/ 2251625 w 9467172"/>
              <a:gd name="connsiteY80" fmla="*/ 5977806 h 5980768"/>
              <a:gd name="connsiteX81" fmla="*/ 2251625 w 9467172"/>
              <a:gd name="connsiteY81" fmla="*/ 5977806 h 5980768"/>
              <a:gd name="connsiteX82" fmla="*/ 2697903 w 9467172"/>
              <a:gd name="connsiteY82" fmla="*/ 5977213 h 5980768"/>
              <a:gd name="connsiteX83" fmla="*/ 2701121 w 9467172"/>
              <a:gd name="connsiteY83" fmla="*/ 5977213 h 5980768"/>
              <a:gd name="connsiteX84" fmla="*/ 2701121 w 9467172"/>
              <a:gd name="connsiteY84" fmla="*/ 5977213 h 5980768"/>
              <a:gd name="connsiteX85" fmla="*/ 3147653 w 9467172"/>
              <a:gd name="connsiteY85" fmla="*/ 5976621 h 5980768"/>
              <a:gd name="connsiteX86" fmla="*/ 3150785 w 9467172"/>
              <a:gd name="connsiteY86" fmla="*/ 5976621 h 5980768"/>
              <a:gd name="connsiteX87" fmla="*/ 3150785 w 9467172"/>
              <a:gd name="connsiteY87" fmla="*/ 5976621 h 5980768"/>
              <a:gd name="connsiteX88" fmla="*/ 3597571 w 9467172"/>
              <a:gd name="connsiteY88" fmla="*/ 5976028 h 5980768"/>
              <a:gd name="connsiteX89" fmla="*/ 3600619 w 9467172"/>
              <a:gd name="connsiteY89" fmla="*/ 5976028 h 5980768"/>
              <a:gd name="connsiteX90" fmla="*/ 3600619 w 9467172"/>
              <a:gd name="connsiteY90" fmla="*/ 5976028 h 5980768"/>
              <a:gd name="connsiteX91" fmla="*/ 4047659 w 9467172"/>
              <a:gd name="connsiteY91" fmla="*/ 5975435 h 5980768"/>
              <a:gd name="connsiteX92" fmla="*/ 4050707 w 9467172"/>
              <a:gd name="connsiteY92" fmla="*/ 5975435 h 5980768"/>
              <a:gd name="connsiteX93" fmla="*/ 4050707 w 9467172"/>
              <a:gd name="connsiteY93" fmla="*/ 5975435 h 5980768"/>
              <a:gd name="connsiteX94" fmla="*/ 4498001 w 9467172"/>
              <a:gd name="connsiteY94" fmla="*/ 5974842 h 5980768"/>
              <a:gd name="connsiteX95" fmla="*/ 4500965 w 9467172"/>
              <a:gd name="connsiteY95" fmla="*/ 5974842 h 5980768"/>
              <a:gd name="connsiteX96" fmla="*/ 4500965 w 9467172"/>
              <a:gd name="connsiteY96" fmla="*/ 5974842 h 5980768"/>
              <a:gd name="connsiteX97" fmla="*/ 4948513 w 9467172"/>
              <a:gd name="connsiteY97" fmla="*/ 5974250 h 5980768"/>
              <a:gd name="connsiteX98" fmla="*/ 4951391 w 9467172"/>
              <a:gd name="connsiteY98" fmla="*/ 5974250 h 5980768"/>
              <a:gd name="connsiteX99" fmla="*/ 4951391 w 9467172"/>
              <a:gd name="connsiteY99" fmla="*/ 5974250 h 5980768"/>
              <a:gd name="connsiteX100" fmla="*/ 5399193 w 9467172"/>
              <a:gd name="connsiteY100" fmla="*/ 5973657 h 5980768"/>
              <a:gd name="connsiteX101" fmla="*/ 5402072 w 9467172"/>
              <a:gd name="connsiteY101" fmla="*/ 5973657 h 5980768"/>
              <a:gd name="connsiteX102" fmla="*/ 5402072 w 9467172"/>
              <a:gd name="connsiteY102" fmla="*/ 5973657 h 5980768"/>
              <a:gd name="connsiteX103" fmla="*/ 5850043 w 9467172"/>
              <a:gd name="connsiteY103" fmla="*/ 5973065 h 5980768"/>
              <a:gd name="connsiteX104" fmla="*/ 5852838 w 9467172"/>
              <a:gd name="connsiteY104" fmla="*/ 5973065 h 5980768"/>
              <a:gd name="connsiteX105" fmla="*/ 5852838 w 9467172"/>
              <a:gd name="connsiteY105" fmla="*/ 5973065 h 5980768"/>
              <a:gd name="connsiteX106" fmla="*/ 6301063 w 9467172"/>
              <a:gd name="connsiteY106" fmla="*/ 5972472 h 5980768"/>
              <a:gd name="connsiteX107" fmla="*/ 6303772 w 9467172"/>
              <a:gd name="connsiteY107" fmla="*/ 5972472 h 5980768"/>
              <a:gd name="connsiteX108" fmla="*/ 6303772 w 9467172"/>
              <a:gd name="connsiteY108" fmla="*/ 5972472 h 5980768"/>
              <a:gd name="connsiteX109" fmla="*/ 6752252 w 9467172"/>
              <a:gd name="connsiteY109" fmla="*/ 5971879 h 5980768"/>
              <a:gd name="connsiteX110" fmla="*/ 6754961 w 9467172"/>
              <a:gd name="connsiteY110" fmla="*/ 5971879 h 5980768"/>
              <a:gd name="connsiteX111" fmla="*/ 6754961 w 9467172"/>
              <a:gd name="connsiteY111" fmla="*/ 5971879 h 5980768"/>
              <a:gd name="connsiteX112" fmla="*/ 7203694 w 9467172"/>
              <a:gd name="connsiteY112" fmla="*/ 5971287 h 5980768"/>
              <a:gd name="connsiteX113" fmla="*/ 7206319 w 9467172"/>
              <a:gd name="connsiteY113" fmla="*/ 5971287 h 5980768"/>
              <a:gd name="connsiteX114" fmla="*/ 7206319 w 9467172"/>
              <a:gd name="connsiteY114" fmla="*/ 5971287 h 5980768"/>
              <a:gd name="connsiteX115" fmla="*/ 7655306 w 9467172"/>
              <a:gd name="connsiteY115" fmla="*/ 5970694 h 5980768"/>
              <a:gd name="connsiteX116" fmla="*/ 7657931 w 9467172"/>
              <a:gd name="connsiteY116" fmla="*/ 5970694 h 5980768"/>
              <a:gd name="connsiteX117" fmla="*/ 7657931 w 9467172"/>
              <a:gd name="connsiteY117" fmla="*/ 5970694 h 5980768"/>
              <a:gd name="connsiteX118" fmla="*/ 8107172 w 9467172"/>
              <a:gd name="connsiteY118" fmla="*/ 5970101 h 5980768"/>
              <a:gd name="connsiteX119" fmla="*/ 8109712 w 9467172"/>
              <a:gd name="connsiteY119" fmla="*/ 5970101 h 5980768"/>
              <a:gd name="connsiteX120" fmla="*/ 8109712 w 9467172"/>
              <a:gd name="connsiteY120" fmla="*/ 5970101 h 5980768"/>
              <a:gd name="connsiteX121" fmla="*/ 8559207 w 9467172"/>
              <a:gd name="connsiteY121" fmla="*/ 5969508 h 5980768"/>
              <a:gd name="connsiteX122" fmla="*/ 8561663 w 9467172"/>
              <a:gd name="connsiteY122" fmla="*/ 5969508 h 5980768"/>
              <a:gd name="connsiteX123" fmla="*/ 8561663 w 9467172"/>
              <a:gd name="connsiteY123" fmla="*/ 5969508 h 5980768"/>
              <a:gd name="connsiteX124" fmla="*/ 9011412 w 9467172"/>
              <a:gd name="connsiteY124" fmla="*/ 5968916 h 5980768"/>
              <a:gd name="connsiteX125" fmla="*/ 9013868 w 9467172"/>
              <a:gd name="connsiteY125" fmla="*/ 5968916 h 5980768"/>
              <a:gd name="connsiteX126" fmla="*/ 9013868 w 9467172"/>
              <a:gd name="connsiteY126" fmla="*/ 5968916 h 5980768"/>
              <a:gd name="connsiteX127" fmla="*/ 9463870 w 9467172"/>
              <a:gd name="connsiteY127" fmla="*/ 5968323 h 5980768"/>
              <a:gd name="connsiteX128" fmla="*/ 9466241 w 9467172"/>
              <a:gd name="connsiteY128" fmla="*/ 5968323 h 5980768"/>
              <a:gd name="connsiteX129" fmla="*/ 9466241 w 9467172"/>
              <a:gd name="connsiteY129" fmla="*/ 5467689 h 5980768"/>
              <a:gd name="connsiteX130" fmla="*/ 9466241 w 9467172"/>
              <a:gd name="connsiteY130" fmla="*/ 5464895 h 5980768"/>
              <a:gd name="connsiteX131" fmla="*/ 9466241 w 9467172"/>
              <a:gd name="connsiteY131" fmla="*/ 5464895 h 5980768"/>
              <a:gd name="connsiteX132" fmla="*/ 9466241 w 9467172"/>
              <a:gd name="connsiteY132" fmla="*/ 4972558 h 5980768"/>
              <a:gd name="connsiteX133" fmla="*/ 9466241 w 9467172"/>
              <a:gd name="connsiteY133" fmla="*/ 4972558 h 5980768"/>
              <a:gd name="connsiteX134" fmla="*/ 9466241 w 9467172"/>
              <a:gd name="connsiteY134" fmla="*/ 4474973 h 5980768"/>
              <a:gd name="connsiteX135" fmla="*/ 9466241 w 9467172"/>
              <a:gd name="connsiteY135" fmla="*/ 4474973 h 5980768"/>
              <a:gd name="connsiteX136" fmla="*/ 9466241 w 9467172"/>
              <a:gd name="connsiteY136" fmla="*/ 3977556 h 5980768"/>
              <a:gd name="connsiteX137" fmla="*/ 9466326 w 9467172"/>
              <a:gd name="connsiteY137" fmla="*/ 3977556 h 5980768"/>
              <a:gd name="connsiteX138" fmla="*/ 9466326 w 9467172"/>
              <a:gd name="connsiteY138" fmla="*/ 3480308 h 5980768"/>
              <a:gd name="connsiteX139" fmla="*/ 9466326 w 9467172"/>
              <a:gd name="connsiteY139" fmla="*/ 3480308 h 5980768"/>
              <a:gd name="connsiteX140" fmla="*/ 9466326 w 9467172"/>
              <a:gd name="connsiteY140" fmla="*/ 2980775 h 5980768"/>
              <a:gd name="connsiteX141" fmla="*/ 9466326 w 9467172"/>
              <a:gd name="connsiteY141" fmla="*/ 2977812 h 5980768"/>
              <a:gd name="connsiteX142" fmla="*/ 9466326 w 9467172"/>
              <a:gd name="connsiteY142" fmla="*/ 2977812 h 5980768"/>
              <a:gd name="connsiteX143" fmla="*/ 9466326 w 9467172"/>
              <a:gd name="connsiteY143" fmla="*/ 2486406 h 5980768"/>
              <a:gd name="connsiteX144" fmla="*/ 9466326 w 9467172"/>
              <a:gd name="connsiteY144" fmla="*/ 2486406 h 5980768"/>
              <a:gd name="connsiteX145" fmla="*/ 9466326 w 9467172"/>
              <a:gd name="connsiteY145" fmla="*/ 1989751 h 5980768"/>
              <a:gd name="connsiteX146" fmla="*/ 9466326 w 9467172"/>
              <a:gd name="connsiteY146" fmla="*/ 1989751 h 5980768"/>
              <a:gd name="connsiteX147" fmla="*/ 9466326 w 9467172"/>
              <a:gd name="connsiteY147" fmla="*/ 1986449 h 5980768"/>
              <a:gd name="connsiteX148" fmla="*/ 9466326 w 9467172"/>
              <a:gd name="connsiteY148" fmla="*/ 1984248 h 5980768"/>
              <a:gd name="connsiteX149" fmla="*/ 9466326 w 9467172"/>
              <a:gd name="connsiteY149" fmla="*/ 1984248 h 5980768"/>
              <a:gd name="connsiteX150" fmla="*/ 9466326 w 9467172"/>
              <a:gd name="connsiteY150" fmla="*/ 1487763 h 5980768"/>
              <a:gd name="connsiteX151" fmla="*/ 9466326 w 9467172"/>
              <a:gd name="connsiteY151" fmla="*/ 1487763 h 5980768"/>
              <a:gd name="connsiteX152" fmla="*/ 9466326 w 9467172"/>
              <a:gd name="connsiteY152" fmla="*/ 996950 h 5980768"/>
              <a:gd name="connsiteX153" fmla="*/ 9466326 w 9467172"/>
              <a:gd name="connsiteY153" fmla="*/ 996950 h 5980768"/>
              <a:gd name="connsiteX154" fmla="*/ 9466326 w 9467172"/>
              <a:gd name="connsiteY154" fmla="*/ 495300 h 5980768"/>
              <a:gd name="connsiteX155" fmla="*/ 9466326 w 9467172"/>
              <a:gd name="connsiteY155" fmla="*/ 495300 h 5980768"/>
              <a:gd name="connsiteX156" fmla="*/ 9466326 w 9467172"/>
              <a:gd name="connsiteY156" fmla="*/ 0 h 5980768"/>
              <a:gd name="connsiteX157" fmla="*/ 9461753 w 9467172"/>
              <a:gd name="connsiteY157" fmla="*/ 2983908 h 5980768"/>
              <a:gd name="connsiteX158" fmla="*/ 9461753 w 9467172"/>
              <a:gd name="connsiteY158" fmla="*/ 3475482 h 5980768"/>
              <a:gd name="connsiteX159" fmla="*/ 9239335 w 9467172"/>
              <a:gd name="connsiteY159" fmla="*/ 3475990 h 5980768"/>
              <a:gd name="connsiteX160" fmla="*/ 9014629 w 9467172"/>
              <a:gd name="connsiteY160" fmla="*/ 3476498 h 5980768"/>
              <a:gd name="connsiteX161" fmla="*/ 9014799 w 9467172"/>
              <a:gd name="connsiteY161" fmla="*/ 2985093 h 5980768"/>
              <a:gd name="connsiteX162" fmla="*/ 9239419 w 9467172"/>
              <a:gd name="connsiteY162" fmla="*/ 2984500 h 5980768"/>
              <a:gd name="connsiteX163" fmla="*/ 9461753 w 9467172"/>
              <a:gd name="connsiteY163" fmla="*/ 2983908 h 5980768"/>
              <a:gd name="connsiteX164" fmla="*/ 9238911 w 9467172"/>
              <a:gd name="connsiteY164" fmla="*/ 4968071 h 5980768"/>
              <a:gd name="connsiteX165" fmla="*/ 9014121 w 9467172"/>
              <a:gd name="connsiteY165" fmla="*/ 4968410 h 5980768"/>
              <a:gd name="connsiteX166" fmla="*/ 9014121 w 9467172"/>
              <a:gd name="connsiteY166" fmla="*/ 4722368 h 5980768"/>
              <a:gd name="connsiteX167" fmla="*/ 9014290 w 9467172"/>
              <a:gd name="connsiteY167" fmla="*/ 4476412 h 5980768"/>
              <a:gd name="connsiteX168" fmla="*/ 9135449 w 9467172"/>
              <a:gd name="connsiteY168" fmla="*/ 4476158 h 5980768"/>
              <a:gd name="connsiteX169" fmla="*/ 9461585 w 9467172"/>
              <a:gd name="connsiteY169" fmla="*/ 4475481 h 5980768"/>
              <a:gd name="connsiteX170" fmla="*/ 9461585 w 9467172"/>
              <a:gd name="connsiteY170" fmla="*/ 4967648 h 5980768"/>
              <a:gd name="connsiteX171" fmla="*/ 9238996 w 9467172"/>
              <a:gd name="connsiteY171" fmla="*/ 4967986 h 5980768"/>
              <a:gd name="connsiteX172" fmla="*/ 457538 w 9467172"/>
              <a:gd name="connsiteY172" fmla="*/ 5478357 h 5980768"/>
              <a:gd name="connsiteX173" fmla="*/ 458046 w 9467172"/>
              <a:gd name="connsiteY173" fmla="*/ 5339165 h 5980768"/>
              <a:gd name="connsiteX174" fmla="*/ 459317 w 9467172"/>
              <a:gd name="connsiteY174" fmla="*/ 4989323 h 5980768"/>
              <a:gd name="connsiteX175" fmla="*/ 680974 w 9467172"/>
              <a:gd name="connsiteY175" fmla="*/ 4988899 h 5980768"/>
              <a:gd name="connsiteX176" fmla="*/ 900769 w 9467172"/>
              <a:gd name="connsiteY176" fmla="*/ 4988476 h 5980768"/>
              <a:gd name="connsiteX177" fmla="*/ 899583 w 9467172"/>
              <a:gd name="connsiteY177" fmla="*/ 5342213 h 5980768"/>
              <a:gd name="connsiteX178" fmla="*/ 899075 w 9467172"/>
              <a:gd name="connsiteY178" fmla="*/ 5477680 h 5980768"/>
              <a:gd name="connsiteX179" fmla="*/ 679196 w 9467172"/>
              <a:gd name="connsiteY179" fmla="*/ 5478018 h 5980768"/>
              <a:gd name="connsiteX180" fmla="*/ 457454 w 9467172"/>
              <a:gd name="connsiteY180" fmla="*/ 5478357 h 5980768"/>
              <a:gd name="connsiteX181" fmla="*/ 475319 w 9467172"/>
              <a:gd name="connsiteY181" fmla="*/ 536787 h 5980768"/>
              <a:gd name="connsiteX182" fmla="*/ 696637 w 9467172"/>
              <a:gd name="connsiteY182" fmla="*/ 535940 h 5980768"/>
              <a:gd name="connsiteX183" fmla="*/ 916093 w 9467172"/>
              <a:gd name="connsiteY183" fmla="*/ 535093 h 5980768"/>
              <a:gd name="connsiteX184" fmla="*/ 915331 w 9467172"/>
              <a:gd name="connsiteY184" fmla="*/ 753279 h 5980768"/>
              <a:gd name="connsiteX185" fmla="*/ 914400 w 9467172"/>
              <a:gd name="connsiteY185" fmla="*/ 1022604 h 5980768"/>
              <a:gd name="connsiteX186" fmla="*/ 473541 w 9467172"/>
              <a:gd name="connsiteY186" fmla="*/ 1024213 h 5980768"/>
              <a:gd name="connsiteX187" fmla="*/ 474472 w 9467172"/>
              <a:gd name="connsiteY187" fmla="*/ 754634 h 5980768"/>
              <a:gd name="connsiteX188" fmla="*/ 475234 w 9467172"/>
              <a:gd name="connsiteY188" fmla="*/ 536871 h 5980768"/>
              <a:gd name="connsiteX189" fmla="*/ 9009126 w 9467172"/>
              <a:gd name="connsiteY189" fmla="*/ 4968494 h 5980768"/>
              <a:gd name="connsiteX190" fmla="*/ 8786791 w 9467172"/>
              <a:gd name="connsiteY190" fmla="*/ 4968833 h 5980768"/>
              <a:gd name="connsiteX191" fmla="*/ 8562170 w 9467172"/>
              <a:gd name="connsiteY191" fmla="*/ 4969172 h 5980768"/>
              <a:gd name="connsiteX192" fmla="*/ 8562170 w 9467172"/>
              <a:gd name="connsiteY192" fmla="*/ 4723215 h 5980768"/>
              <a:gd name="connsiteX193" fmla="*/ 8562424 w 9467172"/>
              <a:gd name="connsiteY193" fmla="*/ 4477343 h 5980768"/>
              <a:gd name="connsiteX194" fmla="*/ 8686716 w 9467172"/>
              <a:gd name="connsiteY194" fmla="*/ 4477089 h 5980768"/>
              <a:gd name="connsiteX195" fmla="*/ 9009380 w 9467172"/>
              <a:gd name="connsiteY195" fmla="*/ 4476412 h 5980768"/>
              <a:gd name="connsiteX196" fmla="*/ 9009380 w 9467172"/>
              <a:gd name="connsiteY196" fmla="*/ 4722368 h 5980768"/>
              <a:gd name="connsiteX197" fmla="*/ 9009211 w 9467172"/>
              <a:gd name="connsiteY197" fmla="*/ 4968410 h 5980768"/>
              <a:gd name="connsiteX198" fmla="*/ 686223 w 9467172"/>
              <a:gd name="connsiteY198" fmla="*/ 3502914 h 5980768"/>
              <a:gd name="connsiteX199" fmla="*/ 905933 w 9467172"/>
              <a:gd name="connsiteY199" fmla="*/ 3502406 h 5980768"/>
              <a:gd name="connsiteX200" fmla="*/ 904663 w 9467172"/>
              <a:gd name="connsiteY200" fmla="*/ 3859784 h 5980768"/>
              <a:gd name="connsiteX201" fmla="*/ 904240 w 9467172"/>
              <a:gd name="connsiteY201" fmla="*/ 3991018 h 5980768"/>
              <a:gd name="connsiteX202" fmla="*/ 684530 w 9467172"/>
              <a:gd name="connsiteY202" fmla="*/ 3991526 h 5980768"/>
              <a:gd name="connsiteX203" fmla="*/ 462957 w 9467172"/>
              <a:gd name="connsiteY203" fmla="*/ 3992034 h 5980768"/>
              <a:gd name="connsiteX204" fmla="*/ 464735 w 9467172"/>
              <a:gd name="connsiteY204" fmla="*/ 3503592 h 5980768"/>
              <a:gd name="connsiteX205" fmla="*/ 686308 w 9467172"/>
              <a:gd name="connsiteY205" fmla="*/ 3502999 h 5980768"/>
              <a:gd name="connsiteX206" fmla="*/ 8787638 w 9467172"/>
              <a:gd name="connsiteY206" fmla="*/ 2980182 h 5980768"/>
              <a:gd name="connsiteX207" fmla="*/ 8563186 w 9467172"/>
              <a:gd name="connsiteY207" fmla="*/ 2980775 h 5980768"/>
              <a:gd name="connsiteX208" fmla="*/ 8563440 w 9467172"/>
              <a:gd name="connsiteY208" fmla="*/ 2489708 h 5980768"/>
              <a:gd name="connsiteX209" fmla="*/ 8563440 w 9467172"/>
              <a:gd name="connsiteY209" fmla="*/ 2489708 h 5980768"/>
              <a:gd name="connsiteX210" fmla="*/ 9010057 w 9467172"/>
              <a:gd name="connsiteY210" fmla="*/ 2488354 h 5980768"/>
              <a:gd name="connsiteX211" fmla="*/ 9009888 w 9467172"/>
              <a:gd name="connsiteY211" fmla="*/ 2979590 h 5980768"/>
              <a:gd name="connsiteX212" fmla="*/ 8787722 w 9467172"/>
              <a:gd name="connsiteY212" fmla="*/ 2980182 h 5980768"/>
              <a:gd name="connsiteX213" fmla="*/ 8557260 w 9467172"/>
              <a:gd name="connsiteY213" fmla="*/ 4471840 h 5980768"/>
              <a:gd name="connsiteX214" fmla="*/ 8437456 w 9467172"/>
              <a:gd name="connsiteY214" fmla="*/ 4472094 h 5980768"/>
              <a:gd name="connsiteX215" fmla="*/ 8110643 w 9467172"/>
              <a:gd name="connsiteY215" fmla="*/ 4472686 h 5980768"/>
              <a:gd name="connsiteX216" fmla="*/ 8110643 w 9467172"/>
              <a:gd name="connsiteY216" fmla="*/ 4373034 h 5980768"/>
              <a:gd name="connsiteX217" fmla="*/ 8110982 w 9467172"/>
              <a:gd name="connsiteY217" fmla="*/ 3981196 h 5980768"/>
              <a:gd name="connsiteX218" fmla="*/ 8557514 w 9467172"/>
              <a:gd name="connsiteY218" fmla="*/ 3980180 h 5980768"/>
              <a:gd name="connsiteX219" fmla="*/ 8557345 w 9467172"/>
              <a:gd name="connsiteY219" fmla="*/ 4283541 h 5980768"/>
              <a:gd name="connsiteX220" fmla="*/ 8557345 w 9467172"/>
              <a:gd name="connsiteY220" fmla="*/ 4471755 h 5980768"/>
              <a:gd name="connsiteX221" fmla="*/ 466429 w 9467172"/>
              <a:gd name="connsiteY221" fmla="*/ 3001857 h 5980768"/>
              <a:gd name="connsiteX222" fmla="*/ 468207 w 9467172"/>
              <a:gd name="connsiteY222" fmla="*/ 2513754 h 5980768"/>
              <a:gd name="connsiteX223" fmla="*/ 909320 w 9467172"/>
              <a:gd name="connsiteY223" fmla="*/ 2512484 h 5980768"/>
              <a:gd name="connsiteX224" fmla="*/ 907627 w 9467172"/>
              <a:gd name="connsiteY224" fmla="*/ 3000756 h 5980768"/>
              <a:gd name="connsiteX225" fmla="*/ 688001 w 9467172"/>
              <a:gd name="connsiteY225" fmla="*/ 3001349 h 5980768"/>
              <a:gd name="connsiteX226" fmla="*/ 466513 w 9467172"/>
              <a:gd name="connsiteY226" fmla="*/ 3001942 h 5980768"/>
              <a:gd name="connsiteX227" fmla="*/ 1359747 w 9467172"/>
              <a:gd name="connsiteY227" fmla="*/ 3990002 h 5980768"/>
              <a:gd name="connsiteX228" fmla="*/ 1361355 w 9467172"/>
              <a:gd name="connsiteY228" fmla="*/ 3501221 h 5980768"/>
              <a:gd name="connsiteX229" fmla="*/ 1583267 w 9467172"/>
              <a:gd name="connsiteY229" fmla="*/ 3500628 h 5980768"/>
              <a:gd name="connsiteX230" fmla="*/ 1803231 w 9467172"/>
              <a:gd name="connsiteY230" fmla="*/ 3500120 h 5980768"/>
              <a:gd name="connsiteX231" fmla="*/ 1802130 w 9467172"/>
              <a:gd name="connsiteY231" fmla="*/ 3857498 h 5980768"/>
              <a:gd name="connsiteX232" fmla="*/ 1801706 w 9467172"/>
              <a:gd name="connsiteY232" fmla="*/ 3989070 h 5980768"/>
              <a:gd name="connsiteX233" fmla="*/ 1581658 w 9467172"/>
              <a:gd name="connsiteY233" fmla="*/ 3989578 h 5980768"/>
              <a:gd name="connsiteX234" fmla="*/ 1359747 w 9467172"/>
              <a:gd name="connsiteY234" fmla="*/ 3990086 h 5980768"/>
              <a:gd name="connsiteX235" fmla="*/ 1367875 w 9467172"/>
              <a:gd name="connsiteY235" fmla="*/ 1515280 h 5980768"/>
              <a:gd name="connsiteX236" fmla="*/ 1369483 w 9467172"/>
              <a:gd name="connsiteY236" fmla="*/ 1027430 h 5980768"/>
              <a:gd name="connsiteX237" fmla="*/ 1810935 w 9467172"/>
              <a:gd name="connsiteY237" fmla="*/ 1025821 h 5980768"/>
              <a:gd name="connsiteX238" fmla="*/ 1809411 w 9467172"/>
              <a:gd name="connsiteY238" fmla="*/ 1513840 h 5980768"/>
              <a:gd name="connsiteX239" fmla="*/ 1589617 w 9467172"/>
              <a:gd name="connsiteY239" fmla="*/ 1514602 h 5980768"/>
              <a:gd name="connsiteX240" fmla="*/ 1367875 w 9467172"/>
              <a:gd name="connsiteY240" fmla="*/ 1515364 h 5980768"/>
              <a:gd name="connsiteX241" fmla="*/ 2714667 w 9467172"/>
              <a:gd name="connsiteY241" fmla="*/ 1022435 h 5980768"/>
              <a:gd name="connsiteX242" fmla="*/ 3157051 w 9467172"/>
              <a:gd name="connsiteY242" fmla="*/ 1020826 h 5980768"/>
              <a:gd name="connsiteX243" fmla="*/ 3155781 w 9467172"/>
              <a:gd name="connsiteY243" fmla="*/ 1509353 h 5980768"/>
              <a:gd name="connsiteX244" fmla="*/ 2920323 w 9467172"/>
              <a:gd name="connsiteY244" fmla="*/ 1510115 h 5980768"/>
              <a:gd name="connsiteX245" fmla="*/ 2713228 w 9467172"/>
              <a:gd name="connsiteY245" fmla="*/ 1510792 h 5980768"/>
              <a:gd name="connsiteX246" fmla="*/ 2713398 w 9467172"/>
              <a:gd name="connsiteY246" fmla="*/ 1448562 h 5980768"/>
              <a:gd name="connsiteX247" fmla="*/ 2714582 w 9467172"/>
              <a:gd name="connsiteY247" fmla="*/ 1022435 h 5980768"/>
              <a:gd name="connsiteX248" fmla="*/ 8558784 w 9467172"/>
              <a:gd name="connsiteY248" fmla="*/ 1491403 h 5980768"/>
              <a:gd name="connsiteX249" fmla="*/ 8112675 w 9467172"/>
              <a:gd name="connsiteY249" fmla="*/ 1492843 h 5980768"/>
              <a:gd name="connsiteX250" fmla="*/ 8113014 w 9467172"/>
              <a:gd name="connsiteY250" fmla="*/ 1002538 h 5980768"/>
              <a:gd name="connsiteX251" fmla="*/ 8559038 w 9467172"/>
              <a:gd name="connsiteY251" fmla="*/ 1000929 h 5980768"/>
              <a:gd name="connsiteX252" fmla="*/ 8558784 w 9467172"/>
              <a:gd name="connsiteY252" fmla="*/ 1491403 h 5980768"/>
              <a:gd name="connsiteX253" fmla="*/ 2258822 w 9467172"/>
              <a:gd name="connsiteY253" fmla="*/ 3492585 h 5980768"/>
              <a:gd name="connsiteX254" fmla="*/ 2259499 w 9467172"/>
              <a:gd name="connsiteY254" fmla="*/ 3248068 h 5980768"/>
              <a:gd name="connsiteX255" fmla="*/ 2260177 w 9467172"/>
              <a:gd name="connsiteY255" fmla="*/ 3003635 h 5980768"/>
              <a:gd name="connsiteX256" fmla="*/ 2702560 w 9467172"/>
              <a:gd name="connsiteY256" fmla="*/ 3002450 h 5980768"/>
              <a:gd name="connsiteX257" fmla="*/ 2701882 w 9467172"/>
              <a:gd name="connsiteY257" fmla="*/ 3262884 h 5980768"/>
              <a:gd name="connsiteX258" fmla="*/ 2701290 w 9467172"/>
              <a:gd name="connsiteY258" fmla="*/ 3491569 h 5980768"/>
              <a:gd name="connsiteX259" fmla="*/ 2480987 w 9467172"/>
              <a:gd name="connsiteY259" fmla="*/ 3492077 h 5980768"/>
              <a:gd name="connsiteX260" fmla="*/ 2258737 w 9467172"/>
              <a:gd name="connsiteY260" fmla="*/ 3492585 h 5980768"/>
              <a:gd name="connsiteX261" fmla="*/ 2264579 w 9467172"/>
              <a:gd name="connsiteY261" fmla="*/ 1518751 h 5980768"/>
              <a:gd name="connsiteX262" fmla="*/ 2486660 w 9467172"/>
              <a:gd name="connsiteY262" fmla="*/ 1517989 h 5980768"/>
              <a:gd name="connsiteX263" fmla="*/ 2706793 w 9467172"/>
              <a:gd name="connsiteY263" fmla="*/ 1517227 h 5980768"/>
              <a:gd name="connsiteX264" fmla="*/ 2705693 w 9467172"/>
              <a:gd name="connsiteY264" fmla="*/ 1925405 h 5980768"/>
              <a:gd name="connsiteX265" fmla="*/ 2705439 w 9467172"/>
              <a:gd name="connsiteY265" fmla="*/ 2005753 h 5980768"/>
              <a:gd name="connsiteX266" fmla="*/ 2485306 w 9467172"/>
              <a:gd name="connsiteY266" fmla="*/ 2006431 h 5980768"/>
              <a:gd name="connsiteX267" fmla="*/ 2263225 w 9467172"/>
              <a:gd name="connsiteY267" fmla="*/ 2007108 h 5980768"/>
              <a:gd name="connsiteX268" fmla="*/ 2263479 w 9467172"/>
              <a:gd name="connsiteY268" fmla="*/ 1928792 h 5980768"/>
              <a:gd name="connsiteX269" fmla="*/ 2264664 w 9467172"/>
              <a:gd name="connsiteY269" fmla="*/ 1518751 h 5980768"/>
              <a:gd name="connsiteX270" fmla="*/ 6751743 w 9467172"/>
              <a:gd name="connsiteY270" fmla="*/ 3978487 h 5980768"/>
              <a:gd name="connsiteX271" fmla="*/ 6306397 w 9467172"/>
              <a:gd name="connsiteY271" fmla="*/ 3979418 h 5980768"/>
              <a:gd name="connsiteX272" fmla="*/ 6306651 w 9467172"/>
              <a:gd name="connsiteY272" fmla="*/ 3774948 h 5980768"/>
              <a:gd name="connsiteX273" fmla="*/ 6307074 w 9467172"/>
              <a:gd name="connsiteY273" fmla="*/ 3488775 h 5980768"/>
              <a:gd name="connsiteX274" fmla="*/ 6530764 w 9467172"/>
              <a:gd name="connsiteY274" fmla="*/ 3488182 h 5980768"/>
              <a:gd name="connsiteX275" fmla="*/ 6752336 w 9467172"/>
              <a:gd name="connsiteY275" fmla="*/ 3487590 h 5980768"/>
              <a:gd name="connsiteX276" fmla="*/ 6752167 w 9467172"/>
              <a:gd name="connsiteY276" fmla="*/ 3659209 h 5980768"/>
              <a:gd name="connsiteX277" fmla="*/ 6751743 w 9467172"/>
              <a:gd name="connsiteY277" fmla="*/ 3978318 h 5980768"/>
              <a:gd name="connsiteX278" fmla="*/ 6300724 w 9467172"/>
              <a:gd name="connsiteY278" fmla="*/ 3979418 h 5980768"/>
              <a:gd name="connsiteX279" fmla="*/ 5855716 w 9467172"/>
              <a:gd name="connsiteY279" fmla="*/ 3980350 h 5980768"/>
              <a:gd name="connsiteX280" fmla="*/ 5856055 w 9467172"/>
              <a:gd name="connsiteY280" fmla="*/ 3775626 h 5980768"/>
              <a:gd name="connsiteX281" fmla="*/ 5856478 w 9467172"/>
              <a:gd name="connsiteY281" fmla="*/ 3489876 h 5980768"/>
              <a:gd name="connsiteX282" fmla="*/ 6079998 w 9467172"/>
              <a:gd name="connsiteY282" fmla="*/ 3489283 h 5980768"/>
              <a:gd name="connsiteX283" fmla="*/ 6301402 w 9467172"/>
              <a:gd name="connsiteY283" fmla="*/ 3488690 h 5980768"/>
              <a:gd name="connsiteX284" fmla="*/ 6301148 w 9467172"/>
              <a:gd name="connsiteY284" fmla="*/ 3658786 h 5980768"/>
              <a:gd name="connsiteX285" fmla="*/ 6300724 w 9467172"/>
              <a:gd name="connsiteY285" fmla="*/ 3979334 h 5980768"/>
              <a:gd name="connsiteX286" fmla="*/ 5849959 w 9467172"/>
              <a:gd name="connsiteY286" fmla="*/ 3980350 h 5980768"/>
              <a:gd name="connsiteX287" fmla="*/ 5405205 w 9467172"/>
              <a:gd name="connsiteY287" fmla="*/ 3981281 h 5980768"/>
              <a:gd name="connsiteX288" fmla="*/ 5405543 w 9467172"/>
              <a:gd name="connsiteY288" fmla="*/ 3776811 h 5980768"/>
              <a:gd name="connsiteX289" fmla="*/ 5406051 w 9467172"/>
              <a:gd name="connsiteY289" fmla="*/ 3490976 h 5980768"/>
              <a:gd name="connsiteX290" fmla="*/ 5629402 w 9467172"/>
              <a:gd name="connsiteY290" fmla="*/ 3490384 h 5980768"/>
              <a:gd name="connsiteX291" fmla="*/ 5850721 w 9467172"/>
              <a:gd name="connsiteY291" fmla="*/ 3489791 h 5980768"/>
              <a:gd name="connsiteX292" fmla="*/ 5850467 w 9467172"/>
              <a:gd name="connsiteY292" fmla="*/ 3660394 h 5980768"/>
              <a:gd name="connsiteX293" fmla="*/ 5849959 w 9467172"/>
              <a:gd name="connsiteY293" fmla="*/ 3980265 h 5980768"/>
              <a:gd name="connsiteX294" fmla="*/ 5399363 w 9467172"/>
              <a:gd name="connsiteY294" fmla="*/ 3981366 h 5980768"/>
              <a:gd name="connsiteX295" fmla="*/ 4954948 w 9467172"/>
              <a:gd name="connsiteY295" fmla="*/ 3982297 h 5980768"/>
              <a:gd name="connsiteX296" fmla="*/ 4955371 w 9467172"/>
              <a:gd name="connsiteY296" fmla="*/ 3778166 h 5980768"/>
              <a:gd name="connsiteX297" fmla="*/ 4955879 w 9467172"/>
              <a:gd name="connsiteY297" fmla="*/ 3492246 h 5980768"/>
              <a:gd name="connsiteX298" fmla="*/ 5179060 w 9467172"/>
              <a:gd name="connsiteY298" fmla="*/ 3491654 h 5980768"/>
              <a:gd name="connsiteX299" fmla="*/ 5400209 w 9467172"/>
              <a:gd name="connsiteY299" fmla="*/ 3491061 h 5980768"/>
              <a:gd name="connsiteX300" fmla="*/ 5399956 w 9467172"/>
              <a:gd name="connsiteY300" fmla="*/ 3661326 h 5980768"/>
              <a:gd name="connsiteX301" fmla="*/ 5399363 w 9467172"/>
              <a:gd name="connsiteY301" fmla="*/ 3981366 h 5980768"/>
              <a:gd name="connsiteX302" fmla="*/ 4949021 w 9467172"/>
              <a:gd name="connsiteY302" fmla="*/ 3982297 h 5980768"/>
              <a:gd name="connsiteX303" fmla="*/ 4504859 w 9467172"/>
              <a:gd name="connsiteY303" fmla="*/ 3983228 h 5980768"/>
              <a:gd name="connsiteX304" fmla="*/ 4505283 w 9467172"/>
              <a:gd name="connsiteY304" fmla="*/ 3778081 h 5980768"/>
              <a:gd name="connsiteX305" fmla="*/ 4505875 w 9467172"/>
              <a:gd name="connsiteY305" fmla="*/ 3493262 h 5980768"/>
              <a:gd name="connsiteX306" fmla="*/ 4728888 w 9467172"/>
              <a:gd name="connsiteY306" fmla="*/ 3492670 h 5980768"/>
              <a:gd name="connsiteX307" fmla="*/ 4949867 w 9467172"/>
              <a:gd name="connsiteY307" fmla="*/ 3492077 h 5980768"/>
              <a:gd name="connsiteX308" fmla="*/ 4949529 w 9467172"/>
              <a:gd name="connsiteY308" fmla="*/ 3661918 h 5980768"/>
              <a:gd name="connsiteX309" fmla="*/ 4948936 w 9467172"/>
              <a:gd name="connsiteY309" fmla="*/ 3982212 h 5980768"/>
              <a:gd name="connsiteX310" fmla="*/ 4498848 w 9467172"/>
              <a:gd name="connsiteY310" fmla="*/ 3983313 h 5980768"/>
              <a:gd name="connsiteX311" fmla="*/ 4055025 w 9467172"/>
              <a:gd name="connsiteY311" fmla="*/ 3984244 h 5980768"/>
              <a:gd name="connsiteX312" fmla="*/ 4055448 w 9467172"/>
              <a:gd name="connsiteY312" fmla="*/ 3778420 h 5980768"/>
              <a:gd name="connsiteX313" fmla="*/ 4056126 w 9467172"/>
              <a:gd name="connsiteY313" fmla="*/ 3494448 h 5980768"/>
              <a:gd name="connsiteX314" fmla="*/ 4278969 w 9467172"/>
              <a:gd name="connsiteY314" fmla="*/ 3493855 h 5980768"/>
              <a:gd name="connsiteX315" fmla="*/ 4499780 w 9467172"/>
              <a:gd name="connsiteY315" fmla="*/ 3493347 h 5980768"/>
              <a:gd name="connsiteX316" fmla="*/ 4499441 w 9467172"/>
              <a:gd name="connsiteY316" fmla="*/ 3664882 h 5980768"/>
              <a:gd name="connsiteX317" fmla="*/ 4498764 w 9467172"/>
              <a:gd name="connsiteY317" fmla="*/ 3983313 h 5980768"/>
              <a:gd name="connsiteX318" fmla="*/ 4048845 w 9467172"/>
              <a:gd name="connsiteY318" fmla="*/ 3984244 h 5980768"/>
              <a:gd name="connsiteX319" fmla="*/ 3605361 w 9467172"/>
              <a:gd name="connsiteY319" fmla="*/ 3985176 h 5980768"/>
              <a:gd name="connsiteX320" fmla="*/ 3605869 w 9467172"/>
              <a:gd name="connsiteY320" fmla="*/ 3780452 h 5980768"/>
              <a:gd name="connsiteX321" fmla="*/ 3606546 w 9467172"/>
              <a:gd name="connsiteY321" fmla="*/ 3495548 h 5980768"/>
              <a:gd name="connsiteX322" fmla="*/ 3829304 w 9467172"/>
              <a:gd name="connsiteY322" fmla="*/ 3494956 h 5980768"/>
              <a:gd name="connsiteX323" fmla="*/ 4050030 w 9467172"/>
              <a:gd name="connsiteY323" fmla="*/ 3494363 h 5980768"/>
              <a:gd name="connsiteX324" fmla="*/ 4049606 w 9467172"/>
              <a:gd name="connsiteY324" fmla="*/ 3667337 h 5980768"/>
              <a:gd name="connsiteX325" fmla="*/ 4048929 w 9467172"/>
              <a:gd name="connsiteY325" fmla="*/ 3984160 h 5980768"/>
              <a:gd name="connsiteX326" fmla="*/ 7433310 w 9467172"/>
              <a:gd name="connsiteY326" fmla="*/ 2983654 h 5980768"/>
              <a:gd name="connsiteX327" fmla="*/ 7209282 w 9467172"/>
              <a:gd name="connsiteY327" fmla="*/ 2984246 h 5980768"/>
              <a:gd name="connsiteX328" fmla="*/ 7209790 w 9467172"/>
              <a:gd name="connsiteY328" fmla="*/ 2493688 h 5980768"/>
              <a:gd name="connsiteX329" fmla="*/ 7655475 w 9467172"/>
              <a:gd name="connsiteY329" fmla="*/ 2492333 h 5980768"/>
              <a:gd name="connsiteX330" fmla="*/ 7655053 w 9467172"/>
              <a:gd name="connsiteY330" fmla="*/ 2983061 h 5980768"/>
              <a:gd name="connsiteX331" fmla="*/ 7433225 w 9467172"/>
              <a:gd name="connsiteY331" fmla="*/ 2983654 h 5980768"/>
              <a:gd name="connsiteX332" fmla="*/ 2260261 w 9467172"/>
              <a:gd name="connsiteY332" fmla="*/ 2997200 h 5980768"/>
              <a:gd name="connsiteX333" fmla="*/ 2261701 w 9467172"/>
              <a:gd name="connsiteY333" fmla="*/ 2508420 h 5980768"/>
              <a:gd name="connsiteX334" fmla="*/ 2703999 w 9467172"/>
              <a:gd name="connsiteY334" fmla="*/ 2507065 h 5980768"/>
              <a:gd name="connsiteX335" fmla="*/ 2702645 w 9467172"/>
              <a:gd name="connsiteY335" fmla="*/ 2995930 h 5980768"/>
              <a:gd name="connsiteX336" fmla="*/ 2482427 w 9467172"/>
              <a:gd name="connsiteY336" fmla="*/ 2996523 h 5980768"/>
              <a:gd name="connsiteX337" fmla="*/ 2260261 w 9467172"/>
              <a:gd name="connsiteY337" fmla="*/ 2997116 h 5980768"/>
              <a:gd name="connsiteX338" fmla="*/ 2710603 w 9467172"/>
              <a:gd name="connsiteY338" fmla="*/ 2507150 h 5980768"/>
              <a:gd name="connsiteX339" fmla="*/ 2933785 w 9467172"/>
              <a:gd name="connsiteY339" fmla="*/ 2506472 h 5980768"/>
              <a:gd name="connsiteX340" fmla="*/ 3153325 w 9467172"/>
              <a:gd name="connsiteY340" fmla="*/ 2505795 h 5980768"/>
              <a:gd name="connsiteX341" fmla="*/ 3152056 w 9467172"/>
              <a:gd name="connsiteY341" fmla="*/ 2994830 h 5980768"/>
              <a:gd name="connsiteX342" fmla="*/ 2709333 w 9467172"/>
              <a:gd name="connsiteY342" fmla="*/ 2996015 h 5980768"/>
              <a:gd name="connsiteX343" fmla="*/ 2710688 w 9467172"/>
              <a:gd name="connsiteY343" fmla="*/ 2507065 h 5980768"/>
              <a:gd name="connsiteX344" fmla="*/ 7210891 w 9467172"/>
              <a:gd name="connsiteY344" fmla="*/ 1501648 h 5980768"/>
              <a:gd name="connsiteX345" fmla="*/ 7656407 w 9467172"/>
              <a:gd name="connsiteY345" fmla="*/ 1500124 h 5980768"/>
              <a:gd name="connsiteX346" fmla="*/ 7655984 w 9467172"/>
              <a:gd name="connsiteY346" fmla="*/ 1990429 h 5980768"/>
              <a:gd name="connsiteX347" fmla="*/ 7434241 w 9467172"/>
              <a:gd name="connsiteY347" fmla="*/ 1991106 h 5980768"/>
              <a:gd name="connsiteX348" fmla="*/ 7210383 w 9467172"/>
              <a:gd name="connsiteY348" fmla="*/ 1991784 h 5980768"/>
              <a:gd name="connsiteX349" fmla="*/ 7210636 w 9467172"/>
              <a:gd name="connsiteY349" fmla="*/ 1720173 h 5980768"/>
              <a:gd name="connsiteX350" fmla="*/ 7210891 w 9467172"/>
              <a:gd name="connsiteY350" fmla="*/ 1501648 h 5980768"/>
              <a:gd name="connsiteX351" fmla="*/ 5857240 w 9467172"/>
              <a:gd name="connsiteY351" fmla="*/ 2987802 h 5980768"/>
              <a:gd name="connsiteX352" fmla="*/ 5858002 w 9467172"/>
              <a:gd name="connsiteY352" fmla="*/ 2497752 h 5980768"/>
              <a:gd name="connsiteX353" fmla="*/ 5858002 w 9467172"/>
              <a:gd name="connsiteY353" fmla="*/ 2497752 h 5980768"/>
              <a:gd name="connsiteX354" fmla="*/ 5858002 w 9467172"/>
              <a:gd name="connsiteY354" fmla="*/ 2497752 h 5980768"/>
              <a:gd name="connsiteX355" fmla="*/ 6302756 w 9467172"/>
              <a:gd name="connsiteY355" fmla="*/ 2496397 h 5980768"/>
              <a:gd name="connsiteX356" fmla="*/ 6302079 w 9467172"/>
              <a:gd name="connsiteY356" fmla="*/ 2986617 h 5980768"/>
              <a:gd name="connsiteX357" fmla="*/ 6080675 w 9467172"/>
              <a:gd name="connsiteY357" fmla="*/ 2987210 h 5980768"/>
              <a:gd name="connsiteX358" fmla="*/ 5857156 w 9467172"/>
              <a:gd name="connsiteY358" fmla="*/ 2987802 h 5980768"/>
              <a:gd name="connsiteX359" fmla="*/ 6308429 w 9467172"/>
              <a:gd name="connsiteY359" fmla="*/ 2496397 h 5980768"/>
              <a:gd name="connsiteX360" fmla="*/ 6753521 w 9467172"/>
              <a:gd name="connsiteY360" fmla="*/ 2495042 h 5980768"/>
              <a:gd name="connsiteX361" fmla="*/ 6752929 w 9467172"/>
              <a:gd name="connsiteY361" fmla="*/ 2985432 h 5980768"/>
              <a:gd name="connsiteX362" fmla="*/ 6307752 w 9467172"/>
              <a:gd name="connsiteY362" fmla="*/ 2986617 h 5980768"/>
              <a:gd name="connsiteX363" fmla="*/ 6308429 w 9467172"/>
              <a:gd name="connsiteY363" fmla="*/ 2496397 h 5980768"/>
              <a:gd name="connsiteX364" fmla="*/ 5852245 w 9467172"/>
              <a:gd name="connsiteY364" fmla="*/ 2497752 h 5980768"/>
              <a:gd name="connsiteX365" fmla="*/ 5851483 w 9467172"/>
              <a:gd name="connsiteY365" fmla="*/ 2987802 h 5980768"/>
              <a:gd name="connsiteX366" fmla="*/ 5630249 w 9467172"/>
              <a:gd name="connsiteY366" fmla="*/ 2988395 h 5980768"/>
              <a:gd name="connsiteX367" fmla="*/ 5406898 w 9467172"/>
              <a:gd name="connsiteY367" fmla="*/ 2988988 h 5980768"/>
              <a:gd name="connsiteX368" fmla="*/ 5407745 w 9467172"/>
              <a:gd name="connsiteY368" fmla="*/ 2499106 h 5980768"/>
              <a:gd name="connsiteX369" fmla="*/ 5631011 w 9467172"/>
              <a:gd name="connsiteY369" fmla="*/ 2498429 h 5980768"/>
              <a:gd name="connsiteX370" fmla="*/ 5852245 w 9467172"/>
              <a:gd name="connsiteY370" fmla="*/ 2497752 h 5980768"/>
              <a:gd name="connsiteX371" fmla="*/ 4507907 w 9467172"/>
              <a:gd name="connsiteY371" fmla="*/ 2501731 h 5980768"/>
              <a:gd name="connsiteX372" fmla="*/ 4507907 w 9467172"/>
              <a:gd name="connsiteY372" fmla="*/ 2501731 h 5980768"/>
              <a:gd name="connsiteX373" fmla="*/ 4951815 w 9467172"/>
              <a:gd name="connsiteY373" fmla="*/ 2500376 h 5980768"/>
              <a:gd name="connsiteX374" fmla="*/ 4950883 w 9467172"/>
              <a:gd name="connsiteY374" fmla="*/ 2990088 h 5980768"/>
              <a:gd name="connsiteX375" fmla="*/ 4506891 w 9467172"/>
              <a:gd name="connsiteY375" fmla="*/ 2991274 h 5980768"/>
              <a:gd name="connsiteX376" fmla="*/ 4507907 w 9467172"/>
              <a:gd name="connsiteY376" fmla="*/ 2501731 h 5980768"/>
              <a:gd name="connsiteX377" fmla="*/ 4507907 w 9467172"/>
              <a:gd name="connsiteY377" fmla="*/ 2501731 h 5980768"/>
              <a:gd name="connsiteX378" fmla="*/ 4957741 w 9467172"/>
              <a:gd name="connsiteY378" fmla="*/ 2500461 h 5980768"/>
              <a:gd name="connsiteX379" fmla="*/ 4957741 w 9467172"/>
              <a:gd name="connsiteY379" fmla="*/ 2500461 h 5980768"/>
              <a:gd name="connsiteX380" fmla="*/ 5401903 w 9467172"/>
              <a:gd name="connsiteY380" fmla="*/ 2499106 h 5980768"/>
              <a:gd name="connsiteX381" fmla="*/ 5401056 w 9467172"/>
              <a:gd name="connsiteY381" fmla="*/ 2988988 h 5980768"/>
              <a:gd name="connsiteX382" fmla="*/ 4956810 w 9467172"/>
              <a:gd name="connsiteY382" fmla="*/ 2990173 h 5980768"/>
              <a:gd name="connsiteX383" fmla="*/ 4957741 w 9467172"/>
              <a:gd name="connsiteY383" fmla="*/ 2500461 h 5980768"/>
              <a:gd name="connsiteX384" fmla="*/ 4957741 w 9467172"/>
              <a:gd name="connsiteY384" fmla="*/ 2500461 h 5980768"/>
              <a:gd name="connsiteX385" fmla="*/ 4501896 w 9467172"/>
              <a:gd name="connsiteY385" fmla="*/ 2501816 h 5980768"/>
              <a:gd name="connsiteX386" fmla="*/ 4500880 w 9467172"/>
              <a:gd name="connsiteY386" fmla="*/ 2991358 h 5980768"/>
              <a:gd name="connsiteX387" fmla="*/ 4057227 w 9467172"/>
              <a:gd name="connsiteY387" fmla="*/ 2992543 h 5980768"/>
              <a:gd name="connsiteX388" fmla="*/ 4058327 w 9467172"/>
              <a:gd name="connsiteY388" fmla="*/ 2503170 h 5980768"/>
              <a:gd name="connsiteX389" fmla="*/ 4281085 w 9467172"/>
              <a:gd name="connsiteY389" fmla="*/ 2502493 h 5980768"/>
              <a:gd name="connsiteX390" fmla="*/ 4501812 w 9467172"/>
              <a:gd name="connsiteY390" fmla="*/ 2501816 h 5980768"/>
              <a:gd name="connsiteX391" fmla="*/ 4052147 w 9467172"/>
              <a:gd name="connsiteY391" fmla="*/ 2503085 h 5980768"/>
              <a:gd name="connsiteX392" fmla="*/ 4051046 w 9467172"/>
              <a:gd name="connsiteY392" fmla="*/ 2992459 h 5980768"/>
              <a:gd name="connsiteX393" fmla="*/ 3830405 w 9467172"/>
              <a:gd name="connsiteY393" fmla="*/ 2993052 h 5980768"/>
              <a:gd name="connsiteX394" fmla="*/ 3607732 w 9467172"/>
              <a:gd name="connsiteY394" fmla="*/ 2993644 h 5980768"/>
              <a:gd name="connsiteX395" fmla="*/ 3608917 w 9467172"/>
              <a:gd name="connsiteY395" fmla="*/ 2504440 h 5980768"/>
              <a:gd name="connsiteX396" fmla="*/ 3999992 w 9467172"/>
              <a:gd name="connsiteY396" fmla="*/ 2503255 h 5980768"/>
              <a:gd name="connsiteX397" fmla="*/ 4052232 w 9467172"/>
              <a:gd name="connsiteY397" fmla="*/ 2503085 h 5980768"/>
              <a:gd name="connsiteX398" fmla="*/ 3601382 w 9467172"/>
              <a:gd name="connsiteY398" fmla="*/ 2993729 h 5980768"/>
              <a:gd name="connsiteX399" fmla="*/ 3158321 w 9467172"/>
              <a:gd name="connsiteY399" fmla="*/ 2994914 h 5980768"/>
              <a:gd name="connsiteX400" fmla="*/ 3159590 w 9467172"/>
              <a:gd name="connsiteY400" fmla="*/ 2505880 h 5980768"/>
              <a:gd name="connsiteX401" fmla="*/ 3602567 w 9467172"/>
              <a:gd name="connsiteY401" fmla="*/ 2504525 h 5980768"/>
              <a:gd name="connsiteX402" fmla="*/ 3601382 w 9467172"/>
              <a:gd name="connsiteY402" fmla="*/ 2993729 h 5980768"/>
              <a:gd name="connsiteX403" fmla="*/ 7209790 w 9467172"/>
              <a:gd name="connsiteY403" fmla="*/ 2487930 h 5980768"/>
              <a:gd name="connsiteX404" fmla="*/ 7210129 w 9467172"/>
              <a:gd name="connsiteY404" fmla="*/ 2147739 h 5980768"/>
              <a:gd name="connsiteX405" fmla="*/ 7210298 w 9467172"/>
              <a:gd name="connsiteY405" fmla="*/ 1997541 h 5980768"/>
              <a:gd name="connsiteX406" fmla="*/ 7434157 w 9467172"/>
              <a:gd name="connsiteY406" fmla="*/ 1996779 h 5980768"/>
              <a:gd name="connsiteX407" fmla="*/ 7655899 w 9467172"/>
              <a:gd name="connsiteY407" fmla="*/ 1996101 h 5980768"/>
              <a:gd name="connsiteX408" fmla="*/ 7655475 w 9467172"/>
              <a:gd name="connsiteY408" fmla="*/ 2486660 h 5980768"/>
              <a:gd name="connsiteX409" fmla="*/ 7209790 w 9467172"/>
              <a:gd name="connsiteY409" fmla="*/ 2487930 h 5980768"/>
              <a:gd name="connsiteX410" fmla="*/ 3606461 w 9467172"/>
              <a:gd name="connsiteY410" fmla="*/ 3489368 h 5980768"/>
              <a:gd name="connsiteX411" fmla="*/ 3607647 w 9467172"/>
              <a:gd name="connsiteY411" fmla="*/ 2999910 h 5980768"/>
              <a:gd name="connsiteX412" fmla="*/ 4050961 w 9467172"/>
              <a:gd name="connsiteY412" fmla="*/ 2998724 h 5980768"/>
              <a:gd name="connsiteX413" fmla="*/ 4049861 w 9467172"/>
              <a:gd name="connsiteY413" fmla="*/ 3488352 h 5980768"/>
              <a:gd name="connsiteX414" fmla="*/ 3829135 w 9467172"/>
              <a:gd name="connsiteY414" fmla="*/ 3488860 h 5980768"/>
              <a:gd name="connsiteX415" fmla="*/ 3606377 w 9467172"/>
              <a:gd name="connsiteY415" fmla="*/ 3489368 h 5980768"/>
              <a:gd name="connsiteX416" fmla="*/ 4056126 w 9467172"/>
              <a:gd name="connsiteY416" fmla="*/ 3488267 h 5980768"/>
              <a:gd name="connsiteX417" fmla="*/ 4057227 w 9467172"/>
              <a:gd name="connsiteY417" fmla="*/ 2998640 h 5980768"/>
              <a:gd name="connsiteX418" fmla="*/ 4500880 w 9467172"/>
              <a:gd name="connsiteY418" fmla="*/ 2997454 h 5980768"/>
              <a:gd name="connsiteX419" fmla="*/ 4499864 w 9467172"/>
              <a:gd name="connsiteY419" fmla="*/ 3487166 h 5980768"/>
              <a:gd name="connsiteX420" fmla="*/ 4279054 w 9467172"/>
              <a:gd name="connsiteY420" fmla="*/ 3487674 h 5980768"/>
              <a:gd name="connsiteX421" fmla="*/ 4056211 w 9467172"/>
              <a:gd name="connsiteY421" fmla="*/ 3488182 h 5980768"/>
              <a:gd name="connsiteX422" fmla="*/ 4505875 w 9467172"/>
              <a:gd name="connsiteY422" fmla="*/ 3487166 h 5980768"/>
              <a:gd name="connsiteX423" fmla="*/ 4506891 w 9467172"/>
              <a:gd name="connsiteY423" fmla="*/ 2997454 h 5980768"/>
              <a:gd name="connsiteX424" fmla="*/ 4950883 w 9467172"/>
              <a:gd name="connsiteY424" fmla="*/ 2996269 h 5980768"/>
              <a:gd name="connsiteX425" fmla="*/ 4949952 w 9467172"/>
              <a:gd name="connsiteY425" fmla="*/ 3486150 h 5980768"/>
              <a:gd name="connsiteX426" fmla="*/ 4728972 w 9467172"/>
              <a:gd name="connsiteY426" fmla="*/ 3486658 h 5980768"/>
              <a:gd name="connsiteX427" fmla="*/ 4505960 w 9467172"/>
              <a:gd name="connsiteY427" fmla="*/ 3487166 h 5980768"/>
              <a:gd name="connsiteX428" fmla="*/ 4955879 w 9467172"/>
              <a:gd name="connsiteY428" fmla="*/ 3486150 h 5980768"/>
              <a:gd name="connsiteX429" fmla="*/ 4956810 w 9467172"/>
              <a:gd name="connsiteY429" fmla="*/ 2996269 h 5980768"/>
              <a:gd name="connsiteX430" fmla="*/ 5401056 w 9467172"/>
              <a:gd name="connsiteY430" fmla="*/ 2995084 h 5980768"/>
              <a:gd name="connsiteX431" fmla="*/ 5400209 w 9467172"/>
              <a:gd name="connsiteY431" fmla="*/ 3485134 h 5980768"/>
              <a:gd name="connsiteX432" fmla="*/ 5179060 w 9467172"/>
              <a:gd name="connsiteY432" fmla="*/ 3485642 h 5980768"/>
              <a:gd name="connsiteX433" fmla="*/ 4955879 w 9467172"/>
              <a:gd name="connsiteY433" fmla="*/ 3486150 h 5980768"/>
              <a:gd name="connsiteX434" fmla="*/ 5406051 w 9467172"/>
              <a:gd name="connsiteY434" fmla="*/ 3485050 h 5980768"/>
              <a:gd name="connsiteX435" fmla="*/ 5406898 w 9467172"/>
              <a:gd name="connsiteY435" fmla="*/ 2994999 h 5980768"/>
              <a:gd name="connsiteX436" fmla="*/ 5851483 w 9467172"/>
              <a:gd name="connsiteY436" fmla="*/ 2993814 h 5980768"/>
              <a:gd name="connsiteX437" fmla="*/ 5850721 w 9467172"/>
              <a:gd name="connsiteY437" fmla="*/ 3484034 h 5980768"/>
              <a:gd name="connsiteX438" fmla="*/ 5629402 w 9467172"/>
              <a:gd name="connsiteY438" fmla="*/ 3484542 h 5980768"/>
              <a:gd name="connsiteX439" fmla="*/ 5406051 w 9467172"/>
              <a:gd name="connsiteY439" fmla="*/ 3485050 h 5980768"/>
              <a:gd name="connsiteX440" fmla="*/ 5856478 w 9467172"/>
              <a:gd name="connsiteY440" fmla="*/ 3484034 h 5980768"/>
              <a:gd name="connsiteX441" fmla="*/ 5857240 w 9467172"/>
              <a:gd name="connsiteY441" fmla="*/ 2993814 h 5980768"/>
              <a:gd name="connsiteX442" fmla="*/ 6302079 w 9467172"/>
              <a:gd name="connsiteY442" fmla="*/ 2992628 h 5980768"/>
              <a:gd name="connsiteX443" fmla="*/ 6301402 w 9467172"/>
              <a:gd name="connsiteY443" fmla="*/ 3483018 h 5980768"/>
              <a:gd name="connsiteX444" fmla="*/ 6079998 w 9467172"/>
              <a:gd name="connsiteY444" fmla="*/ 3483526 h 5980768"/>
              <a:gd name="connsiteX445" fmla="*/ 5856478 w 9467172"/>
              <a:gd name="connsiteY445" fmla="*/ 3484034 h 5980768"/>
              <a:gd name="connsiteX446" fmla="*/ 6307074 w 9467172"/>
              <a:gd name="connsiteY446" fmla="*/ 3482933 h 5980768"/>
              <a:gd name="connsiteX447" fmla="*/ 6307752 w 9467172"/>
              <a:gd name="connsiteY447" fmla="*/ 2992543 h 5980768"/>
              <a:gd name="connsiteX448" fmla="*/ 6531441 w 9467172"/>
              <a:gd name="connsiteY448" fmla="*/ 2991951 h 5980768"/>
              <a:gd name="connsiteX449" fmla="*/ 6752929 w 9467172"/>
              <a:gd name="connsiteY449" fmla="*/ 2991358 h 5980768"/>
              <a:gd name="connsiteX450" fmla="*/ 6752336 w 9467172"/>
              <a:gd name="connsiteY450" fmla="*/ 3481917 h 5980768"/>
              <a:gd name="connsiteX451" fmla="*/ 6530764 w 9467172"/>
              <a:gd name="connsiteY451" fmla="*/ 3482425 h 5980768"/>
              <a:gd name="connsiteX452" fmla="*/ 6307074 w 9467172"/>
              <a:gd name="connsiteY452" fmla="*/ 3482933 h 5980768"/>
              <a:gd name="connsiteX453" fmla="*/ 6758432 w 9467172"/>
              <a:gd name="connsiteY453" fmla="*/ 2985432 h 5980768"/>
              <a:gd name="connsiteX454" fmla="*/ 6759025 w 9467172"/>
              <a:gd name="connsiteY454" fmla="*/ 2495042 h 5980768"/>
              <a:gd name="connsiteX455" fmla="*/ 7204456 w 9467172"/>
              <a:gd name="connsiteY455" fmla="*/ 2493688 h 5980768"/>
              <a:gd name="connsiteX456" fmla="*/ 7203948 w 9467172"/>
              <a:gd name="connsiteY456" fmla="*/ 2984246 h 5980768"/>
              <a:gd name="connsiteX457" fmla="*/ 6982291 w 9467172"/>
              <a:gd name="connsiteY457" fmla="*/ 2984839 h 5980768"/>
              <a:gd name="connsiteX458" fmla="*/ 6758432 w 9467172"/>
              <a:gd name="connsiteY458" fmla="*/ 2985432 h 5980768"/>
              <a:gd name="connsiteX459" fmla="*/ 7204964 w 9467172"/>
              <a:gd name="connsiteY459" fmla="*/ 1997626 h 5980768"/>
              <a:gd name="connsiteX460" fmla="*/ 7204456 w 9467172"/>
              <a:gd name="connsiteY460" fmla="*/ 2488015 h 5980768"/>
              <a:gd name="connsiteX461" fmla="*/ 6759025 w 9467172"/>
              <a:gd name="connsiteY461" fmla="*/ 2489285 h 5980768"/>
              <a:gd name="connsiteX462" fmla="*/ 6759448 w 9467172"/>
              <a:gd name="connsiteY462" fmla="*/ 2149264 h 5980768"/>
              <a:gd name="connsiteX463" fmla="*/ 6759618 w 9467172"/>
              <a:gd name="connsiteY463" fmla="*/ 1999149 h 5980768"/>
              <a:gd name="connsiteX464" fmla="*/ 6983391 w 9467172"/>
              <a:gd name="connsiteY464" fmla="*/ 1998388 h 5980768"/>
              <a:gd name="connsiteX465" fmla="*/ 7204964 w 9467172"/>
              <a:gd name="connsiteY465" fmla="*/ 1997710 h 5980768"/>
              <a:gd name="connsiteX466" fmla="*/ 6754114 w 9467172"/>
              <a:gd name="connsiteY466" fmla="*/ 1999065 h 5980768"/>
              <a:gd name="connsiteX467" fmla="*/ 6753521 w 9467172"/>
              <a:gd name="connsiteY467" fmla="*/ 2489285 h 5980768"/>
              <a:gd name="connsiteX468" fmla="*/ 6308429 w 9467172"/>
              <a:gd name="connsiteY468" fmla="*/ 2490555 h 5980768"/>
              <a:gd name="connsiteX469" fmla="*/ 6308936 w 9467172"/>
              <a:gd name="connsiteY469" fmla="*/ 2150618 h 5980768"/>
              <a:gd name="connsiteX470" fmla="*/ 6309106 w 9467172"/>
              <a:gd name="connsiteY470" fmla="*/ 2000504 h 5980768"/>
              <a:gd name="connsiteX471" fmla="*/ 6532711 w 9467172"/>
              <a:gd name="connsiteY471" fmla="*/ 1999742 h 5980768"/>
              <a:gd name="connsiteX472" fmla="*/ 6754114 w 9467172"/>
              <a:gd name="connsiteY472" fmla="*/ 1999065 h 5980768"/>
              <a:gd name="connsiteX473" fmla="*/ 6303519 w 9467172"/>
              <a:gd name="connsiteY473" fmla="*/ 2000504 h 5980768"/>
              <a:gd name="connsiteX474" fmla="*/ 6302841 w 9467172"/>
              <a:gd name="connsiteY474" fmla="*/ 2490555 h 5980768"/>
              <a:gd name="connsiteX475" fmla="*/ 5858087 w 9467172"/>
              <a:gd name="connsiteY475" fmla="*/ 2491825 h 5980768"/>
              <a:gd name="connsiteX476" fmla="*/ 5858595 w 9467172"/>
              <a:gd name="connsiteY476" fmla="*/ 2141305 h 5980768"/>
              <a:gd name="connsiteX477" fmla="*/ 5858849 w 9467172"/>
              <a:gd name="connsiteY477" fmla="*/ 2001944 h 5980768"/>
              <a:gd name="connsiteX478" fmla="*/ 6082285 w 9467172"/>
              <a:gd name="connsiteY478" fmla="*/ 2001266 h 5980768"/>
              <a:gd name="connsiteX479" fmla="*/ 6303602 w 9467172"/>
              <a:gd name="connsiteY479" fmla="*/ 2000589 h 5980768"/>
              <a:gd name="connsiteX480" fmla="*/ 5853007 w 9467172"/>
              <a:gd name="connsiteY480" fmla="*/ 2001944 h 5980768"/>
              <a:gd name="connsiteX481" fmla="*/ 5852245 w 9467172"/>
              <a:gd name="connsiteY481" fmla="*/ 2491825 h 5980768"/>
              <a:gd name="connsiteX482" fmla="*/ 5407745 w 9467172"/>
              <a:gd name="connsiteY482" fmla="*/ 2493095 h 5980768"/>
              <a:gd name="connsiteX483" fmla="*/ 5408338 w 9467172"/>
              <a:gd name="connsiteY483" fmla="*/ 2153412 h 5980768"/>
              <a:gd name="connsiteX484" fmla="*/ 5408591 w 9467172"/>
              <a:gd name="connsiteY484" fmla="*/ 2003383 h 5980768"/>
              <a:gd name="connsiteX485" fmla="*/ 5631857 w 9467172"/>
              <a:gd name="connsiteY485" fmla="*/ 2002705 h 5980768"/>
              <a:gd name="connsiteX486" fmla="*/ 5853007 w 9467172"/>
              <a:gd name="connsiteY486" fmla="*/ 2002028 h 5980768"/>
              <a:gd name="connsiteX487" fmla="*/ 5402834 w 9467172"/>
              <a:gd name="connsiteY487" fmla="*/ 2003383 h 5980768"/>
              <a:gd name="connsiteX488" fmla="*/ 5401988 w 9467172"/>
              <a:gd name="connsiteY488" fmla="*/ 2493095 h 5980768"/>
              <a:gd name="connsiteX489" fmla="*/ 4957826 w 9467172"/>
              <a:gd name="connsiteY489" fmla="*/ 2494365 h 5980768"/>
              <a:gd name="connsiteX490" fmla="*/ 4958504 w 9467172"/>
              <a:gd name="connsiteY490" fmla="*/ 2144014 h 5980768"/>
              <a:gd name="connsiteX491" fmla="*/ 4958757 w 9467172"/>
              <a:gd name="connsiteY491" fmla="*/ 2004822 h 5980768"/>
              <a:gd name="connsiteX492" fmla="*/ 5181854 w 9467172"/>
              <a:gd name="connsiteY492" fmla="*/ 2004145 h 5980768"/>
              <a:gd name="connsiteX493" fmla="*/ 5402834 w 9467172"/>
              <a:gd name="connsiteY493" fmla="*/ 2003467 h 5980768"/>
              <a:gd name="connsiteX494" fmla="*/ 4952746 w 9467172"/>
              <a:gd name="connsiteY494" fmla="*/ 2004822 h 5980768"/>
              <a:gd name="connsiteX495" fmla="*/ 4951815 w 9467172"/>
              <a:gd name="connsiteY495" fmla="*/ 2494365 h 5980768"/>
              <a:gd name="connsiteX496" fmla="*/ 4507907 w 9467172"/>
              <a:gd name="connsiteY496" fmla="*/ 2495635 h 5980768"/>
              <a:gd name="connsiteX497" fmla="*/ 4508669 w 9467172"/>
              <a:gd name="connsiteY497" fmla="*/ 2145623 h 5980768"/>
              <a:gd name="connsiteX498" fmla="*/ 4508923 w 9467172"/>
              <a:gd name="connsiteY498" fmla="*/ 2006261 h 5980768"/>
              <a:gd name="connsiteX499" fmla="*/ 4731851 w 9467172"/>
              <a:gd name="connsiteY499" fmla="*/ 2005584 h 5980768"/>
              <a:gd name="connsiteX500" fmla="*/ 4952746 w 9467172"/>
              <a:gd name="connsiteY500" fmla="*/ 2004907 h 5980768"/>
              <a:gd name="connsiteX501" fmla="*/ 4502912 w 9467172"/>
              <a:gd name="connsiteY501" fmla="*/ 2006261 h 5980768"/>
              <a:gd name="connsiteX502" fmla="*/ 4501896 w 9467172"/>
              <a:gd name="connsiteY502" fmla="*/ 2495635 h 5980768"/>
              <a:gd name="connsiteX503" fmla="*/ 4058327 w 9467172"/>
              <a:gd name="connsiteY503" fmla="*/ 2496905 h 5980768"/>
              <a:gd name="connsiteX504" fmla="*/ 4059090 w 9467172"/>
              <a:gd name="connsiteY504" fmla="*/ 2157561 h 5980768"/>
              <a:gd name="connsiteX505" fmla="*/ 4059428 w 9467172"/>
              <a:gd name="connsiteY505" fmla="*/ 2007701 h 5980768"/>
              <a:gd name="connsiteX506" fmla="*/ 4282186 w 9467172"/>
              <a:gd name="connsiteY506" fmla="*/ 2007024 h 5980768"/>
              <a:gd name="connsiteX507" fmla="*/ 4502912 w 9467172"/>
              <a:gd name="connsiteY507" fmla="*/ 2006346 h 5980768"/>
              <a:gd name="connsiteX508" fmla="*/ 4053248 w 9467172"/>
              <a:gd name="connsiteY508" fmla="*/ 2007701 h 5980768"/>
              <a:gd name="connsiteX509" fmla="*/ 4052147 w 9467172"/>
              <a:gd name="connsiteY509" fmla="*/ 2496905 h 5980768"/>
              <a:gd name="connsiteX510" fmla="*/ 3608917 w 9467172"/>
              <a:gd name="connsiteY510" fmla="*/ 2498175 h 5980768"/>
              <a:gd name="connsiteX511" fmla="*/ 3609764 w 9467172"/>
              <a:gd name="connsiteY511" fmla="*/ 2158916 h 5980768"/>
              <a:gd name="connsiteX512" fmla="*/ 3610102 w 9467172"/>
              <a:gd name="connsiteY512" fmla="*/ 2009140 h 5980768"/>
              <a:gd name="connsiteX513" fmla="*/ 3832690 w 9467172"/>
              <a:gd name="connsiteY513" fmla="*/ 2008463 h 5980768"/>
              <a:gd name="connsiteX514" fmla="*/ 4053248 w 9467172"/>
              <a:gd name="connsiteY514" fmla="*/ 2007786 h 5980768"/>
              <a:gd name="connsiteX515" fmla="*/ 3603752 w 9467172"/>
              <a:gd name="connsiteY515" fmla="*/ 2009140 h 5980768"/>
              <a:gd name="connsiteX516" fmla="*/ 3602567 w 9467172"/>
              <a:gd name="connsiteY516" fmla="*/ 2498175 h 5980768"/>
              <a:gd name="connsiteX517" fmla="*/ 3212084 w 9467172"/>
              <a:gd name="connsiteY517" fmla="*/ 2499276 h 5980768"/>
              <a:gd name="connsiteX518" fmla="*/ 3159590 w 9467172"/>
              <a:gd name="connsiteY518" fmla="*/ 2499445 h 5980768"/>
              <a:gd name="connsiteX519" fmla="*/ 3160437 w 9467172"/>
              <a:gd name="connsiteY519" fmla="*/ 2160355 h 5980768"/>
              <a:gd name="connsiteX520" fmla="*/ 3160861 w 9467172"/>
              <a:gd name="connsiteY520" fmla="*/ 2010580 h 5980768"/>
              <a:gd name="connsiteX521" fmla="*/ 3383280 w 9467172"/>
              <a:gd name="connsiteY521" fmla="*/ 2009902 h 5980768"/>
              <a:gd name="connsiteX522" fmla="*/ 3603752 w 9467172"/>
              <a:gd name="connsiteY522" fmla="*/ 2009225 h 5980768"/>
              <a:gd name="connsiteX523" fmla="*/ 3154511 w 9467172"/>
              <a:gd name="connsiteY523" fmla="*/ 2010664 h 5980768"/>
              <a:gd name="connsiteX524" fmla="*/ 3153240 w 9467172"/>
              <a:gd name="connsiteY524" fmla="*/ 2499530 h 5980768"/>
              <a:gd name="connsiteX525" fmla="*/ 2933700 w 9467172"/>
              <a:gd name="connsiteY525" fmla="*/ 2500122 h 5980768"/>
              <a:gd name="connsiteX526" fmla="*/ 2710603 w 9467172"/>
              <a:gd name="connsiteY526" fmla="*/ 2500800 h 5980768"/>
              <a:gd name="connsiteX527" fmla="*/ 2711958 w 9467172"/>
              <a:gd name="connsiteY527" fmla="*/ 2012103 h 5980768"/>
              <a:gd name="connsiteX528" fmla="*/ 2931498 w 9467172"/>
              <a:gd name="connsiteY528" fmla="*/ 2011426 h 5980768"/>
              <a:gd name="connsiteX529" fmla="*/ 3154511 w 9467172"/>
              <a:gd name="connsiteY529" fmla="*/ 2010749 h 5980768"/>
              <a:gd name="connsiteX530" fmla="*/ 2705439 w 9467172"/>
              <a:gd name="connsiteY530" fmla="*/ 2012103 h 5980768"/>
              <a:gd name="connsiteX531" fmla="*/ 2704084 w 9467172"/>
              <a:gd name="connsiteY531" fmla="*/ 2500800 h 5980768"/>
              <a:gd name="connsiteX532" fmla="*/ 2483866 w 9467172"/>
              <a:gd name="connsiteY532" fmla="*/ 2501392 h 5980768"/>
              <a:gd name="connsiteX533" fmla="*/ 2261701 w 9467172"/>
              <a:gd name="connsiteY533" fmla="*/ 2501985 h 5980768"/>
              <a:gd name="connsiteX534" fmla="*/ 2263140 w 9467172"/>
              <a:gd name="connsiteY534" fmla="*/ 2013458 h 5980768"/>
              <a:gd name="connsiteX535" fmla="*/ 2485221 w 9467172"/>
              <a:gd name="connsiteY535" fmla="*/ 2012781 h 5980768"/>
              <a:gd name="connsiteX536" fmla="*/ 2705354 w 9467172"/>
              <a:gd name="connsiteY536" fmla="*/ 2012103 h 5980768"/>
              <a:gd name="connsiteX537" fmla="*/ 3157051 w 9467172"/>
              <a:gd name="connsiteY537" fmla="*/ 3490384 h 5980768"/>
              <a:gd name="connsiteX538" fmla="*/ 3158321 w 9467172"/>
              <a:gd name="connsiteY538" fmla="*/ 3001095 h 5980768"/>
              <a:gd name="connsiteX539" fmla="*/ 3601382 w 9467172"/>
              <a:gd name="connsiteY539" fmla="*/ 2999910 h 5980768"/>
              <a:gd name="connsiteX540" fmla="*/ 3600196 w 9467172"/>
              <a:gd name="connsiteY540" fmla="*/ 3489368 h 5980768"/>
              <a:gd name="connsiteX541" fmla="*/ 3379640 w 9467172"/>
              <a:gd name="connsiteY541" fmla="*/ 3489876 h 5980768"/>
              <a:gd name="connsiteX542" fmla="*/ 3157051 w 9467172"/>
              <a:gd name="connsiteY542" fmla="*/ 3490384 h 5980768"/>
              <a:gd name="connsiteX543" fmla="*/ 6757839 w 9467172"/>
              <a:gd name="connsiteY543" fmla="*/ 3481832 h 5980768"/>
              <a:gd name="connsiteX544" fmla="*/ 6758432 w 9467172"/>
              <a:gd name="connsiteY544" fmla="*/ 2991274 h 5980768"/>
              <a:gd name="connsiteX545" fmla="*/ 6982291 w 9467172"/>
              <a:gd name="connsiteY545" fmla="*/ 2990681 h 5980768"/>
              <a:gd name="connsiteX546" fmla="*/ 7203948 w 9467172"/>
              <a:gd name="connsiteY546" fmla="*/ 2990088 h 5980768"/>
              <a:gd name="connsiteX547" fmla="*/ 7203440 w 9467172"/>
              <a:gd name="connsiteY547" fmla="*/ 3480816 h 5980768"/>
              <a:gd name="connsiteX548" fmla="*/ 6981783 w 9467172"/>
              <a:gd name="connsiteY548" fmla="*/ 3481324 h 5980768"/>
              <a:gd name="connsiteX549" fmla="*/ 6757924 w 9467172"/>
              <a:gd name="connsiteY549" fmla="*/ 3481832 h 5980768"/>
              <a:gd name="connsiteX550" fmla="*/ 7713557 w 9467172"/>
              <a:gd name="connsiteY550" fmla="*/ 2486491 h 5980768"/>
              <a:gd name="connsiteX551" fmla="*/ 7660894 w 9467172"/>
              <a:gd name="connsiteY551" fmla="*/ 2486660 h 5980768"/>
              <a:gd name="connsiteX552" fmla="*/ 7661148 w 9467172"/>
              <a:gd name="connsiteY552" fmla="*/ 2146385 h 5980768"/>
              <a:gd name="connsiteX553" fmla="*/ 7661318 w 9467172"/>
              <a:gd name="connsiteY553" fmla="*/ 1996101 h 5980768"/>
              <a:gd name="connsiteX554" fmla="*/ 7885346 w 9467172"/>
              <a:gd name="connsiteY554" fmla="*/ 1995340 h 5980768"/>
              <a:gd name="connsiteX555" fmla="*/ 8107172 w 9467172"/>
              <a:gd name="connsiteY555" fmla="*/ 1994662 h 5980768"/>
              <a:gd name="connsiteX556" fmla="*/ 8106834 w 9467172"/>
              <a:gd name="connsiteY556" fmla="*/ 2485306 h 5980768"/>
              <a:gd name="connsiteX557" fmla="*/ 7713557 w 9467172"/>
              <a:gd name="connsiteY557" fmla="*/ 2486406 h 5980768"/>
              <a:gd name="connsiteX558" fmla="*/ 7885346 w 9467172"/>
              <a:gd name="connsiteY558" fmla="*/ 1989751 h 5980768"/>
              <a:gd name="connsiteX559" fmla="*/ 7661318 w 9467172"/>
              <a:gd name="connsiteY559" fmla="*/ 1990429 h 5980768"/>
              <a:gd name="connsiteX560" fmla="*/ 7661571 w 9467172"/>
              <a:gd name="connsiteY560" fmla="*/ 1718818 h 5980768"/>
              <a:gd name="connsiteX561" fmla="*/ 7661741 w 9467172"/>
              <a:gd name="connsiteY561" fmla="*/ 1500124 h 5980768"/>
              <a:gd name="connsiteX562" fmla="*/ 8107596 w 9467172"/>
              <a:gd name="connsiteY562" fmla="*/ 1498600 h 5980768"/>
              <a:gd name="connsiteX563" fmla="*/ 8107257 w 9467172"/>
              <a:gd name="connsiteY563" fmla="*/ 1989074 h 5980768"/>
              <a:gd name="connsiteX564" fmla="*/ 7885430 w 9467172"/>
              <a:gd name="connsiteY564" fmla="*/ 1989751 h 5980768"/>
              <a:gd name="connsiteX565" fmla="*/ 7205472 w 9467172"/>
              <a:gd name="connsiteY565" fmla="*/ 1501648 h 5980768"/>
              <a:gd name="connsiteX566" fmla="*/ 7204964 w 9467172"/>
              <a:gd name="connsiteY566" fmla="*/ 1991784 h 5980768"/>
              <a:gd name="connsiteX567" fmla="*/ 6983391 w 9467172"/>
              <a:gd name="connsiteY567" fmla="*/ 1992461 h 5980768"/>
              <a:gd name="connsiteX568" fmla="*/ 6759618 w 9467172"/>
              <a:gd name="connsiteY568" fmla="*/ 1993138 h 5980768"/>
              <a:gd name="connsiteX569" fmla="*/ 6759956 w 9467172"/>
              <a:gd name="connsiteY569" fmla="*/ 1721782 h 5980768"/>
              <a:gd name="connsiteX570" fmla="*/ 6760210 w 9467172"/>
              <a:gd name="connsiteY570" fmla="*/ 1503172 h 5980768"/>
              <a:gd name="connsiteX571" fmla="*/ 6983900 w 9467172"/>
              <a:gd name="connsiteY571" fmla="*/ 1502410 h 5980768"/>
              <a:gd name="connsiteX572" fmla="*/ 7205472 w 9467172"/>
              <a:gd name="connsiteY572" fmla="*/ 1501648 h 5980768"/>
              <a:gd name="connsiteX573" fmla="*/ 6754707 w 9467172"/>
              <a:gd name="connsiteY573" fmla="*/ 1503257 h 5980768"/>
              <a:gd name="connsiteX574" fmla="*/ 6754114 w 9467172"/>
              <a:gd name="connsiteY574" fmla="*/ 1993223 h 5980768"/>
              <a:gd name="connsiteX575" fmla="*/ 6532711 w 9467172"/>
              <a:gd name="connsiteY575" fmla="*/ 1993900 h 5980768"/>
              <a:gd name="connsiteX576" fmla="*/ 6309106 w 9467172"/>
              <a:gd name="connsiteY576" fmla="*/ 1994578 h 5980768"/>
              <a:gd name="connsiteX577" fmla="*/ 6309445 w 9467172"/>
              <a:gd name="connsiteY577" fmla="*/ 1723729 h 5980768"/>
              <a:gd name="connsiteX578" fmla="*/ 6309784 w 9467172"/>
              <a:gd name="connsiteY578" fmla="*/ 1504781 h 5980768"/>
              <a:gd name="connsiteX579" fmla="*/ 6533303 w 9467172"/>
              <a:gd name="connsiteY579" fmla="*/ 1504019 h 5980768"/>
              <a:gd name="connsiteX580" fmla="*/ 6754707 w 9467172"/>
              <a:gd name="connsiteY580" fmla="*/ 1503257 h 5980768"/>
              <a:gd name="connsiteX581" fmla="*/ 6304196 w 9467172"/>
              <a:gd name="connsiteY581" fmla="*/ 1504781 h 5980768"/>
              <a:gd name="connsiteX582" fmla="*/ 6303519 w 9467172"/>
              <a:gd name="connsiteY582" fmla="*/ 1994578 h 5980768"/>
              <a:gd name="connsiteX583" fmla="*/ 6082200 w 9467172"/>
              <a:gd name="connsiteY583" fmla="*/ 1995255 h 5980768"/>
              <a:gd name="connsiteX584" fmla="*/ 5858764 w 9467172"/>
              <a:gd name="connsiteY584" fmla="*/ 1995932 h 5980768"/>
              <a:gd name="connsiteX585" fmla="*/ 5859188 w 9467172"/>
              <a:gd name="connsiteY585" fmla="*/ 1724999 h 5980768"/>
              <a:gd name="connsiteX586" fmla="*/ 5859526 w 9467172"/>
              <a:gd name="connsiteY586" fmla="*/ 1506305 h 5980768"/>
              <a:gd name="connsiteX587" fmla="*/ 6082877 w 9467172"/>
              <a:gd name="connsiteY587" fmla="*/ 1505543 h 5980768"/>
              <a:gd name="connsiteX588" fmla="*/ 6304111 w 9467172"/>
              <a:gd name="connsiteY588" fmla="*/ 1504781 h 5980768"/>
              <a:gd name="connsiteX589" fmla="*/ 5853854 w 9467172"/>
              <a:gd name="connsiteY589" fmla="*/ 1506305 h 5980768"/>
              <a:gd name="connsiteX590" fmla="*/ 5853091 w 9467172"/>
              <a:gd name="connsiteY590" fmla="*/ 1995932 h 5980768"/>
              <a:gd name="connsiteX591" fmla="*/ 5631942 w 9467172"/>
              <a:gd name="connsiteY591" fmla="*/ 1996609 h 5980768"/>
              <a:gd name="connsiteX592" fmla="*/ 5408676 w 9467172"/>
              <a:gd name="connsiteY592" fmla="*/ 1997287 h 5980768"/>
              <a:gd name="connsiteX593" fmla="*/ 5409099 w 9467172"/>
              <a:gd name="connsiteY593" fmla="*/ 1726438 h 5980768"/>
              <a:gd name="connsiteX594" fmla="*/ 5409438 w 9467172"/>
              <a:gd name="connsiteY594" fmla="*/ 1507829 h 5980768"/>
              <a:gd name="connsiteX595" fmla="*/ 5632619 w 9467172"/>
              <a:gd name="connsiteY595" fmla="*/ 1507067 h 5980768"/>
              <a:gd name="connsiteX596" fmla="*/ 5853769 w 9467172"/>
              <a:gd name="connsiteY596" fmla="*/ 1506305 h 5980768"/>
              <a:gd name="connsiteX597" fmla="*/ 5403681 w 9467172"/>
              <a:gd name="connsiteY597" fmla="*/ 1507913 h 5980768"/>
              <a:gd name="connsiteX598" fmla="*/ 5402834 w 9467172"/>
              <a:gd name="connsiteY598" fmla="*/ 1997456 h 5980768"/>
              <a:gd name="connsiteX599" fmla="*/ 5181854 w 9467172"/>
              <a:gd name="connsiteY599" fmla="*/ 1998134 h 5980768"/>
              <a:gd name="connsiteX600" fmla="*/ 4958757 w 9467172"/>
              <a:gd name="connsiteY600" fmla="*/ 1998811 h 5980768"/>
              <a:gd name="connsiteX601" fmla="*/ 4959265 w 9467172"/>
              <a:gd name="connsiteY601" fmla="*/ 1727454 h 5980768"/>
              <a:gd name="connsiteX602" fmla="*/ 4959689 w 9467172"/>
              <a:gd name="connsiteY602" fmla="*/ 1509438 h 5980768"/>
              <a:gd name="connsiteX603" fmla="*/ 5182701 w 9467172"/>
              <a:gd name="connsiteY603" fmla="*/ 1508676 h 5980768"/>
              <a:gd name="connsiteX604" fmla="*/ 5403681 w 9467172"/>
              <a:gd name="connsiteY604" fmla="*/ 1507913 h 5980768"/>
              <a:gd name="connsiteX605" fmla="*/ 4953677 w 9467172"/>
              <a:gd name="connsiteY605" fmla="*/ 1509438 h 5980768"/>
              <a:gd name="connsiteX606" fmla="*/ 4952746 w 9467172"/>
              <a:gd name="connsiteY606" fmla="*/ 1998811 h 5980768"/>
              <a:gd name="connsiteX607" fmla="*/ 4731851 w 9467172"/>
              <a:gd name="connsiteY607" fmla="*/ 1999488 h 5980768"/>
              <a:gd name="connsiteX608" fmla="*/ 4508923 w 9467172"/>
              <a:gd name="connsiteY608" fmla="*/ 2000165 h 5980768"/>
              <a:gd name="connsiteX609" fmla="*/ 4509516 w 9467172"/>
              <a:gd name="connsiteY609" fmla="*/ 1729232 h 5980768"/>
              <a:gd name="connsiteX610" fmla="*/ 4509940 w 9467172"/>
              <a:gd name="connsiteY610" fmla="*/ 1511046 h 5980768"/>
              <a:gd name="connsiteX611" fmla="*/ 4732782 w 9467172"/>
              <a:gd name="connsiteY611" fmla="*/ 1510284 h 5980768"/>
              <a:gd name="connsiteX612" fmla="*/ 4953593 w 9467172"/>
              <a:gd name="connsiteY612" fmla="*/ 1509522 h 5980768"/>
              <a:gd name="connsiteX613" fmla="*/ 4503928 w 9467172"/>
              <a:gd name="connsiteY613" fmla="*/ 1510961 h 5980768"/>
              <a:gd name="connsiteX614" fmla="*/ 4502912 w 9467172"/>
              <a:gd name="connsiteY614" fmla="*/ 2000165 h 5980768"/>
              <a:gd name="connsiteX615" fmla="*/ 4282186 w 9467172"/>
              <a:gd name="connsiteY615" fmla="*/ 2000843 h 5980768"/>
              <a:gd name="connsiteX616" fmla="*/ 4059428 w 9467172"/>
              <a:gd name="connsiteY616" fmla="*/ 2001520 h 5980768"/>
              <a:gd name="connsiteX617" fmla="*/ 4060021 w 9467172"/>
              <a:gd name="connsiteY617" fmla="*/ 1730248 h 5980768"/>
              <a:gd name="connsiteX618" fmla="*/ 4060529 w 9467172"/>
              <a:gd name="connsiteY618" fmla="*/ 1512486 h 5980768"/>
              <a:gd name="connsiteX619" fmla="*/ 4283202 w 9467172"/>
              <a:gd name="connsiteY619" fmla="*/ 1511724 h 5980768"/>
              <a:gd name="connsiteX620" fmla="*/ 4503928 w 9467172"/>
              <a:gd name="connsiteY620" fmla="*/ 1510961 h 5980768"/>
              <a:gd name="connsiteX621" fmla="*/ 4054348 w 9467172"/>
              <a:gd name="connsiteY621" fmla="*/ 1512570 h 5980768"/>
              <a:gd name="connsiteX622" fmla="*/ 4053248 w 9467172"/>
              <a:gd name="connsiteY622" fmla="*/ 2001605 h 5980768"/>
              <a:gd name="connsiteX623" fmla="*/ 3832690 w 9467172"/>
              <a:gd name="connsiteY623" fmla="*/ 2002282 h 5980768"/>
              <a:gd name="connsiteX624" fmla="*/ 3610102 w 9467172"/>
              <a:gd name="connsiteY624" fmla="*/ 2002959 h 5980768"/>
              <a:gd name="connsiteX625" fmla="*/ 3610779 w 9467172"/>
              <a:gd name="connsiteY625" fmla="*/ 1731434 h 5980768"/>
              <a:gd name="connsiteX626" fmla="*/ 3611287 w 9467172"/>
              <a:gd name="connsiteY626" fmla="*/ 1514094 h 5980768"/>
              <a:gd name="connsiteX627" fmla="*/ 3833876 w 9467172"/>
              <a:gd name="connsiteY627" fmla="*/ 1513332 h 5980768"/>
              <a:gd name="connsiteX628" fmla="*/ 4054432 w 9467172"/>
              <a:gd name="connsiteY628" fmla="*/ 1512570 h 5980768"/>
              <a:gd name="connsiteX629" fmla="*/ 3604937 w 9467172"/>
              <a:gd name="connsiteY629" fmla="*/ 1514094 h 5980768"/>
              <a:gd name="connsiteX630" fmla="*/ 3603752 w 9467172"/>
              <a:gd name="connsiteY630" fmla="*/ 2002959 h 5980768"/>
              <a:gd name="connsiteX631" fmla="*/ 3383280 w 9467172"/>
              <a:gd name="connsiteY631" fmla="*/ 2003637 h 5980768"/>
              <a:gd name="connsiteX632" fmla="*/ 3160861 w 9467172"/>
              <a:gd name="connsiteY632" fmla="*/ 2004314 h 5980768"/>
              <a:gd name="connsiteX633" fmla="*/ 3161538 w 9467172"/>
              <a:gd name="connsiteY633" fmla="*/ 1733465 h 5980768"/>
              <a:gd name="connsiteX634" fmla="*/ 3162131 w 9467172"/>
              <a:gd name="connsiteY634" fmla="*/ 1515618 h 5980768"/>
              <a:gd name="connsiteX635" fmla="*/ 3384550 w 9467172"/>
              <a:gd name="connsiteY635" fmla="*/ 1514856 h 5980768"/>
              <a:gd name="connsiteX636" fmla="*/ 3604937 w 9467172"/>
              <a:gd name="connsiteY636" fmla="*/ 1514094 h 5980768"/>
              <a:gd name="connsiteX637" fmla="*/ 3155781 w 9467172"/>
              <a:gd name="connsiteY637" fmla="*/ 1515618 h 5980768"/>
              <a:gd name="connsiteX638" fmla="*/ 3154511 w 9467172"/>
              <a:gd name="connsiteY638" fmla="*/ 2004314 h 5980768"/>
              <a:gd name="connsiteX639" fmla="*/ 2931498 w 9467172"/>
              <a:gd name="connsiteY639" fmla="*/ 2004992 h 5980768"/>
              <a:gd name="connsiteX640" fmla="*/ 2711958 w 9467172"/>
              <a:gd name="connsiteY640" fmla="*/ 2005669 h 5980768"/>
              <a:gd name="connsiteX641" fmla="*/ 2712212 w 9467172"/>
              <a:gd name="connsiteY641" fmla="*/ 1920494 h 5980768"/>
              <a:gd name="connsiteX642" fmla="*/ 2713313 w 9467172"/>
              <a:gd name="connsiteY642" fmla="*/ 1517142 h 5980768"/>
              <a:gd name="connsiteX643" fmla="*/ 2920323 w 9467172"/>
              <a:gd name="connsiteY643" fmla="*/ 1516465 h 5980768"/>
              <a:gd name="connsiteX644" fmla="*/ 3155781 w 9467172"/>
              <a:gd name="connsiteY644" fmla="*/ 1515618 h 5980768"/>
              <a:gd name="connsiteX645" fmla="*/ 2256536 w 9467172"/>
              <a:gd name="connsiteY645" fmla="*/ 2013543 h 5980768"/>
              <a:gd name="connsiteX646" fmla="*/ 2255097 w 9467172"/>
              <a:gd name="connsiteY646" fmla="*/ 2502070 h 5980768"/>
              <a:gd name="connsiteX647" fmla="*/ 2035048 w 9467172"/>
              <a:gd name="connsiteY647" fmla="*/ 2502662 h 5980768"/>
              <a:gd name="connsiteX648" fmla="*/ 1813052 w 9467172"/>
              <a:gd name="connsiteY648" fmla="*/ 2503255 h 5980768"/>
              <a:gd name="connsiteX649" fmla="*/ 1814576 w 9467172"/>
              <a:gd name="connsiteY649" fmla="*/ 2014898 h 5980768"/>
              <a:gd name="connsiteX650" fmla="*/ 2036487 w 9467172"/>
              <a:gd name="connsiteY650" fmla="*/ 2014220 h 5980768"/>
              <a:gd name="connsiteX651" fmla="*/ 2256451 w 9467172"/>
              <a:gd name="connsiteY651" fmla="*/ 2013543 h 5980768"/>
              <a:gd name="connsiteX652" fmla="*/ 1811528 w 9467172"/>
              <a:gd name="connsiteY652" fmla="*/ 2998386 h 5980768"/>
              <a:gd name="connsiteX653" fmla="*/ 1813052 w 9467172"/>
              <a:gd name="connsiteY653" fmla="*/ 2509774 h 5980768"/>
              <a:gd name="connsiteX654" fmla="*/ 2035048 w 9467172"/>
              <a:gd name="connsiteY654" fmla="*/ 2509097 h 5980768"/>
              <a:gd name="connsiteX655" fmla="*/ 2255097 w 9467172"/>
              <a:gd name="connsiteY655" fmla="*/ 2508420 h 5980768"/>
              <a:gd name="connsiteX656" fmla="*/ 2253657 w 9467172"/>
              <a:gd name="connsiteY656" fmla="*/ 2997200 h 5980768"/>
              <a:gd name="connsiteX657" fmla="*/ 2033608 w 9467172"/>
              <a:gd name="connsiteY657" fmla="*/ 2997793 h 5980768"/>
              <a:gd name="connsiteX658" fmla="*/ 1811613 w 9467172"/>
              <a:gd name="connsiteY658" fmla="*/ 2998386 h 5980768"/>
              <a:gd name="connsiteX659" fmla="*/ 2707894 w 9467172"/>
              <a:gd name="connsiteY659" fmla="*/ 3491484 h 5980768"/>
              <a:gd name="connsiteX660" fmla="*/ 2708487 w 9467172"/>
              <a:gd name="connsiteY660" fmla="*/ 3262715 h 5980768"/>
              <a:gd name="connsiteX661" fmla="*/ 2709164 w 9467172"/>
              <a:gd name="connsiteY661" fmla="*/ 3002450 h 5980768"/>
              <a:gd name="connsiteX662" fmla="*/ 2931498 w 9467172"/>
              <a:gd name="connsiteY662" fmla="*/ 3001857 h 5980768"/>
              <a:gd name="connsiteX663" fmla="*/ 3151886 w 9467172"/>
              <a:gd name="connsiteY663" fmla="*/ 3001264 h 5980768"/>
              <a:gd name="connsiteX664" fmla="*/ 3150616 w 9467172"/>
              <a:gd name="connsiteY664" fmla="*/ 3490553 h 5980768"/>
              <a:gd name="connsiteX665" fmla="*/ 2930229 w 9467172"/>
              <a:gd name="connsiteY665" fmla="*/ 3491061 h 5980768"/>
              <a:gd name="connsiteX666" fmla="*/ 2707809 w 9467172"/>
              <a:gd name="connsiteY666" fmla="*/ 3491569 h 5980768"/>
              <a:gd name="connsiteX667" fmla="*/ 3157051 w 9467172"/>
              <a:gd name="connsiteY667" fmla="*/ 3496734 h 5980768"/>
              <a:gd name="connsiteX668" fmla="*/ 3379640 w 9467172"/>
              <a:gd name="connsiteY668" fmla="*/ 3496141 h 5980768"/>
              <a:gd name="connsiteX669" fmla="*/ 3600196 w 9467172"/>
              <a:gd name="connsiteY669" fmla="*/ 3495633 h 5980768"/>
              <a:gd name="connsiteX670" fmla="*/ 3599773 w 9467172"/>
              <a:gd name="connsiteY670" fmla="*/ 3666575 h 5980768"/>
              <a:gd name="connsiteX671" fmla="*/ 3599011 w 9467172"/>
              <a:gd name="connsiteY671" fmla="*/ 3985260 h 5980768"/>
              <a:gd name="connsiteX672" fmla="*/ 3155781 w 9467172"/>
              <a:gd name="connsiteY672" fmla="*/ 3986192 h 5980768"/>
              <a:gd name="connsiteX673" fmla="*/ 3156289 w 9467172"/>
              <a:gd name="connsiteY673" fmla="*/ 3780960 h 5980768"/>
              <a:gd name="connsiteX674" fmla="*/ 3157051 w 9467172"/>
              <a:gd name="connsiteY674" fmla="*/ 3496734 h 5980768"/>
              <a:gd name="connsiteX675" fmla="*/ 7202848 w 9467172"/>
              <a:gd name="connsiteY675" fmla="*/ 3977471 h 5980768"/>
              <a:gd name="connsiteX676" fmla="*/ 6757162 w 9467172"/>
              <a:gd name="connsiteY676" fmla="*/ 3978402 h 5980768"/>
              <a:gd name="connsiteX677" fmla="*/ 6757416 w 9467172"/>
              <a:gd name="connsiteY677" fmla="*/ 3773001 h 5980768"/>
              <a:gd name="connsiteX678" fmla="*/ 6757754 w 9467172"/>
              <a:gd name="connsiteY678" fmla="*/ 3487674 h 5980768"/>
              <a:gd name="connsiteX679" fmla="*/ 6981614 w 9467172"/>
              <a:gd name="connsiteY679" fmla="*/ 3487082 h 5980768"/>
              <a:gd name="connsiteX680" fmla="*/ 7203270 w 9467172"/>
              <a:gd name="connsiteY680" fmla="*/ 3486489 h 5980768"/>
              <a:gd name="connsiteX681" fmla="*/ 7203102 w 9467172"/>
              <a:gd name="connsiteY681" fmla="*/ 3655907 h 5980768"/>
              <a:gd name="connsiteX682" fmla="*/ 7202763 w 9467172"/>
              <a:gd name="connsiteY682" fmla="*/ 3977471 h 5980768"/>
              <a:gd name="connsiteX683" fmla="*/ 7208774 w 9467172"/>
              <a:gd name="connsiteY683" fmla="*/ 3480816 h 5980768"/>
              <a:gd name="connsiteX684" fmla="*/ 7209282 w 9467172"/>
              <a:gd name="connsiteY684" fmla="*/ 2990088 h 5980768"/>
              <a:gd name="connsiteX685" fmla="*/ 7655053 w 9467172"/>
              <a:gd name="connsiteY685" fmla="*/ 2988903 h 5980768"/>
              <a:gd name="connsiteX686" fmla="*/ 7654629 w 9467172"/>
              <a:gd name="connsiteY686" fmla="*/ 3479800 h 5980768"/>
              <a:gd name="connsiteX687" fmla="*/ 7432803 w 9467172"/>
              <a:gd name="connsiteY687" fmla="*/ 3480308 h 5980768"/>
              <a:gd name="connsiteX688" fmla="*/ 7208774 w 9467172"/>
              <a:gd name="connsiteY688" fmla="*/ 3480816 h 5980768"/>
              <a:gd name="connsiteX689" fmla="*/ 7660386 w 9467172"/>
              <a:gd name="connsiteY689" fmla="*/ 2983061 h 5980768"/>
              <a:gd name="connsiteX690" fmla="*/ 7660809 w 9467172"/>
              <a:gd name="connsiteY690" fmla="*/ 2492333 h 5980768"/>
              <a:gd name="connsiteX691" fmla="*/ 8106834 w 9467172"/>
              <a:gd name="connsiteY691" fmla="*/ 2490978 h 5980768"/>
              <a:gd name="connsiteX692" fmla="*/ 8106495 w 9467172"/>
              <a:gd name="connsiteY692" fmla="*/ 2981876 h 5980768"/>
              <a:gd name="connsiteX693" fmla="*/ 7884584 w 9467172"/>
              <a:gd name="connsiteY693" fmla="*/ 2982468 h 5980768"/>
              <a:gd name="connsiteX694" fmla="*/ 7660470 w 9467172"/>
              <a:gd name="connsiteY694" fmla="*/ 2983061 h 5980768"/>
              <a:gd name="connsiteX695" fmla="*/ 8107511 w 9467172"/>
              <a:gd name="connsiteY695" fmla="*/ 1492843 h 5980768"/>
              <a:gd name="connsiteX696" fmla="*/ 7661656 w 9467172"/>
              <a:gd name="connsiteY696" fmla="*/ 1494282 h 5980768"/>
              <a:gd name="connsiteX697" fmla="*/ 7662080 w 9467172"/>
              <a:gd name="connsiteY697" fmla="*/ 1004147 h 5980768"/>
              <a:gd name="connsiteX698" fmla="*/ 8107850 w 9467172"/>
              <a:gd name="connsiteY698" fmla="*/ 1002538 h 5980768"/>
              <a:gd name="connsiteX699" fmla="*/ 8107511 w 9467172"/>
              <a:gd name="connsiteY699" fmla="*/ 1492843 h 5980768"/>
              <a:gd name="connsiteX700" fmla="*/ 7656407 w 9467172"/>
              <a:gd name="connsiteY700" fmla="*/ 1494367 h 5980768"/>
              <a:gd name="connsiteX701" fmla="*/ 7210891 w 9467172"/>
              <a:gd name="connsiteY701" fmla="*/ 1495806 h 5980768"/>
              <a:gd name="connsiteX702" fmla="*/ 7211399 w 9467172"/>
              <a:gd name="connsiteY702" fmla="*/ 1005840 h 5980768"/>
              <a:gd name="connsiteX703" fmla="*/ 7656830 w 9467172"/>
              <a:gd name="connsiteY703" fmla="*/ 1004231 h 5980768"/>
              <a:gd name="connsiteX704" fmla="*/ 7656407 w 9467172"/>
              <a:gd name="connsiteY704" fmla="*/ 1494367 h 5980768"/>
              <a:gd name="connsiteX705" fmla="*/ 7205472 w 9467172"/>
              <a:gd name="connsiteY705" fmla="*/ 1495891 h 5980768"/>
              <a:gd name="connsiteX706" fmla="*/ 6983900 w 9467172"/>
              <a:gd name="connsiteY706" fmla="*/ 1496653 h 5980768"/>
              <a:gd name="connsiteX707" fmla="*/ 6760210 w 9467172"/>
              <a:gd name="connsiteY707" fmla="*/ 1497415 h 5980768"/>
              <a:gd name="connsiteX708" fmla="*/ 6760802 w 9467172"/>
              <a:gd name="connsiteY708" fmla="*/ 1007618 h 5980768"/>
              <a:gd name="connsiteX709" fmla="*/ 7205980 w 9467172"/>
              <a:gd name="connsiteY709" fmla="*/ 1006009 h 5980768"/>
              <a:gd name="connsiteX710" fmla="*/ 7205472 w 9467172"/>
              <a:gd name="connsiteY710" fmla="*/ 1495976 h 5980768"/>
              <a:gd name="connsiteX711" fmla="*/ 6754707 w 9467172"/>
              <a:gd name="connsiteY711" fmla="*/ 1497330 h 5980768"/>
              <a:gd name="connsiteX712" fmla="*/ 6533303 w 9467172"/>
              <a:gd name="connsiteY712" fmla="*/ 1498092 h 5980768"/>
              <a:gd name="connsiteX713" fmla="*/ 6309784 w 9467172"/>
              <a:gd name="connsiteY713" fmla="*/ 1498854 h 5980768"/>
              <a:gd name="connsiteX714" fmla="*/ 6310461 w 9467172"/>
              <a:gd name="connsiteY714" fmla="*/ 1009227 h 5980768"/>
              <a:gd name="connsiteX715" fmla="*/ 6755300 w 9467172"/>
              <a:gd name="connsiteY715" fmla="*/ 1007618 h 5980768"/>
              <a:gd name="connsiteX716" fmla="*/ 6754707 w 9467172"/>
              <a:gd name="connsiteY716" fmla="*/ 1497415 h 5980768"/>
              <a:gd name="connsiteX717" fmla="*/ 6304196 w 9467172"/>
              <a:gd name="connsiteY717" fmla="*/ 1498854 h 5980768"/>
              <a:gd name="connsiteX718" fmla="*/ 6082962 w 9467172"/>
              <a:gd name="connsiteY718" fmla="*/ 1499616 h 5980768"/>
              <a:gd name="connsiteX719" fmla="*/ 5859611 w 9467172"/>
              <a:gd name="connsiteY719" fmla="*/ 1500378 h 5980768"/>
              <a:gd name="connsiteX720" fmla="*/ 5860373 w 9467172"/>
              <a:gd name="connsiteY720" fmla="*/ 1010920 h 5980768"/>
              <a:gd name="connsiteX721" fmla="*/ 6304873 w 9467172"/>
              <a:gd name="connsiteY721" fmla="*/ 1009311 h 5980768"/>
              <a:gd name="connsiteX722" fmla="*/ 6304196 w 9467172"/>
              <a:gd name="connsiteY722" fmla="*/ 1498939 h 5980768"/>
              <a:gd name="connsiteX723" fmla="*/ 5853854 w 9467172"/>
              <a:gd name="connsiteY723" fmla="*/ 1500378 h 5980768"/>
              <a:gd name="connsiteX724" fmla="*/ 5632704 w 9467172"/>
              <a:gd name="connsiteY724" fmla="*/ 1501140 h 5980768"/>
              <a:gd name="connsiteX725" fmla="*/ 5409523 w 9467172"/>
              <a:gd name="connsiteY725" fmla="*/ 1501902 h 5980768"/>
              <a:gd name="connsiteX726" fmla="*/ 5410369 w 9467172"/>
              <a:gd name="connsiteY726" fmla="*/ 1012613 h 5980768"/>
              <a:gd name="connsiteX727" fmla="*/ 5854615 w 9467172"/>
              <a:gd name="connsiteY727" fmla="*/ 1011005 h 5980768"/>
              <a:gd name="connsiteX728" fmla="*/ 5853854 w 9467172"/>
              <a:gd name="connsiteY728" fmla="*/ 1500463 h 5980768"/>
              <a:gd name="connsiteX729" fmla="*/ 5403681 w 9467172"/>
              <a:gd name="connsiteY729" fmla="*/ 1501902 h 5980768"/>
              <a:gd name="connsiteX730" fmla="*/ 5182701 w 9467172"/>
              <a:gd name="connsiteY730" fmla="*/ 1502664 h 5980768"/>
              <a:gd name="connsiteX731" fmla="*/ 4959689 w 9467172"/>
              <a:gd name="connsiteY731" fmla="*/ 1503426 h 5980768"/>
              <a:gd name="connsiteX732" fmla="*/ 4960620 w 9467172"/>
              <a:gd name="connsiteY732" fmla="*/ 1014307 h 5980768"/>
              <a:gd name="connsiteX733" fmla="*/ 5404527 w 9467172"/>
              <a:gd name="connsiteY733" fmla="*/ 1012698 h 5980768"/>
              <a:gd name="connsiteX734" fmla="*/ 5403681 w 9467172"/>
              <a:gd name="connsiteY734" fmla="*/ 1501987 h 5980768"/>
              <a:gd name="connsiteX735" fmla="*/ 4953677 w 9467172"/>
              <a:gd name="connsiteY735" fmla="*/ 1503341 h 5980768"/>
              <a:gd name="connsiteX736" fmla="*/ 4732867 w 9467172"/>
              <a:gd name="connsiteY736" fmla="*/ 1504103 h 5980768"/>
              <a:gd name="connsiteX737" fmla="*/ 4510024 w 9467172"/>
              <a:gd name="connsiteY737" fmla="*/ 1504865 h 5980768"/>
              <a:gd name="connsiteX738" fmla="*/ 4511040 w 9467172"/>
              <a:gd name="connsiteY738" fmla="*/ 1015915 h 5980768"/>
              <a:gd name="connsiteX739" fmla="*/ 4954693 w 9467172"/>
              <a:gd name="connsiteY739" fmla="*/ 1014307 h 5980768"/>
              <a:gd name="connsiteX740" fmla="*/ 4953762 w 9467172"/>
              <a:gd name="connsiteY740" fmla="*/ 1503426 h 5980768"/>
              <a:gd name="connsiteX741" fmla="*/ 4503928 w 9467172"/>
              <a:gd name="connsiteY741" fmla="*/ 1504865 h 5980768"/>
              <a:gd name="connsiteX742" fmla="*/ 4283287 w 9467172"/>
              <a:gd name="connsiteY742" fmla="*/ 1505628 h 5980768"/>
              <a:gd name="connsiteX743" fmla="*/ 4060614 w 9467172"/>
              <a:gd name="connsiteY743" fmla="*/ 1506389 h 5980768"/>
              <a:gd name="connsiteX744" fmla="*/ 4061714 w 9467172"/>
              <a:gd name="connsiteY744" fmla="*/ 1017524 h 5980768"/>
              <a:gd name="connsiteX745" fmla="*/ 4505029 w 9467172"/>
              <a:gd name="connsiteY745" fmla="*/ 1015915 h 5980768"/>
              <a:gd name="connsiteX746" fmla="*/ 4504013 w 9467172"/>
              <a:gd name="connsiteY746" fmla="*/ 1504865 h 5980768"/>
              <a:gd name="connsiteX747" fmla="*/ 4054348 w 9467172"/>
              <a:gd name="connsiteY747" fmla="*/ 1506305 h 5980768"/>
              <a:gd name="connsiteX748" fmla="*/ 3833791 w 9467172"/>
              <a:gd name="connsiteY748" fmla="*/ 1507067 h 5980768"/>
              <a:gd name="connsiteX749" fmla="*/ 3611203 w 9467172"/>
              <a:gd name="connsiteY749" fmla="*/ 1507829 h 5980768"/>
              <a:gd name="connsiteX750" fmla="*/ 3612388 w 9467172"/>
              <a:gd name="connsiteY750" fmla="*/ 1019133 h 5980768"/>
              <a:gd name="connsiteX751" fmla="*/ 4055364 w 9467172"/>
              <a:gd name="connsiteY751" fmla="*/ 1017524 h 5980768"/>
              <a:gd name="connsiteX752" fmla="*/ 4054264 w 9467172"/>
              <a:gd name="connsiteY752" fmla="*/ 1506305 h 5980768"/>
              <a:gd name="connsiteX753" fmla="*/ 3605022 w 9467172"/>
              <a:gd name="connsiteY753" fmla="*/ 1507829 h 5980768"/>
              <a:gd name="connsiteX754" fmla="*/ 3384635 w 9467172"/>
              <a:gd name="connsiteY754" fmla="*/ 1508591 h 5980768"/>
              <a:gd name="connsiteX755" fmla="*/ 3162215 w 9467172"/>
              <a:gd name="connsiteY755" fmla="*/ 1509353 h 5980768"/>
              <a:gd name="connsiteX756" fmla="*/ 3163485 w 9467172"/>
              <a:gd name="connsiteY756" fmla="*/ 1020826 h 5980768"/>
              <a:gd name="connsiteX757" fmla="*/ 3606207 w 9467172"/>
              <a:gd name="connsiteY757" fmla="*/ 1019217 h 5980768"/>
              <a:gd name="connsiteX758" fmla="*/ 3605022 w 9467172"/>
              <a:gd name="connsiteY758" fmla="*/ 1507913 h 5980768"/>
              <a:gd name="connsiteX759" fmla="*/ 2706963 w 9467172"/>
              <a:gd name="connsiteY759" fmla="*/ 1447038 h 5980768"/>
              <a:gd name="connsiteX760" fmla="*/ 2706793 w 9467172"/>
              <a:gd name="connsiteY760" fmla="*/ 1510792 h 5980768"/>
              <a:gd name="connsiteX761" fmla="*/ 2486660 w 9467172"/>
              <a:gd name="connsiteY761" fmla="*/ 1511554 h 5980768"/>
              <a:gd name="connsiteX762" fmla="*/ 2264579 w 9467172"/>
              <a:gd name="connsiteY762" fmla="*/ 1512316 h 5980768"/>
              <a:gd name="connsiteX763" fmla="*/ 2266019 w 9467172"/>
              <a:gd name="connsiteY763" fmla="*/ 1024128 h 5980768"/>
              <a:gd name="connsiteX764" fmla="*/ 2708064 w 9467172"/>
              <a:gd name="connsiteY764" fmla="*/ 1022519 h 5980768"/>
              <a:gd name="connsiteX765" fmla="*/ 2706878 w 9467172"/>
              <a:gd name="connsiteY765" fmla="*/ 1447123 h 5980768"/>
              <a:gd name="connsiteX766" fmla="*/ 2257975 w 9467172"/>
              <a:gd name="connsiteY766" fmla="*/ 1512316 h 5980768"/>
              <a:gd name="connsiteX767" fmla="*/ 2038011 w 9467172"/>
              <a:gd name="connsiteY767" fmla="*/ 1513078 h 5980768"/>
              <a:gd name="connsiteX768" fmla="*/ 1816100 w 9467172"/>
              <a:gd name="connsiteY768" fmla="*/ 1513840 h 5980768"/>
              <a:gd name="connsiteX769" fmla="*/ 1817624 w 9467172"/>
              <a:gd name="connsiteY769" fmla="*/ 1025821 h 5980768"/>
              <a:gd name="connsiteX770" fmla="*/ 2259415 w 9467172"/>
              <a:gd name="connsiteY770" fmla="*/ 1024213 h 5980768"/>
              <a:gd name="connsiteX771" fmla="*/ 2257975 w 9467172"/>
              <a:gd name="connsiteY771" fmla="*/ 1512401 h 5980768"/>
              <a:gd name="connsiteX772" fmla="*/ 1816100 w 9467172"/>
              <a:gd name="connsiteY772" fmla="*/ 1520275 h 5980768"/>
              <a:gd name="connsiteX773" fmla="*/ 2038011 w 9467172"/>
              <a:gd name="connsiteY773" fmla="*/ 1519513 h 5980768"/>
              <a:gd name="connsiteX774" fmla="*/ 2257975 w 9467172"/>
              <a:gd name="connsiteY774" fmla="*/ 1518751 h 5980768"/>
              <a:gd name="connsiteX775" fmla="*/ 2256790 w 9467172"/>
              <a:gd name="connsiteY775" fmla="*/ 1934126 h 5980768"/>
              <a:gd name="connsiteX776" fmla="*/ 2256536 w 9467172"/>
              <a:gd name="connsiteY776" fmla="*/ 2007108 h 5980768"/>
              <a:gd name="connsiteX777" fmla="*/ 2036572 w 9467172"/>
              <a:gd name="connsiteY777" fmla="*/ 2007786 h 5980768"/>
              <a:gd name="connsiteX778" fmla="*/ 1814661 w 9467172"/>
              <a:gd name="connsiteY778" fmla="*/ 2008463 h 5980768"/>
              <a:gd name="connsiteX779" fmla="*/ 1814915 w 9467172"/>
              <a:gd name="connsiteY779" fmla="*/ 1935226 h 5980768"/>
              <a:gd name="connsiteX780" fmla="*/ 1816185 w 9467172"/>
              <a:gd name="connsiteY780" fmla="*/ 1520275 h 5980768"/>
              <a:gd name="connsiteX781" fmla="*/ 1807803 w 9467172"/>
              <a:gd name="connsiteY781" fmla="*/ 2014982 h 5980768"/>
              <a:gd name="connsiteX782" fmla="*/ 1806279 w 9467172"/>
              <a:gd name="connsiteY782" fmla="*/ 2503339 h 5980768"/>
              <a:gd name="connsiteX783" fmla="*/ 1364573 w 9467172"/>
              <a:gd name="connsiteY783" fmla="*/ 2504610 h 5980768"/>
              <a:gd name="connsiteX784" fmla="*/ 1366181 w 9467172"/>
              <a:gd name="connsiteY784" fmla="*/ 2016337 h 5980768"/>
              <a:gd name="connsiteX785" fmla="*/ 1587923 w 9467172"/>
              <a:gd name="connsiteY785" fmla="*/ 2015659 h 5980768"/>
              <a:gd name="connsiteX786" fmla="*/ 1807803 w 9467172"/>
              <a:gd name="connsiteY786" fmla="*/ 2014982 h 5980768"/>
              <a:gd name="connsiteX787" fmla="*/ 1362964 w 9467172"/>
              <a:gd name="connsiteY787" fmla="*/ 2999571 h 5980768"/>
              <a:gd name="connsiteX788" fmla="*/ 1364573 w 9467172"/>
              <a:gd name="connsiteY788" fmla="*/ 2511129 h 5980768"/>
              <a:gd name="connsiteX789" fmla="*/ 1586399 w 9467172"/>
              <a:gd name="connsiteY789" fmla="*/ 2510452 h 5980768"/>
              <a:gd name="connsiteX790" fmla="*/ 1806279 w 9467172"/>
              <a:gd name="connsiteY790" fmla="*/ 2509774 h 5980768"/>
              <a:gd name="connsiteX791" fmla="*/ 1804755 w 9467172"/>
              <a:gd name="connsiteY791" fmla="*/ 2998386 h 5980768"/>
              <a:gd name="connsiteX792" fmla="*/ 1584791 w 9467172"/>
              <a:gd name="connsiteY792" fmla="*/ 2998978 h 5980768"/>
              <a:gd name="connsiteX793" fmla="*/ 1362964 w 9467172"/>
              <a:gd name="connsiteY793" fmla="*/ 2999571 h 5980768"/>
              <a:gd name="connsiteX794" fmla="*/ 1811528 w 9467172"/>
              <a:gd name="connsiteY794" fmla="*/ 3004820 h 5980768"/>
              <a:gd name="connsiteX795" fmla="*/ 2033524 w 9467172"/>
              <a:gd name="connsiteY795" fmla="*/ 3004228 h 5980768"/>
              <a:gd name="connsiteX796" fmla="*/ 2253573 w 9467172"/>
              <a:gd name="connsiteY796" fmla="*/ 3003635 h 5980768"/>
              <a:gd name="connsiteX797" fmla="*/ 2252811 w 9467172"/>
              <a:gd name="connsiteY797" fmla="*/ 3263816 h 5980768"/>
              <a:gd name="connsiteX798" fmla="*/ 2252133 w 9467172"/>
              <a:gd name="connsiteY798" fmla="*/ 3492585 h 5980768"/>
              <a:gd name="connsiteX799" fmla="*/ 2032000 w 9467172"/>
              <a:gd name="connsiteY799" fmla="*/ 3493093 h 5980768"/>
              <a:gd name="connsiteX800" fmla="*/ 1809919 w 9467172"/>
              <a:gd name="connsiteY800" fmla="*/ 3493601 h 5980768"/>
              <a:gd name="connsiteX801" fmla="*/ 1810682 w 9467172"/>
              <a:gd name="connsiteY801" fmla="*/ 3249168 h 5980768"/>
              <a:gd name="connsiteX802" fmla="*/ 1811443 w 9467172"/>
              <a:gd name="connsiteY802" fmla="*/ 3004820 h 5980768"/>
              <a:gd name="connsiteX803" fmla="*/ 1808480 w 9467172"/>
              <a:gd name="connsiteY803" fmla="*/ 3989070 h 5980768"/>
              <a:gd name="connsiteX804" fmla="*/ 1810004 w 9467172"/>
              <a:gd name="connsiteY804" fmla="*/ 3500120 h 5980768"/>
              <a:gd name="connsiteX805" fmla="*/ 2032085 w 9467172"/>
              <a:gd name="connsiteY805" fmla="*/ 3499528 h 5980768"/>
              <a:gd name="connsiteX806" fmla="*/ 2252218 w 9467172"/>
              <a:gd name="connsiteY806" fmla="*/ 3499020 h 5980768"/>
              <a:gd name="connsiteX807" fmla="*/ 2251202 w 9467172"/>
              <a:gd name="connsiteY807" fmla="*/ 3856821 h 5980768"/>
              <a:gd name="connsiteX808" fmla="*/ 2250779 w 9467172"/>
              <a:gd name="connsiteY808" fmla="*/ 3988139 h 5980768"/>
              <a:gd name="connsiteX809" fmla="*/ 2030645 w 9467172"/>
              <a:gd name="connsiteY809" fmla="*/ 3988647 h 5980768"/>
              <a:gd name="connsiteX810" fmla="*/ 1808565 w 9467172"/>
              <a:gd name="connsiteY810" fmla="*/ 3989155 h 5980768"/>
              <a:gd name="connsiteX811" fmla="*/ 2257382 w 9467172"/>
              <a:gd name="connsiteY811" fmla="*/ 3988054 h 5980768"/>
              <a:gd name="connsiteX812" fmla="*/ 2258822 w 9467172"/>
              <a:gd name="connsiteY812" fmla="*/ 3498935 h 5980768"/>
              <a:gd name="connsiteX813" fmla="*/ 2481072 w 9467172"/>
              <a:gd name="connsiteY813" fmla="*/ 3498342 h 5980768"/>
              <a:gd name="connsiteX814" fmla="*/ 2701375 w 9467172"/>
              <a:gd name="connsiteY814" fmla="*/ 3497750 h 5980768"/>
              <a:gd name="connsiteX815" fmla="*/ 2700359 w 9467172"/>
              <a:gd name="connsiteY815" fmla="*/ 3856059 h 5980768"/>
              <a:gd name="connsiteX816" fmla="*/ 2700020 w 9467172"/>
              <a:gd name="connsiteY816" fmla="*/ 3987038 h 5980768"/>
              <a:gd name="connsiteX817" fmla="*/ 2479717 w 9467172"/>
              <a:gd name="connsiteY817" fmla="*/ 3987546 h 5980768"/>
              <a:gd name="connsiteX818" fmla="*/ 2257467 w 9467172"/>
              <a:gd name="connsiteY818" fmla="*/ 3988054 h 5980768"/>
              <a:gd name="connsiteX819" fmla="*/ 2706540 w 9467172"/>
              <a:gd name="connsiteY819" fmla="*/ 3987123 h 5980768"/>
              <a:gd name="connsiteX820" fmla="*/ 2707894 w 9467172"/>
              <a:gd name="connsiteY820" fmla="*/ 3497834 h 5980768"/>
              <a:gd name="connsiteX821" fmla="*/ 2930314 w 9467172"/>
              <a:gd name="connsiteY821" fmla="*/ 3497242 h 5980768"/>
              <a:gd name="connsiteX822" fmla="*/ 3150701 w 9467172"/>
              <a:gd name="connsiteY822" fmla="*/ 3496649 h 5980768"/>
              <a:gd name="connsiteX823" fmla="*/ 3150277 w 9467172"/>
              <a:gd name="connsiteY823" fmla="*/ 3668607 h 5980768"/>
              <a:gd name="connsiteX824" fmla="*/ 3149431 w 9467172"/>
              <a:gd name="connsiteY824" fmla="*/ 3986107 h 5980768"/>
              <a:gd name="connsiteX825" fmla="*/ 2916682 w 9467172"/>
              <a:gd name="connsiteY825" fmla="*/ 3986615 h 5980768"/>
              <a:gd name="connsiteX826" fmla="*/ 2706540 w 9467172"/>
              <a:gd name="connsiteY826" fmla="*/ 3987038 h 5980768"/>
              <a:gd name="connsiteX827" fmla="*/ 7654205 w 9467172"/>
              <a:gd name="connsiteY827" fmla="*/ 3976540 h 5980768"/>
              <a:gd name="connsiteX828" fmla="*/ 7208266 w 9467172"/>
              <a:gd name="connsiteY828" fmla="*/ 3977471 h 5980768"/>
              <a:gd name="connsiteX829" fmla="*/ 7208436 w 9467172"/>
              <a:gd name="connsiteY829" fmla="*/ 3773340 h 5980768"/>
              <a:gd name="connsiteX830" fmla="*/ 7208689 w 9467172"/>
              <a:gd name="connsiteY830" fmla="*/ 3486574 h 5980768"/>
              <a:gd name="connsiteX831" fmla="*/ 7432718 w 9467172"/>
              <a:gd name="connsiteY831" fmla="*/ 3485981 h 5980768"/>
              <a:gd name="connsiteX832" fmla="*/ 7654544 w 9467172"/>
              <a:gd name="connsiteY832" fmla="*/ 3485388 h 5980768"/>
              <a:gd name="connsiteX833" fmla="*/ 7654375 w 9467172"/>
              <a:gd name="connsiteY833" fmla="*/ 3657262 h 5980768"/>
              <a:gd name="connsiteX834" fmla="*/ 7654120 w 9467172"/>
              <a:gd name="connsiteY834" fmla="*/ 3976455 h 5980768"/>
              <a:gd name="connsiteX835" fmla="*/ 7659963 w 9467172"/>
              <a:gd name="connsiteY835" fmla="*/ 3479716 h 5980768"/>
              <a:gd name="connsiteX836" fmla="*/ 7660386 w 9467172"/>
              <a:gd name="connsiteY836" fmla="*/ 2988818 h 5980768"/>
              <a:gd name="connsiteX837" fmla="*/ 7884499 w 9467172"/>
              <a:gd name="connsiteY837" fmla="*/ 2988226 h 5980768"/>
              <a:gd name="connsiteX838" fmla="*/ 8106410 w 9467172"/>
              <a:gd name="connsiteY838" fmla="*/ 2987633 h 5980768"/>
              <a:gd name="connsiteX839" fmla="*/ 8106071 w 9467172"/>
              <a:gd name="connsiteY839" fmla="*/ 3478700 h 5980768"/>
              <a:gd name="connsiteX840" fmla="*/ 7884075 w 9467172"/>
              <a:gd name="connsiteY840" fmla="*/ 3479208 h 5980768"/>
              <a:gd name="connsiteX841" fmla="*/ 7659878 w 9467172"/>
              <a:gd name="connsiteY841" fmla="*/ 3479716 h 5980768"/>
              <a:gd name="connsiteX842" fmla="*/ 8111659 w 9467172"/>
              <a:gd name="connsiteY842" fmla="*/ 2981876 h 5980768"/>
              <a:gd name="connsiteX843" fmla="*/ 8111998 w 9467172"/>
              <a:gd name="connsiteY843" fmla="*/ 2490978 h 5980768"/>
              <a:gd name="connsiteX844" fmla="*/ 8111998 w 9467172"/>
              <a:gd name="connsiteY844" fmla="*/ 2490978 h 5980768"/>
              <a:gd name="connsiteX845" fmla="*/ 8558276 w 9467172"/>
              <a:gd name="connsiteY845" fmla="*/ 2489624 h 5980768"/>
              <a:gd name="connsiteX846" fmla="*/ 8558022 w 9467172"/>
              <a:gd name="connsiteY846" fmla="*/ 2980690 h 5980768"/>
              <a:gd name="connsiteX847" fmla="*/ 8335941 w 9467172"/>
              <a:gd name="connsiteY847" fmla="*/ 2981283 h 5980768"/>
              <a:gd name="connsiteX848" fmla="*/ 8111659 w 9467172"/>
              <a:gd name="connsiteY848" fmla="*/ 2981876 h 5980768"/>
              <a:gd name="connsiteX849" fmla="*/ 8167709 w 9467172"/>
              <a:gd name="connsiteY849" fmla="*/ 2485221 h 5980768"/>
              <a:gd name="connsiteX850" fmla="*/ 8111998 w 9467172"/>
              <a:gd name="connsiteY850" fmla="*/ 2485390 h 5980768"/>
              <a:gd name="connsiteX851" fmla="*/ 8112253 w 9467172"/>
              <a:gd name="connsiteY851" fmla="*/ 2134277 h 5980768"/>
              <a:gd name="connsiteX852" fmla="*/ 8112253 w 9467172"/>
              <a:gd name="connsiteY852" fmla="*/ 1994662 h 5980768"/>
              <a:gd name="connsiteX853" fmla="*/ 8336535 w 9467172"/>
              <a:gd name="connsiteY853" fmla="*/ 1993900 h 5980768"/>
              <a:gd name="connsiteX854" fmla="*/ 8558530 w 9467172"/>
              <a:gd name="connsiteY854" fmla="*/ 1993223 h 5980768"/>
              <a:gd name="connsiteX855" fmla="*/ 8558276 w 9467172"/>
              <a:gd name="connsiteY855" fmla="*/ 2484035 h 5980768"/>
              <a:gd name="connsiteX856" fmla="*/ 8167709 w 9467172"/>
              <a:gd name="connsiteY856" fmla="*/ 2485136 h 5980768"/>
              <a:gd name="connsiteX857" fmla="*/ 8336619 w 9467172"/>
              <a:gd name="connsiteY857" fmla="*/ 1988312 h 5980768"/>
              <a:gd name="connsiteX858" fmla="*/ 8112421 w 9467172"/>
              <a:gd name="connsiteY858" fmla="*/ 1988990 h 5980768"/>
              <a:gd name="connsiteX859" fmla="*/ 8112591 w 9467172"/>
              <a:gd name="connsiteY859" fmla="*/ 1716955 h 5980768"/>
              <a:gd name="connsiteX860" fmla="*/ 8112760 w 9467172"/>
              <a:gd name="connsiteY860" fmla="*/ 1498515 h 5980768"/>
              <a:gd name="connsiteX861" fmla="*/ 8558869 w 9467172"/>
              <a:gd name="connsiteY861" fmla="*/ 1496991 h 5980768"/>
              <a:gd name="connsiteX862" fmla="*/ 8558615 w 9467172"/>
              <a:gd name="connsiteY862" fmla="*/ 1987635 h 5980768"/>
              <a:gd name="connsiteX863" fmla="*/ 8336619 w 9467172"/>
              <a:gd name="connsiteY863" fmla="*/ 1988312 h 5980768"/>
              <a:gd name="connsiteX864" fmla="*/ 919734 w 9467172"/>
              <a:gd name="connsiteY864" fmla="*/ 1516719 h 5980768"/>
              <a:gd name="connsiteX865" fmla="*/ 921427 w 9467172"/>
              <a:gd name="connsiteY865" fmla="*/ 1029039 h 5980768"/>
              <a:gd name="connsiteX866" fmla="*/ 1362541 w 9467172"/>
              <a:gd name="connsiteY866" fmla="*/ 1027430 h 5980768"/>
              <a:gd name="connsiteX867" fmla="*/ 1360932 w 9467172"/>
              <a:gd name="connsiteY867" fmla="*/ 1515280 h 5980768"/>
              <a:gd name="connsiteX868" fmla="*/ 1141222 w 9467172"/>
              <a:gd name="connsiteY868" fmla="*/ 1516041 h 5980768"/>
              <a:gd name="connsiteX869" fmla="*/ 919649 w 9467172"/>
              <a:gd name="connsiteY869" fmla="*/ 1516803 h 5980768"/>
              <a:gd name="connsiteX870" fmla="*/ 1367790 w 9467172"/>
              <a:gd name="connsiteY870" fmla="*/ 1521799 h 5980768"/>
              <a:gd name="connsiteX871" fmla="*/ 1589532 w 9467172"/>
              <a:gd name="connsiteY871" fmla="*/ 1521037 h 5980768"/>
              <a:gd name="connsiteX872" fmla="*/ 1809327 w 9467172"/>
              <a:gd name="connsiteY872" fmla="*/ 1520275 h 5980768"/>
              <a:gd name="connsiteX873" fmla="*/ 1808056 w 9467172"/>
              <a:gd name="connsiteY873" fmla="*/ 1940984 h 5980768"/>
              <a:gd name="connsiteX874" fmla="*/ 1807887 w 9467172"/>
              <a:gd name="connsiteY874" fmla="*/ 2008463 h 5980768"/>
              <a:gd name="connsiteX875" fmla="*/ 1588008 w 9467172"/>
              <a:gd name="connsiteY875" fmla="*/ 2009140 h 5980768"/>
              <a:gd name="connsiteX876" fmla="*/ 1366266 w 9467172"/>
              <a:gd name="connsiteY876" fmla="*/ 2009817 h 5980768"/>
              <a:gd name="connsiteX877" fmla="*/ 1366520 w 9467172"/>
              <a:gd name="connsiteY877" fmla="*/ 1924982 h 5980768"/>
              <a:gd name="connsiteX878" fmla="*/ 1367875 w 9467172"/>
              <a:gd name="connsiteY878" fmla="*/ 1521799 h 5980768"/>
              <a:gd name="connsiteX879" fmla="*/ 1359323 w 9467172"/>
              <a:gd name="connsiteY879" fmla="*/ 2016422 h 5980768"/>
              <a:gd name="connsiteX880" fmla="*/ 1357715 w 9467172"/>
              <a:gd name="connsiteY880" fmla="*/ 2504610 h 5980768"/>
              <a:gd name="connsiteX881" fmla="*/ 916347 w 9467172"/>
              <a:gd name="connsiteY881" fmla="*/ 2505880 h 5980768"/>
              <a:gd name="connsiteX882" fmla="*/ 918041 w 9467172"/>
              <a:gd name="connsiteY882" fmla="*/ 2017776 h 5980768"/>
              <a:gd name="connsiteX883" fmla="*/ 1139613 w 9467172"/>
              <a:gd name="connsiteY883" fmla="*/ 2017099 h 5980768"/>
              <a:gd name="connsiteX884" fmla="*/ 1359323 w 9467172"/>
              <a:gd name="connsiteY884" fmla="*/ 2016422 h 5980768"/>
              <a:gd name="connsiteX885" fmla="*/ 914654 w 9467172"/>
              <a:gd name="connsiteY885" fmla="*/ 3000756 h 5980768"/>
              <a:gd name="connsiteX886" fmla="*/ 916347 w 9467172"/>
              <a:gd name="connsiteY886" fmla="*/ 2512484 h 5980768"/>
              <a:gd name="connsiteX887" fmla="*/ 1138005 w 9467172"/>
              <a:gd name="connsiteY887" fmla="*/ 2511806 h 5980768"/>
              <a:gd name="connsiteX888" fmla="*/ 1357799 w 9467172"/>
              <a:gd name="connsiteY888" fmla="*/ 2511129 h 5980768"/>
              <a:gd name="connsiteX889" fmla="*/ 1356191 w 9467172"/>
              <a:gd name="connsiteY889" fmla="*/ 2999571 h 5980768"/>
              <a:gd name="connsiteX890" fmla="*/ 1136396 w 9467172"/>
              <a:gd name="connsiteY890" fmla="*/ 3000164 h 5980768"/>
              <a:gd name="connsiteX891" fmla="*/ 914739 w 9467172"/>
              <a:gd name="connsiteY891" fmla="*/ 3000756 h 5980768"/>
              <a:gd name="connsiteX892" fmla="*/ 1362964 w 9467172"/>
              <a:gd name="connsiteY892" fmla="*/ 3006090 h 5980768"/>
              <a:gd name="connsiteX893" fmla="*/ 1584791 w 9467172"/>
              <a:gd name="connsiteY893" fmla="*/ 3005498 h 5980768"/>
              <a:gd name="connsiteX894" fmla="*/ 1804755 w 9467172"/>
              <a:gd name="connsiteY894" fmla="*/ 3004905 h 5980768"/>
              <a:gd name="connsiteX895" fmla="*/ 1803993 w 9467172"/>
              <a:gd name="connsiteY895" fmla="*/ 3265340 h 5980768"/>
              <a:gd name="connsiteX896" fmla="*/ 1803315 w 9467172"/>
              <a:gd name="connsiteY896" fmla="*/ 3493686 h 5980768"/>
              <a:gd name="connsiteX897" fmla="*/ 1583351 w 9467172"/>
              <a:gd name="connsiteY897" fmla="*/ 3494194 h 5980768"/>
              <a:gd name="connsiteX898" fmla="*/ 1361440 w 9467172"/>
              <a:gd name="connsiteY898" fmla="*/ 3494702 h 5980768"/>
              <a:gd name="connsiteX899" fmla="*/ 1362202 w 9467172"/>
              <a:gd name="connsiteY899" fmla="*/ 3266102 h 5980768"/>
              <a:gd name="connsiteX900" fmla="*/ 1363049 w 9467172"/>
              <a:gd name="connsiteY900" fmla="*/ 3006090 h 5980768"/>
              <a:gd name="connsiteX901" fmla="*/ 1354497 w 9467172"/>
              <a:gd name="connsiteY901" fmla="*/ 3501221 h 5980768"/>
              <a:gd name="connsiteX902" fmla="*/ 1353312 w 9467172"/>
              <a:gd name="connsiteY902" fmla="*/ 3858768 h 5980768"/>
              <a:gd name="connsiteX903" fmla="*/ 1352889 w 9467172"/>
              <a:gd name="connsiteY903" fmla="*/ 3990086 h 5980768"/>
              <a:gd name="connsiteX904" fmla="*/ 1133009 w 9467172"/>
              <a:gd name="connsiteY904" fmla="*/ 3990594 h 5980768"/>
              <a:gd name="connsiteX905" fmla="*/ 911267 w 9467172"/>
              <a:gd name="connsiteY905" fmla="*/ 3991102 h 5980768"/>
              <a:gd name="connsiteX906" fmla="*/ 912961 w 9467172"/>
              <a:gd name="connsiteY906" fmla="*/ 3502491 h 5980768"/>
              <a:gd name="connsiteX907" fmla="*/ 1134703 w 9467172"/>
              <a:gd name="connsiteY907" fmla="*/ 3501898 h 5980768"/>
              <a:gd name="connsiteX908" fmla="*/ 1354582 w 9467172"/>
              <a:gd name="connsiteY908" fmla="*/ 3501306 h 5980768"/>
              <a:gd name="connsiteX909" fmla="*/ 909489 w 9467172"/>
              <a:gd name="connsiteY909" fmla="*/ 4486318 h 5980768"/>
              <a:gd name="connsiteX910" fmla="*/ 911183 w 9467172"/>
              <a:gd name="connsiteY910" fmla="*/ 3997452 h 5980768"/>
              <a:gd name="connsiteX911" fmla="*/ 1132925 w 9467172"/>
              <a:gd name="connsiteY911" fmla="*/ 3996944 h 5980768"/>
              <a:gd name="connsiteX912" fmla="*/ 1352804 w 9467172"/>
              <a:gd name="connsiteY912" fmla="*/ 3996436 h 5980768"/>
              <a:gd name="connsiteX913" fmla="*/ 1352127 w 9467172"/>
              <a:gd name="connsiteY913" fmla="*/ 4202769 h 5980768"/>
              <a:gd name="connsiteX914" fmla="*/ 1351195 w 9467172"/>
              <a:gd name="connsiteY914" fmla="*/ 4485386 h 5980768"/>
              <a:gd name="connsiteX915" fmla="*/ 1236641 w 9467172"/>
              <a:gd name="connsiteY915" fmla="*/ 4485641 h 5980768"/>
              <a:gd name="connsiteX916" fmla="*/ 909404 w 9467172"/>
              <a:gd name="connsiteY916" fmla="*/ 4486233 h 5980768"/>
              <a:gd name="connsiteX917" fmla="*/ 1358138 w 9467172"/>
              <a:gd name="connsiteY917" fmla="*/ 4485471 h 5980768"/>
              <a:gd name="connsiteX918" fmla="*/ 1359747 w 9467172"/>
              <a:gd name="connsiteY918" fmla="*/ 3996521 h 5980768"/>
              <a:gd name="connsiteX919" fmla="*/ 1581658 w 9467172"/>
              <a:gd name="connsiteY919" fmla="*/ 3996013 h 5980768"/>
              <a:gd name="connsiteX920" fmla="*/ 1801706 w 9467172"/>
              <a:gd name="connsiteY920" fmla="*/ 3995505 h 5980768"/>
              <a:gd name="connsiteX921" fmla="*/ 1801029 w 9467172"/>
              <a:gd name="connsiteY921" fmla="*/ 4201669 h 5980768"/>
              <a:gd name="connsiteX922" fmla="*/ 1800182 w 9467172"/>
              <a:gd name="connsiteY922" fmla="*/ 4484625 h 5980768"/>
              <a:gd name="connsiteX923" fmla="*/ 1686306 w 9467172"/>
              <a:gd name="connsiteY923" fmla="*/ 4484878 h 5980768"/>
              <a:gd name="connsiteX924" fmla="*/ 1358138 w 9467172"/>
              <a:gd name="connsiteY924" fmla="*/ 4485471 h 5980768"/>
              <a:gd name="connsiteX925" fmla="*/ 1806956 w 9467172"/>
              <a:gd name="connsiteY925" fmla="*/ 4484625 h 5980768"/>
              <a:gd name="connsiteX926" fmla="*/ 1808480 w 9467172"/>
              <a:gd name="connsiteY926" fmla="*/ 3995505 h 5980768"/>
              <a:gd name="connsiteX927" fmla="*/ 2030561 w 9467172"/>
              <a:gd name="connsiteY927" fmla="*/ 3994997 h 5980768"/>
              <a:gd name="connsiteX928" fmla="*/ 2250694 w 9467172"/>
              <a:gd name="connsiteY928" fmla="*/ 3994489 h 5980768"/>
              <a:gd name="connsiteX929" fmla="*/ 2250101 w 9467172"/>
              <a:gd name="connsiteY929" fmla="*/ 4201245 h 5980768"/>
              <a:gd name="connsiteX930" fmla="*/ 2249255 w 9467172"/>
              <a:gd name="connsiteY930" fmla="*/ 4483778 h 5980768"/>
              <a:gd name="connsiteX931" fmla="*/ 2135886 w 9467172"/>
              <a:gd name="connsiteY931" fmla="*/ 4484032 h 5980768"/>
              <a:gd name="connsiteX932" fmla="*/ 1806871 w 9467172"/>
              <a:gd name="connsiteY932" fmla="*/ 4484625 h 5980768"/>
              <a:gd name="connsiteX933" fmla="*/ 2255943 w 9467172"/>
              <a:gd name="connsiteY933" fmla="*/ 4483778 h 5980768"/>
              <a:gd name="connsiteX934" fmla="*/ 2257382 w 9467172"/>
              <a:gd name="connsiteY934" fmla="*/ 3994489 h 5980768"/>
              <a:gd name="connsiteX935" fmla="*/ 2479632 w 9467172"/>
              <a:gd name="connsiteY935" fmla="*/ 3993981 h 5980768"/>
              <a:gd name="connsiteX936" fmla="*/ 2699935 w 9467172"/>
              <a:gd name="connsiteY936" fmla="*/ 3993473 h 5980768"/>
              <a:gd name="connsiteX937" fmla="*/ 2699343 w 9467172"/>
              <a:gd name="connsiteY937" fmla="*/ 4199975 h 5980768"/>
              <a:gd name="connsiteX938" fmla="*/ 2698581 w 9467172"/>
              <a:gd name="connsiteY938" fmla="*/ 4482931 h 5980768"/>
              <a:gd name="connsiteX939" fmla="*/ 2585805 w 9467172"/>
              <a:gd name="connsiteY939" fmla="*/ 4483185 h 5980768"/>
              <a:gd name="connsiteX940" fmla="*/ 2255943 w 9467172"/>
              <a:gd name="connsiteY940" fmla="*/ 4483778 h 5980768"/>
              <a:gd name="connsiteX941" fmla="*/ 2705100 w 9467172"/>
              <a:gd name="connsiteY941" fmla="*/ 4482931 h 5980768"/>
              <a:gd name="connsiteX942" fmla="*/ 2706455 w 9467172"/>
              <a:gd name="connsiteY942" fmla="*/ 3993473 h 5980768"/>
              <a:gd name="connsiteX943" fmla="*/ 2916598 w 9467172"/>
              <a:gd name="connsiteY943" fmla="*/ 3992965 h 5980768"/>
              <a:gd name="connsiteX944" fmla="*/ 3149346 w 9467172"/>
              <a:gd name="connsiteY944" fmla="*/ 3992457 h 5980768"/>
              <a:gd name="connsiteX945" fmla="*/ 3148584 w 9467172"/>
              <a:gd name="connsiteY945" fmla="*/ 4295902 h 5980768"/>
              <a:gd name="connsiteX946" fmla="*/ 3148076 w 9467172"/>
              <a:gd name="connsiteY946" fmla="*/ 4482084 h 5980768"/>
              <a:gd name="connsiteX947" fmla="*/ 3030051 w 9467172"/>
              <a:gd name="connsiteY947" fmla="*/ 4482339 h 5980768"/>
              <a:gd name="connsiteX948" fmla="*/ 2705100 w 9467172"/>
              <a:gd name="connsiteY948" fmla="*/ 4482931 h 5980768"/>
              <a:gd name="connsiteX949" fmla="*/ 3154511 w 9467172"/>
              <a:gd name="connsiteY949" fmla="*/ 4482084 h 5980768"/>
              <a:gd name="connsiteX950" fmla="*/ 3154765 w 9467172"/>
              <a:gd name="connsiteY950" fmla="*/ 4384125 h 5980768"/>
              <a:gd name="connsiteX951" fmla="*/ 3155781 w 9467172"/>
              <a:gd name="connsiteY951" fmla="*/ 3992457 h 5980768"/>
              <a:gd name="connsiteX952" fmla="*/ 3599011 w 9467172"/>
              <a:gd name="connsiteY952" fmla="*/ 3991441 h 5980768"/>
              <a:gd name="connsiteX953" fmla="*/ 3598248 w 9467172"/>
              <a:gd name="connsiteY953" fmla="*/ 4296326 h 5980768"/>
              <a:gd name="connsiteX954" fmla="*/ 3597825 w 9467172"/>
              <a:gd name="connsiteY954" fmla="*/ 4481238 h 5980768"/>
              <a:gd name="connsiteX955" fmla="*/ 3479631 w 9467172"/>
              <a:gd name="connsiteY955" fmla="*/ 4481492 h 5980768"/>
              <a:gd name="connsiteX956" fmla="*/ 3154511 w 9467172"/>
              <a:gd name="connsiteY956" fmla="*/ 4482084 h 5980768"/>
              <a:gd name="connsiteX957" fmla="*/ 3604090 w 9467172"/>
              <a:gd name="connsiteY957" fmla="*/ 4481238 h 5980768"/>
              <a:gd name="connsiteX958" fmla="*/ 3604345 w 9467172"/>
              <a:gd name="connsiteY958" fmla="*/ 4385141 h 5980768"/>
              <a:gd name="connsiteX959" fmla="*/ 3605276 w 9467172"/>
              <a:gd name="connsiteY959" fmla="*/ 3991356 h 5980768"/>
              <a:gd name="connsiteX960" fmla="*/ 4048760 w 9467172"/>
              <a:gd name="connsiteY960" fmla="*/ 3990340 h 5980768"/>
              <a:gd name="connsiteX961" fmla="*/ 4048082 w 9467172"/>
              <a:gd name="connsiteY961" fmla="*/ 4296834 h 5980768"/>
              <a:gd name="connsiteX962" fmla="*/ 4047659 w 9467172"/>
              <a:gd name="connsiteY962" fmla="*/ 4480307 h 5980768"/>
              <a:gd name="connsiteX963" fmla="*/ 3925740 w 9467172"/>
              <a:gd name="connsiteY963" fmla="*/ 4480560 h 5980768"/>
              <a:gd name="connsiteX964" fmla="*/ 3604006 w 9467172"/>
              <a:gd name="connsiteY964" fmla="*/ 4481153 h 5980768"/>
              <a:gd name="connsiteX965" fmla="*/ 4053925 w 9467172"/>
              <a:gd name="connsiteY965" fmla="*/ 4480391 h 5980768"/>
              <a:gd name="connsiteX966" fmla="*/ 4054094 w 9467172"/>
              <a:gd name="connsiteY966" fmla="*/ 4386411 h 5980768"/>
              <a:gd name="connsiteX967" fmla="*/ 4054940 w 9467172"/>
              <a:gd name="connsiteY967" fmla="*/ 3990425 h 5980768"/>
              <a:gd name="connsiteX968" fmla="*/ 4498764 w 9467172"/>
              <a:gd name="connsiteY968" fmla="*/ 3989409 h 5980768"/>
              <a:gd name="connsiteX969" fmla="*/ 4498171 w 9467172"/>
              <a:gd name="connsiteY969" fmla="*/ 4293870 h 5980768"/>
              <a:gd name="connsiteX970" fmla="*/ 4497748 w 9467172"/>
              <a:gd name="connsiteY970" fmla="*/ 4479544 h 5980768"/>
              <a:gd name="connsiteX971" fmla="*/ 4378198 w 9467172"/>
              <a:gd name="connsiteY971" fmla="*/ 4479799 h 5980768"/>
              <a:gd name="connsiteX972" fmla="*/ 4053840 w 9467172"/>
              <a:gd name="connsiteY972" fmla="*/ 4480391 h 5980768"/>
              <a:gd name="connsiteX973" fmla="*/ 4503843 w 9467172"/>
              <a:gd name="connsiteY973" fmla="*/ 4479544 h 5980768"/>
              <a:gd name="connsiteX974" fmla="*/ 4504013 w 9467172"/>
              <a:gd name="connsiteY974" fmla="*/ 4382601 h 5980768"/>
              <a:gd name="connsiteX975" fmla="*/ 4504859 w 9467172"/>
              <a:gd name="connsiteY975" fmla="*/ 3989409 h 5980768"/>
              <a:gd name="connsiteX976" fmla="*/ 4949021 w 9467172"/>
              <a:gd name="connsiteY976" fmla="*/ 3988393 h 5980768"/>
              <a:gd name="connsiteX977" fmla="*/ 4948428 w 9467172"/>
              <a:gd name="connsiteY977" fmla="*/ 4291754 h 5980768"/>
              <a:gd name="connsiteX978" fmla="*/ 4948090 w 9467172"/>
              <a:gd name="connsiteY978" fmla="*/ 4478698 h 5980768"/>
              <a:gd name="connsiteX979" fmla="*/ 4829895 w 9467172"/>
              <a:gd name="connsiteY979" fmla="*/ 4478952 h 5980768"/>
              <a:gd name="connsiteX980" fmla="*/ 4503843 w 9467172"/>
              <a:gd name="connsiteY980" fmla="*/ 4479544 h 5980768"/>
              <a:gd name="connsiteX981" fmla="*/ 4954016 w 9467172"/>
              <a:gd name="connsiteY981" fmla="*/ 4478698 h 5980768"/>
              <a:gd name="connsiteX982" fmla="*/ 4954185 w 9467172"/>
              <a:gd name="connsiteY982" fmla="*/ 4379976 h 5980768"/>
              <a:gd name="connsiteX983" fmla="*/ 4954948 w 9467172"/>
              <a:gd name="connsiteY983" fmla="*/ 3988393 h 5980768"/>
              <a:gd name="connsiteX984" fmla="*/ 5399363 w 9467172"/>
              <a:gd name="connsiteY984" fmla="*/ 3987377 h 5980768"/>
              <a:gd name="connsiteX985" fmla="*/ 5398855 w 9467172"/>
              <a:gd name="connsiteY985" fmla="*/ 4293447 h 5980768"/>
              <a:gd name="connsiteX986" fmla="*/ 5398516 w 9467172"/>
              <a:gd name="connsiteY986" fmla="*/ 4477851 h 5980768"/>
              <a:gd name="connsiteX987" fmla="*/ 5277782 w 9467172"/>
              <a:gd name="connsiteY987" fmla="*/ 4478105 h 5980768"/>
              <a:gd name="connsiteX988" fmla="*/ 4954016 w 9467172"/>
              <a:gd name="connsiteY988" fmla="*/ 4478698 h 5980768"/>
              <a:gd name="connsiteX989" fmla="*/ 5404358 w 9467172"/>
              <a:gd name="connsiteY989" fmla="*/ 4477767 h 5980768"/>
              <a:gd name="connsiteX990" fmla="*/ 5404527 w 9467172"/>
              <a:gd name="connsiteY990" fmla="*/ 4382855 h 5980768"/>
              <a:gd name="connsiteX991" fmla="*/ 5405205 w 9467172"/>
              <a:gd name="connsiteY991" fmla="*/ 3987292 h 5980768"/>
              <a:gd name="connsiteX992" fmla="*/ 5849959 w 9467172"/>
              <a:gd name="connsiteY992" fmla="*/ 3986276 h 5980768"/>
              <a:gd name="connsiteX993" fmla="*/ 5849451 w 9467172"/>
              <a:gd name="connsiteY993" fmla="*/ 4289129 h 5980768"/>
              <a:gd name="connsiteX994" fmla="*/ 5849197 w 9467172"/>
              <a:gd name="connsiteY994" fmla="*/ 4476920 h 5980768"/>
              <a:gd name="connsiteX995" fmla="*/ 5731256 w 9467172"/>
              <a:gd name="connsiteY995" fmla="*/ 4477174 h 5980768"/>
              <a:gd name="connsiteX996" fmla="*/ 5404358 w 9467172"/>
              <a:gd name="connsiteY996" fmla="*/ 4477767 h 5980768"/>
              <a:gd name="connsiteX997" fmla="*/ 5854954 w 9467172"/>
              <a:gd name="connsiteY997" fmla="*/ 4476920 h 5980768"/>
              <a:gd name="connsiteX998" fmla="*/ 5855123 w 9467172"/>
              <a:gd name="connsiteY998" fmla="*/ 4377098 h 5980768"/>
              <a:gd name="connsiteX999" fmla="*/ 5855716 w 9467172"/>
              <a:gd name="connsiteY999" fmla="*/ 3986276 h 5980768"/>
              <a:gd name="connsiteX1000" fmla="*/ 6300724 w 9467172"/>
              <a:gd name="connsiteY1000" fmla="*/ 3985260 h 5980768"/>
              <a:gd name="connsiteX1001" fmla="*/ 6300301 w 9467172"/>
              <a:gd name="connsiteY1001" fmla="*/ 4288536 h 5980768"/>
              <a:gd name="connsiteX1002" fmla="*/ 6300047 w 9467172"/>
              <a:gd name="connsiteY1002" fmla="*/ 4476073 h 5980768"/>
              <a:gd name="connsiteX1003" fmla="*/ 6177535 w 9467172"/>
              <a:gd name="connsiteY1003" fmla="*/ 4476327 h 5980768"/>
              <a:gd name="connsiteX1004" fmla="*/ 5854869 w 9467172"/>
              <a:gd name="connsiteY1004" fmla="*/ 4476920 h 5980768"/>
              <a:gd name="connsiteX1005" fmla="*/ 6305719 w 9467172"/>
              <a:gd name="connsiteY1005" fmla="*/ 4476073 h 5980768"/>
              <a:gd name="connsiteX1006" fmla="*/ 6305888 w 9467172"/>
              <a:gd name="connsiteY1006" fmla="*/ 4376844 h 5980768"/>
              <a:gd name="connsiteX1007" fmla="*/ 6306397 w 9467172"/>
              <a:gd name="connsiteY1007" fmla="*/ 3985345 h 5980768"/>
              <a:gd name="connsiteX1008" fmla="*/ 6751743 w 9467172"/>
              <a:gd name="connsiteY1008" fmla="*/ 3984329 h 5980768"/>
              <a:gd name="connsiteX1009" fmla="*/ 6751404 w 9467172"/>
              <a:gd name="connsiteY1009" fmla="*/ 4289468 h 5980768"/>
              <a:gd name="connsiteX1010" fmla="*/ 6751151 w 9467172"/>
              <a:gd name="connsiteY1010" fmla="*/ 4475311 h 5980768"/>
              <a:gd name="connsiteX1011" fmla="*/ 6631855 w 9467172"/>
              <a:gd name="connsiteY1011" fmla="*/ 4475565 h 5980768"/>
              <a:gd name="connsiteX1012" fmla="*/ 6305719 w 9467172"/>
              <a:gd name="connsiteY1012" fmla="*/ 4476158 h 5980768"/>
              <a:gd name="connsiteX1013" fmla="*/ 6756654 w 9467172"/>
              <a:gd name="connsiteY1013" fmla="*/ 4475226 h 5980768"/>
              <a:gd name="connsiteX1014" fmla="*/ 6756654 w 9467172"/>
              <a:gd name="connsiteY1014" fmla="*/ 4378537 h 5980768"/>
              <a:gd name="connsiteX1015" fmla="*/ 6757247 w 9467172"/>
              <a:gd name="connsiteY1015" fmla="*/ 3984329 h 5980768"/>
              <a:gd name="connsiteX1016" fmla="*/ 7202932 w 9467172"/>
              <a:gd name="connsiteY1016" fmla="*/ 3983313 h 5980768"/>
              <a:gd name="connsiteX1017" fmla="*/ 7202593 w 9467172"/>
              <a:gd name="connsiteY1017" fmla="*/ 4287775 h 5980768"/>
              <a:gd name="connsiteX1018" fmla="*/ 7202424 w 9467172"/>
              <a:gd name="connsiteY1018" fmla="*/ 4474465 h 5980768"/>
              <a:gd name="connsiteX1019" fmla="*/ 7081859 w 9467172"/>
              <a:gd name="connsiteY1019" fmla="*/ 4474718 h 5980768"/>
              <a:gd name="connsiteX1020" fmla="*/ 6756654 w 9467172"/>
              <a:gd name="connsiteY1020" fmla="*/ 4475311 h 5980768"/>
              <a:gd name="connsiteX1021" fmla="*/ 7207758 w 9467172"/>
              <a:gd name="connsiteY1021" fmla="*/ 4474380 h 5980768"/>
              <a:gd name="connsiteX1022" fmla="*/ 7207758 w 9467172"/>
              <a:gd name="connsiteY1022" fmla="*/ 4376505 h 5980768"/>
              <a:gd name="connsiteX1023" fmla="*/ 7208266 w 9467172"/>
              <a:gd name="connsiteY1023" fmla="*/ 3983228 h 5980768"/>
              <a:gd name="connsiteX1024" fmla="*/ 7654205 w 9467172"/>
              <a:gd name="connsiteY1024" fmla="*/ 3982212 h 5980768"/>
              <a:gd name="connsiteX1025" fmla="*/ 7653952 w 9467172"/>
              <a:gd name="connsiteY1025" fmla="*/ 4287012 h 5980768"/>
              <a:gd name="connsiteX1026" fmla="*/ 7653782 w 9467172"/>
              <a:gd name="connsiteY1026" fmla="*/ 4473449 h 5980768"/>
              <a:gd name="connsiteX1027" fmla="*/ 7533470 w 9467172"/>
              <a:gd name="connsiteY1027" fmla="*/ 4473702 h 5980768"/>
              <a:gd name="connsiteX1028" fmla="*/ 7207758 w 9467172"/>
              <a:gd name="connsiteY1028" fmla="*/ 4474295 h 5980768"/>
              <a:gd name="connsiteX1029" fmla="*/ 7659116 w 9467172"/>
              <a:gd name="connsiteY1029" fmla="*/ 4473533 h 5980768"/>
              <a:gd name="connsiteX1030" fmla="*/ 7659116 w 9467172"/>
              <a:gd name="connsiteY1030" fmla="*/ 4376082 h 5980768"/>
              <a:gd name="connsiteX1031" fmla="*/ 7659539 w 9467172"/>
              <a:gd name="connsiteY1031" fmla="*/ 3982212 h 5980768"/>
              <a:gd name="connsiteX1032" fmla="*/ 8105818 w 9467172"/>
              <a:gd name="connsiteY1032" fmla="*/ 3981196 h 5980768"/>
              <a:gd name="connsiteX1033" fmla="*/ 8105648 w 9467172"/>
              <a:gd name="connsiteY1033" fmla="*/ 4284642 h 5980768"/>
              <a:gd name="connsiteX1034" fmla="*/ 8105479 w 9467172"/>
              <a:gd name="connsiteY1034" fmla="*/ 4472686 h 5980768"/>
              <a:gd name="connsiteX1035" fmla="*/ 7986269 w 9467172"/>
              <a:gd name="connsiteY1035" fmla="*/ 4472941 h 5980768"/>
              <a:gd name="connsiteX1036" fmla="*/ 7659116 w 9467172"/>
              <a:gd name="connsiteY1036" fmla="*/ 4473533 h 5980768"/>
              <a:gd name="connsiteX1037" fmla="*/ 8105818 w 9467172"/>
              <a:gd name="connsiteY1037" fmla="*/ 3975608 h 5980768"/>
              <a:gd name="connsiteX1038" fmla="*/ 7659539 w 9467172"/>
              <a:gd name="connsiteY1038" fmla="*/ 3976540 h 5980768"/>
              <a:gd name="connsiteX1039" fmla="*/ 7659709 w 9467172"/>
              <a:gd name="connsiteY1039" fmla="*/ 3770969 h 5980768"/>
              <a:gd name="connsiteX1040" fmla="*/ 7659963 w 9467172"/>
              <a:gd name="connsiteY1040" fmla="*/ 3485473 h 5980768"/>
              <a:gd name="connsiteX1041" fmla="*/ 7884160 w 9467172"/>
              <a:gd name="connsiteY1041" fmla="*/ 3484880 h 5980768"/>
              <a:gd name="connsiteX1042" fmla="*/ 8106156 w 9467172"/>
              <a:gd name="connsiteY1042" fmla="*/ 3484288 h 5980768"/>
              <a:gd name="connsiteX1043" fmla="*/ 8106156 w 9467172"/>
              <a:gd name="connsiteY1043" fmla="*/ 3654891 h 5980768"/>
              <a:gd name="connsiteX1044" fmla="*/ 8105818 w 9467172"/>
              <a:gd name="connsiteY1044" fmla="*/ 3975524 h 5980768"/>
              <a:gd name="connsiteX1045" fmla="*/ 8111320 w 9467172"/>
              <a:gd name="connsiteY1045" fmla="*/ 3478615 h 5980768"/>
              <a:gd name="connsiteX1046" fmla="*/ 8111659 w 9467172"/>
              <a:gd name="connsiteY1046" fmla="*/ 2987548 h 5980768"/>
              <a:gd name="connsiteX1047" fmla="*/ 8335941 w 9467172"/>
              <a:gd name="connsiteY1047" fmla="*/ 2986956 h 5980768"/>
              <a:gd name="connsiteX1048" fmla="*/ 8558022 w 9467172"/>
              <a:gd name="connsiteY1048" fmla="*/ 2986363 h 5980768"/>
              <a:gd name="connsiteX1049" fmla="*/ 8557768 w 9467172"/>
              <a:gd name="connsiteY1049" fmla="*/ 3477599 h 5980768"/>
              <a:gd name="connsiteX1050" fmla="*/ 8335687 w 9467172"/>
              <a:gd name="connsiteY1050" fmla="*/ 3478107 h 5980768"/>
              <a:gd name="connsiteX1051" fmla="*/ 8111320 w 9467172"/>
              <a:gd name="connsiteY1051" fmla="*/ 3478615 h 5980768"/>
              <a:gd name="connsiteX1052" fmla="*/ 8563864 w 9467172"/>
              <a:gd name="connsiteY1052" fmla="*/ 1491319 h 5980768"/>
              <a:gd name="connsiteX1053" fmla="*/ 8564118 w 9467172"/>
              <a:gd name="connsiteY1053" fmla="*/ 1000845 h 5980768"/>
              <a:gd name="connsiteX1054" fmla="*/ 9010481 w 9467172"/>
              <a:gd name="connsiteY1054" fmla="*/ 999236 h 5980768"/>
              <a:gd name="connsiteX1055" fmla="*/ 9010311 w 9467172"/>
              <a:gd name="connsiteY1055" fmla="*/ 1489880 h 5980768"/>
              <a:gd name="connsiteX1056" fmla="*/ 8563864 w 9467172"/>
              <a:gd name="connsiteY1056" fmla="*/ 1491403 h 5980768"/>
              <a:gd name="connsiteX1057" fmla="*/ 471847 w 9467172"/>
              <a:gd name="connsiteY1057" fmla="*/ 1518243 h 5980768"/>
              <a:gd name="connsiteX1058" fmla="*/ 473625 w 9467172"/>
              <a:gd name="connsiteY1058" fmla="*/ 1030732 h 5980768"/>
              <a:gd name="connsiteX1059" fmla="*/ 914485 w 9467172"/>
              <a:gd name="connsiteY1059" fmla="*/ 1029123 h 5980768"/>
              <a:gd name="connsiteX1060" fmla="*/ 912791 w 9467172"/>
              <a:gd name="connsiteY1060" fmla="*/ 1516803 h 5980768"/>
              <a:gd name="connsiteX1061" fmla="*/ 693250 w 9467172"/>
              <a:gd name="connsiteY1061" fmla="*/ 1517565 h 5980768"/>
              <a:gd name="connsiteX1062" fmla="*/ 471847 w 9467172"/>
              <a:gd name="connsiteY1062" fmla="*/ 1518328 h 5980768"/>
              <a:gd name="connsiteX1063" fmla="*/ 919734 w 9467172"/>
              <a:gd name="connsiteY1063" fmla="*/ 1523323 h 5980768"/>
              <a:gd name="connsiteX1064" fmla="*/ 1141307 w 9467172"/>
              <a:gd name="connsiteY1064" fmla="*/ 1522561 h 5980768"/>
              <a:gd name="connsiteX1065" fmla="*/ 1361017 w 9467172"/>
              <a:gd name="connsiteY1065" fmla="*/ 1521799 h 5980768"/>
              <a:gd name="connsiteX1066" fmla="*/ 1359662 w 9467172"/>
              <a:gd name="connsiteY1066" fmla="*/ 1930061 h 5980768"/>
              <a:gd name="connsiteX1067" fmla="*/ 1359408 w 9467172"/>
              <a:gd name="connsiteY1067" fmla="*/ 2009817 h 5980768"/>
              <a:gd name="connsiteX1068" fmla="*/ 1139698 w 9467172"/>
              <a:gd name="connsiteY1068" fmla="*/ 2010495 h 5980768"/>
              <a:gd name="connsiteX1069" fmla="*/ 918125 w 9467172"/>
              <a:gd name="connsiteY1069" fmla="*/ 2011172 h 5980768"/>
              <a:gd name="connsiteX1070" fmla="*/ 918379 w 9467172"/>
              <a:gd name="connsiteY1070" fmla="*/ 1930739 h 5980768"/>
              <a:gd name="connsiteX1071" fmla="*/ 919819 w 9467172"/>
              <a:gd name="connsiteY1071" fmla="*/ 1523323 h 5980768"/>
              <a:gd name="connsiteX1072" fmla="*/ 911013 w 9467172"/>
              <a:gd name="connsiteY1072" fmla="*/ 2017861 h 5980768"/>
              <a:gd name="connsiteX1073" fmla="*/ 909320 w 9467172"/>
              <a:gd name="connsiteY1073" fmla="*/ 2505964 h 5980768"/>
              <a:gd name="connsiteX1074" fmla="*/ 468207 w 9467172"/>
              <a:gd name="connsiteY1074" fmla="*/ 2507234 h 5980768"/>
              <a:gd name="connsiteX1075" fmla="*/ 469985 w 9467172"/>
              <a:gd name="connsiteY1075" fmla="*/ 2019300 h 5980768"/>
              <a:gd name="connsiteX1076" fmla="*/ 691388 w 9467172"/>
              <a:gd name="connsiteY1076" fmla="*/ 2018623 h 5980768"/>
              <a:gd name="connsiteX1077" fmla="*/ 910929 w 9467172"/>
              <a:gd name="connsiteY1077" fmla="*/ 2017946 h 5980768"/>
              <a:gd name="connsiteX1078" fmla="*/ 914569 w 9467172"/>
              <a:gd name="connsiteY1078" fmla="*/ 3007276 h 5980768"/>
              <a:gd name="connsiteX1079" fmla="*/ 1136227 w 9467172"/>
              <a:gd name="connsiteY1079" fmla="*/ 3006683 h 5980768"/>
              <a:gd name="connsiteX1080" fmla="*/ 1356021 w 9467172"/>
              <a:gd name="connsiteY1080" fmla="*/ 3006090 h 5980768"/>
              <a:gd name="connsiteX1081" fmla="*/ 1355259 w 9467172"/>
              <a:gd name="connsiteY1081" fmla="*/ 3250354 h 5980768"/>
              <a:gd name="connsiteX1082" fmla="*/ 1354497 w 9467172"/>
              <a:gd name="connsiteY1082" fmla="*/ 3494702 h 5980768"/>
              <a:gd name="connsiteX1083" fmla="*/ 1134618 w 9467172"/>
              <a:gd name="connsiteY1083" fmla="*/ 3495210 h 5980768"/>
              <a:gd name="connsiteX1084" fmla="*/ 912876 w 9467172"/>
              <a:gd name="connsiteY1084" fmla="*/ 3495718 h 5980768"/>
              <a:gd name="connsiteX1085" fmla="*/ 913723 w 9467172"/>
              <a:gd name="connsiteY1085" fmla="*/ 3251454 h 5980768"/>
              <a:gd name="connsiteX1086" fmla="*/ 914569 w 9467172"/>
              <a:gd name="connsiteY1086" fmla="*/ 3007276 h 5980768"/>
              <a:gd name="connsiteX1087" fmla="*/ 684445 w 9467172"/>
              <a:gd name="connsiteY1087" fmla="*/ 3998045 h 5980768"/>
              <a:gd name="connsiteX1088" fmla="*/ 904155 w 9467172"/>
              <a:gd name="connsiteY1088" fmla="*/ 3997537 h 5980768"/>
              <a:gd name="connsiteX1089" fmla="*/ 903478 w 9467172"/>
              <a:gd name="connsiteY1089" fmla="*/ 4204039 h 5980768"/>
              <a:gd name="connsiteX1090" fmla="*/ 902546 w 9467172"/>
              <a:gd name="connsiteY1090" fmla="*/ 4486402 h 5980768"/>
              <a:gd name="connsiteX1091" fmla="*/ 791633 w 9467172"/>
              <a:gd name="connsiteY1091" fmla="*/ 4486572 h 5980768"/>
              <a:gd name="connsiteX1092" fmla="*/ 461179 w 9467172"/>
              <a:gd name="connsiteY1092" fmla="*/ 4487165 h 5980768"/>
              <a:gd name="connsiteX1093" fmla="*/ 462957 w 9467172"/>
              <a:gd name="connsiteY1093" fmla="*/ 3998468 h 5980768"/>
              <a:gd name="connsiteX1094" fmla="*/ 684530 w 9467172"/>
              <a:gd name="connsiteY1094" fmla="*/ 3997960 h 5980768"/>
              <a:gd name="connsiteX1095" fmla="*/ 459317 w 9467172"/>
              <a:gd name="connsiteY1095" fmla="*/ 4982718 h 5980768"/>
              <a:gd name="connsiteX1096" fmla="*/ 461095 w 9467172"/>
              <a:gd name="connsiteY1096" fmla="*/ 4493853 h 5980768"/>
              <a:gd name="connsiteX1097" fmla="*/ 573447 w 9467172"/>
              <a:gd name="connsiteY1097" fmla="*/ 4493599 h 5980768"/>
              <a:gd name="connsiteX1098" fmla="*/ 902546 w 9467172"/>
              <a:gd name="connsiteY1098" fmla="*/ 4492922 h 5980768"/>
              <a:gd name="connsiteX1099" fmla="*/ 900853 w 9467172"/>
              <a:gd name="connsiteY1099" fmla="*/ 4981957 h 5980768"/>
              <a:gd name="connsiteX1100" fmla="*/ 681058 w 9467172"/>
              <a:gd name="connsiteY1100" fmla="*/ 4982295 h 5980768"/>
              <a:gd name="connsiteX1101" fmla="*/ 459401 w 9467172"/>
              <a:gd name="connsiteY1101" fmla="*/ 4982634 h 5980768"/>
              <a:gd name="connsiteX1102" fmla="*/ 907796 w 9467172"/>
              <a:gd name="connsiteY1102" fmla="*/ 4981957 h 5980768"/>
              <a:gd name="connsiteX1103" fmla="*/ 909489 w 9467172"/>
              <a:gd name="connsiteY1103" fmla="*/ 4492922 h 5980768"/>
              <a:gd name="connsiteX1104" fmla="*/ 1025483 w 9467172"/>
              <a:gd name="connsiteY1104" fmla="*/ 4492668 h 5980768"/>
              <a:gd name="connsiteX1105" fmla="*/ 1351195 w 9467172"/>
              <a:gd name="connsiteY1105" fmla="*/ 4491991 h 5980768"/>
              <a:gd name="connsiteX1106" fmla="*/ 1349587 w 9467172"/>
              <a:gd name="connsiteY1106" fmla="*/ 4981194 h 5980768"/>
              <a:gd name="connsiteX1107" fmla="*/ 1129623 w 9467172"/>
              <a:gd name="connsiteY1107" fmla="*/ 4981533 h 5980768"/>
              <a:gd name="connsiteX1108" fmla="*/ 907796 w 9467172"/>
              <a:gd name="connsiteY1108" fmla="*/ 4981872 h 5980768"/>
              <a:gd name="connsiteX1109" fmla="*/ 1356529 w 9467172"/>
              <a:gd name="connsiteY1109" fmla="*/ 4981194 h 5980768"/>
              <a:gd name="connsiteX1110" fmla="*/ 1358138 w 9467172"/>
              <a:gd name="connsiteY1110" fmla="*/ 4491991 h 5980768"/>
              <a:gd name="connsiteX1111" fmla="*/ 1473539 w 9467172"/>
              <a:gd name="connsiteY1111" fmla="*/ 4491736 h 5980768"/>
              <a:gd name="connsiteX1112" fmla="*/ 1800182 w 9467172"/>
              <a:gd name="connsiteY1112" fmla="*/ 4491059 h 5980768"/>
              <a:gd name="connsiteX1113" fmla="*/ 1798658 w 9467172"/>
              <a:gd name="connsiteY1113" fmla="*/ 4980433 h 5980768"/>
              <a:gd name="connsiteX1114" fmla="*/ 1578525 w 9467172"/>
              <a:gd name="connsiteY1114" fmla="*/ 4980771 h 5980768"/>
              <a:gd name="connsiteX1115" fmla="*/ 1356529 w 9467172"/>
              <a:gd name="connsiteY1115" fmla="*/ 4981110 h 5980768"/>
              <a:gd name="connsiteX1116" fmla="*/ 1805432 w 9467172"/>
              <a:gd name="connsiteY1116" fmla="*/ 4980433 h 5980768"/>
              <a:gd name="connsiteX1117" fmla="*/ 1806956 w 9467172"/>
              <a:gd name="connsiteY1117" fmla="*/ 4491059 h 5980768"/>
              <a:gd name="connsiteX1118" fmla="*/ 1921848 w 9467172"/>
              <a:gd name="connsiteY1118" fmla="*/ 4490805 h 5980768"/>
              <a:gd name="connsiteX1119" fmla="*/ 2249340 w 9467172"/>
              <a:gd name="connsiteY1119" fmla="*/ 4490128 h 5980768"/>
              <a:gd name="connsiteX1120" fmla="*/ 2247900 w 9467172"/>
              <a:gd name="connsiteY1120" fmla="*/ 4979671 h 5980768"/>
              <a:gd name="connsiteX1121" fmla="*/ 2027682 w 9467172"/>
              <a:gd name="connsiteY1121" fmla="*/ 4980009 h 5980768"/>
              <a:gd name="connsiteX1122" fmla="*/ 1805516 w 9467172"/>
              <a:gd name="connsiteY1122" fmla="*/ 4980348 h 5980768"/>
              <a:gd name="connsiteX1123" fmla="*/ 2254504 w 9467172"/>
              <a:gd name="connsiteY1123" fmla="*/ 4979671 h 5980768"/>
              <a:gd name="connsiteX1124" fmla="*/ 2255943 w 9467172"/>
              <a:gd name="connsiteY1124" fmla="*/ 4490128 h 5980768"/>
              <a:gd name="connsiteX1125" fmla="*/ 2370243 w 9467172"/>
              <a:gd name="connsiteY1125" fmla="*/ 4489874 h 5980768"/>
              <a:gd name="connsiteX1126" fmla="*/ 2698581 w 9467172"/>
              <a:gd name="connsiteY1126" fmla="*/ 4489197 h 5980768"/>
              <a:gd name="connsiteX1127" fmla="*/ 2697226 w 9467172"/>
              <a:gd name="connsiteY1127" fmla="*/ 4978824 h 5980768"/>
              <a:gd name="connsiteX1128" fmla="*/ 2476839 w 9467172"/>
              <a:gd name="connsiteY1128" fmla="*/ 4979163 h 5980768"/>
              <a:gd name="connsiteX1129" fmla="*/ 2254504 w 9467172"/>
              <a:gd name="connsiteY1129" fmla="*/ 4979501 h 5980768"/>
              <a:gd name="connsiteX1130" fmla="*/ 2703745 w 9467172"/>
              <a:gd name="connsiteY1130" fmla="*/ 4978993 h 5980768"/>
              <a:gd name="connsiteX1131" fmla="*/ 2705100 w 9467172"/>
              <a:gd name="connsiteY1131" fmla="*/ 4489281 h 5980768"/>
              <a:gd name="connsiteX1132" fmla="*/ 2819061 w 9467172"/>
              <a:gd name="connsiteY1132" fmla="*/ 4489027 h 5980768"/>
              <a:gd name="connsiteX1133" fmla="*/ 3148076 w 9467172"/>
              <a:gd name="connsiteY1133" fmla="*/ 4488350 h 5980768"/>
              <a:gd name="connsiteX1134" fmla="*/ 3147483 w 9467172"/>
              <a:gd name="connsiteY1134" fmla="*/ 4733206 h 5980768"/>
              <a:gd name="connsiteX1135" fmla="*/ 3146890 w 9467172"/>
              <a:gd name="connsiteY1135" fmla="*/ 4978147 h 5980768"/>
              <a:gd name="connsiteX1136" fmla="*/ 2926334 w 9467172"/>
              <a:gd name="connsiteY1136" fmla="*/ 4978485 h 5980768"/>
              <a:gd name="connsiteX1137" fmla="*/ 2703830 w 9467172"/>
              <a:gd name="connsiteY1137" fmla="*/ 4978824 h 5980768"/>
              <a:gd name="connsiteX1138" fmla="*/ 3153240 w 9467172"/>
              <a:gd name="connsiteY1138" fmla="*/ 4978231 h 5980768"/>
              <a:gd name="connsiteX1139" fmla="*/ 3153833 w 9467172"/>
              <a:gd name="connsiteY1139" fmla="*/ 4733291 h 5980768"/>
              <a:gd name="connsiteX1140" fmla="*/ 3154426 w 9467172"/>
              <a:gd name="connsiteY1140" fmla="*/ 4488434 h 5980768"/>
              <a:gd name="connsiteX1141" fmla="*/ 3274145 w 9467172"/>
              <a:gd name="connsiteY1141" fmla="*/ 4488181 h 5980768"/>
              <a:gd name="connsiteX1142" fmla="*/ 3597740 w 9467172"/>
              <a:gd name="connsiteY1142" fmla="*/ 4487503 h 5980768"/>
              <a:gd name="connsiteX1143" fmla="*/ 3597148 w 9467172"/>
              <a:gd name="connsiteY1143" fmla="*/ 4732444 h 5980768"/>
              <a:gd name="connsiteX1144" fmla="*/ 3596556 w 9467172"/>
              <a:gd name="connsiteY1144" fmla="*/ 4977469 h 5980768"/>
              <a:gd name="connsiteX1145" fmla="*/ 3375829 w 9467172"/>
              <a:gd name="connsiteY1145" fmla="*/ 4977808 h 5980768"/>
              <a:gd name="connsiteX1146" fmla="*/ 3153156 w 9467172"/>
              <a:gd name="connsiteY1146" fmla="*/ 4978147 h 5980768"/>
              <a:gd name="connsiteX1147" fmla="*/ 3602906 w 9467172"/>
              <a:gd name="connsiteY1147" fmla="*/ 4977469 h 5980768"/>
              <a:gd name="connsiteX1148" fmla="*/ 3603498 w 9467172"/>
              <a:gd name="connsiteY1148" fmla="*/ 4732444 h 5980768"/>
              <a:gd name="connsiteX1149" fmla="*/ 3604090 w 9467172"/>
              <a:gd name="connsiteY1149" fmla="*/ 4487503 h 5980768"/>
              <a:gd name="connsiteX1150" fmla="*/ 3727619 w 9467172"/>
              <a:gd name="connsiteY1150" fmla="*/ 4487249 h 5980768"/>
              <a:gd name="connsiteX1151" fmla="*/ 4047744 w 9467172"/>
              <a:gd name="connsiteY1151" fmla="*/ 4486572 h 5980768"/>
              <a:gd name="connsiteX1152" fmla="*/ 4047236 w 9467172"/>
              <a:gd name="connsiteY1152" fmla="*/ 4731597 h 5980768"/>
              <a:gd name="connsiteX1153" fmla="*/ 4046728 w 9467172"/>
              <a:gd name="connsiteY1153" fmla="*/ 4976707 h 5980768"/>
              <a:gd name="connsiteX1154" fmla="*/ 3825917 w 9467172"/>
              <a:gd name="connsiteY1154" fmla="*/ 4977046 h 5980768"/>
              <a:gd name="connsiteX1155" fmla="*/ 3603075 w 9467172"/>
              <a:gd name="connsiteY1155" fmla="*/ 4977384 h 5980768"/>
              <a:gd name="connsiteX1156" fmla="*/ 4052740 w 9467172"/>
              <a:gd name="connsiteY1156" fmla="*/ 4976707 h 5980768"/>
              <a:gd name="connsiteX1157" fmla="*/ 4053248 w 9467172"/>
              <a:gd name="connsiteY1157" fmla="*/ 4731597 h 5980768"/>
              <a:gd name="connsiteX1158" fmla="*/ 4053756 w 9467172"/>
              <a:gd name="connsiteY1158" fmla="*/ 4486572 h 5980768"/>
              <a:gd name="connsiteX1159" fmla="*/ 4174914 w 9467172"/>
              <a:gd name="connsiteY1159" fmla="*/ 4486318 h 5980768"/>
              <a:gd name="connsiteX1160" fmla="*/ 4497663 w 9467172"/>
              <a:gd name="connsiteY1160" fmla="*/ 4485641 h 5980768"/>
              <a:gd name="connsiteX1161" fmla="*/ 4497155 w 9467172"/>
              <a:gd name="connsiteY1161" fmla="*/ 4730750 h 5980768"/>
              <a:gd name="connsiteX1162" fmla="*/ 4496647 w 9467172"/>
              <a:gd name="connsiteY1162" fmla="*/ 4975945 h 5980768"/>
              <a:gd name="connsiteX1163" fmla="*/ 4275667 w 9467172"/>
              <a:gd name="connsiteY1163" fmla="*/ 4976284 h 5980768"/>
              <a:gd name="connsiteX1164" fmla="*/ 4052655 w 9467172"/>
              <a:gd name="connsiteY1164" fmla="*/ 4976623 h 5980768"/>
              <a:gd name="connsiteX1165" fmla="*/ 4502827 w 9467172"/>
              <a:gd name="connsiteY1165" fmla="*/ 4975945 h 5980768"/>
              <a:gd name="connsiteX1166" fmla="*/ 4503335 w 9467172"/>
              <a:gd name="connsiteY1166" fmla="*/ 4730750 h 5980768"/>
              <a:gd name="connsiteX1167" fmla="*/ 4503843 w 9467172"/>
              <a:gd name="connsiteY1167" fmla="*/ 4485641 h 5980768"/>
              <a:gd name="connsiteX1168" fmla="*/ 4623647 w 9467172"/>
              <a:gd name="connsiteY1168" fmla="*/ 4485386 h 5980768"/>
              <a:gd name="connsiteX1169" fmla="*/ 4948090 w 9467172"/>
              <a:gd name="connsiteY1169" fmla="*/ 4484709 h 5980768"/>
              <a:gd name="connsiteX1170" fmla="*/ 4947666 w 9467172"/>
              <a:gd name="connsiteY1170" fmla="*/ 4729904 h 5980768"/>
              <a:gd name="connsiteX1171" fmla="*/ 4947243 w 9467172"/>
              <a:gd name="connsiteY1171" fmla="*/ 4975183 h 5980768"/>
              <a:gd name="connsiteX1172" fmla="*/ 4726093 w 9467172"/>
              <a:gd name="connsiteY1172" fmla="*/ 4975522 h 5980768"/>
              <a:gd name="connsiteX1173" fmla="*/ 4502912 w 9467172"/>
              <a:gd name="connsiteY1173" fmla="*/ 4975860 h 5980768"/>
              <a:gd name="connsiteX1174" fmla="*/ 4953085 w 9467172"/>
              <a:gd name="connsiteY1174" fmla="*/ 4975183 h 5980768"/>
              <a:gd name="connsiteX1175" fmla="*/ 4953508 w 9467172"/>
              <a:gd name="connsiteY1175" fmla="*/ 4729904 h 5980768"/>
              <a:gd name="connsiteX1176" fmla="*/ 4953932 w 9467172"/>
              <a:gd name="connsiteY1176" fmla="*/ 4484709 h 5980768"/>
              <a:gd name="connsiteX1177" fmla="*/ 5076275 w 9467172"/>
              <a:gd name="connsiteY1177" fmla="*/ 4484455 h 5980768"/>
              <a:gd name="connsiteX1178" fmla="*/ 5398432 w 9467172"/>
              <a:gd name="connsiteY1178" fmla="*/ 4483778 h 5980768"/>
              <a:gd name="connsiteX1179" fmla="*/ 5398008 w 9467172"/>
              <a:gd name="connsiteY1179" fmla="*/ 4729057 h 5980768"/>
              <a:gd name="connsiteX1180" fmla="*/ 5397585 w 9467172"/>
              <a:gd name="connsiteY1180" fmla="*/ 4974421 h 5980768"/>
              <a:gd name="connsiteX1181" fmla="*/ 5176351 w 9467172"/>
              <a:gd name="connsiteY1181" fmla="*/ 4974760 h 5980768"/>
              <a:gd name="connsiteX1182" fmla="*/ 4953000 w 9467172"/>
              <a:gd name="connsiteY1182" fmla="*/ 4975099 h 5980768"/>
              <a:gd name="connsiteX1183" fmla="*/ 5403512 w 9467172"/>
              <a:gd name="connsiteY1183" fmla="*/ 4974506 h 5980768"/>
              <a:gd name="connsiteX1184" fmla="*/ 5403935 w 9467172"/>
              <a:gd name="connsiteY1184" fmla="*/ 4729142 h 5980768"/>
              <a:gd name="connsiteX1185" fmla="*/ 5404358 w 9467172"/>
              <a:gd name="connsiteY1185" fmla="*/ 4483862 h 5980768"/>
              <a:gd name="connsiteX1186" fmla="*/ 5523907 w 9467172"/>
              <a:gd name="connsiteY1186" fmla="*/ 4483608 h 5980768"/>
              <a:gd name="connsiteX1187" fmla="*/ 5849197 w 9467172"/>
              <a:gd name="connsiteY1187" fmla="*/ 4482931 h 5980768"/>
              <a:gd name="connsiteX1188" fmla="*/ 5848858 w 9467172"/>
              <a:gd name="connsiteY1188" fmla="*/ 4728295 h 5980768"/>
              <a:gd name="connsiteX1189" fmla="*/ 5848435 w 9467172"/>
              <a:gd name="connsiteY1189" fmla="*/ 4973744 h 5980768"/>
              <a:gd name="connsiteX1190" fmla="*/ 5627032 w 9467172"/>
              <a:gd name="connsiteY1190" fmla="*/ 4974083 h 5980768"/>
              <a:gd name="connsiteX1191" fmla="*/ 5403512 w 9467172"/>
              <a:gd name="connsiteY1191" fmla="*/ 4974421 h 5980768"/>
              <a:gd name="connsiteX1192" fmla="*/ 5854192 w 9467172"/>
              <a:gd name="connsiteY1192" fmla="*/ 4973744 h 5980768"/>
              <a:gd name="connsiteX1193" fmla="*/ 5854531 w 9467172"/>
              <a:gd name="connsiteY1193" fmla="*/ 4728295 h 5980768"/>
              <a:gd name="connsiteX1194" fmla="*/ 5854869 w 9467172"/>
              <a:gd name="connsiteY1194" fmla="*/ 4482931 h 5980768"/>
              <a:gd name="connsiteX1195" fmla="*/ 5979075 w 9467172"/>
              <a:gd name="connsiteY1195" fmla="*/ 4482677 h 5980768"/>
              <a:gd name="connsiteX1196" fmla="*/ 6300047 w 9467172"/>
              <a:gd name="connsiteY1196" fmla="*/ 4482000 h 5980768"/>
              <a:gd name="connsiteX1197" fmla="*/ 6299708 w 9467172"/>
              <a:gd name="connsiteY1197" fmla="*/ 4727449 h 5980768"/>
              <a:gd name="connsiteX1198" fmla="*/ 6299369 w 9467172"/>
              <a:gd name="connsiteY1198" fmla="*/ 4972982 h 5980768"/>
              <a:gd name="connsiteX1199" fmla="*/ 6077797 w 9467172"/>
              <a:gd name="connsiteY1199" fmla="*/ 4973321 h 5980768"/>
              <a:gd name="connsiteX1200" fmla="*/ 5854107 w 9467172"/>
              <a:gd name="connsiteY1200" fmla="*/ 4973659 h 5980768"/>
              <a:gd name="connsiteX1201" fmla="*/ 6305042 w 9467172"/>
              <a:gd name="connsiteY1201" fmla="*/ 4972982 h 5980768"/>
              <a:gd name="connsiteX1202" fmla="*/ 6305381 w 9467172"/>
              <a:gd name="connsiteY1202" fmla="*/ 4727449 h 5980768"/>
              <a:gd name="connsiteX1203" fmla="*/ 6305719 w 9467172"/>
              <a:gd name="connsiteY1203" fmla="*/ 4482000 h 5980768"/>
              <a:gd name="connsiteX1204" fmla="*/ 6426708 w 9467172"/>
              <a:gd name="connsiteY1204" fmla="*/ 4481746 h 5980768"/>
              <a:gd name="connsiteX1205" fmla="*/ 6751151 w 9467172"/>
              <a:gd name="connsiteY1205" fmla="*/ 4481068 h 5980768"/>
              <a:gd name="connsiteX1206" fmla="*/ 6750812 w 9467172"/>
              <a:gd name="connsiteY1206" fmla="*/ 4726602 h 5980768"/>
              <a:gd name="connsiteX1207" fmla="*/ 6750473 w 9467172"/>
              <a:gd name="connsiteY1207" fmla="*/ 4972220 h 5980768"/>
              <a:gd name="connsiteX1208" fmla="*/ 6528816 w 9467172"/>
              <a:gd name="connsiteY1208" fmla="*/ 4972558 h 5980768"/>
              <a:gd name="connsiteX1209" fmla="*/ 6304957 w 9467172"/>
              <a:gd name="connsiteY1209" fmla="*/ 4972897 h 5980768"/>
              <a:gd name="connsiteX1210" fmla="*/ 6756062 w 9467172"/>
              <a:gd name="connsiteY1210" fmla="*/ 4972220 h 5980768"/>
              <a:gd name="connsiteX1211" fmla="*/ 6756316 w 9467172"/>
              <a:gd name="connsiteY1211" fmla="*/ 4726602 h 5980768"/>
              <a:gd name="connsiteX1212" fmla="*/ 6756569 w 9467172"/>
              <a:gd name="connsiteY1212" fmla="*/ 4481068 h 5980768"/>
              <a:gd name="connsiteX1213" fmla="*/ 6878828 w 9467172"/>
              <a:gd name="connsiteY1213" fmla="*/ 4480815 h 5980768"/>
              <a:gd name="connsiteX1214" fmla="*/ 7202339 w 9467172"/>
              <a:gd name="connsiteY1214" fmla="*/ 4480137 h 5980768"/>
              <a:gd name="connsiteX1215" fmla="*/ 7202086 w 9467172"/>
              <a:gd name="connsiteY1215" fmla="*/ 4725755 h 5980768"/>
              <a:gd name="connsiteX1216" fmla="*/ 7201832 w 9467172"/>
              <a:gd name="connsiteY1216" fmla="*/ 4971458 h 5980768"/>
              <a:gd name="connsiteX1217" fmla="*/ 6980004 w 9467172"/>
              <a:gd name="connsiteY1217" fmla="*/ 4971797 h 5980768"/>
              <a:gd name="connsiteX1218" fmla="*/ 6755977 w 9467172"/>
              <a:gd name="connsiteY1218" fmla="*/ 4972135 h 5980768"/>
              <a:gd name="connsiteX1219" fmla="*/ 7207251 w 9467172"/>
              <a:gd name="connsiteY1219" fmla="*/ 4971458 h 5980768"/>
              <a:gd name="connsiteX1220" fmla="*/ 7207504 w 9467172"/>
              <a:gd name="connsiteY1220" fmla="*/ 4725755 h 5980768"/>
              <a:gd name="connsiteX1221" fmla="*/ 7207758 w 9467172"/>
              <a:gd name="connsiteY1221" fmla="*/ 4480137 h 5980768"/>
              <a:gd name="connsiteX1222" fmla="*/ 7329763 w 9467172"/>
              <a:gd name="connsiteY1222" fmla="*/ 4479883 h 5980768"/>
              <a:gd name="connsiteX1223" fmla="*/ 7653782 w 9467172"/>
              <a:gd name="connsiteY1223" fmla="*/ 4479206 h 5980768"/>
              <a:gd name="connsiteX1224" fmla="*/ 7653528 w 9467172"/>
              <a:gd name="connsiteY1224" fmla="*/ 4724908 h 5980768"/>
              <a:gd name="connsiteX1225" fmla="*/ 7653274 w 9467172"/>
              <a:gd name="connsiteY1225" fmla="*/ 4970696 h 5980768"/>
              <a:gd name="connsiteX1226" fmla="*/ 7431278 w 9467172"/>
              <a:gd name="connsiteY1226" fmla="*/ 4971034 h 5980768"/>
              <a:gd name="connsiteX1227" fmla="*/ 7207081 w 9467172"/>
              <a:gd name="connsiteY1227" fmla="*/ 4971373 h 5980768"/>
              <a:gd name="connsiteX1228" fmla="*/ 7658693 w 9467172"/>
              <a:gd name="connsiteY1228" fmla="*/ 4970696 h 5980768"/>
              <a:gd name="connsiteX1229" fmla="*/ 7658862 w 9467172"/>
              <a:gd name="connsiteY1229" fmla="*/ 4724908 h 5980768"/>
              <a:gd name="connsiteX1230" fmla="*/ 7659032 w 9467172"/>
              <a:gd name="connsiteY1230" fmla="*/ 4479206 h 5980768"/>
              <a:gd name="connsiteX1231" fmla="*/ 7779936 w 9467172"/>
              <a:gd name="connsiteY1231" fmla="*/ 4478952 h 5980768"/>
              <a:gd name="connsiteX1232" fmla="*/ 8105394 w 9467172"/>
              <a:gd name="connsiteY1232" fmla="*/ 4478275 h 5980768"/>
              <a:gd name="connsiteX1233" fmla="*/ 8105225 w 9467172"/>
              <a:gd name="connsiteY1233" fmla="*/ 4724062 h 5980768"/>
              <a:gd name="connsiteX1234" fmla="*/ 8105055 w 9467172"/>
              <a:gd name="connsiteY1234" fmla="*/ 4969934 h 5980768"/>
              <a:gd name="connsiteX1235" fmla="*/ 7882975 w 9467172"/>
              <a:gd name="connsiteY1235" fmla="*/ 4970273 h 5980768"/>
              <a:gd name="connsiteX1236" fmla="*/ 7658693 w 9467172"/>
              <a:gd name="connsiteY1236" fmla="*/ 4970611 h 5980768"/>
              <a:gd name="connsiteX1237" fmla="*/ 8110304 w 9467172"/>
              <a:gd name="connsiteY1237" fmla="*/ 4969934 h 5980768"/>
              <a:gd name="connsiteX1238" fmla="*/ 8110474 w 9467172"/>
              <a:gd name="connsiteY1238" fmla="*/ 4724062 h 5980768"/>
              <a:gd name="connsiteX1239" fmla="*/ 8110643 w 9467172"/>
              <a:gd name="connsiteY1239" fmla="*/ 4478275 h 5980768"/>
              <a:gd name="connsiteX1240" fmla="*/ 8232225 w 9467172"/>
              <a:gd name="connsiteY1240" fmla="*/ 4478020 h 5980768"/>
              <a:gd name="connsiteX1241" fmla="*/ 8557260 w 9467172"/>
              <a:gd name="connsiteY1241" fmla="*/ 4477343 h 5980768"/>
              <a:gd name="connsiteX1242" fmla="*/ 8557260 w 9467172"/>
              <a:gd name="connsiteY1242" fmla="*/ 4723215 h 5980768"/>
              <a:gd name="connsiteX1243" fmla="*/ 8557006 w 9467172"/>
              <a:gd name="connsiteY1243" fmla="*/ 4969172 h 5980768"/>
              <a:gd name="connsiteX1244" fmla="*/ 8334756 w 9467172"/>
              <a:gd name="connsiteY1244" fmla="*/ 4969510 h 5980768"/>
              <a:gd name="connsiteX1245" fmla="*/ 8110304 w 9467172"/>
              <a:gd name="connsiteY1245" fmla="*/ 4969849 h 5980768"/>
              <a:gd name="connsiteX1246" fmla="*/ 9009295 w 9467172"/>
              <a:gd name="connsiteY1246" fmla="*/ 4470993 h 5980768"/>
              <a:gd name="connsiteX1247" fmla="*/ 8886783 w 9467172"/>
              <a:gd name="connsiteY1247" fmla="*/ 4471247 h 5980768"/>
              <a:gd name="connsiteX1248" fmla="*/ 8562340 w 9467172"/>
              <a:gd name="connsiteY1248" fmla="*/ 4471840 h 5980768"/>
              <a:gd name="connsiteX1249" fmla="*/ 8562340 w 9467172"/>
              <a:gd name="connsiteY1249" fmla="*/ 4372018 h 5980768"/>
              <a:gd name="connsiteX1250" fmla="*/ 8562594 w 9467172"/>
              <a:gd name="connsiteY1250" fmla="*/ 3980265 h 5980768"/>
              <a:gd name="connsiteX1251" fmla="*/ 9009465 w 9467172"/>
              <a:gd name="connsiteY1251" fmla="*/ 3979249 h 5980768"/>
              <a:gd name="connsiteX1252" fmla="*/ 9009465 w 9467172"/>
              <a:gd name="connsiteY1252" fmla="*/ 4283880 h 5980768"/>
              <a:gd name="connsiteX1253" fmla="*/ 9009295 w 9467172"/>
              <a:gd name="connsiteY1253" fmla="*/ 4471078 h 5980768"/>
              <a:gd name="connsiteX1254" fmla="*/ 8557514 w 9467172"/>
              <a:gd name="connsiteY1254" fmla="*/ 3974592 h 5980768"/>
              <a:gd name="connsiteX1255" fmla="*/ 8110982 w 9467172"/>
              <a:gd name="connsiteY1255" fmla="*/ 3975524 h 5980768"/>
              <a:gd name="connsiteX1256" fmla="*/ 8111152 w 9467172"/>
              <a:gd name="connsiteY1256" fmla="*/ 3770630 h 5980768"/>
              <a:gd name="connsiteX1257" fmla="*/ 8111320 w 9467172"/>
              <a:gd name="connsiteY1257" fmla="*/ 3484288 h 5980768"/>
              <a:gd name="connsiteX1258" fmla="*/ 8335687 w 9467172"/>
              <a:gd name="connsiteY1258" fmla="*/ 3483695 h 5980768"/>
              <a:gd name="connsiteX1259" fmla="*/ 8557768 w 9467172"/>
              <a:gd name="connsiteY1259" fmla="*/ 3483102 h 5980768"/>
              <a:gd name="connsiteX1260" fmla="*/ 8557768 w 9467172"/>
              <a:gd name="connsiteY1260" fmla="*/ 3653875 h 5980768"/>
              <a:gd name="connsiteX1261" fmla="*/ 8557514 w 9467172"/>
              <a:gd name="connsiteY1261" fmla="*/ 3974508 h 5980768"/>
              <a:gd name="connsiteX1262" fmla="*/ 8562848 w 9467172"/>
              <a:gd name="connsiteY1262" fmla="*/ 3477599 h 5980768"/>
              <a:gd name="connsiteX1263" fmla="*/ 8563102 w 9467172"/>
              <a:gd name="connsiteY1263" fmla="*/ 2986363 h 5980768"/>
              <a:gd name="connsiteX1264" fmla="*/ 8787553 w 9467172"/>
              <a:gd name="connsiteY1264" fmla="*/ 2985770 h 5980768"/>
              <a:gd name="connsiteX1265" fmla="*/ 9009719 w 9467172"/>
              <a:gd name="connsiteY1265" fmla="*/ 2985178 h 5980768"/>
              <a:gd name="connsiteX1266" fmla="*/ 9009550 w 9467172"/>
              <a:gd name="connsiteY1266" fmla="*/ 3476583 h 5980768"/>
              <a:gd name="connsiteX1267" fmla="*/ 8787300 w 9467172"/>
              <a:gd name="connsiteY1267" fmla="*/ 3477091 h 5980768"/>
              <a:gd name="connsiteX1268" fmla="*/ 8562763 w 9467172"/>
              <a:gd name="connsiteY1268" fmla="*/ 3477599 h 5980768"/>
              <a:gd name="connsiteX1269" fmla="*/ 9009972 w 9467172"/>
              <a:gd name="connsiteY1269" fmla="*/ 2482850 h 5980768"/>
              <a:gd name="connsiteX1270" fmla="*/ 9009972 w 9467172"/>
              <a:gd name="connsiteY1270" fmla="*/ 2482850 h 5980768"/>
              <a:gd name="connsiteX1271" fmla="*/ 8563356 w 9467172"/>
              <a:gd name="connsiteY1271" fmla="*/ 2484120 h 5980768"/>
              <a:gd name="connsiteX1272" fmla="*/ 8563525 w 9467172"/>
              <a:gd name="connsiteY1272" fmla="*/ 2132923 h 5980768"/>
              <a:gd name="connsiteX1273" fmla="*/ 8563525 w 9467172"/>
              <a:gd name="connsiteY1273" fmla="*/ 1993223 h 5980768"/>
              <a:gd name="connsiteX1274" fmla="*/ 8787977 w 9467172"/>
              <a:gd name="connsiteY1274" fmla="*/ 1992461 h 5980768"/>
              <a:gd name="connsiteX1275" fmla="*/ 9010057 w 9467172"/>
              <a:gd name="connsiteY1275" fmla="*/ 1991784 h 5980768"/>
              <a:gd name="connsiteX1276" fmla="*/ 9009888 w 9467172"/>
              <a:gd name="connsiteY1276" fmla="*/ 2482766 h 5980768"/>
              <a:gd name="connsiteX1277" fmla="*/ 9009888 w 9467172"/>
              <a:gd name="connsiteY1277" fmla="*/ 2482766 h 5980768"/>
              <a:gd name="connsiteX1278" fmla="*/ 8788061 w 9467172"/>
              <a:gd name="connsiteY1278" fmla="*/ 1986957 h 5980768"/>
              <a:gd name="connsiteX1279" fmla="*/ 8563695 w 9467172"/>
              <a:gd name="connsiteY1279" fmla="*/ 1987635 h 5980768"/>
              <a:gd name="connsiteX1280" fmla="*/ 8563864 w 9467172"/>
              <a:gd name="connsiteY1280" fmla="*/ 1715432 h 5980768"/>
              <a:gd name="connsiteX1281" fmla="*/ 8563864 w 9467172"/>
              <a:gd name="connsiteY1281" fmla="*/ 1496991 h 5980768"/>
              <a:gd name="connsiteX1282" fmla="*/ 9010396 w 9467172"/>
              <a:gd name="connsiteY1282" fmla="*/ 1495467 h 5980768"/>
              <a:gd name="connsiteX1283" fmla="*/ 9010227 w 9467172"/>
              <a:gd name="connsiteY1283" fmla="*/ 1986280 h 5980768"/>
              <a:gd name="connsiteX1284" fmla="*/ 8788146 w 9467172"/>
              <a:gd name="connsiteY1284" fmla="*/ 1986957 h 5980768"/>
              <a:gd name="connsiteX1285" fmla="*/ 9010650 w 9467172"/>
              <a:gd name="connsiteY1285" fmla="*/ 503259 h 5980768"/>
              <a:gd name="connsiteX1286" fmla="*/ 9010481 w 9467172"/>
              <a:gd name="connsiteY1286" fmla="*/ 993648 h 5980768"/>
              <a:gd name="connsiteX1287" fmla="*/ 8564118 w 9467172"/>
              <a:gd name="connsiteY1287" fmla="*/ 995257 h 5980768"/>
              <a:gd name="connsiteX1288" fmla="*/ 8564372 w 9467172"/>
              <a:gd name="connsiteY1288" fmla="*/ 504952 h 5980768"/>
              <a:gd name="connsiteX1289" fmla="*/ 8788653 w 9467172"/>
              <a:gd name="connsiteY1289" fmla="*/ 504105 h 5980768"/>
              <a:gd name="connsiteX1290" fmla="*/ 9010650 w 9467172"/>
              <a:gd name="connsiteY1290" fmla="*/ 503259 h 5980768"/>
              <a:gd name="connsiteX1291" fmla="*/ 8559292 w 9467172"/>
              <a:gd name="connsiteY1291" fmla="*/ 505037 h 5980768"/>
              <a:gd name="connsiteX1292" fmla="*/ 8559038 w 9467172"/>
              <a:gd name="connsiteY1292" fmla="*/ 995341 h 5980768"/>
              <a:gd name="connsiteX1293" fmla="*/ 8113014 w 9467172"/>
              <a:gd name="connsiteY1293" fmla="*/ 996950 h 5980768"/>
              <a:gd name="connsiteX1294" fmla="*/ 8113352 w 9467172"/>
              <a:gd name="connsiteY1294" fmla="*/ 506815 h 5980768"/>
              <a:gd name="connsiteX1295" fmla="*/ 8337466 w 9467172"/>
              <a:gd name="connsiteY1295" fmla="*/ 505968 h 5980768"/>
              <a:gd name="connsiteX1296" fmla="*/ 8559292 w 9467172"/>
              <a:gd name="connsiteY1296" fmla="*/ 505121 h 5980768"/>
              <a:gd name="connsiteX1297" fmla="*/ 8108188 w 9467172"/>
              <a:gd name="connsiteY1297" fmla="*/ 506815 h 5980768"/>
              <a:gd name="connsiteX1298" fmla="*/ 8107850 w 9467172"/>
              <a:gd name="connsiteY1298" fmla="*/ 996950 h 5980768"/>
              <a:gd name="connsiteX1299" fmla="*/ 7662080 w 9467172"/>
              <a:gd name="connsiteY1299" fmla="*/ 998559 h 5980768"/>
              <a:gd name="connsiteX1300" fmla="*/ 7662502 w 9467172"/>
              <a:gd name="connsiteY1300" fmla="*/ 508593 h 5980768"/>
              <a:gd name="connsiteX1301" fmla="*/ 7886446 w 9467172"/>
              <a:gd name="connsiteY1301" fmla="*/ 507746 h 5980768"/>
              <a:gd name="connsiteX1302" fmla="*/ 8108188 w 9467172"/>
              <a:gd name="connsiteY1302" fmla="*/ 506899 h 5980768"/>
              <a:gd name="connsiteX1303" fmla="*/ 7657253 w 9467172"/>
              <a:gd name="connsiteY1303" fmla="*/ 508593 h 5980768"/>
              <a:gd name="connsiteX1304" fmla="*/ 7656830 w 9467172"/>
              <a:gd name="connsiteY1304" fmla="*/ 998559 h 5980768"/>
              <a:gd name="connsiteX1305" fmla="*/ 7211399 w 9467172"/>
              <a:gd name="connsiteY1305" fmla="*/ 1000167 h 5980768"/>
              <a:gd name="connsiteX1306" fmla="*/ 7211907 w 9467172"/>
              <a:gd name="connsiteY1306" fmla="*/ 510371 h 5980768"/>
              <a:gd name="connsiteX1307" fmla="*/ 7435681 w 9467172"/>
              <a:gd name="connsiteY1307" fmla="*/ 509524 h 5980768"/>
              <a:gd name="connsiteX1308" fmla="*/ 7657253 w 9467172"/>
              <a:gd name="connsiteY1308" fmla="*/ 508677 h 5980768"/>
              <a:gd name="connsiteX1309" fmla="*/ 7206488 w 9467172"/>
              <a:gd name="connsiteY1309" fmla="*/ 510371 h 5980768"/>
              <a:gd name="connsiteX1310" fmla="*/ 7205980 w 9467172"/>
              <a:gd name="connsiteY1310" fmla="*/ 1000167 h 5980768"/>
              <a:gd name="connsiteX1311" fmla="*/ 6760802 w 9467172"/>
              <a:gd name="connsiteY1311" fmla="*/ 1001776 h 5980768"/>
              <a:gd name="connsiteX1312" fmla="*/ 6761396 w 9467172"/>
              <a:gd name="connsiteY1312" fmla="*/ 512149 h 5980768"/>
              <a:gd name="connsiteX1313" fmla="*/ 6985001 w 9467172"/>
              <a:gd name="connsiteY1313" fmla="*/ 511302 h 5980768"/>
              <a:gd name="connsiteX1314" fmla="*/ 7206488 w 9467172"/>
              <a:gd name="connsiteY1314" fmla="*/ 510455 h 5980768"/>
              <a:gd name="connsiteX1315" fmla="*/ 6755892 w 9467172"/>
              <a:gd name="connsiteY1315" fmla="*/ 512064 h 5980768"/>
              <a:gd name="connsiteX1316" fmla="*/ 6755300 w 9467172"/>
              <a:gd name="connsiteY1316" fmla="*/ 1001691 h 5980768"/>
              <a:gd name="connsiteX1317" fmla="*/ 6310461 w 9467172"/>
              <a:gd name="connsiteY1317" fmla="*/ 1003300 h 5980768"/>
              <a:gd name="connsiteX1318" fmla="*/ 6311138 w 9467172"/>
              <a:gd name="connsiteY1318" fmla="*/ 513842 h 5980768"/>
              <a:gd name="connsiteX1319" fmla="*/ 6534573 w 9467172"/>
              <a:gd name="connsiteY1319" fmla="*/ 512995 h 5980768"/>
              <a:gd name="connsiteX1320" fmla="*/ 6755892 w 9467172"/>
              <a:gd name="connsiteY1320" fmla="*/ 512149 h 5980768"/>
              <a:gd name="connsiteX1321" fmla="*/ 6305551 w 9467172"/>
              <a:gd name="connsiteY1321" fmla="*/ 513842 h 5980768"/>
              <a:gd name="connsiteX1322" fmla="*/ 6304873 w 9467172"/>
              <a:gd name="connsiteY1322" fmla="*/ 1003300 h 5980768"/>
              <a:gd name="connsiteX1323" fmla="*/ 5860373 w 9467172"/>
              <a:gd name="connsiteY1323" fmla="*/ 1004909 h 5980768"/>
              <a:gd name="connsiteX1324" fmla="*/ 5861135 w 9467172"/>
              <a:gd name="connsiteY1324" fmla="*/ 515620 h 5980768"/>
              <a:gd name="connsiteX1325" fmla="*/ 6084401 w 9467172"/>
              <a:gd name="connsiteY1325" fmla="*/ 514773 h 5980768"/>
              <a:gd name="connsiteX1326" fmla="*/ 6305551 w 9467172"/>
              <a:gd name="connsiteY1326" fmla="*/ 513927 h 5980768"/>
              <a:gd name="connsiteX1327" fmla="*/ 5855377 w 9467172"/>
              <a:gd name="connsiteY1327" fmla="*/ 515620 h 5980768"/>
              <a:gd name="connsiteX1328" fmla="*/ 5854615 w 9467172"/>
              <a:gd name="connsiteY1328" fmla="*/ 1004909 h 5980768"/>
              <a:gd name="connsiteX1329" fmla="*/ 5410369 w 9467172"/>
              <a:gd name="connsiteY1329" fmla="*/ 1006517 h 5980768"/>
              <a:gd name="connsiteX1330" fmla="*/ 5411216 w 9467172"/>
              <a:gd name="connsiteY1330" fmla="*/ 517398 h 5980768"/>
              <a:gd name="connsiteX1331" fmla="*/ 5634313 w 9467172"/>
              <a:gd name="connsiteY1331" fmla="*/ 516551 h 5980768"/>
              <a:gd name="connsiteX1332" fmla="*/ 5855377 w 9467172"/>
              <a:gd name="connsiteY1332" fmla="*/ 515705 h 5980768"/>
              <a:gd name="connsiteX1333" fmla="*/ 5405374 w 9467172"/>
              <a:gd name="connsiteY1333" fmla="*/ 517398 h 5980768"/>
              <a:gd name="connsiteX1334" fmla="*/ 5404527 w 9467172"/>
              <a:gd name="connsiteY1334" fmla="*/ 1006517 h 5980768"/>
              <a:gd name="connsiteX1335" fmla="*/ 4960620 w 9467172"/>
              <a:gd name="connsiteY1335" fmla="*/ 1008126 h 5980768"/>
              <a:gd name="connsiteX1336" fmla="*/ 4961551 w 9467172"/>
              <a:gd name="connsiteY1336" fmla="*/ 519176 h 5980768"/>
              <a:gd name="connsiteX1337" fmla="*/ 5184479 w 9467172"/>
              <a:gd name="connsiteY1337" fmla="*/ 518329 h 5980768"/>
              <a:gd name="connsiteX1338" fmla="*/ 5405374 w 9467172"/>
              <a:gd name="connsiteY1338" fmla="*/ 517483 h 5980768"/>
              <a:gd name="connsiteX1339" fmla="*/ 4955540 w 9467172"/>
              <a:gd name="connsiteY1339" fmla="*/ 519176 h 5980768"/>
              <a:gd name="connsiteX1340" fmla="*/ 4954609 w 9467172"/>
              <a:gd name="connsiteY1340" fmla="*/ 1008126 h 5980768"/>
              <a:gd name="connsiteX1341" fmla="*/ 4510956 w 9467172"/>
              <a:gd name="connsiteY1341" fmla="*/ 1009735 h 5980768"/>
              <a:gd name="connsiteX1342" fmla="*/ 4511972 w 9467172"/>
              <a:gd name="connsiteY1342" fmla="*/ 520954 h 5980768"/>
              <a:gd name="connsiteX1343" fmla="*/ 4734730 w 9467172"/>
              <a:gd name="connsiteY1343" fmla="*/ 520107 h 5980768"/>
              <a:gd name="connsiteX1344" fmla="*/ 4955456 w 9467172"/>
              <a:gd name="connsiteY1344" fmla="*/ 519261 h 5980768"/>
              <a:gd name="connsiteX1345" fmla="*/ 4505960 w 9467172"/>
              <a:gd name="connsiteY1345" fmla="*/ 520954 h 5980768"/>
              <a:gd name="connsiteX1346" fmla="*/ 4504944 w 9467172"/>
              <a:gd name="connsiteY1346" fmla="*/ 1009735 h 5980768"/>
              <a:gd name="connsiteX1347" fmla="*/ 4061629 w 9467172"/>
              <a:gd name="connsiteY1347" fmla="*/ 1011343 h 5980768"/>
              <a:gd name="connsiteX1348" fmla="*/ 4062730 w 9467172"/>
              <a:gd name="connsiteY1348" fmla="*/ 522732 h 5980768"/>
              <a:gd name="connsiteX1349" fmla="*/ 4285319 w 9467172"/>
              <a:gd name="connsiteY1349" fmla="*/ 521885 h 5980768"/>
              <a:gd name="connsiteX1350" fmla="*/ 4505960 w 9467172"/>
              <a:gd name="connsiteY1350" fmla="*/ 521039 h 5980768"/>
              <a:gd name="connsiteX1351" fmla="*/ 4056549 w 9467172"/>
              <a:gd name="connsiteY1351" fmla="*/ 522732 h 5980768"/>
              <a:gd name="connsiteX1352" fmla="*/ 4055448 w 9467172"/>
              <a:gd name="connsiteY1352" fmla="*/ 1011343 h 5980768"/>
              <a:gd name="connsiteX1353" fmla="*/ 3612473 w 9467172"/>
              <a:gd name="connsiteY1353" fmla="*/ 1012952 h 5980768"/>
              <a:gd name="connsiteX1354" fmla="*/ 3613658 w 9467172"/>
              <a:gd name="connsiteY1354" fmla="*/ 524510 h 5980768"/>
              <a:gd name="connsiteX1355" fmla="*/ 3836162 w 9467172"/>
              <a:gd name="connsiteY1355" fmla="*/ 523663 h 5980768"/>
              <a:gd name="connsiteX1356" fmla="*/ 4056634 w 9467172"/>
              <a:gd name="connsiteY1356" fmla="*/ 522817 h 5980768"/>
              <a:gd name="connsiteX1357" fmla="*/ 3607393 w 9467172"/>
              <a:gd name="connsiteY1357" fmla="*/ 524425 h 5980768"/>
              <a:gd name="connsiteX1358" fmla="*/ 3606207 w 9467172"/>
              <a:gd name="connsiteY1358" fmla="*/ 1012867 h 5980768"/>
              <a:gd name="connsiteX1359" fmla="*/ 3163485 w 9467172"/>
              <a:gd name="connsiteY1359" fmla="*/ 1014476 h 5980768"/>
              <a:gd name="connsiteX1360" fmla="*/ 3164756 w 9467172"/>
              <a:gd name="connsiteY1360" fmla="*/ 526203 h 5980768"/>
              <a:gd name="connsiteX1361" fmla="*/ 3387090 w 9467172"/>
              <a:gd name="connsiteY1361" fmla="*/ 525357 h 5980768"/>
              <a:gd name="connsiteX1362" fmla="*/ 3607393 w 9467172"/>
              <a:gd name="connsiteY1362" fmla="*/ 524510 h 5980768"/>
              <a:gd name="connsiteX1363" fmla="*/ 3158321 w 9467172"/>
              <a:gd name="connsiteY1363" fmla="*/ 526203 h 5980768"/>
              <a:gd name="connsiteX1364" fmla="*/ 3157051 w 9467172"/>
              <a:gd name="connsiteY1364" fmla="*/ 1014476 h 5980768"/>
              <a:gd name="connsiteX1365" fmla="*/ 2714667 w 9467172"/>
              <a:gd name="connsiteY1365" fmla="*/ 1016085 h 5980768"/>
              <a:gd name="connsiteX1366" fmla="*/ 2716022 w 9467172"/>
              <a:gd name="connsiteY1366" fmla="*/ 527981 h 5980768"/>
              <a:gd name="connsiteX1367" fmla="*/ 2938187 w 9467172"/>
              <a:gd name="connsiteY1367" fmla="*/ 527135 h 5980768"/>
              <a:gd name="connsiteX1368" fmla="*/ 3158321 w 9467172"/>
              <a:gd name="connsiteY1368" fmla="*/ 526288 h 5980768"/>
              <a:gd name="connsiteX1369" fmla="*/ 2709503 w 9467172"/>
              <a:gd name="connsiteY1369" fmla="*/ 527981 h 5980768"/>
              <a:gd name="connsiteX1370" fmla="*/ 2708148 w 9467172"/>
              <a:gd name="connsiteY1370" fmla="*/ 1016085 h 5980768"/>
              <a:gd name="connsiteX1371" fmla="*/ 2266103 w 9467172"/>
              <a:gd name="connsiteY1371" fmla="*/ 1017693 h 5980768"/>
              <a:gd name="connsiteX1372" fmla="*/ 2266865 w 9467172"/>
              <a:gd name="connsiteY1372" fmla="*/ 747945 h 5980768"/>
              <a:gd name="connsiteX1373" fmla="*/ 2267543 w 9467172"/>
              <a:gd name="connsiteY1373" fmla="*/ 529675 h 5980768"/>
              <a:gd name="connsiteX1374" fmla="*/ 2489539 w 9467172"/>
              <a:gd name="connsiteY1374" fmla="*/ 528828 h 5980768"/>
              <a:gd name="connsiteX1375" fmla="*/ 2709587 w 9467172"/>
              <a:gd name="connsiteY1375" fmla="*/ 527981 h 5980768"/>
              <a:gd name="connsiteX1376" fmla="*/ 2260854 w 9467172"/>
              <a:gd name="connsiteY1376" fmla="*/ 529759 h 5980768"/>
              <a:gd name="connsiteX1377" fmla="*/ 2260177 w 9467172"/>
              <a:gd name="connsiteY1377" fmla="*/ 748369 h 5980768"/>
              <a:gd name="connsiteX1378" fmla="*/ 2259415 w 9467172"/>
              <a:gd name="connsiteY1378" fmla="*/ 1017778 h 5980768"/>
              <a:gd name="connsiteX1379" fmla="*/ 1817624 w 9467172"/>
              <a:gd name="connsiteY1379" fmla="*/ 1019387 h 5980768"/>
              <a:gd name="connsiteX1380" fmla="*/ 1818471 w 9467172"/>
              <a:gd name="connsiteY1380" fmla="*/ 749977 h 5980768"/>
              <a:gd name="connsiteX1381" fmla="*/ 1819148 w 9467172"/>
              <a:gd name="connsiteY1381" fmla="*/ 531537 h 5980768"/>
              <a:gd name="connsiteX1382" fmla="*/ 2040974 w 9467172"/>
              <a:gd name="connsiteY1382" fmla="*/ 530691 h 5980768"/>
              <a:gd name="connsiteX1383" fmla="*/ 2260854 w 9467172"/>
              <a:gd name="connsiteY1383" fmla="*/ 529844 h 5980768"/>
              <a:gd name="connsiteX1384" fmla="*/ 1812459 w 9467172"/>
              <a:gd name="connsiteY1384" fmla="*/ 531537 h 5980768"/>
              <a:gd name="connsiteX1385" fmla="*/ 1811782 w 9467172"/>
              <a:gd name="connsiteY1385" fmla="*/ 750316 h 5980768"/>
              <a:gd name="connsiteX1386" fmla="*/ 1810935 w 9467172"/>
              <a:gd name="connsiteY1386" fmla="*/ 1019387 h 5980768"/>
              <a:gd name="connsiteX1387" fmla="*/ 1369483 w 9467172"/>
              <a:gd name="connsiteY1387" fmla="*/ 1020995 h 5980768"/>
              <a:gd name="connsiteX1388" fmla="*/ 1370330 w 9467172"/>
              <a:gd name="connsiteY1388" fmla="*/ 751163 h 5980768"/>
              <a:gd name="connsiteX1389" fmla="*/ 1371007 w 9467172"/>
              <a:gd name="connsiteY1389" fmla="*/ 533315 h 5980768"/>
              <a:gd name="connsiteX1390" fmla="*/ 1592665 w 9467172"/>
              <a:gd name="connsiteY1390" fmla="*/ 532469 h 5980768"/>
              <a:gd name="connsiteX1391" fmla="*/ 1812374 w 9467172"/>
              <a:gd name="connsiteY1391" fmla="*/ 531622 h 5980768"/>
              <a:gd name="connsiteX1392" fmla="*/ 1364149 w 9467172"/>
              <a:gd name="connsiteY1392" fmla="*/ 533231 h 5980768"/>
              <a:gd name="connsiteX1393" fmla="*/ 1363472 w 9467172"/>
              <a:gd name="connsiteY1393" fmla="*/ 751417 h 5980768"/>
              <a:gd name="connsiteX1394" fmla="*/ 1362625 w 9467172"/>
              <a:gd name="connsiteY1394" fmla="*/ 1020911 h 5980768"/>
              <a:gd name="connsiteX1395" fmla="*/ 921512 w 9467172"/>
              <a:gd name="connsiteY1395" fmla="*/ 1022519 h 5980768"/>
              <a:gd name="connsiteX1396" fmla="*/ 922443 w 9467172"/>
              <a:gd name="connsiteY1396" fmla="*/ 752856 h 5980768"/>
              <a:gd name="connsiteX1397" fmla="*/ 923205 w 9467172"/>
              <a:gd name="connsiteY1397" fmla="*/ 535009 h 5980768"/>
              <a:gd name="connsiteX1398" fmla="*/ 1144693 w 9467172"/>
              <a:gd name="connsiteY1398" fmla="*/ 534162 h 5980768"/>
              <a:gd name="connsiteX1399" fmla="*/ 1364319 w 9467172"/>
              <a:gd name="connsiteY1399" fmla="*/ 533315 h 5980768"/>
              <a:gd name="connsiteX1400" fmla="*/ 471763 w 9467172"/>
              <a:gd name="connsiteY1400" fmla="*/ 1524932 h 5980768"/>
              <a:gd name="connsiteX1401" fmla="*/ 693166 w 9467172"/>
              <a:gd name="connsiteY1401" fmla="*/ 1524169 h 5980768"/>
              <a:gd name="connsiteX1402" fmla="*/ 912707 w 9467172"/>
              <a:gd name="connsiteY1402" fmla="*/ 1523407 h 5980768"/>
              <a:gd name="connsiteX1403" fmla="*/ 911267 w 9467172"/>
              <a:gd name="connsiteY1403" fmla="*/ 1936242 h 5980768"/>
              <a:gd name="connsiteX1404" fmla="*/ 911013 w 9467172"/>
              <a:gd name="connsiteY1404" fmla="*/ 2011257 h 5980768"/>
              <a:gd name="connsiteX1405" fmla="*/ 691473 w 9467172"/>
              <a:gd name="connsiteY1405" fmla="*/ 2011934 h 5980768"/>
              <a:gd name="connsiteX1406" fmla="*/ 470069 w 9467172"/>
              <a:gd name="connsiteY1406" fmla="*/ 2012611 h 5980768"/>
              <a:gd name="connsiteX1407" fmla="*/ 470408 w 9467172"/>
              <a:gd name="connsiteY1407" fmla="*/ 1930146 h 5980768"/>
              <a:gd name="connsiteX1408" fmla="*/ 471847 w 9467172"/>
              <a:gd name="connsiteY1408" fmla="*/ 1524932 h 5980768"/>
              <a:gd name="connsiteX1409" fmla="*/ 466429 w 9467172"/>
              <a:gd name="connsiteY1409" fmla="*/ 3008546 h 5980768"/>
              <a:gd name="connsiteX1410" fmla="*/ 907627 w 9467172"/>
              <a:gd name="connsiteY1410" fmla="*/ 3007360 h 5980768"/>
              <a:gd name="connsiteX1411" fmla="*/ 906780 w 9467172"/>
              <a:gd name="connsiteY1411" fmla="*/ 3251539 h 5980768"/>
              <a:gd name="connsiteX1412" fmla="*/ 905933 w 9467172"/>
              <a:gd name="connsiteY1412" fmla="*/ 3495802 h 5980768"/>
              <a:gd name="connsiteX1413" fmla="*/ 686223 w 9467172"/>
              <a:gd name="connsiteY1413" fmla="*/ 3496310 h 5980768"/>
              <a:gd name="connsiteX1414" fmla="*/ 464650 w 9467172"/>
              <a:gd name="connsiteY1414" fmla="*/ 3496818 h 5980768"/>
              <a:gd name="connsiteX1415" fmla="*/ 465497 w 9467172"/>
              <a:gd name="connsiteY1415" fmla="*/ 3252640 h 5980768"/>
              <a:gd name="connsiteX1416" fmla="*/ 466344 w 9467172"/>
              <a:gd name="connsiteY1416" fmla="*/ 3008546 h 5980768"/>
              <a:gd name="connsiteX1417" fmla="*/ 906103 w 9467172"/>
              <a:gd name="connsiteY1417" fmla="*/ 5477765 h 5980768"/>
              <a:gd name="connsiteX1418" fmla="*/ 906611 w 9467172"/>
              <a:gd name="connsiteY1418" fmla="*/ 5340012 h 5980768"/>
              <a:gd name="connsiteX1419" fmla="*/ 907796 w 9467172"/>
              <a:gd name="connsiteY1419" fmla="*/ 4988560 h 5980768"/>
              <a:gd name="connsiteX1420" fmla="*/ 1129623 w 9467172"/>
              <a:gd name="connsiteY1420" fmla="*/ 4988137 h 5980768"/>
              <a:gd name="connsiteX1421" fmla="*/ 1349587 w 9467172"/>
              <a:gd name="connsiteY1421" fmla="*/ 4987714 h 5980768"/>
              <a:gd name="connsiteX1422" fmla="*/ 1348401 w 9467172"/>
              <a:gd name="connsiteY1422" fmla="*/ 5340774 h 5980768"/>
              <a:gd name="connsiteX1423" fmla="*/ 1347978 w 9467172"/>
              <a:gd name="connsiteY1423" fmla="*/ 5477087 h 5980768"/>
              <a:gd name="connsiteX1424" fmla="*/ 1128014 w 9467172"/>
              <a:gd name="connsiteY1424" fmla="*/ 5477426 h 5980768"/>
              <a:gd name="connsiteX1425" fmla="*/ 906103 w 9467172"/>
              <a:gd name="connsiteY1425" fmla="*/ 5477765 h 5980768"/>
              <a:gd name="connsiteX1426" fmla="*/ 1354921 w 9467172"/>
              <a:gd name="connsiteY1426" fmla="*/ 5477087 h 5980768"/>
              <a:gd name="connsiteX1427" fmla="*/ 1355344 w 9467172"/>
              <a:gd name="connsiteY1427" fmla="*/ 5338573 h 5980768"/>
              <a:gd name="connsiteX1428" fmla="*/ 1356529 w 9467172"/>
              <a:gd name="connsiteY1428" fmla="*/ 4987629 h 5980768"/>
              <a:gd name="connsiteX1429" fmla="*/ 1578525 w 9467172"/>
              <a:gd name="connsiteY1429" fmla="*/ 4987206 h 5980768"/>
              <a:gd name="connsiteX1430" fmla="*/ 1798658 w 9467172"/>
              <a:gd name="connsiteY1430" fmla="*/ 4986783 h 5980768"/>
              <a:gd name="connsiteX1431" fmla="*/ 1797558 w 9467172"/>
              <a:gd name="connsiteY1431" fmla="*/ 5338318 h 5980768"/>
              <a:gd name="connsiteX1432" fmla="*/ 1797135 w 9467172"/>
              <a:gd name="connsiteY1432" fmla="*/ 5476325 h 5980768"/>
              <a:gd name="connsiteX1433" fmla="*/ 1577001 w 9467172"/>
              <a:gd name="connsiteY1433" fmla="*/ 5476664 h 5980768"/>
              <a:gd name="connsiteX1434" fmla="*/ 1354921 w 9467172"/>
              <a:gd name="connsiteY1434" fmla="*/ 5477002 h 5980768"/>
              <a:gd name="connsiteX1435" fmla="*/ 1803823 w 9467172"/>
              <a:gd name="connsiteY1435" fmla="*/ 5476410 h 5980768"/>
              <a:gd name="connsiteX1436" fmla="*/ 1804247 w 9467172"/>
              <a:gd name="connsiteY1436" fmla="*/ 5336286 h 5980768"/>
              <a:gd name="connsiteX1437" fmla="*/ 1805347 w 9467172"/>
              <a:gd name="connsiteY1437" fmla="*/ 4986867 h 5980768"/>
              <a:gd name="connsiteX1438" fmla="*/ 2027513 w 9467172"/>
              <a:gd name="connsiteY1438" fmla="*/ 4986444 h 5980768"/>
              <a:gd name="connsiteX1439" fmla="*/ 2247731 w 9467172"/>
              <a:gd name="connsiteY1439" fmla="*/ 4986021 h 5980768"/>
              <a:gd name="connsiteX1440" fmla="*/ 2246715 w 9467172"/>
              <a:gd name="connsiteY1440" fmla="*/ 5334000 h 5980768"/>
              <a:gd name="connsiteX1441" fmla="*/ 2246291 w 9467172"/>
              <a:gd name="connsiteY1441" fmla="*/ 5475733 h 5980768"/>
              <a:gd name="connsiteX1442" fmla="*/ 2025989 w 9467172"/>
              <a:gd name="connsiteY1442" fmla="*/ 5476071 h 5980768"/>
              <a:gd name="connsiteX1443" fmla="*/ 1803739 w 9467172"/>
              <a:gd name="connsiteY1443" fmla="*/ 5476410 h 5980768"/>
              <a:gd name="connsiteX1444" fmla="*/ 2253065 w 9467172"/>
              <a:gd name="connsiteY1444" fmla="*/ 5475817 h 5980768"/>
              <a:gd name="connsiteX1445" fmla="*/ 2253488 w 9467172"/>
              <a:gd name="connsiteY1445" fmla="*/ 5332138 h 5980768"/>
              <a:gd name="connsiteX1446" fmla="*/ 2254504 w 9467172"/>
              <a:gd name="connsiteY1446" fmla="*/ 4986105 h 5980768"/>
              <a:gd name="connsiteX1447" fmla="*/ 2476839 w 9467172"/>
              <a:gd name="connsiteY1447" fmla="*/ 4985682 h 5980768"/>
              <a:gd name="connsiteX1448" fmla="*/ 2697226 w 9467172"/>
              <a:gd name="connsiteY1448" fmla="*/ 4985258 h 5980768"/>
              <a:gd name="connsiteX1449" fmla="*/ 2696295 w 9467172"/>
              <a:gd name="connsiteY1449" fmla="*/ 5337302 h 5980768"/>
              <a:gd name="connsiteX1450" fmla="*/ 2695956 w 9467172"/>
              <a:gd name="connsiteY1450" fmla="*/ 5475140 h 5980768"/>
              <a:gd name="connsiteX1451" fmla="*/ 2475484 w 9467172"/>
              <a:gd name="connsiteY1451" fmla="*/ 5475479 h 5980768"/>
              <a:gd name="connsiteX1452" fmla="*/ 2253065 w 9467172"/>
              <a:gd name="connsiteY1452" fmla="*/ 5475817 h 5980768"/>
              <a:gd name="connsiteX1453" fmla="*/ 2702390 w 9467172"/>
              <a:gd name="connsiteY1453" fmla="*/ 5475140 h 5980768"/>
              <a:gd name="connsiteX1454" fmla="*/ 2702814 w 9467172"/>
              <a:gd name="connsiteY1454" fmla="*/ 5335186 h 5980768"/>
              <a:gd name="connsiteX1455" fmla="*/ 2703745 w 9467172"/>
              <a:gd name="connsiteY1455" fmla="*/ 4985258 h 5980768"/>
              <a:gd name="connsiteX1456" fmla="*/ 2926249 w 9467172"/>
              <a:gd name="connsiteY1456" fmla="*/ 4984835 h 5980768"/>
              <a:gd name="connsiteX1457" fmla="*/ 3146806 w 9467172"/>
              <a:gd name="connsiteY1457" fmla="*/ 4984412 h 5980768"/>
              <a:gd name="connsiteX1458" fmla="*/ 3145536 w 9467172"/>
              <a:gd name="connsiteY1458" fmla="*/ 5474463 h 5980768"/>
              <a:gd name="connsiteX1459" fmla="*/ 2924979 w 9467172"/>
              <a:gd name="connsiteY1459" fmla="*/ 5474801 h 5980768"/>
              <a:gd name="connsiteX1460" fmla="*/ 2702390 w 9467172"/>
              <a:gd name="connsiteY1460" fmla="*/ 5475140 h 5980768"/>
              <a:gd name="connsiteX1461" fmla="*/ 3151971 w 9467172"/>
              <a:gd name="connsiteY1461" fmla="*/ 5474547 h 5980768"/>
              <a:gd name="connsiteX1462" fmla="*/ 3153240 w 9467172"/>
              <a:gd name="connsiteY1462" fmla="*/ 4984497 h 5980768"/>
              <a:gd name="connsiteX1463" fmla="*/ 3375914 w 9467172"/>
              <a:gd name="connsiteY1463" fmla="*/ 4984073 h 5980768"/>
              <a:gd name="connsiteX1464" fmla="*/ 3596640 w 9467172"/>
              <a:gd name="connsiteY1464" fmla="*/ 4983650 h 5980768"/>
              <a:gd name="connsiteX1465" fmla="*/ 3595455 w 9467172"/>
              <a:gd name="connsiteY1465" fmla="*/ 5473870 h 5980768"/>
              <a:gd name="connsiteX1466" fmla="*/ 3374729 w 9467172"/>
              <a:gd name="connsiteY1466" fmla="*/ 5474208 h 5980768"/>
              <a:gd name="connsiteX1467" fmla="*/ 3151971 w 9467172"/>
              <a:gd name="connsiteY1467" fmla="*/ 5474547 h 5980768"/>
              <a:gd name="connsiteX1468" fmla="*/ 3601720 w 9467172"/>
              <a:gd name="connsiteY1468" fmla="*/ 5473870 h 5980768"/>
              <a:gd name="connsiteX1469" fmla="*/ 3602906 w 9467172"/>
              <a:gd name="connsiteY1469" fmla="*/ 4983650 h 5980768"/>
              <a:gd name="connsiteX1470" fmla="*/ 3825748 w 9467172"/>
              <a:gd name="connsiteY1470" fmla="*/ 4983226 h 5980768"/>
              <a:gd name="connsiteX1471" fmla="*/ 4046559 w 9467172"/>
              <a:gd name="connsiteY1471" fmla="*/ 4982803 h 5980768"/>
              <a:gd name="connsiteX1472" fmla="*/ 4045458 w 9467172"/>
              <a:gd name="connsiteY1472" fmla="*/ 5473192 h 5980768"/>
              <a:gd name="connsiteX1473" fmla="*/ 3824563 w 9467172"/>
              <a:gd name="connsiteY1473" fmla="*/ 5473531 h 5980768"/>
              <a:gd name="connsiteX1474" fmla="*/ 3601635 w 9467172"/>
              <a:gd name="connsiteY1474" fmla="*/ 5473870 h 5980768"/>
              <a:gd name="connsiteX1475" fmla="*/ 4051639 w 9467172"/>
              <a:gd name="connsiteY1475" fmla="*/ 5473277 h 5980768"/>
              <a:gd name="connsiteX1476" fmla="*/ 4052740 w 9467172"/>
              <a:gd name="connsiteY1476" fmla="*/ 4982888 h 5980768"/>
              <a:gd name="connsiteX1477" fmla="*/ 4275751 w 9467172"/>
              <a:gd name="connsiteY1477" fmla="*/ 4982465 h 5980768"/>
              <a:gd name="connsiteX1478" fmla="*/ 4496732 w 9467172"/>
              <a:gd name="connsiteY1478" fmla="*/ 4982041 h 5980768"/>
              <a:gd name="connsiteX1479" fmla="*/ 4495715 w 9467172"/>
              <a:gd name="connsiteY1479" fmla="*/ 5472600 h 5980768"/>
              <a:gd name="connsiteX1480" fmla="*/ 4274735 w 9467172"/>
              <a:gd name="connsiteY1480" fmla="*/ 5472939 h 5980768"/>
              <a:gd name="connsiteX1481" fmla="*/ 4051723 w 9467172"/>
              <a:gd name="connsiteY1481" fmla="*/ 5473277 h 5980768"/>
              <a:gd name="connsiteX1482" fmla="*/ 4501812 w 9467172"/>
              <a:gd name="connsiteY1482" fmla="*/ 5472600 h 5980768"/>
              <a:gd name="connsiteX1483" fmla="*/ 4502827 w 9467172"/>
              <a:gd name="connsiteY1483" fmla="*/ 4982041 h 5980768"/>
              <a:gd name="connsiteX1484" fmla="*/ 4726009 w 9467172"/>
              <a:gd name="connsiteY1484" fmla="*/ 4981618 h 5980768"/>
              <a:gd name="connsiteX1485" fmla="*/ 4947158 w 9467172"/>
              <a:gd name="connsiteY1485" fmla="*/ 4981194 h 5980768"/>
              <a:gd name="connsiteX1486" fmla="*/ 4946227 w 9467172"/>
              <a:gd name="connsiteY1486" fmla="*/ 5471838 h 5980768"/>
              <a:gd name="connsiteX1487" fmla="*/ 4725077 w 9467172"/>
              <a:gd name="connsiteY1487" fmla="*/ 5472176 h 5980768"/>
              <a:gd name="connsiteX1488" fmla="*/ 4501896 w 9467172"/>
              <a:gd name="connsiteY1488" fmla="*/ 5472515 h 5980768"/>
              <a:gd name="connsiteX1489" fmla="*/ 4952154 w 9467172"/>
              <a:gd name="connsiteY1489" fmla="*/ 5471923 h 5980768"/>
              <a:gd name="connsiteX1490" fmla="*/ 4953085 w 9467172"/>
              <a:gd name="connsiteY1490" fmla="*/ 4981194 h 5980768"/>
              <a:gd name="connsiteX1491" fmla="*/ 5176435 w 9467172"/>
              <a:gd name="connsiteY1491" fmla="*/ 4980771 h 5980768"/>
              <a:gd name="connsiteX1492" fmla="*/ 5397669 w 9467172"/>
              <a:gd name="connsiteY1492" fmla="*/ 4980348 h 5980768"/>
              <a:gd name="connsiteX1493" fmla="*/ 5396823 w 9467172"/>
              <a:gd name="connsiteY1493" fmla="*/ 5471160 h 5980768"/>
              <a:gd name="connsiteX1494" fmla="*/ 5175504 w 9467172"/>
              <a:gd name="connsiteY1494" fmla="*/ 5471499 h 5980768"/>
              <a:gd name="connsiteX1495" fmla="*/ 4952154 w 9467172"/>
              <a:gd name="connsiteY1495" fmla="*/ 5471838 h 5980768"/>
              <a:gd name="connsiteX1496" fmla="*/ 5402665 w 9467172"/>
              <a:gd name="connsiteY1496" fmla="*/ 5471330 h 5980768"/>
              <a:gd name="connsiteX1497" fmla="*/ 5403512 w 9467172"/>
              <a:gd name="connsiteY1497" fmla="*/ 4980517 h 5980768"/>
              <a:gd name="connsiteX1498" fmla="*/ 5627032 w 9467172"/>
              <a:gd name="connsiteY1498" fmla="*/ 4980094 h 5980768"/>
              <a:gd name="connsiteX1499" fmla="*/ 5848435 w 9467172"/>
              <a:gd name="connsiteY1499" fmla="*/ 4979671 h 5980768"/>
              <a:gd name="connsiteX1500" fmla="*/ 5847673 w 9467172"/>
              <a:gd name="connsiteY1500" fmla="*/ 5470652 h 5980768"/>
              <a:gd name="connsiteX1501" fmla="*/ 5626269 w 9467172"/>
              <a:gd name="connsiteY1501" fmla="*/ 5470991 h 5980768"/>
              <a:gd name="connsiteX1502" fmla="*/ 5402749 w 9467172"/>
              <a:gd name="connsiteY1502" fmla="*/ 5471330 h 5980768"/>
              <a:gd name="connsiteX1503" fmla="*/ 5853430 w 9467172"/>
              <a:gd name="connsiteY1503" fmla="*/ 5470652 h 5980768"/>
              <a:gd name="connsiteX1504" fmla="*/ 5854192 w 9467172"/>
              <a:gd name="connsiteY1504" fmla="*/ 4979671 h 5980768"/>
              <a:gd name="connsiteX1505" fmla="*/ 6077882 w 9467172"/>
              <a:gd name="connsiteY1505" fmla="*/ 4979247 h 5980768"/>
              <a:gd name="connsiteX1506" fmla="*/ 6299454 w 9467172"/>
              <a:gd name="connsiteY1506" fmla="*/ 4978824 h 5980768"/>
              <a:gd name="connsiteX1507" fmla="*/ 6298777 w 9467172"/>
              <a:gd name="connsiteY1507" fmla="*/ 5469975 h 5980768"/>
              <a:gd name="connsiteX1508" fmla="*/ 6077204 w 9467172"/>
              <a:gd name="connsiteY1508" fmla="*/ 5470314 h 5980768"/>
              <a:gd name="connsiteX1509" fmla="*/ 5853515 w 9467172"/>
              <a:gd name="connsiteY1509" fmla="*/ 5470652 h 5980768"/>
              <a:gd name="connsiteX1510" fmla="*/ 6304365 w 9467172"/>
              <a:gd name="connsiteY1510" fmla="*/ 5470060 h 5980768"/>
              <a:gd name="connsiteX1511" fmla="*/ 6305042 w 9467172"/>
              <a:gd name="connsiteY1511" fmla="*/ 4978908 h 5980768"/>
              <a:gd name="connsiteX1512" fmla="*/ 6528901 w 9467172"/>
              <a:gd name="connsiteY1512" fmla="*/ 4978485 h 5980768"/>
              <a:gd name="connsiteX1513" fmla="*/ 6750558 w 9467172"/>
              <a:gd name="connsiteY1513" fmla="*/ 4978062 h 5980768"/>
              <a:gd name="connsiteX1514" fmla="*/ 6749966 w 9467172"/>
              <a:gd name="connsiteY1514" fmla="*/ 5469383 h 5980768"/>
              <a:gd name="connsiteX1515" fmla="*/ 6528223 w 9467172"/>
              <a:gd name="connsiteY1515" fmla="*/ 5469721 h 5980768"/>
              <a:gd name="connsiteX1516" fmla="*/ 6304365 w 9467172"/>
              <a:gd name="connsiteY1516" fmla="*/ 5470060 h 5980768"/>
              <a:gd name="connsiteX1517" fmla="*/ 6755469 w 9467172"/>
              <a:gd name="connsiteY1517" fmla="*/ 5469383 h 5980768"/>
              <a:gd name="connsiteX1518" fmla="*/ 6756062 w 9467172"/>
              <a:gd name="connsiteY1518" fmla="*/ 4978062 h 5980768"/>
              <a:gd name="connsiteX1519" fmla="*/ 6980089 w 9467172"/>
              <a:gd name="connsiteY1519" fmla="*/ 4977639 h 5980768"/>
              <a:gd name="connsiteX1520" fmla="*/ 7201916 w 9467172"/>
              <a:gd name="connsiteY1520" fmla="*/ 4977215 h 5980768"/>
              <a:gd name="connsiteX1521" fmla="*/ 7201408 w 9467172"/>
              <a:gd name="connsiteY1521" fmla="*/ 5468705 h 5980768"/>
              <a:gd name="connsiteX1522" fmla="*/ 6979582 w 9467172"/>
              <a:gd name="connsiteY1522" fmla="*/ 5469044 h 5980768"/>
              <a:gd name="connsiteX1523" fmla="*/ 6755553 w 9467172"/>
              <a:gd name="connsiteY1523" fmla="*/ 5469383 h 5980768"/>
              <a:gd name="connsiteX1524" fmla="*/ 7206742 w 9467172"/>
              <a:gd name="connsiteY1524" fmla="*/ 5468705 h 5980768"/>
              <a:gd name="connsiteX1525" fmla="*/ 7207251 w 9467172"/>
              <a:gd name="connsiteY1525" fmla="*/ 4977215 h 5980768"/>
              <a:gd name="connsiteX1526" fmla="*/ 7431448 w 9467172"/>
              <a:gd name="connsiteY1526" fmla="*/ 4976792 h 5980768"/>
              <a:gd name="connsiteX1527" fmla="*/ 7653443 w 9467172"/>
              <a:gd name="connsiteY1527" fmla="*/ 4976368 h 5980768"/>
              <a:gd name="connsiteX1528" fmla="*/ 7653020 w 9467172"/>
              <a:gd name="connsiteY1528" fmla="*/ 5468028 h 5980768"/>
              <a:gd name="connsiteX1529" fmla="*/ 7431024 w 9467172"/>
              <a:gd name="connsiteY1529" fmla="*/ 5468367 h 5980768"/>
              <a:gd name="connsiteX1530" fmla="*/ 7206827 w 9467172"/>
              <a:gd name="connsiteY1530" fmla="*/ 5468705 h 5980768"/>
              <a:gd name="connsiteX1531" fmla="*/ 7658269 w 9467172"/>
              <a:gd name="connsiteY1531" fmla="*/ 5468113 h 5980768"/>
              <a:gd name="connsiteX1532" fmla="*/ 7658693 w 9467172"/>
              <a:gd name="connsiteY1532" fmla="*/ 4976453 h 5980768"/>
              <a:gd name="connsiteX1533" fmla="*/ 7882975 w 9467172"/>
              <a:gd name="connsiteY1533" fmla="*/ 4976030 h 5980768"/>
              <a:gd name="connsiteX1534" fmla="*/ 8105055 w 9467172"/>
              <a:gd name="connsiteY1534" fmla="*/ 4975607 h 5980768"/>
              <a:gd name="connsiteX1535" fmla="*/ 8104717 w 9467172"/>
              <a:gd name="connsiteY1535" fmla="*/ 5467435 h 5980768"/>
              <a:gd name="connsiteX1536" fmla="*/ 7882552 w 9467172"/>
              <a:gd name="connsiteY1536" fmla="*/ 5467774 h 5980768"/>
              <a:gd name="connsiteX1537" fmla="*/ 7658185 w 9467172"/>
              <a:gd name="connsiteY1537" fmla="*/ 5468113 h 5980768"/>
              <a:gd name="connsiteX1538" fmla="*/ 8109966 w 9467172"/>
              <a:gd name="connsiteY1538" fmla="*/ 5467435 h 5980768"/>
              <a:gd name="connsiteX1539" fmla="*/ 8110304 w 9467172"/>
              <a:gd name="connsiteY1539" fmla="*/ 4975607 h 5980768"/>
              <a:gd name="connsiteX1540" fmla="*/ 8334756 w 9467172"/>
              <a:gd name="connsiteY1540" fmla="*/ 4975183 h 5980768"/>
              <a:gd name="connsiteX1541" fmla="*/ 8557006 w 9467172"/>
              <a:gd name="connsiteY1541" fmla="*/ 4974760 h 5980768"/>
              <a:gd name="connsiteX1542" fmla="*/ 8556752 w 9467172"/>
              <a:gd name="connsiteY1542" fmla="*/ 5466758 h 5980768"/>
              <a:gd name="connsiteX1543" fmla="*/ 8334503 w 9467172"/>
              <a:gd name="connsiteY1543" fmla="*/ 5467097 h 5980768"/>
              <a:gd name="connsiteX1544" fmla="*/ 8109966 w 9467172"/>
              <a:gd name="connsiteY1544" fmla="*/ 5467435 h 5980768"/>
              <a:gd name="connsiteX1545" fmla="*/ 8561832 w 9467172"/>
              <a:gd name="connsiteY1545" fmla="*/ 5466842 h 5980768"/>
              <a:gd name="connsiteX1546" fmla="*/ 8562085 w 9467172"/>
              <a:gd name="connsiteY1546" fmla="*/ 4974844 h 5980768"/>
              <a:gd name="connsiteX1547" fmla="*/ 8786706 w 9467172"/>
              <a:gd name="connsiteY1547" fmla="*/ 4974421 h 5980768"/>
              <a:gd name="connsiteX1548" fmla="*/ 9009041 w 9467172"/>
              <a:gd name="connsiteY1548" fmla="*/ 4973998 h 5980768"/>
              <a:gd name="connsiteX1549" fmla="*/ 9008872 w 9467172"/>
              <a:gd name="connsiteY1549" fmla="*/ 5466165 h 5980768"/>
              <a:gd name="connsiteX1550" fmla="*/ 8786452 w 9467172"/>
              <a:gd name="connsiteY1550" fmla="*/ 5466504 h 5980768"/>
              <a:gd name="connsiteX1551" fmla="*/ 8561747 w 9467172"/>
              <a:gd name="connsiteY1551" fmla="*/ 5466842 h 5980768"/>
              <a:gd name="connsiteX1552" fmla="*/ 9342204 w 9467172"/>
              <a:gd name="connsiteY1552" fmla="*/ 4470316 h 5980768"/>
              <a:gd name="connsiteX1553" fmla="*/ 9014290 w 9467172"/>
              <a:gd name="connsiteY1553" fmla="*/ 4470908 h 5980768"/>
              <a:gd name="connsiteX1554" fmla="*/ 9014290 w 9467172"/>
              <a:gd name="connsiteY1554" fmla="*/ 4372695 h 5980768"/>
              <a:gd name="connsiteX1555" fmla="*/ 9014460 w 9467172"/>
              <a:gd name="connsiteY1555" fmla="*/ 3979080 h 5980768"/>
              <a:gd name="connsiteX1556" fmla="*/ 9461585 w 9467172"/>
              <a:gd name="connsiteY1556" fmla="*/ 3978064 h 5980768"/>
              <a:gd name="connsiteX1557" fmla="*/ 9461585 w 9467172"/>
              <a:gd name="connsiteY1557" fmla="*/ 4469977 h 5980768"/>
              <a:gd name="connsiteX1558" fmla="*/ 9342204 w 9467172"/>
              <a:gd name="connsiteY1558" fmla="*/ 4470231 h 5980768"/>
              <a:gd name="connsiteX1559" fmla="*/ 9009465 w 9467172"/>
              <a:gd name="connsiteY1559" fmla="*/ 3973661 h 5980768"/>
              <a:gd name="connsiteX1560" fmla="*/ 8562594 w 9467172"/>
              <a:gd name="connsiteY1560" fmla="*/ 3974592 h 5980768"/>
              <a:gd name="connsiteX1561" fmla="*/ 8562594 w 9467172"/>
              <a:gd name="connsiteY1561" fmla="*/ 3769530 h 5980768"/>
              <a:gd name="connsiteX1562" fmla="*/ 8562848 w 9467172"/>
              <a:gd name="connsiteY1562" fmla="*/ 3483187 h 5980768"/>
              <a:gd name="connsiteX1563" fmla="*/ 8787384 w 9467172"/>
              <a:gd name="connsiteY1563" fmla="*/ 3482594 h 5980768"/>
              <a:gd name="connsiteX1564" fmla="*/ 9009634 w 9467172"/>
              <a:gd name="connsiteY1564" fmla="*/ 3482002 h 5980768"/>
              <a:gd name="connsiteX1565" fmla="*/ 9009634 w 9467172"/>
              <a:gd name="connsiteY1565" fmla="*/ 3654468 h 5980768"/>
              <a:gd name="connsiteX1566" fmla="*/ 9009465 w 9467172"/>
              <a:gd name="connsiteY1566" fmla="*/ 3973576 h 5980768"/>
              <a:gd name="connsiteX1567" fmla="*/ 9015476 w 9467172"/>
              <a:gd name="connsiteY1567" fmla="*/ 993648 h 5980768"/>
              <a:gd name="connsiteX1568" fmla="*/ 9015645 w 9467172"/>
              <a:gd name="connsiteY1568" fmla="*/ 503174 h 5980768"/>
              <a:gd name="connsiteX1569" fmla="*/ 9240097 w 9467172"/>
              <a:gd name="connsiteY1569" fmla="*/ 502327 h 5980768"/>
              <a:gd name="connsiteX1570" fmla="*/ 9462262 w 9467172"/>
              <a:gd name="connsiteY1570" fmla="*/ 501481 h 5980768"/>
              <a:gd name="connsiteX1571" fmla="*/ 9462262 w 9467172"/>
              <a:gd name="connsiteY1571" fmla="*/ 992039 h 5980768"/>
              <a:gd name="connsiteX1572" fmla="*/ 9015561 w 9467172"/>
              <a:gd name="connsiteY1572" fmla="*/ 993648 h 5980768"/>
              <a:gd name="connsiteX1573" fmla="*/ 9462177 w 9467172"/>
              <a:gd name="connsiteY1573" fmla="*/ 495977 h 5980768"/>
              <a:gd name="connsiteX1574" fmla="*/ 9240012 w 9467172"/>
              <a:gd name="connsiteY1574" fmla="*/ 496824 h 5980768"/>
              <a:gd name="connsiteX1575" fmla="*/ 9015561 w 9467172"/>
              <a:gd name="connsiteY1575" fmla="*/ 497671 h 5980768"/>
              <a:gd name="connsiteX1576" fmla="*/ 9015561 w 9467172"/>
              <a:gd name="connsiteY1576" fmla="*/ 132249 h 5980768"/>
              <a:gd name="connsiteX1577" fmla="*/ 9015730 w 9467172"/>
              <a:gd name="connsiteY1577" fmla="*/ 7451 h 5980768"/>
              <a:gd name="connsiteX1578" fmla="*/ 9462177 w 9467172"/>
              <a:gd name="connsiteY1578" fmla="*/ 5588 h 5980768"/>
              <a:gd name="connsiteX1579" fmla="*/ 9462177 w 9467172"/>
              <a:gd name="connsiteY1579" fmla="*/ 495977 h 5980768"/>
              <a:gd name="connsiteX1580" fmla="*/ 9010650 w 9467172"/>
              <a:gd name="connsiteY1580" fmla="*/ 497671 h 5980768"/>
              <a:gd name="connsiteX1581" fmla="*/ 8788653 w 9467172"/>
              <a:gd name="connsiteY1581" fmla="*/ 498517 h 5980768"/>
              <a:gd name="connsiteX1582" fmla="*/ 8564372 w 9467172"/>
              <a:gd name="connsiteY1582" fmla="*/ 499364 h 5980768"/>
              <a:gd name="connsiteX1583" fmla="*/ 8564541 w 9467172"/>
              <a:gd name="connsiteY1583" fmla="*/ 129879 h 5980768"/>
              <a:gd name="connsiteX1584" fmla="*/ 8564541 w 9467172"/>
              <a:gd name="connsiteY1584" fmla="*/ 9313 h 5980768"/>
              <a:gd name="connsiteX1585" fmla="*/ 9010735 w 9467172"/>
              <a:gd name="connsiteY1585" fmla="*/ 7451 h 5980768"/>
              <a:gd name="connsiteX1586" fmla="*/ 9010566 w 9467172"/>
              <a:gd name="connsiteY1586" fmla="*/ 497671 h 5980768"/>
              <a:gd name="connsiteX1587" fmla="*/ 8559546 w 9467172"/>
              <a:gd name="connsiteY1587" fmla="*/ 121243 h 5980768"/>
              <a:gd name="connsiteX1588" fmla="*/ 8559377 w 9467172"/>
              <a:gd name="connsiteY1588" fmla="*/ 499364 h 5980768"/>
              <a:gd name="connsiteX1589" fmla="*/ 8337551 w 9467172"/>
              <a:gd name="connsiteY1589" fmla="*/ 500211 h 5980768"/>
              <a:gd name="connsiteX1590" fmla="*/ 8113437 w 9467172"/>
              <a:gd name="connsiteY1590" fmla="*/ 501057 h 5980768"/>
              <a:gd name="connsiteX1591" fmla="*/ 8113691 w 9467172"/>
              <a:gd name="connsiteY1591" fmla="*/ 132673 h 5980768"/>
              <a:gd name="connsiteX1592" fmla="*/ 8113691 w 9467172"/>
              <a:gd name="connsiteY1592" fmla="*/ 11176 h 5980768"/>
              <a:gd name="connsiteX1593" fmla="*/ 8559631 w 9467172"/>
              <a:gd name="connsiteY1593" fmla="*/ 9313 h 5980768"/>
              <a:gd name="connsiteX1594" fmla="*/ 8559631 w 9467172"/>
              <a:gd name="connsiteY1594" fmla="*/ 121243 h 5980768"/>
              <a:gd name="connsiteX1595" fmla="*/ 8108442 w 9467172"/>
              <a:gd name="connsiteY1595" fmla="*/ 124206 h 5980768"/>
              <a:gd name="connsiteX1596" fmla="*/ 8108188 w 9467172"/>
              <a:gd name="connsiteY1596" fmla="*/ 501142 h 5980768"/>
              <a:gd name="connsiteX1597" fmla="*/ 7886446 w 9467172"/>
              <a:gd name="connsiteY1597" fmla="*/ 501989 h 5980768"/>
              <a:gd name="connsiteX1598" fmla="*/ 7662502 w 9467172"/>
              <a:gd name="connsiteY1598" fmla="*/ 502835 h 5980768"/>
              <a:gd name="connsiteX1599" fmla="*/ 7662841 w 9467172"/>
              <a:gd name="connsiteY1599" fmla="*/ 129032 h 5980768"/>
              <a:gd name="connsiteX1600" fmla="*/ 7662841 w 9467172"/>
              <a:gd name="connsiteY1600" fmla="*/ 13039 h 5980768"/>
              <a:gd name="connsiteX1601" fmla="*/ 8108527 w 9467172"/>
              <a:gd name="connsiteY1601" fmla="*/ 11176 h 5980768"/>
              <a:gd name="connsiteX1602" fmla="*/ 8108527 w 9467172"/>
              <a:gd name="connsiteY1602" fmla="*/ 124121 h 5980768"/>
              <a:gd name="connsiteX1603" fmla="*/ 7657592 w 9467172"/>
              <a:gd name="connsiteY1603" fmla="*/ 119634 h 5980768"/>
              <a:gd name="connsiteX1604" fmla="*/ 7657253 w 9467172"/>
              <a:gd name="connsiteY1604" fmla="*/ 502835 h 5980768"/>
              <a:gd name="connsiteX1605" fmla="*/ 7435681 w 9467172"/>
              <a:gd name="connsiteY1605" fmla="*/ 503682 h 5980768"/>
              <a:gd name="connsiteX1606" fmla="*/ 7211907 w 9467172"/>
              <a:gd name="connsiteY1606" fmla="*/ 504529 h 5980768"/>
              <a:gd name="connsiteX1607" fmla="*/ 7212330 w 9467172"/>
              <a:gd name="connsiteY1607" fmla="*/ 129371 h 5980768"/>
              <a:gd name="connsiteX1608" fmla="*/ 7212330 w 9467172"/>
              <a:gd name="connsiteY1608" fmla="*/ 14901 h 5980768"/>
              <a:gd name="connsiteX1609" fmla="*/ 7657762 w 9467172"/>
              <a:gd name="connsiteY1609" fmla="*/ 13039 h 5980768"/>
              <a:gd name="connsiteX1610" fmla="*/ 7657762 w 9467172"/>
              <a:gd name="connsiteY1610" fmla="*/ 119549 h 5980768"/>
              <a:gd name="connsiteX1611" fmla="*/ 7206912 w 9467172"/>
              <a:gd name="connsiteY1611" fmla="*/ 119634 h 5980768"/>
              <a:gd name="connsiteX1612" fmla="*/ 7206488 w 9467172"/>
              <a:gd name="connsiteY1612" fmla="*/ 504529 h 5980768"/>
              <a:gd name="connsiteX1613" fmla="*/ 6985085 w 9467172"/>
              <a:gd name="connsiteY1613" fmla="*/ 505375 h 5980768"/>
              <a:gd name="connsiteX1614" fmla="*/ 6761480 w 9467172"/>
              <a:gd name="connsiteY1614" fmla="*/ 506222 h 5980768"/>
              <a:gd name="connsiteX1615" fmla="*/ 6761903 w 9467172"/>
              <a:gd name="connsiteY1615" fmla="*/ 121920 h 5980768"/>
              <a:gd name="connsiteX1616" fmla="*/ 6762073 w 9467172"/>
              <a:gd name="connsiteY1616" fmla="*/ 16849 h 5980768"/>
              <a:gd name="connsiteX1617" fmla="*/ 7207081 w 9467172"/>
              <a:gd name="connsiteY1617" fmla="*/ 14986 h 5980768"/>
              <a:gd name="connsiteX1618" fmla="*/ 7207081 w 9467172"/>
              <a:gd name="connsiteY1618" fmla="*/ 119634 h 5980768"/>
              <a:gd name="connsiteX1619" fmla="*/ 6756401 w 9467172"/>
              <a:gd name="connsiteY1619" fmla="*/ 110490 h 5980768"/>
              <a:gd name="connsiteX1620" fmla="*/ 6755892 w 9467172"/>
              <a:gd name="connsiteY1620" fmla="*/ 506222 h 5980768"/>
              <a:gd name="connsiteX1621" fmla="*/ 6534573 w 9467172"/>
              <a:gd name="connsiteY1621" fmla="*/ 507069 h 5980768"/>
              <a:gd name="connsiteX1622" fmla="*/ 6311138 w 9467172"/>
              <a:gd name="connsiteY1622" fmla="*/ 507915 h 5980768"/>
              <a:gd name="connsiteX1623" fmla="*/ 6311646 w 9467172"/>
              <a:gd name="connsiteY1623" fmla="*/ 141478 h 5980768"/>
              <a:gd name="connsiteX1624" fmla="*/ 6311816 w 9467172"/>
              <a:gd name="connsiteY1624" fmla="*/ 18627 h 5980768"/>
              <a:gd name="connsiteX1625" fmla="*/ 6756485 w 9467172"/>
              <a:gd name="connsiteY1625" fmla="*/ 16764 h 5980768"/>
              <a:gd name="connsiteX1626" fmla="*/ 6756485 w 9467172"/>
              <a:gd name="connsiteY1626" fmla="*/ 110405 h 5980768"/>
              <a:gd name="connsiteX1627" fmla="*/ 6306058 w 9467172"/>
              <a:gd name="connsiteY1627" fmla="*/ 132842 h 5980768"/>
              <a:gd name="connsiteX1628" fmla="*/ 6305551 w 9467172"/>
              <a:gd name="connsiteY1628" fmla="*/ 508000 h 5980768"/>
              <a:gd name="connsiteX1629" fmla="*/ 6084401 w 9467172"/>
              <a:gd name="connsiteY1629" fmla="*/ 508847 h 5980768"/>
              <a:gd name="connsiteX1630" fmla="*/ 5861135 w 9467172"/>
              <a:gd name="connsiteY1630" fmla="*/ 509693 h 5980768"/>
              <a:gd name="connsiteX1631" fmla="*/ 5861727 w 9467172"/>
              <a:gd name="connsiteY1631" fmla="*/ 141393 h 5980768"/>
              <a:gd name="connsiteX1632" fmla="*/ 5861897 w 9467172"/>
              <a:gd name="connsiteY1632" fmla="*/ 20659 h 5980768"/>
              <a:gd name="connsiteX1633" fmla="*/ 6306312 w 9467172"/>
              <a:gd name="connsiteY1633" fmla="*/ 18796 h 5980768"/>
              <a:gd name="connsiteX1634" fmla="*/ 6306143 w 9467172"/>
              <a:gd name="connsiteY1634" fmla="*/ 132927 h 5980768"/>
              <a:gd name="connsiteX1635" fmla="*/ 5855970 w 9467172"/>
              <a:gd name="connsiteY1635" fmla="*/ 132249 h 5980768"/>
              <a:gd name="connsiteX1636" fmla="*/ 5855377 w 9467172"/>
              <a:gd name="connsiteY1636" fmla="*/ 509693 h 5980768"/>
              <a:gd name="connsiteX1637" fmla="*/ 5634313 w 9467172"/>
              <a:gd name="connsiteY1637" fmla="*/ 510540 h 5980768"/>
              <a:gd name="connsiteX1638" fmla="*/ 5411216 w 9467172"/>
              <a:gd name="connsiteY1638" fmla="*/ 511387 h 5980768"/>
              <a:gd name="connsiteX1639" fmla="*/ 5411809 w 9467172"/>
              <a:gd name="connsiteY1639" fmla="*/ 143256 h 5980768"/>
              <a:gd name="connsiteX1640" fmla="*/ 5411978 w 9467172"/>
              <a:gd name="connsiteY1640" fmla="*/ 22437 h 5980768"/>
              <a:gd name="connsiteX1641" fmla="*/ 5856055 w 9467172"/>
              <a:gd name="connsiteY1641" fmla="*/ 20574 h 5980768"/>
              <a:gd name="connsiteX1642" fmla="*/ 5855885 w 9467172"/>
              <a:gd name="connsiteY1642" fmla="*/ 132249 h 5980768"/>
              <a:gd name="connsiteX1643" fmla="*/ 5406051 w 9467172"/>
              <a:gd name="connsiteY1643" fmla="*/ 134112 h 5980768"/>
              <a:gd name="connsiteX1644" fmla="*/ 5405374 w 9467172"/>
              <a:gd name="connsiteY1644" fmla="*/ 511387 h 5980768"/>
              <a:gd name="connsiteX1645" fmla="*/ 5184479 w 9467172"/>
              <a:gd name="connsiteY1645" fmla="*/ 512233 h 5980768"/>
              <a:gd name="connsiteX1646" fmla="*/ 4961551 w 9467172"/>
              <a:gd name="connsiteY1646" fmla="*/ 513080 h 5980768"/>
              <a:gd name="connsiteX1647" fmla="*/ 4962229 w 9467172"/>
              <a:gd name="connsiteY1647" fmla="*/ 147405 h 5980768"/>
              <a:gd name="connsiteX1648" fmla="*/ 4962483 w 9467172"/>
              <a:gd name="connsiteY1648" fmla="*/ 24299 h 5980768"/>
              <a:gd name="connsiteX1649" fmla="*/ 5406221 w 9467172"/>
              <a:gd name="connsiteY1649" fmla="*/ 22437 h 5980768"/>
              <a:gd name="connsiteX1650" fmla="*/ 5406051 w 9467172"/>
              <a:gd name="connsiteY1650" fmla="*/ 134112 h 5980768"/>
              <a:gd name="connsiteX1651" fmla="*/ 4956302 w 9467172"/>
              <a:gd name="connsiteY1651" fmla="*/ 138515 h 5980768"/>
              <a:gd name="connsiteX1652" fmla="*/ 4955625 w 9467172"/>
              <a:gd name="connsiteY1652" fmla="*/ 513080 h 5980768"/>
              <a:gd name="connsiteX1653" fmla="*/ 4734899 w 9467172"/>
              <a:gd name="connsiteY1653" fmla="*/ 513927 h 5980768"/>
              <a:gd name="connsiteX1654" fmla="*/ 4512141 w 9467172"/>
              <a:gd name="connsiteY1654" fmla="*/ 514773 h 5980768"/>
              <a:gd name="connsiteX1655" fmla="*/ 4512903 w 9467172"/>
              <a:gd name="connsiteY1655" fmla="*/ 142663 h 5980768"/>
              <a:gd name="connsiteX1656" fmla="*/ 4513157 w 9467172"/>
              <a:gd name="connsiteY1656" fmla="*/ 26162 h 5980768"/>
              <a:gd name="connsiteX1657" fmla="*/ 4956641 w 9467172"/>
              <a:gd name="connsiteY1657" fmla="*/ 24299 h 5980768"/>
              <a:gd name="connsiteX1658" fmla="*/ 4956387 w 9467172"/>
              <a:gd name="connsiteY1658" fmla="*/ 138430 h 5980768"/>
              <a:gd name="connsiteX1659" fmla="*/ 4506807 w 9467172"/>
              <a:gd name="connsiteY1659" fmla="*/ 132673 h 5980768"/>
              <a:gd name="connsiteX1660" fmla="*/ 4506045 w 9467172"/>
              <a:gd name="connsiteY1660" fmla="*/ 514858 h 5980768"/>
              <a:gd name="connsiteX1661" fmla="*/ 4285404 w 9467172"/>
              <a:gd name="connsiteY1661" fmla="*/ 515705 h 5980768"/>
              <a:gd name="connsiteX1662" fmla="*/ 4062815 w 9467172"/>
              <a:gd name="connsiteY1662" fmla="*/ 516551 h 5980768"/>
              <a:gd name="connsiteX1663" fmla="*/ 4063661 w 9467172"/>
              <a:gd name="connsiteY1663" fmla="*/ 150029 h 5980768"/>
              <a:gd name="connsiteX1664" fmla="*/ 4063915 w 9467172"/>
              <a:gd name="connsiteY1664" fmla="*/ 28109 h 5980768"/>
              <a:gd name="connsiteX1665" fmla="*/ 4507061 w 9467172"/>
              <a:gd name="connsiteY1665" fmla="*/ 26247 h 5980768"/>
              <a:gd name="connsiteX1666" fmla="*/ 4506807 w 9467172"/>
              <a:gd name="connsiteY1666" fmla="*/ 132673 h 5980768"/>
              <a:gd name="connsiteX1667" fmla="*/ 4057396 w 9467172"/>
              <a:gd name="connsiteY1667" fmla="*/ 140716 h 5980768"/>
              <a:gd name="connsiteX1668" fmla="*/ 4056549 w 9467172"/>
              <a:gd name="connsiteY1668" fmla="*/ 516551 h 5980768"/>
              <a:gd name="connsiteX1669" fmla="*/ 3836077 w 9467172"/>
              <a:gd name="connsiteY1669" fmla="*/ 517398 h 5980768"/>
              <a:gd name="connsiteX1670" fmla="*/ 3613573 w 9467172"/>
              <a:gd name="connsiteY1670" fmla="*/ 518245 h 5980768"/>
              <a:gd name="connsiteX1671" fmla="*/ 3614505 w 9467172"/>
              <a:gd name="connsiteY1671" fmla="*/ 147151 h 5980768"/>
              <a:gd name="connsiteX1672" fmla="*/ 3614759 w 9467172"/>
              <a:gd name="connsiteY1672" fmla="*/ 29972 h 5980768"/>
              <a:gd name="connsiteX1673" fmla="*/ 4057565 w 9467172"/>
              <a:gd name="connsiteY1673" fmla="*/ 28109 h 5980768"/>
              <a:gd name="connsiteX1674" fmla="*/ 4057311 w 9467172"/>
              <a:gd name="connsiteY1674" fmla="*/ 140716 h 5980768"/>
              <a:gd name="connsiteX1675" fmla="*/ 3608324 w 9467172"/>
              <a:gd name="connsiteY1675" fmla="*/ 136991 h 5980768"/>
              <a:gd name="connsiteX1676" fmla="*/ 3607393 w 9467172"/>
              <a:gd name="connsiteY1676" fmla="*/ 518245 h 5980768"/>
              <a:gd name="connsiteX1677" fmla="*/ 3387090 w 9467172"/>
              <a:gd name="connsiteY1677" fmla="*/ 519091 h 5980768"/>
              <a:gd name="connsiteX1678" fmla="*/ 3164756 w 9467172"/>
              <a:gd name="connsiteY1678" fmla="*/ 519938 h 5980768"/>
              <a:gd name="connsiteX1679" fmla="*/ 3165687 w 9467172"/>
              <a:gd name="connsiteY1679" fmla="*/ 144611 h 5980768"/>
              <a:gd name="connsiteX1680" fmla="*/ 3165940 w 9467172"/>
              <a:gd name="connsiteY1680" fmla="*/ 31835 h 5980768"/>
              <a:gd name="connsiteX1681" fmla="*/ 3608493 w 9467172"/>
              <a:gd name="connsiteY1681" fmla="*/ 29972 h 5980768"/>
              <a:gd name="connsiteX1682" fmla="*/ 3608240 w 9467172"/>
              <a:gd name="connsiteY1682" fmla="*/ 136991 h 5980768"/>
              <a:gd name="connsiteX1683" fmla="*/ 3159337 w 9467172"/>
              <a:gd name="connsiteY1683" fmla="*/ 133604 h 5980768"/>
              <a:gd name="connsiteX1684" fmla="*/ 3158321 w 9467172"/>
              <a:gd name="connsiteY1684" fmla="*/ 519853 h 5980768"/>
              <a:gd name="connsiteX1685" fmla="*/ 2938187 w 9467172"/>
              <a:gd name="connsiteY1685" fmla="*/ 520700 h 5980768"/>
              <a:gd name="connsiteX1686" fmla="*/ 2716022 w 9467172"/>
              <a:gd name="connsiteY1686" fmla="*/ 521547 h 5980768"/>
              <a:gd name="connsiteX1687" fmla="*/ 2717038 w 9467172"/>
              <a:gd name="connsiteY1687" fmla="*/ 142494 h 5980768"/>
              <a:gd name="connsiteX1688" fmla="*/ 2717377 w 9467172"/>
              <a:gd name="connsiteY1688" fmla="*/ 33613 h 5980768"/>
              <a:gd name="connsiteX1689" fmla="*/ 3159590 w 9467172"/>
              <a:gd name="connsiteY1689" fmla="*/ 31750 h 5980768"/>
              <a:gd name="connsiteX1690" fmla="*/ 3159337 w 9467172"/>
              <a:gd name="connsiteY1690" fmla="*/ 133604 h 5980768"/>
              <a:gd name="connsiteX1691" fmla="*/ 2710603 w 9467172"/>
              <a:gd name="connsiteY1691" fmla="*/ 130810 h 5980768"/>
              <a:gd name="connsiteX1692" fmla="*/ 2709503 w 9467172"/>
              <a:gd name="connsiteY1692" fmla="*/ 521547 h 5980768"/>
              <a:gd name="connsiteX1693" fmla="*/ 2489454 w 9467172"/>
              <a:gd name="connsiteY1693" fmla="*/ 522393 h 5980768"/>
              <a:gd name="connsiteX1694" fmla="*/ 2267458 w 9467172"/>
              <a:gd name="connsiteY1694" fmla="*/ 523240 h 5980768"/>
              <a:gd name="connsiteX1695" fmla="*/ 2268559 w 9467172"/>
              <a:gd name="connsiteY1695" fmla="*/ 146812 h 5980768"/>
              <a:gd name="connsiteX1696" fmla="*/ 2268898 w 9467172"/>
              <a:gd name="connsiteY1696" fmla="*/ 35475 h 5980768"/>
              <a:gd name="connsiteX1697" fmla="*/ 2710857 w 9467172"/>
              <a:gd name="connsiteY1697" fmla="*/ 33613 h 5980768"/>
              <a:gd name="connsiteX1698" fmla="*/ 2710603 w 9467172"/>
              <a:gd name="connsiteY1698" fmla="*/ 130810 h 5980768"/>
              <a:gd name="connsiteX1699" fmla="*/ 2261955 w 9467172"/>
              <a:gd name="connsiteY1699" fmla="*/ 149691 h 5980768"/>
              <a:gd name="connsiteX1700" fmla="*/ 2260854 w 9467172"/>
              <a:gd name="connsiteY1700" fmla="*/ 523325 h 5980768"/>
              <a:gd name="connsiteX1701" fmla="*/ 2040974 w 9467172"/>
              <a:gd name="connsiteY1701" fmla="*/ 524171 h 5980768"/>
              <a:gd name="connsiteX1702" fmla="*/ 1819148 w 9467172"/>
              <a:gd name="connsiteY1702" fmla="*/ 525018 h 5980768"/>
              <a:gd name="connsiteX1703" fmla="*/ 1820333 w 9467172"/>
              <a:gd name="connsiteY1703" fmla="*/ 145203 h 5980768"/>
              <a:gd name="connsiteX1704" fmla="*/ 1820672 w 9467172"/>
              <a:gd name="connsiteY1704" fmla="*/ 37423 h 5980768"/>
              <a:gd name="connsiteX1705" fmla="*/ 2262293 w 9467172"/>
              <a:gd name="connsiteY1705" fmla="*/ 35560 h 5980768"/>
              <a:gd name="connsiteX1706" fmla="*/ 2261955 w 9467172"/>
              <a:gd name="connsiteY1706" fmla="*/ 149691 h 5980768"/>
              <a:gd name="connsiteX1707" fmla="*/ 1813645 w 9467172"/>
              <a:gd name="connsiteY1707" fmla="*/ 148167 h 5980768"/>
              <a:gd name="connsiteX1708" fmla="*/ 1812459 w 9467172"/>
              <a:gd name="connsiteY1708" fmla="*/ 525018 h 5980768"/>
              <a:gd name="connsiteX1709" fmla="*/ 1592749 w 9467172"/>
              <a:gd name="connsiteY1709" fmla="*/ 525865 h 5980768"/>
              <a:gd name="connsiteX1710" fmla="*/ 1371092 w 9467172"/>
              <a:gd name="connsiteY1710" fmla="*/ 526711 h 5980768"/>
              <a:gd name="connsiteX1711" fmla="*/ 1372362 w 9467172"/>
              <a:gd name="connsiteY1711" fmla="*/ 148759 h 5980768"/>
              <a:gd name="connsiteX1712" fmla="*/ 1372701 w 9467172"/>
              <a:gd name="connsiteY1712" fmla="*/ 39201 h 5980768"/>
              <a:gd name="connsiteX1713" fmla="*/ 1813983 w 9467172"/>
              <a:gd name="connsiteY1713" fmla="*/ 37338 h 5980768"/>
              <a:gd name="connsiteX1714" fmla="*/ 1813645 w 9467172"/>
              <a:gd name="connsiteY1714" fmla="*/ 148082 h 5980768"/>
              <a:gd name="connsiteX1715" fmla="*/ 1365419 w 9467172"/>
              <a:gd name="connsiteY1715" fmla="*/ 151723 h 5980768"/>
              <a:gd name="connsiteX1716" fmla="*/ 1364149 w 9467172"/>
              <a:gd name="connsiteY1716" fmla="*/ 526711 h 5980768"/>
              <a:gd name="connsiteX1717" fmla="*/ 1144524 w 9467172"/>
              <a:gd name="connsiteY1717" fmla="*/ 527558 h 5980768"/>
              <a:gd name="connsiteX1718" fmla="*/ 923036 w 9467172"/>
              <a:gd name="connsiteY1718" fmla="*/ 528405 h 5980768"/>
              <a:gd name="connsiteX1719" fmla="*/ 924306 w 9467172"/>
              <a:gd name="connsiteY1719" fmla="*/ 151299 h 5980768"/>
              <a:gd name="connsiteX1720" fmla="*/ 924645 w 9467172"/>
              <a:gd name="connsiteY1720" fmla="*/ 41148 h 5980768"/>
              <a:gd name="connsiteX1721" fmla="*/ 1365589 w 9467172"/>
              <a:gd name="connsiteY1721" fmla="*/ 39285 h 5980768"/>
              <a:gd name="connsiteX1722" fmla="*/ 1365250 w 9467172"/>
              <a:gd name="connsiteY1722" fmla="*/ 151723 h 5980768"/>
              <a:gd name="connsiteX1723" fmla="*/ 917448 w 9467172"/>
              <a:gd name="connsiteY1723" fmla="*/ 154178 h 5980768"/>
              <a:gd name="connsiteX1724" fmla="*/ 916178 w 9467172"/>
              <a:gd name="connsiteY1724" fmla="*/ 528405 h 5980768"/>
              <a:gd name="connsiteX1725" fmla="*/ 696722 w 9467172"/>
              <a:gd name="connsiteY1725" fmla="*/ 529251 h 5980768"/>
              <a:gd name="connsiteX1726" fmla="*/ 475403 w 9467172"/>
              <a:gd name="connsiteY1726" fmla="*/ 530098 h 5980768"/>
              <a:gd name="connsiteX1727" fmla="*/ 476758 w 9467172"/>
              <a:gd name="connsiteY1727" fmla="*/ 152739 h 5980768"/>
              <a:gd name="connsiteX1728" fmla="*/ 477181 w 9467172"/>
              <a:gd name="connsiteY1728" fmla="*/ 42926 h 5980768"/>
              <a:gd name="connsiteX1729" fmla="*/ 917871 w 9467172"/>
              <a:gd name="connsiteY1729" fmla="*/ 41063 h 5980768"/>
              <a:gd name="connsiteX1730" fmla="*/ 917448 w 9467172"/>
              <a:gd name="connsiteY1730" fmla="*/ 154178 h 5980768"/>
              <a:gd name="connsiteX1731" fmla="*/ 29633 w 9467172"/>
              <a:gd name="connsiteY1731" fmla="*/ 44789 h 5980768"/>
              <a:gd name="connsiteX1732" fmla="*/ 469985 w 9467172"/>
              <a:gd name="connsiteY1732" fmla="*/ 42926 h 5980768"/>
              <a:gd name="connsiteX1733" fmla="*/ 469561 w 9467172"/>
              <a:gd name="connsiteY1733" fmla="*/ 155702 h 5980768"/>
              <a:gd name="connsiteX1734" fmla="*/ 468207 w 9467172"/>
              <a:gd name="connsiteY1734" fmla="*/ 530098 h 5980768"/>
              <a:gd name="connsiteX1735" fmla="*/ 248920 w 9467172"/>
              <a:gd name="connsiteY1735" fmla="*/ 530945 h 5980768"/>
              <a:gd name="connsiteX1736" fmla="*/ 27771 w 9467172"/>
              <a:gd name="connsiteY1736" fmla="*/ 531791 h 5980768"/>
              <a:gd name="connsiteX1737" fmla="*/ 29633 w 9467172"/>
              <a:gd name="connsiteY1737" fmla="*/ 44789 h 5980768"/>
              <a:gd name="connsiteX1738" fmla="*/ 27771 w 9467172"/>
              <a:gd name="connsiteY1738" fmla="*/ 538480 h 5980768"/>
              <a:gd name="connsiteX1739" fmla="*/ 248920 w 9467172"/>
              <a:gd name="connsiteY1739" fmla="*/ 537633 h 5980768"/>
              <a:gd name="connsiteX1740" fmla="*/ 468207 w 9467172"/>
              <a:gd name="connsiteY1740" fmla="*/ 536787 h 5980768"/>
              <a:gd name="connsiteX1741" fmla="*/ 467445 w 9467172"/>
              <a:gd name="connsiteY1741" fmla="*/ 754888 h 5980768"/>
              <a:gd name="connsiteX1742" fmla="*/ 466429 w 9467172"/>
              <a:gd name="connsiteY1742" fmla="*/ 1024128 h 5980768"/>
              <a:gd name="connsiteX1743" fmla="*/ 25908 w 9467172"/>
              <a:gd name="connsiteY1743" fmla="*/ 1025737 h 5980768"/>
              <a:gd name="connsiteX1744" fmla="*/ 27771 w 9467172"/>
              <a:gd name="connsiteY1744" fmla="*/ 538565 h 5980768"/>
              <a:gd name="connsiteX1745" fmla="*/ 24045 w 9467172"/>
              <a:gd name="connsiteY1745" fmla="*/ 1519767 h 5980768"/>
              <a:gd name="connsiteX1746" fmla="*/ 25908 w 9467172"/>
              <a:gd name="connsiteY1746" fmla="*/ 1032425 h 5980768"/>
              <a:gd name="connsiteX1747" fmla="*/ 466429 w 9467172"/>
              <a:gd name="connsiteY1747" fmla="*/ 1030817 h 5980768"/>
              <a:gd name="connsiteX1748" fmla="*/ 464650 w 9467172"/>
              <a:gd name="connsiteY1748" fmla="*/ 1518328 h 5980768"/>
              <a:gd name="connsiteX1749" fmla="*/ 245279 w 9467172"/>
              <a:gd name="connsiteY1749" fmla="*/ 1519089 h 5980768"/>
              <a:gd name="connsiteX1750" fmla="*/ 24045 w 9467172"/>
              <a:gd name="connsiteY1750" fmla="*/ 1519851 h 5980768"/>
              <a:gd name="connsiteX1751" fmla="*/ 24045 w 9467172"/>
              <a:gd name="connsiteY1751" fmla="*/ 1526455 h 5980768"/>
              <a:gd name="connsiteX1752" fmla="*/ 245279 w 9467172"/>
              <a:gd name="connsiteY1752" fmla="*/ 1525693 h 5980768"/>
              <a:gd name="connsiteX1753" fmla="*/ 464650 w 9467172"/>
              <a:gd name="connsiteY1753" fmla="*/ 1524932 h 5980768"/>
              <a:gd name="connsiteX1754" fmla="*/ 463127 w 9467172"/>
              <a:gd name="connsiteY1754" fmla="*/ 1935396 h 5980768"/>
              <a:gd name="connsiteX1755" fmla="*/ 462873 w 9467172"/>
              <a:gd name="connsiteY1755" fmla="*/ 2012611 h 5980768"/>
              <a:gd name="connsiteX1756" fmla="*/ 243417 w 9467172"/>
              <a:gd name="connsiteY1756" fmla="*/ 2013289 h 5980768"/>
              <a:gd name="connsiteX1757" fmla="*/ 22183 w 9467172"/>
              <a:gd name="connsiteY1757" fmla="*/ 2013966 h 5980768"/>
              <a:gd name="connsiteX1758" fmla="*/ 24045 w 9467172"/>
              <a:gd name="connsiteY1758" fmla="*/ 1526455 h 5980768"/>
              <a:gd name="connsiteX1759" fmla="*/ 22183 w 9467172"/>
              <a:gd name="connsiteY1759" fmla="*/ 2020655 h 5980768"/>
              <a:gd name="connsiteX1760" fmla="*/ 243417 w 9467172"/>
              <a:gd name="connsiteY1760" fmla="*/ 2019978 h 5980768"/>
              <a:gd name="connsiteX1761" fmla="*/ 462873 w 9467172"/>
              <a:gd name="connsiteY1761" fmla="*/ 2019300 h 5980768"/>
              <a:gd name="connsiteX1762" fmla="*/ 461095 w 9467172"/>
              <a:gd name="connsiteY1762" fmla="*/ 2507234 h 5980768"/>
              <a:gd name="connsiteX1763" fmla="*/ 241638 w 9467172"/>
              <a:gd name="connsiteY1763" fmla="*/ 2507827 h 5980768"/>
              <a:gd name="connsiteX1764" fmla="*/ 20320 w 9467172"/>
              <a:gd name="connsiteY1764" fmla="*/ 2508420 h 5980768"/>
              <a:gd name="connsiteX1765" fmla="*/ 22183 w 9467172"/>
              <a:gd name="connsiteY1765" fmla="*/ 2020655 h 5980768"/>
              <a:gd name="connsiteX1766" fmla="*/ 20320 w 9467172"/>
              <a:gd name="connsiteY1766" fmla="*/ 2515108 h 5980768"/>
              <a:gd name="connsiteX1767" fmla="*/ 461095 w 9467172"/>
              <a:gd name="connsiteY1767" fmla="*/ 2513838 h 5980768"/>
              <a:gd name="connsiteX1768" fmla="*/ 459317 w 9467172"/>
              <a:gd name="connsiteY1768" fmla="*/ 3001942 h 5980768"/>
              <a:gd name="connsiteX1769" fmla="*/ 239776 w 9467172"/>
              <a:gd name="connsiteY1769" fmla="*/ 3002534 h 5980768"/>
              <a:gd name="connsiteX1770" fmla="*/ 18457 w 9467172"/>
              <a:gd name="connsiteY1770" fmla="*/ 3003127 h 5980768"/>
              <a:gd name="connsiteX1771" fmla="*/ 20320 w 9467172"/>
              <a:gd name="connsiteY1771" fmla="*/ 2515193 h 5980768"/>
              <a:gd name="connsiteX1772" fmla="*/ 16595 w 9467172"/>
              <a:gd name="connsiteY1772" fmla="*/ 3497834 h 5980768"/>
              <a:gd name="connsiteX1773" fmla="*/ 18457 w 9467172"/>
              <a:gd name="connsiteY1773" fmla="*/ 3009731 h 5980768"/>
              <a:gd name="connsiteX1774" fmla="*/ 459317 w 9467172"/>
              <a:gd name="connsiteY1774" fmla="*/ 3008546 h 5980768"/>
              <a:gd name="connsiteX1775" fmla="*/ 458470 w 9467172"/>
              <a:gd name="connsiteY1775" fmla="*/ 3252640 h 5980768"/>
              <a:gd name="connsiteX1776" fmla="*/ 457623 w 9467172"/>
              <a:gd name="connsiteY1776" fmla="*/ 3496818 h 5980768"/>
              <a:gd name="connsiteX1777" fmla="*/ 238083 w 9467172"/>
              <a:gd name="connsiteY1777" fmla="*/ 3497326 h 5980768"/>
              <a:gd name="connsiteX1778" fmla="*/ 16679 w 9467172"/>
              <a:gd name="connsiteY1778" fmla="*/ 3497834 h 5980768"/>
              <a:gd name="connsiteX1779" fmla="*/ 14732 w 9467172"/>
              <a:gd name="connsiteY1779" fmla="*/ 3992880 h 5980768"/>
              <a:gd name="connsiteX1780" fmla="*/ 16595 w 9467172"/>
              <a:gd name="connsiteY1780" fmla="*/ 3504608 h 5980768"/>
              <a:gd name="connsiteX1781" fmla="*/ 237998 w 9467172"/>
              <a:gd name="connsiteY1781" fmla="*/ 3504015 h 5980768"/>
              <a:gd name="connsiteX1782" fmla="*/ 457538 w 9467172"/>
              <a:gd name="connsiteY1782" fmla="*/ 3503507 h 5980768"/>
              <a:gd name="connsiteX1783" fmla="*/ 456269 w 9467172"/>
              <a:gd name="connsiteY1783" fmla="*/ 3860800 h 5980768"/>
              <a:gd name="connsiteX1784" fmla="*/ 455761 w 9467172"/>
              <a:gd name="connsiteY1784" fmla="*/ 3991949 h 5980768"/>
              <a:gd name="connsiteX1785" fmla="*/ 236220 w 9467172"/>
              <a:gd name="connsiteY1785" fmla="*/ 3992457 h 5980768"/>
              <a:gd name="connsiteX1786" fmla="*/ 14817 w 9467172"/>
              <a:gd name="connsiteY1786" fmla="*/ 3992965 h 5980768"/>
              <a:gd name="connsiteX1787" fmla="*/ 236135 w 9467172"/>
              <a:gd name="connsiteY1787" fmla="*/ 3999061 h 5980768"/>
              <a:gd name="connsiteX1788" fmla="*/ 455761 w 9467172"/>
              <a:gd name="connsiteY1788" fmla="*/ 3998553 h 5980768"/>
              <a:gd name="connsiteX1789" fmla="*/ 454999 w 9467172"/>
              <a:gd name="connsiteY1789" fmla="*/ 4204801 h 5980768"/>
              <a:gd name="connsiteX1790" fmla="*/ 453983 w 9467172"/>
              <a:gd name="connsiteY1790" fmla="*/ 4487249 h 5980768"/>
              <a:gd name="connsiteX1791" fmla="*/ 339090 w 9467172"/>
              <a:gd name="connsiteY1791" fmla="*/ 4487503 h 5980768"/>
              <a:gd name="connsiteX1792" fmla="*/ 12869 w 9467172"/>
              <a:gd name="connsiteY1792" fmla="*/ 4488096 h 5980768"/>
              <a:gd name="connsiteX1793" fmla="*/ 14732 w 9467172"/>
              <a:gd name="connsiteY1793" fmla="*/ 3999569 h 5980768"/>
              <a:gd name="connsiteX1794" fmla="*/ 236135 w 9467172"/>
              <a:gd name="connsiteY1794" fmla="*/ 3999061 h 5980768"/>
              <a:gd name="connsiteX1795" fmla="*/ 11007 w 9467172"/>
              <a:gd name="connsiteY1795" fmla="*/ 4983481 h 5980768"/>
              <a:gd name="connsiteX1796" fmla="*/ 12869 w 9467172"/>
              <a:gd name="connsiteY1796" fmla="*/ 4494784 h 5980768"/>
              <a:gd name="connsiteX1797" fmla="*/ 129201 w 9467172"/>
              <a:gd name="connsiteY1797" fmla="*/ 4494531 h 5980768"/>
              <a:gd name="connsiteX1798" fmla="*/ 453983 w 9467172"/>
              <a:gd name="connsiteY1798" fmla="*/ 4493853 h 5980768"/>
              <a:gd name="connsiteX1799" fmla="*/ 452204 w 9467172"/>
              <a:gd name="connsiteY1799" fmla="*/ 4982718 h 5980768"/>
              <a:gd name="connsiteX1800" fmla="*/ 232579 w 9467172"/>
              <a:gd name="connsiteY1800" fmla="*/ 4983057 h 5980768"/>
              <a:gd name="connsiteX1801" fmla="*/ 11091 w 9467172"/>
              <a:gd name="connsiteY1801" fmla="*/ 4983396 h 5980768"/>
              <a:gd name="connsiteX1802" fmla="*/ 10922 w 9467172"/>
              <a:gd name="connsiteY1802" fmla="*/ 4990084 h 5980768"/>
              <a:gd name="connsiteX1803" fmla="*/ 232410 w 9467172"/>
              <a:gd name="connsiteY1803" fmla="*/ 4989661 h 5980768"/>
              <a:gd name="connsiteX1804" fmla="*/ 452035 w 9467172"/>
              <a:gd name="connsiteY1804" fmla="*/ 4989238 h 5980768"/>
              <a:gd name="connsiteX1805" fmla="*/ 450765 w 9467172"/>
              <a:gd name="connsiteY1805" fmla="*/ 5341282 h 5980768"/>
              <a:gd name="connsiteX1806" fmla="*/ 450257 w 9467172"/>
              <a:gd name="connsiteY1806" fmla="*/ 5478273 h 5980768"/>
              <a:gd name="connsiteX1807" fmla="*/ 230547 w 9467172"/>
              <a:gd name="connsiteY1807" fmla="*/ 5478611 h 5980768"/>
              <a:gd name="connsiteX1808" fmla="*/ 8975 w 9467172"/>
              <a:gd name="connsiteY1808" fmla="*/ 5478950 h 5980768"/>
              <a:gd name="connsiteX1809" fmla="*/ 10837 w 9467172"/>
              <a:gd name="connsiteY1809" fmla="*/ 4990084 h 5980768"/>
              <a:gd name="connsiteX1810" fmla="*/ 9059 w 9467172"/>
              <a:gd name="connsiteY1810" fmla="*/ 5485723 h 5980768"/>
              <a:gd name="connsiteX1811" fmla="*/ 230632 w 9467172"/>
              <a:gd name="connsiteY1811" fmla="*/ 5485384 h 5980768"/>
              <a:gd name="connsiteX1812" fmla="*/ 450342 w 9467172"/>
              <a:gd name="connsiteY1812" fmla="*/ 5485046 h 5980768"/>
              <a:gd name="connsiteX1813" fmla="*/ 449834 w 9467172"/>
              <a:gd name="connsiteY1813" fmla="*/ 5620767 h 5980768"/>
              <a:gd name="connsiteX1814" fmla="*/ 448564 w 9467172"/>
              <a:gd name="connsiteY1814" fmla="*/ 5974250 h 5980768"/>
              <a:gd name="connsiteX1815" fmla="*/ 7196 w 9467172"/>
              <a:gd name="connsiteY1815" fmla="*/ 5974758 h 5980768"/>
              <a:gd name="connsiteX1816" fmla="*/ 9059 w 9467172"/>
              <a:gd name="connsiteY1816" fmla="*/ 5485723 h 5980768"/>
              <a:gd name="connsiteX1817" fmla="*/ 456946 w 9467172"/>
              <a:gd name="connsiteY1817" fmla="*/ 5622968 h 5980768"/>
              <a:gd name="connsiteX1818" fmla="*/ 457454 w 9467172"/>
              <a:gd name="connsiteY1818" fmla="*/ 5484961 h 5980768"/>
              <a:gd name="connsiteX1819" fmla="*/ 679196 w 9467172"/>
              <a:gd name="connsiteY1819" fmla="*/ 5484623 h 5980768"/>
              <a:gd name="connsiteX1820" fmla="*/ 899075 w 9467172"/>
              <a:gd name="connsiteY1820" fmla="*/ 5484284 h 5980768"/>
              <a:gd name="connsiteX1821" fmla="*/ 898567 w 9467172"/>
              <a:gd name="connsiteY1821" fmla="*/ 5621021 h 5980768"/>
              <a:gd name="connsiteX1822" fmla="*/ 897382 w 9467172"/>
              <a:gd name="connsiteY1822" fmla="*/ 5973657 h 5980768"/>
              <a:gd name="connsiteX1823" fmla="*/ 455676 w 9467172"/>
              <a:gd name="connsiteY1823" fmla="*/ 5974165 h 5980768"/>
              <a:gd name="connsiteX1824" fmla="*/ 456946 w 9467172"/>
              <a:gd name="connsiteY1824" fmla="*/ 5622883 h 5980768"/>
              <a:gd name="connsiteX1825" fmla="*/ 905595 w 9467172"/>
              <a:gd name="connsiteY1825" fmla="*/ 5623222 h 5980768"/>
              <a:gd name="connsiteX1826" fmla="*/ 906103 w 9467172"/>
              <a:gd name="connsiteY1826" fmla="*/ 5484284 h 5980768"/>
              <a:gd name="connsiteX1827" fmla="*/ 1128014 w 9467172"/>
              <a:gd name="connsiteY1827" fmla="*/ 5483945 h 5980768"/>
              <a:gd name="connsiteX1828" fmla="*/ 1347978 w 9467172"/>
              <a:gd name="connsiteY1828" fmla="*/ 5483607 h 5980768"/>
              <a:gd name="connsiteX1829" fmla="*/ 1347555 w 9467172"/>
              <a:gd name="connsiteY1829" fmla="*/ 5621105 h 5980768"/>
              <a:gd name="connsiteX1830" fmla="*/ 1346369 w 9467172"/>
              <a:gd name="connsiteY1830" fmla="*/ 5973149 h 5980768"/>
              <a:gd name="connsiteX1831" fmla="*/ 904409 w 9467172"/>
              <a:gd name="connsiteY1831" fmla="*/ 5973657 h 5980768"/>
              <a:gd name="connsiteX1832" fmla="*/ 905595 w 9467172"/>
              <a:gd name="connsiteY1832" fmla="*/ 5623222 h 5980768"/>
              <a:gd name="connsiteX1833" fmla="*/ 1354413 w 9467172"/>
              <a:gd name="connsiteY1833" fmla="*/ 5623222 h 5980768"/>
              <a:gd name="connsiteX1834" fmla="*/ 1354836 w 9467172"/>
              <a:gd name="connsiteY1834" fmla="*/ 5483522 h 5980768"/>
              <a:gd name="connsiteX1835" fmla="*/ 1576917 w 9467172"/>
              <a:gd name="connsiteY1835" fmla="*/ 5483183 h 5980768"/>
              <a:gd name="connsiteX1836" fmla="*/ 1797050 w 9467172"/>
              <a:gd name="connsiteY1836" fmla="*/ 5482844 h 5980768"/>
              <a:gd name="connsiteX1837" fmla="*/ 1796627 w 9467172"/>
              <a:gd name="connsiteY1837" fmla="*/ 5615348 h 5980768"/>
              <a:gd name="connsiteX1838" fmla="*/ 1795526 w 9467172"/>
              <a:gd name="connsiteY1838" fmla="*/ 5972557 h 5980768"/>
              <a:gd name="connsiteX1839" fmla="*/ 1353227 w 9467172"/>
              <a:gd name="connsiteY1839" fmla="*/ 5973065 h 5980768"/>
              <a:gd name="connsiteX1840" fmla="*/ 1354413 w 9467172"/>
              <a:gd name="connsiteY1840" fmla="*/ 5623137 h 5980768"/>
              <a:gd name="connsiteX1841" fmla="*/ 1803400 w 9467172"/>
              <a:gd name="connsiteY1841" fmla="*/ 5617718 h 5980768"/>
              <a:gd name="connsiteX1842" fmla="*/ 1803823 w 9467172"/>
              <a:gd name="connsiteY1842" fmla="*/ 5482844 h 5980768"/>
              <a:gd name="connsiteX1843" fmla="*/ 2026073 w 9467172"/>
              <a:gd name="connsiteY1843" fmla="*/ 5482506 h 5980768"/>
              <a:gd name="connsiteX1844" fmla="*/ 2246376 w 9467172"/>
              <a:gd name="connsiteY1844" fmla="*/ 5482167 h 5980768"/>
              <a:gd name="connsiteX1845" fmla="*/ 2245953 w 9467172"/>
              <a:gd name="connsiteY1845" fmla="*/ 5617549 h 5980768"/>
              <a:gd name="connsiteX1846" fmla="*/ 2244937 w 9467172"/>
              <a:gd name="connsiteY1846" fmla="*/ 5972049 h 5980768"/>
              <a:gd name="connsiteX1847" fmla="*/ 1802299 w 9467172"/>
              <a:gd name="connsiteY1847" fmla="*/ 5972557 h 5980768"/>
              <a:gd name="connsiteX1848" fmla="*/ 1803400 w 9467172"/>
              <a:gd name="connsiteY1848" fmla="*/ 5617634 h 5980768"/>
              <a:gd name="connsiteX1849" fmla="*/ 2252641 w 9467172"/>
              <a:gd name="connsiteY1849" fmla="*/ 5619750 h 5980768"/>
              <a:gd name="connsiteX1850" fmla="*/ 2253065 w 9467172"/>
              <a:gd name="connsiteY1850" fmla="*/ 5482167 h 5980768"/>
              <a:gd name="connsiteX1851" fmla="*/ 2475484 w 9467172"/>
              <a:gd name="connsiteY1851" fmla="*/ 5481829 h 5980768"/>
              <a:gd name="connsiteX1852" fmla="*/ 2695956 w 9467172"/>
              <a:gd name="connsiteY1852" fmla="*/ 5481490 h 5980768"/>
              <a:gd name="connsiteX1853" fmla="*/ 2695617 w 9467172"/>
              <a:gd name="connsiteY1853" fmla="*/ 5618142 h 5980768"/>
              <a:gd name="connsiteX1854" fmla="*/ 2694601 w 9467172"/>
              <a:gd name="connsiteY1854" fmla="*/ 5971541 h 5980768"/>
              <a:gd name="connsiteX1855" fmla="*/ 2251710 w 9467172"/>
              <a:gd name="connsiteY1855" fmla="*/ 5972049 h 5980768"/>
              <a:gd name="connsiteX1856" fmla="*/ 2252726 w 9467172"/>
              <a:gd name="connsiteY1856" fmla="*/ 5619750 h 5980768"/>
              <a:gd name="connsiteX1857" fmla="*/ 2701967 w 9467172"/>
              <a:gd name="connsiteY1857" fmla="*/ 5620343 h 5980768"/>
              <a:gd name="connsiteX1858" fmla="*/ 2702390 w 9467172"/>
              <a:gd name="connsiteY1858" fmla="*/ 5481490 h 5980768"/>
              <a:gd name="connsiteX1859" fmla="*/ 2924979 w 9467172"/>
              <a:gd name="connsiteY1859" fmla="*/ 5481151 h 5980768"/>
              <a:gd name="connsiteX1860" fmla="*/ 3145536 w 9467172"/>
              <a:gd name="connsiteY1860" fmla="*/ 5480813 h 5980768"/>
              <a:gd name="connsiteX1861" fmla="*/ 3144266 w 9467172"/>
              <a:gd name="connsiteY1861" fmla="*/ 5971033 h 5980768"/>
              <a:gd name="connsiteX1862" fmla="*/ 2701036 w 9467172"/>
              <a:gd name="connsiteY1862" fmla="*/ 5971541 h 5980768"/>
              <a:gd name="connsiteX1863" fmla="*/ 2701967 w 9467172"/>
              <a:gd name="connsiteY1863" fmla="*/ 5620258 h 5980768"/>
              <a:gd name="connsiteX1864" fmla="*/ 3151971 w 9467172"/>
              <a:gd name="connsiteY1864" fmla="*/ 5480813 h 5980768"/>
              <a:gd name="connsiteX1865" fmla="*/ 3374729 w 9467172"/>
              <a:gd name="connsiteY1865" fmla="*/ 5480474 h 5980768"/>
              <a:gd name="connsiteX1866" fmla="*/ 3595455 w 9467172"/>
              <a:gd name="connsiteY1866" fmla="*/ 5480135 h 5980768"/>
              <a:gd name="connsiteX1867" fmla="*/ 3594269 w 9467172"/>
              <a:gd name="connsiteY1867" fmla="*/ 5970525 h 5980768"/>
              <a:gd name="connsiteX1868" fmla="*/ 3150701 w 9467172"/>
              <a:gd name="connsiteY1868" fmla="*/ 5971033 h 5980768"/>
              <a:gd name="connsiteX1869" fmla="*/ 3151971 w 9467172"/>
              <a:gd name="connsiteY1869" fmla="*/ 5480813 h 5980768"/>
              <a:gd name="connsiteX1870" fmla="*/ 3601720 w 9467172"/>
              <a:gd name="connsiteY1870" fmla="*/ 5480135 h 5980768"/>
              <a:gd name="connsiteX1871" fmla="*/ 3824648 w 9467172"/>
              <a:gd name="connsiteY1871" fmla="*/ 5479797 h 5980768"/>
              <a:gd name="connsiteX1872" fmla="*/ 4045543 w 9467172"/>
              <a:gd name="connsiteY1872" fmla="*/ 5479458 h 5980768"/>
              <a:gd name="connsiteX1873" fmla="*/ 4044442 w 9467172"/>
              <a:gd name="connsiteY1873" fmla="*/ 5970017 h 5980768"/>
              <a:gd name="connsiteX1874" fmla="*/ 3600619 w 9467172"/>
              <a:gd name="connsiteY1874" fmla="*/ 5970525 h 5980768"/>
              <a:gd name="connsiteX1875" fmla="*/ 3601805 w 9467172"/>
              <a:gd name="connsiteY1875" fmla="*/ 5480135 h 5980768"/>
              <a:gd name="connsiteX1876" fmla="*/ 4051639 w 9467172"/>
              <a:gd name="connsiteY1876" fmla="*/ 5479373 h 5980768"/>
              <a:gd name="connsiteX1877" fmla="*/ 4274651 w 9467172"/>
              <a:gd name="connsiteY1877" fmla="*/ 5479034 h 5980768"/>
              <a:gd name="connsiteX1878" fmla="*/ 4495631 w 9467172"/>
              <a:gd name="connsiteY1878" fmla="*/ 5478696 h 5980768"/>
              <a:gd name="connsiteX1879" fmla="*/ 4494615 w 9467172"/>
              <a:gd name="connsiteY1879" fmla="*/ 5969424 h 5980768"/>
              <a:gd name="connsiteX1880" fmla="*/ 4050453 w 9467172"/>
              <a:gd name="connsiteY1880" fmla="*/ 5969932 h 5980768"/>
              <a:gd name="connsiteX1881" fmla="*/ 4051554 w 9467172"/>
              <a:gd name="connsiteY1881" fmla="*/ 5479373 h 5980768"/>
              <a:gd name="connsiteX1882" fmla="*/ 4501812 w 9467172"/>
              <a:gd name="connsiteY1882" fmla="*/ 5478696 h 5980768"/>
              <a:gd name="connsiteX1883" fmla="*/ 4724993 w 9467172"/>
              <a:gd name="connsiteY1883" fmla="*/ 5478357 h 5980768"/>
              <a:gd name="connsiteX1884" fmla="*/ 4946142 w 9467172"/>
              <a:gd name="connsiteY1884" fmla="*/ 5478018 h 5980768"/>
              <a:gd name="connsiteX1885" fmla="*/ 4945211 w 9467172"/>
              <a:gd name="connsiteY1885" fmla="*/ 5968916 h 5980768"/>
              <a:gd name="connsiteX1886" fmla="*/ 4500711 w 9467172"/>
              <a:gd name="connsiteY1886" fmla="*/ 5969424 h 5980768"/>
              <a:gd name="connsiteX1887" fmla="*/ 4501727 w 9467172"/>
              <a:gd name="connsiteY1887" fmla="*/ 5478696 h 5980768"/>
              <a:gd name="connsiteX1888" fmla="*/ 4952154 w 9467172"/>
              <a:gd name="connsiteY1888" fmla="*/ 5478018 h 5980768"/>
              <a:gd name="connsiteX1889" fmla="*/ 5175504 w 9467172"/>
              <a:gd name="connsiteY1889" fmla="*/ 5477680 h 5980768"/>
              <a:gd name="connsiteX1890" fmla="*/ 5396823 w 9467172"/>
              <a:gd name="connsiteY1890" fmla="*/ 5477341 h 5980768"/>
              <a:gd name="connsiteX1891" fmla="*/ 5395976 w 9467172"/>
              <a:gd name="connsiteY1891" fmla="*/ 5968408 h 5980768"/>
              <a:gd name="connsiteX1892" fmla="*/ 4951222 w 9467172"/>
              <a:gd name="connsiteY1892" fmla="*/ 5968916 h 5980768"/>
              <a:gd name="connsiteX1893" fmla="*/ 4952154 w 9467172"/>
              <a:gd name="connsiteY1893" fmla="*/ 5478018 h 5980768"/>
              <a:gd name="connsiteX1894" fmla="*/ 5402665 w 9467172"/>
              <a:gd name="connsiteY1894" fmla="*/ 5477341 h 5980768"/>
              <a:gd name="connsiteX1895" fmla="*/ 5626185 w 9467172"/>
              <a:gd name="connsiteY1895" fmla="*/ 5477002 h 5980768"/>
              <a:gd name="connsiteX1896" fmla="*/ 5847673 w 9467172"/>
              <a:gd name="connsiteY1896" fmla="*/ 5476664 h 5980768"/>
              <a:gd name="connsiteX1897" fmla="*/ 5846911 w 9467172"/>
              <a:gd name="connsiteY1897" fmla="*/ 5967900 h 5980768"/>
              <a:gd name="connsiteX1898" fmla="*/ 5401818 w 9467172"/>
              <a:gd name="connsiteY1898" fmla="*/ 5968408 h 5980768"/>
              <a:gd name="connsiteX1899" fmla="*/ 5402665 w 9467172"/>
              <a:gd name="connsiteY1899" fmla="*/ 5477341 h 5980768"/>
              <a:gd name="connsiteX1900" fmla="*/ 5853430 w 9467172"/>
              <a:gd name="connsiteY1900" fmla="*/ 5476579 h 5980768"/>
              <a:gd name="connsiteX1901" fmla="*/ 6077119 w 9467172"/>
              <a:gd name="connsiteY1901" fmla="*/ 5476241 h 5980768"/>
              <a:gd name="connsiteX1902" fmla="*/ 6298692 w 9467172"/>
              <a:gd name="connsiteY1902" fmla="*/ 5475902 h 5980768"/>
              <a:gd name="connsiteX1903" fmla="*/ 6298015 w 9467172"/>
              <a:gd name="connsiteY1903" fmla="*/ 5967223 h 5980768"/>
              <a:gd name="connsiteX1904" fmla="*/ 5852668 w 9467172"/>
              <a:gd name="connsiteY1904" fmla="*/ 5967731 h 5980768"/>
              <a:gd name="connsiteX1905" fmla="*/ 5853430 w 9467172"/>
              <a:gd name="connsiteY1905" fmla="*/ 5476494 h 5980768"/>
              <a:gd name="connsiteX1906" fmla="*/ 6304280 w 9467172"/>
              <a:gd name="connsiteY1906" fmla="*/ 5475902 h 5980768"/>
              <a:gd name="connsiteX1907" fmla="*/ 6528138 w 9467172"/>
              <a:gd name="connsiteY1907" fmla="*/ 5475563 h 5980768"/>
              <a:gd name="connsiteX1908" fmla="*/ 6749881 w 9467172"/>
              <a:gd name="connsiteY1908" fmla="*/ 5475225 h 5980768"/>
              <a:gd name="connsiteX1909" fmla="*/ 6749288 w 9467172"/>
              <a:gd name="connsiteY1909" fmla="*/ 5966715 h 5980768"/>
              <a:gd name="connsiteX1910" fmla="*/ 6303602 w 9467172"/>
              <a:gd name="connsiteY1910" fmla="*/ 5967223 h 5980768"/>
              <a:gd name="connsiteX1911" fmla="*/ 6304280 w 9467172"/>
              <a:gd name="connsiteY1911" fmla="*/ 5475902 h 5980768"/>
              <a:gd name="connsiteX1912" fmla="*/ 6755469 w 9467172"/>
              <a:gd name="connsiteY1912" fmla="*/ 5475225 h 5980768"/>
              <a:gd name="connsiteX1913" fmla="*/ 6979497 w 9467172"/>
              <a:gd name="connsiteY1913" fmla="*/ 5474886 h 5980768"/>
              <a:gd name="connsiteX1914" fmla="*/ 7201323 w 9467172"/>
              <a:gd name="connsiteY1914" fmla="*/ 5474547 h 5980768"/>
              <a:gd name="connsiteX1915" fmla="*/ 7200816 w 9467172"/>
              <a:gd name="connsiteY1915" fmla="*/ 5966207 h 5980768"/>
              <a:gd name="connsiteX1916" fmla="*/ 6754791 w 9467172"/>
              <a:gd name="connsiteY1916" fmla="*/ 5966715 h 5980768"/>
              <a:gd name="connsiteX1917" fmla="*/ 6755385 w 9467172"/>
              <a:gd name="connsiteY1917" fmla="*/ 5475140 h 5980768"/>
              <a:gd name="connsiteX1918" fmla="*/ 7206742 w 9467172"/>
              <a:gd name="connsiteY1918" fmla="*/ 5474463 h 5980768"/>
              <a:gd name="connsiteX1919" fmla="*/ 7430939 w 9467172"/>
              <a:gd name="connsiteY1919" fmla="*/ 5474124 h 5980768"/>
              <a:gd name="connsiteX1920" fmla="*/ 7652936 w 9467172"/>
              <a:gd name="connsiteY1920" fmla="*/ 5473785 h 5980768"/>
              <a:gd name="connsiteX1921" fmla="*/ 7652512 w 9467172"/>
              <a:gd name="connsiteY1921" fmla="*/ 5965614 h 5980768"/>
              <a:gd name="connsiteX1922" fmla="*/ 7206235 w 9467172"/>
              <a:gd name="connsiteY1922" fmla="*/ 5966122 h 5980768"/>
              <a:gd name="connsiteX1923" fmla="*/ 7206742 w 9467172"/>
              <a:gd name="connsiteY1923" fmla="*/ 5474463 h 5980768"/>
              <a:gd name="connsiteX1924" fmla="*/ 7658269 w 9467172"/>
              <a:gd name="connsiteY1924" fmla="*/ 5473785 h 5980768"/>
              <a:gd name="connsiteX1925" fmla="*/ 7882636 w 9467172"/>
              <a:gd name="connsiteY1925" fmla="*/ 5473447 h 5980768"/>
              <a:gd name="connsiteX1926" fmla="*/ 8104802 w 9467172"/>
              <a:gd name="connsiteY1926" fmla="*/ 5473108 h 5980768"/>
              <a:gd name="connsiteX1927" fmla="*/ 8104463 w 9467172"/>
              <a:gd name="connsiteY1927" fmla="*/ 5965106 h 5980768"/>
              <a:gd name="connsiteX1928" fmla="*/ 7657846 w 9467172"/>
              <a:gd name="connsiteY1928" fmla="*/ 5965614 h 5980768"/>
              <a:gd name="connsiteX1929" fmla="*/ 7658269 w 9467172"/>
              <a:gd name="connsiteY1929" fmla="*/ 5473785 h 5980768"/>
              <a:gd name="connsiteX1930" fmla="*/ 8109966 w 9467172"/>
              <a:gd name="connsiteY1930" fmla="*/ 5473108 h 5980768"/>
              <a:gd name="connsiteX1931" fmla="*/ 8334503 w 9467172"/>
              <a:gd name="connsiteY1931" fmla="*/ 5472769 h 5980768"/>
              <a:gd name="connsiteX1932" fmla="*/ 8556752 w 9467172"/>
              <a:gd name="connsiteY1932" fmla="*/ 5472431 h 5980768"/>
              <a:gd name="connsiteX1933" fmla="*/ 8556498 w 9467172"/>
              <a:gd name="connsiteY1933" fmla="*/ 5964598 h 5980768"/>
              <a:gd name="connsiteX1934" fmla="*/ 8109627 w 9467172"/>
              <a:gd name="connsiteY1934" fmla="*/ 5965106 h 5980768"/>
              <a:gd name="connsiteX1935" fmla="*/ 8109966 w 9467172"/>
              <a:gd name="connsiteY1935" fmla="*/ 5473108 h 5980768"/>
              <a:gd name="connsiteX1936" fmla="*/ 8561832 w 9467172"/>
              <a:gd name="connsiteY1936" fmla="*/ 5472431 h 5980768"/>
              <a:gd name="connsiteX1937" fmla="*/ 8786537 w 9467172"/>
              <a:gd name="connsiteY1937" fmla="*/ 5472092 h 5980768"/>
              <a:gd name="connsiteX1938" fmla="*/ 9008956 w 9467172"/>
              <a:gd name="connsiteY1938" fmla="*/ 5471753 h 5980768"/>
              <a:gd name="connsiteX1939" fmla="*/ 9008787 w 9467172"/>
              <a:gd name="connsiteY1939" fmla="*/ 5964090 h 5980768"/>
              <a:gd name="connsiteX1940" fmla="*/ 8561578 w 9467172"/>
              <a:gd name="connsiteY1940" fmla="*/ 5964598 h 5980768"/>
              <a:gd name="connsiteX1941" fmla="*/ 8561832 w 9467172"/>
              <a:gd name="connsiteY1941" fmla="*/ 5472431 h 5980768"/>
              <a:gd name="connsiteX1942" fmla="*/ 9461246 w 9467172"/>
              <a:gd name="connsiteY1942" fmla="*/ 5963497 h 5980768"/>
              <a:gd name="connsiteX1943" fmla="*/ 9013783 w 9467172"/>
              <a:gd name="connsiteY1943" fmla="*/ 5964005 h 5980768"/>
              <a:gd name="connsiteX1944" fmla="*/ 9013952 w 9467172"/>
              <a:gd name="connsiteY1944" fmla="*/ 5471668 h 5980768"/>
              <a:gd name="connsiteX1945" fmla="*/ 9238827 w 9467172"/>
              <a:gd name="connsiteY1945" fmla="*/ 5471330 h 5980768"/>
              <a:gd name="connsiteX1946" fmla="*/ 9461416 w 9467172"/>
              <a:gd name="connsiteY1946" fmla="*/ 5470991 h 5980768"/>
              <a:gd name="connsiteX1947" fmla="*/ 9461416 w 9467172"/>
              <a:gd name="connsiteY1947" fmla="*/ 5963497 h 5980768"/>
              <a:gd name="connsiteX1948" fmla="*/ 9461416 w 9467172"/>
              <a:gd name="connsiteY1948" fmla="*/ 4973236 h 5980768"/>
              <a:gd name="connsiteX1949" fmla="*/ 9461416 w 9467172"/>
              <a:gd name="connsiteY1949" fmla="*/ 5465573 h 5980768"/>
              <a:gd name="connsiteX1950" fmla="*/ 9238827 w 9467172"/>
              <a:gd name="connsiteY1950" fmla="*/ 5465911 h 5980768"/>
              <a:gd name="connsiteX1951" fmla="*/ 9013952 w 9467172"/>
              <a:gd name="connsiteY1951" fmla="*/ 5466250 h 5980768"/>
              <a:gd name="connsiteX1952" fmla="*/ 9014121 w 9467172"/>
              <a:gd name="connsiteY1952" fmla="*/ 4974083 h 5980768"/>
              <a:gd name="connsiteX1953" fmla="*/ 9238911 w 9467172"/>
              <a:gd name="connsiteY1953" fmla="*/ 4973659 h 5980768"/>
              <a:gd name="connsiteX1954" fmla="*/ 9461416 w 9467172"/>
              <a:gd name="connsiteY1954" fmla="*/ 4973236 h 5980768"/>
              <a:gd name="connsiteX1955" fmla="*/ 9461669 w 9467172"/>
              <a:gd name="connsiteY1955" fmla="*/ 3480901 h 5980768"/>
              <a:gd name="connsiteX1956" fmla="*/ 9461669 w 9467172"/>
              <a:gd name="connsiteY1956" fmla="*/ 3972645 h 5980768"/>
              <a:gd name="connsiteX1957" fmla="*/ 9014460 w 9467172"/>
              <a:gd name="connsiteY1957" fmla="*/ 3973576 h 5980768"/>
              <a:gd name="connsiteX1958" fmla="*/ 9014460 w 9467172"/>
              <a:gd name="connsiteY1958" fmla="*/ 3767498 h 5980768"/>
              <a:gd name="connsiteX1959" fmla="*/ 9014629 w 9467172"/>
              <a:gd name="connsiteY1959" fmla="*/ 3482002 h 5980768"/>
              <a:gd name="connsiteX1960" fmla="*/ 9239335 w 9467172"/>
              <a:gd name="connsiteY1960" fmla="*/ 3481409 h 5980768"/>
              <a:gd name="connsiteX1961" fmla="*/ 9461753 w 9467172"/>
              <a:gd name="connsiteY1961" fmla="*/ 3480816 h 5980768"/>
              <a:gd name="connsiteX1962" fmla="*/ 9014799 w 9467172"/>
              <a:gd name="connsiteY1962" fmla="*/ 2979590 h 5980768"/>
              <a:gd name="connsiteX1963" fmla="*/ 9014968 w 9467172"/>
              <a:gd name="connsiteY1963" fmla="*/ 2488354 h 5980768"/>
              <a:gd name="connsiteX1964" fmla="*/ 9410446 w 9467172"/>
              <a:gd name="connsiteY1964" fmla="*/ 2487168 h 5980768"/>
              <a:gd name="connsiteX1965" fmla="*/ 9461838 w 9467172"/>
              <a:gd name="connsiteY1965" fmla="*/ 2486999 h 5980768"/>
              <a:gd name="connsiteX1966" fmla="*/ 9461838 w 9467172"/>
              <a:gd name="connsiteY1966" fmla="*/ 2978404 h 5980768"/>
              <a:gd name="connsiteX1967" fmla="*/ 9239419 w 9467172"/>
              <a:gd name="connsiteY1967" fmla="*/ 2978997 h 5980768"/>
              <a:gd name="connsiteX1968" fmla="*/ 9014799 w 9467172"/>
              <a:gd name="connsiteY1968" fmla="*/ 2979590 h 5980768"/>
              <a:gd name="connsiteX1969" fmla="*/ 9461838 w 9467172"/>
              <a:gd name="connsiteY1969" fmla="*/ 2481496 h 5980768"/>
              <a:gd name="connsiteX1970" fmla="*/ 9014968 w 9467172"/>
              <a:gd name="connsiteY1970" fmla="*/ 2482766 h 5980768"/>
              <a:gd name="connsiteX1971" fmla="*/ 9014968 w 9467172"/>
              <a:gd name="connsiteY1971" fmla="*/ 2142152 h 5980768"/>
              <a:gd name="connsiteX1972" fmla="*/ 9015137 w 9467172"/>
              <a:gd name="connsiteY1972" fmla="*/ 1991784 h 5980768"/>
              <a:gd name="connsiteX1973" fmla="*/ 9239673 w 9467172"/>
              <a:gd name="connsiteY1973" fmla="*/ 1991022 h 5980768"/>
              <a:gd name="connsiteX1974" fmla="*/ 9461923 w 9467172"/>
              <a:gd name="connsiteY1974" fmla="*/ 1990344 h 5980768"/>
              <a:gd name="connsiteX1975" fmla="*/ 9461923 w 9467172"/>
              <a:gd name="connsiteY1975" fmla="*/ 2481496 h 5980768"/>
              <a:gd name="connsiteX1976" fmla="*/ 9015137 w 9467172"/>
              <a:gd name="connsiteY1976" fmla="*/ 1986196 h 5980768"/>
              <a:gd name="connsiteX1977" fmla="*/ 9015137 w 9467172"/>
              <a:gd name="connsiteY1977" fmla="*/ 1714246 h 5980768"/>
              <a:gd name="connsiteX1978" fmla="*/ 9015306 w 9467172"/>
              <a:gd name="connsiteY1978" fmla="*/ 1495383 h 5980768"/>
              <a:gd name="connsiteX1979" fmla="*/ 9462008 w 9467172"/>
              <a:gd name="connsiteY1979" fmla="*/ 1493859 h 5980768"/>
              <a:gd name="connsiteX1980" fmla="*/ 9462008 w 9467172"/>
              <a:gd name="connsiteY1980" fmla="*/ 1984841 h 5980768"/>
              <a:gd name="connsiteX1981" fmla="*/ 9239673 w 9467172"/>
              <a:gd name="connsiteY1981" fmla="*/ 1985518 h 5980768"/>
              <a:gd name="connsiteX1982" fmla="*/ 9015137 w 9467172"/>
              <a:gd name="connsiteY1982" fmla="*/ 1986196 h 5980768"/>
              <a:gd name="connsiteX1983" fmla="*/ 9462008 w 9467172"/>
              <a:gd name="connsiteY1983" fmla="*/ 1488355 h 5980768"/>
              <a:gd name="connsiteX1984" fmla="*/ 9015306 w 9467172"/>
              <a:gd name="connsiteY1984" fmla="*/ 1489880 h 5980768"/>
              <a:gd name="connsiteX1985" fmla="*/ 9015476 w 9467172"/>
              <a:gd name="connsiteY1985" fmla="*/ 999236 h 5980768"/>
              <a:gd name="connsiteX1986" fmla="*/ 9462092 w 9467172"/>
              <a:gd name="connsiteY1986" fmla="*/ 997627 h 5980768"/>
              <a:gd name="connsiteX1987" fmla="*/ 9462092 w 9467172"/>
              <a:gd name="connsiteY1987" fmla="*/ 1488440 h 5980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Lst>
            <a:rect l="l" t="t" r="r" b="b"/>
            <a:pathLst>
              <a:path w="9467172" h="5980768">
                <a:moveTo>
                  <a:pt x="9467172" y="0"/>
                </a:moveTo>
                <a:lnTo>
                  <a:pt x="9010819" y="1863"/>
                </a:lnTo>
                <a:lnTo>
                  <a:pt x="9010819" y="1863"/>
                </a:lnTo>
                <a:cubicBezTo>
                  <a:pt x="9010819" y="1863"/>
                  <a:pt x="8559546" y="3725"/>
                  <a:pt x="8559546" y="3725"/>
                </a:cubicBezTo>
                <a:lnTo>
                  <a:pt x="8559546" y="3725"/>
                </a:lnTo>
                <a:cubicBezTo>
                  <a:pt x="8559546" y="3725"/>
                  <a:pt x="8108527" y="5503"/>
                  <a:pt x="8108527" y="5503"/>
                </a:cubicBezTo>
                <a:lnTo>
                  <a:pt x="8108527" y="5503"/>
                </a:lnTo>
                <a:cubicBezTo>
                  <a:pt x="8108527" y="5503"/>
                  <a:pt x="7657677" y="7281"/>
                  <a:pt x="7657677" y="7281"/>
                </a:cubicBezTo>
                <a:lnTo>
                  <a:pt x="7657677" y="7281"/>
                </a:lnTo>
                <a:cubicBezTo>
                  <a:pt x="7657677" y="7281"/>
                  <a:pt x="7206996" y="9059"/>
                  <a:pt x="7206996" y="9059"/>
                </a:cubicBezTo>
                <a:lnTo>
                  <a:pt x="7206996" y="9059"/>
                </a:lnTo>
                <a:cubicBezTo>
                  <a:pt x="7206996" y="9059"/>
                  <a:pt x="6756485" y="10837"/>
                  <a:pt x="6756485" y="10837"/>
                </a:cubicBezTo>
                <a:lnTo>
                  <a:pt x="6756485" y="10837"/>
                </a:lnTo>
                <a:cubicBezTo>
                  <a:pt x="6756485" y="10837"/>
                  <a:pt x="6306227" y="12615"/>
                  <a:pt x="6306227" y="12615"/>
                </a:cubicBezTo>
                <a:lnTo>
                  <a:pt x="6306227" y="12615"/>
                </a:lnTo>
                <a:cubicBezTo>
                  <a:pt x="6306227" y="12615"/>
                  <a:pt x="5856140" y="14393"/>
                  <a:pt x="5856140" y="14393"/>
                </a:cubicBezTo>
                <a:lnTo>
                  <a:pt x="5856140" y="14393"/>
                </a:lnTo>
                <a:cubicBezTo>
                  <a:pt x="5856140" y="14393"/>
                  <a:pt x="5406221" y="16171"/>
                  <a:pt x="5406221" y="16171"/>
                </a:cubicBezTo>
                <a:lnTo>
                  <a:pt x="5406221" y="16171"/>
                </a:lnTo>
                <a:cubicBezTo>
                  <a:pt x="5406221" y="16171"/>
                  <a:pt x="4956472" y="17949"/>
                  <a:pt x="4956472" y="17949"/>
                </a:cubicBezTo>
                <a:lnTo>
                  <a:pt x="4956472" y="17949"/>
                </a:lnTo>
                <a:cubicBezTo>
                  <a:pt x="4956472" y="17949"/>
                  <a:pt x="4506976" y="19727"/>
                  <a:pt x="4506976" y="19727"/>
                </a:cubicBezTo>
                <a:lnTo>
                  <a:pt x="4506976" y="19727"/>
                </a:lnTo>
                <a:cubicBezTo>
                  <a:pt x="4506976" y="19727"/>
                  <a:pt x="4057650" y="21505"/>
                  <a:pt x="4057650" y="21505"/>
                </a:cubicBezTo>
                <a:lnTo>
                  <a:pt x="4057650" y="21505"/>
                </a:lnTo>
                <a:cubicBezTo>
                  <a:pt x="4057650" y="21505"/>
                  <a:pt x="3608493" y="23283"/>
                  <a:pt x="3608493" y="23283"/>
                </a:cubicBezTo>
                <a:lnTo>
                  <a:pt x="3608493" y="23283"/>
                </a:lnTo>
                <a:cubicBezTo>
                  <a:pt x="3608493" y="23283"/>
                  <a:pt x="3159590" y="25061"/>
                  <a:pt x="3159590" y="25061"/>
                </a:cubicBezTo>
                <a:lnTo>
                  <a:pt x="3159590" y="25061"/>
                </a:lnTo>
                <a:cubicBezTo>
                  <a:pt x="3159590" y="25061"/>
                  <a:pt x="2710857" y="26839"/>
                  <a:pt x="2710857" y="26839"/>
                </a:cubicBezTo>
                <a:lnTo>
                  <a:pt x="2710857" y="26839"/>
                </a:lnTo>
                <a:cubicBezTo>
                  <a:pt x="2710857" y="26839"/>
                  <a:pt x="2262293" y="28617"/>
                  <a:pt x="2262293" y="28617"/>
                </a:cubicBezTo>
                <a:lnTo>
                  <a:pt x="2262293" y="28617"/>
                </a:lnTo>
                <a:cubicBezTo>
                  <a:pt x="2262293" y="28617"/>
                  <a:pt x="1813898" y="30395"/>
                  <a:pt x="1813898" y="30395"/>
                </a:cubicBezTo>
                <a:lnTo>
                  <a:pt x="1813898" y="30395"/>
                </a:lnTo>
                <a:cubicBezTo>
                  <a:pt x="1813898" y="30395"/>
                  <a:pt x="1365758" y="32173"/>
                  <a:pt x="1365758" y="32173"/>
                </a:cubicBezTo>
                <a:lnTo>
                  <a:pt x="1365758" y="32173"/>
                </a:lnTo>
                <a:cubicBezTo>
                  <a:pt x="1365758" y="32173"/>
                  <a:pt x="917787" y="33951"/>
                  <a:pt x="917787" y="33951"/>
                </a:cubicBezTo>
                <a:lnTo>
                  <a:pt x="917787" y="33951"/>
                </a:lnTo>
                <a:cubicBezTo>
                  <a:pt x="917787" y="33951"/>
                  <a:pt x="469985" y="35729"/>
                  <a:pt x="469985" y="35729"/>
                </a:cubicBezTo>
                <a:lnTo>
                  <a:pt x="469985" y="35729"/>
                </a:lnTo>
                <a:cubicBezTo>
                  <a:pt x="469985" y="35729"/>
                  <a:pt x="22352" y="37507"/>
                  <a:pt x="22352" y="37507"/>
                </a:cubicBezTo>
                <a:lnTo>
                  <a:pt x="20489" y="537887"/>
                </a:lnTo>
                <a:lnTo>
                  <a:pt x="20489" y="537887"/>
                </a:lnTo>
                <a:cubicBezTo>
                  <a:pt x="20489" y="537887"/>
                  <a:pt x="18627" y="1031748"/>
                  <a:pt x="18627" y="1031748"/>
                </a:cubicBezTo>
                <a:lnTo>
                  <a:pt x="18627" y="1031748"/>
                </a:lnTo>
                <a:cubicBezTo>
                  <a:pt x="18627" y="1031748"/>
                  <a:pt x="16764" y="1519089"/>
                  <a:pt x="16764" y="1519089"/>
                </a:cubicBezTo>
                <a:lnTo>
                  <a:pt x="16764" y="1519089"/>
                </a:lnTo>
                <a:cubicBezTo>
                  <a:pt x="16764" y="1519089"/>
                  <a:pt x="14901" y="2013374"/>
                  <a:pt x="14901" y="2013374"/>
                </a:cubicBezTo>
                <a:lnTo>
                  <a:pt x="14901" y="2013374"/>
                </a:lnTo>
                <a:lnTo>
                  <a:pt x="13038" y="2514516"/>
                </a:lnTo>
                <a:lnTo>
                  <a:pt x="13038" y="2514516"/>
                </a:lnTo>
                <a:cubicBezTo>
                  <a:pt x="13038" y="2514516"/>
                  <a:pt x="11176" y="3002450"/>
                  <a:pt x="11176" y="3002450"/>
                </a:cubicBezTo>
                <a:lnTo>
                  <a:pt x="11176" y="3002450"/>
                </a:lnTo>
                <a:cubicBezTo>
                  <a:pt x="11176" y="3002450"/>
                  <a:pt x="9313" y="3497242"/>
                  <a:pt x="9313" y="3497242"/>
                </a:cubicBezTo>
                <a:lnTo>
                  <a:pt x="9313" y="3497242"/>
                </a:lnTo>
                <a:cubicBezTo>
                  <a:pt x="9313" y="3497242"/>
                  <a:pt x="7450" y="3992203"/>
                  <a:pt x="7450" y="3992203"/>
                </a:cubicBezTo>
                <a:lnTo>
                  <a:pt x="7450" y="3992203"/>
                </a:lnTo>
                <a:cubicBezTo>
                  <a:pt x="7450" y="3992203"/>
                  <a:pt x="7450" y="3996521"/>
                  <a:pt x="7450" y="3996521"/>
                </a:cubicBezTo>
                <a:lnTo>
                  <a:pt x="7450" y="3998892"/>
                </a:lnTo>
                <a:cubicBezTo>
                  <a:pt x="7450" y="3998892"/>
                  <a:pt x="7450" y="3998892"/>
                  <a:pt x="7450" y="3998892"/>
                </a:cubicBezTo>
                <a:lnTo>
                  <a:pt x="5588" y="4494107"/>
                </a:lnTo>
                <a:lnTo>
                  <a:pt x="5588" y="4494107"/>
                </a:lnTo>
                <a:cubicBezTo>
                  <a:pt x="5588" y="4494107"/>
                  <a:pt x="3725" y="4982803"/>
                  <a:pt x="3725" y="4982803"/>
                </a:cubicBezTo>
                <a:lnTo>
                  <a:pt x="3725" y="4982803"/>
                </a:lnTo>
                <a:cubicBezTo>
                  <a:pt x="3725" y="4982803"/>
                  <a:pt x="1863" y="5478357"/>
                  <a:pt x="1863" y="5478357"/>
                </a:cubicBezTo>
                <a:lnTo>
                  <a:pt x="1863" y="5478357"/>
                </a:lnTo>
                <a:cubicBezTo>
                  <a:pt x="1863" y="5478357"/>
                  <a:pt x="0" y="5980769"/>
                  <a:pt x="0" y="5980769"/>
                </a:cubicBezTo>
                <a:lnTo>
                  <a:pt x="455761" y="5980176"/>
                </a:lnTo>
                <a:lnTo>
                  <a:pt x="455761" y="5980176"/>
                </a:lnTo>
                <a:cubicBezTo>
                  <a:pt x="455761" y="5980176"/>
                  <a:pt x="901023" y="5979584"/>
                  <a:pt x="901023" y="5979584"/>
                </a:cubicBezTo>
                <a:lnTo>
                  <a:pt x="904409" y="5979584"/>
                </a:lnTo>
                <a:cubicBezTo>
                  <a:pt x="904409" y="5979584"/>
                  <a:pt x="904409" y="5979584"/>
                  <a:pt x="904409" y="5979584"/>
                </a:cubicBezTo>
                <a:lnTo>
                  <a:pt x="1349925" y="5978991"/>
                </a:lnTo>
                <a:lnTo>
                  <a:pt x="1353312" y="5978991"/>
                </a:lnTo>
                <a:cubicBezTo>
                  <a:pt x="1353312" y="5978991"/>
                  <a:pt x="1353312" y="5978991"/>
                  <a:pt x="1353312" y="5978991"/>
                </a:cubicBezTo>
                <a:lnTo>
                  <a:pt x="1799082" y="5978399"/>
                </a:lnTo>
                <a:lnTo>
                  <a:pt x="1802384" y="5978399"/>
                </a:lnTo>
                <a:cubicBezTo>
                  <a:pt x="1802384" y="5978399"/>
                  <a:pt x="1802384" y="5978399"/>
                  <a:pt x="1802384" y="5978399"/>
                </a:cubicBezTo>
                <a:lnTo>
                  <a:pt x="2248408" y="5977806"/>
                </a:lnTo>
                <a:lnTo>
                  <a:pt x="2251625" y="5977806"/>
                </a:lnTo>
                <a:cubicBezTo>
                  <a:pt x="2251625" y="5977806"/>
                  <a:pt x="2251625" y="5977806"/>
                  <a:pt x="2251625" y="5977806"/>
                </a:cubicBezTo>
                <a:lnTo>
                  <a:pt x="2697903" y="5977213"/>
                </a:lnTo>
                <a:lnTo>
                  <a:pt x="2701121" y="5977213"/>
                </a:lnTo>
                <a:cubicBezTo>
                  <a:pt x="2701121" y="5977213"/>
                  <a:pt x="2701121" y="5977213"/>
                  <a:pt x="2701121" y="5977213"/>
                </a:cubicBezTo>
                <a:lnTo>
                  <a:pt x="3147653" y="5976621"/>
                </a:lnTo>
                <a:lnTo>
                  <a:pt x="3150785" y="5976621"/>
                </a:lnTo>
                <a:cubicBezTo>
                  <a:pt x="3150785" y="5976621"/>
                  <a:pt x="3150785" y="5976621"/>
                  <a:pt x="3150785" y="5976621"/>
                </a:cubicBezTo>
                <a:lnTo>
                  <a:pt x="3597571" y="5976028"/>
                </a:lnTo>
                <a:lnTo>
                  <a:pt x="3600619" y="5976028"/>
                </a:lnTo>
                <a:cubicBezTo>
                  <a:pt x="3600619" y="5976028"/>
                  <a:pt x="3600619" y="5976028"/>
                  <a:pt x="3600619" y="5976028"/>
                </a:cubicBezTo>
                <a:lnTo>
                  <a:pt x="4047659" y="5975435"/>
                </a:lnTo>
                <a:lnTo>
                  <a:pt x="4050707" y="5975435"/>
                </a:lnTo>
                <a:cubicBezTo>
                  <a:pt x="4050707" y="5975435"/>
                  <a:pt x="4050707" y="5975435"/>
                  <a:pt x="4050707" y="5975435"/>
                </a:cubicBezTo>
                <a:lnTo>
                  <a:pt x="4498001" y="5974842"/>
                </a:lnTo>
                <a:lnTo>
                  <a:pt x="4500965" y="5974842"/>
                </a:lnTo>
                <a:cubicBezTo>
                  <a:pt x="4500965" y="5974842"/>
                  <a:pt x="4500965" y="5974842"/>
                  <a:pt x="4500965" y="5974842"/>
                </a:cubicBezTo>
                <a:lnTo>
                  <a:pt x="4948513" y="5974250"/>
                </a:lnTo>
                <a:lnTo>
                  <a:pt x="4951391" y="5974250"/>
                </a:lnTo>
                <a:cubicBezTo>
                  <a:pt x="4951391" y="5974250"/>
                  <a:pt x="4951391" y="5974250"/>
                  <a:pt x="4951391" y="5974250"/>
                </a:cubicBezTo>
                <a:lnTo>
                  <a:pt x="5399193" y="5973657"/>
                </a:lnTo>
                <a:lnTo>
                  <a:pt x="5402072" y="5973657"/>
                </a:lnTo>
                <a:cubicBezTo>
                  <a:pt x="5402072" y="5973657"/>
                  <a:pt x="5402072" y="5973657"/>
                  <a:pt x="5402072" y="5973657"/>
                </a:cubicBezTo>
                <a:lnTo>
                  <a:pt x="5850043" y="5973065"/>
                </a:lnTo>
                <a:lnTo>
                  <a:pt x="5852838" y="5973065"/>
                </a:lnTo>
                <a:cubicBezTo>
                  <a:pt x="5852838" y="5973065"/>
                  <a:pt x="5852838" y="5973065"/>
                  <a:pt x="5852838" y="5973065"/>
                </a:cubicBezTo>
                <a:lnTo>
                  <a:pt x="6301063" y="5972472"/>
                </a:lnTo>
                <a:lnTo>
                  <a:pt x="6303772" y="5972472"/>
                </a:lnTo>
                <a:cubicBezTo>
                  <a:pt x="6303772" y="5972472"/>
                  <a:pt x="6303772" y="5972472"/>
                  <a:pt x="6303772" y="5972472"/>
                </a:cubicBezTo>
                <a:lnTo>
                  <a:pt x="6752252" y="5971879"/>
                </a:lnTo>
                <a:lnTo>
                  <a:pt x="6754961" y="5971879"/>
                </a:lnTo>
                <a:cubicBezTo>
                  <a:pt x="6754961" y="5971879"/>
                  <a:pt x="6754961" y="5971879"/>
                  <a:pt x="6754961" y="5971879"/>
                </a:cubicBezTo>
                <a:lnTo>
                  <a:pt x="7203694" y="5971287"/>
                </a:lnTo>
                <a:lnTo>
                  <a:pt x="7206319" y="5971287"/>
                </a:lnTo>
                <a:cubicBezTo>
                  <a:pt x="7206319" y="5971287"/>
                  <a:pt x="7206319" y="5971287"/>
                  <a:pt x="7206319" y="5971287"/>
                </a:cubicBezTo>
                <a:lnTo>
                  <a:pt x="7655306" y="5970694"/>
                </a:lnTo>
                <a:lnTo>
                  <a:pt x="7657931" y="5970694"/>
                </a:lnTo>
                <a:cubicBezTo>
                  <a:pt x="7657931" y="5970694"/>
                  <a:pt x="7657931" y="5970694"/>
                  <a:pt x="7657931" y="5970694"/>
                </a:cubicBezTo>
                <a:lnTo>
                  <a:pt x="8107172" y="5970101"/>
                </a:lnTo>
                <a:lnTo>
                  <a:pt x="8109712" y="5970101"/>
                </a:lnTo>
                <a:cubicBezTo>
                  <a:pt x="8109712" y="5970101"/>
                  <a:pt x="8109712" y="5970101"/>
                  <a:pt x="8109712" y="5970101"/>
                </a:cubicBezTo>
                <a:lnTo>
                  <a:pt x="8559207" y="5969508"/>
                </a:lnTo>
                <a:lnTo>
                  <a:pt x="8561663" y="5969508"/>
                </a:lnTo>
                <a:cubicBezTo>
                  <a:pt x="8561663" y="5969508"/>
                  <a:pt x="8561663" y="5969508"/>
                  <a:pt x="8561663" y="5969508"/>
                </a:cubicBezTo>
                <a:lnTo>
                  <a:pt x="9011412" y="5968916"/>
                </a:lnTo>
                <a:lnTo>
                  <a:pt x="9013868" y="5968916"/>
                </a:lnTo>
                <a:cubicBezTo>
                  <a:pt x="9013868" y="5968916"/>
                  <a:pt x="9013868" y="5968916"/>
                  <a:pt x="9013868" y="5968916"/>
                </a:cubicBezTo>
                <a:lnTo>
                  <a:pt x="9463870" y="5968323"/>
                </a:lnTo>
                <a:lnTo>
                  <a:pt x="9466241" y="5968323"/>
                </a:lnTo>
                <a:cubicBezTo>
                  <a:pt x="9466241" y="5968323"/>
                  <a:pt x="9466241" y="5467689"/>
                  <a:pt x="9466241" y="5467689"/>
                </a:cubicBezTo>
                <a:lnTo>
                  <a:pt x="9466241" y="5464895"/>
                </a:lnTo>
                <a:cubicBezTo>
                  <a:pt x="9466241" y="5464895"/>
                  <a:pt x="9466241" y="5464895"/>
                  <a:pt x="9466241" y="5464895"/>
                </a:cubicBezTo>
                <a:lnTo>
                  <a:pt x="9466241" y="4972558"/>
                </a:lnTo>
                <a:cubicBezTo>
                  <a:pt x="9466241" y="4972558"/>
                  <a:pt x="9466241" y="4972558"/>
                  <a:pt x="9466241" y="4972558"/>
                </a:cubicBezTo>
                <a:lnTo>
                  <a:pt x="9466241" y="4474973"/>
                </a:lnTo>
                <a:cubicBezTo>
                  <a:pt x="9466241" y="4474973"/>
                  <a:pt x="9466241" y="4474973"/>
                  <a:pt x="9466241" y="4474973"/>
                </a:cubicBezTo>
                <a:lnTo>
                  <a:pt x="9466241" y="3977556"/>
                </a:lnTo>
                <a:cubicBezTo>
                  <a:pt x="9466241" y="3977556"/>
                  <a:pt x="9466326" y="3977556"/>
                  <a:pt x="9466326" y="3977556"/>
                </a:cubicBezTo>
                <a:lnTo>
                  <a:pt x="9466326" y="3480308"/>
                </a:lnTo>
                <a:cubicBezTo>
                  <a:pt x="9466326" y="3480308"/>
                  <a:pt x="9466326" y="3480308"/>
                  <a:pt x="9466326" y="3480308"/>
                </a:cubicBezTo>
                <a:lnTo>
                  <a:pt x="9466326" y="2980775"/>
                </a:lnTo>
                <a:cubicBezTo>
                  <a:pt x="9466326" y="2980775"/>
                  <a:pt x="9466326" y="2977812"/>
                  <a:pt x="9466326" y="2977812"/>
                </a:cubicBezTo>
                <a:lnTo>
                  <a:pt x="9466326" y="2977812"/>
                </a:lnTo>
                <a:cubicBezTo>
                  <a:pt x="9466326" y="2977812"/>
                  <a:pt x="9466326" y="2486406"/>
                  <a:pt x="9466326" y="2486406"/>
                </a:cubicBezTo>
                <a:lnTo>
                  <a:pt x="9466326" y="2486406"/>
                </a:lnTo>
                <a:cubicBezTo>
                  <a:pt x="9466326" y="2486406"/>
                  <a:pt x="9466326" y="1989751"/>
                  <a:pt x="9466326" y="1989751"/>
                </a:cubicBezTo>
                <a:lnTo>
                  <a:pt x="9466326" y="1989751"/>
                </a:lnTo>
                <a:cubicBezTo>
                  <a:pt x="9466326" y="1989751"/>
                  <a:pt x="9466326" y="1986449"/>
                  <a:pt x="9466326" y="1986449"/>
                </a:cubicBezTo>
                <a:lnTo>
                  <a:pt x="9466326" y="1984248"/>
                </a:lnTo>
                <a:cubicBezTo>
                  <a:pt x="9466326" y="1984248"/>
                  <a:pt x="9466326" y="1984248"/>
                  <a:pt x="9466326" y="1984248"/>
                </a:cubicBezTo>
                <a:lnTo>
                  <a:pt x="9466326" y="1487763"/>
                </a:lnTo>
                <a:cubicBezTo>
                  <a:pt x="9466326" y="1487763"/>
                  <a:pt x="9466326" y="1487763"/>
                  <a:pt x="9466326" y="1487763"/>
                </a:cubicBezTo>
                <a:lnTo>
                  <a:pt x="9466326" y="996950"/>
                </a:lnTo>
                <a:cubicBezTo>
                  <a:pt x="9466326" y="996950"/>
                  <a:pt x="9466326" y="996950"/>
                  <a:pt x="9466326" y="996950"/>
                </a:cubicBezTo>
                <a:lnTo>
                  <a:pt x="9466326" y="495300"/>
                </a:lnTo>
                <a:cubicBezTo>
                  <a:pt x="9466326" y="495300"/>
                  <a:pt x="9466326" y="495300"/>
                  <a:pt x="9466326" y="495300"/>
                </a:cubicBezTo>
                <a:lnTo>
                  <a:pt x="9466326" y="0"/>
                </a:lnTo>
                <a:close/>
                <a:moveTo>
                  <a:pt x="9461753" y="2983908"/>
                </a:moveTo>
                <a:lnTo>
                  <a:pt x="9461753" y="3475482"/>
                </a:lnTo>
                <a:cubicBezTo>
                  <a:pt x="9461753" y="3475482"/>
                  <a:pt x="9239335" y="3475990"/>
                  <a:pt x="9239335" y="3475990"/>
                </a:cubicBezTo>
                <a:lnTo>
                  <a:pt x="9014629" y="3476498"/>
                </a:lnTo>
                <a:lnTo>
                  <a:pt x="9014799" y="2985093"/>
                </a:lnTo>
                <a:lnTo>
                  <a:pt x="9239419" y="2984500"/>
                </a:lnTo>
                <a:lnTo>
                  <a:pt x="9461753" y="2983908"/>
                </a:lnTo>
                <a:close/>
                <a:moveTo>
                  <a:pt x="9238911" y="4968071"/>
                </a:moveTo>
                <a:lnTo>
                  <a:pt x="9014121" y="4968410"/>
                </a:lnTo>
                <a:lnTo>
                  <a:pt x="9014121" y="4722368"/>
                </a:lnTo>
                <a:cubicBezTo>
                  <a:pt x="9014121" y="4722368"/>
                  <a:pt x="9014290" y="4476412"/>
                  <a:pt x="9014290" y="4476412"/>
                </a:cubicBezTo>
                <a:lnTo>
                  <a:pt x="9135449" y="4476158"/>
                </a:lnTo>
                <a:lnTo>
                  <a:pt x="9461585" y="4475481"/>
                </a:lnTo>
                <a:lnTo>
                  <a:pt x="9461585" y="4967648"/>
                </a:lnTo>
                <a:cubicBezTo>
                  <a:pt x="9461585" y="4967648"/>
                  <a:pt x="9238996" y="4967986"/>
                  <a:pt x="9238996" y="4967986"/>
                </a:cubicBezTo>
                <a:close/>
                <a:moveTo>
                  <a:pt x="457538" y="5478357"/>
                </a:moveTo>
                <a:lnTo>
                  <a:pt x="458046" y="5339165"/>
                </a:lnTo>
                <a:lnTo>
                  <a:pt x="459317" y="4989323"/>
                </a:lnTo>
                <a:lnTo>
                  <a:pt x="680974" y="4988899"/>
                </a:lnTo>
                <a:lnTo>
                  <a:pt x="900769" y="4988476"/>
                </a:lnTo>
                <a:lnTo>
                  <a:pt x="899583" y="5342213"/>
                </a:lnTo>
                <a:lnTo>
                  <a:pt x="899075" y="5477680"/>
                </a:lnTo>
                <a:lnTo>
                  <a:pt x="679196" y="5478018"/>
                </a:lnTo>
                <a:lnTo>
                  <a:pt x="457454" y="5478357"/>
                </a:lnTo>
                <a:close/>
                <a:moveTo>
                  <a:pt x="475319" y="536787"/>
                </a:moveTo>
                <a:lnTo>
                  <a:pt x="696637" y="535940"/>
                </a:lnTo>
                <a:lnTo>
                  <a:pt x="916093" y="535093"/>
                </a:lnTo>
                <a:lnTo>
                  <a:pt x="915331" y="753279"/>
                </a:lnTo>
                <a:lnTo>
                  <a:pt x="914400" y="1022604"/>
                </a:lnTo>
                <a:lnTo>
                  <a:pt x="473541" y="1024213"/>
                </a:lnTo>
                <a:lnTo>
                  <a:pt x="474472" y="754634"/>
                </a:lnTo>
                <a:lnTo>
                  <a:pt x="475234" y="536871"/>
                </a:lnTo>
                <a:close/>
                <a:moveTo>
                  <a:pt x="9009126" y="4968494"/>
                </a:moveTo>
                <a:lnTo>
                  <a:pt x="8786791" y="4968833"/>
                </a:lnTo>
                <a:lnTo>
                  <a:pt x="8562170" y="4969172"/>
                </a:lnTo>
                <a:lnTo>
                  <a:pt x="8562170" y="4723215"/>
                </a:lnTo>
                <a:cubicBezTo>
                  <a:pt x="8562170" y="4723215"/>
                  <a:pt x="8562424" y="4477343"/>
                  <a:pt x="8562424" y="4477343"/>
                </a:cubicBezTo>
                <a:lnTo>
                  <a:pt x="8686716" y="4477089"/>
                </a:lnTo>
                <a:lnTo>
                  <a:pt x="9009380" y="4476412"/>
                </a:lnTo>
                <a:lnTo>
                  <a:pt x="9009380" y="4722368"/>
                </a:lnTo>
                <a:cubicBezTo>
                  <a:pt x="9009380" y="4722368"/>
                  <a:pt x="9009211" y="4968410"/>
                  <a:pt x="9009211" y="4968410"/>
                </a:cubicBezTo>
                <a:close/>
                <a:moveTo>
                  <a:pt x="686223" y="3502914"/>
                </a:moveTo>
                <a:lnTo>
                  <a:pt x="905933" y="3502406"/>
                </a:lnTo>
                <a:lnTo>
                  <a:pt x="904663" y="3859784"/>
                </a:lnTo>
                <a:lnTo>
                  <a:pt x="904240" y="3991018"/>
                </a:lnTo>
                <a:lnTo>
                  <a:pt x="684530" y="3991526"/>
                </a:lnTo>
                <a:lnTo>
                  <a:pt x="462957" y="3992034"/>
                </a:lnTo>
                <a:lnTo>
                  <a:pt x="464735" y="3503592"/>
                </a:lnTo>
                <a:lnTo>
                  <a:pt x="686308" y="3502999"/>
                </a:lnTo>
                <a:close/>
                <a:moveTo>
                  <a:pt x="8787638" y="2980182"/>
                </a:moveTo>
                <a:lnTo>
                  <a:pt x="8563186" y="2980775"/>
                </a:lnTo>
                <a:lnTo>
                  <a:pt x="8563440" y="2489708"/>
                </a:lnTo>
                <a:lnTo>
                  <a:pt x="8563440" y="2489708"/>
                </a:lnTo>
                <a:cubicBezTo>
                  <a:pt x="8563440" y="2489708"/>
                  <a:pt x="9010057" y="2488354"/>
                  <a:pt x="9010057" y="2488354"/>
                </a:cubicBezTo>
                <a:lnTo>
                  <a:pt x="9009888" y="2979590"/>
                </a:lnTo>
                <a:lnTo>
                  <a:pt x="8787722" y="2980182"/>
                </a:lnTo>
                <a:close/>
                <a:moveTo>
                  <a:pt x="8557260" y="4471840"/>
                </a:moveTo>
                <a:lnTo>
                  <a:pt x="8437456" y="4472094"/>
                </a:lnTo>
                <a:lnTo>
                  <a:pt x="8110643" y="4472686"/>
                </a:lnTo>
                <a:lnTo>
                  <a:pt x="8110643" y="4373034"/>
                </a:lnTo>
                <a:cubicBezTo>
                  <a:pt x="8110643" y="4373034"/>
                  <a:pt x="8110982" y="3981196"/>
                  <a:pt x="8110982" y="3981196"/>
                </a:cubicBezTo>
                <a:lnTo>
                  <a:pt x="8557514" y="3980180"/>
                </a:lnTo>
                <a:lnTo>
                  <a:pt x="8557345" y="4283541"/>
                </a:lnTo>
                <a:lnTo>
                  <a:pt x="8557345" y="4471755"/>
                </a:lnTo>
                <a:close/>
                <a:moveTo>
                  <a:pt x="466429" y="3001857"/>
                </a:moveTo>
                <a:lnTo>
                  <a:pt x="468207" y="2513754"/>
                </a:lnTo>
                <a:lnTo>
                  <a:pt x="909320" y="2512484"/>
                </a:lnTo>
                <a:lnTo>
                  <a:pt x="907627" y="3000756"/>
                </a:lnTo>
                <a:lnTo>
                  <a:pt x="688001" y="3001349"/>
                </a:lnTo>
                <a:lnTo>
                  <a:pt x="466513" y="3001942"/>
                </a:lnTo>
                <a:close/>
                <a:moveTo>
                  <a:pt x="1359747" y="3990002"/>
                </a:moveTo>
                <a:lnTo>
                  <a:pt x="1361355" y="3501221"/>
                </a:lnTo>
                <a:lnTo>
                  <a:pt x="1583267" y="3500628"/>
                </a:lnTo>
                <a:lnTo>
                  <a:pt x="1803231" y="3500120"/>
                </a:lnTo>
                <a:lnTo>
                  <a:pt x="1802130" y="3857498"/>
                </a:lnTo>
                <a:lnTo>
                  <a:pt x="1801706" y="3989070"/>
                </a:lnTo>
                <a:lnTo>
                  <a:pt x="1581658" y="3989578"/>
                </a:lnTo>
                <a:lnTo>
                  <a:pt x="1359747" y="3990086"/>
                </a:lnTo>
                <a:close/>
                <a:moveTo>
                  <a:pt x="1367875" y="1515280"/>
                </a:moveTo>
                <a:lnTo>
                  <a:pt x="1369483" y="1027430"/>
                </a:lnTo>
                <a:lnTo>
                  <a:pt x="1810935" y="1025821"/>
                </a:lnTo>
                <a:lnTo>
                  <a:pt x="1809411" y="1513840"/>
                </a:lnTo>
                <a:lnTo>
                  <a:pt x="1589617" y="1514602"/>
                </a:lnTo>
                <a:lnTo>
                  <a:pt x="1367875" y="1515364"/>
                </a:lnTo>
                <a:close/>
                <a:moveTo>
                  <a:pt x="2714667" y="1022435"/>
                </a:moveTo>
                <a:lnTo>
                  <a:pt x="3157051" y="1020826"/>
                </a:lnTo>
                <a:lnTo>
                  <a:pt x="3155781" y="1509353"/>
                </a:lnTo>
                <a:lnTo>
                  <a:pt x="2920323" y="1510115"/>
                </a:lnTo>
                <a:lnTo>
                  <a:pt x="2713228" y="1510792"/>
                </a:lnTo>
                <a:lnTo>
                  <a:pt x="2713398" y="1448562"/>
                </a:lnTo>
                <a:lnTo>
                  <a:pt x="2714582" y="1022435"/>
                </a:lnTo>
                <a:close/>
                <a:moveTo>
                  <a:pt x="8558784" y="1491403"/>
                </a:moveTo>
                <a:lnTo>
                  <a:pt x="8112675" y="1492843"/>
                </a:lnTo>
                <a:lnTo>
                  <a:pt x="8113014" y="1002538"/>
                </a:lnTo>
                <a:lnTo>
                  <a:pt x="8559038" y="1000929"/>
                </a:lnTo>
                <a:lnTo>
                  <a:pt x="8558784" y="1491403"/>
                </a:lnTo>
                <a:close/>
                <a:moveTo>
                  <a:pt x="2258822" y="3492585"/>
                </a:moveTo>
                <a:lnTo>
                  <a:pt x="2259499" y="3248068"/>
                </a:lnTo>
                <a:lnTo>
                  <a:pt x="2260177" y="3003635"/>
                </a:lnTo>
                <a:lnTo>
                  <a:pt x="2702560" y="3002450"/>
                </a:lnTo>
                <a:lnTo>
                  <a:pt x="2701882" y="3262884"/>
                </a:lnTo>
                <a:lnTo>
                  <a:pt x="2701290" y="3491569"/>
                </a:lnTo>
                <a:lnTo>
                  <a:pt x="2480987" y="3492077"/>
                </a:lnTo>
                <a:lnTo>
                  <a:pt x="2258737" y="3492585"/>
                </a:lnTo>
                <a:close/>
                <a:moveTo>
                  <a:pt x="2264579" y="1518751"/>
                </a:moveTo>
                <a:lnTo>
                  <a:pt x="2486660" y="1517989"/>
                </a:lnTo>
                <a:lnTo>
                  <a:pt x="2706793" y="1517227"/>
                </a:lnTo>
                <a:lnTo>
                  <a:pt x="2705693" y="1925405"/>
                </a:lnTo>
                <a:lnTo>
                  <a:pt x="2705439" y="2005753"/>
                </a:lnTo>
                <a:lnTo>
                  <a:pt x="2485306" y="2006431"/>
                </a:lnTo>
                <a:lnTo>
                  <a:pt x="2263225" y="2007108"/>
                </a:lnTo>
                <a:lnTo>
                  <a:pt x="2263479" y="1928792"/>
                </a:lnTo>
                <a:lnTo>
                  <a:pt x="2264664" y="1518751"/>
                </a:lnTo>
                <a:close/>
                <a:moveTo>
                  <a:pt x="6751743" y="3978487"/>
                </a:moveTo>
                <a:lnTo>
                  <a:pt x="6306397" y="3979418"/>
                </a:lnTo>
                <a:lnTo>
                  <a:pt x="6306651" y="3774948"/>
                </a:lnTo>
                <a:lnTo>
                  <a:pt x="6307074" y="3488775"/>
                </a:lnTo>
                <a:lnTo>
                  <a:pt x="6530764" y="3488182"/>
                </a:lnTo>
                <a:lnTo>
                  <a:pt x="6752336" y="3487590"/>
                </a:lnTo>
                <a:lnTo>
                  <a:pt x="6752167" y="3659209"/>
                </a:lnTo>
                <a:lnTo>
                  <a:pt x="6751743" y="3978318"/>
                </a:lnTo>
                <a:close/>
                <a:moveTo>
                  <a:pt x="6300724" y="3979418"/>
                </a:moveTo>
                <a:lnTo>
                  <a:pt x="5855716" y="3980350"/>
                </a:lnTo>
                <a:lnTo>
                  <a:pt x="5856055" y="3775626"/>
                </a:lnTo>
                <a:lnTo>
                  <a:pt x="5856478" y="3489876"/>
                </a:lnTo>
                <a:lnTo>
                  <a:pt x="6079998" y="3489283"/>
                </a:lnTo>
                <a:lnTo>
                  <a:pt x="6301402" y="3488690"/>
                </a:lnTo>
                <a:lnTo>
                  <a:pt x="6301148" y="3658786"/>
                </a:lnTo>
                <a:lnTo>
                  <a:pt x="6300724" y="3979334"/>
                </a:lnTo>
                <a:close/>
                <a:moveTo>
                  <a:pt x="5849959" y="3980350"/>
                </a:moveTo>
                <a:lnTo>
                  <a:pt x="5405205" y="3981281"/>
                </a:lnTo>
                <a:lnTo>
                  <a:pt x="5405543" y="3776811"/>
                </a:lnTo>
                <a:lnTo>
                  <a:pt x="5406051" y="3490976"/>
                </a:lnTo>
                <a:lnTo>
                  <a:pt x="5629402" y="3490384"/>
                </a:lnTo>
                <a:lnTo>
                  <a:pt x="5850721" y="3489791"/>
                </a:lnTo>
                <a:lnTo>
                  <a:pt x="5850467" y="3660394"/>
                </a:lnTo>
                <a:lnTo>
                  <a:pt x="5849959" y="3980265"/>
                </a:lnTo>
                <a:close/>
                <a:moveTo>
                  <a:pt x="5399363" y="3981366"/>
                </a:moveTo>
                <a:lnTo>
                  <a:pt x="4954948" y="3982297"/>
                </a:lnTo>
                <a:lnTo>
                  <a:pt x="4955371" y="3778166"/>
                </a:lnTo>
                <a:lnTo>
                  <a:pt x="4955879" y="3492246"/>
                </a:lnTo>
                <a:lnTo>
                  <a:pt x="5179060" y="3491654"/>
                </a:lnTo>
                <a:lnTo>
                  <a:pt x="5400209" y="3491061"/>
                </a:lnTo>
                <a:lnTo>
                  <a:pt x="5399956" y="3661326"/>
                </a:lnTo>
                <a:lnTo>
                  <a:pt x="5399363" y="3981366"/>
                </a:lnTo>
                <a:close/>
                <a:moveTo>
                  <a:pt x="4949021" y="3982297"/>
                </a:moveTo>
                <a:lnTo>
                  <a:pt x="4504859" y="3983228"/>
                </a:lnTo>
                <a:lnTo>
                  <a:pt x="4505283" y="3778081"/>
                </a:lnTo>
                <a:lnTo>
                  <a:pt x="4505875" y="3493262"/>
                </a:lnTo>
                <a:lnTo>
                  <a:pt x="4728888" y="3492670"/>
                </a:lnTo>
                <a:lnTo>
                  <a:pt x="4949867" y="3492077"/>
                </a:lnTo>
                <a:lnTo>
                  <a:pt x="4949529" y="3661918"/>
                </a:lnTo>
                <a:lnTo>
                  <a:pt x="4948936" y="3982212"/>
                </a:lnTo>
                <a:close/>
                <a:moveTo>
                  <a:pt x="4498848" y="3983313"/>
                </a:moveTo>
                <a:lnTo>
                  <a:pt x="4055025" y="3984244"/>
                </a:lnTo>
                <a:lnTo>
                  <a:pt x="4055448" y="3778420"/>
                </a:lnTo>
                <a:lnTo>
                  <a:pt x="4056126" y="3494448"/>
                </a:lnTo>
                <a:lnTo>
                  <a:pt x="4278969" y="3493855"/>
                </a:lnTo>
                <a:lnTo>
                  <a:pt x="4499780" y="3493347"/>
                </a:lnTo>
                <a:lnTo>
                  <a:pt x="4499441" y="3664882"/>
                </a:lnTo>
                <a:lnTo>
                  <a:pt x="4498764" y="3983313"/>
                </a:lnTo>
                <a:close/>
                <a:moveTo>
                  <a:pt x="4048845" y="3984244"/>
                </a:moveTo>
                <a:lnTo>
                  <a:pt x="3605361" y="3985176"/>
                </a:lnTo>
                <a:lnTo>
                  <a:pt x="3605869" y="3780452"/>
                </a:lnTo>
                <a:lnTo>
                  <a:pt x="3606546" y="3495548"/>
                </a:lnTo>
                <a:lnTo>
                  <a:pt x="3829304" y="3494956"/>
                </a:lnTo>
                <a:lnTo>
                  <a:pt x="4050030" y="3494363"/>
                </a:lnTo>
                <a:lnTo>
                  <a:pt x="4049606" y="3667337"/>
                </a:lnTo>
                <a:lnTo>
                  <a:pt x="4048929" y="3984160"/>
                </a:lnTo>
                <a:close/>
                <a:moveTo>
                  <a:pt x="7433310" y="2983654"/>
                </a:moveTo>
                <a:lnTo>
                  <a:pt x="7209282" y="2984246"/>
                </a:lnTo>
                <a:lnTo>
                  <a:pt x="7209790" y="2493688"/>
                </a:lnTo>
                <a:lnTo>
                  <a:pt x="7655475" y="2492333"/>
                </a:lnTo>
                <a:lnTo>
                  <a:pt x="7655053" y="2983061"/>
                </a:lnTo>
                <a:lnTo>
                  <a:pt x="7433225" y="2983654"/>
                </a:lnTo>
                <a:close/>
                <a:moveTo>
                  <a:pt x="2260261" y="2997200"/>
                </a:moveTo>
                <a:lnTo>
                  <a:pt x="2261701" y="2508420"/>
                </a:lnTo>
                <a:lnTo>
                  <a:pt x="2703999" y="2507065"/>
                </a:lnTo>
                <a:lnTo>
                  <a:pt x="2702645" y="2995930"/>
                </a:lnTo>
                <a:lnTo>
                  <a:pt x="2482427" y="2996523"/>
                </a:lnTo>
                <a:lnTo>
                  <a:pt x="2260261" y="2997116"/>
                </a:lnTo>
                <a:close/>
                <a:moveTo>
                  <a:pt x="2710603" y="2507150"/>
                </a:moveTo>
                <a:lnTo>
                  <a:pt x="2933785" y="2506472"/>
                </a:lnTo>
                <a:lnTo>
                  <a:pt x="3153325" y="2505795"/>
                </a:lnTo>
                <a:lnTo>
                  <a:pt x="3152056" y="2994830"/>
                </a:lnTo>
                <a:lnTo>
                  <a:pt x="2709333" y="2996015"/>
                </a:lnTo>
                <a:lnTo>
                  <a:pt x="2710688" y="2507065"/>
                </a:lnTo>
                <a:close/>
                <a:moveTo>
                  <a:pt x="7210891" y="1501648"/>
                </a:moveTo>
                <a:lnTo>
                  <a:pt x="7656407" y="1500124"/>
                </a:lnTo>
                <a:lnTo>
                  <a:pt x="7655984" y="1990429"/>
                </a:lnTo>
                <a:lnTo>
                  <a:pt x="7434241" y="1991106"/>
                </a:lnTo>
                <a:lnTo>
                  <a:pt x="7210383" y="1991784"/>
                </a:lnTo>
                <a:lnTo>
                  <a:pt x="7210636" y="1720173"/>
                </a:lnTo>
                <a:lnTo>
                  <a:pt x="7210891" y="1501648"/>
                </a:lnTo>
                <a:close/>
                <a:moveTo>
                  <a:pt x="5857240" y="2987802"/>
                </a:moveTo>
                <a:lnTo>
                  <a:pt x="5858002" y="2497752"/>
                </a:lnTo>
                <a:lnTo>
                  <a:pt x="5858002" y="2497752"/>
                </a:lnTo>
                <a:cubicBezTo>
                  <a:pt x="5858002" y="2497752"/>
                  <a:pt x="5858002" y="2497752"/>
                  <a:pt x="5858002" y="2497752"/>
                </a:cubicBezTo>
                <a:lnTo>
                  <a:pt x="6302756" y="2496397"/>
                </a:lnTo>
                <a:lnTo>
                  <a:pt x="6302079" y="2986617"/>
                </a:lnTo>
                <a:lnTo>
                  <a:pt x="6080675" y="2987210"/>
                </a:lnTo>
                <a:lnTo>
                  <a:pt x="5857156" y="2987802"/>
                </a:lnTo>
                <a:close/>
                <a:moveTo>
                  <a:pt x="6308429" y="2496397"/>
                </a:moveTo>
                <a:lnTo>
                  <a:pt x="6753521" y="2495042"/>
                </a:lnTo>
                <a:lnTo>
                  <a:pt x="6752929" y="2985432"/>
                </a:lnTo>
                <a:lnTo>
                  <a:pt x="6307752" y="2986617"/>
                </a:lnTo>
                <a:lnTo>
                  <a:pt x="6308429" y="2496397"/>
                </a:lnTo>
                <a:close/>
                <a:moveTo>
                  <a:pt x="5852245" y="2497752"/>
                </a:moveTo>
                <a:lnTo>
                  <a:pt x="5851483" y="2987802"/>
                </a:lnTo>
                <a:lnTo>
                  <a:pt x="5630249" y="2988395"/>
                </a:lnTo>
                <a:lnTo>
                  <a:pt x="5406898" y="2988988"/>
                </a:lnTo>
                <a:lnTo>
                  <a:pt x="5407745" y="2499106"/>
                </a:lnTo>
                <a:lnTo>
                  <a:pt x="5631011" y="2498429"/>
                </a:lnTo>
                <a:lnTo>
                  <a:pt x="5852245" y="2497752"/>
                </a:lnTo>
                <a:close/>
                <a:moveTo>
                  <a:pt x="4507907" y="2501731"/>
                </a:moveTo>
                <a:lnTo>
                  <a:pt x="4507907" y="2501731"/>
                </a:lnTo>
                <a:cubicBezTo>
                  <a:pt x="4507907" y="2501731"/>
                  <a:pt x="4951815" y="2500376"/>
                  <a:pt x="4951815" y="2500376"/>
                </a:cubicBezTo>
                <a:lnTo>
                  <a:pt x="4950883" y="2990088"/>
                </a:lnTo>
                <a:lnTo>
                  <a:pt x="4506891" y="2991274"/>
                </a:lnTo>
                <a:lnTo>
                  <a:pt x="4507907" y="2501731"/>
                </a:lnTo>
                <a:lnTo>
                  <a:pt x="4507907" y="2501731"/>
                </a:lnTo>
                <a:close/>
                <a:moveTo>
                  <a:pt x="4957741" y="2500461"/>
                </a:moveTo>
                <a:lnTo>
                  <a:pt x="4957741" y="2500461"/>
                </a:lnTo>
                <a:cubicBezTo>
                  <a:pt x="4957741" y="2500461"/>
                  <a:pt x="5401903" y="2499106"/>
                  <a:pt x="5401903" y="2499106"/>
                </a:cubicBezTo>
                <a:lnTo>
                  <a:pt x="5401056" y="2988988"/>
                </a:lnTo>
                <a:lnTo>
                  <a:pt x="4956810" y="2990173"/>
                </a:lnTo>
                <a:lnTo>
                  <a:pt x="4957741" y="2500461"/>
                </a:lnTo>
                <a:lnTo>
                  <a:pt x="4957741" y="2500461"/>
                </a:lnTo>
                <a:close/>
                <a:moveTo>
                  <a:pt x="4501896" y="2501816"/>
                </a:moveTo>
                <a:lnTo>
                  <a:pt x="4500880" y="2991358"/>
                </a:lnTo>
                <a:lnTo>
                  <a:pt x="4057227" y="2992543"/>
                </a:lnTo>
                <a:lnTo>
                  <a:pt x="4058327" y="2503170"/>
                </a:lnTo>
                <a:lnTo>
                  <a:pt x="4281085" y="2502493"/>
                </a:lnTo>
                <a:lnTo>
                  <a:pt x="4501812" y="2501816"/>
                </a:lnTo>
                <a:close/>
                <a:moveTo>
                  <a:pt x="4052147" y="2503085"/>
                </a:moveTo>
                <a:lnTo>
                  <a:pt x="4051046" y="2992459"/>
                </a:lnTo>
                <a:lnTo>
                  <a:pt x="3830405" y="2993052"/>
                </a:lnTo>
                <a:lnTo>
                  <a:pt x="3607732" y="2993644"/>
                </a:lnTo>
                <a:lnTo>
                  <a:pt x="3608917" y="2504440"/>
                </a:lnTo>
                <a:lnTo>
                  <a:pt x="3999992" y="2503255"/>
                </a:lnTo>
                <a:lnTo>
                  <a:pt x="4052232" y="2503085"/>
                </a:lnTo>
                <a:close/>
                <a:moveTo>
                  <a:pt x="3601382" y="2993729"/>
                </a:moveTo>
                <a:lnTo>
                  <a:pt x="3158321" y="2994914"/>
                </a:lnTo>
                <a:lnTo>
                  <a:pt x="3159590" y="2505880"/>
                </a:lnTo>
                <a:lnTo>
                  <a:pt x="3602567" y="2504525"/>
                </a:lnTo>
                <a:lnTo>
                  <a:pt x="3601382" y="2993729"/>
                </a:lnTo>
                <a:close/>
                <a:moveTo>
                  <a:pt x="7209790" y="2487930"/>
                </a:moveTo>
                <a:lnTo>
                  <a:pt x="7210129" y="2147739"/>
                </a:lnTo>
                <a:lnTo>
                  <a:pt x="7210298" y="1997541"/>
                </a:lnTo>
                <a:lnTo>
                  <a:pt x="7434157" y="1996779"/>
                </a:lnTo>
                <a:lnTo>
                  <a:pt x="7655899" y="1996101"/>
                </a:lnTo>
                <a:lnTo>
                  <a:pt x="7655475" y="2486660"/>
                </a:lnTo>
                <a:lnTo>
                  <a:pt x="7209790" y="2487930"/>
                </a:lnTo>
                <a:close/>
                <a:moveTo>
                  <a:pt x="3606461" y="3489368"/>
                </a:moveTo>
                <a:lnTo>
                  <a:pt x="3607647" y="2999910"/>
                </a:lnTo>
                <a:lnTo>
                  <a:pt x="4050961" y="2998724"/>
                </a:lnTo>
                <a:lnTo>
                  <a:pt x="4049861" y="3488352"/>
                </a:lnTo>
                <a:lnTo>
                  <a:pt x="3829135" y="3488860"/>
                </a:lnTo>
                <a:lnTo>
                  <a:pt x="3606377" y="3489368"/>
                </a:lnTo>
                <a:close/>
                <a:moveTo>
                  <a:pt x="4056126" y="3488267"/>
                </a:moveTo>
                <a:lnTo>
                  <a:pt x="4057227" y="2998640"/>
                </a:lnTo>
                <a:lnTo>
                  <a:pt x="4500880" y="2997454"/>
                </a:lnTo>
                <a:lnTo>
                  <a:pt x="4499864" y="3487166"/>
                </a:lnTo>
                <a:lnTo>
                  <a:pt x="4279054" y="3487674"/>
                </a:lnTo>
                <a:lnTo>
                  <a:pt x="4056211" y="3488182"/>
                </a:lnTo>
                <a:close/>
                <a:moveTo>
                  <a:pt x="4505875" y="3487166"/>
                </a:moveTo>
                <a:lnTo>
                  <a:pt x="4506891" y="2997454"/>
                </a:lnTo>
                <a:lnTo>
                  <a:pt x="4950883" y="2996269"/>
                </a:lnTo>
                <a:lnTo>
                  <a:pt x="4949952" y="3486150"/>
                </a:lnTo>
                <a:lnTo>
                  <a:pt x="4728972" y="3486658"/>
                </a:lnTo>
                <a:lnTo>
                  <a:pt x="4505960" y="3487166"/>
                </a:lnTo>
                <a:close/>
                <a:moveTo>
                  <a:pt x="4955879" y="3486150"/>
                </a:moveTo>
                <a:lnTo>
                  <a:pt x="4956810" y="2996269"/>
                </a:lnTo>
                <a:lnTo>
                  <a:pt x="5401056" y="2995084"/>
                </a:lnTo>
                <a:lnTo>
                  <a:pt x="5400209" y="3485134"/>
                </a:lnTo>
                <a:lnTo>
                  <a:pt x="5179060" y="3485642"/>
                </a:lnTo>
                <a:lnTo>
                  <a:pt x="4955879" y="3486150"/>
                </a:lnTo>
                <a:close/>
                <a:moveTo>
                  <a:pt x="5406051" y="3485050"/>
                </a:moveTo>
                <a:lnTo>
                  <a:pt x="5406898" y="2994999"/>
                </a:lnTo>
                <a:lnTo>
                  <a:pt x="5851483" y="2993814"/>
                </a:lnTo>
                <a:lnTo>
                  <a:pt x="5850721" y="3484034"/>
                </a:lnTo>
                <a:lnTo>
                  <a:pt x="5629402" y="3484542"/>
                </a:lnTo>
                <a:lnTo>
                  <a:pt x="5406051" y="3485050"/>
                </a:lnTo>
                <a:close/>
                <a:moveTo>
                  <a:pt x="5856478" y="3484034"/>
                </a:moveTo>
                <a:lnTo>
                  <a:pt x="5857240" y="2993814"/>
                </a:lnTo>
                <a:lnTo>
                  <a:pt x="6302079" y="2992628"/>
                </a:lnTo>
                <a:lnTo>
                  <a:pt x="6301402" y="3483018"/>
                </a:lnTo>
                <a:lnTo>
                  <a:pt x="6079998" y="3483526"/>
                </a:lnTo>
                <a:lnTo>
                  <a:pt x="5856478" y="3484034"/>
                </a:lnTo>
                <a:close/>
                <a:moveTo>
                  <a:pt x="6307074" y="3482933"/>
                </a:moveTo>
                <a:lnTo>
                  <a:pt x="6307752" y="2992543"/>
                </a:lnTo>
                <a:lnTo>
                  <a:pt x="6531441" y="2991951"/>
                </a:lnTo>
                <a:lnTo>
                  <a:pt x="6752929" y="2991358"/>
                </a:lnTo>
                <a:lnTo>
                  <a:pt x="6752336" y="3481917"/>
                </a:lnTo>
                <a:lnTo>
                  <a:pt x="6530764" y="3482425"/>
                </a:lnTo>
                <a:lnTo>
                  <a:pt x="6307074" y="3482933"/>
                </a:lnTo>
                <a:close/>
                <a:moveTo>
                  <a:pt x="6758432" y="2985432"/>
                </a:moveTo>
                <a:lnTo>
                  <a:pt x="6759025" y="2495042"/>
                </a:lnTo>
                <a:lnTo>
                  <a:pt x="7204456" y="2493688"/>
                </a:lnTo>
                <a:lnTo>
                  <a:pt x="7203948" y="2984246"/>
                </a:lnTo>
                <a:lnTo>
                  <a:pt x="6982291" y="2984839"/>
                </a:lnTo>
                <a:lnTo>
                  <a:pt x="6758432" y="2985432"/>
                </a:lnTo>
                <a:close/>
                <a:moveTo>
                  <a:pt x="7204964" y="1997626"/>
                </a:moveTo>
                <a:lnTo>
                  <a:pt x="7204456" y="2488015"/>
                </a:lnTo>
                <a:lnTo>
                  <a:pt x="6759025" y="2489285"/>
                </a:lnTo>
                <a:lnTo>
                  <a:pt x="6759448" y="2149264"/>
                </a:lnTo>
                <a:lnTo>
                  <a:pt x="6759618" y="1999149"/>
                </a:lnTo>
                <a:lnTo>
                  <a:pt x="6983391" y="1998388"/>
                </a:lnTo>
                <a:lnTo>
                  <a:pt x="7204964" y="1997710"/>
                </a:lnTo>
                <a:close/>
                <a:moveTo>
                  <a:pt x="6754114" y="1999065"/>
                </a:moveTo>
                <a:lnTo>
                  <a:pt x="6753521" y="2489285"/>
                </a:lnTo>
                <a:lnTo>
                  <a:pt x="6308429" y="2490555"/>
                </a:lnTo>
                <a:lnTo>
                  <a:pt x="6308936" y="2150618"/>
                </a:lnTo>
                <a:lnTo>
                  <a:pt x="6309106" y="2000504"/>
                </a:lnTo>
                <a:lnTo>
                  <a:pt x="6532711" y="1999742"/>
                </a:lnTo>
                <a:lnTo>
                  <a:pt x="6754114" y="1999065"/>
                </a:lnTo>
                <a:close/>
                <a:moveTo>
                  <a:pt x="6303519" y="2000504"/>
                </a:moveTo>
                <a:lnTo>
                  <a:pt x="6302841" y="2490555"/>
                </a:lnTo>
                <a:lnTo>
                  <a:pt x="5858087" y="2491825"/>
                </a:lnTo>
                <a:lnTo>
                  <a:pt x="5858595" y="2141305"/>
                </a:lnTo>
                <a:lnTo>
                  <a:pt x="5858849" y="2001944"/>
                </a:lnTo>
                <a:lnTo>
                  <a:pt x="6082285" y="2001266"/>
                </a:lnTo>
                <a:lnTo>
                  <a:pt x="6303602" y="2000589"/>
                </a:lnTo>
                <a:close/>
                <a:moveTo>
                  <a:pt x="5853007" y="2001944"/>
                </a:moveTo>
                <a:lnTo>
                  <a:pt x="5852245" y="2491825"/>
                </a:lnTo>
                <a:lnTo>
                  <a:pt x="5407745" y="2493095"/>
                </a:lnTo>
                <a:lnTo>
                  <a:pt x="5408338" y="2153412"/>
                </a:lnTo>
                <a:lnTo>
                  <a:pt x="5408591" y="2003383"/>
                </a:lnTo>
                <a:lnTo>
                  <a:pt x="5631857" y="2002705"/>
                </a:lnTo>
                <a:lnTo>
                  <a:pt x="5853007" y="2002028"/>
                </a:lnTo>
                <a:close/>
                <a:moveTo>
                  <a:pt x="5402834" y="2003383"/>
                </a:moveTo>
                <a:lnTo>
                  <a:pt x="5401988" y="2493095"/>
                </a:lnTo>
                <a:lnTo>
                  <a:pt x="4957826" y="2494365"/>
                </a:lnTo>
                <a:lnTo>
                  <a:pt x="4958504" y="2144014"/>
                </a:lnTo>
                <a:lnTo>
                  <a:pt x="4958757" y="2004822"/>
                </a:lnTo>
                <a:lnTo>
                  <a:pt x="5181854" y="2004145"/>
                </a:lnTo>
                <a:lnTo>
                  <a:pt x="5402834" y="2003467"/>
                </a:lnTo>
                <a:close/>
                <a:moveTo>
                  <a:pt x="4952746" y="2004822"/>
                </a:moveTo>
                <a:lnTo>
                  <a:pt x="4951815" y="2494365"/>
                </a:lnTo>
                <a:lnTo>
                  <a:pt x="4507907" y="2495635"/>
                </a:lnTo>
                <a:lnTo>
                  <a:pt x="4508669" y="2145623"/>
                </a:lnTo>
                <a:lnTo>
                  <a:pt x="4508923" y="2006261"/>
                </a:lnTo>
                <a:lnTo>
                  <a:pt x="4731851" y="2005584"/>
                </a:lnTo>
                <a:lnTo>
                  <a:pt x="4952746" y="2004907"/>
                </a:lnTo>
                <a:close/>
                <a:moveTo>
                  <a:pt x="4502912" y="2006261"/>
                </a:moveTo>
                <a:lnTo>
                  <a:pt x="4501896" y="2495635"/>
                </a:lnTo>
                <a:lnTo>
                  <a:pt x="4058327" y="2496905"/>
                </a:lnTo>
                <a:lnTo>
                  <a:pt x="4059090" y="2157561"/>
                </a:lnTo>
                <a:lnTo>
                  <a:pt x="4059428" y="2007701"/>
                </a:lnTo>
                <a:lnTo>
                  <a:pt x="4282186" y="2007024"/>
                </a:lnTo>
                <a:lnTo>
                  <a:pt x="4502912" y="2006346"/>
                </a:lnTo>
                <a:close/>
                <a:moveTo>
                  <a:pt x="4053248" y="2007701"/>
                </a:moveTo>
                <a:lnTo>
                  <a:pt x="4052147" y="2496905"/>
                </a:lnTo>
                <a:lnTo>
                  <a:pt x="3608917" y="2498175"/>
                </a:lnTo>
                <a:lnTo>
                  <a:pt x="3609764" y="2158916"/>
                </a:lnTo>
                <a:lnTo>
                  <a:pt x="3610102" y="2009140"/>
                </a:lnTo>
                <a:lnTo>
                  <a:pt x="3832690" y="2008463"/>
                </a:lnTo>
                <a:lnTo>
                  <a:pt x="4053248" y="2007786"/>
                </a:lnTo>
                <a:close/>
                <a:moveTo>
                  <a:pt x="3603752" y="2009140"/>
                </a:moveTo>
                <a:lnTo>
                  <a:pt x="3602567" y="2498175"/>
                </a:lnTo>
                <a:lnTo>
                  <a:pt x="3212084" y="2499276"/>
                </a:lnTo>
                <a:lnTo>
                  <a:pt x="3159590" y="2499445"/>
                </a:lnTo>
                <a:lnTo>
                  <a:pt x="3160437" y="2160355"/>
                </a:lnTo>
                <a:lnTo>
                  <a:pt x="3160861" y="2010580"/>
                </a:lnTo>
                <a:lnTo>
                  <a:pt x="3383280" y="2009902"/>
                </a:lnTo>
                <a:lnTo>
                  <a:pt x="3603752" y="2009225"/>
                </a:lnTo>
                <a:close/>
                <a:moveTo>
                  <a:pt x="3154511" y="2010664"/>
                </a:moveTo>
                <a:lnTo>
                  <a:pt x="3153240" y="2499530"/>
                </a:lnTo>
                <a:lnTo>
                  <a:pt x="2933700" y="2500122"/>
                </a:lnTo>
                <a:lnTo>
                  <a:pt x="2710603" y="2500800"/>
                </a:lnTo>
                <a:lnTo>
                  <a:pt x="2711958" y="2012103"/>
                </a:lnTo>
                <a:lnTo>
                  <a:pt x="2931498" y="2011426"/>
                </a:lnTo>
                <a:lnTo>
                  <a:pt x="3154511" y="2010749"/>
                </a:lnTo>
                <a:close/>
                <a:moveTo>
                  <a:pt x="2705439" y="2012103"/>
                </a:moveTo>
                <a:lnTo>
                  <a:pt x="2704084" y="2500800"/>
                </a:lnTo>
                <a:lnTo>
                  <a:pt x="2483866" y="2501392"/>
                </a:lnTo>
                <a:lnTo>
                  <a:pt x="2261701" y="2501985"/>
                </a:lnTo>
                <a:lnTo>
                  <a:pt x="2263140" y="2013458"/>
                </a:lnTo>
                <a:lnTo>
                  <a:pt x="2485221" y="2012781"/>
                </a:lnTo>
                <a:lnTo>
                  <a:pt x="2705354" y="2012103"/>
                </a:lnTo>
                <a:close/>
                <a:moveTo>
                  <a:pt x="3157051" y="3490384"/>
                </a:moveTo>
                <a:lnTo>
                  <a:pt x="3158321" y="3001095"/>
                </a:lnTo>
                <a:lnTo>
                  <a:pt x="3601382" y="2999910"/>
                </a:lnTo>
                <a:lnTo>
                  <a:pt x="3600196" y="3489368"/>
                </a:lnTo>
                <a:lnTo>
                  <a:pt x="3379640" y="3489876"/>
                </a:lnTo>
                <a:lnTo>
                  <a:pt x="3157051" y="3490384"/>
                </a:lnTo>
                <a:close/>
                <a:moveTo>
                  <a:pt x="6757839" y="3481832"/>
                </a:moveTo>
                <a:lnTo>
                  <a:pt x="6758432" y="2991274"/>
                </a:lnTo>
                <a:lnTo>
                  <a:pt x="6982291" y="2990681"/>
                </a:lnTo>
                <a:lnTo>
                  <a:pt x="7203948" y="2990088"/>
                </a:lnTo>
                <a:lnTo>
                  <a:pt x="7203440" y="3480816"/>
                </a:lnTo>
                <a:lnTo>
                  <a:pt x="6981783" y="3481324"/>
                </a:lnTo>
                <a:lnTo>
                  <a:pt x="6757924" y="3481832"/>
                </a:lnTo>
                <a:close/>
                <a:moveTo>
                  <a:pt x="7713557" y="2486491"/>
                </a:moveTo>
                <a:lnTo>
                  <a:pt x="7660894" y="2486660"/>
                </a:lnTo>
                <a:lnTo>
                  <a:pt x="7661148" y="2146385"/>
                </a:lnTo>
                <a:lnTo>
                  <a:pt x="7661318" y="1996101"/>
                </a:lnTo>
                <a:lnTo>
                  <a:pt x="7885346" y="1995340"/>
                </a:lnTo>
                <a:lnTo>
                  <a:pt x="8107172" y="1994662"/>
                </a:lnTo>
                <a:lnTo>
                  <a:pt x="8106834" y="2485306"/>
                </a:lnTo>
                <a:lnTo>
                  <a:pt x="7713557" y="2486406"/>
                </a:lnTo>
                <a:close/>
                <a:moveTo>
                  <a:pt x="7885346" y="1989751"/>
                </a:moveTo>
                <a:lnTo>
                  <a:pt x="7661318" y="1990429"/>
                </a:lnTo>
                <a:lnTo>
                  <a:pt x="7661571" y="1718818"/>
                </a:lnTo>
                <a:lnTo>
                  <a:pt x="7661741" y="1500124"/>
                </a:lnTo>
                <a:lnTo>
                  <a:pt x="8107596" y="1498600"/>
                </a:lnTo>
                <a:lnTo>
                  <a:pt x="8107257" y="1989074"/>
                </a:lnTo>
                <a:lnTo>
                  <a:pt x="7885430" y="1989751"/>
                </a:lnTo>
                <a:close/>
                <a:moveTo>
                  <a:pt x="7205472" y="1501648"/>
                </a:moveTo>
                <a:lnTo>
                  <a:pt x="7204964" y="1991784"/>
                </a:lnTo>
                <a:lnTo>
                  <a:pt x="6983391" y="1992461"/>
                </a:lnTo>
                <a:lnTo>
                  <a:pt x="6759618" y="1993138"/>
                </a:lnTo>
                <a:lnTo>
                  <a:pt x="6759956" y="1721782"/>
                </a:lnTo>
                <a:lnTo>
                  <a:pt x="6760210" y="1503172"/>
                </a:lnTo>
                <a:lnTo>
                  <a:pt x="6983900" y="1502410"/>
                </a:lnTo>
                <a:lnTo>
                  <a:pt x="7205472" y="1501648"/>
                </a:lnTo>
                <a:close/>
                <a:moveTo>
                  <a:pt x="6754707" y="1503257"/>
                </a:moveTo>
                <a:lnTo>
                  <a:pt x="6754114" y="1993223"/>
                </a:lnTo>
                <a:lnTo>
                  <a:pt x="6532711" y="1993900"/>
                </a:lnTo>
                <a:lnTo>
                  <a:pt x="6309106" y="1994578"/>
                </a:lnTo>
                <a:lnTo>
                  <a:pt x="6309445" y="1723729"/>
                </a:lnTo>
                <a:lnTo>
                  <a:pt x="6309784" y="1504781"/>
                </a:lnTo>
                <a:lnTo>
                  <a:pt x="6533303" y="1504019"/>
                </a:lnTo>
                <a:lnTo>
                  <a:pt x="6754707" y="1503257"/>
                </a:lnTo>
                <a:close/>
                <a:moveTo>
                  <a:pt x="6304196" y="1504781"/>
                </a:moveTo>
                <a:lnTo>
                  <a:pt x="6303519" y="1994578"/>
                </a:lnTo>
                <a:lnTo>
                  <a:pt x="6082200" y="1995255"/>
                </a:lnTo>
                <a:lnTo>
                  <a:pt x="5858764" y="1995932"/>
                </a:lnTo>
                <a:lnTo>
                  <a:pt x="5859188" y="1724999"/>
                </a:lnTo>
                <a:lnTo>
                  <a:pt x="5859526" y="1506305"/>
                </a:lnTo>
                <a:lnTo>
                  <a:pt x="6082877" y="1505543"/>
                </a:lnTo>
                <a:lnTo>
                  <a:pt x="6304111" y="1504781"/>
                </a:lnTo>
                <a:close/>
                <a:moveTo>
                  <a:pt x="5853854" y="1506305"/>
                </a:moveTo>
                <a:lnTo>
                  <a:pt x="5853091" y="1995932"/>
                </a:lnTo>
                <a:lnTo>
                  <a:pt x="5631942" y="1996609"/>
                </a:lnTo>
                <a:lnTo>
                  <a:pt x="5408676" y="1997287"/>
                </a:lnTo>
                <a:lnTo>
                  <a:pt x="5409099" y="1726438"/>
                </a:lnTo>
                <a:lnTo>
                  <a:pt x="5409438" y="1507829"/>
                </a:lnTo>
                <a:lnTo>
                  <a:pt x="5632619" y="1507067"/>
                </a:lnTo>
                <a:lnTo>
                  <a:pt x="5853769" y="1506305"/>
                </a:lnTo>
                <a:close/>
                <a:moveTo>
                  <a:pt x="5403681" y="1507913"/>
                </a:moveTo>
                <a:lnTo>
                  <a:pt x="5402834" y="1997456"/>
                </a:lnTo>
                <a:lnTo>
                  <a:pt x="5181854" y="1998134"/>
                </a:lnTo>
                <a:lnTo>
                  <a:pt x="4958757" y="1998811"/>
                </a:lnTo>
                <a:lnTo>
                  <a:pt x="4959265" y="1727454"/>
                </a:lnTo>
                <a:lnTo>
                  <a:pt x="4959689" y="1509438"/>
                </a:lnTo>
                <a:lnTo>
                  <a:pt x="5182701" y="1508676"/>
                </a:lnTo>
                <a:lnTo>
                  <a:pt x="5403681" y="1507913"/>
                </a:lnTo>
                <a:close/>
                <a:moveTo>
                  <a:pt x="4953677" y="1509438"/>
                </a:moveTo>
                <a:lnTo>
                  <a:pt x="4952746" y="1998811"/>
                </a:lnTo>
                <a:lnTo>
                  <a:pt x="4731851" y="1999488"/>
                </a:lnTo>
                <a:lnTo>
                  <a:pt x="4508923" y="2000165"/>
                </a:lnTo>
                <a:lnTo>
                  <a:pt x="4509516" y="1729232"/>
                </a:lnTo>
                <a:lnTo>
                  <a:pt x="4509940" y="1511046"/>
                </a:lnTo>
                <a:lnTo>
                  <a:pt x="4732782" y="1510284"/>
                </a:lnTo>
                <a:lnTo>
                  <a:pt x="4953593" y="1509522"/>
                </a:lnTo>
                <a:close/>
                <a:moveTo>
                  <a:pt x="4503928" y="1510961"/>
                </a:moveTo>
                <a:lnTo>
                  <a:pt x="4502912" y="2000165"/>
                </a:lnTo>
                <a:lnTo>
                  <a:pt x="4282186" y="2000843"/>
                </a:lnTo>
                <a:lnTo>
                  <a:pt x="4059428" y="2001520"/>
                </a:lnTo>
                <a:lnTo>
                  <a:pt x="4060021" y="1730248"/>
                </a:lnTo>
                <a:lnTo>
                  <a:pt x="4060529" y="1512486"/>
                </a:lnTo>
                <a:lnTo>
                  <a:pt x="4283202" y="1511724"/>
                </a:lnTo>
                <a:lnTo>
                  <a:pt x="4503928" y="1510961"/>
                </a:lnTo>
                <a:close/>
                <a:moveTo>
                  <a:pt x="4054348" y="1512570"/>
                </a:moveTo>
                <a:lnTo>
                  <a:pt x="4053248" y="2001605"/>
                </a:lnTo>
                <a:lnTo>
                  <a:pt x="3832690" y="2002282"/>
                </a:lnTo>
                <a:lnTo>
                  <a:pt x="3610102" y="2002959"/>
                </a:lnTo>
                <a:lnTo>
                  <a:pt x="3610779" y="1731434"/>
                </a:lnTo>
                <a:lnTo>
                  <a:pt x="3611287" y="1514094"/>
                </a:lnTo>
                <a:lnTo>
                  <a:pt x="3833876" y="1513332"/>
                </a:lnTo>
                <a:lnTo>
                  <a:pt x="4054432" y="1512570"/>
                </a:lnTo>
                <a:close/>
                <a:moveTo>
                  <a:pt x="3604937" y="1514094"/>
                </a:moveTo>
                <a:lnTo>
                  <a:pt x="3603752" y="2002959"/>
                </a:lnTo>
                <a:lnTo>
                  <a:pt x="3383280" y="2003637"/>
                </a:lnTo>
                <a:lnTo>
                  <a:pt x="3160861" y="2004314"/>
                </a:lnTo>
                <a:lnTo>
                  <a:pt x="3161538" y="1733465"/>
                </a:lnTo>
                <a:lnTo>
                  <a:pt x="3162131" y="1515618"/>
                </a:lnTo>
                <a:lnTo>
                  <a:pt x="3384550" y="1514856"/>
                </a:lnTo>
                <a:lnTo>
                  <a:pt x="3604937" y="1514094"/>
                </a:lnTo>
                <a:close/>
                <a:moveTo>
                  <a:pt x="3155781" y="1515618"/>
                </a:moveTo>
                <a:lnTo>
                  <a:pt x="3154511" y="2004314"/>
                </a:lnTo>
                <a:lnTo>
                  <a:pt x="2931498" y="2004992"/>
                </a:lnTo>
                <a:lnTo>
                  <a:pt x="2711958" y="2005669"/>
                </a:lnTo>
                <a:lnTo>
                  <a:pt x="2712212" y="1920494"/>
                </a:lnTo>
                <a:lnTo>
                  <a:pt x="2713313" y="1517142"/>
                </a:lnTo>
                <a:lnTo>
                  <a:pt x="2920323" y="1516465"/>
                </a:lnTo>
                <a:lnTo>
                  <a:pt x="3155781" y="1515618"/>
                </a:lnTo>
                <a:close/>
                <a:moveTo>
                  <a:pt x="2256536" y="2013543"/>
                </a:moveTo>
                <a:lnTo>
                  <a:pt x="2255097" y="2502070"/>
                </a:lnTo>
                <a:lnTo>
                  <a:pt x="2035048" y="2502662"/>
                </a:lnTo>
                <a:lnTo>
                  <a:pt x="1813052" y="2503255"/>
                </a:lnTo>
                <a:lnTo>
                  <a:pt x="1814576" y="2014898"/>
                </a:lnTo>
                <a:lnTo>
                  <a:pt x="2036487" y="2014220"/>
                </a:lnTo>
                <a:lnTo>
                  <a:pt x="2256451" y="2013543"/>
                </a:lnTo>
                <a:close/>
                <a:moveTo>
                  <a:pt x="1811528" y="2998386"/>
                </a:moveTo>
                <a:lnTo>
                  <a:pt x="1813052" y="2509774"/>
                </a:lnTo>
                <a:lnTo>
                  <a:pt x="2035048" y="2509097"/>
                </a:lnTo>
                <a:lnTo>
                  <a:pt x="2255097" y="2508420"/>
                </a:lnTo>
                <a:lnTo>
                  <a:pt x="2253657" y="2997200"/>
                </a:lnTo>
                <a:lnTo>
                  <a:pt x="2033608" y="2997793"/>
                </a:lnTo>
                <a:lnTo>
                  <a:pt x="1811613" y="2998386"/>
                </a:lnTo>
                <a:close/>
                <a:moveTo>
                  <a:pt x="2707894" y="3491484"/>
                </a:moveTo>
                <a:lnTo>
                  <a:pt x="2708487" y="3262715"/>
                </a:lnTo>
                <a:lnTo>
                  <a:pt x="2709164" y="3002450"/>
                </a:lnTo>
                <a:lnTo>
                  <a:pt x="2931498" y="3001857"/>
                </a:lnTo>
                <a:lnTo>
                  <a:pt x="3151886" y="3001264"/>
                </a:lnTo>
                <a:lnTo>
                  <a:pt x="3150616" y="3490553"/>
                </a:lnTo>
                <a:lnTo>
                  <a:pt x="2930229" y="3491061"/>
                </a:lnTo>
                <a:lnTo>
                  <a:pt x="2707809" y="3491569"/>
                </a:lnTo>
                <a:close/>
                <a:moveTo>
                  <a:pt x="3157051" y="3496734"/>
                </a:moveTo>
                <a:lnTo>
                  <a:pt x="3379640" y="3496141"/>
                </a:lnTo>
                <a:lnTo>
                  <a:pt x="3600196" y="3495633"/>
                </a:lnTo>
                <a:lnTo>
                  <a:pt x="3599773" y="3666575"/>
                </a:lnTo>
                <a:lnTo>
                  <a:pt x="3599011" y="3985260"/>
                </a:lnTo>
                <a:lnTo>
                  <a:pt x="3155781" y="3986192"/>
                </a:lnTo>
                <a:lnTo>
                  <a:pt x="3156289" y="3780960"/>
                </a:lnTo>
                <a:lnTo>
                  <a:pt x="3157051" y="3496734"/>
                </a:lnTo>
                <a:close/>
                <a:moveTo>
                  <a:pt x="7202848" y="3977471"/>
                </a:moveTo>
                <a:lnTo>
                  <a:pt x="6757162" y="3978402"/>
                </a:lnTo>
                <a:lnTo>
                  <a:pt x="6757416" y="3773001"/>
                </a:lnTo>
                <a:lnTo>
                  <a:pt x="6757754" y="3487674"/>
                </a:lnTo>
                <a:lnTo>
                  <a:pt x="6981614" y="3487082"/>
                </a:lnTo>
                <a:lnTo>
                  <a:pt x="7203270" y="3486489"/>
                </a:lnTo>
                <a:lnTo>
                  <a:pt x="7203102" y="3655907"/>
                </a:lnTo>
                <a:lnTo>
                  <a:pt x="7202763" y="3977471"/>
                </a:lnTo>
                <a:close/>
                <a:moveTo>
                  <a:pt x="7208774" y="3480816"/>
                </a:moveTo>
                <a:lnTo>
                  <a:pt x="7209282" y="2990088"/>
                </a:lnTo>
                <a:lnTo>
                  <a:pt x="7655053" y="2988903"/>
                </a:lnTo>
                <a:lnTo>
                  <a:pt x="7654629" y="3479800"/>
                </a:lnTo>
                <a:lnTo>
                  <a:pt x="7432803" y="3480308"/>
                </a:lnTo>
                <a:lnTo>
                  <a:pt x="7208774" y="3480816"/>
                </a:lnTo>
                <a:close/>
                <a:moveTo>
                  <a:pt x="7660386" y="2983061"/>
                </a:moveTo>
                <a:lnTo>
                  <a:pt x="7660809" y="2492333"/>
                </a:lnTo>
                <a:lnTo>
                  <a:pt x="8106834" y="2490978"/>
                </a:lnTo>
                <a:lnTo>
                  <a:pt x="8106495" y="2981876"/>
                </a:lnTo>
                <a:lnTo>
                  <a:pt x="7884584" y="2982468"/>
                </a:lnTo>
                <a:lnTo>
                  <a:pt x="7660470" y="2983061"/>
                </a:lnTo>
                <a:close/>
                <a:moveTo>
                  <a:pt x="8107511" y="1492843"/>
                </a:moveTo>
                <a:lnTo>
                  <a:pt x="7661656" y="1494282"/>
                </a:lnTo>
                <a:lnTo>
                  <a:pt x="7662080" y="1004147"/>
                </a:lnTo>
                <a:lnTo>
                  <a:pt x="8107850" y="1002538"/>
                </a:lnTo>
                <a:lnTo>
                  <a:pt x="8107511" y="1492843"/>
                </a:lnTo>
                <a:close/>
                <a:moveTo>
                  <a:pt x="7656407" y="1494367"/>
                </a:moveTo>
                <a:lnTo>
                  <a:pt x="7210891" y="1495806"/>
                </a:lnTo>
                <a:lnTo>
                  <a:pt x="7211399" y="1005840"/>
                </a:lnTo>
                <a:lnTo>
                  <a:pt x="7656830" y="1004231"/>
                </a:lnTo>
                <a:lnTo>
                  <a:pt x="7656407" y="1494367"/>
                </a:lnTo>
                <a:close/>
                <a:moveTo>
                  <a:pt x="7205472" y="1495891"/>
                </a:moveTo>
                <a:lnTo>
                  <a:pt x="6983900" y="1496653"/>
                </a:lnTo>
                <a:lnTo>
                  <a:pt x="6760210" y="1497415"/>
                </a:lnTo>
                <a:lnTo>
                  <a:pt x="6760802" y="1007618"/>
                </a:lnTo>
                <a:lnTo>
                  <a:pt x="7205980" y="1006009"/>
                </a:lnTo>
                <a:lnTo>
                  <a:pt x="7205472" y="1495976"/>
                </a:lnTo>
                <a:close/>
                <a:moveTo>
                  <a:pt x="6754707" y="1497330"/>
                </a:moveTo>
                <a:lnTo>
                  <a:pt x="6533303" y="1498092"/>
                </a:lnTo>
                <a:lnTo>
                  <a:pt x="6309784" y="1498854"/>
                </a:lnTo>
                <a:lnTo>
                  <a:pt x="6310461" y="1009227"/>
                </a:lnTo>
                <a:lnTo>
                  <a:pt x="6755300" y="1007618"/>
                </a:lnTo>
                <a:lnTo>
                  <a:pt x="6754707" y="1497415"/>
                </a:lnTo>
                <a:close/>
                <a:moveTo>
                  <a:pt x="6304196" y="1498854"/>
                </a:moveTo>
                <a:lnTo>
                  <a:pt x="6082962" y="1499616"/>
                </a:lnTo>
                <a:lnTo>
                  <a:pt x="5859611" y="1500378"/>
                </a:lnTo>
                <a:lnTo>
                  <a:pt x="5860373" y="1010920"/>
                </a:lnTo>
                <a:lnTo>
                  <a:pt x="6304873" y="1009311"/>
                </a:lnTo>
                <a:lnTo>
                  <a:pt x="6304196" y="1498939"/>
                </a:lnTo>
                <a:close/>
                <a:moveTo>
                  <a:pt x="5853854" y="1500378"/>
                </a:moveTo>
                <a:lnTo>
                  <a:pt x="5632704" y="1501140"/>
                </a:lnTo>
                <a:lnTo>
                  <a:pt x="5409523" y="1501902"/>
                </a:lnTo>
                <a:lnTo>
                  <a:pt x="5410369" y="1012613"/>
                </a:lnTo>
                <a:lnTo>
                  <a:pt x="5854615" y="1011005"/>
                </a:lnTo>
                <a:lnTo>
                  <a:pt x="5853854" y="1500463"/>
                </a:lnTo>
                <a:close/>
                <a:moveTo>
                  <a:pt x="5403681" y="1501902"/>
                </a:moveTo>
                <a:lnTo>
                  <a:pt x="5182701" y="1502664"/>
                </a:lnTo>
                <a:lnTo>
                  <a:pt x="4959689" y="1503426"/>
                </a:lnTo>
                <a:lnTo>
                  <a:pt x="4960620" y="1014307"/>
                </a:lnTo>
                <a:lnTo>
                  <a:pt x="5404527" y="1012698"/>
                </a:lnTo>
                <a:lnTo>
                  <a:pt x="5403681" y="1501987"/>
                </a:lnTo>
                <a:close/>
                <a:moveTo>
                  <a:pt x="4953677" y="1503341"/>
                </a:moveTo>
                <a:lnTo>
                  <a:pt x="4732867" y="1504103"/>
                </a:lnTo>
                <a:lnTo>
                  <a:pt x="4510024" y="1504865"/>
                </a:lnTo>
                <a:lnTo>
                  <a:pt x="4511040" y="1015915"/>
                </a:lnTo>
                <a:lnTo>
                  <a:pt x="4954693" y="1014307"/>
                </a:lnTo>
                <a:lnTo>
                  <a:pt x="4953762" y="1503426"/>
                </a:lnTo>
                <a:close/>
                <a:moveTo>
                  <a:pt x="4503928" y="1504865"/>
                </a:moveTo>
                <a:lnTo>
                  <a:pt x="4283287" y="1505628"/>
                </a:lnTo>
                <a:lnTo>
                  <a:pt x="4060614" y="1506389"/>
                </a:lnTo>
                <a:lnTo>
                  <a:pt x="4061714" y="1017524"/>
                </a:lnTo>
                <a:lnTo>
                  <a:pt x="4505029" y="1015915"/>
                </a:lnTo>
                <a:lnTo>
                  <a:pt x="4504013" y="1504865"/>
                </a:lnTo>
                <a:close/>
                <a:moveTo>
                  <a:pt x="4054348" y="1506305"/>
                </a:moveTo>
                <a:lnTo>
                  <a:pt x="3833791" y="1507067"/>
                </a:lnTo>
                <a:lnTo>
                  <a:pt x="3611203" y="1507829"/>
                </a:lnTo>
                <a:lnTo>
                  <a:pt x="3612388" y="1019133"/>
                </a:lnTo>
                <a:lnTo>
                  <a:pt x="4055364" y="1017524"/>
                </a:lnTo>
                <a:lnTo>
                  <a:pt x="4054264" y="1506305"/>
                </a:lnTo>
                <a:close/>
                <a:moveTo>
                  <a:pt x="3605022" y="1507829"/>
                </a:moveTo>
                <a:lnTo>
                  <a:pt x="3384635" y="1508591"/>
                </a:lnTo>
                <a:lnTo>
                  <a:pt x="3162215" y="1509353"/>
                </a:lnTo>
                <a:lnTo>
                  <a:pt x="3163485" y="1020826"/>
                </a:lnTo>
                <a:lnTo>
                  <a:pt x="3606207" y="1019217"/>
                </a:lnTo>
                <a:lnTo>
                  <a:pt x="3605022" y="1507913"/>
                </a:lnTo>
                <a:close/>
                <a:moveTo>
                  <a:pt x="2706963" y="1447038"/>
                </a:moveTo>
                <a:lnTo>
                  <a:pt x="2706793" y="1510792"/>
                </a:lnTo>
                <a:lnTo>
                  <a:pt x="2486660" y="1511554"/>
                </a:lnTo>
                <a:lnTo>
                  <a:pt x="2264579" y="1512316"/>
                </a:lnTo>
                <a:lnTo>
                  <a:pt x="2266019" y="1024128"/>
                </a:lnTo>
                <a:lnTo>
                  <a:pt x="2708064" y="1022519"/>
                </a:lnTo>
                <a:lnTo>
                  <a:pt x="2706878" y="1447123"/>
                </a:lnTo>
                <a:close/>
                <a:moveTo>
                  <a:pt x="2257975" y="1512316"/>
                </a:moveTo>
                <a:lnTo>
                  <a:pt x="2038011" y="1513078"/>
                </a:lnTo>
                <a:lnTo>
                  <a:pt x="1816100" y="1513840"/>
                </a:lnTo>
                <a:lnTo>
                  <a:pt x="1817624" y="1025821"/>
                </a:lnTo>
                <a:lnTo>
                  <a:pt x="2259415" y="1024213"/>
                </a:lnTo>
                <a:lnTo>
                  <a:pt x="2257975" y="1512401"/>
                </a:lnTo>
                <a:close/>
                <a:moveTo>
                  <a:pt x="1816100" y="1520275"/>
                </a:moveTo>
                <a:lnTo>
                  <a:pt x="2038011" y="1519513"/>
                </a:lnTo>
                <a:lnTo>
                  <a:pt x="2257975" y="1518751"/>
                </a:lnTo>
                <a:lnTo>
                  <a:pt x="2256790" y="1934126"/>
                </a:lnTo>
                <a:lnTo>
                  <a:pt x="2256536" y="2007108"/>
                </a:lnTo>
                <a:lnTo>
                  <a:pt x="2036572" y="2007786"/>
                </a:lnTo>
                <a:lnTo>
                  <a:pt x="1814661" y="2008463"/>
                </a:lnTo>
                <a:lnTo>
                  <a:pt x="1814915" y="1935226"/>
                </a:lnTo>
                <a:lnTo>
                  <a:pt x="1816185" y="1520275"/>
                </a:lnTo>
                <a:close/>
                <a:moveTo>
                  <a:pt x="1807803" y="2014982"/>
                </a:moveTo>
                <a:lnTo>
                  <a:pt x="1806279" y="2503339"/>
                </a:lnTo>
                <a:lnTo>
                  <a:pt x="1364573" y="2504610"/>
                </a:lnTo>
                <a:lnTo>
                  <a:pt x="1366181" y="2016337"/>
                </a:lnTo>
                <a:lnTo>
                  <a:pt x="1587923" y="2015659"/>
                </a:lnTo>
                <a:lnTo>
                  <a:pt x="1807803" y="2014982"/>
                </a:lnTo>
                <a:close/>
                <a:moveTo>
                  <a:pt x="1362964" y="2999571"/>
                </a:moveTo>
                <a:lnTo>
                  <a:pt x="1364573" y="2511129"/>
                </a:lnTo>
                <a:lnTo>
                  <a:pt x="1586399" y="2510452"/>
                </a:lnTo>
                <a:lnTo>
                  <a:pt x="1806279" y="2509774"/>
                </a:lnTo>
                <a:lnTo>
                  <a:pt x="1804755" y="2998386"/>
                </a:lnTo>
                <a:lnTo>
                  <a:pt x="1584791" y="2998978"/>
                </a:lnTo>
                <a:lnTo>
                  <a:pt x="1362964" y="2999571"/>
                </a:lnTo>
                <a:close/>
                <a:moveTo>
                  <a:pt x="1811528" y="3004820"/>
                </a:moveTo>
                <a:lnTo>
                  <a:pt x="2033524" y="3004228"/>
                </a:lnTo>
                <a:lnTo>
                  <a:pt x="2253573" y="3003635"/>
                </a:lnTo>
                <a:lnTo>
                  <a:pt x="2252811" y="3263816"/>
                </a:lnTo>
                <a:lnTo>
                  <a:pt x="2252133" y="3492585"/>
                </a:lnTo>
                <a:lnTo>
                  <a:pt x="2032000" y="3493093"/>
                </a:lnTo>
                <a:lnTo>
                  <a:pt x="1809919" y="3493601"/>
                </a:lnTo>
                <a:lnTo>
                  <a:pt x="1810682" y="3249168"/>
                </a:lnTo>
                <a:lnTo>
                  <a:pt x="1811443" y="3004820"/>
                </a:lnTo>
                <a:close/>
                <a:moveTo>
                  <a:pt x="1808480" y="3989070"/>
                </a:moveTo>
                <a:lnTo>
                  <a:pt x="1810004" y="3500120"/>
                </a:lnTo>
                <a:lnTo>
                  <a:pt x="2032085" y="3499528"/>
                </a:lnTo>
                <a:lnTo>
                  <a:pt x="2252218" y="3499020"/>
                </a:lnTo>
                <a:lnTo>
                  <a:pt x="2251202" y="3856821"/>
                </a:lnTo>
                <a:lnTo>
                  <a:pt x="2250779" y="3988139"/>
                </a:lnTo>
                <a:lnTo>
                  <a:pt x="2030645" y="3988647"/>
                </a:lnTo>
                <a:lnTo>
                  <a:pt x="1808565" y="3989155"/>
                </a:lnTo>
                <a:close/>
                <a:moveTo>
                  <a:pt x="2257382" y="3988054"/>
                </a:moveTo>
                <a:lnTo>
                  <a:pt x="2258822" y="3498935"/>
                </a:lnTo>
                <a:lnTo>
                  <a:pt x="2481072" y="3498342"/>
                </a:lnTo>
                <a:lnTo>
                  <a:pt x="2701375" y="3497750"/>
                </a:lnTo>
                <a:lnTo>
                  <a:pt x="2700359" y="3856059"/>
                </a:lnTo>
                <a:lnTo>
                  <a:pt x="2700020" y="3987038"/>
                </a:lnTo>
                <a:lnTo>
                  <a:pt x="2479717" y="3987546"/>
                </a:lnTo>
                <a:lnTo>
                  <a:pt x="2257467" y="3988054"/>
                </a:lnTo>
                <a:close/>
                <a:moveTo>
                  <a:pt x="2706540" y="3987123"/>
                </a:moveTo>
                <a:lnTo>
                  <a:pt x="2707894" y="3497834"/>
                </a:lnTo>
                <a:lnTo>
                  <a:pt x="2930314" y="3497242"/>
                </a:lnTo>
                <a:lnTo>
                  <a:pt x="3150701" y="3496649"/>
                </a:lnTo>
                <a:lnTo>
                  <a:pt x="3150277" y="3668607"/>
                </a:lnTo>
                <a:lnTo>
                  <a:pt x="3149431" y="3986107"/>
                </a:lnTo>
                <a:lnTo>
                  <a:pt x="2916682" y="3986615"/>
                </a:lnTo>
                <a:lnTo>
                  <a:pt x="2706540" y="3987038"/>
                </a:lnTo>
                <a:close/>
                <a:moveTo>
                  <a:pt x="7654205" y="3976540"/>
                </a:moveTo>
                <a:lnTo>
                  <a:pt x="7208266" y="3977471"/>
                </a:lnTo>
                <a:lnTo>
                  <a:pt x="7208436" y="3773340"/>
                </a:lnTo>
                <a:lnTo>
                  <a:pt x="7208689" y="3486574"/>
                </a:lnTo>
                <a:lnTo>
                  <a:pt x="7432718" y="3485981"/>
                </a:lnTo>
                <a:lnTo>
                  <a:pt x="7654544" y="3485388"/>
                </a:lnTo>
                <a:lnTo>
                  <a:pt x="7654375" y="3657262"/>
                </a:lnTo>
                <a:lnTo>
                  <a:pt x="7654120" y="3976455"/>
                </a:lnTo>
                <a:close/>
                <a:moveTo>
                  <a:pt x="7659963" y="3479716"/>
                </a:moveTo>
                <a:lnTo>
                  <a:pt x="7660386" y="2988818"/>
                </a:lnTo>
                <a:lnTo>
                  <a:pt x="7884499" y="2988226"/>
                </a:lnTo>
                <a:lnTo>
                  <a:pt x="8106410" y="2987633"/>
                </a:lnTo>
                <a:lnTo>
                  <a:pt x="8106071" y="3478700"/>
                </a:lnTo>
                <a:lnTo>
                  <a:pt x="7884075" y="3479208"/>
                </a:lnTo>
                <a:lnTo>
                  <a:pt x="7659878" y="3479716"/>
                </a:lnTo>
                <a:close/>
                <a:moveTo>
                  <a:pt x="8111659" y="2981876"/>
                </a:moveTo>
                <a:lnTo>
                  <a:pt x="8111998" y="2490978"/>
                </a:lnTo>
                <a:lnTo>
                  <a:pt x="8111998" y="2490978"/>
                </a:lnTo>
                <a:cubicBezTo>
                  <a:pt x="8111998" y="2490978"/>
                  <a:pt x="8558276" y="2489624"/>
                  <a:pt x="8558276" y="2489624"/>
                </a:cubicBezTo>
                <a:lnTo>
                  <a:pt x="8558022" y="2980690"/>
                </a:lnTo>
                <a:lnTo>
                  <a:pt x="8335941" y="2981283"/>
                </a:lnTo>
                <a:lnTo>
                  <a:pt x="8111659" y="2981876"/>
                </a:lnTo>
                <a:close/>
                <a:moveTo>
                  <a:pt x="8167709" y="2485221"/>
                </a:moveTo>
                <a:lnTo>
                  <a:pt x="8111998" y="2485390"/>
                </a:lnTo>
                <a:lnTo>
                  <a:pt x="8112253" y="2134277"/>
                </a:lnTo>
                <a:lnTo>
                  <a:pt x="8112253" y="1994662"/>
                </a:lnTo>
                <a:cubicBezTo>
                  <a:pt x="8112253" y="1994662"/>
                  <a:pt x="8336535" y="1993900"/>
                  <a:pt x="8336535" y="1993900"/>
                </a:cubicBezTo>
                <a:lnTo>
                  <a:pt x="8558530" y="1993223"/>
                </a:lnTo>
                <a:lnTo>
                  <a:pt x="8558276" y="2484035"/>
                </a:lnTo>
                <a:lnTo>
                  <a:pt x="8167709" y="2485136"/>
                </a:lnTo>
                <a:close/>
                <a:moveTo>
                  <a:pt x="8336619" y="1988312"/>
                </a:moveTo>
                <a:lnTo>
                  <a:pt x="8112421" y="1988990"/>
                </a:lnTo>
                <a:lnTo>
                  <a:pt x="8112591" y="1716955"/>
                </a:lnTo>
                <a:lnTo>
                  <a:pt x="8112760" y="1498515"/>
                </a:lnTo>
                <a:lnTo>
                  <a:pt x="8558869" y="1496991"/>
                </a:lnTo>
                <a:lnTo>
                  <a:pt x="8558615" y="1987635"/>
                </a:lnTo>
                <a:lnTo>
                  <a:pt x="8336619" y="1988312"/>
                </a:lnTo>
                <a:close/>
                <a:moveTo>
                  <a:pt x="919734" y="1516719"/>
                </a:moveTo>
                <a:lnTo>
                  <a:pt x="921427" y="1029039"/>
                </a:lnTo>
                <a:lnTo>
                  <a:pt x="1362541" y="1027430"/>
                </a:lnTo>
                <a:lnTo>
                  <a:pt x="1360932" y="1515280"/>
                </a:lnTo>
                <a:lnTo>
                  <a:pt x="1141222" y="1516041"/>
                </a:lnTo>
                <a:lnTo>
                  <a:pt x="919649" y="1516803"/>
                </a:lnTo>
                <a:close/>
                <a:moveTo>
                  <a:pt x="1367790" y="1521799"/>
                </a:moveTo>
                <a:lnTo>
                  <a:pt x="1589532" y="1521037"/>
                </a:lnTo>
                <a:lnTo>
                  <a:pt x="1809327" y="1520275"/>
                </a:lnTo>
                <a:lnTo>
                  <a:pt x="1808056" y="1940984"/>
                </a:lnTo>
                <a:lnTo>
                  <a:pt x="1807887" y="2008463"/>
                </a:lnTo>
                <a:lnTo>
                  <a:pt x="1588008" y="2009140"/>
                </a:lnTo>
                <a:lnTo>
                  <a:pt x="1366266" y="2009817"/>
                </a:lnTo>
                <a:lnTo>
                  <a:pt x="1366520" y="1924982"/>
                </a:lnTo>
                <a:lnTo>
                  <a:pt x="1367875" y="1521799"/>
                </a:lnTo>
                <a:close/>
                <a:moveTo>
                  <a:pt x="1359323" y="2016422"/>
                </a:moveTo>
                <a:lnTo>
                  <a:pt x="1357715" y="2504610"/>
                </a:lnTo>
                <a:lnTo>
                  <a:pt x="916347" y="2505880"/>
                </a:lnTo>
                <a:lnTo>
                  <a:pt x="918041" y="2017776"/>
                </a:lnTo>
                <a:lnTo>
                  <a:pt x="1139613" y="2017099"/>
                </a:lnTo>
                <a:lnTo>
                  <a:pt x="1359323" y="2016422"/>
                </a:lnTo>
                <a:close/>
                <a:moveTo>
                  <a:pt x="914654" y="3000756"/>
                </a:moveTo>
                <a:lnTo>
                  <a:pt x="916347" y="2512484"/>
                </a:lnTo>
                <a:lnTo>
                  <a:pt x="1138005" y="2511806"/>
                </a:lnTo>
                <a:lnTo>
                  <a:pt x="1357799" y="2511129"/>
                </a:lnTo>
                <a:lnTo>
                  <a:pt x="1356191" y="2999571"/>
                </a:lnTo>
                <a:lnTo>
                  <a:pt x="1136396" y="3000164"/>
                </a:lnTo>
                <a:lnTo>
                  <a:pt x="914739" y="3000756"/>
                </a:lnTo>
                <a:close/>
                <a:moveTo>
                  <a:pt x="1362964" y="3006090"/>
                </a:moveTo>
                <a:lnTo>
                  <a:pt x="1584791" y="3005498"/>
                </a:lnTo>
                <a:lnTo>
                  <a:pt x="1804755" y="3004905"/>
                </a:lnTo>
                <a:lnTo>
                  <a:pt x="1803993" y="3265340"/>
                </a:lnTo>
                <a:lnTo>
                  <a:pt x="1803315" y="3493686"/>
                </a:lnTo>
                <a:lnTo>
                  <a:pt x="1583351" y="3494194"/>
                </a:lnTo>
                <a:lnTo>
                  <a:pt x="1361440" y="3494702"/>
                </a:lnTo>
                <a:lnTo>
                  <a:pt x="1362202" y="3266102"/>
                </a:lnTo>
                <a:lnTo>
                  <a:pt x="1363049" y="3006090"/>
                </a:lnTo>
                <a:close/>
                <a:moveTo>
                  <a:pt x="1354497" y="3501221"/>
                </a:moveTo>
                <a:lnTo>
                  <a:pt x="1353312" y="3858768"/>
                </a:lnTo>
                <a:lnTo>
                  <a:pt x="1352889" y="3990086"/>
                </a:lnTo>
                <a:lnTo>
                  <a:pt x="1133009" y="3990594"/>
                </a:lnTo>
                <a:lnTo>
                  <a:pt x="911267" y="3991102"/>
                </a:lnTo>
                <a:lnTo>
                  <a:pt x="912961" y="3502491"/>
                </a:lnTo>
                <a:lnTo>
                  <a:pt x="1134703" y="3501898"/>
                </a:lnTo>
                <a:lnTo>
                  <a:pt x="1354582" y="3501306"/>
                </a:lnTo>
                <a:close/>
                <a:moveTo>
                  <a:pt x="909489" y="4486318"/>
                </a:moveTo>
                <a:lnTo>
                  <a:pt x="911183" y="3997452"/>
                </a:lnTo>
                <a:lnTo>
                  <a:pt x="1132925" y="3996944"/>
                </a:lnTo>
                <a:lnTo>
                  <a:pt x="1352804" y="3996436"/>
                </a:lnTo>
                <a:lnTo>
                  <a:pt x="1352127" y="4202769"/>
                </a:lnTo>
                <a:lnTo>
                  <a:pt x="1351195" y="4485386"/>
                </a:lnTo>
                <a:lnTo>
                  <a:pt x="1236641" y="4485641"/>
                </a:lnTo>
                <a:lnTo>
                  <a:pt x="909404" y="4486233"/>
                </a:lnTo>
                <a:close/>
                <a:moveTo>
                  <a:pt x="1358138" y="4485471"/>
                </a:moveTo>
                <a:lnTo>
                  <a:pt x="1359747" y="3996521"/>
                </a:lnTo>
                <a:lnTo>
                  <a:pt x="1581658" y="3996013"/>
                </a:lnTo>
                <a:lnTo>
                  <a:pt x="1801706" y="3995505"/>
                </a:lnTo>
                <a:lnTo>
                  <a:pt x="1801029" y="4201669"/>
                </a:lnTo>
                <a:lnTo>
                  <a:pt x="1800182" y="4484625"/>
                </a:lnTo>
                <a:lnTo>
                  <a:pt x="1686306" y="4484878"/>
                </a:lnTo>
                <a:lnTo>
                  <a:pt x="1358138" y="4485471"/>
                </a:lnTo>
                <a:close/>
                <a:moveTo>
                  <a:pt x="1806956" y="4484625"/>
                </a:moveTo>
                <a:lnTo>
                  <a:pt x="1808480" y="3995505"/>
                </a:lnTo>
                <a:lnTo>
                  <a:pt x="2030561" y="3994997"/>
                </a:lnTo>
                <a:lnTo>
                  <a:pt x="2250694" y="3994489"/>
                </a:lnTo>
                <a:lnTo>
                  <a:pt x="2250101" y="4201245"/>
                </a:lnTo>
                <a:lnTo>
                  <a:pt x="2249255" y="4483778"/>
                </a:lnTo>
                <a:lnTo>
                  <a:pt x="2135886" y="4484032"/>
                </a:lnTo>
                <a:lnTo>
                  <a:pt x="1806871" y="4484625"/>
                </a:lnTo>
                <a:close/>
                <a:moveTo>
                  <a:pt x="2255943" y="4483778"/>
                </a:moveTo>
                <a:lnTo>
                  <a:pt x="2257382" y="3994489"/>
                </a:lnTo>
                <a:lnTo>
                  <a:pt x="2479632" y="3993981"/>
                </a:lnTo>
                <a:lnTo>
                  <a:pt x="2699935" y="3993473"/>
                </a:lnTo>
                <a:lnTo>
                  <a:pt x="2699343" y="4199975"/>
                </a:lnTo>
                <a:lnTo>
                  <a:pt x="2698581" y="4482931"/>
                </a:lnTo>
                <a:lnTo>
                  <a:pt x="2585805" y="4483185"/>
                </a:lnTo>
                <a:lnTo>
                  <a:pt x="2255943" y="4483778"/>
                </a:lnTo>
                <a:close/>
                <a:moveTo>
                  <a:pt x="2705100" y="4482931"/>
                </a:moveTo>
                <a:lnTo>
                  <a:pt x="2706455" y="3993473"/>
                </a:lnTo>
                <a:lnTo>
                  <a:pt x="2916598" y="3992965"/>
                </a:lnTo>
                <a:lnTo>
                  <a:pt x="3149346" y="3992457"/>
                </a:lnTo>
                <a:lnTo>
                  <a:pt x="3148584" y="4295902"/>
                </a:lnTo>
                <a:lnTo>
                  <a:pt x="3148076" y="4482084"/>
                </a:lnTo>
                <a:lnTo>
                  <a:pt x="3030051" y="4482339"/>
                </a:lnTo>
                <a:lnTo>
                  <a:pt x="2705100" y="4482931"/>
                </a:lnTo>
                <a:close/>
                <a:moveTo>
                  <a:pt x="3154511" y="4482084"/>
                </a:moveTo>
                <a:lnTo>
                  <a:pt x="3154765" y="4384125"/>
                </a:lnTo>
                <a:lnTo>
                  <a:pt x="3155781" y="3992457"/>
                </a:lnTo>
                <a:lnTo>
                  <a:pt x="3599011" y="3991441"/>
                </a:lnTo>
                <a:lnTo>
                  <a:pt x="3598248" y="4296326"/>
                </a:lnTo>
                <a:lnTo>
                  <a:pt x="3597825" y="4481238"/>
                </a:lnTo>
                <a:lnTo>
                  <a:pt x="3479631" y="4481492"/>
                </a:lnTo>
                <a:lnTo>
                  <a:pt x="3154511" y="4482084"/>
                </a:lnTo>
                <a:close/>
                <a:moveTo>
                  <a:pt x="3604090" y="4481238"/>
                </a:moveTo>
                <a:lnTo>
                  <a:pt x="3604345" y="4385141"/>
                </a:lnTo>
                <a:lnTo>
                  <a:pt x="3605276" y="3991356"/>
                </a:lnTo>
                <a:lnTo>
                  <a:pt x="4048760" y="3990340"/>
                </a:lnTo>
                <a:lnTo>
                  <a:pt x="4048082" y="4296834"/>
                </a:lnTo>
                <a:lnTo>
                  <a:pt x="4047659" y="4480307"/>
                </a:lnTo>
                <a:lnTo>
                  <a:pt x="3925740" y="4480560"/>
                </a:lnTo>
                <a:lnTo>
                  <a:pt x="3604006" y="4481153"/>
                </a:lnTo>
                <a:close/>
                <a:moveTo>
                  <a:pt x="4053925" y="4480391"/>
                </a:moveTo>
                <a:lnTo>
                  <a:pt x="4054094" y="4386411"/>
                </a:lnTo>
                <a:lnTo>
                  <a:pt x="4054940" y="3990425"/>
                </a:lnTo>
                <a:lnTo>
                  <a:pt x="4498764" y="3989409"/>
                </a:lnTo>
                <a:lnTo>
                  <a:pt x="4498171" y="4293870"/>
                </a:lnTo>
                <a:lnTo>
                  <a:pt x="4497748" y="4479544"/>
                </a:lnTo>
                <a:lnTo>
                  <a:pt x="4378198" y="4479799"/>
                </a:lnTo>
                <a:lnTo>
                  <a:pt x="4053840" y="4480391"/>
                </a:lnTo>
                <a:close/>
                <a:moveTo>
                  <a:pt x="4503843" y="4479544"/>
                </a:moveTo>
                <a:lnTo>
                  <a:pt x="4504013" y="4382601"/>
                </a:lnTo>
                <a:lnTo>
                  <a:pt x="4504859" y="3989409"/>
                </a:lnTo>
                <a:lnTo>
                  <a:pt x="4949021" y="3988393"/>
                </a:lnTo>
                <a:lnTo>
                  <a:pt x="4948428" y="4291754"/>
                </a:lnTo>
                <a:lnTo>
                  <a:pt x="4948090" y="4478698"/>
                </a:lnTo>
                <a:lnTo>
                  <a:pt x="4829895" y="4478952"/>
                </a:lnTo>
                <a:lnTo>
                  <a:pt x="4503843" y="4479544"/>
                </a:lnTo>
                <a:close/>
                <a:moveTo>
                  <a:pt x="4954016" y="4478698"/>
                </a:moveTo>
                <a:lnTo>
                  <a:pt x="4954185" y="4379976"/>
                </a:lnTo>
                <a:lnTo>
                  <a:pt x="4954948" y="3988393"/>
                </a:lnTo>
                <a:lnTo>
                  <a:pt x="5399363" y="3987377"/>
                </a:lnTo>
                <a:lnTo>
                  <a:pt x="5398855" y="4293447"/>
                </a:lnTo>
                <a:lnTo>
                  <a:pt x="5398516" y="4477851"/>
                </a:lnTo>
                <a:lnTo>
                  <a:pt x="5277782" y="4478105"/>
                </a:lnTo>
                <a:lnTo>
                  <a:pt x="4954016" y="4478698"/>
                </a:lnTo>
                <a:close/>
                <a:moveTo>
                  <a:pt x="5404358" y="4477767"/>
                </a:moveTo>
                <a:lnTo>
                  <a:pt x="5404527" y="4382855"/>
                </a:lnTo>
                <a:lnTo>
                  <a:pt x="5405205" y="3987292"/>
                </a:lnTo>
                <a:lnTo>
                  <a:pt x="5849959" y="3986276"/>
                </a:lnTo>
                <a:lnTo>
                  <a:pt x="5849451" y="4289129"/>
                </a:lnTo>
                <a:lnTo>
                  <a:pt x="5849197" y="4476920"/>
                </a:lnTo>
                <a:lnTo>
                  <a:pt x="5731256" y="4477174"/>
                </a:lnTo>
                <a:lnTo>
                  <a:pt x="5404358" y="4477767"/>
                </a:lnTo>
                <a:close/>
                <a:moveTo>
                  <a:pt x="5854954" y="4476920"/>
                </a:moveTo>
                <a:lnTo>
                  <a:pt x="5855123" y="4377098"/>
                </a:lnTo>
                <a:lnTo>
                  <a:pt x="5855716" y="3986276"/>
                </a:lnTo>
                <a:lnTo>
                  <a:pt x="6300724" y="3985260"/>
                </a:lnTo>
                <a:lnTo>
                  <a:pt x="6300301" y="4288536"/>
                </a:lnTo>
                <a:lnTo>
                  <a:pt x="6300047" y="4476073"/>
                </a:lnTo>
                <a:lnTo>
                  <a:pt x="6177535" y="4476327"/>
                </a:lnTo>
                <a:lnTo>
                  <a:pt x="5854869" y="4476920"/>
                </a:lnTo>
                <a:close/>
                <a:moveTo>
                  <a:pt x="6305719" y="4476073"/>
                </a:moveTo>
                <a:lnTo>
                  <a:pt x="6305888" y="4376844"/>
                </a:lnTo>
                <a:lnTo>
                  <a:pt x="6306397" y="3985345"/>
                </a:lnTo>
                <a:lnTo>
                  <a:pt x="6751743" y="3984329"/>
                </a:lnTo>
                <a:lnTo>
                  <a:pt x="6751404" y="4289468"/>
                </a:lnTo>
                <a:lnTo>
                  <a:pt x="6751151" y="4475311"/>
                </a:lnTo>
                <a:lnTo>
                  <a:pt x="6631855" y="4475565"/>
                </a:lnTo>
                <a:lnTo>
                  <a:pt x="6305719" y="4476158"/>
                </a:lnTo>
                <a:close/>
                <a:moveTo>
                  <a:pt x="6756654" y="4475226"/>
                </a:moveTo>
                <a:lnTo>
                  <a:pt x="6756654" y="4378537"/>
                </a:lnTo>
                <a:cubicBezTo>
                  <a:pt x="6756654" y="4378537"/>
                  <a:pt x="6757247" y="3984329"/>
                  <a:pt x="6757247" y="3984329"/>
                </a:cubicBezTo>
                <a:lnTo>
                  <a:pt x="7202932" y="3983313"/>
                </a:lnTo>
                <a:lnTo>
                  <a:pt x="7202593" y="4287775"/>
                </a:lnTo>
                <a:lnTo>
                  <a:pt x="7202424" y="4474465"/>
                </a:lnTo>
                <a:lnTo>
                  <a:pt x="7081859" y="4474718"/>
                </a:lnTo>
                <a:lnTo>
                  <a:pt x="6756654" y="4475311"/>
                </a:lnTo>
                <a:close/>
                <a:moveTo>
                  <a:pt x="7207758" y="4474380"/>
                </a:moveTo>
                <a:lnTo>
                  <a:pt x="7207758" y="4376505"/>
                </a:lnTo>
                <a:cubicBezTo>
                  <a:pt x="7207758" y="4376505"/>
                  <a:pt x="7208266" y="3983228"/>
                  <a:pt x="7208266" y="3983228"/>
                </a:cubicBezTo>
                <a:lnTo>
                  <a:pt x="7654205" y="3982212"/>
                </a:lnTo>
                <a:lnTo>
                  <a:pt x="7653952" y="4287012"/>
                </a:lnTo>
                <a:lnTo>
                  <a:pt x="7653782" y="4473449"/>
                </a:lnTo>
                <a:lnTo>
                  <a:pt x="7533470" y="4473702"/>
                </a:lnTo>
                <a:lnTo>
                  <a:pt x="7207758" y="4474295"/>
                </a:lnTo>
                <a:close/>
                <a:moveTo>
                  <a:pt x="7659116" y="4473533"/>
                </a:moveTo>
                <a:lnTo>
                  <a:pt x="7659116" y="4376082"/>
                </a:lnTo>
                <a:cubicBezTo>
                  <a:pt x="7659116" y="4376082"/>
                  <a:pt x="7659539" y="3982212"/>
                  <a:pt x="7659539" y="3982212"/>
                </a:cubicBezTo>
                <a:lnTo>
                  <a:pt x="8105818" y="3981196"/>
                </a:lnTo>
                <a:lnTo>
                  <a:pt x="8105648" y="4284642"/>
                </a:lnTo>
                <a:lnTo>
                  <a:pt x="8105479" y="4472686"/>
                </a:lnTo>
                <a:lnTo>
                  <a:pt x="7986269" y="4472941"/>
                </a:lnTo>
                <a:lnTo>
                  <a:pt x="7659116" y="4473533"/>
                </a:lnTo>
                <a:close/>
                <a:moveTo>
                  <a:pt x="8105818" y="3975608"/>
                </a:moveTo>
                <a:lnTo>
                  <a:pt x="7659539" y="3976540"/>
                </a:lnTo>
                <a:lnTo>
                  <a:pt x="7659709" y="3770969"/>
                </a:lnTo>
                <a:lnTo>
                  <a:pt x="7659963" y="3485473"/>
                </a:lnTo>
                <a:lnTo>
                  <a:pt x="7884160" y="3484880"/>
                </a:lnTo>
                <a:lnTo>
                  <a:pt x="8106156" y="3484288"/>
                </a:lnTo>
                <a:lnTo>
                  <a:pt x="8106156" y="3654891"/>
                </a:lnTo>
                <a:cubicBezTo>
                  <a:pt x="8106156" y="3654891"/>
                  <a:pt x="8105818" y="3975524"/>
                  <a:pt x="8105818" y="3975524"/>
                </a:cubicBezTo>
                <a:close/>
                <a:moveTo>
                  <a:pt x="8111320" y="3478615"/>
                </a:moveTo>
                <a:lnTo>
                  <a:pt x="8111659" y="2987548"/>
                </a:lnTo>
                <a:lnTo>
                  <a:pt x="8335941" y="2986956"/>
                </a:lnTo>
                <a:lnTo>
                  <a:pt x="8558022" y="2986363"/>
                </a:lnTo>
                <a:lnTo>
                  <a:pt x="8557768" y="3477599"/>
                </a:lnTo>
                <a:lnTo>
                  <a:pt x="8335687" y="3478107"/>
                </a:lnTo>
                <a:lnTo>
                  <a:pt x="8111320" y="3478615"/>
                </a:lnTo>
                <a:close/>
                <a:moveTo>
                  <a:pt x="8563864" y="1491319"/>
                </a:moveTo>
                <a:lnTo>
                  <a:pt x="8564118" y="1000845"/>
                </a:lnTo>
                <a:lnTo>
                  <a:pt x="9010481" y="999236"/>
                </a:lnTo>
                <a:lnTo>
                  <a:pt x="9010311" y="1489880"/>
                </a:lnTo>
                <a:lnTo>
                  <a:pt x="8563864" y="1491403"/>
                </a:lnTo>
                <a:close/>
                <a:moveTo>
                  <a:pt x="471847" y="1518243"/>
                </a:moveTo>
                <a:lnTo>
                  <a:pt x="473625" y="1030732"/>
                </a:lnTo>
                <a:lnTo>
                  <a:pt x="914485" y="1029123"/>
                </a:lnTo>
                <a:lnTo>
                  <a:pt x="912791" y="1516803"/>
                </a:lnTo>
                <a:lnTo>
                  <a:pt x="693250" y="1517565"/>
                </a:lnTo>
                <a:lnTo>
                  <a:pt x="471847" y="1518328"/>
                </a:lnTo>
                <a:close/>
                <a:moveTo>
                  <a:pt x="919734" y="1523323"/>
                </a:moveTo>
                <a:lnTo>
                  <a:pt x="1141307" y="1522561"/>
                </a:lnTo>
                <a:lnTo>
                  <a:pt x="1361017" y="1521799"/>
                </a:lnTo>
                <a:lnTo>
                  <a:pt x="1359662" y="1930061"/>
                </a:lnTo>
                <a:lnTo>
                  <a:pt x="1359408" y="2009817"/>
                </a:lnTo>
                <a:lnTo>
                  <a:pt x="1139698" y="2010495"/>
                </a:lnTo>
                <a:lnTo>
                  <a:pt x="918125" y="2011172"/>
                </a:lnTo>
                <a:lnTo>
                  <a:pt x="918379" y="1930739"/>
                </a:lnTo>
                <a:lnTo>
                  <a:pt x="919819" y="1523323"/>
                </a:lnTo>
                <a:close/>
                <a:moveTo>
                  <a:pt x="911013" y="2017861"/>
                </a:moveTo>
                <a:lnTo>
                  <a:pt x="909320" y="2505964"/>
                </a:lnTo>
                <a:lnTo>
                  <a:pt x="468207" y="2507234"/>
                </a:lnTo>
                <a:lnTo>
                  <a:pt x="469985" y="2019300"/>
                </a:lnTo>
                <a:lnTo>
                  <a:pt x="691388" y="2018623"/>
                </a:lnTo>
                <a:lnTo>
                  <a:pt x="910929" y="2017946"/>
                </a:lnTo>
                <a:close/>
                <a:moveTo>
                  <a:pt x="914569" y="3007276"/>
                </a:moveTo>
                <a:lnTo>
                  <a:pt x="1136227" y="3006683"/>
                </a:lnTo>
                <a:lnTo>
                  <a:pt x="1356021" y="3006090"/>
                </a:lnTo>
                <a:lnTo>
                  <a:pt x="1355259" y="3250354"/>
                </a:lnTo>
                <a:lnTo>
                  <a:pt x="1354497" y="3494702"/>
                </a:lnTo>
                <a:lnTo>
                  <a:pt x="1134618" y="3495210"/>
                </a:lnTo>
                <a:lnTo>
                  <a:pt x="912876" y="3495718"/>
                </a:lnTo>
                <a:lnTo>
                  <a:pt x="913723" y="3251454"/>
                </a:lnTo>
                <a:lnTo>
                  <a:pt x="914569" y="3007276"/>
                </a:lnTo>
                <a:close/>
                <a:moveTo>
                  <a:pt x="684445" y="3998045"/>
                </a:moveTo>
                <a:lnTo>
                  <a:pt x="904155" y="3997537"/>
                </a:lnTo>
                <a:lnTo>
                  <a:pt x="903478" y="4204039"/>
                </a:lnTo>
                <a:lnTo>
                  <a:pt x="902546" y="4486402"/>
                </a:lnTo>
                <a:lnTo>
                  <a:pt x="791633" y="4486572"/>
                </a:lnTo>
                <a:lnTo>
                  <a:pt x="461179" y="4487165"/>
                </a:lnTo>
                <a:lnTo>
                  <a:pt x="462957" y="3998468"/>
                </a:lnTo>
                <a:lnTo>
                  <a:pt x="684530" y="3997960"/>
                </a:lnTo>
                <a:close/>
                <a:moveTo>
                  <a:pt x="459317" y="4982718"/>
                </a:moveTo>
                <a:lnTo>
                  <a:pt x="461095" y="4493853"/>
                </a:lnTo>
                <a:lnTo>
                  <a:pt x="573447" y="4493599"/>
                </a:lnTo>
                <a:lnTo>
                  <a:pt x="902546" y="4492922"/>
                </a:lnTo>
                <a:lnTo>
                  <a:pt x="900853" y="4981957"/>
                </a:lnTo>
                <a:lnTo>
                  <a:pt x="681058" y="4982295"/>
                </a:lnTo>
                <a:lnTo>
                  <a:pt x="459401" y="4982634"/>
                </a:lnTo>
                <a:close/>
                <a:moveTo>
                  <a:pt x="907796" y="4981957"/>
                </a:moveTo>
                <a:lnTo>
                  <a:pt x="909489" y="4492922"/>
                </a:lnTo>
                <a:lnTo>
                  <a:pt x="1025483" y="4492668"/>
                </a:lnTo>
                <a:lnTo>
                  <a:pt x="1351195" y="4491991"/>
                </a:lnTo>
                <a:lnTo>
                  <a:pt x="1349587" y="4981194"/>
                </a:lnTo>
                <a:lnTo>
                  <a:pt x="1129623" y="4981533"/>
                </a:lnTo>
                <a:lnTo>
                  <a:pt x="907796" y="4981872"/>
                </a:lnTo>
                <a:close/>
                <a:moveTo>
                  <a:pt x="1356529" y="4981194"/>
                </a:moveTo>
                <a:lnTo>
                  <a:pt x="1358138" y="4491991"/>
                </a:lnTo>
                <a:lnTo>
                  <a:pt x="1473539" y="4491736"/>
                </a:lnTo>
                <a:lnTo>
                  <a:pt x="1800182" y="4491059"/>
                </a:lnTo>
                <a:lnTo>
                  <a:pt x="1798658" y="4980433"/>
                </a:lnTo>
                <a:lnTo>
                  <a:pt x="1578525" y="4980771"/>
                </a:lnTo>
                <a:lnTo>
                  <a:pt x="1356529" y="4981110"/>
                </a:lnTo>
                <a:close/>
                <a:moveTo>
                  <a:pt x="1805432" y="4980433"/>
                </a:moveTo>
                <a:lnTo>
                  <a:pt x="1806956" y="4491059"/>
                </a:lnTo>
                <a:lnTo>
                  <a:pt x="1921848" y="4490805"/>
                </a:lnTo>
                <a:lnTo>
                  <a:pt x="2249340" y="4490128"/>
                </a:lnTo>
                <a:lnTo>
                  <a:pt x="2247900" y="4979671"/>
                </a:lnTo>
                <a:lnTo>
                  <a:pt x="2027682" y="4980009"/>
                </a:lnTo>
                <a:lnTo>
                  <a:pt x="1805516" y="4980348"/>
                </a:lnTo>
                <a:close/>
                <a:moveTo>
                  <a:pt x="2254504" y="4979671"/>
                </a:moveTo>
                <a:lnTo>
                  <a:pt x="2255943" y="4490128"/>
                </a:lnTo>
                <a:lnTo>
                  <a:pt x="2370243" y="4489874"/>
                </a:lnTo>
                <a:lnTo>
                  <a:pt x="2698581" y="4489197"/>
                </a:lnTo>
                <a:lnTo>
                  <a:pt x="2697226" y="4978824"/>
                </a:lnTo>
                <a:lnTo>
                  <a:pt x="2476839" y="4979163"/>
                </a:lnTo>
                <a:lnTo>
                  <a:pt x="2254504" y="4979501"/>
                </a:lnTo>
                <a:close/>
                <a:moveTo>
                  <a:pt x="2703745" y="4978993"/>
                </a:moveTo>
                <a:lnTo>
                  <a:pt x="2705100" y="4489281"/>
                </a:lnTo>
                <a:lnTo>
                  <a:pt x="2819061" y="4489027"/>
                </a:lnTo>
                <a:lnTo>
                  <a:pt x="3148076" y="4488350"/>
                </a:lnTo>
                <a:lnTo>
                  <a:pt x="3147483" y="4733206"/>
                </a:lnTo>
                <a:lnTo>
                  <a:pt x="3146890" y="4978147"/>
                </a:lnTo>
                <a:lnTo>
                  <a:pt x="2926334" y="4978485"/>
                </a:lnTo>
                <a:lnTo>
                  <a:pt x="2703830" y="4978824"/>
                </a:lnTo>
                <a:close/>
                <a:moveTo>
                  <a:pt x="3153240" y="4978231"/>
                </a:moveTo>
                <a:lnTo>
                  <a:pt x="3153833" y="4733291"/>
                </a:lnTo>
                <a:lnTo>
                  <a:pt x="3154426" y="4488434"/>
                </a:lnTo>
                <a:lnTo>
                  <a:pt x="3274145" y="4488181"/>
                </a:lnTo>
                <a:lnTo>
                  <a:pt x="3597740" y="4487503"/>
                </a:lnTo>
                <a:lnTo>
                  <a:pt x="3597148" y="4732444"/>
                </a:lnTo>
                <a:lnTo>
                  <a:pt x="3596556" y="4977469"/>
                </a:lnTo>
                <a:lnTo>
                  <a:pt x="3375829" y="4977808"/>
                </a:lnTo>
                <a:lnTo>
                  <a:pt x="3153156" y="4978147"/>
                </a:lnTo>
                <a:close/>
                <a:moveTo>
                  <a:pt x="3602906" y="4977469"/>
                </a:moveTo>
                <a:lnTo>
                  <a:pt x="3603498" y="4732444"/>
                </a:lnTo>
                <a:lnTo>
                  <a:pt x="3604090" y="4487503"/>
                </a:lnTo>
                <a:lnTo>
                  <a:pt x="3727619" y="4487249"/>
                </a:lnTo>
                <a:lnTo>
                  <a:pt x="4047744" y="4486572"/>
                </a:lnTo>
                <a:lnTo>
                  <a:pt x="4047236" y="4731597"/>
                </a:lnTo>
                <a:lnTo>
                  <a:pt x="4046728" y="4976707"/>
                </a:lnTo>
                <a:lnTo>
                  <a:pt x="3825917" y="4977046"/>
                </a:lnTo>
                <a:lnTo>
                  <a:pt x="3603075" y="4977384"/>
                </a:lnTo>
                <a:close/>
                <a:moveTo>
                  <a:pt x="4052740" y="4976707"/>
                </a:moveTo>
                <a:lnTo>
                  <a:pt x="4053248" y="4731597"/>
                </a:lnTo>
                <a:lnTo>
                  <a:pt x="4053756" y="4486572"/>
                </a:lnTo>
                <a:lnTo>
                  <a:pt x="4174914" y="4486318"/>
                </a:lnTo>
                <a:lnTo>
                  <a:pt x="4497663" y="4485641"/>
                </a:lnTo>
                <a:lnTo>
                  <a:pt x="4497155" y="4730750"/>
                </a:lnTo>
                <a:lnTo>
                  <a:pt x="4496647" y="4975945"/>
                </a:lnTo>
                <a:lnTo>
                  <a:pt x="4275667" y="4976284"/>
                </a:lnTo>
                <a:lnTo>
                  <a:pt x="4052655" y="4976623"/>
                </a:lnTo>
                <a:close/>
                <a:moveTo>
                  <a:pt x="4502827" y="4975945"/>
                </a:moveTo>
                <a:lnTo>
                  <a:pt x="4503335" y="4730750"/>
                </a:lnTo>
                <a:lnTo>
                  <a:pt x="4503843" y="4485641"/>
                </a:lnTo>
                <a:lnTo>
                  <a:pt x="4623647" y="4485386"/>
                </a:lnTo>
                <a:lnTo>
                  <a:pt x="4948090" y="4484709"/>
                </a:lnTo>
                <a:lnTo>
                  <a:pt x="4947666" y="4729904"/>
                </a:lnTo>
                <a:lnTo>
                  <a:pt x="4947243" y="4975183"/>
                </a:lnTo>
                <a:lnTo>
                  <a:pt x="4726093" y="4975522"/>
                </a:lnTo>
                <a:lnTo>
                  <a:pt x="4502912" y="4975860"/>
                </a:lnTo>
                <a:close/>
                <a:moveTo>
                  <a:pt x="4953085" y="4975183"/>
                </a:moveTo>
                <a:lnTo>
                  <a:pt x="4953508" y="4729904"/>
                </a:lnTo>
                <a:lnTo>
                  <a:pt x="4953932" y="4484709"/>
                </a:lnTo>
                <a:lnTo>
                  <a:pt x="5076275" y="4484455"/>
                </a:lnTo>
                <a:lnTo>
                  <a:pt x="5398432" y="4483778"/>
                </a:lnTo>
                <a:lnTo>
                  <a:pt x="5398008" y="4729057"/>
                </a:lnTo>
                <a:lnTo>
                  <a:pt x="5397585" y="4974421"/>
                </a:lnTo>
                <a:lnTo>
                  <a:pt x="5176351" y="4974760"/>
                </a:lnTo>
                <a:lnTo>
                  <a:pt x="4953000" y="4975099"/>
                </a:lnTo>
                <a:close/>
                <a:moveTo>
                  <a:pt x="5403512" y="4974506"/>
                </a:moveTo>
                <a:lnTo>
                  <a:pt x="5403935" y="4729142"/>
                </a:lnTo>
                <a:lnTo>
                  <a:pt x="5404358" y="4483862"/>
                </a:lnTo>
                <a:lnTo>
                  <a:pt x="5523907" y="4483608"/>
                </a:lnTo>
                <a:lnTo>
                  <a:pt x="5849197" y="4482931"/>
                </a:lnTo>
                <a:lnTo>
                  <a:pt x="5848858" y="4728295"/>
                </a:lnTo>
                <a:lnTo>
                  <a:pt x="5848435" y="4973744"/>
                </a:lnTo>
                <a:lnTo>
                  <a:pt x="5627032" y="4974083"/>
                </a:lnTo>
                <a:lnTo>
                  <a:pt x="5403512" y="4974421"/>
                </a:lnTo>
                <a:close/>
                <a:moveTo>
                  <a:pt x="5854192" y="4973744"/>
                </a:moveTo>
                <a:lnTo>
                  <a:pt x="5854531" y="4728295"/>
                </a:lnTo>
                <a:lnTo>
                  <a:pt x="5854869" y="4482931"/>
                </a:lnTo>
                <a:lnTo>
                  <a:pt x="5979075" y="4482677"/>
                </a:lnTo>
                <a:lnTo>
                  <a:pt x="6300047" y="4482000"/>
                </a:lnTo>
                <a:lnTo>
                  <a:pt x="6299708" y="4727449"/>
                </a:lnTo>
                <a:lnTo>
                  <a:pt x="6299369" y="4972982"/>
                </a:lnTo>
                <a:lnTo>
                  <a:pt x="6077797" y="4973321"/>
                </a:lnTo>
                <a:lnTo>
                  <a:pt x="5854107" y="4973659"/>
                </a:lnTo>
                <a:close/>
                <a:moveTo>
                  <a:pt x="6305042" y="4972982"/>
                </a:moveTo>
                <a:lnTo>
                  <a:pt x="6305381" y="4727449"/>
                </a:lnTo>
                <a:lnTo>
                  <a:pt x="6305719" y="4482000"/>
                </a:lnTo>
                <a:lnTo>
                  <a:pt x="6426708" y="4481746"/>
                </a:lnTo>
                <a:lnTo>
                  <a:pt x="6751151" y="4481068"/>
                </a:lnTo>
                <a:lnTo>
                  <a:pt x="6750812" y="4726602"/>
                </a:lnTo>
                <a:lnTo>
                  <a:pt x="6750473" y="4972220"/>
                </a:lnTo>
                <a:lnTo>
                  <a:pt x="6528816" y="4972558"/>
                </a:lnTo>
                <a:lnTo>
                  <a:pt x="6304957" y="4972897"/>
                </a:lnTo>
                <a:close/>
                <a:moveTo>
                  <a:pt x="6756062" y="4972220"/>
                </a:moveTo>
                <a:lnTo>
                  <a:pt x="6756316" y="4726602"/>
                </a:lnTo>
                <a:lnTo>
                  <a:pt x="6756569" y="4481068"/>
                </a:lnTo>
                <a:lnTo>
                  <a:pt x="6878828" y="4480815"/>
                </a:lnTo>
                <a:lnTo>
                  <a:pt x="7202339" y="4480137"/>
                </a:lnTo>
                <a:lnTo>
                  <a:pt x="7202086" y="4725755"/>
                </a:lnTo>
                <a:lnTo>
                  <a:pt x="7201832" y="4971458"/>
                </a:lnTo>
                <a:lnTo>
                  <a:pt x="6980004" y="4971797"/>
                </a:lnTo>
                <a:lnTo>
                  <a:pt x="6755977" y="4972135"/>
                </a:lnTo>
                <a:close/>
                <a:moveTo>
                  <a:pt x="7207251" y="4971458"/>
                </a:moveTo>
                <a:lnTo>
                  <a:pt x="7207504" y="4725755"/>
                </a:lnTo>
                <a:lnTo>
                  <a:pt x="7207758" y="4480137"/>
                </a:lnTo>
                <a:lnTo>
                  <a:pt x="7329763" y="4479883"/>
                </a:lnTo>
                <a:lnTo>
                  <a:pt x="7653782" y="4479206"/>
                </a:lnTo>
                <a:lnTo>
                  <a:pt x="7653528" y="4724908"/>
                </a:lnTo>
                <a:lnTo>
                  <a:pt x="7653274" y="4970696"/>
                </a:lnTo>
                <a:lnTo>
                  <a:pt x="7431278" y="4971034"/>
                </a:lnTo>
                <a:lnTo>
                  <a:pt x="7207081" y="4971373"/>
                </a:lnTo>
                <a:close/>
                <a:moveTo>
                  <a:pt x="7658693" y="4970696"/>
                </a:moveTo>
                <a:lnTo>
                  <a:pt x="7658862" y="4724908"/>
                </a:lnTo>
                <a:lnTo>
                  <a:pt x="7659032" y="4479206"/>
                </a:lnTo>
                <a:lnTo>
                  <a:pt x="7779936" y="4478952"/>
                </a:lnTo>
                <a:lnTo>
                  <a:pt x="8105394" y="4478275"/>
                </a:lnTo>
                <a:lnTo>
                  <a:pt x="8105225" y="4724062"/>
                </a:lnTo>
                <a:lnTo>
                  <a:pt x="8105055" y="4969934"/>
                </a:lnTo>
                <a:lnTo>
                  <a:pt x="7882975" y="4970273"/>
                </a:lnTo>
                <a:lnTo>
                  <a:pt x="7658693" y="4970611"/>
                </a:lnTo>
                <a:close/>
                <a:moveTo>
                  <a:pt x="8110304" y="4969934"/>
                </a:moveTo>
                <a:lnTo>
                  <a:pt x="8110474" y="4724062"/>
                </a:lnTo>
                <a:lnTo>
                  <a:pt x="8110643" y="4478275"/>
                </a:lnTo>
                <a:lnTo>
                  <a:pt x="8232225" y="4478020"/>
                </a:lnTo>
                <a:lnTo>
                  <a:pt x="8557260" y="4477343"/>
                </a:lnTo>
                <a:lnTo>
                  <a:pt x="8557260" y="4723215"/>
                </a:lnTo>
                <a:cubicBezTo>
                  <a:pt x="8557260" y="4723215"/>
                  <a:pt x="8557006" y="4969172"/>
                  <a:pt x="8557006" y="4969172"/>
                </a:cubicBezTo>
                <a:lnTo>
                  <a:pt x="8334756" y="4969510"/>
                </a:lnTo>
                <a:lnTo>
                  <a:pt x="8110304" y="4969849"/>
                </a:lnTo>
                <a:close/>
                <a:moveTo>
                  <a:pt x="9009295" y="4470993"/>
                </a:moveTo>
                <a:lnTo>
                  <a:pt x="8886783" y="4471247"/>
                </a:lnTo>
                <a:lnTo>
                  <a:pt x="8562340" y="4471840"/>
                </a:lnTo>
                <a:lnTo>
                  <a:pt x="8562340" y="4372018"/>
                </a:lnTo>
                <a:cubicBezTo>
                  <a:pt x="8562340" y="4372018"/>
                  <a:pt x="8562594" y="3980265"/>
                  <a:pt x="8562594" y="3980265"/>
                </a:cubicBezTo>
                <a:lnTo>
                  <a:pt x="9009465" y="3979249"/>
                </a:lnTo>
                <a:lnTo>
                  <a:pt x="9009465" y="4283880"/>
                </a:lnTo>
                <a:cubicBezTo>
                  <a:pt x="9009465" y="4283880"/>
                  <a:pt x="9009295" y="4471078"/>
                  <a:pt x="9009295" y="4471078"/>
                </a:cubicBezTo>
                <a:close/>
                <a:moveTo>
                  <a:pt x="8557514" y="3974592"/>
                </a:moveTo>
                <a:lnTo>
                  <a:pt x="8110982" y="3975524"/>
                </a:lnTo>
                <a:lnTo>
                  <a:pt x="8111152" y="3770630"/>
                </a:lnTo>
                <a:lnTo>
                  <a:pt x="8111320" y="3484288"/>
                </a:lnTo>
                <a:lnTo>
                  <a:pt x="8335687" y="3483695"/>
                </a:lnTo>
                <a:lnTo>
                  <a:pt x="8557768" y="3483102"/>
                </a:lnTo>
                <a:lnTo>
                  <a:pt x="8557768" y="3653875"/>
                </a:lnTo>
                <a:cubicBezTo>
                  <a:pt x="8557768" y="3653875"/>
                  <a:pt x="8557514" y="3974508"/>
                  <a:pt x="8557514" y="3974508"/>
                </a:cubicBezTo>
                <a:close/>
                <a:moveTo>
                  <a:pt x="8562848" y="3477599"/>
                </a:moveTo>
                <a:lnTo>
                  <a:pt x="8563102" y="2986363"/>
                </a:lnTo>
                <a:lnTo>
                  <a:pt x="8787553" y="2985770"/>
                </a:lnTo>
                <a:lnTo>
                  <a:pt x="9009719" y="2985178"/>
                </a:lnTo>
                <a:lnTo>
                  <a:pt x="9009550" y="3476583"/>
                </a:lnTo>
                <a:lnTo>
                  <a:pt x="8787300" y="3477091"/>
                </a:lnTo>
                <a:lnTo>
                  <a:pt x="8562763" y="3477599"/>
                </a:lnTo>
                <a:close/>
                <a:moveTo>
                  <a:pt x="9009972" y="2482850"/>
                </a:moveTo>
                <a:lnTo>
                  <a:pt x="9009972" y="2482850"/>
                </a:lnTo>
                <a:cubicBezTo>
                  <a:pt x="9009972" y="2482850"/>
                  <a:pt x="8563356" y="2484120"/>
                  <a:pt x="8563356" y="2484120"/>
                </a:cubicBezTo>
                <a:lnTo>
                  <a:pt x="8563525" y="2132923"/>
                </a:lnTo>
                <a:lnTo>
                  <a:pt x="8563525" y="1993223"/>
                </a:lnTo>
                <a:cubicBezTo>
                  <a:pt x="8563525" y="1993223"/>
                  <a:pt x="8787977" y="1992461"/>
                  <a:pt x="8787977" y="1992461"/>
                </a:cubicBezTo>
                <a:lnTo>
                  <a:pt x="9010057" y="1991784"/>
                </a:lnTo>
                <a:lnTo>
                  <a:pt x="9009888" y="2482766"/>
                </a:lnTo>
                <a:lnTo>
                  <a:pt x="9009888" y="2482766"/>
                </a:lnTo>
                <a:close/>
                <a:moveTo>
                  <a:pt x="8788061" y="1986957"/>
                </a:moveTo>
                <a:lnTo>
                  <a:pt x="8563695" y="1987635"/>
                </a:lnTo>
                <a:lnTo>
                  <a:pt x="8563864" y="1715432"/>
                </a:lnTo>
                <a:lnTo>
                  <a:pt x="8563864" y="1496991"/>
                </a:lnTo>
                <a:cubicBezTo>
                  <a:pt x="8563864" y="1496991"/>
                  <a:pt x="9010396" y="1495467"/>
                  <a:pt x="9010396" y="1495467"/>
                </a:cubicBezTo>
                <a:lnTo>
                  <a:pt x="9010227" y="1986280"/>
                </a:lnTo>
                <a:lnTo>
                  <a:pt x="8788146" y="1986957"/>
                </a:lnTo>
                <a:close/>
                <a:moveTo>
                  <a:pt x="9010650" y="503259"/>
                </a:moveTo>
                <a:lnTo>
                  <a:pt x="9010481" y="993648"/>
                </a:lnTo>
                <a:lnTo>
                  <a:pt x="8564118" y="995257"/>
                </a:lnTo>
                <a:lnTo>
                  <a:pt x="8564372" y="504952"/>
                </a:lnTo>
                <a:lnTo>
                  <a:pt x="8788653" y="504105"/>
                </a:lnTo>
                <a:lnTo>
                  <a:pt x="9010650" y="503259"/>
                </a:lnTo>
                <a:close/>
                <a:moveTo>
                  <a:pt x="8559292" y="505037"/>
                </a:moveTo>
                <a:lnTo>
                  <a:pt x="8559038" y="995341"/>
                </a:lnTo>
                <a:lnTo>
                  <a:pt x="8113014" y="996950"/>
                </a:lnTo>
                <a:lnTo>
                  <a:pt x="8113352" y="506815"/>
                </a:lnTo>
                <a:lnTo>
                  <a:pt x="8337466" y="505968"/>
                </a:lnTo>
                <a:lnTo>
                  <a:pt x="8559292" y="505121"/>
                </a:lnTo>
                <a:close/>
                <a:moveTo>
                  <a:pt x="8108188" y="506815"/>
                </a:moveTo>
                <a:lnTo>
                  <a:pt x="8107850" y="996950"/>
                </a:lnTo>
                <a:lnTo>
                  <a:pt x="7662080" y="998559"/>
                </a:lnTo>
                <a:lnTo>
                  <a:pt x="7662502" y="508593"/>
                </a:lnTo>
                <a:lnTo>
                  <a:pt x="7886446" y="507746"/>
                </a:lnTo>
                <a:lnTo>
                  <a:pt x="8108188" y="506899"/>
                </a:lnTo>
                <a:close/>
                <a:moveTo>
                  <a:pt x="7657253" y="508593"/>
                </a:moveTo>
                <a:lnTo>
                  <a:pt x="7656830" y="998559"/>
                </a:lnTo>
                <a:lnTo>
                  <a:pt x="7211399" y="1000167"/>
                </a:lnTo>
                <a:lnTo>
                  <a:pt x="7211907" y="510371"/>
                </a:lnTo>
                <a:lnTo>
                  <a:pt x="7435681" y="509524"/>
                </a:lnTo>
                <a:lnTo>
                  <a:pt x="7657253" y="508677"/>
                </a:lnTo>
                <a:close/>
                <a:moveTo>
                  <a:pt x="7206488" y="510371"/>
                </a:moveTo>
                <a:lnTo>
                  <a:pt x="7205980" y="1000167"/>
                </a:lnTo>
                <a:lnTo>
                  <a:pt x="6760802" y="1001776"/>
                </a:lnTo>
                <a:lnTo>
                  <a:pt x="6761396" y="512149"/>
                </a:lnTo>
                <a:lnTo>
                  <a:pt x="6985001" y="511302"/>
                </a:lnTo>
                <a:lnTo>
                  <a:pt x="7206488" y="510455"/>
                </a:lnTo>
                <a:close/>
                <a:moveTo>
                  <a:pt x="6755892" y="512064"/>
                </a:moveTo>
                <a:lnTo>
                  <a:pt x="6755300" y="1001691"/>
                </a:lnTo>
                <a:lnTo>
                  <a:pt x="6310461" y="1003300"/>
                </a:lnTo>
                <a:lnTo>
                  <a:pt x="6311138" y="513842"/>
                </a:lnTo>
                <a:lnTo>
                  <a:pt x="6534573" y="512995"/>
                </a:lnTo>
                <a:lnTo>
                  <a:pt x="6755892" y="512149"/>
                </a:lnTo>
                <a:close/>
                <a:moveTo>
                  <a:pt x="6305551" y="513842"/>
                </a:moveTo>
                <a:lnTo>
                  <a:pt x="6304873" y="1003300"/>
                </a:lnTo>
                <a:lnTo>
                  <a:pt x="5860373" y="1004909"/>
                </a:lnTo>
                <a:lnTo>
                  <a:pt x="5861135" y="515620"/>
                </a:lnTo>
                <a:lnTo>
                  <a:pt x="6084401" y="514773"/>
                </a:lnTo>
                <a:lnTo>
                  <a:pt x="6305551" y="513927"/>
                </a:lnTo>
                <a:close/>
                <a:moveTo>
                  <a:pt x="5855377" y="515620"/>
                </a:moveTo>
                <a:lnTo>
                  <a:pt x="5854615" y="1004909"/>
                </a:lnTo>
                <a:lnTo>
                  <a:pt x="5410369" y="1006517"/>
                </a:lnTo>
                <a:lnTo>
                  <a:pt x="5411216" y="517398"/>
                </a:lnTo>
                <a:lnTo>
                  <a:pt x="5634313" y="516551"/>
                </a:lnTo>
                <a:lnTo>
                  <a:pt x="5855377" y="515705"/>
                </a:lnTo>
                <a:close/>
                <a:moveTo>
                  <a:pt x="5405374" y="517398"/>
                </a:moveTo>
                <a:lnTo>
                  <a:pt x="5404527" y="1006517"/>
                </a:lnTo>
                <a:lnTo>
                  <a:pt x="4960620" y="1008126"/>
                </a:lnTo>
                <a:lnTo>
                  <a:pt x="4961551" y="519176"/>
                </a:lnTo>
                <a:lnTo>
                  <a:pt x="5184479" y="518329"/>
                </a:lnTo>
                <a:lnTo>
                  <a:pt x="5405374" y="517483"/>
                </a:lnTo>
                <a:close/>
                <a:moveTo>
                  <a:pt x="4955540" y="519176"/>
                </a:moveTo>
                <a:lnTo>
                  <a:pt x="4954609" y="1008126"/>
                </a:lnTo>
                <a:lnTo>
                  <a:pt x="4510956" y="1009735"/>
                </a:lnTo>
                <a:lnTo>
                  <a:pt x="4511972" y="520954"/>
                </a:lnTo>
                <a:lnTo>
                  <a:pt x="4734730" y="520107"/>
                </a:lnTo>
                <a:lnTo>
                  <a:pt x="4955456" y="519261"/>
                </a:lnTo>
                <a:close/>
                <a:moveTo>
                  <a:pt x="4505960" y="520954"/>
                </a:moveTo>
                <a:lnTo>
                  <a:pt x="4504944" y="1009735"/>
                </a:lnTo>
                <a:lnTo>
                  <a:pt x="4061629" y="1011343"/>
                </a:lnTo>
                <a:lnTo>
                  <a:pt x="4062730" y="522732"/>
                </a:lnTo>
                <a:lnTo>
                  <a:pt x="4285319" y="521885"/>
                </a:lnTo>
                <a:lnTo>
                  <a:pt x="4505960" y="521039"/>
                </a:lnTo>
                <a:close/>
                <a:moveTo>
                  <a:pt x="4056549" y="522732"/>
                </a:moveTo>
                <a:lnTo>
                  <a:pt x="4055448" y="1011343"/>
                </a:lnTo>
                <a:lnTo>
                  <a:pt x="3612473" y="1012952"/>
                </a:lnTo>
                <a:lnTo>
                  <a:pt x="3613658" y="524510"/>
                </a:lnTo>
                <a:lnTo>
                  <a:pt x="3836162" y="523663"/>
                </a:lnTo>
                <a:lnTo>
                  <a:pt x="4056634" y="522817"/>
                </a:lnTo>
                <a:close/>
                <a:moveTo>
                  <a:pt x="3607393" y="524425"/>
                </a:moveTo>
                <a:lnTo>
                  <a:pt x="3606207" y="1012867"/>
                </a:lnTo>
                <a:lnTo>
                  <a:pt x="3163485" y="1014476"/>
                </a:lnTo>
                <a:lnTo>
                  <a:pt x="3164756" y="526203"/>
                </a:lnTo>
                <a:lnTo>
                  <a:pt x="3387090" y="525357"/>
                </a:lnTo>
                <a:lnTo>
                  <a:pt x="3607393" y="524510"/>
                </a:lnTo>
                <a:close/>
                <a:moveTo>
                  <a:pt x="3158321" y="526203"/>
                </a:moveTo>
                <a:lnTo>
                  <a:pt x="3157051" y="1014476"/>
                </a:lnTo>
                <a:lnTo>
                  <a:pt x="2714667" y="1016085"/>
                </a:lnTo>
                <a:lnTo>
                  <a:pt x="2716022" y="527981"/>
                </a:lnTo>
                <a:lnTo>
                  <a:pt x="2938187" y="527135"/>
                </a:lnTo>
                <a:lnTo>
                  <a:pt x="3158321" y="526288"/>
                </a:lnTo>
                <a:close/>
                <a:moveTo>
                  <a:pt x="2709503" y="527981"/>
                </a:moveTo>
                <a:lnTo>
                  <a:pt x="2708148" y="1016085"/>
                </a:lnTo>
                <a:lnTo>
                  <a:pt x="2266103" y="1017693"/>
                </a:lnTo>
                <a:lnTo>
                  <a:pt x="2266865" y="747945"/>
                </a:lnTo>
                <a:lnTo>
                  <a:pt x="2267543" y="529675"/>
                </a:lnTo>
                <a:lnTo>
                  <a:pt x="2489539" y="528828"/>
                </a:lnTo>
                <a:lnTo>
                  <a:pt x="2709587" y="527981"/>
                </a:lnTo>
                <a:close/>
                <a:moveTo>
                  <a:pt x="2260854" y="529759"/>
                </a:moveTo>
                <a:lnTo>
                  <a:pt x="2260177" y="748369"/>
                </a:lnTo>
                <a:lnTo>
                  <a:pt x="2259415" y="1017778"/>
                </a:lnTo>
                <a:lnTo>
                  <a:pt x="1817624" y="1019387"/>
                </a:lnTo>
                <a:lnTo>
                  <a:pt x="1818471" y="749977"/>
                </a:lnTo>
                <a:lnTo>
                  <a:pt x="1819148" y="531537"/>
                </a:lnTo>
                <a:lnTo>
                  <a:pt x="2040974" y="530691"/>
                </a:lnTo>
                <a:lnTo>
                  <a:pt x="2260854" y="529844"/>
                </a:lnTo>
                <a:close/>
                <a:moveTo>
                  <a:pt x="1812459" y="531537"/>
                </a:moveTo>
                <a:lnTo>
                  <a:pt x="1811782" y="750316"/>
                </a:lnTo>
                <a:lnTo>
                  <a:pt x="1810935" y="1019387"/>
                </a:lnTo>
                <a:lnTo>
                  <a:pt x="1369483" y="1020995"/>
                </a:lnTo>
                <a:lnTo>
                  <a:pt x="1370330" y="751163"/>
                </a:lnTo>
                <a:lnTo>
                  <a:pt x="1371007" y="533315"/>
                </a:lnTo>
                <a:lnTo>
                  <a:pt x="1592665" y="532469"/>
                </a:lnTo>
                <a:lnTo>
                  <a:pt x="1812374" y="531622"/>
                </a:lnTo>
                <a:close/>
                <a:moveTo>
                  <a:pt x="1364149" y="533231"/>
                </a:moveTo>
                <a:lnTo>
                  <a:pt x="1363472" y="751417"/>
                </a:lnTo>
                <a:lnTo>
                  <a:pt x="1362625" y="1020911"/>
                </a:lnTo>
                <a:lnTo>
                  <a:pt x="921512" y="1022519"/>
                </a:lnTo>
                <a:lnTo>
                  <a:pt x="922443" y="752856"/>
                </a:lnTo>
                <a:lnTo>
                  <a:pt x="923205" y="535009"/>
                </a:lnTo>
                <a:lnTo>
                  <a:pt x="1144693" y="534162"/>
                </a:lnTo>
                <a:lnTo>
                  <a:pt x="1364319" y="533315"/>
                </a:lnTo>
                <a:close/>
                <a:moveTo>
                  <a:pt x="471763" y="1524932"/>
                </a:moveTo>
                <a:lnTo>
                  <a:pt x="693166" y="1524169"/>
                </a:lnTo>
                <a:lnTo>
                  <a:pt x="912707" y="1523407"/>
                </a:lnTo>
                <a:lnTo>
                  <a:pt x="911267" y="1936242"/>
                </a:lnTo>
                <a:lnTo>
                  <a:pt x="911013" y="2011257"/>
                </a:lnTo>
                <a:lnTo>
                  <a:pt x="691473" y="2011934"/>
                </a:lnTo>
                <a:lnTo>
                  <a:pt x="470069" y="2012611"/>
                </a:lnTo>
                <a:lnTo>
                  <a:pt x="470408" y="1930146"/>
                </a:lnTo>
                <a:lnTo>
                  <a:pt x="471847" y="1524932"/>
                </a:lnTo>
                <a:close/>
                <a:moveTo>
                  <a:pt x="466429" y="3008546"/>
                </a:moveTo>
                <a:lnTo>
                  <a:pt x="907627" y="3007360"/>
                </a:lnTo>
                <a:lnTo>
                  <a:pt x="906780" y="3251539"/>
                </a:lnTo>
                <a:lnTo>
                  <a:pt x="905933" y="3495802"/>
                </a:lnTo>
                <a:lnTo>
                  <a:pt x="686223" y="3496310"/>
                </a:lnTo>
                <a:lnTo>
                  <a:pt x="464650" y="3496818"/>
                </a:lnTo>
                <a:lnTo>
                  <a:pt x="465497" y="3252640"/>
                </a:lnTo>
                <a:lnTo>
                  <a:pt x="466344" y="3008546"/>
                </a:lnTo>
                <a:close/>
                <a:moveTo>
                  <a:pt x="906103" y="5477765"/>
                </a:moveTo>
                <a:lnTo>
                  <a:pt x="906611" y="5340012"/>
                </a:lnTo>
                <a:lnTo>
                  <a:pt x="907796" y="4988560"/>
                </a:lnTo>
                <a:lnTo>
                  <a:pt x="1129623" y="4988137"/>
                </a:lnTo>
                <a:lnTo>
                  <a:pt x="1349587" y="4987714"/>
                </a:lnTo>
                <a:lnTo>
                  <a:pt x="1348401" y="5340774"/>
                </a:lnTo>
                <a:lnTo>
                  <a:pt x="1347978" y="5477087"/>
                </a:lnTo>
                <a:lnTo>
                  <a:pt x="1128014" y="5477426"/>
                </a:lnTo>
                <a:lnTo>
                  <a:pt x="906103" y="5477765"/>
                </a:lnTo>
                <a:close/>
                <a:moveTo>
                  <a:pt x="1354921" y="5477087"/>
                </a:moveTo>
                <a:lnTo>
                  <a:pt x="1355344" y="5338573"/>
                </a:lnTo>
                <a:lnTo>
                  <a:pt x="1356529" y="4987629"/>
                </a:lnTo>
                <a:lnTo>
                  <a:pt x="1578525" y="4987206"/>
                </a:lnTo>
                <a:lnTo>
                  <a:pt x="1798658" y="4986783"/>
                </a:lnTo>
                <a:lnTo>
                  <a:pt x="1797558" y="5338318"/>
                </a:lnTo>
                <a:lnTo>
                  <a:pt x="1797135" y="5476325"/>
                </a:lnTo>
                <a:lnTo>
                  <a:pt x="1577001" y="5476664"/>
                </a:lnTo>
                <a:lnTo>
                  <a:pt x="1354921" y="5477002"/>
                </a:lnTo>
                <a:close/>
                <a:moveTo>
                  <a:pt x="1803823" y="5476410"/>
                </a:moveTo>
                <a:lnTo>
                  <a:pt x="1804247" y="5336286"/>
                </a:lnTo>
                <a:lnTo>
                  <a:pt x="1805347" y="4986867"/>
                </a:lnTo>
                <a:lnTo>
                  <a:pt x="2027513" y="4986444"/>
                </a:lnTo>
                <a:lnTo>
                  <a:pt x="2247731" y="4986021"/>
                </a:lnTo>
                <a:lnTo>
                  <a:pt x="2246715" y="5334000"/>
                </a:lnTo>
                <a:lnTo>
                  <a:pt x="2246291" y="5475733"/>
                </a:lnTo>
                <a:lnTo>
                  <a:pt x="2025989" y="5476071"/>
                </a:lnTo>
                <a:lnTo>
                  <a:pt x="1803739" y="5476410"/>
                </a:lnTo>
                <a:close/>
                <a:moveTo>
                  <a:pt x="2253065" y="5475817"/>
                </a:moveTo>
                <a:lnTo>
                  <a:pt x="2253488" y="5332138"/>
                </a:lnTo>
                <a:lnTo>
                  <a:pt x="2254504" y="4986105"/>
                </a:lnTo>
                <a:lnTo>
                  <a:pt x="2476839" y="4985682"/>
                </a:lnTo>
                <a:lnTo>
                  <a:pt x="2697226" y="4985258"/>
                </a:lnTo>
                <a:lnTo>
                  <a:pt x="2696295" y="5337302"/>
                </a:lnTo>
                <a:lnTo>
                  <a:pt x="2695956" y="5475140"/>
                </a:lnTo>
                <a:lnTo>
                  <a:pt x="2475484" y="5475479"/>
                </a:lnTo>
                <a:lnTo>
                  <a:pt x="2253065" y="5475817"/>
                </a:lnTo>
                <a:close/>
                <a:moveTo>
                  <a:pt x="2702390" y="5475140"/>
                </a:moveTo>
                <a:lnTo>
                  <a:pt x="2702814" y="5335186"/>
                </a:lnTo>
                <a:lnTo>
                  <a:pt x="2703745" y="4985258"/>
                </a:lnTo>
                <a:lnTo>
                  <a:pt x="2926249" y="4984835"/>
                </a:lnTo>
                <a:lnTo>
                  <a:pt x="3146806" y="4984412"/>
                </a:lnTo>
                <a:lnTo>
                  <a:pt x="3145536" y="5474463"/>
                </a:lnTo>
                <a:lnTo>
                  <a:pt x="2924979" y="5474801"/>
                </a:lnTo>
                <a:lnTo>
                  <a:pt x="2702390" y="5475140"/>
                </a:lnTo>
                <a:close/>
                <a:moveTo>
                  <a:pt x="3151971" y="5474547"/>
                </a:moveTo>
                <a:lnTo>
                  <a:pt x="3153240" y="4984497"/>
                </a:lnTo>
                <a:lnTo>
                  <a:pt x="3375914" y="4984073"/>
                </a:lnTo>
                <a:lnTo>
                  <a:pt x="3596640" y="4983650"/>
                </a:lnTo>
                <a:lnTo>
                  <a:pt x="3595455" y="5473870"/>
                </a:lnTo>
                <a:lnTo>
                  <a:pt x="3374729" y="5474208"/>
                </a:lnTo>
                <a:lnTo>
                  <a:pt x="3151971" y="5474547"/>
                </a:lnTo>
                <a:close/>
                <a:moveTo>
                  <a:pt x="3601720" y="5473870"/>
                </a:moveTo>
                <a:lnTo>
                  <a:pt x="3602906" y="4983650"/>
                </a:lnTo>
                <a:lnTo>
                  <a:pt x="3825748" y="4983226"/>
                </a:lnTo>
                <a:lnTo>
                  <a:pt x="4046559" y="4982803"/>
                </a:lnTo>
                <a:lnTo>
                  <a:pt x="4045458" y="5473192"/>
                </a:lnTo>
                <a:lnTo>
                  <a:pt x="3824563" y="5473531"/>
                </a:lnTo>
                <a:lnTo>
                  <a:pt x="3601635" y="5473870"/>
                </a:lnTo>
                <a:close/>
                <a:moveTo>
                  <a:pt x="4051639" y="5473277"/>
                </a:moveTo>
                <a:lnTo>
                  <a:pt x="4052740" y="4982888"/>
                </a:lnTo>
                <a:lnTo>
                  <a:pt x="4275751" y="4982465"/>
                </a:lnTo>
                <a:lnTo>
                  <a:pt x="4496732" y="4982041"/>
                </a:lnTo>
                <a:lnTo>
                  <a:pt x="4495715" y="5472600"/>
                </a:lnTo>
                <a:lnTo>
                  <a:pt x="4274735" y="5472939"/>
                </a:lnTo>
                <a:lnTo>
                  <a:pt x="4051723" y="5473277"/>
                </a:lnTo>
                <a:close/>
                <a:moveTo>
                  <a:pt x="4501812" y="5472600"/>
                </a:moveTo>
                <a:lnTo>
                  <a:pt x="4502827" y="4982041"/>
                </a:lnTo>
                <a:lnTo>
                  <a:pt x="4726009" y="4981618"/>
                </a:lnTo>
                <a:lnTo>
                  <a:pt x="4947158" y="4981194"/>
                </a:lnTo>
                <a:lnTo>
                  <a:pt x="4946227" y="5471838"/>
                </a:lnTo>
                <a:lnTo>
                  <a:pt x="4725077" y="5472176"/>
                </a:lnTo>
                <a:lnTo>
                  <a:pt x="4501896" y="5472515"/>
                </a:lnTo>
                <a:close/>
                <a:moveTo>
                  <a:pt x="4952154" y="5471923"/>
                </a:moveTo>
                <a:lnTo>
                  <a:pt x="4953085" y="4981194"/>
                </a:lnTo>
                <a:lnTo>
                  <a:pt x="5176435" y="4980771"/>
                </a:lnTo>
                <a:lnTo>
                  <a:pt x="5397669" y="4980348"/>
                </a:lnTo>
                <a:lnTo>
                  <a:pt x="5396823" y="5471160"/>
                </a:lnTo>
                <a:lnTo>
                  <a:pt x="5175504" y="5471499"/>
                </a:lnTo>
                <a:lnTo>
                  <a:pt x="4952154" y="5471838"/>
                </a:lnTo>
                <a:close/>
                <a:moveTo>
                  <a:pt x="5402665" y="5471330"/>
                </a:moveTo>
                <a:lnTo>
                  <a:pt x="5403512" y="4980517"/>
                </a:lnTo>
                <a:lnTo>
                  <a:pt x="5627032" y="4980094"/>
                </a:lnTo>
                <a:lnTo>
                  <a:pt x="5848435" y="4979671"/>
                </a:lnTo>
                <a:lnTo>
                  <a:pt x="5847673" y="5470652"/>
                </a:lnTo>
                <a:lnTo>
                  <a:pt x="5626269" y="5470991"/>
                </a:lnTo>
                <a:lnTo>
                  <a:pt x="5402749" y="5471330"/>
                </a:lnTo>
                <a:close/>
                <a:moveTo>
                  <a:pt x="5853430" y="5470652"/>
                </a:moveTo>
                <a:lnTo>
                  <a:pt x="5854192" y="4979671"/>
                </a:lnTo>
                <a:lnTo>
                  <a:pt x="6077882" y="4979247"/>
                </a:lnTo>
                <a:lnTo>
                  <a:pt x="6299454" y="4978824"/>
                </a:lnTo>
                <a:lnTo>
                  <a:pt x="6298777" y="5469975"/>
                </a:lnTo>
                <a:lnTo>
                  <a:pt x="6077204" y="5470314"/>
                </a:lnTo>
                <a:lnTo>
                  <a:pt x="5853515" y="5470652"/>
                </a:lnTo>
                <a:close/>
                <a:moveTo>
                  <a:pt x="6304365" y="5470060"/>
                </a:moveTo>
                <a:lnTo>
                  <a:pt x="6305042" y="4978908"/>
                </a:lnTo>
                <a:lnTo>
                  <a:pt x="6528901" y="4978485"/>
                </a:lnTo>
                <a:lnTo>
                  <a:pt x="6750558" y="4978062"/>
                </a:lnTo>
                <a:lnTo>
                  <a:pt x="6749966" y="5469383"/>
                </a:lnTo>
                <a:lnTo>
                  <a:pt x="6528223" y="5469721"/>
                </a:lnTo>
                <a:lnTo>
                  <a:pt x="6304365" y="5470060"/>
                </a:lnTo>
                <a:close/>
                <a:moveTo>
                  <a:pt x="6755469" y="5469383"/>
                </a:moveTo>
                <a:lnTo>
                  <a:pt x="6756062" y="4978062"/>
                </a:lnTo>
                <a:lnTo>
                  <a:pt x="6980089" y="4977639"/>
                </a:lnTo>
                <a:lnTo>
                  <a:pt x="7201916" y="4977215"/>
                </a:lnTo>
                <a:lnTo>
                  <a:pt x="7201408" y="5468705"/>
                </a:lnTo>
                <a:lnTo>
                  <a:pt x="6979582" y="5469044"/>
                </a:lnTo>
                <a:lnTo>
                  <a:pt x="6755553" y="5469383"/>
                </a:lnTo>
                <a:close/>
                <a:moveTo>
                  <a:pt x="7206742" y="5468705"/>
                </a:moveTo>
                <a:lnTo>
                  <a:pt x="7207251" y="4977215"/>
                </a:lnTo>
                <a:lnTo>
                  <a:pt x="7431448" y="4976792"/>
                </a:lnTo>
                <a:lnTo>
                  <a:pt x="7653443" y="4976368"/>
                </a:lnTo>
                <a:lnTo>
                  <a:pt x="7653020" y="5468028"/>
                </a:lnTo>
                <a:lnTo>
                  <a:pt x="7431024" y="5468367"/>
                </a:lnTo>
                <a:lnTo>
                  <a:pt x="7206827" y="5468705"/>
                </a:lnTo>
                <a:close/>
                <a:moveTo>
                  <a:pt x="7658269" y="5468113"/>
                </a:moveTo>
                <a:lnTo>
                  <a:pt x="7658693" y="4976453"/>
                </a:lnTo>
                <a:lnTo>
                  <a:pt x="7882975" y="4976030"/>
                </a:lnTo>
                <a:lnTo>
                  <a:pt x="8105055" y="4975607"/>
                </a:lnTo>
                <a:lnTo>
                  <a:pt x="8104717" y="5467435"/>
                </a:lnTo>
                <a:lnTo>
                  <a:pt x="7882552" y="5467774"/>
                </a:lnTo>
                <a:lnTo>
                  <a:pt x="7658185" y="5468113"/>
                </a:lnTo>
                <a:close/>
                <a:moveTo>
                  <a:pt x="8109966" y="5467435"/>
                </a:moveTo>
                <a:lnTo>
                  <a:pt x="8110304" y="4975607"/>
                </a:lnTo>
                <a:lnTo>
                  <a:pt x="8334756" y="4975183"/>
                </a:lnTo>
                <a:lnTo>
                  <a:pt x="8557006" y="4974760"/>
                </a:lnTo>
                <a:lnTo>
                  <a:pt x="8556752" y="5466758"/>
                </a:lnTo>
                <a:lnTo>
                  <a:pt x="8334503" y="5467097"/>
                </a:lnTo>
                <a:lnTo>
                  <a:pt x="8109966" y="5467435"/>
                </a:lnTo>
                <a:close/>
                <a:moveTo>
                  <a:pt x="8561832" y="5466842"/>
                </a:moveTo>
                <a:lnTo>
                  <a:pt x="8562085" y="4974844"/>
                </a:lnTo>
                <a:lnTo>
                  <a:pt x="8786706" y="4974421"/>
                </a:lnTo>
                <a:lnTo>
                  <a:pt x="9009041" y="4973998"/>
                </a:lnTo>
                <a:lnTo>
                  <a:pt x="9008872" y="5466165"/>
                </a:lnTo>
                <a:lnTo>
                  <a:pt x="8786452" y="5466504"/>
                </a:lnTo>
                <a:lnTo>
                  <a:pt x="8561747" y="5466842"/>
                </a:lnTo>
                <a:close/>
                <a:moveTo>
                  <a:pt x="9342204" y="4470316"/>
                </a:moveTo>
                <a:lnTo>
                  <a:pt x="9014290" y="4470908"/>
                </a:lnTo>
                <a:lnTo>
                  <a:pt x="9014290" y="4372695"/>
                </a:lnTo>
                <a:cubicBezTo>
                  <a:pt x="9014290" y="4372695"/>
                  <a:pt x="9014460" y="3979080"/>
                  <a:pt x="9014460" y="3979080"/>
                </a:cubicBezTo>
                <a:lnTo>
                  <a:pt x="9461585" y="3978064"/>
                </a:lnTo>
                <a:lnTo>
                  <a:pt x="9461585" y="4469977"/>
                </a:lnTo>
                <a:cubicBezTo>
                  <a:pt x="9461585" y="4469977"/>
                  <a:pt x="9342204" y="4470231"/>
                  <a:pt x="9342204" y="4470231"/>
                </a:cubicBezTo>
                <a:close/>
                <a:moveTo>
                  <a:pt x="9009465" y="3973661"/>
                </a:moveTo>
                <a:lnTo>
                  <a:pt x="8562594" y="3974592"/>
                </a:lnTo>
                <a:lnTo>
                  <a:pt x="8562594" y="3769530"/>
                </a:lnTo>
                <a:cubicBezTo>
                  <a:pt x="8562594" y="3769530"/>
                  <a:pt x="8562848" y="3483187"/>
                  <a:pt x="8562848" y="3483187"/>
                </a:cubicBezTo>
                <a:lnTo>
                  <a:pt x="8787384" y="3482594"/>
                </a:lnTo>
                <a:lnTo>
                  <a:pt x="9009634" y="3482002"/>
                </a:lnTo>
                <a:lnTo>
                  <a:pt x="9009634" y="3654468"/>
                </a:lnTo>
                <a:cubicBezTo>
                  <a:pt x="9009634" y="3654468"/>
                  <a:pt x="9009465" y="3973576"/>
                  <a:pt x="9009465" y="3973576"/>
                </a:cubicBezTo>
                <a:close/>
                <a:moveTo>
                  <a:pt x="9015476" y="993648"/>
                </a:moveTo>
                <a:lnTo>
                  <a:pt x="9015645" y="503174"/>
                </a:lnTo>
                <a:lnTo>
                  <a:pt x="9240097" y="502327"/>
                </a:lnTo>
                <a:lnTo>
                  <a:pt x="9462262" y="501481"/>
                </a:lnTo>
                <a:lnTo>
                  <a:pt x="9462262" y="992039"/>
                </a:lnTo>
                <a:cubicBezTo>
                  <a:pt x="9462262" y="992039"/>
                  <a:pt x="9015561" y="993648"/>
                  <a:pt x="9015561" y="993648"/>
                </a:cubicBezTo>
                <a:close/>
                <a:moveTo>
                  <a:pt x="9462177" y="495977"/>
                </a:moveTo>
                <a:lnTo>
                  <a:pt x="9240012" y="496824"/>
                </a:lnTo>
                <a:lnTo>
                  <a:pt x="9015561" y="497671"/>
                </a:lnTo>
                <a:lnTo>
                  <a:pt x="9015561" y="132249"/>
                </a:lnTo>
                <a:cubicBezTo>
                  <a:pt x="9015561" y="132249"/>
                  <a:pt x="9015730" y="7451"/>
                  <a:pt x="9015730" y="7451"/>
                </a:cubicBezTo>
                <a:lnTo>
                  <a:pt x="9462177" y="5588"/>
                </a:lnTo>
                <a:lnTo>
                  <a:pt x="9462177" y="495977"/>
                </a:lnTo>
                <a:close/>
                <a:moveTo>
                  <a:pt x="9010650" y="497671"/>
                </a:moveTo>
                <a:lnTo>
                  <a:pt x="8788653" y="498517"/>
                </a:lnTo>
                <a:lnTo>
                  <a:pt x="8564372" y="499364"/>
                </a:lnTo>
                <a:lnTo>
                  <a:pt x="8564541" y="129879"/>
                </a:lnTo>
                <a:lnTo>
                  <a:pt x="8564541" y="9313"/>
                </a:lnTo>
                <a:cubicBezTo>
                  <a:pt x="8564541" y="9313"/>
                  <a:pt x="9010735" y="7451"/>
                  <a:pt x="9010735" y="7451"/>
                </a:cubicBezTo>
                <a:lnTo>
                  <a:pt x="9010566" y="497671"/>
                </a:lnTo>
                <a:close/>
                <a:moveTo>
                  <a:pt x="8559546" y="121243"/>
                </a:moveTo>
                <a:lnTo>
                  <a:pt x="8559377" y="499364"/>
                </a:lnTo>
                <a:lnTo>
                  <a:pt x="8337551" y="500211"/>
                </a:lnTo>
                <a:lnTo>
                  <a:pt x="8113437" y="501057"/>
                </a:lnTo>
                <a:lnTo>
                  <a:pt x="8113691" y="132673"/>
                </a:lnTo>
                <a:lnTo>
                  <a:pt x="8113691" y="11176"/>
                </a:lnTo>
                <a:cubicBezTo>
                  <a:pt x="8113691" y="11176"/>
                  <a:pt x="8559631" y="9313"/>
                  <a:pt x="8559631" y="9313"/>
                </a:cubicBezTo>
                <a:lnTo>
                  <a:pt x="8559631" y="121243"/>
                </a:lnTo>
                <a:close/>
                <a:moveTo>
                  <a:pt x="8108442" y="124206"/>
                </a:moveTo>
                <a:lnTo>
                  <a:pt x="8108188" y="501142"/>
                </a:lnTo>
                <a:lnTo>
                  <a:pt x="7886446" y="501989"/>
                </a:lnTo>
                <a:lnTo>
                  <a:pt x="7662502" y="502835"/>
                </a:lnTo>
                <a:lnTo>
                  <a:pt x="7662841" y="129032"/>
                </a:lnTo>
                <a:lnTo>
                  <a:pt x="7662841" y="13039"/>
                </a:lnTo>
                <a:cubicBezTo>
                  <a:pt x="7662841" y="13039"/>
                  <a:pt x="8108527" y="11176"/>
                  <a:pt x="8108527" y="11176"/>
                </a:cubicBezTo>
                <a:lnTo>
                  <a:pt x="8108527" y="124121"/>
                </a:lnTo>
                <a:close/>
                <a:moveTo>
                  <a:pt x="7657592" y="119634"/>
                </a:moveTo>
                <a:lnTo>
                  <a:pt x="7657253" y="502835"/>
                </a:lnTo>
                <a:lnTo>
                  <a:pt x="7435681" y="503682"/>
                </a:lnTo>
                <a:lnTo>
                  <a:pt x="7211907" y="504529"/>
                </a:lnTo>
                <a:lnTo>
                  <a:pt x="7212330" y="129371"/>
                </a:lnTo>
                <a:lnTo>
                  <a:pt x="7212330" y="14901"/>
                </a:lnTo>
                <a:cubicBezTo>
                  <a:pt x="7212330" y="14901"/>
                  <a:pt x="7657762" y="13039"/>
                  <a:pt x="7657762" y="13039"/>
                </a:cubicBezTo>
                <a:lnTo>
                  <a:pt x="7657762" y="119549"/>
                </a:lnTo>
                <a:close/>
                <a:moveTo>
                  <a:pt x="7206912" y="119634"/>
                </a:moveTo>
                <a:lnTo>
                  <a:pt x="7206488" y="504529"/>
                </a:lnTo>
                <a:lnTo>
                  <a:pt x="6985085" y="505375"/>
                </a:lnTo>
                <a:lnTo>
                  <a:pt x="6761480" y="506222"/>
                </a:lnTo>
                <a:lnTo>
                  <a:pt x="6761903" y="121920"/>
                </a:lnTo>
                <a:lnTo>
                  <a:pt x="6762073" y="16849"/>
                </a:lnTo>
                <a:lnTo>
                  <a:pt x="7207081" y="14986"/>
                </a:lnTo>
                <a:lnTo>
                  <a:pt x="7207081" y="119634"/>
                </a:lnTo>
                <a:close/>
                <a:moveTo>
                  <a:pt x="6756401" y="110490"/>
                </a:moveTo>
                <a:lnTo>
                  <a:pt x="6755892" y="506222"/>
                </a:lnTo>
                <a:lnTo>
                  <a:pt x="6534573" y="507069"/>
                </a:lnTo>
                <a:lnTo>
                  <a:pt x="6311138" y="507915"/>
                </a:lnTo>
                <a:lnTo>
                  <a:pt x="6311646" y="141478"/>
                </a:lnTo>
                <a:lnTo>
                  <a:pt x="6311816" y="18627"/>
                </a:lnTo>
                <a:lnTo>
                  <a:pt x="6756485" y="16764"/>
                </a:lnTo>
                <a:lnTo>
                  <a:pt x="6756485" y="110405"/>
                </a:lnTo>
                <a:close/>
                <a:moveTo>
                  <a:pt x="6306058" y="132842"/>
                </a:moveTo>
                <a:lnTo>
                  <a:pt x="6305551" y="508000"/>
                </a:lnTo>
                <a:lnTo>
                  <a:pt x="6084401" y="508847"/>
                </a:lnTo>
                <a:lnTo>
                  <a:pt x="5861135" y="509693"/>
                </a:lnTo>
                <a:lnTo>
                  <a:pt x="5861727" y="141393"/>
                </a:lnTo>
                <a:lnTo>
                  <a:pt x="5861897" y="20659"/>
                </a:lnTo>
                <a:lnTo>
                  <a:pt x="6306312" y="18796"/>
                </a:lnTo>
                <a:lnTo>
                  <a:pt x="6306143" y="132927"/>
                </a:lnTo>
                <a:close/>
                <a:moveTo>
                  <a:pt x="5855970" y="132249"/>
                </a:moveTo>
                <a:lnTo>
                  <a:pt x="5855377" y="509693"/>
                </a:lnTo>
                <a:lnTo>
                  <a:pt x="5634313" y="510540"/>
                </a:lnTo>
                <a:lnTo>
                  <a:pt x="5411216" y="511387"/>
                </a:lnTo>
                <a:lnTo>
                  <a:pt x="5411809" y="143256"/>
                </a:lnTo>
                <a:lnTo>
                  <a:pt x="5411978" y="22437"/>
                </a:lnTo>
                <a:lnTo>
                  <a:pt x="5856055" y="20574"/>
                </a:lnTo>
                <a:lnTo>
                  <a:pt x="5855885" y="132249"/>
                </a:lnTo>
                <a:close/>
                <a:moveTo>
                  <a:pt x="5406051" y="134112"/>
                </a:moveTo>
                <a:lnTo>
                  <a:pt x="5405374" y="511387"/>
                </a:lnTo>
                <a:lnTo>
                  <a:pt x="5184479" y="512233"/>
                </a:lnTo>
                <a:lnTo>
                  <a:pt x="4961551" y="513080"/>
                </a:lnTo>
                <a:lnTo>
                  <a:pt x="4962229" y="147405"/>
                </a:lnTo>
                <a:lnTo>
                  <a:pt x="4962483" y="24299"/>
                </a:lnTo>
                <a:lnTo>
                  <a:pt x="5406221" y="22437"/>
                </a:lnTo>
                <a:lnTo>
                  <a:pt x="5406051" y="134112"/>
                </a:lnTo>
                <a:close/>
                <a:moveTo>
                  <a:pt x="4956302" y="138515"/>
                </a:moveTo>
                <a:lnTo>
                  <a:pt x="4955625" y="513080"/>
                </a:lnTo>
                <a:lnTo>
                  <a:pt x="4734899" y="513927"/>
                </a:lnTo>
                <a:lnTo>
                  <a:pt x="4512141" y="514773"/>
                </a:lnTo>
                <a:lnTo>
                  <a:pt x="4512903" y="142663"/>
                </a:lnTo>
                <a:lnTo>
                  <a:pt x="4513157" y="26162"/>
                </a:lnTo>
                <a:lnTo>
                  <a:pt x="4956641" y="24299"/>
                </a:lnTo>
                <a:lnTo>
                  <a:pt x="4956387" y="138430"/>
                </a:lnTo>
                <a:close/>
                <a:moveTo>
                  <a:pt x="4506807" y="132673"/>
                </a:moveTo>
                <a:lnTo>
                  <a:pt x="4506045" y="514858"/>
                </a:lnTo>
                <a:lnTo>
                  <a:pt x="4285404" y="515705"/>
                </a:lnTo>
                <a:lnTo>
                  <a:pt x="4062815" y="516551"/>
                </a:lnTo>
                <a:lnTo>
                  <a:pt x="4063661" y="150029"/>
                </a:lnTo>
                <a:lnTo>
                  <a:pt x="4063915" y="28109"/>
                </a:lnTo>
                <a:lnTo>
                  <a:pt x="4507061" y="26247"/>
                </a:lnTo>
                <a:lnTo>
                  <a:pt x="4506807" y="132673"/>
                </a:lnTo>
                <a:close/>
                <a:moveTo>
                  <a:pt x="4057396" y="140716"/>
                </a:moveTo>
                <a:lnTo>
                  <a:pt x="4056549" y="516551"/>
                </a:lnTo>
                <a:lnTo>
                  <a:pt x="3836077" y="517398"/>
                </a:lnTo>
                <a:lnTo>
                  <a:pt x="3613573" y="518245"/>
                </a:lnTo>
                <a:lnTo>
                  <a:pt x="3614505" y="147151"/>
                </a:lnTo>
                <a:lnTo>
                  <a:pt x="3614759" y="29972"/>
                </a:lnTo>
                <a:lnTo>
                  <a:pt x="4057565" y="28109"/>
                </a:lnTo>
                <a:lnTo>
                  <a:pt x="4057311" y="140716"/>
                </a:lnTo>
                <a:close/>
                <a:moveTo>
                  <a:pt x="3608324" y="136991"/>
                </a:moveTo>
                <a:lnTo>
                  <a:pt x="3607393" y="518245"/>
                </a:lnTo>
                <a:lnTo>
                  <a:pt x="3387090" y="519091"/>
                </a:lnTo>
                <a:lnTo>
                  <a:pt x="3164756" y="519938"/>
                </a:lnTo>
                <a:lnTo>
                  <a:pt x="3165687" y="144611"/>
                </a:lnTo>
                <a:lnTo>
                  <a:pt x="3165940" y="31835"/>
                </a:lnTo>
                <a:lnTo>
                  <a:pt x="3608493" y="29972"/>
                </a:lnTo>
                <a:lnTo>
                  <a:pt x="3608240" y="136991"/>
                </a:lnTo>
                <a:close/>
                <a:moveTo>
                  <a:pt x="3159337" y="133604"/>
                </a:moveTo>
                <a:lnTo>
                  <a:pt x="3158321" y="519853"/>
                </a:lnTo>
                <a:lnTo>
                  <a:pt x="2938187" y="520700"/>
                </a:lnTo>
                <a:lnTo>
                  <a:pt x="2716022" y="521547"/>
                </a:lnTo>
                <a:lnTo>
                  <a:pt x="2717038" y="142494"/>
                </a:lnTo>
                <a:lnTo>
                  <a:pt x="2717377" y="33613"/>
                </a:lnTo>
                <a:lnTo>
                  <a:pt x="3159590" y="31750"/>
                </a:lnTo>
                <a:lnTo>
                  <a:pt x="3159337" y="133604"/>
                </a:lnTo>
                <a:close/>
                <a:moveTo>
                  <a:pt x="2710603" y="130810"/>
                </a:moveTo>
                <a:lnTo>
                  <a:pt x="2709503" y="521547"/>
                </a:lnTo>
                <a:lnTo>
                  <a:pt x="2489454" y="522393"/>
                </a:lnTo>
                <a:lnTo>
                  <a:pt x="2267458" y="523240"/>
                </a:lnTo>
                <a:lnTo>
                  <a:pt x="2268559" y="146812"/>
                </a:lnTo>
                <a:lnTo>
                  <a:pt x="2268898" y="35475"/>
                </a:lnTo>
                <a:lnTo>
                  <a:pt x="2710857" y="33613"/>
                </a:lnTo>
                <a:lnTo>
                  <a:pt x="2710603" y="130810"/>
                </a:lnTo>
                <a:close/>
                <a:moveTo>
                  <a:pt x="2261955" y="149691"/>
                </a:moveTo>
                <a:lnTo>
                  <a:pt x="2260854" y="523325"/>
                </a:lnTo>
                <a:lnTo>
                  <a:pt x="2040974" y="524171"/>
                </a:lnTo>
                <a:lnTo>
                  <a:pt x="1819148" y="525018"/>
                </a:lnTo>
                <a:lnTo>
                  <a:pt x="1820333" y="145203"/>
                </a:lnTo>
                <a:lnTo>
                  <a:pt x="1820672" y="37423"/>
                </a:lnTo>
                <a:lnTo>
                  <a:pt x="2262293" y="35560"/>
                </a:lnTo>
                <a:lnTo>
                  <a:pt x="2261955" y="149691"/>
                </a:lnTo>
                <a:close/>
                <a:moveTo>
                  <a:pt x="1813645" y="148167"/>
                </a:moveTo>
                <a:lnTo>
                  <a:pt x="1812459" y="525018"/>
                </a:lnTo>
                <a:lnTo>
                  <a:pt x="1592749" y="525865"/>
                </a:lnTo>
                <a:lnTo>
                  <a:pt x="1371092" y="526711"/>
                </a:lnTo>
                <a:lnTo>
                  <a:pt x="1372362" y="148759"/>
                </a:lnTo>
                <a:lnTo>
                  <a:pt x="1372701" y="39201"/>
                </a:lnTo>
                <a:lnTo>
                  <a:pt x="1813983" y="37338"/>
                </a:lnTo>
                <a:lnTo>
                  <a:pt x="1813645" y="148082"/>
                </a:lnTo>
                <a:close/>
                <a:moveTo>
                  <a:pt x="1365419" y="151723"/>
                </a:moveTo>
                <a:lnTo>
                  <a:pt x="1364149" y="526711"/>
                </a:lnTo>
                <a:lnTo>
                  <a:pt x="1144524" y="527558"/>
                </a:lnTo>
                <a:lnTo>
                  <a:pt x="923036" y="528405"/>
                </a:lnTo>
                <a:lnTo>
                  <a:pt x="924306" y="151299"/>
                </a:lnTo>
                <a:lnTo>
                  <a:pt x="924645" y="41148"/>
                </a:lnTo>
                <a:lnTo>
                  <a:pt x="1365589" y="39285"/>
                </a:lnTo>
                <a:lnTo>
                  <a:pt x="1365250" y="151723"/>
                </a:lnTo>
                <a:close/>
                <a:moveTo>
                  <a:pt x="917448" y="154178"/>
                </a:moveTo>
                <a:lnTo>
                  <a:pt x="916178" y="528405"/>
                </a:lnTo>
                <a:lnTo>
                  <a:pt x="696722" y="529251"/>
                </a:lnTo>
                <a:lnTo>
                  <a:pt x="475403" y="530098"/>
                </a:lnTo>
                <a:lnTo>
                  <a:pt x="476758" y="152739"/>
                </a:lnTo>
                <a:lnTo>
                  <a:pt x="477181" y="42926"/>
                </a:lnTo>
                <a:lnTo>
                  <a:pt x="917871" y="41063"/>
                </a:lnTo>
                <a:lnTo>
                  <a:pt x="917448" y="154178"/>
                </a:lnTo>
                <a:close/>
                <a:moveTo>
                  <a:pt x="29633" y="44789"/>
                </a:moveTo>
                <a:lnTo>
                  <a:pt x="469985" y="42926"/>
                </a:lnTo>
                <a:lnTo>
                  <a:pt x="469561" y="155702"/>
                </a:lnTo>
                <a:lnTo>
                  <a:pt x="468207" y="530098"/>
                </a:lnTo>
                <a:lnTo>
                  <a:pt x="248920" y="530945"/>
                </a:lnTo>
                <a:lnTo>
                  <a:pt x="27771" y="531791"/>
                </a:lnTo>
                <a:lnTo>
                  <a:pt x="29633" y="44789"/>
                </a:lnTo>
                <a:close/>
                <a:moveTo>
                  <a:pt x="27771" y="538480"/>
                </a:moveTo>
                <a:lnTo>
                  <a:pt x="248920" y="537633"/>
                </a:lnTo>
                <a:lnTo>
                  <a:pt x="468207" y="536787"/>
                </a:lnTo>
                <a:lnTo>
                  <a:pt x="467445" y="754888"/>
                </a:lnTo>
                <a:lnTo>
                  <a:pt x="466429" y="1024128"/>
                </a:lnTo>
                <a:lnTo>
                  <a:pt x="25908" y="1025737"/>
                </a:lnTo>
                <a:lnTo>
                  <a:pt x="27771" y="538565"/>
                </a:lnTo>
                <a:close/>
                <a:moveTo>
                  <a:pt x="24045" y="1519767"/>
                </a:moveTo>
                <a:lnTo>
                  <a:pt x="25908" y="1032425"/>
                </a:lnTo>
                <a:lnTo>
                  <a:pt x="466429" y="1030817"/>
                </a:lnTo>
                <a:lnTo>
                  <a:pt x="464650" y="1518328"/>
                </a:lnTo>
                <a:lnTo>
                  <a:pt x="245279" y="1519089"/>
                </a:lnTo>
                <a:lnTo>
                  <a:pt x="24045" y="1519851"/>
                </a:lnTo>
                <a:close/>
                <a:moveTo>
                  <a:pt x="24045" y="1526455"/>
                </a:moveTo>
                <a:lnTo>
                  <a:pt x="245279" y="1525693"/>
                </a:lnTo>
                <a:lnTo>
                  <a:pt x="464650" y="1524932"/>
                </a:lnTo>
                <a:lnTo>
                  <a:pt x="463127" y="1935396"/>
                </a:lnTo>
                <a:lnTo>
                  <a:pt x="462873" y="2012611"/>
                </a:lnTo>
                <a:lnTo>
                  <a:pt x="243417" y="2013289"/>
                </a:lnTo>
                <a:lnTo>
                  <a:pt x="22183" y="2013966"/>
                </a:lnTo>
                <a:lnTo>
                  <a:pt x="24045" y="1526455"/>
                </a:lnTo>
                <a:close/>
                <a:moveTo>
                  <a:pt x="22183" y="2020655"/>
                </a:moveTo>
                <a:lnTo>
                  <a:pt x="243417" y="2019978"/>
                </a:lnTo>
                <a:lnTo>
                  <a:pt x="462873" y="2019300"/>
                </a:lnTo>
                <a:lnTo>
                  <a:pt x="461095" y="2507234"/>
                </a:lnTo>
                <a:lnTo>
                  <a:pt x="241638" y="2507827"/>
                </a:lnTo>
                <a:lnTo>
                  <a:pt x="20320" y="2508420"/>
                </a:lnTo>
                <a:lnTo>
                  <a:pt x="22183" y="2020655"/>
                </a:lnTo>
                <a:close/>
                <a:moveTo>
                  <a:pt x="20320" y="2515108"/>
                </a:moveTo>
                <a:lnTo>
                  <a:pt x="461095" y="2513838"/>
                </a:lnTo>
                <a:lnTo>
                  <a:pt x="459317" y="3001942"/>
                </a:lnTo>
                <a:lnTo>
                  <a:pt x="239776" y="3002534"/>
                </a:lnTo>
                <a:lnTo>
                  <a:pt x="18457" y="3003127"/>
                </a:lnTo>
                <a:lnTo>
                  <a:pt x="20320" y="2515193"/>
                </a:lnTo>
                <a:close/>
                <a:moveTo>
                  <a:pt x="16595" y="3497834"/>
                </a:moveTo>
                <a:lnTo>
                  <a:pt x="18457" y="3009731"/>
                </a:lnTo>
                <a:lnTo>
                  <a:pt x="459317" y="3008546"/>
                </a:lnTo>
                <a:lnTo>
                  <a:pt x="458470" y="3252640"/>
                </a:lnTo>
                <a:lnTo>
                  <a:pt x="457623" y="3496818"/>
                </a:lnTo>
                <a:lnTo>
                  <a:pt x="238083" y="3497326"/>
                </a:lnTo>
                <a:lnTo>
                  <a:pt x="16679" y="3497834"/>
                </a:lnTo>
                <a:close/>
                <a:moveTo>
                  <a:pt x="14732" y="3992880"/>
                </a:moveTo>
                <a:lnTo>
                  <a:pt x="16595" y="3504608"/>
                </a:lnTo>
                <a:lnTo>
                  <a:pt x="237998" y="3504015"/>
                </a:lnTo>
                <a:lnTo>
                  <a:pt x="457538" y="3503507"/>
                </a:lnTo>
                <a:lnTo>
                  <a:pt x="456269" y="3860800"/>
                </a:lnTo>
                <a:lnTo>
                  <a:pt x="455761" y="3991949"/>
                </a:lnTo>
                <a:lnTo>
                  <a:pt x="236220" y="3992457"/>
                </a:lnTo>
                <a:lnTo>
                  <a:pt x="14817" y="3992965"/>
                </a:lnTo>
                <a:close/>
                <a:moveTo>
                  <a:pt x="236135" y="3999061"/>
                </a:moveTo>
                <a:lnTo>
                  <a:pt x="455761" y="3998553"/>
                </a:lnTo>
                <a:lnTo>
                  <a:pt x="454999" y="4204801"/>
                </a:lnTo>
                <a:lnTo>
                  <a:pt x="453983" y="4487249"/>
                </a:lnTo>
                <a:lnTo>
                  <a:pt x="339090" y="4487503"/>
                </a:lnTo>
                <a:lnTo>
                  <a:pt x="12869" y="4488096"/>
                </a:lnTo>
                <a:lnTo>
                  <a:pt x="14732" y="3999569"/>
                </a:lnTo>
                <a:lnTo>
                  <a:pt x="236135" y="3999061"/>
                </a:lnTo>
                <a:close/>
                <a:moveTo>
                  <a:pt x="11007" y="4983481"/>
                </a:moveTo>
                <a:lnTo>
                  <a:pt x="12869" y="4494784"/>
                </a:lnTo>
                <a:lnTo>
                  <a:pt x="129201" y="4494531"/>
                </a:lnTo>
                <a:lnTo>
                  <a:pt x="453983" y="4493853"/>
                </a:lnTo>
                <a:lnTo>
                  <a:pt x="452204" y="4982718"/>
                </a:lnTo>
                <a:lnTo>
                  <a:pt x="232579" y="4983057"/>
                </a:lnTo>
                <a:lnTo>
                  <a:pt x="11091" y="4983396"/>
                </a:lnTo>
                <a:close/>
                <a:moveTo>
                  <a:pt x="10922" y="4990084"/>
                </a:moveTo>
                <a:lnTo>
                  <a:pt x="232410" y="4989661"/>
                </a:lnTo>
                <a:lnTo>
                  <a:pt x="452035" y="4989238"/>
                </a:lnTo>
                <a:lnTo>
                  <a:pt x="450765" y="5341282"/>
                </a:lnTo>
                <a:lnTo>
                  <a:pt x="450257" y="5478273"/>
                </a:lnTo>
                <a:lnTo>
                  <a:pt x="230547" y="5478611"/>
                </a:lnTo>
                <a:lnTo>
                  <a:pt x="8975" y="5478950"/>
                </a:lnTo>
                <a:lnTo>
                  <a:pt x="10837" y="4990084"/>
                </a:lnTo>
                <a:close/>
                <a:moveTo>
                  <a:pt x="9059" y="5485723"/>
                </a:moveTo>
                <a:lnTo>
                  <a:pt x="230632" y="5485384"/>
                </a:lnTo>
                <a:lnTo>
                  <a:pt x="450342" y="5485046"/>
                </a:lnTo>
                <a:lnTo>
                  <a:pt x="449834" y="5620767"/>
                </a:lnTo>
                <a:lnTo>
                  <a:pt x="448564" y="5974250"/>
                </a:lnTo>
                <a:lnTo>
                  <a:pt x="7196" y="5974758"/>
                </a:lnTo>
                <a:lnTo>
                  <a:pt x="9059" y="5485723"/>
                </a:lnTo>
                <a:close/>
                <a:moveTo>
                  <a:pt x="456946" y="5622968"/>
                </a:moveTo>
                <a:lnTo>
                  <a:pt x="457454" y="5484961"/>
                </a:lnTo>
                <a:lnTo>
                  <a:pt x="679196" y="5484623"/>
                </a:lnTo>
                <a:lnTo>
                  <a:pt x="899075" y="5484284"/>
                </a:lnTo>
                <a:lnTo>
                  <a:pt x="898567" y="5621021"/>
                </a:lnTo>
                <a:lnTo>
                  <a:pt x="897382" y="5973657"/>
                </a:lnTo>
                <a:lnTo>
                  <a:pt x="455676" y="5974165"/>
                </a:lnTo>
                <a:lnTo>
                  <a:pt x="456946" y="5622883"/>
                </a:lnTo>
                <a:close/>
                <a:moveTo>
                  <a:pt x="905595" y="5623222"/>
                </a:moveTo>
                <a:lnTo>
                  <a:pt x="906103" y="5484284"/>
                </a:lnTo>
                <a:lnTo>
                  <a:pt x="1128014" y="5483945"/>
                </a:lnTo>
                <a:lnTo>
                  <a:pt x="1347978" y="5483607"/>
                </a:lnTo>
                <a:lnTo>
                  <a:pt x="1347555" y="5621105"/>
                </a:lnTo>
                <a:lnTo>
                  <a:pt x="1346369" y="5973149"/>
                </a:lnTo>
                <a:lnTo>
                  <a:pt x="904409" y="5973657"/>
                </a:lnTo>
                <a:lnTo>
                  <a:pt x="905595" y="5623222"/>
                </a:lnTo>
                <a:close/>
                <a:moveTo>
                  <a:pt x="1354413" y="5623222"/>
                </a:moveTo>
                <a:lnTo>
                  <a:pt x="1354836" y="5483522"/>
                </a:lnTo>
                <a:lnTo>
                  <a:pt x="1576917" y="5483183"/>
                </a:lnTo>
                <a:lnTo>
                  <a:pt x="1797050" y="5482844"/>
                </a:lnTo>
                <a:lnTo>
                  <a:pt x="1796627" y="5615348"/>
                </a:lnTo>
                <a:lnTo>
                  <a:pt x="1795526" y="5972557"/>
                </a:lnTo>
                <a:lnTo>
                  <a:pt x="1353227" y="5973065"/>
                </a:lnTo>
                <a:lnTo>
                  <a:pt x="1354413" y="5623137"/>
                </a:lnTo>
                <a:close/>
                <a:moveTo>
                  <a:pt x="1803400" y="5617718"/>
                </a:moveTo>
                <a:lnTo>
                  <a:pt x="1803823" y="5482844"/>
                </a:lnTo>
                <a:lnTo>
                  <a:pt x="2026073" y="5482506"/>
                </a:lnTo>
                <a:lnTo>
                  <a:pt x="2246376" y="5482167"/>
                </a:lnTo>
                <a:lnTo>
                  <a:pt x="2245953" y="5617549"/>
                </a:lnTo>
                <a:lnTo>
                  <a:pt x="2244937" y="5972049"/>
                </a:lnTo>
                <a:lnTo>
                  <a:pt x="1802299" y="5972557"/>
                </a:lnTo>
                <a:lnTo>
                  <a:pt x="1803400" y="5617634"/>
                </a:lnTo>
                <a:close/>
                <a:moveTo>
                  <a:pt x="2252641" y="5619750"/>
                </a:moveTo>
                <a:lnTo>
                  <a:pt x="2253065" y="5482167"/>
                </a:lnTo>
                <a:lnTo>
                  <a:pt x="2475484" y="5481829"/>
                </a:lnTo>
                <a:lnTo>
                  <a:pt x="2695956" y="5481490"/>
                </a:lnTo>
                <a:lnTo>
                  <a:pt x="2695617" y="5618142"/>
                </a:lnTo>
                <a:lnTo>
                  <a:pt x="2694601" y="5971541"/>
                </a:lnTo>
                <a:lnTo>
                  <a:pt x="2251710" y="5972049"/>
                </a:lnTo>
                <a:lnTo>
                  <a:pt x="2252726" y="5619750"/>
                </a:lnTo>
                <a:close/>
                <a:moveTo>
                  <a:pt x="2701967" y="5620343"/>
                </a:moveTo>
                <a:lnTo>
                  <a:pt x="2702390" y="5481490"/>
                </a:lnTo>
                <a:lnTo>
                  <a:pt x="2924979" y="5481151"/>
                </a:lnTo>
                <a:lnTo>
                  <a:pt x="3145536" y="5480813"/>
                </a:lnTo>
                <a:lnTo>
                  <a:pt x="3144266" y="5971033"/>
                </a:lnTo>
                <a:lnTo>
                  <a:pt x="2701036" y="5971541"/>
                </a:lnTo>
                <a:lnTo>
                  <a:pt x="2701967" y="5620258"/>
                </a:lnTo>
                <a:close/>
                <a:moveTo>
                  <a:pt x="3151971" y="5480813"/>
                </a:moveTo>
                <a:lnTo>
                  <a:pt x="3374729" y="5480474"/>
                </a:lnTo>
                <a:lnTo>
                  <a:pt x="3595455" y="5480135"/>
                </a:lnTo>
                <a:lnTo>
                  <a:pt x="3594269" y="5970525"/>
                </a:lnTo>
                <a:lnTo>
                  <a:pt x="3150701" y="5971033"/>
                </a:lnTo>
                <a:lnTo>
                  <a:pt x="3151971" y="5480813"/>
                </a:lnTo>
                <a:close/>
                <a:moveTo>
                  <a:pt x="3601720" y="5480135"/>
                </a:moveTo>
                <a:lnTo>
                  <a:pt x="3824648" y="5479797"/>
                </a:lnTo>
                <a:lnTo>
                  <a:pt x="4045543" y="5479458"/>
                </a:lnTo>
                <a:lnTo>
                  <a:pt x="4044442" y="5970017"/>
                </a:lnTo>
                <a:lnTo>
                  <a:pt x="3600619" y="5970525"/>
                </a:lnTo>
                <a:lnTo>
                  <a:pt x="3601805" y="5480135"/>
                </a:lnTo>
                <a:close/>
                <a:moveTo>
                  <a:pt x="4051639" y="5479373"/>
                </a:moveTo>
                <a:lnTo>
                  <a:pt x="4274651" y="5479034"/>
                </a:lnTo>
                <a:lnTo>
                  <a:pt x="4495631" y="5478696"/>
                </a:lnTo>
                <a:lnTo>
                  <a:pt x="4494615" y="5969424"/>
                </a:lnTo>
                <a:lnTo>
                  <a:pt x="4050453" y="5969932"/>
                </a:lnTo>
                <a:lnTo>
                  <a:pt x="4051554" y="5479373"/>
                </a:lnTo>
                <a:close/>
                <a:moveTo>
                  <a:pt x="4501812" y="5478696"/>
                </a:moveTo>
                <a:lnTo>
                  <a:pt x="4724993" y="5478357"/>
                </a:lnTo>
                <a:lnTo>
                  <a:pt x="4946142" y="5478018"/>
                </a:lnTo>
                <a:lnTo>
                  <a:pt x="4945211" y="5968916"/>
                </a:lnTo>
                <a:lnTo>
                  <a:pt x="4500711" y="5969424"/>
                </a:lnTo>
                <a:lnTo>
                  <a:pt x="4501727" y="5478696"/>
                </a:lnTo>
                <a:close/>
                <a:moveTo>
                  <a:pt x="4952154" y="5478018"/>
                </a:moveTo>
                <a:lnTo>
                  <a:pt x="5175504" y="5477680"/>
                </a:lnTo>
                <a:lnTo>
                  <a:pt x="5396823" y="5477341"/>
                </a:lnTo>
                <a:lnTo>
                  <a:pt x="5395976" y="5968408"/>
                </a:lnTo>
                <a:lnTo>
                  <a:pt x="4951222" y="5968916"/>
                </a:lnTo>
                <a:lnTo>
                  <a:pt x="4952154" y="5478018"/>
                </a:lnTo>
                <a:close/>
                <a:moveTo>
                  <a:pt x="5402665" y="5477341"/>
                </a:moveTo>
                <a:lnTo>
                  <a:pt x="5626185" y="5477002"/>
                </a:lnTo>
                <a:lnTo>
                  <a:pt x="5847673" y="5476664"/>
                </a:lnTo>
                <a:lnTo>
                  <a:pt x="5846911" y="5967900"/>
                </a:lnTo>
                <a:lnTo>
                  <a:pt x="5401818" y="5968408"/>
                </a:lnTo>
                <a:lnTo>
                  <a:pt x="5402665" y="5477341"/>
                </a:lnTo>
                <a:close/>
                <a:moveTo>
                  <a:pt x="5853430" y="5476579"/>
                </a:moveTo>
                <a:lnTo>
                  <a:pt x="6077119" y="5476241"/>
                </a:lnTo>
                <a:lnTo>
                  <a:pt x="6298692" y="5475902"/>
                </a:lnTo>
                <a:lnTo>
                  <a:pt x="6298015" y="5967223"/>
                </a:lnTo>
                <a:lnTo>
                  <a:pt x="5852668" y="5967731"/>
                </a:lnTo>
                <a:lnTo>
                  <a:pt x="5853430" y="5476494"/>
                </a:lnTo>
                <a:close/>
                <a:moveTo>
                  <a:pt x="6304280" y="5475902"/>
                </a:moveTo>
                <a:lnTo>
                  <a:pt x="6528138" y="5475563"/>
                </a:lnTo>
                <a:lnTo>
                  <a:pt x="6749881" y="5475225"/>
                </a:lnTo>
                <a:lnTo>
                  <a:pt x="6749288" y="5966715"/>
                </a:lnTo>
                <a:lnTo>
                  <a:pt x="6303602" y="5967223"/>
                </a:lnTo>
                <a:lnTo>
                  <a:pt x="6304280" y="5475902"/>
                </a:lnTo>
                <a:close/>
                <a:moveTo>
                  <a:pt x="6755469" y="5475225"/>
                </a:moveTo>
                <a:lnTo>
                  <a:pt x="6979497" y="5474886"/>
                </a:lnTo>
                <a:lnTo>
                  <a:pt x="7201323" y="5474547"/>
                </a:lnTo>
                <a:lnTo>
                  <a:pt x="7200816" y="5966207"/>
                </a:lnTo>
                <a:lnTo>
                  <a:pt x="6754791" y="5966715"/>
                </a:lnTo>
                <a:lnTo>
                  <a:pt x="6755385" y="5475140"/>
                </a:lnTo>
                <a:close/>
                <a:moveTo>
                  <a:pt x="7206742" y="5474463"/>
                </a:moveTo>
                <a:lnTo>
                  <a:pt x="7430939" y="5474124"/>
                </a:lnTo>
                <a:lnTo>
                  <a:pt x="7652936" y="5473785"/>
                </a:lnTo>
                <a:lnTo>
                  <a:pt x="7652512" y="5965614"/>
                </a:lnTo>
                <a:lnTo>
                  <a:pt x="7206235" y="5966122"/>
                </a:lnTo>
                <a:lnTo>
                  <a:pt x="7206742" y="5474463"/>
                </a:lnTo>
                <a:close/>
                <a:moveTo>
                  <a:pt x="7658269" y="5473785"/>
                </a:moveTo>
                <a:lnTo>
                  <a:pt x="7882636" y="5473447"/>
                </a:lnTo>
                <a:lnTo>
                  <a:pt x="8104802" y="5473108"/>
                </a:lnTo>
                <a:lnTo>
                  <a:pt x="8104463" y="5965106"/>
                </a:lnTo>
                <a:lnTo>
                  <a:pt x="7657846" y="5965614"/>
                </a:lnTo>
                <a:lnTo>
                  <a:pt x="7658269" y="5473785"/>
                </a:lnTo>
                <a:close/>
                <a:moveTo>
                  <a:pt x="8109966" y="5473108"/>
                </a:moveTo>
                <a:lnTo>
                  <a:pt x="8334503" y="5472769"/>
                </a:lnTo>
                <a:lnTo>
                  <a:pt x="8556752" y="5472431"/>
                </a:lnTo>
                <a:lnTo>
                  <a:pt x="8556498" y="5964598"/>
                </a:lnTo>
                <a:lnTo>
                  <a:pt x="8109627" y="5965106"/>
                </a:lnTo>
                <a:lnTo>
                  <a:pt x="8109966" y="5473108"/>
                </a:lnTo>
                <a:close/>
                <a:moveTo>
                  <a:pt x="8561832" y="5472431"/>
                </a:moveTo>
                <a:lnTo>
                  <a:pt x="8786537" y="5472092"/>
                </a:lnTo>
                <a:lnTo>
                  <a:pt x="9008956" y="5471753"/>
                </a:lnTo>
                <a:lnTo>
                  <a:pt x="9008787" y="5964090"/>
                </a:lnTo>
                <a:lnTo>
                  <a:pt x="8561578" y="5964598"/>
                </a:lnTo>
                <a:lnTo>
                  <a:pt x="8561832" y="5472431"/>
                </a:lnTo>
                <a:close/>
                <a:moveTo>
                  <a:pt x="9461246" y="5963497"/>
                </a:moveTo>
                <a:lnTo>
                  <a:pt x="9013783" y="5964005"/>
                </a:lnTo>
                <a:lnTo>
                  <a:pt x="9013952" y="5471668"/>
                </a:lnTo>
                <a:lnTo>
                  <a:pt x="9238827" y="5471330"/>
                </a:lnTo>
                <a:lnTo>
                  <a:pt x="9461416" y="5470991"/>
                </a:lnTo>
                <a:lnTo>
                  <a:pt x="9461416" y="5963497"/>
                </a:lnTo>
                <a:close/>
                <a:moveTo>
                  <a:pt x="9461416" y="4973236"/>
                </a:moveTo>
                <a:lnTo>
                  <a:pt x="9461416" y="5465573"/>
                </a:lnTo>
                <a:cubicBezTo>
                  <a:pt x="9461416" y="5465573"/>
                  <a:pt x="9238827" y="5465911"/>
                  <a:pt x="9238827" y="5465911"/>
                </a:cubicBezTo>
                <a:lnTo>
                  <a:pt x="9013952" y="5466250"/>
                </a:lnTo>
                <a:lnTo>
                  <a:pt x="9014121" y="4974083"/>
                </a:lnTo>
                <a:lnTo>
                  <a:pt x="9238911" y="4973659"/>
                </a:lnTo>
                <a:lnTo>
                  <a:pt x="9461416" y="4973236"/>
                </a:lnTo>
                <a:close/>
                <a:moveTo>
                  <a:pt x="9461669" y="3480901"/>
                </a:moveTo>
                <a:lnTo>
                  <a:pt x="9461669" y="3972645"/>
                </a:lnTo>
                <a:cubicBezTo>
                  <a:pt x="9461669" y="3972645"/>
                  <a:pt x="9014460" y="3973576"/>
                  <a:pt x="9014460" y="3973576"/>
                </a:cubicBezTo>
                <a:lnTo>
                  <a:pt x="9014460" y="3767498"/>
                </a:lnTo>
                <a:cubicBezTo>
                  <a:pt x="9014460" y="3767498"/>
                  <a:pt x="9014629" y="3482002"/>
                  <a:pt x="9014629" y="3482002"/>
                </a:cubicBezTo>
                <a:lnTo>
                  <a:pt x="9239335" y="3481409"/>
                </a:lnTo>
                <a:lnTo>
                  <a:pt x="9461753" y="3480816"/>
                </a:lnTo>
                <a:close/>
                <a:moveTo>
                  <a:pt x="9014799" y="2979590"/>
                </a:moveTo>
                <a:lnTo>
                  <a:pt x="9014968" y="2488354"/>
                </a:lnTo>
                <a:lnTo>
                  <a:pt x="9410446" y="2487168"/>
                </a:lnTo>
                <a:lnTo>
                  <a:pt x="9461838" y="2486999"/>
                </a:lnTo>
                <a:lnTo>
                  <a:pt x="9461838" y="2978404"/>
                </a:lnTo>
                <a:cubicBezTo>
                  <a:pt x="9461838" y="2978404"/>
                  <a:pt x="9239419" y="2978997"/>
                  <a:pt x="9239419" y="2978997"/>
                </a:cubicBezTo>
                <a:lnTo>
                  <a:pt x="9014799" y="2979590"/>
                </a:lnTo>
                <a:close/>
                <a:moveTo>
                  <a:pt x="9461838" y="2481496"/>
                </a:moveTo>
                <a:lnTo>
                  <a:pt x="9014968" y="2482766"/>
                </a:lnTo>
                <a:lnTo>
                  <a:pt x="9014968" y="2142152"/>
                </a:lnTo>
                <a:cubicBezTo>
                  <a:pt x="9014968" y="2142152"/>
                  <a:pt x="9015137" y="1991784"/>
                  <a:pt x="9015137" y="1991784"/>
                </a:cubicBezTo>
                <a:lnTo>
                  <a:pt x="9239673" y="1991022"/>
                </a:lnTo>
                <a:lnTo>
                  <a:pt x="9461923" y="1990344"/>
                </a:lnTo>
                <a:lnTo>
                  <a:pt x="9461923" y="2481496"/>
                </a:lnTo>
                <a:close/>
                <a:moveTo>
                  <a:pt x="9015137" y="1986196"/>
                </a:moveTo>
                <a:lnTo>
                  <a:pt x="9015137" y="1714246"/>
                </a:lnTo>
                <a:cubicBezTo>
                  <a:pt x="9015137" y="1714246"/>
                  <a:pt x="9015306" y="1495383"/>
                  <a:pt x="9015306" y="1495383"/>
                </a:cubicBezTo>
                <a:lnTo>
                  <a:pt x="9462008" y="1493859"/>
                </a:lnTo>
                <a:lnTo>
                  <a:pt x="9462008" y="1984841"/>
                </a:lnTo>
                <a:cubicBezTo>
                  <a:pt x="9462008" y="1984841"/>
                  <a:pt x="9239673" y="1985518"/>
                  <a:pt x="9239673" y="1985518"/>
                </a:cubicBezTo>
                <a:lnTo>
                  <a:pt x="9015137" y="1986196"/>
                </a:lnTo>
                <a:close/>
                <a:moveTo>
                  <a:pt x="9462008" y="1488355"/>
                </a:moveTo>
                <a:lnTo>
                  <a:pt x="9015306" y="1489880"/>
                </a:lnTo>
                <a:lnTo>
                  <a:pt x="9015476" y="999236"/>
                </a:lnTo>
                <a:lnTo>
                  <a:pt x="9462092" y="997627"/>
                </a:lnTo>
                <a:lnTo>
                  <a:pt x="9462092" y="1488440"/>
                </a:lnTo>
                <a:close/>
              </a:path>
            </a:pathLst>
          </a:custGeom>
          <a:solidFill>
            <a:schemeClr val="accent2">
              <a:alpha val="15000"/>
            </a:schemeClr>
          </a:solidFill>
          <a:ln w="0" cap="flat">
            <a:noFill/>
            <a:prstDash val="solid"/>
            <a:miter/>
          </a:ln>
        </p:spPr>
        <p:txBody>
          <a:bodyPr rtlCol="0" anchor="ctr"/>
          <a:lstStyle/>
          <a:p>
            <a:endParaRPr lang="en-IN"/>
          </a:p>
        </p:txBody>
      </p:sp>
      <p:sp>
        <p:nvSpPr>
          <p:cNvPr id="2" name="Title 1">
            <a:extLst>
              <a:ext uri="{FF2B5EF4-FFF2-40B4-BE49-F238E27FC236}">
                <a16:creationId xmlns:a16="http://schemas.microsoft.com/office/drawing/2014/main" id="{66749170-CC53-575A-310F-5CB996019E99}"/>
              </a:ext>
            </a:extLst>
          </p:cNvPr>
          <p:cNvSpPr>
            <a:spLocks noGrp="1"/>
          </p:cNvSpPr>
          <p:nvPr>
            <p:ph type="title"/>
          </p:nvPr>
        </p:nvSpPr>
        <p:spPr>
          <a:xfrm>
            <a:off x="642173" y="108000"/>
            <a:ext cx="10907654" cy="770400"/>
          </a:xfrm>
          <a:prstGeom prst="rect">
            <a:avLst/>
          </a:prstGeom>
        </p:spPr>
        <p:txBody>
          <a:bodyPr anchor="ctr"/>
          <a:lstStyle>
            <a:lvl1pPr algn="ctr">
              <a:defRPr sz="3600">
                <a:solidFill>
                  <a:schemeClr val="bg1"/>
                </a:solidFill>
                <a:latin typeface="Abel" panose="02000506030000020004" pitchFamily="2" charset="0"/>
              </a:defRPr>
            </a:lvl1pPr>
          </a:lstStyle>
          <a:p>
            <a:r>
              <a:rPr lang="en-GB" dirty="0"/>
              <a:t>Click to edit Master title style</a:t>
            </a:r>
            <a:endParaRPr lang="en-US" dirty="0"/>
          </a:p>
        </p:txBody>
      </p:sp>
      <p:sp>
        <p:nvSpPr>
          <p:cNvPr id="3" name="Text Placeholder 3">
            <a:extLst>
              <a:ext uri="{FF2B5EF4-FFF2-40B4-BE49-F238E27FC236}">
                <a16:creationId xmlns:a16="http://schemas.microsoft.com/office/drawing/2014/main" id="{4AD90DA9-848E-357B-D3F1-7FE8240187F9}"/>
              </a:ext>
            </a:extLst>
          </p:cNvPr>
          <p:cNvSpPr>
            <a:spLocks noGrp="1"/>
          </p:cNvSpPr>
          <p:nvPr>
            <p:ph type="body" sz="quarter" idx="10"/>
          </p:nvPr>
        </p:nvSpPr>
        <p:spPr>
          <a:xfrm>
            <a:off x="2607600" y="1354359"/>
            <a:ext cx="6976800" cy="3471863"/>
          </a:xfrm>
          <a:prstGeom prst="rect">
            <a:avLst/>
          </a:prstGeom>
        </p:spPr>
        <p:txBody>
          <a:bodyPr/>
          <a:lstStyle>
            <a:lvl1pPr>
              <a:defRPr>
                <a:solidFill>
                  <a:schemeClr val="bg1"/>
                </a:solidFill>
                <a:latin typeface="Abel" panose="02000506030000020004" pitchFamily="2" charset="0"/>
              </a:defRPr>
            </a:lvl1pPr>
            <a:lvl2pPr>
              <a:defRPr>
                <a:solidFill>
                  <a:schemeClr val="bg1"/>
                </a:solidFill>
                <a:latin typeface="Abel" panose="02000506030000020004" pitchFamily="2" charset="0"/>
              </a:defRPr>
            </a:lvl2pPr>
            <a:lvl3pPr>
              <a:defRPr>
                <a:solidFill>
                  <a:schemeClr val="bg1"/>
                </a:solidFill>
                <a:latin typeface="Abel" panose="02000506030000020004" pitchFamily="2" charset="0"/>
              </a:defRPr>
            </a:lvl3pPr>
            <a:lvl4pPr>
              <a:defRPr>
                <a:solidFill>
                  <a:schemeClr val="bg1"/>
                </a:solidFill>
                <a:latin typeface="Abel" panose="02000506030000020004" pitchFamily="2" charset="0"/>
              </a:defRPr>
            </a:lvl4pPr>
            <a:lvl5pPr>
              <a:defRPr>
                <a:solidFill>
                  <a:schemeClr val="bg1"/>
                </a:solidFill>
                <a:latin typeface="Abel" panose="02000506030000020004"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8" name="Freeform: Shape 17">
            <a:extLst>
              <a:ext uri="{FF2B5EF4-FFF2-40B4-BE49-F238E27FC236}">
                <a16:creationId xmlns:a16="http://schemas.microsoft.com/office/drawing/2014/main" id="{0867CD14-B522-B6CC-D17C-52E943CC4DC7}"/>
              </a:ext>
            </a:extLst>
          </p:cNvPr>
          <p:cNvSpPr/>
          <p:nvPr/>
        </p:nvSpPr>
        <p:spPr>
          <a:xfrm>
            <a:off x="6181862" y="5036112"/>
            <a:ext cx="5997946" cy="1673160"/>
          </a:xfrm>
          <a:custGeom>
            <a:avLst/>
            <a:gdLst>
              <a:gd name="connsiteX0" fmla="*/ 1096315 w 9574407"/>
              <a:gd name="connsiteY0" fmla="*/ 2100888 h 2670835"/>
              <a:gd name="connsiteX1" fmla="*/ 1105872 w 9574407"/>
              <a:gd name="connsiteY1" fmla="*/ 2100888 h 2670835"/>
              <a:gd name="connsiteX2" fmla="*/ 1105872 w 9574407"/>
              <a:gd name="connsiteY2" fmla="*/ 2299471 h 2670835"/>
              <a:gd name="connsiteX3" fmla="*/ 1148874 w 9574407"/>
              <a:gd name="connsiteY3" fmla="*/ 2299471 h 2670835"/>
              <a:gd name="connsiteX4" fmla="*/ 1148874 w 9574407"/>
              <a:gd name="connsiteY4" fmla="*/ 2472251 h 2670835"/>
              <a:gd name="connsiteX5" fmla="*/ 1105872 w 9574407"/>
              <a:gd name="connsiteY5" fmla="*/ 2472251 h 2670835"/>
              <a:gd name="connsiteX6" fmla="*/ 1105872 w 9574407"/>
              <a:gd name="connsiteY6" fmla="*/ 2670835 h 2670835"/>
              <a:gd name="connsiteX7" fmla="*/ 1096315 w 9574407"/>
              <a:gd name="connsiteY7" fmla="*/ 2670835 h 2670835"/>
              <a:gd name="connsiteX8" fmla="*/ 1096315 w 9574407"/>
              <a:gd name="connsiteY8" fmla="*/ 2472251 h 2670835"/>
              <a:gd name="connsiteX9" fmla="*/ 1053310 w 9574407"/>
              <a:gd name="connsiteY9" fmla="*/ 2472251 h 2670835"/>
              <a:gd name="connsiteX10" fmla="*/ 1053310 w 9574407"/>
              <a:gd name="connsiteY10" fmla="*/ 2299471 h 2670835"/>
              <a:gd name="connsiteX11" fmla="*/ 1096315 w 9574407"/>
              <a:gd name="connsiteY11" fmla="*/ 2299471 h 2670835"/>
              <a:gd name="connsiteX12" fmla="*/ 43004 w 9574407"/>
              <a:gd name="connsiteY12" fmla="*/ 1920271 h 2670835"/>
              <a:gd name="connsiteX13" fmla="*/ 52559 w 9574407"/>
              <a:gd name="connsiteY13" fmla="*/ 1920271 h 2670835"/>
              <a:gd name="connsiteX14" fmla="*/ 52559 w 9574407"/>
              <a:gd name="connsiteY14" fmla="*/ 2037433 h 2670835"/>
              <a:gd name="connsiteX15" fmla="*/ 95564 w 9574407"/>
              <a:gd name="connsiteY15" fmla="*/ 2037433 h 2670835"/>
              <a:gd name="connsiteX16" fmla="*/ 95564 w 9574407"/>
              <a:gd name="connsiteY16" fmla="*/ 2139304 h 2670835"/>
              <a:gd name="connsiteX17" fmla="*/ 52559 w 9574407"/>
              <a:gd name="connsiteY17" fmla="*/ 2139304 h 2670835"/>
              <a:gd name="connsiteX18" fmla="*/ 52559 w 9574407"/>
              <a:gd name="connsiteY18" fmla="*/ 2256658 h 2670835"/>
              <a:gd name="connsiteX19" fmla="*/ 43004 w 9574407"/>
              <a:gd name="connsiteY19" fmla="*/ 2256658 h 2670835"/>
              <a:gd name="connsiteX20" fmla="*/ 43004 w 9574407"/>
              <a:gd name="connsiteY20" fmla="*/ 2139304 h 2670835"/>
              <a:gd name="connsiteX21" fmla="*/ 0 w 9574407"/>
              <a:gd name="connsiteY21" fmla="*/ 2139304 h 2670835"/>
              <a:gd name="connsiteX22" fmla="*/ 0 w 9574407"/>
              <a:gd name="connsiteY22" fmla="*/ 2037433 h 2670835"/>
              <a:gd name="connsiteX23" fmla="*/ 43004 w 9574407"/>
              <a:gd name="connsiteY23" fmla="*/ 2037433 h 2670835"/>
              <a:gd name="connsiteX24" fmla="*/ 1246733 w 9574407"/>
              <a:gd name="connsiteY24" fmla="*/ 1825281 h 2670835"/>
              <a:gd name="connsiteX25" fmla="*/ 1256287 w 9574407"/>
              <a:gd name="connsiteY25" fmla="*/ 1825281 h 2670835"/>
              <a:gd name="connsiteX26" fmla="*/ 1256287 w 9574407"/>
              <a:gd name="connsiteY26" fmla="*/ 1975890 h 2670835"/>
              <a:gd name="connsiteX27" fmla="*/ 1299293 w 9574407"/>
              <a:gd name="connsiteY27" fmla="*/ 1975890 h 2670835"/>
              <a:gd name="connsiteX28" fmla="*/ 1299293 w 9574407"/>
              <a:gd name="connsiteY28" fmla="*/ 2106813 h 2670835"/>
              <a:gd name="connsiteX29" fmla="*/ 1256287 w 9574407"/>
              <a:gd name="connsiteY29" fmla="*/ 2106813 h 2670835"/>
              <a:gd name="connsiteX30" fmla="*/ 1256287 w 9574407"/>
              <a:gd name="connsiteY30" fmla="*/ 2257423 h 2670835"/>
              <a:gd name="connsiteX31" fmla="*/ 1246733 w 9574407"/>
              <a:gd name="connsiteY31" fmla="*/ 2257423 h 2670835"/>
              <a:gd name="connsiteX32" fmla="*/ 1246733 w 9574407"/>
              <a:gd name="connsiteY32" fmla="*/ 2106813 h 2670835"/>
              <a:gd name="connsiteX33" fmla="*/ 1203729 w 9574407"/>
              <a:gd name="connsiteY33" fmla="*/ 2106813 h 2670835"/>
              <a:gd name="connsiteX34" fmla="*/ 1203729 w 9574407"/>
              <a:gd name="connsiteY34" fmla="*/ 1975890 h 2670835"/>
              <a:gd name="connsiteX35" fmla="*/ 1246733 w 9574407"/>
              <a:gd name="connsiteY35" fmla="*/ 1975890 h 2670835"/>
              <a:gd name="connsiteX36" fmla="*/ 1547571 w 9574407"/>
              <a:gd name="connsiteY36" fmla="*/ 1807888 h 2670835"/>
              <a:gd name="connsiteX37" fmla="*/ 1557126 w 9574407"/>
              <a:gd name="connsiteY37" fmla="*/ 1807888 h 2670835"/>
              <a:gd name="connsiteX38" fmla="*/ 1557126 w 9574407"/>
              <a:gd name="connsiteY38" fmla="*/ 1907274 h 2670835"/>
              <a:gd name="connsiteX39" fmla="*/ 1600131 w 9574407"/>
              <a:gd name="connsiteY39" fmla="*/ 1907274 h 2670835"/>
              <a:gd name="connsiteX40" fmla="*/ 1600131 w 9574407"/>
              <a:gd name="connsiteY40" fmla="*/ 1993664 h 2670835"/>
              <a:gd name="connsiteX41" fmla="*/ 1557126 w 9574407"/>
              <a:gd name="connsiteY41" fmla="*/ 1993664 h 2670835"/>
              <a:gd name="connsiteX42" fmla="*/ 1557126 w 9574407"/>
              <a:gd name="connsiteY42" fmla="*/ 2092861 h 2670835"/>
              <a:gd name="connsiteX43" fmla="*/ 1547571 w 9574407"/>
              <a:gd name="connsiteY43" fmla="*/ 2092861 h 2670835"/>
              <a:gd name="connsiteX44" fmla="*/ 1547571 w 9574407"/>
              <a:gd name="connsiteY44" fmla="*/ 1993664 h 2670835"/>
              <a:gd name="connsiteX45" fmla="*/ 1504567 w 9574407"/>
              <a:gd name="connsiteY45" fmla="*/ 1993664 h 2670835"/>
              <a:gd name="connsiteX46" fmla="*/ 1504567 w 9574407"/>
              <a:gd name="connsiteY46" fmla="*/ 1907274 h 2670835"/>
              <a:gd name="connsiteX47" fmla="*/ 1547571 w 9574407"/>
              <a:gd name="connsiteY47" fmla="*/ 1907274 h 2670835"/>
              <a:gd name="connsiteX48" fmla="*/ 644868 w 9574407"/>
              <a:gd name="connsiteY48" fmla="*/ 1688242 h 2670835"/>
              <a:gd name="connsiteX49" fmla="*/ 654425 w 9574407"/>
              <a:gd name="connsiteY49" fmla="*/ 1688242 h 2670835"/>
              <a:gd name="connsiteX50" fmla="*/ 654425 w 9574407"/>
              <a:gd name="connsiteY50" fmla="*/ 1934797 h 2670835"/>
              <a:gd name="connsiteX51" fmla="*/ 697428 w 9574407"/>
              <a:gd name="connsiteY51" fmla="*/ 1934797 h 2670835"/>
              <a:gd name="connsiteX52" fmla="*/ 697428 w 9574407"/>
              <a:gd name="connsiteY52" fmla="*/ 2149244 h 2670835"/>
              <a:gd name="connsiteX53" fmla="*/ 654425 w 9574407"/>
              <a:gd name="connsiteY53" fmla="*/ 2149244 h 2670835"/>
              <a:gd name="connsiteX54" fmla="*/ 654425 w 9574407"/>
              <a:gd name="connsiteY54" fmla="*/ 2395992 h 2670835"/>
              <a:gd name="connsiteX55" fmla="*/ 644868 w 9574407"/>
              <a:gd name="connsiteY55" fmla="*/ 2395992 h 2670835"/>
              <a:gd name="connsiteX56" fmla="*/ 644868 w 9574407"/>
              <a:gd name="connsiteY56" fmla="*/ 2149244 h 2670835"/>
              <a:gd name="connsiteX57" fmla="*/ 601864 w 9574407"/>
              <a:gd name="connsiteY57" fmla="*/ 2149244 h 2670835"/>
              <a:gd name="connsiteX58" fmla="*/ 601864 w 9574407"/>
              <a:gd name="connsiteY58" fmla="*/ 1934797 h 2670835"/>
              <a:gd name="connsiteX59" fmla="*/ 644868 w 9574407"/>
              <a:gd name="connsiteY59" fmla="*/ 1934797 h 2670835"/>
              <a:gd name="connsiteX60" fmla="*/ 1698180 w 9574407"/>
              <a:gd name="connsiteY60" fmla="*/ 1679640 h 2670835"/>
              <a:gd name="connsiteX61" fmla="*/ 1707738 w 9574407"/>
              <a:gd name="connsiteY61" fmla="*/ 1679640 h 2670835"/>
              <a:gd name="connsiteX62" fmla="*/ 1707738 w 9574407"/>
              <a:gd name="connsiteY62" fmla="*/ 1785526 h 2670835"/>
              <a:gd name="connsiteX63" fmla="*/ 1750740 w 9574407"/>
              <a:gd name="connsiteY63" fmla="*/ 1785526 h 2670835"/>
              <a:gd name="connsiteX64" fmla="*/ 1750740 w 9574407"/>
              <a:gd name="connsiteY64" fmla="*/ 1877458 h 2670835"/>
              <a:gd name="connsiteX65" fmla="*/ 1707738 w 9574407"/>
              <a:gd name="connsiteY65" fmla="*/ 1877458 h 2670835"/>
              <a:gd name="connsiteX66" fmla="*/ 1707738 w 9574407"/>
              <a:gd name="connsiteY66" fmla="*/ 1983343 h 2670835"/>
              <a:gd name="connsiteX67" fmla="*/ 1698180 w 9574407"/>
              <a:gd name="connsiteY67" fmla="*/ 1983343 h 2670835"/>
              <a:gd name="connsiteX68" fmla="*/ 1698180 w 9574407"/>
              <a:gd name="connsiteY68" fmla="*/ 1877458 h 2670835"/>
              <a:gd name="connsiteX69" fmla="*/ 1655176 w 9574407"/>
              <a:gd name="connsiteY69" fmla="*/ 1877458 h 2670835"/>
              <a:gd name="connsiteX70" fmla="*/ 1655176 w 9574407"/>
              <a:gd name="connsiteY70" fmla="*/ 1785526 h 2670835"/>
              <a:gd name="connsiteX71" fmla="*/ 1698180 w 9574407"/>
              <a:gd name="connsiteY71" fmla="*/ 1785526 h 2670835"/>
              <a:gd name="connsiteX72" fmla="*/ 193613 w 9574407"/>
              <a:gd name="connsiteY72" fmla="*/ 1651736 h 2670835"/>
              <a:gd name="connsiteX73" fmla="*/ 203170 w 9574407"/>
              <a:gd name="connsiteY73" fmla="*/ 1651736 h 2670835"/>
              <a:gd name="connsiteX74" fmla="*/ 203170 w 9574407"/>
              <a:gd name="connsiteY74" fmla="*/ 1836558 h 2670835"/>
              <a:gd name="connsiteX75" fmla="*/ 246174 w 9574407"/>
              <a:gd name="connsiteY75" fmla="*/ 1836558 h 2670835"/>
              <a:gd name="connsiteX76" fmla="*/ 246174 w 9574407"/>
              <a:gd name="connsiteY76" fmla="*/ 1997297 h 2670835"/>
              <a:gd name="connsiteX77" fmla="*/ 203170 w 9574407"/>
              <a:gd name="connsiteY77" fmla="*/ 1997297 h 2670835"/>
              <a:gd name="connsiteX78" fmla="*/ 203170 w 9574407"/>
              <a:gd name="connsiteY78" fmla="*/ 2181926 h 2670835"/>
              <a:gd name="connsiteX79" fmla="*/ 193613 w 9574407"/>
              <a:gd name="connsiteY79" fmla="*/ 2181926 h 2670835"/>
              <a:gd name="connsiteX80" fmla="*/ 193613 w 9574407"/>
              <a:gd name="connsiteY80" fmla="*/ 1997297 h 2670835"/>
              <a:gd name="connsiteX81" fmla="*/ 150610 w 9574407"/>
              <a:gd name="connsiteY81" fmla="*/ 1997297 h 2670835"/>
              <a:gd name="connsiteX82" fmla="*/ 150610 w 9574407"/>
              <a:gd name="connsiteY82" fmla="*/ 1836558 h 2670835"/>
              <a:gd name="connsiteX83" fmla="*/ 193613 w 9574407"/>
              <a:gd name="connsiteY83" fmla="*/ 1836558 h 2670835"/>
              <a:gd name="connsiteX84" fmla="*/ 2149435 w 9574407"/>
              <a:gd name="connsiteY84" fmla="*/ 1231443 h 2670835"/>
              <a:gd name="connsiteX85" fmla="*/ 2158989 w 9574407"/>
              <a:gd name="connsiteY85" fmla="*/ 1231443 h 2670835"/>
              <a:gd name="connsiteX86" fmla="*/ 2158989 w 9574407"/>
              <a:gd name="connsiteY86" fmla="*/ 1294324 h 2670835"/>
              <a:gd name="connsiteX87" fmla="*/ 2201996 w 9574407"/>
              <a:gd name="connsiteY87" fmla="*/ 1294324 h 2670835"/>
              <a:gd name="connsiteX88" fmla="*/ 2201996 w 9574407"/>
              <a:gd name="connsiteY88" fmla="*/ 1348986 h 2670835"/>
              <a:gd name="connsiteX89" fmla="*/ 2158989 w 9574407"/>
              <a:gd name="connsiteY89" fmla="*/ 1348986 h 2670835"/>
              <a:gd name="connsiteX90" fmla="*/ 2158989 w 9574407"/>
              <a:gd name="connsiteY90" fmla="*/ 1411869 h 2670835"/>
              <a:gd name="connsiteX91" fmla="*/ 2149435 w 9574407"/>
              <a:gd name="connsiteY91" fmla="*/ 1411869 h 2670835"/>
              <a:gd name="connsiteX92" fmla="*/ 2149435 w 9574407"/>
              <a:gd name="connsiteY92" fmla="*/ 1348986 h 2670835"/>
              <a:gd name="connsiteX93" fmla="*/ 2106432 w 9574407"/>
              <a:gd name="connsiteY93" fmla="*/ 1348986 h 2670835"/>
              <a:gd name="connsiteX94" fmla="*/ 2106432 w 9574407"/>
              <a:gd name="connsiteY94" fmla="*/ 1294324 h 2670835"/>
              <a:gd name="connsiteX95" fmla="*/ 2149435 w 9574407"/>
              <a:gd name="connsiteY95" fmla="*/ 1294324 h 2670835"/>
              <a:gd name="connsiteX96" fmla="*/ 1848598 w 9574407"/>
              <a:gd name="connsiteY96" fmla="*/ 1085995 h 2670835"/>
              <a:gd name="connsiteX97" fmla="*/ 1858154 w 9574407"/>
              <a:gd name="connsiteY97" fmla="*/ 1085995 h 2670835"/>
              <a:gd name="connsiteX98" fmla="*/ 1858154 w 9574407"/>
              <a:gd name="connsiteY98" fmla="*/ 1455637 h 2670835"/>
              <a:gd name="connsiteX99" fmla="*/ 1901158 w 9574407"/>
              <a:gd name="connsiteY99" fmla="*/ 1455637 h 2670835"/>
              <a:gd name="connsiteX100" fmla="*/ 1901158 w 9574407"/>
              <a:gd name="connsiteY100" fmla="*/ 1776924 h 2670835"/>
              <a:gd name="connsiteX101" fmla="*/ 1858154 w 9574407"/>
              <a:gd name="connsiteY101" fmla="*/ 1776924 h 2670835"/>
              <a:gd name="connsiteX102" fmla="*/ 1858154 w 9574407"/>
              <a:gd name="connsiteY102" fmla="*/ 2146568 h 2670835"/>
              <a:gd name="connsiteX103" fmla="*/ 1848598 w 9574407"/>
              <a:gd name="connsiteY103" fmla="*/ 2146568 h 2670835"/>
              <a:gd name="connsiteX104" fmla="*/ 1848598 w 9574407"/>
              <a:gd name="connsiteY104" fmla="*/ 1776924 h 2670835"/>
              <a:gd name="connsiteX105" fmla="*/ 1805594 w 9574407"/>
              <a:gd name="connsiteY105" fmla="*/ 1776924 h 2670835"/>
              <a:gd name="connsiteX106" fmla="*/ 1805594 w 9574407"/>
              <a:gd name="connsiteY106" fmla="*/ 1455637 h 2670835"/>
              <a:gd name="connsiteX107" fmla="*/ 1848598 w 9574407"/>
              <a:gd name="connsiteY107" fmla="*/ 1455637 h 2670835"/>
              <a:gd name="connsiteX108" fmla="*/ 5008147 w 9574407"/>
              <a:gd name="connsiteY108" fmla="*/ 972273 h 2670835"/>
              <a:gd name="connsiteX109" fmla="*/ 5017702 w 9574407"/>
              <a:gd name="connsiteY109" fmla="*/ 972273 h 2670835"/>
              <a:gd name="connsiteX110" fmla="*/ 5017702 w 9574407"/>
              <a:gd name="connsiteY110" fmla="*/ 1243294 h 2670835"/>
              <a:gd name="connsiteX111" fmla="*/ 5060708 w 9574407"/>
              <a:gd name="connsiteY111" fmla="*/ 1243294 h 2670835"/>
              <a:gd name="connsiteX112" fmla="*/ 5060708 w 9574407"/>
              <a:gd name="connsiteY112" fmla="*/ 1478955 h 2670835"/>
              <a:gd name="connsiteX113" fmla="*/ 5017702 w 9574407"/>
              <a:gd name="connsiteY113" fmla="*/ 1478955 h 2670835"/>
              <a:gd name="connsiteX114" fmla="*/ 5017702 w 9574407"/>
              <a:gd name="connsiteY114" fmla="*/ 1750168 h 2670835"/>
              <a:gd name="connsiteX115" fmla="*/ 5008147 w 9574407"/>
              <a:gd name="connsiteY115" fmla="*/ 1750168 h 2670835"/>
              <a:gd name="connsiteX116" fmla="*/ 5008147 w 9574407"/>
              <a:gd name="connsiteY116" fmla="*/ 1478955 h 2670835"/>
              <a:gd name="connsiteX117" fmla="*/ 4965144 w 9574407"/>
              <a:gd name="connsiteY117" fmla="*/ 1478955 h 2670835"/>
              <a:gd name="connsiteX118" fmla="*/ 4965144 w 9574407"/>
              <a:gd name="connsiteY118" fmla="*/ 1243294 h 2670835"/>
              <a:gd name="connsiteX119" fmla="*/ 5008147 w 9574407"/>
              <a:gd name="connsiteY119" fmla="*/ 1243294 h 2670835"/>
              <a:gd name="connsiteX120" fmla="*/ 5760430 w 9574407"/>
              <a:gd name="connsiteY120" fmla="*/ 923918 h 2670835"/>
              <a:gd name="connsiteX121" fmla="*/ 5769987 w 9574407"/>
              <a:gd name="connsiteY121" fmla="*/ 923918 h 2670835"/>
              <a:gd name="connsiteX122" fmla="*/ 5769987 w 9574407"/>
              <a:gd name="connsiteY122" fmla="*/ 1151169 h 2670835"/>
              <a:gd name="connsiteX123" fmla="*/ 5812991 w 9574407"/>
              <a:gd name="connsiteY123" fmla="*/ 1151169 h 2670835"/>
              <a:gd name="connsiteX124" fmla="*/ 5812991 w 9574407"/>
              <a:gd name="connsiteY124" fmla="*/ 1348797 h 2670835"/>
              <a:gd name="connsiteX125" fmla="*/ 5769987 w 9574407"/>
              <a:gd name="connsiteY125" fmla="*/ 1348797 h 2670835"/>
              <a:gd name="connsiteX126" fmla="*/ 5769987 w 9574407"/>
              <a:gd name="connsiteY126" fmla="*/ 1576240 h 2670835"/>
              <a:gd name="connsiteX127" fmla="*/ 5760430 w 9574407"/>
              <a:gd name="connsiteY127" fmla="*/ 1576240 h 2670835"/>
              <a:gd name="connsiteX128" fmla="*/ 5760430 w 9574407"/>
              <a:gd name="connsiteY128" fmla="*/ 1348797 h 2670835"/>
              <a:gd name="connsiteX129" fmla="*/ 5717427 w 9574407"/>
              <a:gd name="connsiteY129" fmla="*/ 1348797 h 2670835"/>
              <a:gd name="connsiteX130" fmla="*/ 5717427 w 9574407"/>
              <a:gd name="connsiteY130" fmla="*/ 1151169 h 2670835"/>
              <a:gd name="connsiteX131" fmla="*/ 5760430 w 9574407"/>
              <a:gd name="connsiteY131" fmla="*/ 1151169 h 2670835"/>
              <a:gd name="connsiteX132" fmla="*/ 3052137 w 9574407"/>
              <a:gd name="connsiteY132" fmla="*/ 896969 h 2670835"/>
              <a:gd name="connsiteX133" fmla="*/ 3061693 w 9574407"/>
              <a:gd name="connsiteY133" fmla="*/ 896969 h 2670835"/>
              <a:gd name="connsiteX134" fmla="*/ 3061693 w 9574407"/>
              <a:gd name="connsiteY134" fmla="*/ 967686 h 2670835"/>
              <a:gd name="connsiteX135" fmla="*/ 3104698 w 9574407"/>
              <a:gd name="connsiteY135" fmla="*/ 967686 h 2670835"/>
              <a:gd name="connsiteX136" fmla="*/ 3104698 w 9574407"/>
              <a:gd name="connsiteY136" fmla="*/ 1029230 h 2670835"/>
              <a:gd name="connsiteX137" fmla="*/ 3061693 w 9574407"/>
              <a:gd name="connsiteY137" fmla="*/ 1029230 h 2670835"/>
              <a:gd name="connsiteX138" fmla="*/ 3061693 w 9574407"/>
              <a:gd name="connsiteY138" fmla="*/ 1100139 h 2670835"/>
              <a:gd name="connsiteX139" fmla="*/ 3052137 w 9574407"/>
              <a:gd name="connsiteY139" fmla="*/ 1100139 h 2670835"/>
              <a:gd name="connsiteX140" fmla="*/ 3052137 w 9574407"/>
              <a:gd name="connsiteY140" fmla="*/ 1029230 h 2670835"/>
              <a:gd name="connsiteX141" fmla="*/ 3009134 w 9574407"/>
              <a:gd name="connsiteY141" fmla="*/ 1029230 h 2670835"/>
              <a:gd name="connsiteX142" fmla="*/ 3009134 w 9574407"/>
              <a:gd name="connsiteY142" fmla="*/ 967686 h 2670835"/>
              <a:gd name="connsiteX143" fmla="*/ 3052137 w 9574407"/>
              <a:gd name="connsiteY143" fmla="*/ 967686 h 2670835"/>
              <a:gd name="connsiteX144" fmla="*/ 6211877 w 9574407"/>
              <a:gd name="connsiteY144" fmla="*/ 862183 h 2670835"/>
              <a:gd name="connsiteX145" fmla="*/ 6221432 w 9574407"/>
              <a:gd name="connsiteY145" fmla="*/ 862183 h 2670835"/>
              <a:gd name="connsiteX146" fmla="*/ 6221432 w 9574407"/>
              <a:gd name="connsiteY146" fmla="*/ 1012218 h 2670835"/>
              <a:gd name="connsiteX147" fmla="*/ 6264438 w 9574407"/>
              <a:gd name="connsiteY147" fmla="*/ 1012218 h 2670835"/>
              <a:gd name="connsiteX148" fmla="*/ 6264438 w 9574407"/>
              <a:gd name="connsiteY148" fmla="*/ 1142759 h 2670835"/>
              <a:gd name="connsiteX149" fmla="*/ 6221432 w 9574407"/>
              <a:gd name="connsiteY149" fmla="*/ 1142759 h 2670835"/>
              <a:gd name="connsiteX150" fmla="*/ 6221432 w 9574407"/>
              <a:gd name="connsiteY150" fmla="*/ 1292986 h 2670835"/>
              <a:gd name="connsiteX151" fmla="*/ 6211877 w 9574407"/>
              <a:gd name="connsiteY151" fmla="*/ 1292986 h 2670835"/>
              <a:gd name="connsiteX152" fmla="*/ 6211877 w 9574407"/>
              <a:gd name="connsiteY152" fmla="*/ 1142759 h 2670835"/>
              <a:gd name="connsiteX153" fmla="*/ 6168874 w 9574407"/>
              <a:gd name="connsiteY153" fmla="*/ 1142759 h 2670835"/>
              <a:gd name="connsiteX154" fmla="*/ 6168874 w 9574407"/>
              <a:gd name="connsiteY154" fmla="*/ 1012218 h 2670835"/>
              <a:gd name="connsiteX155" fmla="*/ 6211877 w 9574407"/>
              <a:gd name="connsiteY155" fmla="*/ 1012218 h 2670835"/>
              <a:gd name="connsiteX156" fmla="*/ 5910849 w 9574407"/>
              <a:gd name="connsiteY156" fmla="*/ 860080 h 2670835"/>
              <a:gd name="connsiteX157" fmla="*/ 5920404 w 9574407"/>
              <a:gd name="connsiteY157" fmla="*/ 860080 h 2670835"/>
              <a:gd name="connsiteX158" fmla="*/ 5920404 w 9574407"/>
              <a:gd name="connsiteY158" fmla="*/ 1029421 h 2670835"/>
              <a:gd name="connsiteX159" fmla="*/ 5963410 w 9574407"/>
              <a:gd name="connsiteY159" fmla="*/ 1029421 h 2670835"/>
              <a:gd name="connsiteX160" fmla="*/ 5963410 w 9574407"/>
              <a:gd name="connsiteY160" fmla="*/ 1176589 h 2670835"/>
              <a:gd name="connsiteX161" fmla="*/ 5920404 w 9574407"/>
              <a:gd name="connsiteY161" fmla="*/ 1176589 h 2670835"/>
              <a:gd name="connsiteX162" fmla="*/ 5920404 w 9574407"/>
              <a:gd name="connsiteY162" fmla="*/ 1345928 h 2670835"/>
              <a:gd name="connsiteX163" fmla="*/ 5910849 w 9574407"/>
              <a:gd name="connsiteY163" fmla="*/ 1345928 h 2670835"/>
              <a:gd name="connsiteX164" fmla="*/ 5910849 w 9574407"/>
              <a:gd name="connsiteY164" fmla="*/ 1176589 h 2670835"/>
              <a:gd name="connsiteX165" fmla="*/ 5867846 w 9574407"/>
              <a:gd name="connsiteY165" fmla="*/ 1176589 h 2670835"/>
              <a:gd name="connsiteX166" fmla="*/ 5867846 w 9574407"/>
              <a:gd name="connsiteY166" fmla="*/ 1029421 h 2670835"/>
              <a:gd name="connsiteX167" fmla="*/ 5910849 w 9574407"/>
              <a:gd name="connsiteY167" fmla="*/ 1029421 h 2670835"/>
              <a:gd name="connsiteX168" fmla="*/ 2450463 w 9574407"/>
              <a:gd name="connsiteY168" fmla="*/ 829882 h 2670835"/>
              <a:gd name="connsiteX169" fmla="*/ 2460019 w 9574407"/>
              <a:gd name="connsiteY169" fmla="*/ 829882 h 2670835"/>
              <a:gd name="connsiteX170" fmla="*/ 2460019 w 9574407"/>
              <a:gd name="connsiteY170" fmla="*/ 938443 h 2670835"/>
              <a:gd name="connsiteX171" fmla="*/ 2503023 w 9574407"/>
              <a:gd name="connsiteY171" fmla="*/ 938443 h 2670835"/>
              <a:gd name="connsiteX172" fmla="*/ 2503023 w 9574407"/>
              <a:gd name="connsiteY172" fmla="*/ 1032862 h 2670835"/>
              <a:gd name="connsiteX173" fmla="*/ 2460019 w 9574407"/>
              <a:gd name="connsiteY173" fmla="*/ 1032862 h 2670835"/>
              <a:gd name="connsiteX174" fmla="*/ 2460019 w 9574407"/>
              <a:gd name="connsiteY174" fmla="*/ 1141804 h 2670835"/>
              <a:gd name="connsiteX175" fmla="*/ 2450463 w 9574407"/>
              <a:gd name="connsiteY175" fmla="*/ 1141804 h 2670835"/>
              <a:gd name="connsiteX176" fmla="*/ 2450463 w 9574407"/>
              <a:gd name="connsiteY176" fmla="*/ 1032862 h 2670835"/>
              <a:gd name="connsiteX177" fmla="*/ 2407460 w 9574407"/>
              <a:gd name="connsiteY177" fmla="*/ 1032862 h 2670835"/>
              <a:gd name="connsiteX178" fmla="*/ 2407460 w 9574407"/>
              <a:gd name="connsiteY178" fmla="*/ 938443 h 2670835"/>
              <a:gd name="connsiteX179" fmla="*/ 2450463 w 9574407"/>
              <a:gd name="connsiteY179" fmla="*/ 938443 h 2670835"/>
              <a:gd name="connsiteX180" fmla="*/ 6362296 w 9574407"/>
              <a:gd name="connsiteY180" fmla="*/ 790318 h 2670835"/>
              <a:gd name="connsiteX181" fmla="*/ 6371851 w 9574407"/>
              <a:gd name="connsiteY181" fmla="*/ 790318 h 2670835"/>
              <a:gd name="connsiteX182" fmla="*/ 6371851 w 9574407"/>
              <a:gd name="connsiteY182" fmla="*/ 918183 h 2670835"/>
              <a:gd name="connsiteX183" fmla="*/ 6414855 w 9574407"/>
              <a:gd name="connsiteY183" fmla="*/ 918183 h 2670835"/>
              <a:gd name="connsiteX184" fmla="*/ 6414855 w 9574407"/>
              <a:gd name="connsiteY184" fmla="*/ 1029421 h 2670835"/>
              <a:gd name="connsiteX185" fmla="*/ 6371851 w 9574407"/>
              <a:gd name="connsiteY185" fmla="*/ 1029421 h 2670835"/>
              <a:gd name="connsiteX186" fmla="*/ 6371851 w 9574407"/>
              <a:gd name="connsiteY186" fmla="*/ 1157476 h 2670835"/>
              <a:gd name="connsiteX187" fmla="*/ 6362296 w 9574407"/>
              <a:gd name="connsiteY187" fmla="*/ 1157476 h 2670835"/>
              <a:gd name="connsiteX188" fmla="*/ 6362296 w 9574407"/>
              <a:gd name="connsiteY188" fmla="*/ 1029421 h 2670835"/>
              <a:gd name="connsiteX189" fmla="*/ 6319291 w 9574407"/>
              <a:gd name="connsiteY189" fmla="*/ 1029421 h 2670835"/>
              <a:gd name="connsiteX190" fmla="*/ 6319291 w 9574407"/>
              <a:gd name="connsiteY190" fmla="*/ 918183 h 2670835"/>
              <a:gd name="connsiteX191" fmla="*/ 6362296 w 9574407"/>
              <a:gd name="connsiteY191" fmla="*/ 918183 h 2670835"/>
              <a:gd name="connsiteX192" fmla="*/ 2751299 w 9574407"/>
              <a:gd name="connsiteY192" fmla="*/ 787643 h 2670835"/>
              <a:gd name="connsiteX193" fmla="*/ 2760856 w 9574407"/>
              <a:gd name="connsiteY193" fmla="*/ 787643 h 2670835"/>
              <a:gd name="connsiteX194" fmla="*/ 2760856 w 9574407"/>
              <a:gd name="connsiteY194" fmla="*/ 1000178 h 2670835"/>
              <a:gd name="connsiteX195" fmla="*/ 2803860 w 9574407"/>
              <a:gd name="connsiteY195" fmla="*/ 1000178 h 2670835"/>
              <a:gd name="connsiteX196" fmla="*/ 2803860 w 9574407"/>
              <a:gd name="connsiteY196" fmla="*/ 1185000 h 2670835"/>
              <a:gd name="connsiteX197" fmla="*/ 2760856 w 9574407"/>
              <a:gd name="connsiteY197" fmla="*/ 1185000 h 2670835"/>
              <a:gd name="connsiteX198" fmla="*/ 2760856 w 9574407"/>
              <a:gd name="connsiteY198" fmla="*/ 1397343 h 2670835"/>
              <a:gd name="connsiteX199" fmla="*/ 2751299 w 9574407"/>
              <a:gd name="connsiteY199" fmla="*/ 1397343 h 2670835"/>
              <a:gd name="connsiteX200" fmla="*/ 2751299 w 9574407"/>
              <a:gd name="connsiteY200" fmla="*/ 1185000 h 2670835"/>
              <a:gd name="connsiteX201" fmla="*/ 2708295 w 9574407"/>
              <a:gd name="connsiteY201" fmla="*/ 1185000 h 2670835"/>
              <a:gd name="connsiteX202" fmla="*/ 2708295 w 9574407"/>
              <a:gd name="connsiteY202" fmla="*/ 1000178 h 2670835"/>
              <a:gd name="connsiteX203" fmla="*/ 2751299 w 9574407"/>
              <a:gd name="connsiteY203" fmla="*/ 1000178 h 2670835"/>
              <a:gd name="connsiteX204" fmla="*/ 2299854 w 9574407"/>
              <a:gd name="connsiteY204" fmla="*/ 786114 h 2670835"/>
              <a:gd name="connsiteX205" fmla="*/ 2309410 w 9574407"/>
              <a:gd name="connsiteY205" fmla="*/ 786114 h 2670835"/>
              <a:gd name="connsiteX206" fmla="*/ 2309410 w 9574407"/>
              <a:gd name="connsiteY206" fmla="*/ 1010689 h 2670835"/>
              <a:gd name="connsiteX207" fmla="*/ 2352415 w 9574407"/>
              <a:gd name="connsiteY207" fmla="*/ 1010689 h 2670835"/>
              <a:gd name="connsiteX208" fmla="*/ 2352415 w 9574407"/>
              <a:gd name="connsiteY208" fmla="*/ 1206024 h 2670835"/>
              <a:gd name="connsiteX209" fmla="*/ 2309410 w 9574407"/>
              <a:gd name="connsiteY209" fmla="*/ 1206024 h 2670835"/>
              <a:gd name="connsiteX210" fmla="*/ 2309410 w 9574407"/>
              <a:gd name="connsiteY210" fmla="*/ 1430791 h 2670835"/>
              <a:gd name="connsiteX211" fmla="*/ 2299854 w 9574407"/>
              <a:gd name="connsiteY211" fmla="*/ 1430791 h 2670835"/>
              <a:gd name="connsiteX212" fmla="*/ 2299854 w 9574407"/>
              <a:gd name="connsiteY212" fmla="*/ 1206024 h 2670835"/>
              <a:gd name="connsiteX213" fmla="*/ 2256851 w 9574407"/>
              <a:gd name="connsiteY213" fmla="*/ 1206024 h 2670835"/>
              <a:gd name="connsiteX214" fmla="*/ 2256851 w 9574407"/>
              <a:gd name="connsiteY214" fmla="*/ 1010689 h 2670835"/>
              <a:gd name="connsiteX215" fmla="*/ 2299854 w 9574407"/>
              <a:gd name="connsiteY215" fmla="*/ 1010689 h 2670835"/>
              <a:gd name="connsiteX216" fmla="*/ 9221010 w 9574407"/>
              <a:gd name="connsiteY216" fmla="*/ 739670 h 2670835"/>
              <a:gd name="connsiteX217" fmla="*/ 9230567 w 9574407"/>
              <a:gd name="connsiteY217" fmla="*/ 739670 h 2670835"/>
              <a:gd name="connsiteX218" fmla="*/ 9230567 w 9574407"/>
              <a:gd name="connsiteY218" fmla="*/ 928886 h 2670835"/>
              <a:gd name="connsiteX219" fmla="*/ 9273571 w 9574407"/>
              <a:gd name="connsiteY219" fmla="*/ 928886 h 2670835"/>
              <a:gd name="connsiteX220" fmla="*/ 9273571 w 9574407"/>
              <a:gd name="connsiteY220" fmla="*/ 1093447 h 2670835"/>
              <a:gd name="connsiteX221" fmla="*/ 9230567 w 9574407"/>
              <a:gd name="connsiteY221" fmla="*/ 1093447 h 2670835"/>
              <a:gd name="connsiteX222" fmla="*/ 9230567 w 9574407"/>
              <a:gd name="connsiteY222" fmla="*/ 1282859 h 2670835"/>
              <a:gd name="connsiteX223" fmla="*/ 9221010 w 9574407"/>
              <a:gd name="connsiteY223" fmla="*/ 1282859 h 2670835"/>
              <a:gd name="connsiteX224" fmla="*/ 9221010 w 9574407"/>
              <a:gd name="connsiteY224" fmla="*/ 1093447 h 2670835"/>
              <a:gd name="connsiteX225" fmla="*/ 9178007 w 9574407"/>
              <a:gd name="connsiteY225" fmla="*/ 1093447 h 2670835"/>
              <a:gd name="connsiteX226" fmla="*/ 9178007 w 9574407"/>
              <a:gd name="connsiteY226" fmla="*/ 928886 h 2670835"/>
              <a:gd name="connsiteX227" fmla="*/ 9221010 w 9574407"/>
              <a:gd name="connsiteY227" fmla="*/ 928886 h 2670835"/>
              <a:gd name="connsiteX228" fmla="*/ 6813742 w 9574407"/>
              <a:gd name="connsiteY228" fmla="*/ 737376 h 2670835"/>
              <a:gd name="connsiteX229" fmla="*/ 6823297 w 9574407"/>
              <a:gd name="connsiteY229" fmla="*/ 737376 h 2670835"/>
              <a:gd name="connsiteX230" fmla="*/ 6823297 w 9574407"/>
              <a:gd name="connsiteY230" fmla="*/ 893528 h 2670835"/>
              <a:gd name="connsiteX231" fmla="*/ 6866302 w 9574407"/>
              <a:gd name="connsiteY231" fmla="*/ 893528 h 2670835"/>
              <a:gd name="connsiteX232" fmla="*/ 6866302 w 9574407"/>
              <a:gd name="connsiteY232" fmla="*/ 1029421 h 2670835"/>
              <a:gd name="connsiteX233" fmla="*/ 6823297 w 9574407"/>
              <a:gd name="connsiteY233" fmla="*/ 1029421 h 2670835"/>
              <a:gd name="connsiteX234" fmla="*/ 6823297 w 9574407"/>
              <a:gd name="connsiteY234" fmla="*/ 1185956 h 2670835"/>
              <a:gd name="connsiteX235" fmla="*/ 6813742 w 9574407"/>
              <a:gd name="connsiteY235" fmla="*/ 1185956 h 2670835"/>
              <a:gd name="connsiteX236" fmla="*/ 6813742 w 9574407"/>
              <a:gd name="connsiteY236" fmla="*/ 1029421 h 2670835"/>
              <a:gd name="connsiteX237" fmla="*/ 6770738 w 9574407"/>
              <a:gd name="connsiteY237" fmla="*/ 1029421 h 2670835"/>
              <a:gd name="connsiteX238" fmla="*/ 6770738 w 9574407"/>
              <a:gd name="connsiteY238" fmla="*/ 893528 h 2670835"/>
              <a:gd name="connsiteX239" fmla="*/ 6813742 w 9574407"/>
              <a:gd name="connsiteY239" fmla="*/ 893528 h 2670835"/>
              <a:gd name="connsiteX240" fmla="*/ 5158566 w 9574407"/>
              <a:gd name="connsiteY240" fmla="*/ 664747 h 2670835"/>
              <a:gd name="connsiteX241" fmla="*/ 5168123 w 9574407"/>
              <a:gd name="connsiteY241" fmla="*/ 664747 h 2670835"/>
              <a:gd name="connsiteX242" fmla="*/ 5168123 w 9574407"/>
              <a:gd name="connsiteY242" fmla="*/ 965011 h 2670835"/>
              <a:gd name="connsiteX243" fmla="*/ 5211126 w 9574407"/>
              <a:gd name="connsiteY243" fmla="*/ 965011 h 2670835"/>
              <a:gd name="connsiteX244" fmla="*/ 5211126 w 9574407"/>
              <a:gd name="connsiteY244" fmla="*/ 1226284 h 2670835"/>
              <a:gd name="connsiteX245" fmla="*/ 5168123 w 9574407"/>
              <a:gd name="connsiteY245" fmla="*/ 1226284 h 2670835"/>
              <a:gd name="connsiteX246" fmla="*/ 5168123 w 9574407"/>
              <a:gd name="connsiteY246" fmla="*/ 1526739 h 2670835"/>
              <a:gd name="connsiteX247" fmla="*/ 5158566 w 9574407"/>
              <a:gd name="connsiteY247" fmla="*/ 1526739 h 2670835"/>
              <a:gd name="connsiteX248" fmla="*/ 5158566 w 9574407"/>
              <a:gd name="connsiteY248" fmla="*/ 1226284 h 2670835"/>
              <a:gd name="connsiteX249" fmla="*/ 5115562 w 9574407"/>
              <a:gd name="connsiteY249" fmla="*/ 1226284 h 2670835"/>
              <a:gd name="connsiteX250" fmla="*/ 5115562 w 9574407"/>
              <a:gd name="connsiteY250" fmla="*/ 965011 h 2670835"/>
              <a:gd name="connsiteX251" fmla="*/ 5158566 w 9574407"/>
              <a:gd name="connsiteY251" fmla="*/ 965011 h 2670835"/>
              <a:gd name="connsiteX252" fmla="*/ 6512713 w 9574407"/>
              <a:gd name="connsiteY252" fmla="*/ 555803 h 2670835"/>
              <a:gd name="connsiteX253" fmla="*/ 6522268 w 9574407"/>
              <a:gd name="connsiteY253" fmla="*/ 555803 h 2670835"/>
              <a:gd name="connsiteX254" fmla="*/ 6522268 w 9574407"/>
              <a:gd name="connsiteY254" fmla="*/ 736421 h 2670835"/>
              <a:gd name="connsiteX255" fmla="*/ 6565274 w 9574407"/>
              <a:gd name="connsiteY255" fmla="*/ 736421 h 2670835"/>
              <a:gd name="connsiteX256" fmla="*/ 6565274 w 9574407"/>
              <a:gd name="connsiteY256" fmla="*/ 893528 h 2670835"/>
              <a:gd name="connsiteX257" fmla="*/ 6522268 w 9574407"/>
              <a:gd name="connsiteY257" fmla="*/ 893528 h 2670835"/>
              <a:gd name="connsiteX258" fmla="*/ 6522268 w 9574407"/>
              <a:gd name="connsiteY258" fmla="*/ 1074335 h 2670835"/>
              <a:gd name="connsiteX259" fmla="*/ 6512713 w 9574407"/>
              <a:gd name="connsiteY259" fmla="*/ 1074335 h 2670835"/>
              <a:gd name="connsiteX260" fmla="*/ 6512713 w 9574407"/>
              <a:gd name="connsiteY260" fmla="*/ 893528 h 2670835"/>
              <a:gd name="connsiteX261" fmla="*/ 6469710 w 9574407"/>
              <a:gd name="connsiteY261" fmla="*/ 893528 h 2670835"/>
              <a:gd name="connsiteX262" fmla="*/ 6469710 w 9574407"/>
              <a:gd name="connsiteY262" fmla="*/ 736421 h 2670835"/>
              <a:gd name="connsiteX263" fmla="*/ 6512713 w 9574407"/>
              <a:gd name="connsiteY263" fmla="*/ 736421 h 2670835"/>
              <a:gd name="connsiteX264" fmla="*/ 3654000 w 9574407"/>
              <a:gd name="connsiteY264" fmla="*/ 478396 h 2670835"/>
              <a:gd name="connsiteX265" fmla="*/ 3663555 w 9574407"/>
              <a:gd name="connsiteY265" fmla="*/ 478396 h 2670835"/>
              <a:gd name="connsiteX266" fmla="*/ 3663555 w 9574407"/>
              <a:gd name="connsiteY266" fmla="*/ 600528 h 2670835"/>
              <a:gd name="connsiteX267" fmla="*/ 3706560 w 9574407"/>
              <a:gd name="connsiteY267" fmla="*/ 600528 h 2670835"/>
              <a:gd name="connsiteX268" fmla="*/ 3706560 w 9574407"/>
              <a:gd name="connsiteY268" fmla="*/ 706796 h 2670835"/>
              <a:gd name="connsiteX269" fmla="*/ 3663555 w 9574407"/>
              <a:gd name="connsiteY269" fmla="*/ 706796 h 2670835"/>
              <a:gd name="connsiteX270" fmla="*/ 3663555 w 9574407"/>
              <a:gd name="connsiteY270" fmla="*/ 828734 h 2670835"/>
              <a:gd name="connsiteX271" fmla="*/ 3654000 w 9574407"/>
              <a:gd name="connsiteY271" fmla="*/ 828734 h 2670835"/>
              <a:gd name="connsiteX272" fmla="*/ 3654000 w 9574407"/>
              <a:gd name="connsiteY272" fmla="*/ 706796 h 2670835"/>
              <a:gd name="connsiteX273" fmla="*/ 3610996 w 9574407"/>
              <a:gd name="connsiteY273" fmla="*/ 706796 h 2670835"/>
              <a:gd name="connsiteX274" fmla="*/ 3610996 w 9574407"/>
              <a:gd name="connsiteY274" fmla="*/ 600528 h 2670835"/>
              <a:gd name="connsiteX275" fmla="*/ 3654000 w 9574407"/>
              <a:gd name="connsiteY275" fmla="*/ 600528 h 2670835"/>
              <a:gd name="connsiteX276" fmla="*/ 7264996 w 9574407"/>
              <a:gd name="connsiteY276" fmla="*/ 438260 h 2670835"/>
              <a:gd name="connsiteX277" fmla="*/ 7274553 w 9574407"/>
              <a:gd name="connsiteY277" fmla="*/ 438260 h 2670835"/>
              <a:gd name="connsiteX278" fmla="*/ 7274553 w 9574407"/>
              <a:gd name="connsiteY278" fmla="*/ 618876 h 2670835"/>
              <a:gd name="connsiteX279" fmla="*/ 7317557 w 9574407"/>
              <a:gd name="connsiteY279" fmla="*/ 618876 h 2670835"/>
              <a:gd name="connsiteX280" fmla="*/ 7317557 w 9574407"/>
              <a:gd name="connsiteY280" fmla="*/ 775985 h 2670835"/>
              <a:gd name="connsiteX281" fmla="*/ 7274553 w 9574407"/>
              <a:gd name="connsiteY281" fmla="*/ 775985 h 2670835"/>
              <a:gd name="connsiteX282" fmla="*/ 7274553 w 9574407"/>
              <a:gd name="connsiteY282" fmla="*/ 956792 h 2670835"/>
              <a:gd name="connsiteX283" fmla="*/ 7264996 w 9574407"/>
              <a:gd name="connsiteY283" fmla="*/ 956792 h 2670835"/>
              <a:gd name="connsiteX284" fmla="*/ 7264996 w 9574407"/>
              <a:gd name="connsiteY284" fmla="*/ 775985 h 2670835"/>
              <a:gd name="connsiteX285" fmla="*/ 7221993 w 9574407"/>
              <a:gd name="connsiteY285" fmla="*/ 775985 h 2670835"/>
              <a:gd name="connsiteX286" fmla="*/ 7221993 w 9574407"/>
              <a:gd name="connsiteY286" fmla="*/ 618876 h 2670835"/>
              <a:gd name="connsiteX287" fmla="*/ 7264996 w 9574407"/>
              <a:gd name="connsiteY287" fmla="*/ 618876 h 2670835"/>
              <a:gd name="connsiteX288" fmla="*/ 9521846 w 9574407"/>
              <a:gd name="connsiteY288" fmla="*/ 416661 h 2670835"/>
              <a:gd name="connsiteX289" fmla="*/ 9531401 w 9574407"/>
              <a:gd name="connsiteY289" fmla="*/ 416661 h 2670835"/>
              <a:gd name="connsiteX290" fmla="*/ 9531401 w 9574407"/>
              <a:gd name="connsiteY290" fmla="*/ 719409 h 2670835"/>
              <a:gd name="connsiteX291" fmla="*/ 9574407 w 9574407"/>
              <a:gd name="connsiteY291" fmla="*/ 719409 h 2670835"/>
              <a:gd name="connsiteX292" fmla="*/ 9574407 w 9574407"/>
              <a:gd name="connsiteY292" fmla="*/ 982785 h 2670835"/>
              <a:gd name="connsiteX293" fmla="*/ 9531401 w 9574407"/>
              <a:gd name="connsiteY293" fmla="*/ 982785 h 2670835"/>
              <a:gd name="connsiteX294" fmla="*/ 9531401 w 9574407"/>
              <a:gd name="connsiteY294" fmla="*/ 1285724 h 2670835"/>
              <a:gd name="connsiteX295" fmla="*/ 9521846 w 9574407"/>
              <a:gd name="connsiteY295" fmla="*/ 1285724 h 2670835"/>
              <a:gd name="connsiteX296" fmla="*/ 9521846 w 9574407"/>
              <a:gd name="connsiteY296" fmla="*/ 982785 h 2670835"/>
              <a:gd name="connsiteX297" fmla="*/ 9478843 w 9574407"/>
              <a:gd name="connsiteY297" fmla="*/ 982785 h 2670835"/>
              <a:gd name="connsiteX298" fmla="*/ 9478843 w 9574407"/>
              <a:gd name="connsiteY298" fmla="*/ 719409 h 2670835"/>
              <a:gd name="connsiteX299" fmla="*/ 9521846 w 9574407"/>
              <a:gd name="connsiteY299" fmla="*/ 719409 h 2670835"/>
              <a:gd name="connsiteX300" fmla="*/ 3353164 w 9574407"/>
              <a:gd name="connsiteY300" fmla="*/ 393344 h 2670835"/>
              <a:gd name="connsiteX301" fmla="*/ 3362721 w 9574407"/>
              <a:gd name="connsiteY301" fmla="*/ 393344 h 2670835"/>
              <a:gd name="connsiteX302" fmla="*/ 3362721 w 9574407"/>
              <a:gd name="connsiteY302" fmla="*/ 576444 h 2670835"/>
              <a:gd name="connsiteX303" fmla="*/ 3405722 w 9574407"/>
              <a:gd name="connsiteY303" fmla="*/ 576444 h 2670835"/>
              <a:gd name="connsiteX304" fmla="*/ 3405722 w 9574407"/>
              <a:gd name="connsiteY304" fmla="*/ 735654 h 2670835"/>
              <a:gd name="connsiteX305" fmla="*/ 3362721 w 9574407"/>
              <a:gd name="connsiteY305" fmla="*/ 735654 h 2670835"/>
              <a:gd name="connsiteX306" fmla="*/ 3362721 w 9574407"/>
              <a:gd name="connsiteY306" fmla="*/ 918947 h 2670835"/>
              <a:gd name="connsiteX307" fmla="*/ 3353164 w 9574407"/>
              <a:gd name="connsiteY307" fmla="*/ 918947 h 2670835"/>
              <a:gd name="connsiteX308" fmla="*/ 3353164 w 9574407"/>
              <a:gd name="connsiteY308" fmla="*/ 735654 h 2670835"/>
              <a:gd name="connsiteX309" fmla="*/ 3310158 w 9574407"/>
              <a:gd name="connsiteY309" fmla="*/ 735654 h 2670835"/>
              <a:gd name="connsiteX310" fmla="*/ 3310158 w 9574407"/>
              <a:gd name="connsiteY310" fmla="*/ 576444 h 2670835"/>
              <a:gd name="connsiteX311" fmla="*/ 3353164 w 9574407"/>
              <a:gd name="connsiteY311" fmla="*/ 576444 h 2670835"/>
              <a:gd name="connsiteX312" fmla="*/ 4255864 w 9574407"/>
              <a:gd name="connsiteY312" fmla="*/ 197629 h 2670835"/>
              <a:gd name="connsiteX313" fmla="*/ 4265421 w 9574407"/>
              <a:gd name="connsiteY313" fmla="*/ 197629 h 2670835"/>
              <a:gd name="connsiteX314" fmla="*/ 4265421 w 9574407"/>
              <a:gd name="connsiteY314" fmla="*/ 453358 h 2670835"/>
              <a:gd name="connsiteX315" fmla="*/ 4308424 w 9574407"/>
              <a:gd name="connsiteY315" fmla="*/ 453358 h 2670835"/>
              <a:gd name="connsiteX316" fmla="*/ 4308424 w 9574407"/>
              <a:gd name="connsiteY316" fmla="*/ 675641 h 2670835"/>
              <a:gd name="connsiteX317" fmla="*/ 4265421 w 9574407"/>
              <a:gd name="connsiteY317" fmla="*/ 675641 h 2670835"/>
              <a:gd name="connsiteX318" fmla="*/ 4265421 w 9574407"/>
              <a:gd name="connsiteY318" fmla="*/ 931180 h 2670835"/>
              <a:gd name="connsiteX319" fmla="*/ 4255864 w 9574407"/>
              <a:gd name="connsiteY319" fmla="*/ 931180 h 2670835"/>
              <a:gd name="connsiteX320" fmla="*/ 4255864 w 9574407"/>
              <a:gd name="connsiteY320" fmla="*/ 675641 h 2670835"/>
              <a:gd name="connsiteX321" fmla="*/ 4212860 w 9574407"/>
              <a:gd name="connsiteY321" fmla="*/ 675641 h 2670835"/>
              <a:gd name="connsiteX322" fmla="*/ 4212860 w 9574407"/>
              <a:gd name="connsiteY322" fmla="*/ 453358 h 2670835"/>
              <a:gd name="connsiteX323" fmla="*/ 4255864 w 9574407"/>
              <a:gd name="connsiteY323" fmla="*/ 453358 h 2670835"/>
              <a:gd name="connsiteX324" fmla="*/ 3804418 w 9574407"/>
              <a:gd name="connsiteY324" fmla="*/ 178706 h 2670835"/>
              <a:gd name="connsiteX325" fmla="*/ 3813975 w 9574407"/>
              <a:gd name="connsiteY325" fmla="*/ 178706 h 2670835"/>
              <a:gd name="connsiteX326" fmla="*/ 3813975 w 9574407"/>
              <a:gd name="connsiteY326" fmla="*/ 383979 h 2670835"/>
              <a:gd name="connsiteX327" fmla="*/ 3856979 w 9574407"/>
              <a:gd name="connsiteY327" fmla="*/ 383979 h 2670835"/>
              <a:gd name="connsiteX328" fmla="*/ 3856979 w 9574407"/>
              <a:gd name="connsiteY328" fmla="*/ 562302 h 2670835"/>
              <a:gd name="connsiteX329" fmla="*/ 3813975 w 9574407"/>
              <a:gd name="connsiteY329" fmla="*/ 562302 h 2670835"/>
              <a:gd name="connsiteX330" fmla="*/ 3813975 w 9574407"/>
              <a:gd name="connsiteY330" fmla="*/ 767383 h 2670835"/>
              <a:gd name="connsiteX331" fmla="*/ 3804418 w 9574407"/>
              <a:gd name="connsiteY331" fmla="*/ 767383 h 2670835"/>
              <a:gd name="connsiteX332" fmla="*/ 3804418 w 9574407"/>
              <a:gd name="connsiteY332" fmla="*/ 562302 h 2670835"/>
              <a:gd name="connsiteX333" fmla="*/ 3761415 w 9574407"/>
              <a:gd name="connsiteY333" fmla="*/ 562302 h 2670835"/>
              <a:gd name="connsiteX334" fmla="*/ 3761415 w 9574407"/>
              <a:gd name="connsiteY334" fmla="*/ 383979 h 2670835"/>
              <a:gd name="connsiteX335" fmla="*/ 3804418 w 9574407"/>
              <a:gd name="connsiteY335" fmla="*/ 383979 h 2670835"/>
              <a:gd name="connsiteX336" fmla="*/ 7716444 w 9574407"/>
              <a:gd name="connsiteY336" fmla="*/ 150229 h 2670835"/>
              <a:gd name="connsiteX337" fmla="*/ 7725999 w 9574407"/>
              <a:gd name="connsiteY337" fmla="*/ 150229 h 2670835"/>
              <a:gd name="connsiteX338" fmla="*/ 7725999 w 9574407"/>
              <a:gd name="connsiteY338" fmla="*/ 324347 h 2670835"/>
              <a:gd name="connsiteX339" fmla="*/ 7769004 w 9574407"/>
              <a:gd name="connsiteY339" fmla="*/ 324347 h 2670835"/>
              <a:gd name="connsiteX340" fmla="*/ 7769004 w 9574407"/>
              <a:gd name="connsiteY340" fmla="*/ 475912 h 2670835"/>
              <a:gd name="connsiteX341" fmla="*/ 7725999 w 9574407"/>
              <a:gd name="connsiteY341" fmla="*/ 475912 h 2670835"/>
              <a:gd name="connsiteX342" fmla="*/ 7725999 w 9574407"/>
              <a:gd name="connsiteY342" fmla="*/ 650222 h 2670835"/>
              <a:gd name="connsiteX343" fmla="*/ 7716444 w 9574407"/>
              <a:gd name="connsiteY343" fmla="*/ 650222 h 2670835"/>
              <a:gd name="connsiteX344" fmla="*/ 7716444 w 9574407"/>
              <a:gd name="connsiteY344" fmla="*/ 475912 h 2670835"/>
              <a:gd name="connsiteX345" fmla="*/ 7673440 w 9574407"/>
              <a:gd name="connsiteY345" fmla="*/ 475912 h 2670835"/>
              <a:gd name="connsiteX346" fmla="*/ 7673440 w 9574407"/>
              <a:gd name="connsiteY346" fmla="*/ 324347 h 2670835"/>
              <a:gd name="connsiteX347" fmla="*/ 7716444 w 9574407"/>
              <a:gd name="connsiteY347" fmla="*/ 324347 h 2670835"/>
              <a:gd name="connsiteX348" fmla="*/ 3955028 w 9574407"/>
              <a:gd name="connsiteY348" fmla="*/ 83142 h 2670835"/>
              <a:gd name="connsiteX349" fmla="*/ 3964583 w 9574407"/>
              <a:gd name="connsiteY349" fmla="*/ 83142 h 2670835"/>
              <a:gd name="connsiteX350" fmla="*/ 3964583 w 9574407"/>
              <a:gd name="connsiteY350" fmla="*/ 206993 h 2670835"/>
              <a:gd name="connsiteX351" fmla="*/ 4007589 w 9574407"/>
              <a:gd name="connsiteY351" fmla="*/ 206993 h 2670835"/>
              <a:gd name="connsiteX352" fmla="*/ 4007589 w 9574407"/>
              <a:gd name="connsiteY352" fmla="*/ 314599 h 2670835"/>
              <a:gd name="connsiteX353" fmla="*/ 3964583 w 9574407"/>
              <a:gd name="connsiteY353" fmla="*/ 314599 h 2670835"/>
              <a:gd name="connsiteX354" fmla="*/ 3964583 w 9574407"/>
              <a:gd name="connsiteY354" fmla="*/ 438260 h 2670835"/>
              <a:gd name="connsiteX355" fmla="*/ 3955028 w 9574407"/>
              <a:gd name="connsiteY355" fmla="*/ 438260 h 2670835"/>
              <a:gd name="connsiteX356" fmla="*/ 3955028 w 9574407"/>
              <a:gd name="connsiteY356" fmla="*/ 314599 h 2670835"/>
              <a:gd name="connsiteX357" fmla="*/ 3912025 w 9574407"/>
              <a:gd name="connsiteY357" fmla="*/ 314599 h 2670835"/>
              <a:gd name="connsiteX358" fmla="*/ 3912025 w 9574407"/>
              <a:gd name="connsiteY358" fmla="*/ 206993 h 2670835"/>
              <a:gd name="connsiteX359" fmla="*/ 3955028 w 9574407"/>
              <a:gd name="connsiteY359" fmla="*/ 206993 h 2670835"/>
              <a:gd name="connsiteX360" fmla="*/ 7866862 w 9574407"/>
              <a:gd name="connsiteY360" fmla="*/ 0 h 2670835"/>
              <a:gd name="connsiteX361" fmla="*/ 7876417 w 9574407"/>
              <a:gd name="connsiteY361" fmla="*/ 0 h 2670835"/>
              <a:gd name="connsiteX362" fmla="*/ 7876417 w 9574407"/>
              <a:gd name="connsiteY362" fmla="*/ 120603 h 2670835"/>
              <a:gd name="connsiteX363" fmla="*/ 7919421 w 9574407"/>
              <a:gd name="connsiteY363" fmla="*/ 120603 h 2670835"/>
              <a:gd name="connsiteX364" fmla="*/ 7919421 w 9574407"/>
              <a:gd name="connsiteY364" fmla="*/ 225342 h 2670835"/>
              <a:gd name="connsiteX365" fmla="*/ 7876417 w 9574407"/>
              <a:gd name="connsiteY365" fmla="*/ 225342 h 2670835"/>
              <a:gd name="connsiteX366" fmla="*/ 7876417 w 9574407"/>
              <a:gd name="connsiteY366" fmla="*/ 345751 h 2670835"/>
              <a:gd name="connsiteX367" fmla="*/ 7866862 w 9574407"/>
              <a:gd name="connsiteY367" fmla="*/ 345751 h 2670835"/>
              <a:gd name="connsiteX368" fmla="*/ 7866862 w 9574407"/>
              <a:gd name="connsiteY368" fmla="*/ 225342 h 2670835"/>
              <a:gd name="connsiteX369" fmla="*/ 7823857 w 9574407"/>
              <a:gd name="connsiteY369" fmla="*/ 225342 h 2670835"/>
              <a:gd name="connsiteX370" fmla="*/ 7823857 w 9574407"/>
              <a:gd name="connsiteY370" fmla="*/ 120603 h 2670835"/>
              <a:gd name="connsiteX371" fmla="*/ 7866862 w 9574407"/>
              <a:gd name="connsiteY371" fmla="*/ 120603 h 2670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Lst>
            <a:rect l="l" t="t" r="r" b="b"/>
            <a:pathLst>
              <a:path w="9574407" h="2670835">
                <a:moveTo>
                  <a:pt x="1096315" y="2100888"/>
                </a:moveTo>
                <a:lnTo>
                  <a:pt x="1105872" y="2100888"/>
                </a:lnTo>
                <a:lnTo>
                  <a:pt x="1105872" y="2299471"/>
                </a:lnTo>
                <a:lnTo>
                  <a:pt x="1148874" y="2299471"/>
                </a:lnTo>
                <a:lnTo>
                  <a:pt x="1148874" y="2472251"/>
                </a:lnTo>
                <a:lnTo>
                  <a:pt x="1105872" y="2472251"/>
                </a:lnTo>
                <a:lnTo>
                  <a:pt x="1105872" y="2670835"/>
                </a:lnTo>
                <a:lnTo>
                  <a:pt x="1096315" y="2670835"/>
                </a:lnTo>
                <a:lnTo>
                  <a:pt x="1096315" y="2472251"/>
                </a:lnTo>
                <a:lnTo>
                  <a:pt x="1053310" y="2472251"/>
                </a:lnTo>
                <a:lnTo>
                  <a:pt x="1053310" y="2299471"/>
                </a:lnTo>
                <a:lnTo>
                  <a:pt x="1096315" y="2299471"/>
                </a:lnTo>
                <a:close/>
                <a:moveTo>
                  <a:pt x="43004" y="1920271"/>
                </a:moveTo>
                <a:lnTo>
                  <a:pt x="52559" y="1920271"/>
                </a:lnTo>
                <a:lnTo>
                  <a:pt x="52559" y="2037433"/>
                </a:lnTo>
                <a:lnTo>
                  <a:pt x="95564" y="2037433"/>
                </a:lnTo>
                <a:lnTo>
                  <a:pt x="95564" y="2139304"/>
                </a:lnTo>
                <a:lnTo>
                  <a:pt x="52559" y="2139304"/>
                </a:lnTo>
                <a:lnTo>
                  <a:pt x="52559" y="2256658"/>
                </a:lnTo>
                <a:lnTo>
                  <a:pt x="43004" y="2256658"/>
                </a:lnTo>
                <a:lnTo>
                  <a:pt x="43004" y="2139304"/>
                </a:lnTo>
                <a:lnTo>
                  <a:pt x="0" y="2139304"/>
                </a:lnTo>
                <a:lnTo>
                  <a:pt x="0" y="2037433"/>
                </a:lnTo>
                <a:lnTo>
                  <a:pt x="43004" y="2037433"/>
                </a:lnTo>
                <a:close/>
                <a:moveTo>
                  <a:pt x="1246733" y="1825281"/>
                </a:moveTo>
                <a:lnTo>
                  <a:pt x="1256287" y="1825281"/>
                </a:lnTo>
                <a:lnTo>
                  <a:pt x="1256287" y="1975890"/>
                </a:lnTo>
                <a:lnTo>
                  <a:pt x="1299293" y="1975890"/>
                </a:lnTo>
                <a:lnTo>
                  <a:pt x="1299293" y="2106813"/>
                </a:lnTo>
                <a:lnTo>
                  <a:pt x="1256287" y="2106813"/>
                </a:lnTo>
                <a:lnTo>
                  <a:pt x="1256287" y="2257423"/>
                </a:lnTo>
                <a:lnTo>
                  <a:pt x="1246733" y="2257423"/>
                </a:lnTo>
                <a:lnTo>
                  <a:pt x="1246733" y="2106813"/>
                </a:lnTo>
                <a:lnTo>
                  <a:pt x="1203729" y="2106813"/>
                </a:lnTo>
                <a:lnTo>
                  <a:pt x="1203729" y="1975890"/>
                </a:lnTo>
                <a:lnTo>
                  <a:pt x="1246733" y="1975890"/>
                </a:lnTo>
                <a:close/>
                <a:moveTo>
                  <a:pt x="1547571" y="1807888"/>
                </a:moveTo>
                <a:lnTo>
                  <a:pt x="1557126" y="1807888"/>
                </a:lnTo>
                <a:lnTo>
                  <a:pt x="1557126" y="1907274"/>
                </a:lnTo>
                <a:lnTo>
                  <a:pt x="1600131" y="1907274"/>
                </a:lnTo>
                <a:lnTo>
                  <a:pt x="1600131" y="1993664"/>
                </a:lnTo>
                <a:lnTo>
                  <a:pt x="1557126" y="1993664"/>
                </a:lnTo>
                <a:lnTo>
                  <a:pt x="1557126" y="2092861"/>
                </a:lnTo>
                <a:lnTo>
                  <a:pt x="1547571" y="2092861"/>
                </a:lnTo>
                <a:lnTo>
                  <a:pt x="1547571" y="1993664"/>
                </a:lnTo>
                <a:lnTo>
                  <a:pt x="1504567" y="1993664"/>
                </a:lnTo>
                <a:lnTo>
                  <a:pt x="1504567" y="1907274"/>
                </a:lnTo>
                <a:lnTo>
                  <a:pt x="1547571" y="1907274"/>
                </a:lnTo>
                <a:close/>
                <a:moveTo>
                  <a:pt x="644868" y="1688242"/>
                </a:moveTo>
                <a:lnTo>
                  <a:pt x="654425" y="1688242"/>
                </a:lnTo>
                <a:lnTo>
                  <a:pt x="654425" y="1934797"/>
                </a:lnTo>
                <a:lnTo>
                  <a:pt x="697428" y="1934797"/>
                </a:lnTo>
                <a:lnTo>
                  <a:pt x="697428" y="2149244"/>
                </a:lnTo>
                <a:lnTo>
                  <a:pt x="654425" y="2149244"/>
                </a:lnTo>
                <a:lnTo>
                  <a:pt x="654425" y="2395992"/>
                </a:lnTo>
                <a:lnTo>
                  <a:pt x="644868" y="2395992"/>
                </a:lnTo>
                <a:lnTo>
                  <a:pt x="644868" y="2149244"/>
                </a:lnTo>
                <a:lnTo>
                  <a:pt x="601864" y="2149244"/>
                </a:lnTo>
                <a:lnTo>
                  <a:pt x="601864" y="1934797"/>
                </a:lnTo>
                <a:lnTo>
                  <a:pt x="644868" y="1934797"/>
                </a:lnTo>
                <a:close/>
                <a:moveTo>
                  <a:pt x="1698180" y="1679640"/>
                </a:moveTo>
                <a:lnTo>
                  <a:pt x="1707738" y="1679640"/>
                </a:lnTo>
                <a:lnTo>
                  <a:pt x="1707738" y="1785526"/>
                </a:lnTo>
                <a:lnTo>
                  <a:pt x="1750740" y="1785526"/>
                </a:lnTo>
                <a:lnTo>
                  <a:pt x="1750740" y="1877458"/>
                </a:lnTo>
                <a:lnTo>
                  <a:pt x="1707738" y="1877458"/>
                </a:lnTo>
                <a:lnTo>
                  <a:pt x="1707738" y="1983343"/>
                </a:lnTo>
                <a:lnTo>
                  <a:pt x="1698180" y="1983343"/>
                </a:lnTo>
                <a:lnTo>
                  <a:pt x="1698180" y="1877458"/>
                </a:lnTo>
                <a:lnTo>
                  <a:pt x="1655176" y="1877458"/>
                </a:lnTo>
                <a:lnTo>
                  <a:pt x="1655176" y="1785526"/>
                </a:lnTo>
                <a:lnTo>
                  <a:pt x="1698180" y="1785526"/>
                </a:lnTo>
                <a:close/>
                <a:moveTo>
                  <a:pt x="193613" y="1651736"/>
                </a:moveTo>
                <a:lnTo>
                  <a:pt x="203170" y="1651736"/>
                </a:lnTo>
                <a:lnTo>
                  <a:pt x="203170" y="1836558"/>
                </a:lnTo>
                <a:lnTo>
                  <a:pt x="246174" y="1836558"/>
                </a:lnTo>
                <a:lnTo>
                  <a:pt x="246174" y="1997297"/>
                </a:lnTo>
                <a:lnTo>
                  <a:pt x="203170" y="1997297"/>
                </a:lnTo>
                <a:lnTo>
                  <a:pt x="203170" y="2181926"/>
                </a:lnTo>
                <a:lnTo>
                  <a:pt x="193613" y="2181926"/>
                </a:lnTo>
                <a:lnTo>
                  <a:pt x="193613" y="1997297"/>
                </a:lnTo>
                <a:lnTo>
                  <a:pt x="150610" y="1997297"/>
                </a:lnTo>
                <a:lnTo>
                  <a:pt x="150610" y="1836558"/>
                </a:lnTo>
                <a:lnTo>
                  <a:pt x="193613" y="1836558"/>
                </a:lnTo>
                <a:close/>
                <a:moveTo>
                  <a:pt x="2149435" y="1231443"/>
                </a:moveTo>
                <a:lnTo>
                  <a:pt x="2158989" y="1231443"/>
                </a:lnTo>
                <a:lnTo>
                  <a:pt x="2158989" y="1294324"/>
                </a:lnTo>
                <a:lnTo>
                  <a:pt x="2201996" y="1294324"/>
                </a:lnTo>
                <a:lnTo>
                  <a:pt x="2201996" y="1348986"/>
                </a:lnTo>
                <a:lnTo>
                  <a:pt x="2158989" y="1348986"/>
                </a:lnTo>
                <a:lnTo>
                  <a:pt x="2158989" y="1411869"/>
                </a:lnTo>
                <a:lnTo>
                  <a:pt x="2149435" y="1411869"/>
                </a:lnTo>
                <a:lnTo>
                  <a:pt x="2149435" y="1348986"/>
                </a:lnTo>
                <a:lnTo>
                  <a:pt x="2106432" y="1348986"/>
                </a:lnTo>
                <a:lnTo>
                  <a:pt x="2106432" y="1294324"/>
                </a:lnTo>
                <a:lnTo>
                  <a:pt x="2149435" y="1294324"/>
                </a:lnTo>
                <a:close/>
                <a:moveTo>
                  <a:pt x="1848598" y="1085995"/>
                </a:moveTo>
                <a:lnTo>
                  <a:pt x="1858154" y="1085995"/>
                </a:lnTo>
                <a:lnTo>
                  <a:pt x="1858154" y="1455637"/>
                </a:lnTo>
                <a:lnTo>
                  <a:pt x="1901158" y="1455637"/>
                </a:lnTo>
                <a:lnTo>
                  <a:pt x="1901158" y="1776924"/>
                </a:lnTo>
                <a:lnTo>
                  <a:pt x="1858154" y="1776924"/>
                </a:lnTo>
                <a:lnTo>
                  <a:pt x="1858154" y="2146568"/>
                </a:lnTo>
                <a:lnTo>
                  <a:pt x="1848598" y="2146568"/>
                </a:lnTo>
                <a:lnTo>
                  <a:pt x="1848598" y="1776924"/>
                </a:lnTo>
                <a:lnTo>
                  <a:pt x="1805594" y="1776924"/>
                </a:lnTo>
                <a:lnTo>
                  <a:pt x="1805594" y="1455637"/>
                </a:lnTo>
                <a:lnTo>
                  <a:pt x="1848598" y="1455637"/>
                </a:lnTo>
                <a:close/>
                <a:moveTo>
                  <a:pt x="5008147" y="972273"/>
                </a:moveTo>
                <a:lnTo>
                  <a:pt x="5017702" y="972273"/>
                </a:lnTo>
                <a:lnTo>
                  <a:pt x="5017702" y="1243294"/>
                </a:lnTo>
                <a:lnTo>
                  <a:pt x="5060708" y="1243294"/>
                </a:lnTo>
                <a:lnTo>
                  <a:pt x="5060708" y="1478955"/>
                </a:lnTo>
                <a:lnTo>
                  <a:pt x="5017702" y="1478955"/>
                </a:lnTo>
                <a:lnTo>
                  <a:pt x="5017702" y="1750168"/>
                </a:lnTo>
                <a:lnTo>
                  <a:pt x="5008147" y="1750168"/>
                </a:lnTo>
                <a:lnTo>
                  <a:pt x="5008147" y="1478955"/>
                </a:lnTo>
                <a:lnTo>
                  <a:pt x="4965144" y="1478955"/>
                </a:lnTo>
                <a:lnTo>
                  <a:pt x="4965144" y="1243294"/>
                </a:lnTo>
                <a:lnTo>
                  <a:pt x="5008147" y="1243294"/>
                </a:lnTo>
                <a:close/>
                <a:moveTo>
                  <a:pt x="5760430" y="923918"/>
                </a:moveTo>
                <a:lnTo>
                  <a:pt x="5769987" y="923918"/>
                </a:lnTo>
                <a:lnTo>
                  <a:pt x="5769987" y="1151169"/>
                </a:lnTo>
                <a:lnTo>
                  <a:pt x="5812991" y="1151169"/>
                </a:lnTo>
                <a:lnTo>
                  <a:pt x="5812991" y="1348797"/>
                </a:lnTo>
                <a:lnTo>
                  <a:pt x="5769987" y="1348797"/>
                </a:lnTo>
                <a:lnTo>
                  <a:pt x="5769987" y="1576240"/>
                </a:lnTo>
                <a:lnTo>
                  <a:pt x="5760430" y="1576240"/>
                </a:lnTo>
                <a:lnTo>
                  <a:pt x="5760430" y="1348797"/>
                </a:lnTo>
                <a:lnTo>
                  <a:pt x="5717427" y="1348797"/>
                </a:lnTo>
                <a:lnTo>
                  <a:pt x="5717427" y="1151169"/>
                </a:lnTo>
                <a:lnTo>
                  <a:pt x="5760430" y="1151169"/>
                </a:lnTo>
                <a:close/>
                <a:moveTo>
                  <a:pt x="3052137" y="896969"/>
                </a:moveTo>
                <a:lnTo>
                  <a:pt x="3061693" y="896969"/>
                </a:lnTo>
                <a:lnTo>
                  <a:pt x="3061693" y="967686"/>
                </a:lnTo>
                <a:lnTo>
                  <a:pt x="3104698" y="967686"/>
                </a:lnTo>
                <a:lnTo>
                  <a:pt x="3104698" y="1029230"/>
                </a:lnTo>
                <a:lnTo>
                  <a:pt x="3061693" y="1029230"/>
                </a:lnTo>
                <a:lnTo>
                  <a:pt x="3061693" y="1100139"/>
                </a:lnTo>
                <a:lnTo>
                  <a:pt x="3052137" y="1100139"/>
                </a:lnTo>
                <a:lnTo>
                  <a:pt x="3052137" y="1029230"/>
                </a:lnTo>
                <a:lnTo>
                  <a:pt x="3009134" y="1029230"/>
                </a:lnTo>
                <a:lnTo>
                  <a:pt x="3009134" y="967686"/>
                </a:lnTo>
                <a:lnTo>
                  <a:pt x="3052137" y="967686"/>
                </a:lnTo>
                <a:close/>
                <a:moveTo>
                  <a:pt x="6211877" y="862183"/>
                </a:moveTo>
                <a:lnTo>
                  <a:pt x="6221432" y="862183"/>
                </a:lnTo>
                <a:lnTo>
                  <a:pt x="6221432" y="1012218"/>
                </a:lnTo>
                <a:lnTo>
                  <a:pt x="6264438" y="1012218"/>
                </a:lnTo>
                <a:lnTo>
                  <a:pt x="6264438" y="1142759"/>
                </a:lnTo>
                <a:lnTo>
                  <a:pt x="6221432" y="1142759"/>
                </a:lnTo>
                <a:lnTo>
                  <a:pt x="6221432" y="1292986"/>
                </a:lnTo>
                <a:lnTo>
                  <a:pt x="6211877" y="1292986"/>
                </a:lnTo>
                <a:lnTo>
                  <a:pt x="6211877" y="1142759"/>
                </a:lnTo>
                <a:lnTo>
                  <a:pt x="6168874" y="1142759"/>
                </a:lnTo>
                <a:lnTo>
                  <a:pt x="6168874" y="1012218"/>
                </a:lnTo>
                <a:lnTo>
                  <a:pt x="6211877" y="1012218"/>
                </a:lnTo>
                <a:close/>
                <a:moveTo>
                  <a:pt x="5910849" y="860080"/>
                </a:moveTo>
                <a:lnTo>
                  <a:pt x="5920404" y="860080"/>
                </a:lnTo>
                <a:lnTo>
                  <a:pt x="5920404" y="1029421"/>
                </a:lnTo>
                <a:lnTo>
                  <a:pt x="5963410" y="1029421"/>
                </a:lnTo>
                <a:lnTo>
                  <a:pt x="5963410" y="1176589"/>
                </a:lnTo>
                <a:lnTo>
                  <a:pt x="5920404" y="1176589"/>
                </a:lnTo>
                <a:lnTo>
                  <a:pt x="5920404" y="1345928"/>
                </a:lnTo>
                <a:lnTo>
                  <a:pt x="5910849" y="1345928"/>
                </a:lnTo>
                <a:lnTo>
                  <a:pt x="5910849" y="1176589"/>
                </a:lnTo>
                <a:lnTo>
                  <a:pt x="5867846" y="1176589"/>
                </a:lnTo>
                <a:lnTo>
                  <a:pt x="5867846" y="1029421"/>
                </a:lnTo>
                <a:lnTo>
                  <a:pt x="5910849" y="1029421"/>
                </a:lnTo>
                <a:close/>
                <a:moveTo>
                  <a:pt x="2450463" y="829882"/>
                </a:moveTo>
                <a:lnTo>
                  <a:pt x="2460019" y="829882"/>
                </a:lnTo>
                <a:lnTo>
                  <a:pt x="2460019" y="938443"/>
                </a:lnTo>
                <a:lnTo>
                  <a:pt x="2503023" y="938443"/>
                </a:lnTo>
                <a:lnTo>
                  <a:pt x="2503023" y="1032862"/>
                </a:lnTo>
                <a:lnTo>
                  <a:pt x="2460019" y="1032862"/>
                </a:lnTo>
                <a:lnTo>
                  <a:pt x="2460019" y="1141804"/>
                </a:lnTo>
                <a:lnTo>
                  <a:pt x="2450463" y="1141804"/>
                </a:lnTo>
                <a:lnTo>
                  <a:pt x="2450463" y="1032862"/>
                </a:lnTo>
                <a:lnTo>
                  <a:pt x="2407460" y="1032862"/>
                </a:lnTo>
                <a:lnTo>
                  <a:pt x="2407460" y="938443"/>
                </a:lnTo>
                <a:lnTo>
                  <a:pt x="2450463" y="938443"/>
                </a:lnTo>
                <a:close/>
                <a:moveTo>
                  <a:pt x="6362296" y="790318"/>
                </a:moveTo>
                <a:lnTo>
                  <a:pt x="6371851" y="790318"/>
                </a:lnTo>
                <a:lnTo>
                  <a:pt x="6371851" y="918183"/>
                </a:lnTo>
                <a:lnTo>
                  <a:pt x="6414855" y="918183"/>
                </a:lnTo>
                <a:lnTo>
                  <a:pt x="6414855" y="1029421"/>
                </a:lnTo>
                <a:lnTo>
                  <a:pt x="6371851" y="1029421"/>
                </a:lnTo>
                <a:lnTo>
                  <a:pt x="6371851" y="1157476"/>
                </a:lnTo>
                <a:lnTo>
                  <a:pt x="6362296" y="1157476"/>
                </a:lnTo>
                <a:lnTo>
                  <a:pt x="6362296" y="1029421"/>
                </a:lnTo>
                <a:lnTo>
                  <a:pt x="6319291" y="1029421"/>
                </a:lnTo>
                <a:lnTo>
                  <a:pt x="6319291" y="918183"/>
                </a:lnTo>
                <a:lnTo>
                  <a:pt x="6362296" y="918183"/>
                </a:lnTo>
                <a:close/>
                <a:moveTo>
                  <a:pt x="2751299" y="787643"/>
                </a:moveTo>
                <a:lnTo>
                  <a:pt x="2760856" y="787643"/>
                </a:lnTo>
                <a:lnTo>
                  <a:pt x="2760856" y="1000178"/>
                </a:lnTo>
                <a:lnTo>
                  <a:pt x="2803860" y="1000178"/>
                </a:lnTo>
                <a:lnTo>
                  <a:pt x="2803860" y="1185000"/>
                </a:lnTo>
                <a:lnTo>
                  <a:pt x="2760856" y="1185000"/>
                </a:lnTo>
                <a:lnTo>
                  <a:pt x="2760856" y="1397343"/>
                </a:lnTo>
                <a:lnTo>
                  <a:pt x="2751299" y="1397343"/>
                </a:lnTo>
                <a:lnTo>
                  <a:pt x="2751299" y="1185000"/>
                </a:lnTo>
                <a:lnTo>
                  <a:pt x="2708295" y="1185000"/>
                </a:lnTo>
                <a:lnTo>
                  <a:pt x="2708295" y="1000178"/>
                </a:lnTo>
                <a:lnTo>
                  <a:pt x="2751299" y="1000178"/>
                </a:lnTo>
                <a:close/>
                <a:moveTo>
                  <a:pt x="2299854" y="786114"/>
                </a:moveTo>
                <a:lnTo>
                  <a:pt x="2309410" y="786114"/>
                </a:lnTo>
                <a:lnTo>
                  <a:pt x="2309410" y="1010689"/>
                </a:lnTo>
                <a:lnTo>
                  <a:pt x="2352415" y="1010689"/>
                </a:lnTo>
                <a:lnTo>
                  <a:pt x="2352415" y="1206024"/>
                </a:lnTo>
                <a:lnTo>
                  <a:pt x="2309410" y="1206024"/>
                </a:lnTo>
                <a:lnTo>
                  <a:pt x="2309410" y="1430791"/>
                </a:lnTo>
                <a:lnTo>
                  <a:pt x="2299854" y="1430791"/>
                </a:lnTo>
                <a:lnTo>
                  <a:pt x="2299854" y="1206024"/>
                </a:lnTo>
                <a:lnTo>
                  <a:pt x="2256851" y="1206024"/>
                </a:lnTo>
                <a:lnTo>
                  <a:pt x="2256851" y="1010689"/>
                </a:lnTo>
                <a:lnTo>
                  <a:pt x="2299854" y="1010689"/>
                </a:lnTo>
                <a:close/>
                <a:moveTo>
                  <a:pt x="9221010" y="739670"/>
                </a:moveTo>
                <a:lnTo>
                  <a:pt x="9230567" y="739670"/>
                </a:lnTo>
                <a:lnTo>
                  <a:pt x="9230567" y="928886"/>
                </a:lnTo>
                <a:lnTo>
                  <a:pt x="9273571" y="928886"/>
                </a:lnTo>
                <a:lnTo>
                  <a:pt x="9273571" y="1093447"/>
                </a:lnTo>
                <a:lnTo>
                  <a:pt x="9230567" y="1093447"/>
                </a:lnTo>
                <a:lnTo>
                  <a:pt x="9230567" y="1282859"/>
                </a:lnTo>
                <a:lnTo>
                  <a:pt x="9221010" y="1282859"/>
                </a:lnTo>
                <a:lnTo>
                  <a:pt x="9221010" y="1093447"/>
                </a:lnTo>
                <a:lnTo>
                  <a:pt x="9178007" y="1093447"/>
                </a:lnTo>
                <a:lnTo>
                  <a:pt x="9178007" y="928886"/>
                </a:lnTo>
                <a:lnTo>
                  <a:pt x="9221010" y="928886"/>
                </a:lnTo>
                <a:close/>
                <a:moveTo>
                  <a:pt x="6813742" y="737376"/>
                </a:moveTo>
                <a:lnTo>
                  <a:pt x="6823297" y="737376"/>
                </a:lnTo>
                <a:lnTo>
                  <a:pt x="6823297" y="893528"/>
                </a:lnTo>
                <a:lnTo>
                  <a:pt x="6866302" y="893528"/>
                </a:lnTo>
                <a:lnTo>
                  <a:pt x="6866302" y="1029421"/>
                </a:lnTo>
                <a:lnTo>
                  <a:pt x="6823297" y="1029421"/>
                </a:lnTo>
                <a:lnTo>
                  <a:pt x="6823297" y="1185956"/>
                </a:lnTo>
                <a:lnTo>
                  <a:pt x="6813742" y="1185956"/>
                </a:lnTo>
                <a:lnTo>
                  <a:pt x="6813742" y="1029421"/>
                </a:lnTo>
                <a:lnTo>
                  <a:pt x="6770738" y="1029421"/>
                </a:lnTo>
                <a:lnTo>
                  <a:pt x="6770738" y="893528"/>
                </a:lnTo>
                <a:lnTo>
                  <a:pt x="6813742" y="893528"/>
                </a:lnTo>
                <a:close/>
                <a:moveTo>
                  <a:pt x="5158566" y="664747"/>
                </a:moveTo>
                <a:lnTo>
                  <a:pt x="5168123" y="664747"/>
                </a:lnTo>
                <a:lnTo>
                  <a:pt x="5168123" y="965011"/>
                </a:lnTo>
                <a:lnTo>
                  <a:pt x="5211126" y="965011"/>
                </a:lnTo>
                <a:lnTo>
                  <a:pt x="5211126" y="1226284"/>
                </a:lnTo>
                <a:lnTo>
                  <a:pt x="5168123" y="1226284"/>
                </a:lnTo>
                <a:lnTo>
                  <a:pt x="5168123" y="1526739"/>
                </a:lnTo>
                <a:lnTo>
                  <a:pt x="5158566" y="1526739"/>
                </a:lnTo>
                <a:lnTo>
                  <a:pt x="5158566" y="1226284"/>
                </a:lnTo>
                <a:lnTo>
                  <a:pt x="5115562" y="1226284"/>
                </a:lnTo>
                <a:lnTo>
                  <a:pt x="5115562" y="965011"/>
                </a:lnTo>
                <a:lnTo>
                  <a:pt x="5158566" y="965011"/>
                </a:lnTo>
                <a:close/>
                <a:moveTo>
                  <a:pt x="6512713" y="555803"/>
                </a:moveTo>
                <a:lnTo>
                  <a:pt x="6522268" y="555803"/>
                </a:lnTo>
                <a:lnTo>
                  <a:pt x="6522268" y="736421"/>
                </a:lnTo>
                <a:lnTo>
                  <a:pt x="6565274" y="736421"/>
                </a:lnTo>
                <a:lnTo>
                  <a:pt x="6565274" y="893528"/>
                </a:lnTo>
                <a:lnTo>
                  <a:pt x="6522268" y="893528"/>
                </a:lnTo>
                <a:lnTo>
                  <a:pt x="6522268" y="1074335"/>
                </a:lnTo>
                <a:lnTo>
                  <a:pt x="6512713" y="1074335"/>
                </a:lnTo>
                <a:lnTo>
                  <a:pt x="6512713" y="893528"/>
                </a:lnTo>
                <a:lnTo>
                  <a:pt x="6469710" y="893528"/>
                </a:lnTo>
                <a:lnTo>
                  <a:pt x="6469710" y="736421"/>
                </a:lnTo>
                <a:lnTo>
                  <a:pt x="6512713" y="736421"/>
                </a:lnTo>
                <a:close/>
                <a:moveTo>
                  <a:pt x="3654000" y="478396"/>
                </a:moveTo>
                <a:lnTo>
                  <a:pt x="3663555" y="478396"/>
                </a:lnTo>
                <a:lnTo>
                  <a:pt x="3663555" y="600528"/>
                </a:lnTo>
                <a:lnTo>
                  <a:pt x="3706560" y="600528"/>
                </a:lnTo>
                <a:lnTo>
                  <a:pt x="3706560" y="706796"/>
                </a:lnTo>
                <a:lnTo>
                  <a:pt x="3663555" y="706796"/>
                </a:lnTo>
                <a:lnTo>
                  <a:pt x="3663555" y="828734"/>
                </a:lnTo>
                <a:lnTo>
                  <a:pt x="3654000" y="828734"/>
                </a:lnTo>
                <a:lnTo>
                  <a:pt x="3654000" y="706796"/>
                </a:lnTo>
                <a:lnTo>
                  <a:pt x="3610996" y="706796"/>
                </a:lnTo>
                <a:lnTo>
                  <a:pt x="3610996" y="600528"/>
                </a:lnTo>
                <a:lnTo>
                  <a:pt x="3654000" y="600528"/>
                </a:lnTo>
                <a:close/>
                <a:moveTo>
                  <a:pt x="7264996" y="438260"/>
                </a:moveTo>
                <a:lnTo>
                  <a:pt x="7274553" y="438260"/>
                </a:lnTo>
                <a:lnTo>
                  <a:pt x="7274553" y="618876"/>
                </a:lnTo>
                <a:lnTo>
                  <a:pt x="7317557" y="618876"/>
                </a:lnTo>
                <a:lnTo>
                  <a:pt x="7317557" y="775985"/>
                </a:lnTo>
                <a:lnTo>
                  <a:pt x="7274553" y="775985"/>
                </a:lnTo>
                <a:lnTo>
                  <a:pt x="7274553" y="956792"/>
                </a:lnTo>
                <a:lnTo>
                  <a:pt x="7264996" y="956792"/>
                </a:lnTo>
                <a:lnTo>
                  <a:pt x="7264996" y="775985"/>
                </a:lnTo>
                <a:lnTo>
                  <a:pt x="7221993" y="775985"/>
                </a:lnTo>
                <a:lnTo>
                  <a:pt x="7221993" y="618876"/>
                </a:lnTo>
                <a:lnTo>
                  <a:pt x="7264996" y="618876"/>
                </a:lnTo>
                <a:close/>
                <a:moveTo>
                  <a:pt x="9521846" y="416661"/>
                </a:moveTo>
                <a:lnTo>
                  <a:pt x="9531401" y="416661"/>
                </a:lnTo>
                <a:lnTo>
                  <a:pt x="9531401" y="719409"/>
                </a:lnTo>
                <a:lnTo>
                  <a:pt x="9574407" y="719409"/>
                </a:lnTo>
                <a:lnTo>
                  <a:pt x="9574407" y="982785"/>
                </a:lnTo>
                <a:lnTo>
                  <a:pt x="9531401" y="982785"/>
                </a:lnTo>
                <a:lnTo>
                  <a:pt x="9531401" y="1285724"/>
                </a:lnTo>
                <a:lnTo>
                  <a:pt x="9521846" y="1285724"/>
                </a:lnTo>
                <a:lnTo>
                  <a:pt x="9521846" y="982785"/>
                </a:lnTo>
                <a:lnTo>
                  <a:pt x="9478843" y="982785"/>
                </a:lnTo>
                <a:lnTo>
                  <a:pt x="9478843" y="719409"/>
                </a:lnTo>
                <a:lnTo>
                  <a:pt x="9521846" y="719409"/>
                </a:lnTo>
                <a:close/>
                <a:moveTo>
                  <a:pt x="3353164" y="393344"/>
                </a:moveTo>
                <a:lnTo>
                  <a:pt x="3362721" y="393344"/>
                </a:lnTo>
                <a:lnTo>
                  <a:pt x="3362721" y="576444"/>
                </a:lnTo>
                <a:lnTo>
                  <a:pt x="3405722" y="576444"/>
                </a:lnTo>
                <a:lnTo>
                  <a:pt x="3405722" y="735654"/>
                </a:lnTo>
                <a:lnTo>
                  <a:pt x="3362721" y="735654"/>
                </a:lnTo>
                <a:lnTo>
                  <a:pt x="3362721" y="918947"/>
                </a:lnTo>
                <a:lnTo>
                  <a:pt x="3353164" y="918947"/>
                </a:lnTo>
                <a:lnTo>
                  <a:pt x="3353164" y="735654"/>
                </a:lnTo>
                <a:lnTo>
                  <a:pt x="3310158" y="735654"/>
                </a:lnTo>
                <a:lnTo>
                  <a:pt x="3310158" y="576444"/>
                </a:lnTo>
                <a:lnTo>
                  <a:pt x="3353164" y="576444"/>
                </a:lnTo>
                <a:close/>
                <a:moveTo>
                  <a:pt x="4255864" y="197629"/>
                </a:moveTo>
                <a:lnTo>
                  <a:pt x="4265421" y="197629"/>
                </a:lnTo>
                <a:lnTo>
                  <a:pt x="4265421" y="453358"/>
                </a:lnTo>
                <a:lnTo>
                  <a:pt x="4308424" y="453358"/>
                </a:lnTo>
                <a:lnTo>
                  <a:pt x="4308424" y="675641"/>
                </a:lnTo>
                <a:lnTo>
                  <a:pt x="4265421" y="675641"/>
                </a:lnTo>
                <a:lnTo>
                  <a:pt x="4265421" y="931180"/>
                </a:lnTo>
                <a:lnTo>
                  <a:pt x="4255864" y="931180"/>
                </a:lnTo>
                <a:lnTo>
                  <a:pt x="4255864" y="675641"/>
                </a:lnTo>
                <a:lnTo>
                  <a:pt x="4212860" y="675641"/>
                </a:lnTo>
                <a:lnTo>
                  <a:pt x="4212860" y="453358"/>
                </a:lnTo>
                <a:lnTo>
                  <a:pt x="4255864" y="453358"/>
                </a:lnTo>
                <a:close/>
                <a:moveTo>
                  <a:pt x="3804418" y="178706"/>
                </a:moveTo>
                <a:lnTo>
                  <a:pt x="3813975" y="178706"/>
                </a:lnTo>
                <a:lnTo>
                  <a:pt x="3813975" y="383979"/>
                </a:lnTo>
                <a:lnTo>
                  <a:pt x="3856979" y="383979"/>
                </a:lnTo>
                <a:lnTo>
                  <a:pt x="3856979" y="562302"/>
                </a:lnTo>
                <a:lnTo>
                  <a:pt x="3813975" y="562302"/>
                </a:lnTo>
                <a:lnTo>
                  <a:pt x="3813975" y="767383"/>
                </a:lnTo>
                <a:lnTo>
                  <a:pt x="3804418" y="767383"/>
                </a:lnTo>
                <a:lnTo>
                  <a:pt x="3804418" y="562302"/>
                </a:lnTo>
                <a:lnTo>
                  <a:pt x="3761415" y="562302"/>
                </a:lnTo>
                <a:lnTo>
                  <a:pt x="3761415" y="383979"/>
                </a:lnTo>
                <a:lnTo>
                  <a:pt x="3804418" y="383979"/>
                </a:lnTo>
                <a:close/>
                <a:moveTo>
                  <a:pt x="7716444" y="150229"/>
                </a:moveTo>
                <a:lnTo>
                  <a:pt x="7725999" y="150229"/>
                </a:lnTo>
                <a:lnTo>
                  <a:pt x="7725999" y="324347"/>
                </a:lnTo>
                <a:lnTo>
                  <a:pt x="7769004" y="324347"/>
                </a:lnTo>
                <a:lnTo>
                  <a:pt x="7769004" y="475912"/>
                </a:lnTo>
                <a:lnTo>
                  <a:pt x="7725999" y="475912"/>
                </a:lnTo>
                <a:lnTo>
                  <a:pt x="7725999" y="650222"/>
                </a:lnTo>
                <a:lnTo>
                  <a:pt x="7716444" y="650222"/>
                </a:lnTo>
                <a:lnTo>
                  <a:pt x="7716444" y="475912"/>
                </a:lnTo>
                <a:lnTo>
                  <a:pt x="7673440" y="475912"/>
                </a:lnTo>
                <a:lnTo>
                  <a:pt x="7673440" y="324347"/>
                </a:lnTo>
                <a:lnTo>
                  <a:pt x="7716444" y="324347"/>
                </a:lnTo>
                <a:close/>
                <a:moveTo>
                  <a:pt x="3955028" y="83142"/>
                </a:moveTo>
                <a:lnTo>
                  <a:pt x="3964583" y="83142"/>
                </a:lnTo>
                <a:lnTo>
                  <a:pt x="3964583" y="206993"/>
                </a:lnTo>
                <a:lnTo>
                  <a:pt x="4007589" y="206993"/>
                </a:lnTo>
                <a:lnTo>
                  <a:pt x="4007589" y="314599"/>
                </a:lnTo>
                <a:lnTo>
                  <a:pt x="3964583" y="314599"/>
                </a:lnTo>
                <a:lnTo>
                  <a:pt x="3964583" y="438260"/>
                </a:lnTo>
                <a:lnTo>
                  <a:pt x="3955028" y="438260"/>
                </a:lnTo>
                <a:lnTo>
                  <a:pt x="3955028" y="314599"/>
                </a:lnTo>
                <a:lnTo>
                  <a:pt x="3912025" y="314599"/>
                </a:lnTo>
                <a:lnTo>
                  <a:pt x="3912025" y="206993"/>
                </a:lnTo>
                <a:lnTo>
                  <a:pt x="3955028" y="206993"/>
                </a:lnTo>
                <a:close/>
                <a:moveTo>
                  <a:pt x="7866862" y="0"/>
                </a:moveTo>
                <a:lnTo>
                  <a:pt x="7876417" y="0"/>
                </a:lnTo>
                <a:lnTo>
                  <a:pt x="7876417" y="120603"/>
                </a:lnTo>
                <a:lnTo>
                  <a:pt x="7919421" y="120603"/>
                </a:lnTo>
                <a:lnTo>
                  <a:pt x="7919421" y="225342"/>
                </a:lnTo>
                <a:lnTo>
                  <a:pt x="7876417" y="225342"/>
                </a:lnTo>
                <a:lnTo>
                  <a:pt x="7876417" y="345751"/>
                </a:lnTo>
                <a:lnTo>
                  <a:pt x="7866862" y="345751"/>
                </a:lnTo>
                <a:lnTo>
                  <a:pt x="7866862" y="225342"/>
                </a:lnTo>
                <a:lnTo>
                  <a:pt x="7823857" y="225342"/>
                </a:lnTo>
                <a:lnTo>
                  <a:pt x="7823857" y="120603"/>
                </a:lnTo>
                <a:lnTo>
                  <a:pt x="7866862" y="120603"/>
                </a:lnTo>
                <a:close/>
              </a:path>
            </a:pathLst>
          </a:custGeom>
          <a:solidFill>
            <a:schemeClr val="accent2">
              <a:alpha val="25000"/>
            </a:schemeClr>
          </a:solidFill>
          <a:ln w="0"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4B263940-E18A-FC20-4E8D-5F686C8D74CE}"/>
              </a:ext>
            </a:extLst>
          </p:cNvPr>
          <p:cNvSpPr/>
          <p:nvPr/>
        </p:nvSpPr>
        <p:spPr>
          <a:xfrm>
            <a:off x="5956768" y="4885966"/>
            <a:ext cx="6128809" cy="1854076"/>
          </a:xfrm>
          <a:custGeom>
            <a:avLst/>
            <a:gdLst>
              <a:gd name="connsiteX0" fmla="*/ 1305214 w 9783301"/>
              <a:gd name="connsiteY0" fmla="*/ 2407074 h 2959628"/>
              <a:gd name="connsiteX1" fmla="*/ 1314772 w 9783301"/>
              <a:gd name="connsiteY1" fmla="*/ 2407074 h 2959628"/>
              <a:gd name="connsiteX2" fmla="*/ 1314772 w 9783301"/>
              <a:gd name="connsiteY2" fmla="*/ 2550422 h 2959628"/>
              <a:gd name="connsiteX3" fmla="*/ 1357770 w 9783301"/>
              <a:gd name="connsiteY3" fmla="*/ 2550422 h 2959628"/>
              <a:gd name="connsiteX4" fmla="*/ 1357770 w 9783301"/>
              <a:gd name="connsiteY4" fmla="*/ 2675038 h 2959628"/>
              <a:gd name="connsiteX5" fmla="*/ 1314772 w 9783301"/>
              <a:gd name="connsiteY5" fmla="*/ 2675038 h 2959628"/>
              <a:gd name="connsiteX6" fmla="*/ 1314772 w 9783301"/>
              <a:gd name="connsiteY6" fmla="*/ 2818192 h 2959628"/>
              <a:gd name="connsiteX7" fmla="*/ 1305214 w 9783301"/>
              <a:gd name="connsiteY7" fmla="*/ 2818192 h 2959628"/>
              <a:gd name="connsiteX8" fmla="*/ 1305214 w 9783301"/>
              <a:gd name="connsiteY8" fmla="*/ 2675038 h 2959628"/>
              <a:gd name="connsiteX9" fmla="*/ 1262206 w 9783301"/>
              <a:gd name="connsiteY9" fmla="*/ 2675038 h 2959628"/>
              <a:gd name="connsiteX10" fmla="*/ 1262206 w 9783301"/>
              <a:gd name="connsiteY10" fmla="*/ 2550422 h 2959628"/>
              <a:gd name="connsiteX11" fmla="*/ 1305214 w 9783301"/>
              <a:gd name="connsiteY11" fmla="*/ 2550422 h 2959628"/>
              <a:gd name="connsiteX12" fmla="*/ 101483 w 9783301"/>
              <a:gd name="connsiteY12" fmla="*/ 2175810 h 2959628"/>
              <a:gd name="connsiteX13" fmla="*/ 111038 w 9783301"/>
              <a:gd name="connsiteY13" fmla="*/ 2175810 h 2959628"/>
              <a:gd name="connsiteX14" fmla="*/ 111038 w 9783301"/>
              <a:gd name="connsiteY14" fmla="*/ 2236780 h 2959628"/>
              <a:gd name="connsiteX15" fmla="*/ 154038 w 9783301"/>
              <a:gd name="connsiteY15" fmla="*/ 2236780 h 2959628"/>
              <a:gd name="connsiteX16" fmla="*/ 154038 w 9783301"/>
              <a:gd name="connsiteY16" fmla="*/ 2289913 h 2959628"/>
              <a:gd name="connsiteX17" fmla="*/ 111038 w 9783301"/>
              <a:gd name="connsiteY17" fmla="*/ 2289913 h 2959628"/>
              <a:gd name="connsiteX18" fmla="*/ 111038 w 9783301"/>
              <a:gd name="connsiteY18" fmla="*/ 2351075 h 2959628"/>
              <a:gd name="connsiteX19" fmla="*/ 101483 w 9783301"/>
              <a:gd name="connsiteY19" fmla="*/ 2351075 h 2959628"/>
              <a:gd name="connsiteX20" fmla="*/ 101483 w 9783301"/>
              <a:gd name="connsiteY20" fmla="*/ 2289913 h 2959628"/>
              <a:gd name="connsiteX21" fmla="*/ 58474 w 9783301"/>
              <a:gd name="connsiteY21" fmla="*/ 2289913 h 2959628"/>
              <a:gd name="connsiteX22" fmla="*/ 58474 w 9783301"/>
              <a:gd name="connsiteY22" fmla="*/ 2236780 h 2959628"/>
              <a:gd name="connsiteX23" fmla="*/ 101483 w 9783301"/>
              <a:gd name="connsiteY23" fmla="*/ 2236780 h 2959628"/>
              <a:gd name="connsiteX24" fmla="*/ 0 w 9783301"/>
              <a:gd name="connsiteY24" fmla="*/ 2142361 h 2959628"/>
              <a:gd name="connsiteX25" fmla="*/ 3632 w 9783301"/>
              <a:gd name="connsiteY25" fmla="*/ 2142361 h 2959628"/>
              <a:gd name="connsiteX26" fmla="*/ 3632 w 9783301"/>
              <a:gd name="connsiteY26" fmla="*/ 2215564 h 2959628"/>
              <a:gd name="connsiteX27" fmla="*/ 0 w 9783301"/>
              <a:gd name="connsiteY27" fmla="*/ 2215564 h 2959628"/>
              <a:gd name="connsiteX28" fmla="*/ 853766 w 9783301"/>
              <a:gd name="connsiteY28" fmla="*/ 2039152 h 2959628"/>
              <a:gd name="connsiteX29" fmla="*/ 863321 w 9783301"/>
              <a:gd name="connsiteY29" fmla="*/ 2039152 h 2959628"/>
              <a:gd name="connsiteX30" fmla="*/ 863321 w 9783301"/>
              <a:gd name="connsiteY30" fmla="*/ 2133570 h 2959628"/>
              <a:gd name="connsiteX31" fmla="*/ 906323 w 9783301"/>
              <a:gd name="connsiteY31" fmla="*/ 2133570 h 2959628"/>
              <a:gd name="connsiteX32" fmla="*/ 906323 w 9783301"/>
              <a:gd name="connsiteY32" fmla="*/ 2215756 h 2959628"/>
              <a:gd name="connsiteX33" fmla="*/ 863321 w 9783301"/>
              <a:gd name="connsiteY33" fmla="*/ 2215756 h 2959628"/>
              <a:gd name="connsiteX34" fmla="*/ 863321 w 9783301"/>
              <a:gd name="connsiteY34" fmla="*/ 2310172 h 2959628"/>
              <a:gd name="connsiteX35" fmla="*/ 853766 w 9783301"/>
              <a:gd name="connsiteY35" fmla="*/ 2310172 h 2959628"/>
              <a:gd name="connsiteX36" fmla="*/ 853766 w 9783301"/>
              <a:gd name="connsiteY36" fmla="*/ 2215756 h 2959628"/>
              <a:gd name="connsiteX37" fmla="*/ 810759 w 9783301"/>
              <a:gd name="connsiteY37" fmla="*/ 2215756 h 2959628"/>
              <a:gd name="connsiteX38" fmla="*/ 810759 w 9783301"/>
              <a:gd name="connsiteY38" fmla="*/ 2133570 h 2959628"/>
              <a:gd name="connsiteX39" fmla="*/ 853766 w 9783301"/>
              <a:gd name="connsiteY39" fmla="*/ 2133570 h 2959628"/>
              <a:gd name="connsiteX40" fmla="*/ 251902 w 9783301"/>
              <a:gd name="connsiteY40" fmla="*/ 1995575 h 2959628"/>
              <a:gd name="connsiteX41" fmla="*/ 261459 w 9783301"/>
              <a:gd name="connsiteY41" fmla="*/ 1995575 h 2959628"/>
              <a:gd name="connsiteX42" fmla="*/ 261459 w 9783301"/>
              <a:gd name="connsiteY42" fmla="*/ 2200655 h 2959628"/>
              <a:gd name="connsiteX43" fmla="*/ 304457 w 9783301"/>
              <a:gd name="connsiteY43" fmla="*/ 2200655 h 2959628"/>
              <a:gd name="connsiteX44" fmla="*/ 304457 w 9783301"/>
              <a:gd name="connsiteY44" fmla="*/ 2378978 h 2959628"/>
              <a:gd name="connsiteX45" fmla="*/ 261459 w 9783301"/>
              <a:gd name="connsiteY45" fmla="*/ 2378978 h 2959628"/>
              <a:gd name="connsiteX46" fmla="*/ 261459 w 9783301"/>
              <a:gd name="connsiteY46" fmla="*/ 2584252 h 2959628"/>
              <a:gd name="connsiteX47" fmla="*/ 251902 w 9783301"/>
              <a:gd name="connsiteY47" fmla="*/ 2584252 h 2959628"/>
              <a:gd name="connsiteX48" fmla="*/ 251902 w 9783301"/>
              <a:gd name="connsiteY48" fmla="*/ 2378978 h 2959628"/>
              <a:gd name="connsiteX49" fmla="*/ 208893 w 9783301"/>
              <a:gd name="connsiteY49" fmla="*/ 2378978 h 2959628"/>
              <a:gd name="connsiteX50" fmla="*/ 208893 w 9783301"/>
              <a:gd name="connsiteY50" fmla="*/ 2200655 h 2959628"/>
              <a:gd name="connsiteX51" fmla="*/ 251902 w 9783301"/>
              <a:gd name="connsiteY51" fmla="*/ 2200655 h 2959628"/>
              <a:gd name="connsiteX52" fmla="*/ 1154604 w 9783301"/>
              <a:gd name="connsiteY52" fmla="*/ 1964420 h 2959628"/>
              <a:gd name="connsiteX53" fmla="*/ 1164160 w 9783301"/>
              <a:gd name="connsiteY53" fmla="*/ 1964420 h 2959628"/>
              <a:gd name="connsiteX54" fmla="*/ 1164160 w 9783301"/>
              <a:gd name="connsiteY54" fmla="*/ 2311129 h 2959628"/>
              <a:gd name="connsiteX55" fmla="*/ 1207160 w 9783301"/>
              <a:gd name="connsiteY55" fmla="*/ 2311129 h 2959628"/>
              <a:gd name="connsiteX56" fmla="*/ 1207160 w 9783301"/>
              <a:gd name="connsiteY56" fmla="*/ 2612729 h 2959628"/>
              <a:gd name="connsiteX57" fmla="*/ 1164160 w 9783301"/>
              <a:gd name="connsiteY57" fmla="*/ 2612729 h 2959628"/>
              <a:gd name="connsiteX58" fmla="*/ 1164160 w 9783301"/>
              <a:gd name="connsiteY58" fmla="*/ 2959628 h 2959628"/>
              <a:gd name="connsiteX59" fmla="*/ 1154604 w 9783301"/>
              <a:gd name="connsiteY59" fmla="*/ 2959628 h 2959628"/>
              <a:gd name="connsiteX60" fmla="*/ 1154604 w 9783301"/>
              <a:gd name="connsiteY60" fmla="*/ 2612729 h 2959628"/>
              <a:gd name="connsiteX61" fmla="*/ 1111596 w 9783301"/>
              <a:gd name="connsiteY61" fmla="*/ 2612729 h 2959628"/>
              <a:gd name="connsiteX62" fmla="*/ 1111596 w 9783301"/>
              <a:gd name="connsiteY62" fmla="*/ 2311129 h 2959628"/>
              <a:gd name="connsiteX63" fmla="*/ 1154604 w 9783301"/>
              <a:gd name="connsiteY63" fmla="*/ 2311129 h 2959628"/>
              <a:gd name="connsiteX64" fmla="*/ 703349 w 9783301"/>
              <a:gd name="connsiteY64" fmla="*/ 1944352 h 2959628"/>
              <a:gd name="connsiteX65" fmla="*/ 712904 w 9783301"/>
              <a:gd name="connsiteY65" fmla="*/ 1944352 h 2959628"/>
              <a:gd name="connsiteX66" fmla="*/ 712904 w 9783301"/>
              <a:gd name="connsiteY66" fmla="*/ 2076232 h 2959628"/>
              <a:gd name="connsiteX67" fmla="*/ 755903 w 9783301"/>
              <a:gd name="connsiteY67" fmla="*/ 2076232 h 2959628"/>
              <a:gd name="connsiteX68" fmla="*/ 755903 w 9783301"/>
              <a:gd name="connsiteY68" fmla="*/ 2190909 h 2959628"/>
              <a:gd name="connsiteX69" fmla="*/ 712904 w 9783301"/>
              <a:gd name="connsiteY69" fmla="*/ 2190909 h 2959628"/>
              <a:gd name="connsiteX70" fmla="*/ 712904 w 9783301"/>
              <a:gd name="connsiteY70" fmla="*/ 2322787 h 2959628"/>
              <a:gd name="connsiteX71" fmla="*/ 703349 w 9783301"/>
              <a:gd name="connsiteY71" fmla="*/ 2322787 h 2959628"/>
              <a:gd name="connsiteX72" fmla="*/ 703349 w 9783301"/>
              <a:gd name="connsiteY72" fmla="*/ 2190909 h 2959628"/>
              <a:gd name="connsiteX73" fmla="*/ 660339 w 9783301"/>
              <a:gd name="connsiteY73" fmla="*/ 2190909 h 2959628"/>
              <a:gd name="connsiteX74" fmla="*/ 660339 w 9783301"/>
              <a:gd name="connsiteY74" fmla="*/ 2076232 h 2959628"/>
              <a:gd name="connsiteX75" fmla="*/ 703349 w 9783301"/>
              <a:gd name="connsiteY75" fmla="*/ 2076232 h 2959628"/>
              <a:gd name="connsiteX76" fmla="*/ 1756472 w 9783301"/>
              <a:gd name="connsiteY76" fmla="*/ 1943014 h 2959628"/>
              <a:gd name="connsiteX77" fmla="*/ 1766028 w 9783301"/>
              <a:gd name="connsiteY77" fmla="*/ 1943014 h 2959628"/>
              <a:gd name="connsiteX78" fmla="*/ 1766028 w 9783301"/>
              <a:gd name="connsiteY78" fmla="*/ 2117132 h 2959628"/>
              <a:gd name="connsiteX79" fmla="*/ 1809026 w 9783301"/>
              <a:gd name="connsiteY79" fmla="*/ 2117132 h 2959628"/>
              <a:gd name="connsiteX80" fmla="*/ 1809026 w 9783301"/>
              <a:gd name="connsiteY80" fmla="*/ 2268697 h 2959628"/>
              <a:gd name="connsiteX81" fmla="*/ 1766028 w 9783301"/>
              <a:gd name="connsiteY81" fmla="*/ 2268697 h 2959628"/>
              <a:gd name="connsiteX82" fmla="*/ 1766028 w 9783301"/>
              <a:gd name="connsiteY82" fmla="*/ 2443007 h 2959628"/>
              <a:gd name="connsiteX83" fmla="*/ 1756472 w 9783301"/>
              <a:gd name="connsiteY83" fmla="*/ 2443007 h 2959628"/>
              <a:gd name="connsiteX84" fmla="*/ 1756472 w 9783301"/>
              <a:gd name="connsiteY84" fmla="*/ 2268697 h 2959628"/>
              <a:gd name="connsiteX85" fmla="*/ 1713461 w 9783301"/>
              <a:gd name="connsiteY85" fmla="*/ 2268697 h 2959628"/>
              <a:gd name="connsiteX86" fmla="*/ 1713461 w 9783301"/>
              <a:gd name="connsiteY86" fmla="*/ 2117132 h 2959628"/>
              <a:gd name="connsiteX87" fmla="*/ 1756472 w 9783301"/>
              <a:gd name="connsiteY87" fmla="*/ 2117132 h 2959628"/>
              <a:gd name="connsiteX88" fmla="*/ 5217043 w 9783301"/>
              <a:gd name="connsiteY88" fmla="*/ 1642178 h 2959628"/>
              <a:gd name="connsiteX89" fmla="*/ 5226598 w 9783301"/>
              <a:gd name="connsiteY89" fmla="*/ 1642178 h 2959628"/>
              <a:gd name="connsiteX90" fmla="*/ 5226598 w 9783301"/>
              <a:gd name="connsiteY90" fmla="*/ 1792978 h 2959628"/>
              <a:gd name="connsiteX91" fmla="*/ 5269602 w 9783301"/>
              <a:gd name="connsiteY91" fmla="*/ 1792978 h 2959628"/>
              <a:gd name="connsiteX92" fmla="*/ 5269602 w 9783301"/>
              <a:gd name="connsiteY92" fmla="*/ 1924091 h 2959628"/>
              <a:gd name="connsiteX93" fmla="*/ 5226598 w 9783301"/>
              <a:gd name="connsiteY93" fmla="*/ 1924091 h 2959628"/>
              <a:gd name="connsiteX94" fmla="*/ 5226598 w 9783301"/>
              <a:gd name="connsiteY94" fmla="*/ 2074893 h 2959628"/>
              <a:gd name="connsiteX95" fmla="*/ 5217043 w 9783301"/>
              <a:gd name="connsiteY95" fmla="*/ 2074893 h 2959628"/>
              <a:gd name="connsiteX96" fmla="*/ 5217043 w 9783301"/>
              <a:gd name="connsiteY96" fmla="*/ 1924091 h 2959628"/>
              <a:gd name="connsiteX97" fmla="*/ 5174038 w 9783301"/>
              <a:gd name="connsiteY97" fmla="*/ 1924091 h 2959628"/>
              <a:gd name="connsiteX98" fmla="*/ 5174038 w 9783301"/>
              <a:gd name="connsiteY98" fmla="*/ 1792978 h 2959628"/>
              <a:gd name="connsiteX99" fmla="*/ 5217043 w 9783301"/>
              <a:gd name="connsiteY99" fmla="*/ 1792978 h 2959628"/>
              <a:gd name="connsiteX100" fmla="*/ 2358337 w 9783301"/>
              <a:gd name="connsiteY100" fmla="*/ 1511063 h 2959628"/>
              <a:gd name="connsiteX101" fmla="*/ 2367892 w 9783301"/>
              <a:gd name="connsiteY101" fmla="*/ 1511063 h 2959628"/>
              <a:gd name="connsiteX102" fmla="*/ 2367892 w 9783301"/>
              <a:gd name="connsiteY102" fmla="*/ 1588662 h 2959628"/>
              <a:gd name="connsiteX103" fmla="*/ 2410890 w 9783301"/>
              <a:gd name="connsiteY103" fmla="*/ 1588662 h 2959628"/>
              <a:gd name="connsiteX104" fmla="*/ 2410890 w 9783301"/>
              <a:gd name="connsiteY104" fmla="*/ 1656130 h 2959628"/>
              <a:gd name="connsiteX105" fmla="*/ 2367892 w 9783301"/>
              <a:gd name="connsiteY105" fmla="*/ 1656130 h 2959628"/>
              <a:gd name="connsiteX106" fmla="*/ 2367892 w 9783301"/>
              <a:gd name="connsiteY106" fmla="*/ 1733537 h 2959628"/>
              <a:gd name="connsiteX107" fmla="*/ 2358337 w 9783301"/>
              <a:gd name="connsiteY107" fmla="*/ 1733537 h 2959628"/>
              <a:gd name="connsiteX108" fmla="*/ 2358337 w 9783301"/>
              <a:gd name="connsiteY108" fmla="*/ 1656130 h 2959628"/>
              <a:gd name="connsiteX109" fmla="*/ 2315326 w 9783301"/>
              <a:gd name="connsiteY109" fmla="*/ 1656130 h 2959628"/>
              <a:gd name="connsiteX110" fmla="*/ 2315326 w 9783301"/>
              <a:gd name="connsiteY110" fmla="*/ 1588662 h 2959628"/>
              <a:gd name="connsiteX111" fmla="*/ 2358337 w 9783301"/>
              <a:gd name="connsiteY111" fmla="*/ 1588662 h 2959628"/>
              <a:gd name="connsiteX112" fmla="*/ 9279485 w 9783301"/>
              <a:gd name="connsiteY112" fmla="*/ 1376701 h 2959628"/>
              <a:gd name="connsiteX113" fmla="*/ 9289042 w 9783301"/>
              <a:gd name="connsiteY113" fmla="*/ 1376701 h 2959628"/>
              <a:gd name="connsiteX114" fmla="*/ 9289042 w 9783301"/>
              <a:gd name="connsiteY114" fmla="*/ 1490039 h 2959628"/>
              <a:gd name="connsiteX115" fmla="*/ 9332046 w 9783301"/>
              <a:gd name="connsiteY115" fmla="*/ 1490039 h 2959628"/>
              <a:gd name="connsiteX116" fmla="*/ 9332046 w 9783301"/>
              <a:gd name="connsiteY116" fmla="*/ 1588661 h 2959628"/>
              <a:gd name="connsiteX117" fmla="*/ 9289042 w 9783301"/>
              <a:gd name="connsiteY117" fmla="*/ 1588661 h 2959628"/>
              <a:gd name="connsiteX118" fmla="*/ 9289042 w 9783301"/>
              <a:gd name="connsiteY118" fmla="*/ 1702003 h 2959628"/>
              <a:gd name="connsiteX119" fmla="*/ 9279485 w 9783301"/>
              <a:gd name="connsiteY119" fmla="*/ 1702003 h 2959628"/>
              <a:gd name="connsiteX120" fmla="*/ 9279485 w 9783301"/>
              <a:gd name="connsiteY120" fmla="*/ 1588661 h 2959628"/>
              <a:gd name="connsiteX121" fmla="*/ 9236482 w 9783301"/>
              <a:gd name="connsiteY121" fmla="*/ 1588661 h 2959628"/>
              <a:gd name="connsiteX122" fmla="*/ 9236482 w 9783301"/>
              <a:gd name="connsiteY122" fmla="*/ 1490039 h 2959628"/>
              <a:gd name="connsiteX123" fmla="*/ 9279485 w 9783301"/>
              <a:gd name="connsiteY123" fmla="*/ 1490039 h 2959628"/>
              <a:gd name="connsiteX124" fmla="*/ 2960203 w 9783301"/>
              <a:gd name="connsiteY124" fmla="*/ 1237366 h 2959628"/>
              <a:gd name="connsiteX125" fmla="*/ 2969760 w 9783301"/>
              <a:gd name="connsiteY125" fmla="*/ 1237366 h 2959628"/>
              <a:gd name="connsiteX126" fmla="*/ 2969760 w 9783301"/>
              <a:gd name="connsiteY126" fmla="*/ 1393711 h 2959628"/>
              <a:gd name="connsiteX127" fmla="*/ 3012754 w 9783301"/>
              <a:gd name="connsiteY127" fmla="*/ 1393711 h 2959628"/>
              <a:gd name="connsiteX128" fmla="*/ 3012754 w 9783301"/>
              <a:gd name="connsiteY128" fmla="*/ 1529604 h 2959628"/>
              <a:gd name="connsiteX129" fmla="*/ 2969760 w 9783301"/>
              <a:gd name="connsiteY129" fmla="*/ 1529604 h 2959628"/>
              <a:gd name="connsiteX130" fmla="*/ 2969760 w 9783301"/>
              <a:gd name="connsiteY130" fmla="*/ 1685946 h 2959628"/>
              <a:gd name="connsiteX131" fmla="*/ 2960203 w 9783301"/>
              <a:gd name="connsiteY131" fmla="*/ 1685946 h 2959628"/>
              <a:gd name="connsiteX132" fmla="*/ 2960203 w 9783301"/>
              <a:gd name="connsiteY132" fmla="*/ 1529604 h 2959628"/>
              <a:gd name="connsiteX133" fmla="*/ 2917190 w 9783301"/>
              <a:gd name="connsiteY133" fmla="*/ 1529604 h 2959628"/>
              <a:gd name="connsiteX134" fmla="*/ 2917190 w 9783301"/>
              <a:gd name="connsiteY134" fmla="*/ 1393711 h 2959628"/>
              <a:gd name="connsiteX135" fmla="*/ 2960203 w 9783301"/>
              <a:gd name="connsiteY135" fmla="*/ 1393711 h 2959628"/>
              <a:gd name="connsiteX136" fmla="*/ 5969326 w 9783301"/>
              <a:gd name="connsiteY136" fmla="*/ 1202773 h 2959628"/>
              <a:gd name="connsiteX137" fmla="*/ 5978883 w 9783301"/>
              <a:gd name="connsiteY137" fmla="*/ 1202773 h 2959628"/>
              <a:gd name="connsiteX138" fmla="*/ 5978883 w 9783301"/>
              <a:gd name="connsiteY138" fmla="*/ 1469207 h 2959628"/>
              <a:gd name="connsiteX139" fmla="*/ 6021885 w 9783301"/>
              <a:gd name="connsiteY139" fmla="*/ 1469207 h 2959628"/>
              <a:gd name="connsiteX140" fmla="*/ 6021885 w 9783301"/>
              <a:gd name="connsiteY140" fmla="*/ 1700855 h 2959628"/>
              <a:gd name="connsiteX141" fmla="*/ 5978883 w 9783301"/>
              <a:gd name="connsiteY141" fmla="*/ 1700855 h 2959628"/>
              <a:gd name="connsiteX142" fmla="*/ 5978883 w 9783301"/>
              <a:gd name="connsiteY142" fmla="*/ 1967479 h 2959628"/>
              <a:gd name="connsiteX143" fmla="*/ 5969326 w 9783301"/>
              <a:gd name="connsiteY143" fmla="*/ 1967479 h 2959628"/>
              <a:gd name="connsiteX144" fmla="*/ 5969326 w 9783301"/>
              <a:gd name="connsiteY144" fmla="*/ 1700855 h 2959628"/>
              <a:gd name="connsiteX145" fmla="*/ 5926321 w 9783301"/>
              <a:gd name="connsiteY145" fmla="*/ 1700855 h 2959628"/>
              <a:gd name="connsiteX146" fmla="*/ 5926321 w 9783301"/>
              <a:gd name="connsiteY146" fmla="*/ 1469207 h 2959628"/>
              <a:gd name="connsiteX147" fmla="*/ 5969326 w 9783301"/>
              <a:gd name="connsiteY147" fmla="*/ 1469207 h 2959628"/>
              <a:gd name="connsiteX148" fmla="*/ 8978459 w 9783301"/>
              <a:gd name="connsiteY148" fmla="*/ 1110457 h 2959628"/>
              <a:gd name="connsiteX149" fmla="*/ 8988016 w 9783301"/>
              <a:gd name="connsiteY149" fmla="*/ 1110457 h 2959628"/>
              <a:gd name="connsiteX150" fmla="*/ 8988016 w 9783301"/>
              <a:gd name="connsiteY150" fmla="*/ 1254378 h 2959628"/>
              <a:gd name="connsiteX151" fmla="*/ 9031017 w 9783301"/>
              <a:gd name="connsiteY151" fmla="*/ 1254378 h 2959628"/>
              <a:gd name="connsiteX152" fmla="*/ 9031017 w 9783301"/>
              <a:gd name="connsiteY152" fmla="*/ 1379568 h 2959628"/>
              <a:gd name="connsiteX153" fmla="*/ 8988016 w 9783301"/>
              <a:gd name="connsiteY153" fmla="*/ 1379568 h 2959628"/>
              <a:gd name="connsiteX154" fmla="*/ 8988016 w 9783301"/>
              <a:gd name="connsiteY154" fmla="*/ 1523678 h 2959628"/>
              <a:gd name="connsiteX155" fmla="*/ 8978459 w 9783301"/>
              <a:gd name="connsiteY155" fmla="*/ 1523678 h 2959628"/>
              <a:gd name="connsiteX156" fmla="*/ 8978459 w 9783301"/>
              <a:gd name="connsiteY156" fmla="*/ 1379568 h 2959628"/>
              <a:gd name="connsiteX157" fmla="*/ 8935453 w 9783301"/>
              <a:gd name="connsiteY157" fmla="*/ 1379568 h 2959628"/>
              <a:gd name="connsiteX158" fmla="*/ 8935453 w 9783301"/>
              <a:gd name="connsiteY158" fmla="*/ 1254378 h 2959628"/>
              <a:gd name="connsiteX159" fmla="*/ 8978459 w 9783301"/>
              <a:gd name="connsiteY159" fmla="*/ 1254378 h 2959628"/>
              <a:gd name="connsiteX160" fmla="*/ 5818907 w 9783301"/>
              <a:gd name="connsiteY160" fmla="*/ 1075289 h 2959628"/>
              <a:gd name="connsiteX161" fmla="*/ 5828464 w 9783301"/>
              <a:gd name="connsiteY161" fmla="*/ 1075289 h 2959628"/>
              <a:gd name="connsiteX162" fmla="*/ 5828464 w 9783301"/>
              <a:gd name="connsiteY162" fmla="*/ 1349943 h 2959628"/>
              <a:gd name="connsiteX163" fmla="*/ 5871468 w 9783301"/>
              <a:gd name="connsiteY163" fmla="*/ 1349943 h 2959628"/>
              <a:gd name="connsiteX164" fmla="*/ 5871468 w 9783301"/>
              <a:gd name="connsiteY164" fmla="*/ 1588662 h 2959628"/>
              <a:gd name="connsiteX165" fmla="*/ 5828464 w 9783301"/>
              <a:gd name="connsiteY165" fmla="*/ 1588662 h 2959628"/>
              <a:gd name="connsiteX166" fmla="*/ 5828464 w 9783301"/>
              <a:gd name="connsiteY166" fmla="*/ 1863121 h 2959628"/>
              <a:gd name="connsiteX167" fmla="*/ 5818907 w 9783301"/>
              <a:gd name="connsiteY167" fmla="*/ 1863121 h 2959628"/>
              <a:gd name="connsiteX168" fmla="*/ 5818907 w 9783301"/>
              <a:gd name="connsiteY168" fmla="*/ 1588662 h 2959628"/>
              <a:gd name="connsiteX169" fmla="*/ 5775904 w 9783301"/>
              <a:gd name="connsiteY169" fmla="*/ 1588662 h 2959628"/>
              <a:gd name="connsiteX170" fmla="*/ 5775904 w 9783301"/>
              <a:gd name="connsiteY170" fmla="*/ 1349943 h 2959628"/>
              <a:gd name="connsiteX171" fmla="*/ 5818907 w 9783301"/>
              <a:gd name="connsiteY171" fmla="*/ 1349943 h 2959628"/>
              <a:gd name="connsiteX172" fmla="*/ 9429904 w 9783301"/>
              <a:gd name="connsiteY172" fmla="*/ 1072996 h 2959628"/>
              <a:gd name="connsiteX173" fmla="*/ 9439461 w 9783301"/>
              <a:gd name="connsiteY173" fmla="*/ 1072996 h 2959628"/>
              <a:gd name="connsiteX174" fmla="*/ 9439461 w 9783301"/>
              <a:gd name="connsiteY174" fmla="*/ 1254378 h 2959628"/>
              <a:gd name="connsiteX175" fmla="*/ 9482465 w 9783301"/>
              <a:gd name="connsiteY175" fmla="*/ 1254378 h 2959628"/>
              <a:gd name="connsiteX176" fmla="*/ 9482465 w 9783301"/>
              <a:gd name="connsiteY176" fmla="*/ 1412059 h 2959628"/>
              <a:gd name="connsiteX177" fmla="*/ 9439461 w 9783301"/>
              <a:gd name="connsiteY177" fmla="*/ 1412059 h 2959628"/>
              <a:gd name="connsiteX178" fmla="*/ 9439461 w 9783301"/>
              <a:gd name="connsiteY178" fmla="*/ 1593631 h 2959628"/>
              <a:gd name="connsiteX179" fmla="*/ 9429904 w 9783301"/>
              <a:gd name="connsiteY179" fmla="*/ 1593631 h 2959628"/>
              <a:gd name="connsiteX180" fmla="*/ 9429904 w 9783301"/>
              <a:gd name="connsiteY180" fmla="*/ 1412059 h 2959628"/>
              <a:gd name="connsiteX181" fmla="*/ 9386901 w 9783301"/>
              <a:gd name="connsiteY181" fmla="*/ 1412059 h 2959628"/>
              <a:gd name="connsiteX182" fmla="*/ 9386901 w 9783301"/>
              <a:gd name="connsiteY182" fmla="*/ 1254378 h 2959628"/>
              <a:gd name="connsiteX183" fmla="*/ 9429904 w 9783301"/>
              <a:gd name="connsiteY183" fmla="*/ 1254378 h 2959628"/>
              <a:gd name="connsiteX184" fmla="*/ 3261039 w 9783301"/>
              <a:gd name="connsiteY184" fmla="*/ 969405 h 2959628"/>
              <a:gd name="connsiteX185" fmla="*/ 3270593 w 9783301"/>
              <a:gd name="connsiteY185" fmla="*/ 969405 h 2959628"/>
              <a:gd name="connsiteX186" fmla="*/ 3270593 w 9783301"/>
              <a:gd name="connsiteY186" fmla="*/ 1178117 h 2959628"/>
              <a:gd name="connsiteX187" fmla="*/ 3313592 w 9783301"/>
              <a:gd name="connsiteY187" fmla="*/ 1178117 h 2959628"/>
              <a:gd name="connsiteX188" fmla="*/ 3313592 w 9783301"/>
              <a:gd name="connsiteY188" fmla="*/ 1359690 h 2959628"/>
              <a:gd name="connsiteX189" fmla="*/ 3270593 w 9783301"/>
              <a:gd name="connsiteY189" fmla="*/ 1359690 h 2959628"/>
              <a:gd name="connsiteX190" fmla="*/ 3270593 w 9783301"/>
              <a:gd name="connsiteY190" fmla="*/ 1568594 h 2959628"/>
              <a:gd name="connsiteX191" fmla="*/ 3261039 w 9783301"/>
              <a:gd name="connsiteY191" fmla="*/ 1568594 h 2959628"/>
              <a:gd name="connsiteX192" fmla="*/ 3261039 w 9783301"/>
              <a:gd name="connsiteY192" fmla="*/ 1359690 h 2959628"/>
              <a:gd name="connsiteX193" fmla="*/ 3218028 w 9783301"/>
              <a:gd name="connsiteY193" fmla="*/ 1359690 h 2959628"/>
              <a:gd name="connsiteX194" fmla="*/ 3218028 w 9783301"/>
              <a:gd name="connsiteY194" fmla="*/ 1178117 h 2959628"/>
              <a:gd name="connsiteX195" fmla="*/ 3261039 w 9783301"/>
              <a:gd name="connsiteY195" fmla="*/ 1178117 h 2959628"/>
              <a:gd name="connsiteX196" fmla="*/ 7323473 w 9783301"/>
              <a:gd name="connsiteY196" fmla="*/ 966538 h 2959628"/>
              <a:gd name="connsiteX197" fmla="*/ 7333030 w 9783301"/>
              <a:gd name="connsiteY197" fmla="*/ 966538 h 2959628"/>
              <a:gd name="connsiteX198" fmla="*/ 7333030 w 9783301"/>
              <a:gd name="connsiteY198" fmla="*/ 1082934 h 2959628"/>
              <a:gd name="connsiteX199" fmla="*/ 7376034 w 9783301"/>
              <a:gd name="connsiteY199" fmla="*/ 1082934 h 2959628"/>
              <a:gd name="connsiteX200" fmla="*/ 7376034 w 9783301"/>
              <a:gd name="connsiteY200" fmla="*/ 1184233 h 2959628"/>
              <a:gd name="connsiteX201" fmla="*/ 7333030 w 9783301"/>
              <a:gd name="connsiteY201" fmla="*/ 1184233 h 2959628"/>
              <a:gd name="connsiteX202" fmla="*/ 7333030 w 9783301"/>
              <a:gd name="connsiteY202" fmla="*/ 1300631 h 2959628"/>
              <a:gd name="connsiteX203" fmla="*/ 7323473 w 9783301"/>
              <a:gd name="connsiteY203" fmla="*/ 1300631 h 2959628"/>
              <a:gd name="connsiteX204" fmla="*/ 7323473 w 9783301"/>
              <a:gd name="connsiteY204" fmla="*/ 1184233 h 2959628"/>
              <a:gd name="connsiteX205" fmla="*/ 7280470 w 9783301"/>
              <a:gd name="connsiteY205" fmla="*/ 1184233 h 2959628"/>
              <a:gd name="connsiteX206" fmla="*/ 7280470 w 9783301"/>
              <a:gd name="connsiteY206" fmla="*/ 1082934 h 2959628"/>
              <a:gd name="connsiteX207" fmla="*/ 7323473 w 9783301"/>
              <a:gd name="connsiteY207" fmla="*/ 1082934 h 2959628"/>
              <a:gd name="connsiteX208" fmla="*/ 9730742 w 9783301"/>
              <a:gd name="connsiteY208" fmla="*/ 956599 h 2959628"/>
              <a:gd name="connsiteX209" fmla="*/ 9740297 w 9783301"/>
              <a:gd name="connsiteY209" fmla="*/ 956599 h 2959628"/>
              <a:gd name="connsiteX210" fmla="*/ 9740297 w 9783301"/>
              <a:gd name="connsiteY210" fmla="*/ 1127659 h 2959628"/>
              <a:gd name="connsiteX211" fmla="*/ 9783301 w 9783301"/>
              <a:gd name="connsiteY211" fmla="*/ 1127659 h 2959628"/>
              <a:gd name="connsiteX212" fmla="*/ 9783301 w 9783301"/>
              <a:gd name="connsiteY212" fmla="*/ 1276358 h 2959628"/>
              <a:gd name="connsiteX213" fmla="*/ 9740297 w 9783301"/>
              <a:gd name="connsiteY213" fmla="*/ 1276358 h 2959628"/>
              <a:gd name="connsiteX214" fmla="*/ 9740297 w 9783301"/>
              <a:gd name="connsiteY214" fmla="*/ 1447227 h 2959628"/>
              <a:gd name="connsiteX215" fmla="*/ 9730742 w 9783301"/>
              <a:gd name="connsiteY215" fmla="*/ 1447227 h 2959628"/>
              <a:gd name="connsiteX216" fmla="*/ 9730742 w 9783301"/>
              <a:gd name="connsiteY216" fmla="*/ 1276358 h 2959628"/>
              <a:gd name="connsiteX217" fmla="*/ 9687737 w 9783301"/>
              <a:gd name="connsiteY217" fmla="*/ 1276358 h 2959628"/>
              <a:gd name="connsiteX218" fmla="*/ 9687737 w 9783301"/>
              <a:gd name="connsiteY218" fmla="*/ 1127659 h 2959628"/>
              <a:gd name="connsiteX219" fmla="*/ 9730742 w 9783301"/>
              <a:gd name="connsiteY219" fmla="*/ 1127659 h 2959628"/>
              <a:gd name="connsiteX220" fmla="*/ 6420771 w 9783301"/>
              <a:gd name="connsiteY220" fmla="*/ 929267 h 2959628"/>
              <a:gd name="connsiteX221" fmla="*/ 6430328 w 9783301"/>
              <a:gd name="connsiteY221" fmla="*/ 929267 h 2959628"/>
              <a:gd name="connsiteX222" fmla="*/ 6430328 w 9783301"/>
              <a:gd name="connsiteY222" fmla="*/ 1281901 h 2959628"/>
              <a:gd name="connsiteX223" fmla="*/ 6473332 w 9783301"/>
              <a:gd name="connsiteY223" fmla="*/ 1281901 h 2959628"/>
              <a:gd name="connsiteX224" fmla="*/ 6473332 w 9783301"/>
              <a:gd name="connsiteY224" fmla="*/ 1588662 h 2959628"/>
              <a:gd name="connsiteX225" fmla="*/ 6430328 w 9783301"/>
              <a:gd name="connsiteY225" fmla="*/ 1588662 h 2959628"/>
              <a:gd name="connsiteX226" fmla="*/ 6430328 w 9783301"/>
              <a:gd name="connsiteY226" fmla="*/ 1941294 h 2959628"/>
              <a:gd name="connsiteX227" fmla="*/ 6420771 w 9783301"/>
              <a:gd name="connsiteY227" fmla="*/ 1941294 h 2959628"/>
              <a:gd name="connsiteX228" fmla="*/ 6420771 w 9783301"/>
              <a:gd name="connsiteY228" fmla="*/ 1588662 h 2959628"/>
              <a:gd name="connsiteX229" fmla="*/ 6377768 w 9783301"/>
              <a:gd name="connsiteY229" fmla="*/ 1588662 h 2959628"/>
              <a:gd name="connsiteX230" fmla="*/ 6377768 w 9783301"/>
              <a:gd name="connsiteY230" fmla="*/ 1281901 h 2959628"/>
              <a:gd name="connsiteX231" fmla="*/ 6420771 w 9783301"/>
              <a:gd name="connsiteY231" fmla="*/ 1281901 h 2959628"/>
              <a:gd name="connsiteX232" fmla="*/ 7473892 w 9783301"/>
              <a:gd name="connsiteY232" fmla="*/ 847656 h 2959628"/>
              <a:gd name="connsiteX233" fmla="*/ 7483449 w 9783301"/>
              <a:gd name="connsiteY233" fmla="*/ 847656 h 2959628"/>
              <a:gd name="connsiteX234" fmla="*/ 7483449 w 9783301"/>
              <a:gd name="connsiteY234" fmla="*/ 1000559 h 2959628"/>
              <a:gd name="connsiteX235" fmla="*/ 7526451 w 9783301"/>
              <a:gd name="connsiteY235" fmla="*/ 1000559 h 2959628"/>
              <a:gd name="connsiteX236" fmla="*/ 7526451 w 9783301"/>
              <a:gd name="connsiteY236" fmla="*/ 1133585 h 2959628"/>
              <a:gd name="connsiteX237" fmla="*/ 7483449 w 9783301"/>
              <a:gd name="connsiteY237" fmla="*/ 1133585 h 2959628"/>
              <a:gd name="connsiteX238" fmla="*/ 7483449 w 9783301"/>
              <a:gd name="connsiteY238" fmla="*/ 1286488 h 2959628"/>
              <a:gd name="connsiteX239" fmla="*/ 7473892 w 9783301"/>
              <a:gd name="connsiteY239" fmla="*/ 1286488 h 2959628"/>
              <a:gd name="connsiteX240" fmla="*/ 7473892 w 9783301"/>
              <a:gd name="connsiteY240" fmla="*/ 1133585 h 2959628"/>
              <a:gd name="connsiteX241" fmla="*/ 7430887 w 9783301"/>
              <a:gd name="connsiteY241" fmla="*/ 1133585 h 2959628"/>
              <a:gd name="connsiteX242" fmla="*/ 7430887 w 9783301"/>
              <a:gd name="connsiteY242" fmla="*/ 1000559 h 2959628"/>
              <a:gd name="connsiteX243" fmla="*/ 7473892 w 9783301"/>
              <a:gd name="connsiteY243" fmla="*/ 1000559 h 2959628"/>
              <a:gd name="connsiteX244" fmla="*/ 8828040 w 9783301"/>
              <a:gd name="connsiteY244" fmla="*/ 677360 h 2959628"/>
              <a:gd name="connsiteX245" fmla="*/ 8837597 w 9783301"/>
              <a:gd name="connsiteY245" fmla="*/ 677360 h 2959628"/>
              <a:gd name="connsiteX246" fmla="*/ 8837597 w 9783301"/>
              <a:gd name="connsiteY246" fmla="*/ 1035534 h 2959628"/>
              <a:gd name="connsiteX247" fmla="*/ 8880601 w 9783301"/>
              <a:gd name="connsiteY247" fmla="*/ 1035534 h 2959628"/>
              <a:gd name="connsiteX248" fmla="*/ 8880601 w 9783301"/>
              <a:gd name="connsiteY248" fmla="*/ 1347073 h 2959628"/>
              <a:gd name="connsiteX249" fmla="*/ 8837597 w 9783301"/>
              <a:gd name="connsiteY249" fmla="*/ 1347073 h 2959628"/>
              <a:gd name="connsiteX250" fmla="*/ 8837597 w 9783301"/>
              <a:gd name="connsiteY250" fmla="*/ 1705251 h 2959628"/>
              <a:gd name="connsiteX251" fmla="*/ 8828040 w 9783301"/>
              <a:gd name="connsiteY251" fmla="*/ 1705251 h 2959628"/>
              <a:gd name="connsiteX252" fmla="*/ 8828040 w 9783301"/>
              <a:gd name="connsiteY252" fmla="*/ 1347073 h 2959628"/>
              <a:gd name="connsiteX253" fmla="*/ 8785037 w 9783301"/>
              <a:gd name="connsiteY253" fmla="*/ 1347073 h 2959628"/>
              <a:gd name="connsiteX254" fmla="*/ 8785037 w 9783301"/>
              <a:gd name="connsiteY254" fmla="*/ 1035534 h 2959628"/>
              <a:gd name="connsiteX255" fmla="*/ 8828040 w 9783301"/>
              <a:gd name="connsiteY255" fmla="*/ 1035534 h 2959628"/>
              <a:gd name="connsiteX256" fmla="*/ 3562058 w 9783301"/>
              <a:gd name="connsiteY256" fmla="*/ 662834 h 2959628"/>
              <a:gd name="connsiteX257" fmla="*/ 3571613 w 9783301"/>
              <a:gd name="connsiteY257" fmla="*/ 662834 h 2959628"/>
              <a:gd name="connsiteX258" fmla="*/ 3571613 w 9783301"/>
              <a:gd name="connsiteY258" fmla="*/ 915315 h 2959628"/>
              <a:gd name="connsiteX259" fmla="*/ 3614618 w 9783301"/>
              <a:gd name="connsiteY259" fmla="*/ 915315 h 2959628"/>
              <a:gd name="connsiteX260" fmla="*/ 3614618 w 9783301"/>
              <a:gd name="connsiteY260" fmla="*/ 1134731 h 2959628"/>
              <a:gd name="connsiteX261" fmla="*/ 3571613 w 9783301"/>
              <a:gd name="connsiteY261" fmla="*/ 1134731 h 2959628"/>
              <a:gd name="connsiteX262" fmla="*/ 3571613 w 9783301"/>
              <a:gd name="connsiteY262" fmla="*/ 1387020 h 2959628"/>
              <a:gd name="connsiteX263" fmla="*/ 3562058 w 9783301"/>
              <a:gd name="connsiteY263" fmla="*/ 1387020 h 2959628"/>
              <a:gd name="connsiteX264" fmla="*/ 3562058 w 9783301"/>
              <a:gd name="connsiteY264" fmla="*/ 1134731 h 2959628"/>
              <a:gd name="connsiteX265" fmla="*/ 3519056 w 9783301"/>
              <a:gd name="connsiteY265" fmla="*/ 1134731 h 2959628"/>
              <a:gd name="connsiteX266" fmla="*/ 3519056 w 9783301"/>
              <a:gd name="connsiteY266" fmla="*/ 915315 h 2959628"/>
              <a:gd name="connsiteX267" fmla="*/ 3562058 w 9783301"/>
              <a:gd name="connsiteY267" fmla="*/ 915315 h 2959628"/>
              <a:gd name="connsiteX268" fmla="*/ 5668488 w 9783301"/>
              <a:gd name="connsiteY268" fmla="*/ 657483 h 2959628"/>
              <a:gd name="connsiteX269" fmla="*/ 5678043 w 9783301"/>
              <a:gd name="connsiteY269" fmla="*/ 657483 h 2959628"/>
              <a:gd name="connsiteX270" fmla="*/ 5678043 w 9783301"/>
              <a:gd name="connsiteY270" fmla="*/ 975330 h 2959628"/>
              <a:gd name="connsiteX271" fmla="*/ 5721049 w 9783301"/>
              <a:gd name="connsiteY271" fmla="*/ 975330 h 2959628"/>
              <a:gd name="connsiteX272" fmla="*/ 5721049 w 9783301"/>
              <a:gd name="connsiteY272" fmla="*/ 1251894 h 2959628"/>
              <a:gd name="connsiteX273" fmla="*/ 5678043 w 9783301"/>
              <a:gd name="connsiteY273" fmla="*/ 1251894 h 2959628"/>
              <a:gd name="connsiteX274" fmla="*/ 5678043 w 9783301"/>
              <a:gd name="connsiteY274" fmla="*/ 1569933 h 2959628"/>
              <a:gd name="connsiteX275" fmla="*/ 5668488 w 9783301"/>
              <a:gd name="connsiteY275" fmla="*/ 1569933 h 2959628"/>
              <a:gd name="connsiteX276" fmla="*/ 5668488 w 9783301"/>
              <a:gd name="connsiteY276" fmla="*/ 1251894 h 2959628"/>
              <a:gd name="connsiteX277" fmla="*/ 5625485 w 9783301"/>
              <a:gd name="connsiteY277" fmla="*/ 1251894 h 2959628"/>
              <a:gd name="connsiteX278" fmla="*/ 5625485 w 9783301"/>
              <a:gd name="connsiteY278" fmla="*/ 975330 h 2959628"/>
              <a:gd name="connsiteX279" fmla="*/ 5668488 w 9783301"/>
              <a:gd name="connsiteY279" fmla="*/ 975330 h 2959628"/>
              <a:gd name="connsiteX280" fmla="*/ 7022445 w 9783301"/>
              <a:gd name="connsiteY280" fmla="*/ 594793 h 2959628"/>
              <a:gd name="connsiteX281" fmla="*/ 7032002 w 9783301"/>
              <a:gd name="connsiteY281" fmla="*/ 594793 h 2959628"/>
              <a:gd name="connsiteX282" fmla="*/ 7032002 w 9783301"/>
              <a:gd name="connsiteY282" fmla="*/ 935002 h 2959628"/>
              <a:gd name="connsiteX283" fmla="*/ 7075006 w 9783301"/>
              <a:gd name="connsiteY283" fmla="*/ 935002 h 2959628"/>
              <a:gd name="connsiteX284" fmla="*/ 7075006 w 9783301"/>
              <a:gd name="connsiteY284" fmla="*/ 1230869 h 2959628"/>
              <a:gd name="connsiteX285" fmla="*/ 7032002 w 9783301"/>
              <a:gd name="connsiteY285" fmla="*/ 1230869 h 2959628"/>
              <a:gd name="connsiteX286" fmla="*/ 7032002 w 9783301"/>
              <a:gd name="connsiteY286" fmla="*/ 1571269 h 2959628"/>
              <a:gd name="connsiteX287" fmla="*/ 7022445 w 9783301"/>
              <a:gd name="connsiteY287" fmla="*/ 1571269 h 2959628"/>
              <a:gd name="connsiteX288" fmla="*/ 7022445 w 9783301"/>
              <a:gd name="connsiteY288" fmla="*/ 1230869 h 2959628"/>
              <a:gd name="connsiteX289" fmla="*/ 6979442 w 9783301"/>
              <a:gd name="connsiteY289" fmla="*/ 1230869 h 2959628"/>
              <a:gd name="connsiteX290" fmla="*/ 6979442 w 9783301"/>
              <a:gd name="connsiteY290" fmla="*/ 935002 h 2959628"/>
              <a:gd name="connsiteX291" fmla="*/ 7022445 w 9783301"/>
              <a:gd name="connsiteY291" fmla="*/ 935002 h 2959628"/>
              <a:gd name="connsiteX292" fmla="*/ 5066624 w 9783301"/>
              <a:gd name="connsiteY292" fmla="*/ 583516 h 2959628"/>
              <a:gd name="connsiteX293" fmla="*/ 5076179 w 9783301"/>
              <a:gd name="connsiteY293" fmla="*/ 583516 h 2959628"/>
              <a:gd name="connsiteX294" fmla="*/ 5076179 w 9783301"/>
              <a:gd name="connsiteY294" fmla="*/ 1178117 h 2959628"/>
              <a:gd name="connsiteX295" fmla="*/ 5119185 w 9783301"/>
              <a:gd name="connsiteY295" fmla="*/ 1178117 h 2959628"/>
              <a:gd name="connsiteX296" fmla="*/ 5119185 w 9783301"/>
              <a:gd name="connsiteY296" fmla="*/ 1695310 h 2959628"/>
              <a:gd name="connsiteX297" fmla="*/ 5076179 w 9783301"/>
              <a:gd name="connsiteY297" fmla="*/ 1695310 h 2959628"/>
              <a:gd name="connsiteX298" fmla="*/ 5076179 w 9783301"/>
              <a:gd name="connsiteY298" fmla="*/ 2289913 h 2959628"/>
              <a:gd name="connsiteX299" fmla="*/ 5066624 w 9783301"/>
              <a:gd name="connsiteY299" fmla="*/ 2289913 h 2959628"/>
              <a:gd name="connsiteX300" fmla="*/ 5066624 w 9783301"/>
              <a:gd name="connsiteY300" fmla="*/ 1695310 h 2959628"/>
              <a:gd name="connsiteX301" fmla="*/ 5023621 w 9783301"/>
              <a:gd name="connsiteY301" fmla="*/ 1695310 h 2959628"/>
              <a:gd name="connsiteX302" fmla="*/ 5023621 w 9783301"/>
              <a:gd name="connsiteY302" fmla="*/ 1178117 h 2959628"/>
              <a:gd name="connsiteX303" fmla="*/ 5066624 w 9783301"/>
              <a:gd name="connsiteY303" fmla="*/ 1178117 h 2959628"/>
              <a:gd name="connsiteX304" fmla="*/ 4765596 w 9783301"/>
              <a:gd name="connsiteY304" fmla="*/ 501522 h 2959628"/>
              <a:gd name="connsiteX305" fmla="*/ 4775151 w 9783301"/>
              <a:gd name="connsiteY305" fmla="*/ 501522 h 2959628"/>
              <a:gd name="connsiteX306" fmla="*/ 4775151 w 9783301"/>
              <a:gd name="connsiteY306" fmla="*/ 623653 h 2959628"/>
              <a:gd name="connsiteX307" fmla="*/ 4818156 w 9783301"/>
              <a:gd name="connsiteY307" fmla="*/ 623653 h 2959628"/>
              <a:gd name="connsiteX308" fmla="*/ 4818156 w 9783301"/>
              <a:gd name="connsiteY308" fmla="*/ 729921 h 2959628"/>
              <a:gd name="connsiteX309" fmla="*/ 4775151 w 9783301"/>
              <a:gd name="connsiteY309" fmla="*/ 729921 h 2959628"/>
              <a:gd name="connsiteX310" fmla="*/ 4775151 w 9783301"/>
              <a:gd name="connsiteY310" fmla="*/ 851860 h 2959628"/>
              <a:gd name="connsiteX311" fmla="*/ 4765596 w 9783301"/>
              <a:gd name="connsiteY311" fmla="*/ 851860 h 2959628"/>
              <a:gd name="connsiteX312" fmla="*/ 4765596 w 9783301"/>
              <a:gd name="connsiteY312" fmla="*/ 729921 h 2959628"/>
              <a:gd name="connsiteX313" fmla="*/ 4722592 w 9783301"/>
              <a:gd name="connsiteY313" fmla="*/ 729921 h 2959628"/>
              <a:gd name="connsiteX314" fmla="*/ 4722592 w 9783301"/>
              <a:gd name="connsiteY314" fmla="*/ 623653 h 2959628"/>
              <a:gd name="connsiteX315" fmla="*/ 4765596 w 9783301"/>
              <a:gd name="connsiteY315" fmla="*/ 623653 h 2959628"/>
              <a:gd name="connsiteX316" fmla="*/ 3862894 w 9783301"/>
              <a:gd name="connsiteY316" fmla="*/ 452593 h 2959628"/>
              <a:gd name="connsiteX317" fmla="*/ 3872451 w 9783301"/>
              <a:gd name="connsiteY317" fmla="*/ 452593 h 2959628"/>
              <a:gd name="connsiteX318" fmla="*/ 3872451 w 9783301"/>
              <a:gd name="connsiteY318" fmla="*/ 667421 h 2959628"/>
              <a:gd name="connsiteX319" fmla="*/ 3915454 w 9783301"/>
              <a:gd name="connsiteY319" fmla="*/ 667421 h 2959628"/>
              <a:gd name="connsiteX320" fmla="*/ 3915454 w 9783301"/>
              <a:gd name="connsiteY320" fmla="*/ 854344 h 2959628"/>
              <a:gd name="connsiteX321" fmla="*/ 3872451 w 9783301"/>
              <a:gd name="connsiteY321" fmla="*/ 854344 h 2959628"/>
              <a:gd name="connsiteX322" fmla="*/ 3872451 w 9783301"/>
              <a:gd name="connsiteY322" fmla="*/ 1069366 h 2959628"/>
              <a:gd name="connsiteX323" fmla="*/ 3862894 w 9783301"/>
              <a:gd name="connsiteY323" fmla="*/ 1069366 h 2959628"/>
              <a:gd name="connsiteX324" fmla="*/ 3862894 w 9783301"/>
              <a:gd name="connsiteY324" fmla="*/ 854344 h 2959628"/>
              <a:gd name="connsiteX325" fmla="*/ 3819890 w 9783301"/>
              <a:gd name="connsiteY325" fmla="*/ 854344 h 2959628"/>
              <a:gd name="connsiteX326" fmla="*/ 3819890 w 9783301"/>
              <a:gd name="connsiteY326" fmla="*/ 667421 h 2959628"/>
              <a:gd name="connsiteX327" fmla="*/ 3862894 w 9783301"/>
              <a:gd name="connsiteY327" fmla="*/ 667421 h 2959628"/>
              <a:gd name="connsiteX328" fmla="*/ 9128875 w 9783301"/>
              <a:gd name="connsiteY328" fmla="*/ 329887 h 2959628"/>
              <a:gd name="connsiteX329" fmla="*/ 9138432 w 9783301"/>
              <a:gd name="connsiteY329" fmla="*/ 329887 h 2959628"/>
              <a:gd name="connsiteX330" fmla="*/ 9138432 w 9783301"/>
              <a:gd name="connsiteY330" fmla="*/ 1127659 h 2959628"/>
              <a:gd name="connsiteX331" fmla="*/ 9181436 w 9783301"/>
              <a:gd name="connsiteY331" fmla="*/ 1127659 h 2959628"/>
              <a:gd name="connsiteX332" fmla="*/ 9181436 w 9783301"/>
              <a:gd name="connsiteY332" fmla="*/ 1821457 h 2959628"/>
              <a:gd name="connsiteX333" fmla="*/ 9138432 w 9783301"/>
              <a:gd name="connsiteY333" fmla="*/ 1821457 h 2959628"/>
              <a:gd name="connsiteX334" fmla="*/ 9138432 w 9783301"/>
              <a:gd name="connsiteY334" fmla="*/ 2619228 h 2959628"/>
              <a:gd name="connsiteX335" fmla="*/ 9128875 w 9783301"/>
              <a:gd name="connsiteY335" fmla="*/ 2619228 h 2959628"/>
              <a:gd name="connsiteX336" fmla="*/ 9128875 w 9783301"/>
              <a:gd name="connsiteY336" fmla="*/ 1821457 h 2959628"/>
              <a:gd name="connsiteX337" fmla="*/ 9085872 w 9783301"/>
              <a:gd name="connsiteY337" fmla="*/ 1821457 h 2959628"/>
              <a:gd name="connsiteX338" fmla="*/ 9085872 w 9783301"/>
              <a:gd name="connsiteY338" fmla="*/ 1127659 h 2959628"/>
              <a:gd name="connsiteX339" fmla="*/ 9128875 w 9783301"/>
              <a:gd name="connsiteY339" fmla="*/ 1127659 h 2959628"/>
              <a:gd name="connsiteX340" fmla="*/ 4464760 w 9783301"/>
              <a:gd name="connsiteY340" fmla="*/ 318612 h 2959628"/>
              <a:gd name="connsiteX341" fmla="*/ 4474317 w 9783301"/>
              <a:gd name="connsiteY341" fmla="*/ 318612 h 2959628"/>
              <a:gd name="connsiteX342" fmla="*/ 4474317 w 9783301"/>
              <a:gd name="connsiteY342" fmla="*/ 605112 h 2959628"/>
              <a:gd name="connsiteX343" fmla="*/ 4517319 w 9783301"/>
              <a:gd name="connsiteY343" fmla="*/ 605112 h 2959628"/>
              <a:gd name="connsiteX344" fmla="*/ 4517319 w 9783301"/>
              <a:gd name="connsiteY344" fmla="*/ 854344 h 2959628"/>
              <a:gd name="connsiteX345" fmla="*/ 4474317 w 9783301"/>
              <a:gd name="connsiteY345" fmla="*/ 854344 h 2959628"/>
              <a:gd name="connsiteX346" fmla="*/ 4474317 w 9783301"/>
              <a:gd name="connsiteY346" fmla="*/ 1140849 h 2959628"/>
              <a:gd name="connsiteX347" fmla="*/ 4464760 w 9783301"/>
              <a:gd name="connsiteY347" fmla="*/ 1140849 h 2959628"/>
              <a:gd name="connsiteX348" fmla="*/ 4464760 w 9783301"/>
              <a:gd name="connsiteY348" fmla="*/ 854344 h 2959628"/>
              <a:gd name="connsiteX349" fmla="*/ 4421755 w 9783301"/>
              <a:gd name="connsiteY349" fmla="*/ 854344 h 2959628"/>
              <a:gd name="connsiteX350" fmla="*/ 4421755 w 9783301"/>
              <a:gd name="connsiteY350" fmla="*/ 605112 h 2959628"/>
              <a:gd name="connsiteX351" fmla="*/ 4464760 w 9783301"/>
              <a:gd name="connsiteY351" fmla="*/ 605112 h 2959628"/>
              <a:gd name="connsiteX352" fmla="*/ 8527202 w 9783301"/>
              <a:gd name="connsiteY352" fmla="*/ 318229 h 2959628"/>
              <a:gd name="connsiteX353" fmla="*/ 8536757 w 9783301"/>
              <a:gd name="connsiteY353" fmla="*/ 318229 h 2959628"/>
              <a:gd name="connsiteX354" fmla="*/ 8536757 w 9783301"/>
              <a:gd name="connsiteY354" fmla="*/ 412647 h 2959628"/>
              <a:gd name="connsiteX355" fmla="*/ 8579763 w 9783301"/>
              <a:gd name="connsiteY355" fmla="*/ 412647 h 2959628"/>
              <a:gd name="connsiteX356" fmla="*/ 8579763 w 9783301"/>
              <a:gd name="connsiteY356" fmla="*/ 494833 h 2959628"/>
              <a:gd name="connsiteX357" fmla="*/ 8536757 w 9783301"/>
              <a:gd name="connsiteY357" fmla="*/ 494833 h 2959628"/>
              <a:gd name="connsiteX358" fmla="*/ 8536757 w 9783301"/>
              <a:gd name="connsiteY358" fmla="*/ 589251 h 2959628"/>
              <a:gd name="connsiteX359" fmla="*/ 8527202 w 9783301"/>
              <a:gd name="connsiteY359" fmla="*/ 589251 h 2959628"/>
              <a:gd name="connsiteX360" fmla="*/ 8527202 w 9783301"/>
              <a:gd name="connsiteY360" fmla="*/ 494833 h 2959628"/>
              <a:gd name="connsiteX361" fmla="*/ 8484199 w 9783301"/>
              <a:gd name="connsiteY361" fmla="*/ 494833 h 2959628"/>
              <a:gd name="connsiteX362" fmla="*/ 8484199 w 9783301"/>
              <a:gd name="connsiteY362" fmla="*/ 412647 h 2959628"/>
              <a:gd name="connsiteX363" fmla="*/ 8527202 w 9783301"/>
              <a:gd name="connsiteY363" fmla="*/ 412647 h 2959628"/>
              <a:gd name="connsiteX364" fmla="*/ 7925338 w 9783301"/>
              <a:gd name="connsiteY364" fmla="*/ 311731 h 2959628"/>
              <a:gd name="connsiteX365" fmla="*/ 7934895 w 9783301"/>
              <a:gd name="connsiteY365" fmla="*/ 311731 h 2959628"/>
              <a:gd name="connsiteX366" fmla="*/ 7934895 w 9783301"/>
              <a:gd name="connsiteY366" fmla="*/ 483364 h 2959628"/>
              <a:gd name="connsiteX367" fmla="*/ 7977899 w 9783301"/>
              <a:gd name="connsiteY367" fmla="*/ 483364 h 2959628"/>
              <a:gd name="connsiteX368" fmla="*/ 7977899 w 9783301"/>
              <a:gd name="connsiteY368" fmla="*/ 632635 h 2959628"/>
              <a:gd name="connsiteX369" fmla="*/ 7934895 w 9783301"/>
              <a:gd name="connsiteY369" fmla="*/ 632635 h 2959628"/>
              <a:gd name="connsiteX370" fmla="*/ 7934895 w 9783301"/>
              <a:gd name="connsiteY370" fmla="*/ 804653 h 2959628"/>
              <a:gd name="connsiteX371" fmla="*/ 7925338 w 9783301"/>
              <a:gd name="connsiteY371" fmla="*/ 804653 h 2959628"/>
              <a:gd name="connsiteX372" fmla="*/ 7925338 w 9783301"/>
              <a:gd name="connsiteY372" fmla="*/ 632635 h 2959628"/>
              <a:gd name="connsiteX373" fmla="*/ 7882335 w 9783301"/>
              <a:gd name="connsiteY373" fmla="*/ 632635 h 2959628"/>
              <a:gd name="connsiteX374" fmla="*/ 7882335 w 9783301"/>
              <a:gd name="connsiteY374" fmla="*/ 483364 h 2959628"/>
              <a:gd name="connsiteX375" fmla="*/ 7925338 w 9783301"/>
              <a:gd name="connsiteY375" fmla="*/ 483364 h 2959628"/>
              <a:gd name="connsiteX376" fmla="*/ 7774728 w 9783301"/>
              <a:gd name="connsiteY376" fmla="*/ 298735 h 2959628"/>
              <a:gd name="connsiteX377" fmla="*/ 7784283 w 9783301"/>
              <a:gd name="connsiteY377" fmla="*/ 298735 h 2959628"/>
              <a:gd name="connsiteX378" fmla="*/ 7784283 w 9783301"/>
              <a:gd name="connsiteY378" fmla="*/ 531528 h 2959628"/>
              <a:gd name="connsiteX379" fmla="*/ 7827289 w 9783301"/>
              <a:gd name="connsiteY379" fmla="*/ 531528 h 2959628"/>
              <a:gd name="connsiteX380" fmla="*/ 7827289 w 9783301"/>
              <a:gd name="connsiteY380" fmla="*/ 733934 h 2959628"/>
              <a:gd name="connsiteX381" fmla="*/ 7784283 w 9783301"/>
              <a:gd name="connsiteY381" fmla="*/ 733934 h 2959628"/>
              <a:gd name="connsiteX382" fmla="*/ 7784283 w 9783301"/>
              <a:gd name="connsiteY382" fmla="*/ 966921 h 2959628"/>
              <a:gd name="connsiteX383" fmla="*/ 7774728 w 9783301"/>
              <a:gd name="connsiteY383" fmla="*/ 966921 h 2959628"/>
              <a:gd name="connsiteX384" fmla="*/ 7774728 w 9783301"/>
              <a:gd name="connsiteY384" fmla="*/ 733934 h 2959628"/>
              <a:gd name="connsiteX385" fmla="*/ 7731725 w 9783301"/>
              <a:gd name="connsiteY385" fmla="*/ 733934 h 2959628"/>
              <a:gd name="connsiteX386" fmla="*/ 7731725 w 9783301"/>
              <a:gd name="connsiteY386" fmla="*/ 531528 h 2959628"/>
              <a:gd name="connsiteX387" fmla="*/ 7774728 w 9783301"/>
              <a:gd name="connsiteY387" fmla="*/ 531528 h 2959628"/>
              <a:gd name="connsiteX388" fmla="*/ 8376592 w 9783301"/>
              <a:gd name="connsiteY388" fmla="*/ 240058 h 2959628"/>
              <a:gd name="connsiteX389" fmla="*/ 8386147 w 9783301"/>
              <a:gd name="connsiteY389" fmla="*/ 240058 h 2959628"/>
              <a:gd name="connsiteX390" fmla="*/ 8386147 w 9783301"/>
              <a:gd name="connsiteY390" fmla="*/ 326257 h 2959628"/>
              <a:gd name="connsiteX391" fmla="*/ 8429153 w 9783301"/>
              <a:gd name="connsiteY391" fmla="*/ 326257 h 2959628"/>
              <a:gd name="connsiteX392" fmla="*/ 8429153 w 9783301"/>
              <a:gd name="connsiteY392" fmla="*/ 401370 h 2959628"/>
              <a:gd name="connsiteX393" fmla="*/ 8386147 w 9783301"/>
              <a:gd name="connsiteY393" fmla="*/ 401370 h 2959628"/>
              <a:gd name="connsiteX394" fmla="*/ 8386147 w 9783301"/>
              <a:gd name="connsiteY394" fmla="*/ 487761 h 2959628"/>
              <a:gd name="connsiteX395" fmla="*/ 8376592 w 9783301"/>
              <a:gd name="connsiteY395" fmla="*/ 487761 h 2959628"/>
              <a:gd name="connsiteX396" fmla="*/ 8376592 w 9783301"/>
              <a:gd name="connsiteY396" fmla="*/ 401370 h 2959628"/>
              <a:gd name="connsiteX397" fmla="*/ 8333589 w 9783301"/>
              <a:gd name="connsiteY397" fmla="*/ 401370 h 2959628"/>
              <a:gd name="connsiteX398" fmla="*/ 8333589 w 9783301"/>
              <a:gd name="connsiteY398" fmla="*/ 326257 h 2959628"/>
              <a:gd name="connsiteX399" fmla="*/ 8376592 w 9783301"/>
              <a:gd name="connsiteY399" fmla="*/ 326257 h 2959628"/>
              <a:gd name="connsiteX400" fmla="*/ 4916205 w 9783301"/>
              <a:gd name="connsiteY400" fmla="*/ 81420 h 2959628"/>
              <a:gd name="connsiteX401" fmla="*/ 4925762 w 9783301"/>
              <a:gd name="connsiteY401" fmla="*/ 81420 h 2959628"/>
              <a:gd name="connsiteX402" fmla="*/ 4925762 w 9783301"/>
              <a:gd name="connsiteY402" fmla="*/ 644867 h 2959628"/>
              <a:gd name="connsiteX403" fmla="*/ 4968766 w 9783301"/>
              <a:gd name="connsiteY403" fmla="*/ 644867 h 2959628"/>
              <a:gd name="connsiteX404" fmla="*/ 4968766 w 9783301"/>
              <a:gd name="connsiteY404" fmla="*/ 1134730 h 2959628"/>
              <a:gd name="connsiteX405" fmla="*/ 4925762 w 9783301"/>
              <a:gd name="connsiteY405" fmla="*/ 1134730 h 2959628"/>
              <a:gd name="connsiteX406" fmla="*/ 4925762 w 9783301"/>
              <a:gd name="connsiteY406" fmla="*/ 1697988 h 2959628"/>
              <a:gd name="connsiteX407" fmla="*/ 4916205 w 9783301"/>
              <a:gd name="connsiteY407" fmla="*/ 1697988 h 2959628"/>
              <a:gd name="connsiteX408" fmla="*/ 4916205 w 9783301"/>
              <a:gd name="connsiteY408" fmla="*/ 1134730 h 2959628"/>
              <a:gd name="connsiteX409" fmla="*/ 4873202 w 9783301"/>
              <a:gd name="connsiteY409" fmla="*/ 1134730 h 2959628"/>
              <a:gd name="connsiteX410" fmla="*/ 4873202 w 9783301"/>
              <a:gd name="connsiteY410" fmla="*/ 644867 h 2959628"/>
              <a:gd name="connsiteX411" fmla="*/ 4916205 w 9783301"/>
              <a:gd name="connsiteY411" fmla="*/ 644867 h 2959628"/>
              <a:gd name="connsiteX412" fmla="*/ 8677621 w 9783301"/>
              <a:gd name="connsiteY412" fmla="*/ 0 h 2959628"/>
              <a:gd name="connsiteX413" fmla="*/ 8687176 w 9783301"/>
              <a:gd name="connsiteY413" fmla="*/ 0 h 2959628"/>
              <a:gd name="connsiteX414" fmla="*/ 8687176 w 9783301"/>
              <a:gd name="connsiteY414" fmla="*/ 564021 h 2959628"/>
              <a:gd name="connsiteX415" fmla="*/ 8730182 w 9783301"/>
              <a:gd name="connsiteY415" fmla="*/ 564021 h 2959628"/>
              <a:gd name="connsiteX416" fmla="*/ 8730182 w 9783301"/>
              <a:gd name="connsiteY416" fmla="*/ 1054649 h 2959628"/>
              <a:gd name="connsiteX417" fmla="*/ 8687176 w 9783301"/>
              <a:gd name="connsiteY417" fmla="*/ 1054649 h 2959628"/>
              <a:gd name="connsiteX418" fmla="*/ 8687176 w 9783301"/>
              <a:gd name="connsiteY418" fmla="*/ 1618861 h 2959628"/>
              <a:gd name="connsiteX419" fmla="*/ 8677621 w 9783301"/>
              <a:gd name="connsiteY419" fmla="*/ 1618861 h 2959628"/>
              <a:gd name="connsiteX420" fmla="*/ 8677621 w 9783301"/>
              <a:gd name="connsiteY420" fmla="*/ 1054649 h 2959628"/>
              <a:gd name="connsiteX421" fmla="*/ 8634618 w 9783301"/>
              <a:gd name="connsiteY421" fmla="*/ 1054649 h 2959628"/>
              <a:gd name="connsiteX422" fmla="*/ 8634618 w 9783301"/>
              <a:gd name="connsiteY422" fmla="*/ 564021 h 2959628"/>
              <a:gd name="connsiteX423" fmla="*/ 8677621 w 9783301"/>
              <a:gd name="connsiteY423" fmla="*/ 564021 h 2959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Lst>
            <a:rect l="l" t="t" r="r" b="b"/>
            <a:pathLst>
              <a:path w="9783301" h="2959628">
                <a:moveTo>
                  <a:pt x="1305214" y="2407074"/>
                </a:moveTo>
                <a:lnTo>
                  <a:pt x="1314772" y="2407074"/>
                </a:lnTo>
                <a:lnTo>
                  <a:pt x="1314772" y="2550422"/>
                </a:lnTo>
                <a:lnTo>
                  <a:pt x="1357770" y="2550422"/>
                </a:lnTo>
                <a:lnTo>
                  <a:pt x="1357770" y="2675038"/>
                </a:lnTo>
                <a:lnTo>
                  <a:pt x="1314772" y="2675038"/>
                </a:lnTo>
                <a:lnTo>
                  <a:pt x="1314772" y="2818192"/>
                </a:lnTo>
                <a:lnTo>
                  <a:pt x="1305214" y="2818192"/>
                </a:lnTo>
                <a:lnTo>
                  <a:pt x="1305214" y="2675038"/>
                </a:lnTo>
                <a:lnTo>
                  <a:pt x="1262206" y="2675038"/>
                </a:lnTo>
                <a:lnTo>
                  <a:pt x="1262206" y="2550422"/>
                </a:lnTo>
                <a:lnTo>
                  <a:pt x="1305214" y="2550422"/>
                </a:lnTo>
                <a:close/>
                <a:moveTo>
                  <a:pt x="101483" y="2175810"/>
                </a:moveTo>
                <a:lnTo>
                  <a:pt x="111038" y="2175810"/>
                </a:lnTo>
                <a:lnTo>
                  <a:pt x="111038" y="2236780"/>
                </a:lnTo>
                <a:lnTo>
                  <a:pt x="154038" y="2236780"/>
                </a:lnTo>
                <a:lnTo>
                  <a:pt x="154038" y="2289913"/>
                </a:lnTo>
                <a:lnTo>
                  <a:pt x="111038" y="2289913"/>
                </a:lnTo>
                <a:lnTo>
                  <a:pt x="111038" y="2351075"/>
                </a:lnTo>
                <a:lnTo>
                  <a:pt x="101483" y="2351075"/>
                </a:lnTo>
                <a:lnTo>
                  <a:pt x="101483" y="2289913"/>
                </a:lnTo>
                <a:lnTo>
                  <a:pt x="58474" y="2289913"/>
                </a:lnTo>
                <a:lnTo>
                  <a:pt x="58474" y="2236780"/>
                </a:lnTo>
                <a:lnTo>
                  <a:pt x="101483" y="2236780"/>
                </a:lnTo>
                <a:close/>
                <a:moveTo>
                  <a:pt x="0" y="2142361"/>
                </a:moveTo>
                <a:lnTo>
                  <a:pt x="3632" y="2142361"/>
                </a:lnTo>
                <a:lnTo>
                  <a:pt x="3632" y="2215564"/>
                </a:lnTo>
                <a:lnTo>
                  <a:pt x="0" y="2215564"/>
                </a:lnTo>
                <a:close/>
                <a:moveTo>
                  <a:pt x="853766" y="2039152"/>
                </a:moveTo>
                <a:lnTo>
                  <a:pt x="863321" y="2039152"/>
                </a:lnTo>
                <a:lnTo>
                  <a:pt x="863321" y="2133570"/>
                </a:lnTo>
                <a:lnTo>
                  <a:pt x="906323" y="2133570"/>
                </a:lnTo>
                <a:lnTo>
                  <a:pt x="906323" y="2215756"/>
                </a:lnTo>
                <a:lnTo>
                  <a:pt x="863321" y="2215756"/>
                </a:lnTo>
                <a:lnTo>
                  <a:pt x="863321" y="2310172"/>
                </a:lnTo>
                <a:lnTo>
                  <a:pt x="853766" y="2310172"/>
                </a:lnTo>
                <a:lnTo>
                  <a:pt x="853766" y="2215756"/>
                </a:lnTo>
                <a:lnTo>
                  <a:pt x="810759" y="2215756"/>
                </a:lnTo>
                <a:lnTo>
                  <a:pt x="810759" y="2133570"/>
                </a:lnTo>
                <a:lnTo>
                  <a:pt x="853766" y="2133570"/>
                </a:lnTo>
                <a:close/>
                <a:moveTo>
                  <a:pt x="251902" y="1995575"/>
                </a:moveTo>
                <a:lnTo>
                  <a:pt x="261459" y="1995575"/>
                </a:lnTo>
                <a:lnTo>
                  <a:pt x="261459" y="2200655"/>
                </a:lnTo>
                <a:lnTo>
                  <a:pt x="304457" y="2200655"/>
                </a:lnTo>
                <a:lnTo>
                  <a:pt x="304457" y="2378978"/>
                </a:lnTo>
                <a:lnTo>
                  <a:pt x="261459" y="2378978"/>
                </a:lnTo>
                <a:lnTo>
                  <a:pt x="261459" y="2584252"/>
                </a:lnTo>
                <a:lnTo>
                  <a:pt x="251902" y="2584252"/>
                </a:lnTo>
                <a:lnTo>
                  <a:pt x="251902" y="2378978"/>
                </a:lnTo>
                <a:lnTo>
                  <a:pt x="208893" y="2378978"/>
                </a:lnTo>
                <a:lnTo>
                  <a:pt x="208893" y="2200655"/>
                </a:lnTo>
                <a:lnTo>
                  <a:pt x="251902" y="2200655"/>
                </a:lnTo>
                <a:close/>
                <a:moveTo>
                  <a:pt x="1154604" y="1964420"/>
                </a:moveTo>
                <a:lnTo>
                  <a:pt x="1164160" y="1964420"/>
                </a:lnTo>
                <a:lnTo>
                  <a:pt x="1164160" y="2311129"/>
                </a:lnTo>
                <a:lnTo>
                  <a:pt x="1207160" y="2311129"/>
                </a:lnTo>
                <a:lnTo>
                  <a:pt x="1207160" y="2612729"/>
                </a:lnTo>
                <a:lnTo>
                  <a:pt x="1164160" y="2612729"/>
                </a:lnTo>
                <a:lnTo>
                  <a:pt x="1164160" y="2959628"/>
                </a:lnTo>
                <a:lnTo>
                  <a:pt x="1154604" y="2959628"/>
                </a:lnTo>
                <a:lnTo>
                  <a:pt x="1154604" y="2612729"/>
                </a:lnTo>
                <a:lnTo>
                  <a:pt x="1111596" y="2612729"/>
                </a:lnTo>
                <a:lnTo>
                  <a:pt x="1111596" y="2311129"/>
                </a:lnTo>
                <a:lnTo>
                  <a:pt x="1154604" y="2311129"/>
                </a:lnTo>
                <a:close/>
                <a:moveTo>
                  <a:pt x="703349" y="1944352"/>
                </a:moveTo>
                <a:lnTo>
                  <a:pt x="712904" y="1944352"/>
                </a:lnTo>
                <a:lnTo>
                  <a:pt x="712904" y="2076232"/>
                </a:lnTo>
                <a:lnTo>
                  <a:pt x="755903" y="2076232"/>
                </a:lnTo>
                <a:lnTo>
                  <a:pt x="755903" y="2190909"/>
                </a:lnTo>
                <a:lnTo>
                  <a:pt x="712904" y="2190909"/>
                </a:lnTo>
                <a:lnTo>
                  <a:pt x="712904" y="2322787"/>
                </a:lnTo>
                <a:lnTo>
                  <a:pt x="703349" y="2322787"/>
                </a:lnTo>
                <a:lnTo>
                  <a:pt x="703349" y="2190909"/>
                </a:lnTo>
                <a:lnTo>
                  <a:pt x="660339" y="2190909"/>
                </a:lnTo>
                <a:lnTo>
                  <a:pt x="660339" y="2076232"/>
                </a:lnTo>
                <a:lnTo>
                  <a:pt x="703349" y="2076232"/>
                </a:lnTo>
                <a:close/>
                <a:moveTo>
                  <a:pt x="1756472" y="1943014"/>
                </a:moveTo>
                <a:lnTo>
                  <a:pt x="1766028" y="1943014"/>
                </a:lnTo>
                <a:lnTo>
                  <a:pt x="1766028" y="2117132"/>
                </a:lnTo>
                <a:lnTo>
                  <a:pt x="1809026" y="2117132"/>
                </a:lnTo>
                <a:lnTo>
                  <a:pt x="1809026" y="2268697"/>
                </a:lnTo>
                <a:lnTo>
                  <a:pt x="1766028" y="2268697"/>
                </a:lnTo>
                <a:lnTo>
                  <a:pt x="1766028" y="2443007"/>
                </a:lnTo>
                <a:lnTo>
                  <a:pt x="1756472" y="2443007"/>
                </a:lnTo>
                <a:lnTo>
                  <a:pt x="1756472" y="2268697"/>
                </a:lnTo>
                <a:lnTo>
                  <a:pt x="1713461" y="2268697"/>
                </a:lnTo>
                <a:lnTo>
                  <a:pt x="1713461" y="2117132"/>
                </a:lnTo>
                <a:lnTo>
                  <a:pt x="1756472" y="2117132"/>
                </a:lnTo>
                <a:close/>
                <a:moveTo>
                  <a:pt x="5217043" y="1642178"/>
                </a:moveTo>
                <a:lnTo>
                  <a:pt x="5226598" y="1642178"/>
                </a:lnTo>
                <a:lnTo>
                  <a:pt x="5226598" y="1792978"/>
                </a:lnTo>
                <a:lnTo>
                  <a:pt x="5269602" y="1792978"/>
                </a:lnTo>
                <a:lnTo>
                  <a:pt x="5269602" y="1924091"/>
                </a:lnTo>
                <a:lnTo>
                  <a:pt x="5226598" y="1924091"/>
                </a:lnTo>
                <a:lnTo>
                  <a:pt x="5226598" y="2074893"/>
                </a:lnTo>
                <a:lnTo>
                  <a:pt x="5217043" y="2074893"/>
                </a:lnTo>
                <a:lnTo>
                  <a:pt x="5217043" y="1924091"/>
                </a:lnTo>
                <a:lnTo>
                  <a:pt x="5174038" y="1924091"/>
                </a:lnTo>
                <a:lnTo>
                  <a:pt x="5174038" y="1792978"/>
                </a:lnTo>
                <a:lnTo>
                  <a:pt x="5217043" y="1792978"/>
                </a:lnTo>
                <a:close/>
                <a:moveTo>
                  <a:pt x="2358337" y="1511063"/>
                </a:moveTo>
                <a:lnTo>
                  <a:pt x="2367892" y="1511063"/>
                </a:lnTo>
                <a:lnTo>
                  <a:pt x="2367892" y="1588662"/>
                </a:lnTo>
                <a:lnTo>
                  <a:pt x="2410890" y="1588662"/>
                </a:lnTo>
                <a:lnTo>
                  <a:pt x="2410890" y="1656130"/>
                </a:lnTo>
                <a:lnTo>
                  <a:pt x="2367892" y="1656130"/>
                </a:lnTo>
                <a:lnTo>
                  <a:pt x="2367892" y="1733537"/>
                </a:lnTo>
                <a:lnTo>
                  <a:pt x="2358337" y="1733537"/>
                </a:lnTo>
                <a:lnTo>
                  <a:pt x="2358337" y="1656130"/>
                </a:lnTo>
                <a:lnTo>
                  <a:pt x="2315326" y="1656130"/>
                </a:lnTo>
                <a:lnTo>
                  <a:pt x="2315326" y="1588662"/>
                </a:lnTo>
                <a:lnTo>
                  <a:pt x="2358337" y="1588662"/>
                </a:lnTo>
                <a:close/>
                <a:moveTo>
                  <a:pt x="9279485" y="1376701"/>
                </a:moveTo>
                <a:lnTo>
                  <a:pt x="9289042" y="1376701"/>
                </a:lnTo>
                <a:lnTo>
                  <a:pt x="9289042" y="1490039"/>
                </a:lnTo>
                <a:lnTo>
                  <a:pt x="9332046" y="1490039"/>
                </a:lnTo>
                <a:lnTo>
                  <a:pt x="9332046" y="1588661"/>
                </a:lnTo>
                <a:lnTo>
                  <a:pt x="9289042" y="1588661"/>
                </a:lnTo>
                <a:lnTo>
                  <a:pt x="9289042" y="1702003"/>
                </a:lnTo>
                <a:lnTo>
                  <a:pt x="9279485" y="1702003"/>
                </a:lnTo>
                <a:lnTo>
                  <a:pt x="9279485" y="1588661"/>
                </a:lnTo>
                <a:lnTo>
                  <a:pt x="9236482" y="1588661"/>
                </a:lnTo>
                <a:lnTo>
                  <a:pt x="9236482" y="1490039"/>
                </a:lnTo>
                <a:lnTo>
                  <a:pt x="9279485" y="1490039"/>
                </a:lnTo>
                <a:close/>
                <a:moveTo>
                  <a:pt x="2960203" y="1237366"/>
                </a:moveTo>
                <a:lnTo>
                  <a:pt x="2969760" y="1237366"/>
                </a:lnTo>
                <a:lnTo>
                  <a:pt x="2969760" y="1393711"/>
                </a:lnTo>
                <a:lnTo>
                  <a:pt x="3012754" y="1393711"/>
                </a:lnTo>
                <a:lnTo>
                  <a:pt x="3012754" y="1529604"/>
                </a:lnTo>
                <a:lnTo>
                  <a:pt x="2969760" y="1529604"/>
                </a:lnTo>
                <a:lnTo>
                  <a:pt x="2969760" y="1685946"/>
                </a:lnTo>
                <a:lnTo>
                  <a:pt x="2960203" y="1685946"/>
                </a:lnTo>
                <a:lnTo>
                  <a:pt x="2960203" y="1529604"/>
                </a:lnTo>
                <a:lnTo>
                  <a:pt x="2917190" y="1529604"/>
                </a:lnTo>
                <a:lnTo>
                  <a:pt x="2917190" y="1393711"/>
                </a:lnTo>
                <a:lnTo>
                  <a:pt x="2960203" y="1393711"/>
                </a:lnTo>
                <a:close/>
                <a:moveTo>
                  <a:pt x="5969326" y="1202773"/>
                </a:moveTo>
                <a:lnTo>
                  <a:pt x="5978883" y="1202773"/>
                </a:lnTo>
                <a:lnTo>
                  <a:pt x="5978883" y="1469207"/>
                </a:lnTo>
                <a:lnTo>
                  <a:pt x="6021885" y="1469207"/>
                </a:lnTo>
                <a:lnTo>
                  <a:pt x="6021885" y="1700855"/>
                </a:lnTo>
                <a:lnTo>
                  <a:pt x="5978883" y="1700855"/>
                </a:lnTo>
                <a:lnTo>
                  <a:pt x="5978883" y="1967479"/>
                </a:lnTo>
                <a:lnTo>
                  <a:pt x="5969326" y="1967479"/>
                </a:lnTo>
                <a:lnTo>
                  <a:pt x="5969326" y="1700855"/>
                </a:lnTo>
                <a:lnTo>
                  <a:pt x="5926321" y="1700855"/>
                </a:lnTo>
                <a:lnTo>
                  <a:pt x="5926321" y="1469207"/>
                </a:lnTo>
                <a:lnTo>
                  <a:pt x="5969326" y="1469207"/>
                </a:lnTo>
                <a:close/>
                <a:moveTo>
                  <a:pt x="8978459" y="1110457"/>
                </a:moveTo>
                <a:lnTo>
                  <a:pt x="8988016" y="1110457"/>
                </a:lnTo>
                <a:lnTo>
                  <a:pt x="8988016" y="1254378"/>
                </a:lnTo>
                <a:lnTo>
                  <a:pt x="9031017" y="1254378"/>
                </a:lnTo>
                <a:lnTo>
                  <a:pt x="9031017" y="1379568"/>
                </a:lnTo>
                <a:lnTo>
                  <a:pt x="8988016" y="1379568"/>
                </a:lnTo>
                <a:lnTo>
                  <a:pt x="8988016" y="1523678"/>
                </a:lnTo>
                <a:lnTo>
                  <a:pt x="8978459" y="1523678"/>
                </a:lnTo>
                <a:lnTo>
                  <a:pt x="8978459" y="1379568"/>
                </a:lnTo>
                <a:lnTo>
                  <a:pt x="8935453" y="1379568"/>
                </a:lnTo>
                <a:lnTo>
                  <a:pt x="8935453" y="1254378"/>
                </a:lnTo>
                <a:lnTo>
                  <a:pt x="8978459" y="1254378"/>
                </a:lnTo>
                <a:close/>
                <a:moveTo>
                  <a:pt x="5818907" y="1075289"/>
                </a:moveTo>
                <a:lnTo>
                  <a:pt x="5828464" y="1075289"/>
                </a:lnTo>
                <a:lnTo>
                  <a:pt x="5828464" y="1349943"/>
                </a:lnTo>
                <a:lnTo>
                  <a:pt x="5871468" y="1349943"/>
                </a:lnTo>
                <a:lnTo>
                  <a:pt x="5871468" y="1588662"/>
                </a:lnTo>
                <a:lnTo>
                  <a:pt x="5828464" y="1588662"/>
                </a:lnTo>
                <a:lnTo>
                  <a:pt x="5828464" y="1863121"/>
                </a:lnTo>
                <a:lnTo>
                  <a:pt x="5818907" y="1863121"/>
                </a:lnTo>
                <a:lnTo>
                  <a:pt x="5818907" y="1588662"/>
                </a:lnTo>
                <a:lnTo>
                  <a:pt x="5775904" y="1588662"/>
                </a:lnTo>
                <a:lnTo>
                  <a:pt x="5775904" y="1349943"/>
                </a:lnTo>
                <a:lnTo>
                  <a:pt x="5818907" y="1349943"/>
                </a:lnTo>
                <a:close/>
                <a:moveTo>
                  <a:pt x="9429904" y="1072996"/>
                </a:moveTo>
                <a:lnTo>
                  <a:pt x="9439461" y="1072996"/>
                </a:lnTo>
                <a:lnTo>
                  <a:pt x="9439461" y="1254378"/>
                </a:lnTo>
                <a:lnTo>
                  <a:pt x="9482465" y="1254378"/>
                </a:lnTo>
                <a:lnTo>
                  <a:pt x="9482465" y="1412059"/>
                </a:lnTo>
                <a:lnTo>
                  <a:pt x="9439461" y="1412059"/>
                </a:lnTo>
                <a:lnTo>
                  <a:pt x="9439461" y="1593631"/>
                </a:lnTo>
                <a:lnTo>
                  <a:pt x="9429904" y="1593631"/>
                </a:lnTo>
                <a:lnTo>
                  <a:pt x="9429904" y="1412059"/>
                </a:lnTo>
                <a:lnTo>
                  <a:pt x="9386901" y="1412059"/>
                </a:lnTo>
                <a:lnTo>
                  <a:pt x="9386901" y="1254378"/>
                </a:lnTo>
                <a:lnTo>
                  <a:pt x="9429904" y="1254378"/>
                </a:lnTo>
                <a:close/>
                <a:moveTo>
                  <a:pt x="3261039" y="969405"/>
                </a:moveTo>
                <a:lnTo>
                  <a:pt x="3270593" y="969405"/>
                </a:lnTo>
                <a:lnTo>
                  <a:pt x="3270593" y="1178117"/>
                </a:lnTo>
                <a:lnTo>
                  <a:pt x="3313592" y="1178117"/>
                </a:lnTo>
                <a:lnTo>
                  <a:pt x="3313592" y="1359690"/>
                </a:lnTo>
                <a:lnTo>
                  <a:pt x="3270593" y="1359690"/>
                </a:lnTo>
                <a:lnTo>
                  <a:pt x="3270593" y="1568594"/>
                </a:lnTo>
                <a:lnTo>
                  <a:pt x="3261039" y="1568594"/>
                </a:lnTo>
                <a:lnTo>
                  <a:pt x="3261039" y="1359690"/>
                </a:lnTo>
                <a:lnTo>
                  <a:pt x="3218028" y="1359690"/>
                </a:lnTo>
                <a:lnTo>
                  <a:pt x="3218028" y="1178117"/>
                </a:lnTo>
                <a:lnTo>
                  <a:pt x="3261039" y="1178117"/>
                </a:lnTo>
                <a:close/>
                <a:moveTo>
                  <a:pt x="7323473" y="966538"/>
                </a:moveTo>
                <a:lnTo>
                  <a:pt x="7333030" y="966538"/>
                </a:lnTo>
                <a:lnTo>
                  <a:pt x="7333030" y="1082934"/>
                </a:lnTo>
                <a:lnTo>
                  <a:pt x="7376034" y="1082934"/>
                </a:lnTo>
                <a:lnTo>
                  <a:pt x="7376034" y="1184233"/>
                </a:lnTo>
                <a:lnTo>
                  <a:pt x="7333030" y="1184233"/>
                </a:lnTo>
                <a:lnTo>
                  <a:pt x="7333030" y="1300631"/>
                </a:lnTo>
                <a:lnTo>
                  <a:pt x="7323473" y="1300631"/>
                </a:lnTo>
                <a:lnTo>
                  <a:pt x="7323473" y="1184233"/>
                </a:lnTo>
                <a:lnTo>
                  <a:pt x="7280470" y="1184233"/>
                </a:lnTo>
                <a:lnTo>
                  <a:pt x="7280470" y="1082934"/>
                </a:lnTo>
                <a:lnTo>
                  <a:pt x="7323473" y="1082934"/>
                </a:lnTo>
                <a:close/>
                <a:moveTo>
                  <a:pt x="9730742" y="956599"/>
                </a:moveTo>
                <a:lnTo>
                  <a:pt x="9740297" y="956599"/>
                </a:lnTo>
                <a:lnTo>
                  <a:pt x="9740297" y="1127659"/>
                </a:lnTo>
                <a:lnTo>
                  <a:pt x="9783301" y="1127659"/>
                </a:lnTo>
                <a:lnTo>
                  <a:pt x="9783301" y="1276358"/>
                </a:lnTo>
                <a:lnTo>
                  <a:pt x="9740297" y="1276358"/>
                </a:lnTo>
                <a:lnTo>
                  <a:pt x="9740297" y="1447227"/>
                </a:lnTo>
                <a:lnTo>
                  <a:pt x="9730742" y="1447227"/>
                </a:lnTo>
                <a:lnTo>
                  <a:pt x="9730742" y="1276358"/>
                </a:lnTo>
                <a:lnTo>
                  <a:pt x="9687737" y="1276358"/>
                </a:lnTo>
                <a:lnTo>
                  <a:pt x="9687737" y="1127659"/>
                </a:lnTo>
                <a:lnTo>
                  <a:pt x="9730742" y="1127659"/>
                </a:lnTo>
                <a:close/>
                <a:moveTo>
                  <a:pt x="6420771" y="929267"/>
                </a:moveTo>
                <a:lnTo>
                  <a:pt x="6430328" y="929267"/>
                </a:lnTo>
                <a:lnTo>
                  <a:pt x="6430328" y="1281901"/>
                </a:lnTo>
                <a:lnTo>
                  <a:pt x="6473332" y="1281901"/>
                </a:lnTo>
                <a:lnTo>
                  <a:pt x="6473332" y="1588662"/>
                </a:lnTo>
                <a:lnTo>
                  <a:pt x="6430328" y="1588662"/>
                </a:lnTo>
                <a:lnTo>
                  <a:pt x="6430328" y="1941294"/>
                </a:lnTo>
                <a:lnTo>
                  <a:pt x="6420771" y="1941294"/>
                </a:lnTo>
                <a:lnTo>
                  <a:pt x="6420771" y="1588662"/>
                </a:lnTo>
                <a:lnTo>
                  <a:pt x="6377768" y="1588662"/>
                </a:lnTo>
                <a:lnTo>
                  <a:pt x="6377768" y="1281901"/>
                </a:lnTo>
                <a:lnTo>
                  <a:pt x="6420771" y="1281901"/>
                </a:lnTo>
                <a:close/>
                <a:moveTo>
                  <a:pt x="7473892" y="847656"/>
                </a:moveTo>
                <a:lnTo>
                  <a:pt x="7483449" y="847656"/>
                </a:lnTo>
                <a:lnTo>
                  <a:pt x="7483449" y="1000559"/>
                </a:lnTo>
                <a:lnTo>
                  <a:pt x="7526451" y="1000559"/>
                </a:lnTo>
                <a:lnTo>
                  <a:pt x="7526451" y="1133585"/>
                </a:lnTo>
                <a:lnTo>
                  <a:pt x="7483449" y="1133585"/>
                </a:lnTo>
                <a:lnTo>
                  <a:pt x="7483449" y="1286488"/>
                </a:lnTo>
                <a:lnTo>
                  <a:pt x="7473892" y="1286488"/>
                </a:lnTo>
                <a:lnTo>
                  <a:pt x="7473892" y="1133585"/>
                </a:lnTo>
                <a:lnTo>
                  <a:pt x="7430887" y="1133585"/>
                </a:lnTo>
                <a:lnTo>
                  <a:pt x="7430887" y="1000559"/>
                </a:lnTo>
                <a:lnTo>
                  <a:pt x="7473892" y="1000559"/>
                </a:lnTo>
                <a:close/>
                <a:moveTo>
                  <a:pt x="8828040" y="677360"/>
                </a:moveTo>
                <a:lnTo>
                  <a:pt x="8837597" y="677360"/>
                </a:lnTo>
                <a:lnTo>
                  <a:pt x="8837597" y="1035534"/>
                </a:lnTo>
                <a:lnTo>
                  <a:pt x="8880601" y="1035534"/>
                </a:lnTo>
                <a:lnTo>
                  <a:pt x="8880601" y="1347073"/>
                </a:lnTo>
                <a:lnTo>
                  <a:pt x="8837597" y="1347073"/>
                </a:lnTo>
                <a:lnTo>
                  <a:pt x="8837597" y="1705251"/>
                </a:lnTo>
                <a:lnTo>
                  <a:pt x="8828040" y="1705251"/>
                </a:lnTo>
                <a:lnTo>
                  <a:pt x="8828040" y="1347073"/>
                </a:lnTo>
                <a:lnTo>
                  <a:pt x="8785037" y="1347073"/>
                </a:lnTo>
                <a:lnTo>
                  <a:pt x="8785037" y="1035534"/>
                </a:lnTo>
                <a:lnTo>
                  <a:pt x="8828040" y="1035534"/>
                </a:lnTo>
                <a:close/>
                <a:moveTo>
                  <a:pt x="3562058" y="662834"/>
                </a:moveTo>
                <a:lnTo>
                  <a:pt x="3571613" y="662834"/>
                </a:lnTo>
                <a:lnTo>
                  <a:pt x="3571613" y="915315"/>
                </a:lnTo>
                <a:lnTo>
                  <a:pt x="3614618" y="915315"/>
                </a:lnTo>
                <a:lnTo>
                  <a:pt x="3614618" y="1134731"/>
                </a:lnTo>
                <a:lnTo>
                  <a:pt x="3571613" y="1134731"/>
                </a:lnTo>
                <a:lnTo>
                  <a:pt x="3571613" y="1387020"/>
                </a:lnTo>
                <a:lnTo>
                  <a:pt x="3562058" y="1387020"/>
                </a:lnTo>
                <a:lnTo>
                  <a:pt x="3562058" y="1134731"/>
                </a:lnTo>
                <a:lnTo>
                  <a:pt x="3519056" y="1134731"/>
                </a:lnTo>
                <a:lnTo>
                  <a:pt x="3519056" y="915315"/>
                </a:lnTo>
                <a:lnTo>
                  <a:pt x="3562058" y="915315"/>
                </a:lnTo>
                <a:close/>
                <a:moveTo>
                  <a:pt x="5668488" y="657483"/>
                </a:moveTo>
                <a:lnTo>
                  <a:pt x="5678043" y="657483"/>
                </a:lnTo>
                <a:lnTo>
                  <a:pt x="5678043" y="975330"/>
                </a:lnTo>
                <a:lnTo>
                  <a:pt x="5721049" y="975330"/>
                </a:lnTo>
                <a:lnTo>
                  <a:pt x="5721049" y="1251894"/>
                </a:lnTo>
                <a:lnTo>
                  <a:pt x="5678043" y="1251894"/>
                </a:lnTo>
                <a:lnTo>
                  <a:pt x="5678043" y="1569933"/>
                </a:lnTo>
                <a:lnTo>
                  <a:pt x="5668488" y="1569933"/>
                </a:lnTo>
                <a:lnTo>
                  <a:pt x="5668488" y="1251894"/>
                </a:lnTo>
                <a:lnTo>
                  <a:pt x="5625485" y="1251894"/>
                </a:lnTo>
                <a:lnTo>
                  <a:pt x="5625485" y="975330"/>
                </a:lnTo>
                <a:lnTo>
                  <a:pt x="5668488" y="975330"/>
                </a:lnTo>
                <a:close/>
                <a:moveTo>
                  <a:pt x="7022445" y="594793"/>
                </a:moveTo>
                <a:lnTo>
                  <a:pt x="7032002" y="594793"/>
                </a:lnTo>
                <a:lnTo>
                  <a:pt x="7032002" y="935002"/>
                </a:lnTo>
                <a:lnTo>
                  <a:pt x="7075006" y="935002"/>
                </a:lnTo>
                <a:lnTo>
                  <a:pt x="7075006" y="1230869"/>
                </a:lnTo>
                <a:lnTo>
                  <a:pt x="7032002" y="1230869"/>
                </a:lnTo>
                <a:lnTo>
                  <a:pt x="7032002" y="1571269"/>
                </a:lnTo>
                <a:lnTo>
                  <a:pt x="7022445" y="1571269"/>
                </a:lnTo>
                <a:lnTo>
                  <a:pt x="7022445" y="1230869"/>
                </a:lnTo>
                <a:lnTo>
                  <a:pt x="6979442" y="1230869"/>
                </a:lnTo>
                <a:lnTo>
                  <a:pt x="6979442" y="935002"/>
                </a:lnTo>
                <a:lnTo>
                  <a:pt x="7022445" y="935002"/>
                </a:lnTo>
                <a:close/>
                <a:moveTo>
                  <a:pt x="5066624" y="583516"/>
                </a:moveTo>
                <a:lnTo>
                  <a:pt x="5076179" y="583516"/>
                </a:lnTo>
                <a:lnTo>
                  <a:pt x="5076179" y="1178117"/>
                </a:lnTo>
                <a:lnTo>
                  <a:pt x="5119185" y="1178117"/>
                </a:lnTo>
                <a:lnTo>
                  <a:pt x="5119185" y="1695310"/>
                </a:lnTo>
                <a:lnTo>
                  <a:pt x="5076179" y="1695310"/>
                </a:lnTo>
                <a:lnTo>
                  <a:pt x="5076179" y="2289913"/>
                </a:lnTo>
                <a:lnTo>
                  <a:pt x="5066624" y="2289913"/>
                </a:lnTo>
                <a:lnTo>
                  <a:pt x="5066624" y="1695310"/>
                </a:lnTo>
                <a:lnTo>
                  <a:pt x="5023621" y="1695310"/>
                </a:lnTo>
                <a:lnTo>
                  <a:pt x="5023621" y="1178117"/>
                </a:lnTo>
                <a:lnTo>
                  <a:pt x="5066624" y="1178117"/>
                </a:lnTo>
                <a:close/>
                <a:moveTo>
                  <a:pt x="4765596" y="501522"/>
                </a:moveTo>
                <a:lnTo>
                  <a:pt x="4775151" y="501522"/>
                </a:lnTo>
                <a:lnTo>
                  <a:pt x="4775151" y="623653"/>
                </a:lnTo>
                <a:lnTo>
                  <a:pt x="4818156" y="623653"/>
                </a:lnTo>
                <a:lnTo>
                  <a:pt x="4818156" y="729921"/>
                </a:lnTo>
                <a:lnTo>
                  <a:pt x="4775151" y="729921"/>
                </a:lnTo>
                <a:lnTo>
                  <a:pt x="4775151" y="851860"/>
                </a:lnTo>
                <a:lnTo>
                  <a:pt x="4765596" y="851860"/>
                </a:lnTo>
                <a:lnTo>
                  <a:pt x="4765596" y="729921"/>
                </a:lnTo>
                <a:lnTo>
                  <a:pt x="4722592" y="729921"/>
                </a:lnTo>
                <a:lnTo>
                  <a:pt x="4722592" y="623653"/>
                </a:lnTo>
                <a:lnTo>
                  <a:pt x="4765596" y="623653"/>
                </a:lnTo>
                <a:close/>
                <a:moveTo>
                  <a:pt x="3862894" y="452593"/>
                </a:moveTo>
                <a:lnTo>
                  <a:pt x="3872451" y="452593"/>
                </a:lnTo>
                <a:lnTo>
                  <a:pt x="3872451" y="667421"/>
                </a:lnTo>
                <a:lnTo>
                  <a:pt x="3915454" y="667421"/>
                </a:lnTo>
                <a:lnTo>
                  <a:pt x="3915454" y="854344"/>
                </a:lnTo>
                <a:lnTo>
                  <a:pt x="3872451" y="854344"/>
                </a:lnTo>
                <a:lnTo>
                  <a:pt x="3872451" y="1069366"/>
                </a:lnTo>
                <a:lnTo>
                  <a:pt x="3862894" y="1069366"/>
                </a:lnTo>
                <a:lnTo>
                  <a:pt x="3862894" y="854344"/>
                </a:lnTo>
                <a:lnTo>
                  <a:pt x="3819890" y="854344"/>
                </a:lnTo>
                <a:lnTo>
                  <a:pt x="3819890" y="667421"/>
                </a:lnTo>
                <a:lnTo>
                  <a:pt x="3862894" y="667421"/>
                </a:lnTo>
                <a:close/>
                <a:moveTo>
                  <a:pt x="9128875" y="329887"/>
                </a:moveTo>
                <a:lnTo>
                  <a:pt x="9138432" y="329887"/>
                </a:lnTo>
                <a:lnTo>
                  <a:pt x="9138432" y="1127659"/>
                </a:lnTo>
                <a:lnTo>
                  <a:pt x="9181436" y="1127659"/>
                </a:lnTo>
                <a:lnTo>
                  <a:pt x="9181436" y="1821457"/>
                </a:lnTo>
                <a:lnTo>
                  <a:pt x="9138432" y="1821457"/>
                </a:lnTo>
                <a:lnTo>
                  <a:pt x="9138432" y="2619228"/>
                </a:lnTo>
                <a:lnTo>
                  <a:pt x="9128875" y="2619228"/>
                </a:lnTo>
                <a:lnTo>
                  <a:pt x="9128875" y="1821457"/>
                </a:lnTo>
                <a:lnTo>
                  <a:pt x="9085872" y="1821457"/>
                </a:lnTo>
                <a:lnTo>
                  <a:pt x="9085872" y="1127659"/>
                </a:lnTo>
                <a:lnTo>
                  <a:pt x="9128875" y="1127659"/>
                </a:lnTo>
                <a:close/>
                <a:moveTo>
                  <a:pt x="4464760" y="318612"/>
                </a:moveTo>
                <a:lnTo>
                  <a:pt x="4474317" y="318612"/>
                </a:lnTo>
                <a:lnTo>
                  <a:pt x="4474317" y="605112"/>
                </a:lnTo>
                <a:lnTo>
                  <a:pt x="4517319" y="605112"/>
                </a:lnTo>
                <a:lnTo>
                  <a:pt x="4517319" y="854344"/>
                </a:lnTo>
                <a:lnTo>
                  <a:pt x="4474317" y="854344"/>
                </a:lnTo>
                <a:lnTo>
                  <a:pt x="4474317" y="1140849"/>
                </a:lnTo>
                <a:lnTo>
                  <a:pt x="4464760" y="1140849"/>
                </a:lnTo>
                <a:lnTo>
                  <a:pt x="4464760" y="854344"/>
                </a:lnTo>
                <a:lnTo>
                  <a:pt x="4421755" y="854344"/>
                </a:lnTo>
                <a:lnTo>
                  <a:pt x="4421755" y="605112"/>
                </a:lnTo>
                <a:lnTo>
                  <a:pt x="4464760" y="605112"/>
                </a:lnTo>
                <a:close/>
                <a:moveTo>
                  <a:pt x="8527202" y="318229"/>
                </a:moveTo>
                <a:lnTo>
                  <a:pt x="8536757" y="318229"/>
                </a:lnTo>
                <a:lnTo>
                  <a:pt x="8536757" y="412647"/>
                </a:lnTo>
                <a:lnTo>
                  <a:pt x="8579763" y="412647"/>
                </a:lnTo>
                <a:lnTo>
                  <a:pt x="8579763" y="494833"/>
                </a:lnTo>
                <a:lnTo>
                  <a:pt x="8536757" y="494833"/>
                </a:lnTo>
                <a:lnTo>
                  <a:pt x="8536757" y="589251"/>
                </a:lnTo>
                <a:lnTo>
                  <a:pt x="8527202" y="589251"/>
                </a:lnTo>
                <a:lnTo>
                  <a:pt x="8527202" y="494833"/>
                </a:lnTo>
                <a:lnTo>
                  <a:pt x="8484199" y="494833"/>
                </a:lnTo>
                <a:lnTo>
                  <a:pt x="8484199" y="412647"/>
                </a:lnTo>
                <a:lnTo>
                  <a:pt x="8527202" y="412647"/>
                </a:lnTo>
                <a:close/>
                <a:moveTo>
                  <a:pt x="7925338" y="311731"/>
                </a:moveTo>
                <a:lnTo>
                  <a:pt x="7934895" y="311731"/>
                </a:lnTo>
                <a:lnTo>
                  <a:pt x="7934895" y="483364"/>
                </a:lnTo>
                <a:lnTo>
                  <a:pt x="7977899" y="483364"/>
                </a:lnTo>
                <a:lnTo>
                  <a:pt x="7977899" y="632635"/>
                </a:lnTo>
                <a:lnTo>
                  <a:pt x="7934895" y="632635"/>
                </a:lnTo>
                <a:lnTo>
                  <a:pt x="7934895" y="804653"/>
                </a:lnTo>
                <a:lnTo>
                  <a:pt x="7925338" y="804653"/>
                </a:lnTo>
                <a:lnTo>
                  <a:pt x="7925338" y="632635"/>
                </a:lnTo>
                <a:lnTo>
                  <a:pt x="7882335" y="632635"/>
                </a:lnTo>
                <a:lnTo>
                  <a:pt x="7882335" y="483364"/>
                </a:lnTo>
                <a:lnTo>
                  <a:pt x="7925338" y="483364"/>
                </a:lnTo>
                <a:close/>
                <a:moveTo>
                  <a:pt x="7774728" y="298735"/>
                </a:moveTo>
                <a:lnTo>
                  <a:pt x="7784283" y="298735"/>
                </a:lnTo>
                <a:lnTo>
                  <a:pt x="7784283" y="531528"/>
                </a:lnTo>
                <a:lnTo>
                  <a:pt x="7827289" y="531528"/>
                </a:lnTo>
                <a:lnTo>
                  <a:pt x="7827289" y="733934"/>
                </a:lnTo>
                <a:lnTo>
                  <a:pt x="7784283" y="733934"/>
                </a:lnTo>
                <a:lnTo>
                  <a:pt x="7784283" y="966921"/>
                </a:lnTo>
                <a:lnTo>
                  <a:pt x="7774728" y="966921"/>
                </a:lnTo>
                <a:lnTo>
                  <a:pt x="7774728" y="733934"/>
                </a:lnTo>
                <a:lnTo>
                  <a:pt x="7731725" y="733934"/>
                </a:lnTo>
                <a:lnTo>
                  <a:pt x="7731725" y="531528"/>
                </a:lnTo>
                <a:lnTo>
                  <a:pt x="7774728" y="531528"/>
                </a:lnTo>
                <a:close/>
                <a:moveTo>
                  <a:pt x="8376592" y="240058"/>
                </a:moveTo>
                <a:lnTo>
                  <a:pt x="8386147" y="240058"/>
                </a:lnTo>
                <a:lnTo>
                  <a:pt x="8386147" y="326257"/>
                </a:lnTo>
                <a:lnTo>
                  <a:pt x="8429153" y="326257"/>
                </a:lnTo>
                <a:lnTo>
                  <a:pt x="8429153" y="401370"/>
                </a:lnTo>
                <a:lnTo>
                  <a:pt x="8386147" y="401370"/>
                </a:lnTo>
                <a:lnTo>
                  <a:pt x="8386147" y="487761"/>
                </a:lnTo>
                <a:lnTo>
                  <a:pt x="8376592" y="487761"/>
                </a:lnTo>
                <a:lnTo>
                  <a:pt x="8376592" y="401370"/>
                </a:lnTo>
                <a:lnTo>
                  <a:pt x="8333589" y="401370"/>
                </a:lnTo>
                <a:lnTo>
                  <a:pt x="8333589" y="326257"/>
                </a:lnTo>
                <a:lnTo>
                  <a:pt x="8376592" y="326257"/>
                </a:lnTo>
                <a:close/>
                <a:moveTo>
                  <a:pt x="4916205" y="81420"/>
                </a:moveTo>
                <a:lnTo>
                  <a:pt x="4925762" y="81420"/>
                </a:lnTo>
                <a:lnTo>
                  <a:pt x="4925762" y="644867"/>
                </a:lnTo>
                <a:lnTo>
                  <a:pt x="4968766" y="644867"/>
                </a:lnTo>
                <a:lnTo>
                  <a:pt x="4968766" y="1134730"/>
                </a:lnTo>
                <a:lnTo>
                  <a:pt x="4925762" y="1134730"/>
                </a:lnTo>
                <a:lnTo>
                  <a:pt x="4925762" y="1697988"/>
                </a:lnTo>
                <a:lnTo>
                  <a:pt x="4916205" y="1697988"/>
                </a:lnTo>
                <a:lnTo>
                  <a:pt x="4916205" y="1134730"/>
                </a:lnTo>
                <a:lnTo>
                  <a:pt x="4873202" y="1134730"/>
                </a:lnTo>
                <a:lnTo>
                  <a:pt x="4873202" y="644867"/>
                </a:lnTo>
                <a:lnTo>
                  <a:pt x="4916205" y="644867"/>
                </a:lnTo>
                <a:close/>
                <a:moveTo>
                  <a:pt x="8677621" y="0"/>
                </a:moveTo>
                <a:lnTo>
                  <a:pt x="8687176" y="0"/>
                </a:lnTo>
                <a:lnTo>
                  <a:pt x="8687176" y="564021"/>
                </a:lnTo>
                <a:lnTo>
                  <a:pt x="8730182" y="564021"/>
                </a:lnTo>
                <a:lnTo>
                  <a:pt x="8730182" y="1054649"/>
                </a:lnTo>
                <a:lnTo>
                  <a:pt x="8687176" y="1054649"/>
                </a:lnTo>
                <a:lnTo>
                  <a:pt x="8687176" y="1618861"/>
                </a:lnTo>
                <a:lnTo>
                  <a:pt x="8677621" y="1618861"/>
                </a:lnTo>
                <a:lnTo>
                  <a:pt x="8677621" y="1054649"/>
                </a:lnTo>
                <a:lnTo>
                  <a:pt x="8634618" y="1054649"/>
                </a:lnTo>
                <a:lnTo>
                  <a:pt x="8634618" y="564021"/>
                </a:lnTo>
                <a:lnTo>
                  <a:pt x="8677621" y="564021"/>
                </a:lnTo>
                <a:close/>
              </a:path>
            </a:pathLst>
          </a:custGeom>
          <a:solidFill>
            <a:schemeClr val="accent1">
              <a:alpha val="25000"/>
            </a:schemeClr>
          </a:solidFill>
          <a:ln w="0"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DB671B6C-EC4A-99C5-23AC-4BC77F460AEC}"/>
              </a:ext>
            </a:extLst>
          </p:cNvPr>
          <p:cNvSpPr/>
          <p:nvPr/>
        </p:nvSpPr>
        <p:spPr>
          <a:xfrm flipV="1">
            <a:off x="217889" y="5030417"/>
            <a:ext cx="5728745" cy="1598065"/>
          </a:xfrm>
          <a:custGeom>
            <a:avLst/>
            <a:gdLst>
              <a:gd name="connsiteX0" fmla="*/ 1096315 w 9574407"/>
              <a:gd name="connsiteY0" fmla="*/ 2100888 h 2670835"/>
              <a:gd name="connsiteX1" fmla="*/ 1105872 w 9574407"/>
              <a:gd name="connsiteY1" fmla="*/ 2100888 h 2670835"/>
              <a:gd name="connsiteX2" fmla="*/ 1105872 w 9574407"/>
              <a:gd name="connsiteY2" fmla="*/ 2299471 h 2670835"/>
              <a:gd name="connsiteX3" fmla="*/ 1148874 w 9574407"/>
              <a:gd name="connsiteY3" fmla="*/ 2299471 h 2670835"/>
              <a:gd name="connsiteX4" fmla="*/ 1148874 w 9574407"/>
              <a:gd name="connsiteY4" fmla="*/ 2472251 h 2670835"/>
              <a:gd name="connsiteX5" fmla="*/ 1105872 w 9574407"/>
              <a:gd name="connsiteY5" fmla="*/ 2472251 h 2670835"/>
              <a:gd name="connsiteX6" fmla="*/ 1105872 w 9574407"/>
              <a:gd name="connsiteY6" fmla="*/ 2670835 h 2670835"/>
              <a:gd name="connsiteX7" fmla="*/ 1096315 w 9574407"/>
              <a:gd name="connsiteY7" fmla="*/ 2670835 h 2670835"/>
              <a:gd name="connsiteX8" fmla="*/ 1096315 w 9574407"/>
              <a:gd name="connsiteY8" fmla="*/ 2472251 h 2670835"/>
              <a:gd name="connsiteX9" fmla="*/ 1053310 w 9574407"/>
              <a:gd name="connsiteY9" fmla="*/ 2472251 h 2670835"/>
              <a:gd name="connsiteX10" fmla="*/ 1053310 w 9574407"/>
              <a:gd name="connsiteY10" fmla="*/ 2299471 h 2670835"/>
              <a:gd name="connsiteX11" fmla="*/ 1096315 w 9574407"/>
              <a:gd name="connsiteY11" fmla="*/ 2299471 h 2670835"/>
              <a:gd name="connsiteX12" fmla="*/ 43004 w 9574407"/>
              <a:gd name="connsiteY12" fmla="*/ 1920271 h 2670835"/>
              <a:gd name="connsiteX13" fmla="*/ 52559 w 9574407"/>
              <a:gd name="connsiteY13" fmla="*/ 1920271 h 2670835"/>
              <a:gd name="connsiteX14" fmla="*/ 52559 w 9574407"/>
              <a:gd name="connsiteY14" fmla="*/ 2037433 h 2670835"/>
              <a:gd name="connsiteX15" fmla="*/ 95564 w 9574407"/>
              <a:gd name="connsiteY15" fmla="*/ 2037433 h 2670835"/>
              <a:gd name="connsiteX16" fmla="*/ 95564 w 9574407"/>
              <a:gd name="connsiteY16" fmla="*/ 2139304 h 2670835"/>
              <a:gd name="connsiteX17" fmla="*/ 52559 w 9574407"/>
              <a:gd name="connsiteY17" fmla="*/ 2139304 h 2670835"/>
              <a:gd name="connsiteX18" fmla="*/ 52559 w 9574407"/>
              <a:gd name="connsiteY18" fmla="*/ 2256658 h 2670835"/>
              <a:gd name="connsiteX19" fmla="*/ 43004 w 9574407"/>
              <a:gd name="connsiteY19" fmla="*/ 2256658 h 2670835"/>
              <a:gd name="connsiteX20" fmla="*/ 43004 w 9574407"/>
              <a:gd name="connsiteY20" fmla="*/ 2139304 h 2670835"/>
              <a:gd name="connsiteX21" fmla="*/ 0 w 9574407"/>
              <a:gd name="connsiteY21" fmla="*/ 2139304 h 2670835"/>
              <a:gd name="connsiteX22" fmla="*/ 0 w 9574407"/>
              <a:gd name="connsiteY22" fmla="*/ 2037433 h 2670835"/>
              <a:gd name="connsiteX23" fmla="*/ 43004 w 9574407"/>
              <a:gd name="connsiteY23" fmla="*/ 2037433 h 2670835"/>
              <a:gd name="connsiteX24" fmla="*/ 1246733 w 9574407"/>
              <a:gd name="connsiteY24" fmla="*/ 1825281 h 2670835"/>
              <a:gd name="connsiteX25" fmla="*/ 1256287 w 9574407"/>
              <a:gd name="connsiteY25" fmla="*/ 1825281 h 2670835"/>
              <a:gd name="connsiteX26" fmla="*/ 1256287 w 9574407"/>
              <a:gd name="connsiteY26" fmla="*/ 1975890 h 2670835"/>
              <a:gd name="connsiteX27" fmla="*/ 1299293 w 9574407"/>
              <a:gd name="connsiteY27" fmla="*/ 1975890 h 2670835"/>
              <a:gd name="connsiteX28" fmla="*/ 1299293 w 9574407"/>
              <a:gd name="connsiteY28" fmla="*/ 2106813 h 2670835"/>
              <a:gd name="connsiteX29" fmla="*/ 1256287 w 9574407"/>
              <a:gd name="connsiteY29" fmla="*/ 2106813 h 2670835"/>
              <a:gd name="connsiteX30" fmla="*/ 1256287 w 9574407"/>
              <a:gd name="connsiteY30" fmla="*/ 2257423 h 2670835"/>
              <a:gd name="connsiteX31" fmla="*/ 1246733 w 9574407"/>
              <a:gd name="connsiteY31" fmla="*/ 2257423 h 2670835"/>
              <a:gd name="connsiteX32" fmla="*/ 1246733 w 9574407"/>
              <a:gd name="connsiteY32" fmla="*/ 2106813 h 2670835"/>
              <a:gd name="connsiteX33" fmla="*/ 1203729 w 9574407"/>
              <a:gd name="connsiteY33" fmla="*/ 2106813 h 2670835"/>
              <a:gd name="connsiteX34" fmla="*/ 1203729 w 9574407"/>
              <a:gd name="connsiteY34" fmla="*/ 1975890 h 2670835"/>
              <a:gd name="connsiteX35" fmla="*/ 1246733 w 9574407"/>
              <a:gd name="connsiteY35" fmla="*/ 1975890 h 2670835"/>
              <a:gd name="connsiteX36" fmla="*/ 1547571 w 9574407"/>
              <a:gd name="connsiteY36" fmla="*/ 1807888 h 2670835"/>
              <a:gd name="connsiteX37" fmla="*/ 1557126 w 9574407"/>
              <a:gd name="connsiteY37" fmla="*/ 1807888 h 2670835"/>
              <a:gd name="connsiteX38" fmla="*/ 1557126 w 9574407"/>
              <a:gd name="connsiteY38" fmla="*/ 1907274 h 2670835"/>
              <a:gd name="connsiteX39" fmla="*/ 1600131 w 9574407"/>
              <a:gd name="connsiteY39" fmla="*/ 1907274 h 2670835"/>
              <a:gd name="connsiteX40" fmla="*/ 1600131 w 9574407"/>
              <a:gd name="connsiteY40" fmla="*/ 1993664 h 2670835"/>
              <a:gd name="connsiteX41" fmla="*/ 1557126 w 9574407"/>
              <a:gd name="connsiteY41" fmla="*/ 1993664 h 2670835"/>
              <a:gd name="connsiteX42" fmla="*/ 1557126 w 9574407"/>
              <a:gd name="connsiteY42" fmla="*/ 2092861 h 2670835"/>
              <a:gd name="connsiteX43" fmla="*/ 1547571 w 9574407"/>
              <a:gd name="connsiteY43" fmla="*/ 2092861 h 2670835"/>
              <a:gd name="connsiteX44" fmla="*/ 1547571 w 9574407"/>
              <a:gd name="connsiteY44" fmla="*/ 1993664 h 2670835"/>
              <a:gd name="connsiteX45" fmla="*/ 1504567 w 9574407"/>
              <a:gd name="connsiteY45" fmla="*/ 1993664 h 2670835"/>
              <a:gd name="connsiteX46" fmla="*/ 1504567 w 9574407"/>
              <a:gd name="connsiteY46" fmla="*/ 1907274 h 2670835"/>
              <a:gd name="connsiteX47" fmla="*/ 1547571 w 9574407"/>
              <a:gd name="connsiteY47" fmla="*/ 1907274 h 2670835"/>
              <a:gd name="connsiteX48" fmla="*/ 644868 w 9574407"/>
              <a:gd name="connsiteY48" fmla="*/ 1688242 h 2670835"/>
              <a:gd name="connsiteX49" fmla="*/ 654425 w 9574407"/>
              <a:gd name="connsiteY49" fmla="*/ 1688242 h 2670835"/>
              <a:gd name="connsiteX50" fmla="*/ 654425 w 9574407"/>
              <a:gd name="connsiteY50" fmla="*/ 1934797 h 2670835"/>
              <a:gd name="connsiteX51" fmla="*/ 697428 w 9574407"/>
              <a:gd name="connsiteY51" fmla="*/ 1934797 h 2670835"/>
              <a:gd name="connsiteX52" fmla="*/ 697428 w 9574407"/>
              <a:gd name="connsiteY52" fmla="*/ 2149244 h 2670835"/>
              <a:gd name="connsiteX53" fmla="*/ 654425 w 9574407"/>
              <a:gd name="connsiteY53" fmla="*/ 2149244 h 2670835"/>
              <a:gd name="connsiteX54" fmla="*/ 654425 w 9574407"/>
              <a:gd name="connsiteY54" fmla="*/ 2395992 h 2670835"/>
              <a:gd name="connsiteX55" fmla="*/ 644868 w 9574407"/>
              <a:gd name="connsiteY55" fmla="*/ 2395992 h 2670835"/>
              <a:gd name="connsiteX56" fmla="*/ 644868 w 9574407"/>
              <a:gd name="connsiteY56" fmla="*/ 2149244 h 2670835"/>
              <a:gd name="connsiteX57" fmla="*/ 601864 w 9574407"/>
              <a:gd name="connsiteY57" fmla="*/ 2149244 h 2670835"/>
              <a:gd name="connsiteX58" fmla="*/ 601864 w 9574407"/>
              <a:gd name="connsiteY58" fmla="*/ 1934797 h 2670835"/>
              <a:gd name="connsiteX59" fmla="*/ 644868 w 9574407"/>
              <a:gd name="connsiteY59" fmla="*/ 1934797 h 2670835"/>
              <a:gd name="connsiteX60" fmla="*/ 1698180 w 9574407"/>
              <a:gd name="connsiteY60" fmla="*/ 1679640 h 2670835"/>
              <a:gd name="connsiteX61" fmla="*/ 1707738 w 9574407"/>
              <a:gd name="connsiteY61" fmla="*/ 1679640 h 2670835"/>
              <a:gd name="connsiteX62" fmla="*/ 1707738 w 9574407"/>
              <a:gd name="connsiteY62" fmla="*/ 1785526 h 2670835"/>
              <a:gd name="connsiteX63" fmla="*/ 1750740 w 9574407"/>
              <a:gd name="connsiteY63" fmla="*/ 1785526 h 2670835"/>
              <a:gd name="connsiteX64" fmla="*/ 1750740 w 9574407"/>
              <a:gd name="connsiteY64" fmla="*/ 1877458 h 2670835"/>
              <a:gd name="connsiteX65" fmla="*/ 1707738 w 9574407"/>
              <a:gd name="connsiteY65" fmla="*/ 1877458 h 2670835"/>
              <a:gd name="connsiteX66" fmla="*/ 1707738 w 9574407"/>
              <a:gd name="connsiteY66" fmla="*/ 1983343 h 2670835"/>
              <a:gd name="connsiteX67" fmla="*/ 1698180 w 9574407"/>
              <a:gd name="connsiteY67" fmla="*/ 1983343 h 2670835"/>
              <a:gd name="connsiteX68" fmla="*/ 1698180 w 9574407"/>
              <a:gd name="connsiteY68" fmla="*/ 1877458 h 2670835"/>
              <a:gd name="connsiteX69" fmla="*/ 1655176 w 9574407"/>
              <a:gd name="connsiteY69" fmla="*/ 1877458 h 2670835"/>
              <a:gd name="connsiteX70" fmla="*/ 1655176 w 9574407"/>
              <a:gd name="connsiteY70" fmla="*/ 1785526 h 2670835"/>
              <a:gd name="connsiteX71" fmla="*/ 1698180 w 9574407"/>
              <a:gd name="connsiteY71" fmla="*/ 1785526 h 2670835"/>
              <a:gd name="connsiteX72" fmla="*/ 193613 w 9574407"/>
              <a:gd name="connsiteY72" fmla="*/ 1651736 h 2670835"/>
              <a:gd name="connsiteX73" fmla="*/ 203170 w 9574407"/>
              <a:gd name="connsiteY73" fmla="*/ 1651736 h 2670835"/>
              <a:gd name="connsiteX74" fmla="*/ 203170 w 9574407"/>
              <a:gd name="connsiteY74" fmla="*/ 1836558 h 2670835"/>
              <a:gd name="connsiteX75" fmla="*/ 246174 w 9574407"/>
              <a:gd name="connsiteY75" fmla="*/ 1836558 h 2670835"/>
              <a:gd name="connsiteX76" fmla="*/ 246174 w 9574407"/>
              <a:gd name="connsiteY76" fmla="*/ 1997297 h 2670835"/>
              <a:gd name="connsiteX77" fmla="*/ 203170 w 9574407"/>
              <a:gd name="connsiteY77" fmla="*/ 1997297 h 2670835"/>
              <a:gd name="connsiteX78" fmla="*/ 203170 w 9574407"/>
              <a:gd name="connsiteY78" fmla="*/ 2181926 h 2670835"/>
              <a:gd name="connsiteX79" fmla="*/ 193613 w 9574407"/>
              <a:gd name="connsiteY79" fmla="*/ 2181926 h 2670835"/>
              <a:gd name="connsiteX80" fmla="*/ 193613 w 9574407"/>
              <a:gd name="connsiteY80" fmla="*/ 1997297 h 2670835"/>
              <a:gd name="connsiteX81" fmla="*/ 150610 w 9574407"/>
              <a:gd name="connsiteY81" fmla="*/ 1997297 h 2670835"/>
              <a:gd name="connsiteX82" fmla="*/ 150610 w 9574407"/>
              <a:gd name="connsiteY82" fmla="*/ 1836558 h 2670835"/>
              <a:gd name="connsiteX83" fmla="*/ 193613 w 9574407"/>
              <a:gd name="connsiteY83" fmla="*/ 1836558 h 2670835"/>
              <a:gd name="connsiteX84" fmla="*/ 2149435 w 9574407"/>
              <a:gd name="connsiteY84" fmla="*/ 1231443 h 2670835"/>
              <a:gd name="connsiteX85" fmla="*/ 2158989 w 9574407"/>
              <a:gd name="connsiteY85" fmla="*/ 1231443 h 2670835"/>
              <a:gd name="connsiteX86" fmla="*/ 2158989 w 9574407"/>
              <a:gd name="connsiteY86" fmla="*/ 1294324 h 2670835"/>
              <a:gd name="connsiteX87" fmla="*/ 2201996 w 9574407"/>
              <a:gd name="connsiteY87" fmla="*/ 1294324 h 2670835"/>
              <a:gd name="connsiteX88" fmla="*/ 2201996 w 9574407"/>
              <a:gd name="connsiteY88" fmla="*/ 1348986 h 2670835"/>
              <a:gd name="connsiteX89" fmla="*/ 2158989 w 9574407"/>
              <a:gd name="connsiteY89" fmla="*/ 1348986 h 2670835"/>
              <a:gd name="connsiteX90" fmla="*/ 2158989 w 9574407"/>
              <a:gd name="connsiteY90" fmla="*/ 1411869 h 2670835"/>
              <a:gd name="connsiteX91" fmla="*/ 2149435 w 9574407"/>
              <a:gd name="connsiteY91" fmla="*/ 1411869 h 2670835"/>
              <a:gd name="connsiteX92" fmla="*/ 2149435 w 9574407"/>
              <a:gd name="connsiteY92" fmla="*/ 1348986 h 2670835"/>
              <a:gd name="connsiteX93" fmla="*/ 2106432 w 9574407"/>
              <a:gd name="connsiteY93" fmla="*/ 1348986 h 2670835"/>
              <a:gd name="connsiteX94" fmla="*/ 2106432 w 9574407"/>
              <a:gd name="connsiteY94" fmla="*/ 1294324 h 2670835"/>
              <a:gd name="connsiteX95" fmla="*/ 2149435 w 9574407"/>
              <a:gd name="connsiteY95" fmla="*/ 1294324 h 2670835"/>
              <a:gd name="connsiteX96" fmla="*/ 1848598 w 9574407"/>
              <a:gd name="connsiteY96" fmla="*/ 1085995 h 2670835"/>
              <a:gd name="connsiteX97" fmla="*/ 1858154 w 9574407"/>
              <a:gd name="connsiteY97" fmla="*/ 1085995 h 2670835"/>
              <a:gd name="connsiteX98" fmla="*/ 1858154 w 9574407"/>
              <a:gd name="connsiteY98" fmla="*/ 1455637 h 2670835"/>
              <a:gd name="connsiteX99" fmla="*/ 1901158 w 9574407"/>
              <a:gd name="connsiteY99" fmla="*/ 1455637 h 2670835"/>
              <a:gd name="connsiteX100" fmla="*/ 1901158 w 9574407"/>
              <a:gd name="connsiteY100" fmla="*/ 1776924 h 2670835"/>
              <a:gd name="connsiteX101" fmla="*/ 1858154 w 9574407"/>
              <a:gd name="connsiteY101" fmla="*/ 1776924 h 2670835"/>
              <a:gd name="connsiteX102" fmla="*/ 1858154 w 9574407"/>
              <a:gd name="connsiteY102" fmla="*/ 2146568 h 2670835"/>
              <a:gd name="connsiteX103" fmla="*/ 1848598 w 9574407"/>
              <a:gd name="connsiteY103" fmla="*/ 2146568 h 2670835"/>
              <a:gd name="connsiteX104" fmla="*/ 1848598 w 9574407"/>
              <a:gd name="connsiteY104" fmla="*/ 1776924 h 2670835"/>
              <a:gd name="connsiteX105" fmla="*/ 1805594 w 9574407"/>
              <a:gd name="connsiteY105" fmla="*/ 1776924 h 2670835"/>
              <a:gd name="connsiteX106" fmla="*/ 1805594 w 9574407"/>
              <a:gd name="connsiteY106" fmla="*/ 1455637 h 2670835"/>
              <a:gd name="connsiteX107" fmla="*/ 1848598 w 9574407"/>
              <a:gd name="connsiteY107" fmla="*/ 1455637 h 2670835"/>
              <a:gd name="connsiteX108" fmla="*/ 5008147 w 9574407"/>
              <a:gd name="connsiteY108" fmla="*/ 972273 h 2670835"/>
              <a:gd name="connsiteX109" fmla="*/ 5017702 w 9574407"/>
              <a:gd name="connsiteY109" fmla="*/ 972273 h 2670835"/>
              <a:gd name="connsiteX110" fmla="*/ 5017702 w 9574407"/>
              <a:gd name="connsiteY110" fmla="*/ 1243294 h 2670835"/>
              <a:gd name="connsiteX111" fmla="*/ 5060708 w 9574407"/>
              <a:gd name="connsiteY111" fmla="*/ 1243294 h 2670835"/>
              <a:gd name="connsiteX112" fmla="*/ 5060708 w 9574407"/>
              <a:gd name="connsiteY112" fmla="*/ 1478955 h 2670835"/>
              <a:gd name="connsiteX113" fmla="*/ 5017702 w 9574407"/>
              <a:gd name="connsiteY113" fmla="*/ 1478955 h 2670835"/>
              <a:gd name="connsiteX114" fmla="*/ 5017702 w 9574407"/>
              <a:gd name="connsiteY114" fmla="*/ 1750168 h 2670835"/>
              <a:gd name="connsiteX115" fmla="*/ 5008147 w 9574407"/>
              <a:gd name="connsiteY115" fmla="*/ 1750168 h 2670835"/>
              <a:gd name="connsiteX116" fmla="*/ 5008147 w 9574407"/>
              <a:gd name="connsiteY116" fmla="*/ 1478955 h 2670835"/>
              <a:gd name="connsiteX117" fmla="*/ 4965144 w 9574407"/>
              <a:gd name="connsiteY117" fmla="*/ 1478955 h 2670835"/>
              <a:gd name="connsiteX118" fmla="*/ 4965144 w 9574407"/>
              <a:gd name="connsiteY118" fmla="*/ 1243294 h 2670835"/>
              <a:gd name="connsiteX119" fmla="*/ 5008147 w 9574407"/>
              <a:gd name="connsiteY119" fmla="*/ 1243294 h 2670835"/>
              <a:gd name="connsiteX120" fmla="*/ 5760430 w 9574407"/>
              <a:gd name="connsiteY120" fmla="*/ 923918 h 2670835"/>
              <a:gd name="connsiteX121" fmla="*/ 5769987 w 9574407"/>
              <a:gd name="connsiteY121" fmla="*/ 923918 h 2670835"/>
              <a:gd name="connsiteX122" fmla="*/ 5769987 w 9574407"/>
              <a:gd name="connsiteY122" fmla="*/ 1151169 h 2670835"/>
              <a:gd name="connsiteX123" fmla="*/ 5812991 w 9574407"/>
              <a:gd name="connsiteY123" fmla="*/ 1151169 h 2670835"/>
              <a:gd name="connsiteX124" fmla="*/ 5812991 w 9574407"/>
              <a:gd name="connsiteY124" fmla="*/ 1348797 h 2670835"/>
              <a:gd name="connsiteX125" fmla="*/ 5769987 w 9574407"/>
              <a:gd name="connsiteY125" fmla="*/ 1348797 h 2670835"/>
              <a:gd name="connsiteX126" fmla="*/ 5769987 w 9574407"/>
              <a:gd name="connsiteY126" fmla="*/ 1576240 h 2670835"/>
              <a:gd name="connsiteX127" fmla="*/ 5760430 w 9574407"/>
              <a:gd name="connsiteY127" fmla="*/ 1576240 h 2670835"/>
              <a:gd name="connsiteX128" fmla="*/ 5760430 w 9574407"/>
              <a:gd name="connsiteY128" fmla="*/ 1348797 h 2670835"/>
              <a:gd name="connsiteX129" fmla="*/ 5717427 w 9574407"/>
              <a:gd name="connsiteY129" fmla="*/ 1348797 h 2670835"/>
              <a:gd name="connsiteX130" fmla="*/ 5717427 w 9574407"/>
              <a:gd name="connsiteY130" fmla="*/ 1151169 h 2670835"/>
              <a:gd name="connsiteX131" fmla="*/ 5760430 w 9574407"/>
              <a:gd name="connsiteY131" fmla="*/ 1151169 h 2670835"/>
              <a:gd name="connsiteX132" fmla="*/ 3052137 w 9574407"/>
              <a:gd name="connsiteY132" fmla="*/ 896969 h 2670835"/>
              <a:gd name="connsiteX133" fmla="*/ 3061693 w 9574407"/>
              <a:gd name="connsiteY133" fmla="*/ 896969 h 2670835"/>
              <a:gd name="connsiteX134" fmla="*/ 3061693 w 9574407"/>
              <a:gd name="connsiteY134" fmla="*/ 967686 h 2670835"/>
              <a:gd name="connsiteX135" fmla="*/ 3104698 w 9574407"/>
              <a:gd name="connsiteY135" fmla="*/ 967686 h 2670835"/>
              <a:gd name="connsiteX136" fmla="*/ 3104698 w 9574407"/>
              <a:gd name="connsiteY136" fmla="*/ 1029230 h 2670835"/>
              <a:gd name="connsiteX137" fmla="*/ 3061693 w 9574407"/>
              <a:gd name="connsiteY137" fmla="*/ 1029230 h 2670835"/>
              <a:gd name="connsiteX138" fmla="*/ 3061693 w 9574407"/>
              <a:gd name="connsiteY138" fmla="*/ 1100139 h 2670835"/>
              <a:gd name="connsiteX139" fmla="*/ 3052137 w 9574407"/>
              <a:gd name="connsiteY139" fmla="*/ 1100139 h 2670835"/>
              <a:gd name="connsiteX140" fmla="*/ 3052137 w 9574407"/>
              <a:gd name="connsiteY140" fmla="*/ 1029230 h 2670835"/>
              <a:gd name="connsiteX141" fmla="*/ 3009134 w 9574407"/>
              <a:gd name="connsiteY141" fmla="*/ 1029230 h 2670835"/>
              <a:gd name="connsiteX142" fmla="*/ 3009134 w 9574407"/>
              <a:gd name="connsiteY142" fmla="*/ 967686 h 2670835"/>
              <a:gd name="connsiteX143" fmla="*/ 3052137 w 9574407"/>
              <a:gd name="connsiteY143" fmla="*/ 967686 h 2670835"/>
              <a:gd name="connsiteX144" fmla="*/ 6211877 w 9574407"/>
              <a:gd name="connsiteY144" fmla="*/ 862183 h 2670835"/>
              <a:gd name="connsiteX145" fmla="*/ 6221432 w 9574407"/>
              <a:gd name="connsiteY145" fmla="*/ 862183 h 2670835"/>
              <a:gd name="connsiteX146" fmla="*/ 6221432 w 9574407"/>
              <a:gd name="connsiteY146" fmla="*/ 1012218 h 2670835"/>
              <a:gd name="connsiteX147" fmla="*/ 6264438 w 9574407"/>
              <a:gd name="connsiteY147" fmla="*/ 1012218 h 2670835"/>
              <a:gd name="connsiteX148" fmla="*/ 6264438 w 9574407"/>
              <a:gd name="connsiteY148" fmla="*/ 1142759 h 2670835"/>
              <a:gd name="connsiteX149" fmla="*/ 6221432 w 9574407"/>
              <a:gd name="connsiteY149" fmla="*/ 1142759 h 2670835"/>
              <a:gd name="connsiteX150" fmla="*/ 6221432 w 9574407"/>
              <a:gd name="connsiteY150" fmla="*/ 1292986 h 2670835"/>
              <a:gd name="connsiteX151" fmla="*/ 6211877 w 9574407"/>
              <a:gd name="connsiteY151" fmla="*/ 1292986 h 2670835"/>
              <a:gd name="connsiteX152" fmla="*/ 6211877 w 9574407"/>
              <a:gd name="connsiteY152" fmla="*/ 1142759 h 2670835"/>
              <a:gd name="connsiteX153" fmla="*/ 6168874 w 9574407"/>
              <a:gd name="connsiteY153" fmla="*/ 1142759 h 2670835"/>
              <a:gd name="connsiteX154" fmla="*/ 6168874 w 9574407"/>
              <a:gd name="connsiteY154" fmla="*/ 1012218 h 2670835"/>
              <a:gd name="connsiteX155" fmla="*/ 6211877 w 9574407"/>
              <a:gd name="connsiteY155" fmla="*/ 1012218 h 2670835"/>
              <a:gd name="connsiteX156" fmla="*/ 5910849 w 9574407"/>
              <a:gd name="connsiteY156" fmla="*/ 860080 h 2670835"/>
              <a:gd name="connsiteX157" fmla="*/ 5920404 w 9574407"/>
              <a:gd name="connsiteY157" fmla="*/ 860080 h 2670835"/>
              <a:gd name="connsiteX158" fmla="*/ 5920404 w 9574407"/>
              <a:gd name="connsiteY158" fmla="*/ 1029421 h 2670835"/>
              <a:gd name="connsiteX159" fmla="*/ 5963410 w 9574407"/>
              <a:gd name="connsiteY159" fmla="*/ 1029421 h 2670835"/>
              <a:gd name="connsiteX160" fmla="*/ 5963410 w 9574407"/>
              <a:gd name="connsiteY160" fmla="*/ 1176589 h 2670835"/>
              <a:gd name="connsiteX161" fmla="*/ 5920404 w 9574407"/>
              <a:gd name="connsiteY161" fmla="*/ 1176589 h 2670835"/>
              <a:gd name="connsiteX162" fmla="*/ 5920404 w 9574407"/>
              <a:gd name="connsiteY162" fmla="*/ 1345928 h 2670835"/>
              <a:gd name="connsiteX163" fmla="*/ 5910849 w 9574407"/>
              <a:gd name="connsiteY163" fmla="*/ 1345928 h 2670835"/>
              <a:gd name="connsiteX164" fmla="*/ 5910849 w 9574407"/>
              <a:gd name="connsiteY164" fmla="*/ 1176589 h 2670835"/>
              <a:gd name="connsiteX165" fmla="*/ 5867846 w 9574407"/>
              <a:gd name="connsiteY165" fmla="*/ 1176589 h 2670835"/>
              <a:gd name="connsiteX166" fmla="*/ 5867846 w 9574407"/>
              <a:gd name="connsiteY166" fmla="*/ 1029421 h 2670835"/>
              <a:gd name="connsiteX167" fmla="*/ 5910849 w 9574407"/>
              <a:gd name="connsiteY167" fmla="*/ 1029421 h 2670835"/>
              <a:gd name="connsiteX168" fmla="*/ 2450463 w 9574407"/>
              <a:gd name="connsiteY168" fmla="*/ 829882 h 2670835"/>
              <a:gd name="connsiteX169" fmla="*/ 2460019 w 9574407"/>
              <a:gd name="connsiteY169" fmla="*/ 829882 h 2670835"/>
              <a:gd name="connsiteX170" fmla="*/ 2460019 w 9574407"/>
              <a:gd name="connsiteY170" fmla="*/ 938443 h 2670835"/>
              <a:gd name="connsiteX171" fmla="*/ 2503023 w 9574407"/>
              <a:gd name="connsiteY171" fmla="*/ 938443 h 2670835"/>
              <a:gd name="connsiteX172" fmla="*/ 2503023 w 9574407"/>
              <a:gd name="connsiteY172" fmla="*/ 1032862 h 2670835"/>
              <a:gd name="connsiteX173" fmla="*/ 2460019 w 9574407"/>
              <a:gd name="connsiteY173" fmla="*/ 1032862 h 2670835"/>
              <a:gd name="connsiteX174" fmla="*/ 2460019 w 9574407"/>
              <a:gd name="connsiteY174" fmla="*/ 1141804 h 2670835"/>
              <a:gd name="connsiteX175" fmla="*/ 2450463 w 9574407"/>
              <a:gd name="connsiteY175" fmla="*/ 1141804 h 2670835"/>
              <a:gd name="connsiteX176" fmla="*/ 2450463 w 9574407"/>
              <a:gd name="connsiteY176" fmla="*/ 1032862 h 2670835"/>
              <a:gd name="connsiteX177" fmla="*/ 2407460 w 9574407"/>
              <a:gd name="connsiteY177" fmla="*/ 1032862 h 2670835"/>
              <a:gd name="connsiteX178" fmla="*/ 2407460 w 9574407"/>
              <a:gd name="connsiteY178" fmla="*/ 938443 h 2670835"/>
              <a:gd name="connsiteX179" fmla="*/ 2450463 w 9574407"/>
              <a:gd name="connsiteY179" fmla="*/ 938443 h 2670835"/>
              <a:gd name="connsiteX180" fmla="*/ 6362296 w 9574407"/>
              <a:gd name="connsiteY180" fmla="*/ 790318 h 2670835"/>
              <a:gd name="connsiteX181" fmla="*/ 6371851 w 9574407"/>
              <a:gd name="connsiteY181" fmla="*/ 790318 h 2670835"/>
              <a:gd name="connsiteX182" fmla="*/ 6371851 w 9574407"/>
              <a:gd name="connsiteY182" fmla="*/ 918183 h 2670835"/>
              <a:gd name="connsiteX183" fmla="*/ 6414855 w 9574407"/>
              <a:gd name="connsiteY183" fmla="*/ 918183 h 2670835"/>
              <a:gd name="connsiteX184" fmla="*/ 6414855 w 9574407"/>
              <a:gd name="connsiteY184" fmla="*/ 1029421 h 2670835"/>
              <a:gd name="connsiteX185" fmla="*/ 6371851 w 9574407"/>
              <a:gd name="connsiteY185" fmla="*/ 1029421 h 2670835"/>
              <a:gd name="connsiteX186" fmla="*/ 6371851 w 9574407"/>
              <a:gd name="connsiteY186" fmla="*/ 1157476 h 2670835"/>
              <a:gd name="connsiteX187" fmla="*/ 6362296 w 9574407"/>
              <a:gd name="connsiteY187" fmla="*/ 1157476 h 2670835"/>
              <a:gd name="connsiteX188" fmla="*/ 6362296 w 9574407"/>
              <a:gd name="connsiteY188" fmla="*/ 1029421 h 2670835"/>
              <a:gd name="connsiteX189" fmla="*/ 6319291 w 9574407"/>
              <a:gd name="connsiteY189" fmla="*/ 1029421 h 2670835"/>
              <a:gd name="connsiteX190" fmla="*/ 6319291 w 9574407"/>
              <a:gd name="connsiteY190" fmla="*/ 918183 h 2670835"/>
              <a:gd name="connsiteX191" fmla="*/ 6362296 w 9574407"/>
              <a:gd name="connsiteY191" fmla="*/ 918183 h 2670835"/>
              <a:gd name="connsiteX192" fmla="*/ 2751299 w 9574407"/>
              <a:gd name="connsiteY192" fmla="*/ 787643 h 2670835"/>
              <a:gd name="connsiteX193" fmla="*/ 2760856 w 9574407"/>
              <a:gd name="connsiteY193" fmla="*/ 787643 h 2670835"/>
              <a:gd name="connsiteX194" fmla="*/ 2760856 w 9574407"/>
              <a:gd name="connsiteY194" fmla="*/ 1000178 h 2670835"/>
              <a:gd name="connsiteX195" fmla="*/ 2803860 w 9574407"/>
              <a:gd name="connsiteY195" fmla="*/ 1000178 h 2670835"/>
              <a:gd name="connsiteX196" fmla="*/ 2803860 w 9574407"/>
              <a:gd name="connsiteY196" fmla="*/ 1185000 h 2670835"/>
              <a:gd name="connsiteX197" fmla="*/ 2760856 w 9574407"/>
              <a:gd name="connsiteY197" fmla="*/ 1185000 h 2670835"/>
              <a:gd name="connsiteX198" fmla="*/ 2760856 w 9574407"/>
              <a:gd name="connsiteY198" fmla="*/ 1397343 h 2670835"/>
              <a:gd name="connsiteX199" fmla="*/ 2751299 w 9574407"/>
              <a:gd name="connsiteY199" fmla="*/ 1397343 h 2670835"/>
              <a:gd name="connsiteX200" fmla="*/ 2751299 w 9574407"/>
              <a:gd name="connsiteY200" fmla="*/ 1185000 h 2670835"/>
              <a:gd name="connsiteX201" fmla="*/ 2708295 w 9574407"/>
              <a:gd name="connsiteY201" fmla="*/ 1185000 h 2670835"/>
              <a:gd name="connsiteX202" fmla="*/ 2708295 w 9574407"/>
              <a:gd name="connsiteY202" fmla="*/ 1000178 h 2670835"/>
              <a:gd name="connsiteX203" fmla="*/ 2751299 w 9574407"/>
              <a:gd name="connsiteY203" fmla="*/ 1000178 h 2670835"/>
              <a:gd name="connsiteX204" fmla="*/ 2299854 w 9574407"/>
              <a:gd name="connsiteY204" fmla="*/ 786114 h 2670835"/>
              <a:gd name="connsiteX205" fmla="*/ 2309410 w 9574407"/>
              <a:gd name="connsiteY205" fmla="*/ 786114 h 2670835"/>
              <a:gd name="connsiteX206" fmla="*/ 2309410 w 9574407"/>
              <a:gd name="connsiteY206" fmla="*/ 1010689 h 2670835"/>
              <a:gd name="connsiteX207" fmla="*/ 2352415 w 9574407"/>
              <a:gd name="connsiteY207" fmla="*/ 1010689 h 2670835"/>
              <a:gd name="connsiteX208" fmla="*/ 2352415 w 9574407"/>
              <a:gd name="connsiteY208" fmla="*/ 1206024 h 2670835"/>
              <a:gd name="connsiteX209" fmla="*/ 2309410 w 9574407"/>
              <a:gd name="connsiteY209" fmla="*/ 1206024 h 2670835"/>
              <a:gd name="connsiteX210" fmla="*/ 2309410 w 9574407"/>
              <a:gd name="connsiteY210" fmla="*/ 1430791 h 2670835"/>
              <a:gd name="connsiteX211" fmla="*/ 2299854 w 9574407"/>
              <a:gd name="connsiteY211" fmla="*/ 1430791 h 2670835"/>
              <a:gd name="connsiteX212" fmla="*/ 2299854 w 9574407"/>
              <a:gd name="connsiteY212" fmla="*/ 1206024 h 2670835"/>
              <a:gd name="connsiteX213" fmla="*/ 2256851 w 9574407"/>
              <a:gd name="connsiteY213" fmla="*/ 1206024 h 2670835"/>
              <a:gd name="connsiteX214" fmla="*/ 2256851 w 9574407"/>
              <a:gd name="connsiteY214" fmla="*/ 1010689 h 2670835"/>
              <a:gd name="connsiteX215" fmla="*/ 2299854 w 9574407"/>
              <a:gd name="connsiteY215" fmla="*/ 1010689 h 2670835"/>
              <a:gd name="connsiteX216" fmla="*/ 9221010 w 9574407"/>
              <a:gd name="connsiteY216" fmla="*/ 739670 h 2670835"/>
              <a:gd name="connsiteX217" fmla="*/ 9230567 w 9574407"/>
              <a:gd name="connsiteY217" fmla="*/ 739670 h 2670835"/>
              <a:gd name="connsiteX218" fmla="*/ 9230567 w 9574407"/>
              <a:gd name="connsiteY218" fmla="*/ 928886 h 2670835"/>
              <a:gd name="connsiteX219" fmla="*/ 9273571 w 9574407"/>
              <a:gd name="connsiteY219" fmla="*/ 928886 h 2670835"/>
              <a:gd name="connsiteX220" fmla="*/ 9273571 w 9574407"/>
              <a:gd name="connsiteY220" fmla="*/ 1093447 h 2670835"/>
              <a:gd name="connsiteX221" fmla="*/ 9230567 w 9574407"/>
              <a:gd name="connsiteY221" fmla="*/ 1093447 h 2670835"/>
              <a:gd name="connsiteX222" fmla="*/ 9230567 w 9574407"/>
              <a:gd name="connsiteY222" fmla="*/ 1282859 h 2670835"/>
              <a:gd name="connsiteX223" fmla="*/ 9221010 w 9574407"/>
              <a:gd name="connsiteY223" fmla="*/ 1282859 h 2670835"/>
              <a:gd name="connsiteX224" fmla="*/ 9221010 w 9574407"/>
              <a:gd name="connsiteY224" fmla="*/ 1093447 h 2670835"/>
              <a:gd name="connsiteX225" fmla="*/ 9178007 w 9574407"/>
              <a:gd name="connsiteY225" fmla="*/ 1093447 h 2670835"/>
              <a:gd name="connsiteX226" fmla="*/ 9178007 w 9574407"/>
              <a:gd name="connsiteY226" fmla="*/ 928886 h 2670835"/>
              <a:gd name="connsiteX227" fmla="*/ 9221010 w 9574407"/>
              <a:gd name="connsiteY227" fmla="*/ 928886 h 2670835"/>
              <a:gd name="connsiteX228" fmla="*/ 6813742 w 9574407"/>
              <a:gd name="connsiteY228" fmla="*/ 737376 h 2670835"/>
              <a:gd name="connsiteX229" fmla="*/ 6823297 w 9574407"/>
              <a:gd name="connsiteY229" fmla="*/ 737376 h 2670835"/>
              <a:gd name="connsiteX230" fmla="*/ 6823297 w 9574407"/>
              <a:gd name="connsiteY230" fmla="*/ 893528 h 2670835"/>
              <a:gd name="connsiteX231" fmla="*/ 6866302 w 9574407"/>
              <a:gd name="connsiteY231" fmla="*/ 893528 h 2670835"/>
              <a:gd name="connsiteX232" fmla="*/ 6866302 w 9574407"/>
              <a:gd name="connsiteY232" fmla="*/ 1029421 h 2670835"/>
              <a:gd name="connsiteX233" fmla="*/ 6823297 w 9574407"/>
              <a:gd name="connsiteY233" fmla="*/ 1029421 h 2670835"/>
              <a:gd name="connsiteX234" fmla="*/ 6823297 w 9574407"/>
              <a:gd name="connsiteY234" fmla="*/ 1185956 h 2670835"/>
              <a:gd name="connsiteX235" fmla="*/ 6813742 w 9574407"/>
              <a:gd name="connsiteY235" fmla="*/ 1185956 h 2670835"/>
              <a:gd name="connsiteX236" fmla="*/ 6813742 w 9574407"/>
              <a:gd name="connsiteY236" fmla="*/ 1029421 h 2670835"/>
              <a:gd name="connsiteX237" fmla="*/ 6770738 w 9574407"/>
              <a:gd name="connsiteY237" fmla="*/ 1029421 h 2670835"/>
              <a:gd name="connsiteX238" fmla="*/ 6770738 w 9574407"/>
              <a:gd name="connsiteY238" fmla="*/ 893528 h 2670835"/>
              <a:gd name="connsiteX239" fmla="*/ 6813742 w 9574407"/>
              <a:gd name="connsiteY239" fmla="*/ 893528 h 2670835"/>
              <a:gd name="connsiteX240" fmla="*/ 5158566 w 9574407"/>
              <a:gd name="connsiteY240" fmla="*/ 664747 h 2670835"/>
              <a:gd name="connsiteX241" fmla="*/ 5168123 w 9574407"/>
              <a:gd name="connsiteY241" fmla="*/ 664747 h 2670835"/>
              <a:gd name="connsiteX242" fmla="*/ 5168123 w 9574407"/>
              <a:gd name="connsiteY242" fmla="*/ 965011 h 2670835"/>
              <a:gd name="connsiteX243" fmla="*/ 5211126 w 9574407"/>
              <a:gd name="connsiteY243" fmla="*/ 965011 h 2670835"/>
              <a:gd name="connsiteX244" fmla="*/ 5211126 w 9574407"/>
              <a:gd name="connsiteY244" fmla="*/ 1226284 h 2670835"/>
              <a:gd name="connsiteX245" fmla="*/ 5168123 w 9574407"/>
              <a:gd name="connsiteY245" fmla="*/ 1226284 h 2670835"/>
              <a:gd name="connsiteX246" fmla="*/ 5168123 w 9574407"/>
              <a:gd name="connsiteY246" fmla="*/ 1526739 h 2670835"/>
              <a:gd name="connsiteX247" fmla="*/ 5158566 w 9574407"/>
              <a:gd name="connsiteY247" fmla="*/ 1526739 h 2670835"/>
              <a:gd name="connsiteX248" fmla="*/ 5158566 w 9574407"/>
              <a:gd name="connsiteY248" fmla="*/ 1226284 h 2670835"/>
              <a:gd name="connsiteX249" fmla="*/ 5115562 w 9574407"/>
              <a:gd name="connsiteY249" fmla="*/ 1226284 h 2670835"/>
              <a:gd name="connsiteX250" fmla="*/ 5115562 w 9574407"/>
              <a:gd name="connsiteY250" fmla="*/ 965011 h 2670835"/>
              <a:gd name="connsiteX251" fmla="*/ 5158566 w 9574407"/>
              <a:gd name="connsiteY251" fmla="*/ 965011 h 2670835"/>
              <a:gd name="connsiteX252" fmla="*/ 6512713 w 9574407"/>
              <a:gd name="connsiteY252" fmla="*/ 555803 h 2670835"/>
              <a:gd name="connsiteX253" fmla="*/ 6522268 w 9574407"/>
              <a:gd name="connsiteY253" fmla="*/ 555803 h 2670835"/>
              <a:gd name="connsiteX254" fmla="*/ 6522268 w 9574407"/>
              <a:gd name="connsiteY254" fmla="*/ 736421 h 2670835"/>
              <a:gd name="connsiteX255" fmla="*/ 6565274 w 9574407"/>
              <a:gd name="connsiteY255" fmla="*/ 736421 h 2670835"/>
              <a:gd name="connsiteX256" fmla="*/ 6565274 w 9574407"/>
              <a:gd name="connsiteY256" fmla="*/ 893528 h 2670835"/>
              <a:gd name="connsiteX257" fmla="*/ 6522268 w 9574407"/>
              <a:gd name="connsiteY257" fmla="*/ 893528 h 2670835"/>
              <a:gd name="connsiteX258" fmla="*/ 6522268 w 9574407"/>
              <a:gd name="connsiteY258" fmla="*/ 1074335 h 2670835"/>
              <a:gd name="connsiteX259" fmla="*/ 6512713 w 9574407"/>
              <a:gd name="connsiteY259" fmla="*/ 1074335 h 2670835"/>
              <a:gd name="connsiteX260" fmla="*/ 6512713 w 9574407"/>
              <a:gd name="connsiteY260" fmla="*/ 893528 h 2670835"/>
              <a:gd name="connsiteX261" fmla="*/ 6469710 w 9574407"/>
              <a:gd name="connsiteY261" fmla="*/ 893528 h 2670835"/>
              <a:gd name="connsiteX262" fmla="*/ 6469710 w 9574407"/>
              <a:gd name="connsiteY262" fmla="*/ 736421 h 2670835"/>
              <a:gd name="connsiteX263" fmla="*/ 6512713 w 9574407"/>
              <a:gd name="connsiteY263" fmla="*/ 736421 h 2670835"/>
              <a:gd name="connsiteX264" fmla="*/ 3654000 w 9574407"/>
              <a:gd name="connsiteY264" fmla="*/ 478396 h 2670835"/>
              <a:gd name="connsiteX265" fmla="*/ 3663555 w 9574407"/>
              <a:gd name="connsiteY265" fmla="*/ 478396 h 2670835"/>
              <a:gd name="connsiteX266" fmla="*/ 3663555 w 9574407"/>
              <a:gd name="connsiteY266" fmla="*/ 600528 h 2670835"/>
              <a:gd name="connsiteX267" fmla="*/ 3706560 w 9574407"/>
              <a:gd name="connsiteY267" fmla="*/ 600528 h 2670835"/>
              <a:gd name="connsiteX268" fmla="*/ 3706560 w 9574407"/>
              <a:gd name="connsiteY268" fmla="*/ 706796 h 2670835"/>
              <a:gd name="connsiteX269" fmla="*/ 3663555 w 9574407"/>
              <a:gd name="connsiteY269" fmla="*/ 706796 h 2670835"/>
              <a:gd name="connsiteX270" fmla="*/ 3663555 w 9574407"/>
              <a:gd name="connsiteY270" fmla="*/ 828734 h 2670835"/>
              <a:gd name="connsiteX271" fmla="*/ 3654000 w 9574407"/>
              <a:gd name="connsiteY271" fmla="*/ 828734 h 2670835"/>
              <a:gd name="connsiteX272" fmla="*/ 3654000 w 9574407"/>
              <a:gd name="connsiteY272" fmla="*/ 706796 h 2670835"/>
              <a:gd name="connsiteX273" fmla="*/ 3610996 w 9574407"/>
              <a:gd name="connsiteY273" fmla="*/ 706796 h 2670835"/>
              <a:gd name="connsiteX274" fmla="*/ 3610996 w 9574407"/>
              <a:gd name="connsiteY274" fmla="*/ 600528 h 2670835"/>
              <a:gd name="connsiteX275" fmla="*/ 3654000 w 9574407"/>
              <a:gd name="connsiteY275" fmla="*/ 600528 h 2670835"/>
              <a:gd name="connsiteX276" fmla="*/ 7264996 w 9574407"/>
              <a:gd name="connsiteY276" fmla="*/ 438260 h 2670835"/>
              <a:gd name="connsiteX277" fmla="*/ 7274553 w 9574407"/>
              <a:gd name="connsiteY277" fmla="*/ 438260 h 2670835"/>
              <a:gd name="connsiteX278" fmla="*/ 7274553 w 9574407"/>
              <a:gd name="connsiteY278" fmla="*/ 618876 h 2670835"/>
              <a:gd name="connsiteX279" fmla="*/ 7317557 w 9574407"/>
              <a:gd name="connsiteY279" fmla="*/ 618876 h 2670835"/>
              <a:gd name="connsiteX280" fmla="*/ 7317557 w 9574407"/>
              <a:gd name="connsiteY280" fmla="*/ 775985 h 2670835"/>
              <a:gd name="connsiteX281" fmla="*/ 7274553 w 9574407"/>
              <a:gd name="connsiteY281" fmla="*/ 775985 h 2670835"/>
              <a:gd name="connsiteX282" fmla="*/ 7274553 w 9574407"/>
              <a:gd name="connsiteY282" fmla="*/ 956792 h 2670835"/>
              <a:gd name="connsiteX283" fmla="*/ 7264996 w 9574407"/>
              <a:gd name="connsiteY283" fmla="*/ 956792 h 2670835"/>
              <a:gd name="connsiteX284" fmla="*/ 7264996 w 9574407"/>
              <a:gd name="connsiteY284" fmla="*/ 775985 h 2670835"/>
              <a:gd name="connsiteX285" fmla="*/ 7221993 w 9574407"/>
              <a:gd name="connsiteY285" fmla="*/ 775985 h 2670835"/>
              <a:gd name="connsiteX286" fmla="*/ 7221993 w 9574407"/>
              <a:gd name="connsiteY286" fmla="*/ 618876 h 2670835"/>
              <a:gd name="connsiteX287" fmla="*/ 7264996 w 9574407"/>
              <a:gd name="connsiteY287" fmla="*/ 618876 h 2670835"/>
              <a:gd name="connsiteX288" fmla="*/ 9521846 w 9574407"/>
              <a:gd name="connsiteY288" fmla="*/ 416661 h 2670835"/>
              <a:gd name="connsiteX289" fmla="*/ 9531401 w 9574407"/>
              <a:gd name="connsiteY289" fmla="*/ 416661 h 2670835"/>
              <a:gd name="connsiteX290" fmla="*/ 9531401 w 9574407"/>
              <a:gd name="connsiteY290" fmla="*/ 719409 h 2670835"/>
              <a:gd name="connsiteX291" fmla="*/ 9574407 w 9574407"/>
              <a:gd name="connsiteY291" fmla="*/ 719409 h 2670835"/>
              <a:gd name="connsiteX292" fmla="*/ 9574407 w 9574407"/>
              <a:gd name="connsiteY292" fmla="*/ 982785 h 2670835"/>
              <a:gd name="connsiteX293" fmla="*/ 9531401 w 9574407"/>
              <a:gd name="connsiteY293" fmla="*/ 982785 h 2670835"/>
              <a:gd name="connsiteX294" fmla="*/ 9531401 w 9574407"/>
              <a:gd name="connsiteY294" fmla="*/ 1285724 h 2670835"/>
              <a:gd name="connsiteX295" fmla="*/ 9521846 w 9574407"/>
              <a:gd name="connsiteY295" fmla="*/ 1285724 h 2670835"/>
              <a:gd name="connsiteX296" fmla="*/ 9521846 w 9574407"/>
              <a:gd name="connsiteY296" fmla="*/ 982785 h 2670835"/>
              <a:gd name="connsiteX297" fmla="*/ 9478843 w 9574407"/>
              <a:gd name="connsiteY297" fmla="*/ 982785 h 2670835"/>
              <a:gd name="connsiteX298" fmla="*/ 9478843 w 9574407"/>
              <a:gd name="connsiteY298" fmla="*/ 719409 h 2670835"/>
              <a:gd name="connsiteX299" fmla="*/ 9521846 w 9574407"/>
              <a:gd name="connsiteY299" fmla="*/ 719409 h 2670835"/>
              <a:gd name="connsiteX300" fmla="*/ 3353164 w 9574407"/>
              <a:gd name="connsiteY300" fmla="*/ 393344 h 2670835"/>
              <a:gd name="connsiteX301" fmla="*/ 3362721 w 9574407"/>
              <a:gd name="connsiteY301" fmla="*/ 393344 h 2670835"/>
              <a:gd name="connsiteX302" fmla="*/ 3362721 w 9574407"/>
              <a:gd name="connsiteY302" fmla="*/ 576444 h 2670835"/>
              <a:gd name="connsiteX303" fmla="*/ 3405722 w 9574407"/>
              <a:gd name="connsiteY303" fmla="*/ 576444 h 2670835"/>
              <a:gd name="connsiteX304" fmla="*/ 3405722 w 9574407"/>
              <a:gd name="connsiteY304" fmla="*/ 735654 h 2670835"/>
              <a:gd name="connsiteX305" fmla="*/ 3362721 w 9574407"/>
              <a:gd name="connsiteY305" fmla="*/ 735654 h 2670835"/>
              <a:gd name="connsiteX306" fmla="*/ 3362721 w 9574407"/>
              <a:gd name="connsiteY306" fmla="*/ 918947 h 2670835"/>
              <a:gd name="connsiteX307" fmla="*/ 3353164 w 9574407"/>
              <a:gd name="connsiteY307" fmla="*/ 918947 h 2670835"/>
              <a:gd name="connsiteX308" fmla="*/ 3353164 w 9574407"/>
              <a:gd name="connsiteY308" fmla="*/ 735654 h 2670835"/>
              <a:gd name="connsiteX309" fmla="*/ 3310158 w 9574407"/>
              <a:gd name="connsiteY309" fmla="*/ 735654 h 2670835"/>
              <a:gd name="connsiteX310" fmla="*/ 3310158 w 9574407"/>
              <a:gd name="connsiteY310" fmla="*/ 576444 h 2670835"/>
              <a:gd name="connsiteX311" fmla="*/ 3353164 w 9574407"/>
              <a:gd name="connsiteY311" fmla="*/ 576444 h 2670835"/>
              <a:gd name="connsiteX312" fmla="*/ 4255864 w 9574407"/>
              <a:gd name="connsiteY312" fmla="*/ 197629 h 2670835"/>
              <a:gd name="connsiteX313" fmla="*/ 4265421 w 9574407"/>
              <a:gd name="connsiteY313" fmla="*/ 197629 h 2670835"/>
              <a:gd name="connsiteX314" fmla="*/ 4265421 w 9574407"/>
              <a:gd name="connsiteY314" fmla="*/ 453358 h 2670835"/>
              <a:gd name="connsiteX315" fmla="*/ 4308424 w 9574407"/>
              <a:gd name="connsiteY315" fmla="*/ 453358 h 2670835"/>
              <a:gd name="connsiteX316" fmla="*/ 4308424 w 9574407"/>
              <a:gd name="connsiteY316" fmla="*/ 675641 h 2670835"/>
              <a:gd name="connsiteX317" fmla="*/ 4265421 w 9574407"/>
              <a:gd name="connsiteY317" fmla="*/ 675641 h 2670835"/>
              <a:gd name="connsiteX318" fmla="*/ 4265421 w 9574407"/>
              <a:gd name="connsiteY318" fmla="*/ 931180 h 2670835"/>
              <a:gd name="connsiteX319" fmla="*/ 4255864 w 9574407"/>
              <a:gd name="connsiteY319" fmla="*/ 931180 h 2670835"/>
              <a:gd name="connsiteX320" fmla="*/ 4255864 w 9574407"/>
              <a:gd name="connsiteY320" fmla="*/ 675641 h 2670835"/>
              <a:gd name="connsiteX321" fmla="*/ 4212860 w 9574407"/>
              <a:gd name="connsiteY321" fmla="*/ 675641 h 2670835"/>
              <a:gd name="connsiteX322" fmla="*/ 4212860 w 9574407"/>
              <a:gd name="connsiteY322" fmla="*/ 453358 h 2670835"/>
              <a:gd name="connsiteX323" fmla="*/ 4255864 w 9574407"/>
              <a:gd name="connsiteY323" fmla="*/ 453358 h 2670835"/>
              <a:gd name="connsiteX324" fmla="*/ 3804418 w 9574407"/>
              <a:gd name="connsiteY324" fmla="*/ 178706 h 2670835"/>
              <a:gd name="connsiteX325" fmla="*/ 3813975 w 9574407"/>
              <a:gd name="connsiteY325" fmla="*/ 178706 h 2670835"/>
              <a:gd name="connsiteX326" fmla="*/ 3813975 w 9574407"/>
              <a:gd name="connsiteY326" fmla="*/ 383979 h 2670835"/>
              <a:gd name="connsiteX327" fmla="*/ 3856979 w 9574407"/>
              <a:gd name="connsiteY327" fmla="*/ 383979 h 2670835"/>
              <a:gd name="connsiteX328" fmla="*/ 3856979 w 9574407"/>
              <a:gd name="connsiteY328" fmla="*/ 562302 h 2670835"/>
              <a:gd name="connsiteX329" fmla="*/ 3813975 w 9574407"/>
              <a:gd name="connsiteY329" fmla="*/ 562302 h 2670835"/>
              <a:gd name="connsiteX330" fmla="*/ 3813975 w 9574407"/>
              <a:gd name="connsiteY330" fmla="*/ 767383 h 2670835"/>
              <a:gd name="connsiteX331" fmla="*/ 3804418 w 9574407"/>
              <a:gd name="connsiteY331" fmla="*/ 767383 h 2670835"/>
              <a:gd name="connsiteX332" fmla="*/ 3804418 w 9574407"/>
              <a:gd name="connsiteY332" fmla="*/ 562302 h 2670835"/>
              <a:gd name="connsiteX333" fmla="*/ 3761415 w 9574407"/>
              <a:gd name="connsiteY333" fmla="*/ 562302 h 2670835"/>
              <a:gd name="connsiteX334" fmla="*/ 3761415 w 9574407"/>
              <a:gd name="connsiteY334" fmla="*/ 383979 h 2670835"/>
              <a:gd name="connsiteX335" fmla="*/ 3804418 w 9574407"/>
              <a:gd name="connsiteY335" fmla="*/ 383979 h 2670835"/>
              <a:gd name="connsiteX336" fmla="*/ 7716444 w 9574407"/>
              <a:gd name="connsiteY336" fmla="*/ 150229 h 2670835"/>
              <a:gd name="connsiteX337" fmla="*/ 7725999 w 9574407"/>
              <a:gd name="connsiteY337" fmla="*/ 150229 h 2670835"/>
              <a:gd name="connsiteX338" fmla="*/ 7725999 w 9574407"/>
              <a:gd name="connsiteY338" fmla="*/ 324347 h 2670835"/>
              <a:gd name="connsiteX339" fmla="*/ 7769004 w 9574407"/>
              <a:gd name="connsiteY339" fmla="*/ 324347 h 2670835"/>
              <a:gd name="connsiteX340" fmla="*/ 7769004 w 9574407"/>
              <a:gd name="connsiteY340" fmla="*/ 475912 h 2670835"/>
              <a:gd name="connsiteX341" fmla="*/ 7725999 w 9574407"/>
              <a:gd name="connsiteY341" fmla="*/ 475912 h 2670835"/>
              <a:gd name="connsiteX342" fmla="*/ 7725999 w 9574407"/>
              <a:gd name="connsiteY342" fmla="*/ 650222 h 2670835"/>
              <a:gd name="connsiteX343" fmla="*/ 7716444 w 9574407"/>
              <a:gd name="connsiteY343" fmla="*/ 650222 h 2670835"/>
              <a:gd name="connsiteX344" fmla="*/ 7716444 w 9574407"/>
              <a:gd name="connsiteY344" fmla="*/ 475912 h 2670835"/>
              <a:gd name="connsiteX345" fmla="*/ 7673440 w 9574407"/>
              <a:gd name="connsiteY345" fmla="*/ 475912 h 2670835"/>
              <a:gd name="connsiteX346" fmla="*/ 7673440 w 9574407"/>
              <a:gd name="connsiteY346" fmla="*/ 324347 h 2670835"/>
              <a:gd name="connsiteX347" fmla="*/ 7716444 w 9574407"/>
              <a:gd name="connsiteY347" fmla="*/ 324347 h 2670835"/>
              <a:gd name="connsiteX348" fmla="*/ 3955028 w 9574407"/>
              <a:gd name="connsiteY348" fmla="*/ 83142 h 2670835"/>
              <a:gd name="connsiteX349" fmla="*/ 3964583 w 9574407"/>
              <a:gd name="connsiteY349" fmla="*/ 83142 h 2670835"/>
              <a:gd name="connsiteX350" fmla="*/ 3964583 w 9574407"/>
              <a:gd name="connsiteY350" fmla="*/ 206993 h 2670835"/>
              <a:gd name="connsiteX351" fmla="*/ 4007589 w 9574407"/>
              <a:gd name="connsiteY351" fmla="*/ 206993 h 2670835"/>
              <a:gd name="connsiteX352" fmla="*/ 4007589 w 9574407"/>
              <a:gd name="connsiteY352" fmla="*/ 314599 h 2670835"/>
              <a:gd name="connsiteX353" fmla="*/ 3964583 w 9574407"/>
              <a:gd name="connsiteY353" fmla="*/ 314599 h 2670835"/>
              <a:gd name="connsiteX354" fmla="*/ 3964583 w 9574407"/>
              <a:gd name="connsiteY354" fmla="*/ 438260 h 2670835"/>
              <a:gd name="connsiteX355" fmla="*/ 3955028 w 9574407"/>
              <a:gd name="connsiteY355" fmla="*/ 438260 h 2670835"/>
              <a:gd name="connsiteX356" fmla="*/ 3955028 w 9574407"/>
              <a:gd name="connsiteY356" fmla="*/ 314599 h 2670835"/>
              <a:gd name="connsiteX357" fmla="*/ 3912025 w 9574407"/>
              <a:gd name="connsiteY357" fmla="*/ 314599 h 2670835"/>
              <a:gd name="connsiteX358" fmla="*/ 3912025 w 9574407"/>
              <a:gd name="connsiteY358" fmla="*/ 206993 h 2670835"/>
              <a:gd name="connsiteX359" fmla="*/ 3955028 w 9574407"/>
              <a:gd name="connsiteY359" fmla="*/ 206993 h 2670835"/>
              <a:gd name="connsiteX360" fmla="*/ 7866862 w 9574407"/>
              <a:gd name="connsiteY360" fmla="*/ 0 h 2670835"/>
              <a:gd name="connsiteX361" fmla="*/ 7876417 w 9574407"/>
              <a:gd name="connsiteY361" fmla="*/ 0 h 2670835"/>
              <a:gd name="connsiteX362" fmla="*/ 7876417 w 9574407"/>
              <a:gd name="connsiteY362" fmla="*/ 120603 h 2670835"/>
              <a:gd name="connsiteX363" fmla="*/ 7919421 w 9574407"/>
              <a:gd name="connsiteY363" fmla="*/ 120603 h 2670835"/>
              <a:gd name="connsiteX364" fmla="*/ 7919421 w 9574407"/>
              <a:gd name="connsiteY364" fmla="*/ 225342 h 2670835"/>
              <a:gd name="connsiteX365" fmla="*/ 7876417 w 9574407"/>
              <a:gd name="connsiteY365" fmla="*/ 225342 h 2670835"/>
              <a:gd name="connsiteX366" fmla="*/ 7876417 w 9574407"/>
              <a:gd name="connsiteY366" fmla="*/ 345751 h 2670835"/>
              <a:gd name="connsiteX367" fmla="*/ 7866862 w 9574407"/>
              <a:gd name="connsiteY367" fmla="*/ 345751 h 2670835"/>
              <a:gd name="connsiteX368" fmla="*/ 7866862 w 9574407"/>
              <a:gd name="connsiteY368" fmla="*/ 225342 h 2670835"/>
              <a:gd name="connsiteX369" fmla="*/ 7823857 w 9574407"/>
              <a:gd name="connsiteY369" fmla="*/ 225342 h 2670835"/>
              <a:gd name="connsiteX370" fmla="*/ 7823857 w 9574407"/>
              <a:gd name="connsiteY370" fmla="*/ 120603 h 2670835"/>
              <a:gd name="connsiteX371" fmla="*/ 7866862 w 9574407"/>
              <a:gd name="connsiteY371" fmla="*/ 120603 h 2670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Lst>
            <a:rect l="l" t="t" r="r" b="b"/>
            <a:pathLst>
              <a:path w="9574407" h="2670835">
                <a:moveTo>
                  <a:pt x="1096315" y="2100888"/>
                </a:moveTo>
                <a:lnTo>
                  <a:pt x="1105872" y="2100888"/>
                </a:lnTo>
                <a:lnTo>
                  <a:pt x="1105872" y="2299471"/>
                </a:lnTo>
                <a:lnTo>
                  <a:pt x="1148874" y="2299471"/>
                </a:lnTo>
                <a:lnTo>
                  <a:pt x="1148874" y="2472251"/>
                </a:lnTo>
                <a:lnTo>
                  <a:pt x="1105872" y="2472251"/>
                </a:lnTo>
                <a:lnTo>
                  <a:pt x="1105872" y="2670835"/>
                </a:lnTo>
                <a:lnTo>
                  <a:pt x="1096315" y="2670835"/>
                </a:lnTo>
                <a:lnTo>
                  <a:pt x="1096315" y="2472251"/>
                </a:lnTo>
                <a:lnTo>
                  <a:pt x="1053310" y="2472251"/>
                </a:lnTo>
                <a:lnTo>
                  <a:pt x="1053310" y="2299471"/>
                </a:lnTo>
                <a:lnTo>
                  <a:pt x="1096315" y="2299471"/>
                </a:lnTo>
                <a:close/>
                <a:moveTo>
                  <a:pt x="43004" y="1920271"/>
                </a:moveTo>
                <a:lnTo>
                  <a:pt x="52559" y="1920271"/>
                </a:lnTo>
                <a:lnTo>
                  <a:pt x="52559" y="2037433"/>
                </a:lnTo>
                <a:lnTo>
                  <a:pt x="95564" y="2037433"/>
                </a:lnTo>
                <a:lnTo>
                  <a:pt x="95564" y="2139304"/>
                </a:lnTo>
                <a:lnTo>
                  <a:pt x="52559" y="2139304"/>
                </a:lnTo>
                <a:lnTo>
                  <a:pt x="52559" y="2256658"/>
                </a:lnTo>
                <a:lnTo>
                  <a:pt x="43004" y="2256658"/>
                </a:lnTo>
                <a:lnTo>
                  <a:pt x="43004" y="2139304"/>
                </a:lnTo>
                <a:lnTo>
                  <a:pt x="0" y="2139304"/>
                </a:lnTo>
                <a:lnTo>
                  <a:pt x="0" y="2037433"/>
                </a:lnTo>
                <a:lnTo>
                  <a:pt x="43004" y="2037433"/>
                </a:lnTo>
                <a:close/>
                <a:moveTo>
                  <a:pt x="1246733" y="1825281"/>
                </a:moveTo>
                <a:lnTo>
                  <a:pt x="1256287" y="1825281"/>
                </a:lnTo>
                <a:lnTo>
                  <a:pt x="1256287" y="1975890"/>
                </a:lnTo>
                <a:lnTo>
                  <a:pt x="1299293" y="1975890"/>
                </a:lnTo>
                <a:lnTo>
                  <a:pt x="1299293" y="2106813"/>
                </a:lnTo>
                <a:lnTo>
                  <a:pt x="1256287" y="2106813"/>
                </a:lnTo>
                <a:lnTo>
                  <a:pt x="1256287" y="2257423"/>
                </a:lnTo>
                <a:lnTo>
                  <a:pt x="1246733" y="2257423"/>
                </a:lnTo>
                <a:lnTo>
                  <a:pt x="1246733" y="2106813"/>
                </a:lnTo>
                <a:lnTo>
                  <a:pt x="1203729" y="2106813"/>
                </a:lnTo>
                <a:lnTo>
                  <a:pt x="1203729" y="1975890"/>
                </a:lnTo>
                <a:lnTo>
                  <a:pt x="1246733" y="1975890"/>
                </a:lnTo>
                <a:close/>
                <a:moveTo>
                  <a:pt x="1547571" y="1807888"/>
                </a:moveTo>
                <a:lnTo>
                  <a:pt x="1557126" y="1807888"/>
                </a:lnTo>
                <a:lnTo>
                  <a:pt x="1557126" y="1907274"/>
                </a:lnTo>
                <a:lnTo>
                  <a:pt x="1600131" y="1907274"/>
                </a:lnTo>
                <a:lnTo>
                  <a:pt x="1600131" y="1993664"/>
                </a:lnTo>
                <a:lnTo>
                  <a:pt x="1557126" y="1993664"/>
                </a:lnTo>
                <a:lnTo>
                  <a:pt x="1557126" y="2092861"/>
                </a:lnTo>
                <a:lnTo>
                  <a:pt x="1547571" y="2092861"/>
                </a:lnTo>
                <a:lnTo>
                  <a:pt x="1547571" y="1993664"/>
                </a:lnTo>
                <a:lnTo>
                  <a:pt x="1504567" y="1993664"/>
                </a:lnTo>
                <a:lnTo>
                  <a:pt x="1504567" y="1907274"/>
                </a:lnTo>
                <a:lnTo>
                  <a:pt x="1547571" y="1907274"/>
                </a:lnTo>
                <a:close/>
                <a:moveTo>
                  <a:pt x="644868" y="1688242"/>
                </a:moveTo>
                <a:lnTo>
                  <a:pt x="654425" y="1688242"/>
                </a:lnTo>
                <a:lnTo>
                  <a:pt x="654425" y="1934797"/>
                </a:lnTo>
                <a:lnTo>
                  <a:pt x="697428" y="1934797"/>
                </a:lnTo>
                <a:lnTo>
                  <a:pt x="697428" y="2149244"/>
                </a:lnTo>
                <a:lnTo>
                  <a:pt x="654425" y="2149244"/>
                </a:lnTo>
                <a:lnTo>
                  <a:pt x="654425" y="2395992"/>
                </a:lnTo>
                <a:lnTo>
                  <a:pt x="644868" y="2395992"/>
                </a:lnTo>
                <a:lnTo>
                  <a:pt x="644868" y="2149244"/>
                </a:lnTo>
                <a:lnTo>
                  <a:pt x="601864" y="2149244"/>
                </a:lnTo>
                <a:lnTo>
                  <a:pt x="601864" y="1934797"/>
                </a:lnTo>
                <a:lnTo>
                  <a:pt x="644868" y="1934797"/>
                </a:lnTo>
                <a:close/>
                <a:moveTo>
                  <a:pt x="1698180" y="1679640"/>
                </a:moveTo>
                <a:lnTo>
                  <a:pt x="1707738" y="1679640"/>
                </a:lnTo>
                <a:lnTo>
                  <a:pt x="1707738" y="1785526"/>
                </a:lnTo>
                <a:lnTo>
                  <a:pt x="1750740" y="1785526"/>
                </a:lnTo>
                <a:lnTo>
                  <a:pt x="1750740" y="1877458"/>
                </a:lnTo>
                <a:lnTo>
                  <a:pt x="1707738" y="1877458"/>
                </a:lnTo>
                <a:lnTo>
                  <a:pt x="1707738" y="1983343"/>
                </a:lnTo>
                <a:lnTo>
                  <a:pt x="1698180" y="1983343"/>
                </a:lnTo>
                <a:lnTo>
                  <a:pt x="1698180" y="1877458"/>
                </a:lnTo>
                <a:lnTo>
                  <a:pt x="1655176" y="1877458"/>
                </a:lnTo>
                <a:lnTo>
                  <a:pt x="1655176" y="1785526"/>
                </a:lnTo>
                <a:lnTo>
                  <a:pt x="1698180" y="1785526"/>
                </a:lnTo>
                <a:close/>
                <a:moveTo>
                  <a:pt x="193613" y="1651736"/>
                </a:moveTo>
                <a:lnTo>
                  <a:pt x="203170" y="1651736"/>
                </a:lnTo>
                <a:lnTo>
                  <a:pt x="203170" y="1836558"/>
                </a:lnTo>
                <a:lnTo>
                  <a:pt x="246174" y="1836558"/>
                </a:lnTo>
                <a:lnTo>
                  <a:pt x="246174" y="1997297"/>
                </a:lnTo>
                <a:lnTo>
                  <a:pt x="203170" y="1997297"/>
                </a:lnTo>
                <a:lnTo>
                  <a:pt x="203170" y="2181926"/>
                </a:lnTo>
                <a:lnTo>
                  <a:pt x="193613" y="2181926"/>
                </a:lnTo>
                <a:lnTo>
                  <a:pt x="193613" y="1997297"/>
                </a:lnTo>
                <a:lnTo>
                  <a:pt x="150610" y="1997297"/>
                </a:lnTo>
                <a:lnTo>
                  <a:pt x="150610" y="1836558"/>
                </a:lnTo>
                <a:lnTo>
                  <a:pt x="193613" y="1836558"/>
                </a:lnTo>
                <a:close/>
                <a:moveTo>
                  <a:pt x="2149435" y="1231443"/>
                </a:moveTo>
                <a:lnTo>
                  <a:pt x="2158989" y="1231443"/>
                </a:lnTo>
                <a:lnTo>
                  <a:pt x="2158989" y="1294324"/>
                </a:lnTo>
                <a:lnTo>
                  <a:pt x="2201996" y="1294324"/>
                </a:lnTo>
                <a:lnTo>
                  <a:pt x="2201996" y="1348986"/>
                </a:lnTo>
                <a:lnTo>
                  <a:pt x="2158989" y="1348986"/>
                </a:lnTo>
                <a:lnTo>
                  <a:pt x="2158989" y="1411869"/>
                </a:lnTo>
                <a:lnTo>
                  <a:pt x="2149435" y="1411869"/>
                </a:lnTo>
                <a:lnTo>
                  <a:pt x="2149435" y="1348986"/>
                </a:lnTo>
                <a:lnTo>
                  <a:pt x="2106432" y="1348986"/>
                </a:lnTo>
                <a:lnTo>
                  <a:pt x="2106432" y="1294324"/>
                </a:lnTo>
                <a:lnTo>
                  <a:pt x="2149435" y="1294324"/>
                </a:lnTo>
                <a:close/>
                <a:moveTo>
                  <a:pt x="1848598" y="1085995"/>
                </a:moveTo>
                <a:lnTo>
                  <a:pt x="1858154" y="1085995"/>
                </a:lnTo>
                <a:lnTo>
                  <a:pt x="1858154" y="1455637"/>
                </a:lnTo>
                <a:lnTo>
                  <a:pt x="1901158" y="1455637"/>
                </a:lnTo>
                <a:lnTo>
                  <a:pt x="1901158" y="1776924"/>
                </a:lnTo>
                <a:lnTo>
                  <a:pt x="1858154" y="1776924"/>
                </a:lnTo>
                <a:lnTo>
                  <a:pt x="1858154" y="2146568"/>
                </a:lnTo>
                <a:lnTo>
                  <a:pt x="1848598" y="2146568"/>
                </a:lnTo>
                <a:lnTo>
                  <a:pt x="1848598" y="1776924"/>
                </a:lnTo>
                <a:lnTo>
                  <a:pt x="1805594" y="1776924"/>
                </a:lnTo>
                <a:lnTo>
                  <a:pt x="1805594" y="1455637"/>
                </a:lnTo>
                <a:lnTo>
                  <a:pt x="1848598" y="1455637"/>
                </a:lnTo>
                <a:close/>
                <a:moveTo>
                  <a:pt x="5008147" y="972273"/>
                </a:moveTo>
                <a:lnTo>
                  <a:pt x="5017702" y="972273"/>
                </a:lnTo>
                <a:lnTo>
                  <a:pt x="5017702" y="1243294"/>
                </a:lnTo>
                <a:lnTo>
                  <a:pt x="5060708" y="1243294"/>
                </a:lnTo>
                <a:lnTo>
                  <a:pt x="5060708" y="1478955"/>
                </a:lnTo>
                <a:lnTo>
                  <a:pt x="5017702" y="1478955"/>
                </a:lnTo>
                <a:lnTo>
                  <a:pt x="5017702" y="1750168"/>
                </a:lnTo>
                <a:lnTo>
                  <a:pt x="5008147" y="1750168"/>
                </a:lnTo>
                <a:lnTo>
                  <a:pt x="5008147" y="1478955"/>
                </a:lnTo>
                <a:lnTo>
                  <a:pt x="4965144" y="1478955"/>
                </a:lnTo>
                <a:lnTo>
                  <a:pt x="4965144" y="1243294"/>
                </a:lnTo>
                <a:lnTo>
                  <a:pt x="5008147" y="1243294"/>
                </a:lnTo>
                <a:close/>
                <a:moveTo>
                  <a:pt x="5760430" y="923918"/>
                </a:moveTo>
                <a:lnTo>
                  <a:pt x="5769987" y="923918"/>
                </a:lnTo>
                <a:lnTo>
                  <a:pt x="5769987" y="1151169"/>
                </a:lnTo>
                <a:lnTo>
                  <a:pt x="5812991" y="1151169"/>
                </a:lnTo>
                <a:lnTo>
                  <a:pt x="5812991" y="1348797"/>
                </a:lnTo>
                <a:lnTo>
                  <a:pt x="5769987" y="1348797"/>
                </a:lnTo>
                <a:lnTo>
                  <a:pt x="5769987" y="1576240"/>
                </a:lnTo>
                <a:lnTo>
                  <a:pt x="5760430" y="1576240"/>
                </a:lnTo>
                <a:lnTo>
                  <a:pt x="5760430" y="1348797"/>
                </a:lnTo>
                <a:lnTo>
                  <a:pt x="5717427" y="1348797"/>
                </a:lnTo>
                <a:lnTo>
                  <a:pt x="5717427" y="1151169"/>
                </a:lnTo>
                <a:lnTo>
                  <a:pt x="5760430" y="1151169"/>
                </a:lnTo>
                <a:close/>
                <a:moveTo>
                  <a:pt x="3052137" y="896969"/>
                </a:moveTo>
                <a:lnTo>
                  <a:pt x="3061693" y="896969"/>
                </a:lnTo>
                <a:lnTo>
                  <a:pt x="3061693" y="967686"/>
                </a:lnTo>
                <a:lnTo>
                  <a:pt x="3104698" y="967686"/>
                </a:lnTo>
                <a:lnTo>
                  <a:pt x="3104698" y="1029230"/>
                </a:lnTo>
                <a:lnTo>
                  <a:pt x="3061693" y="1029230"/>
                </a:lnTo>
                <a:lnTo>
                  <a:pt x="3061693" y="1100139"/>
                </a:lnTo>
                <a:lnTo>
                  <a:pt x="3052137" y="1100139"/>
                </a:lnTo>
                <a:lnTo>
                  <a:pt x="3052137" y="1029230"/>
                </a:lnTo>
                <a:lnTo>
                  <a:pt x="3009134" y="1029230"/>
                </a:lnTo>
                <a:lnTo>
                  <a:pt x="3009134" y="967686"/>
                </a:lnTo>
                <a:lnTo>
                  <a:pt x="3052137" y="967686"/>
                </a:lnTo>
                <a:close/>
                <a:moveTo>
                  <a:pt x="6211877" y="862183"/>
                </a:moveTo>
                <a:lnTo>
                  <a:pt x="6221432" y="862183"/>
                </a:lnTo>
                <a:lnTo>
                  <a:pt x="6221432" y="1012218"/>
                </a:lnTo>
                <a:lnTo>
                  <a:pt x="6264438" y="1012218"/>
                </a:lnTo>
                <a:lnTo>
                  <a:pt x="6264438" y="1142759"/>
                </a:lnTo>
                <a:lnTo>
                  <a:pt x="6221432" y="1142759"/>
                </a:lnTo>
                <a:lnTo>
                  <a:pt x="6221432" y="1292986"/>
                </a:lnTo>
                <a:lnTo>
                  <a:pt x="6211877" y="1292986"/>
                </a:lnTo>
                <a:lnTo>
                  <a:pt x="6211877" y="1142759"/>
                </a:lnTo>
                <a:lnTo>
                  <a:pt x="6168874" y="1142759"/>
                </a:lnTo>
                <a:lnTo>
                  <a:pt x="6168874" y="1012218"/>
                </a:lnTo>
                <a:lnTo>
                  <a:pt x="6211877" y="1012218"/>
                </a:lnTo>
                <a:close/>
                <a:moveTo>
                  <a:pt x="5910849" y="860080"/>
                </a:moveTo>
                <a:lnTo>
                  <a:pt x="5920404" y="860080"/>
                </a:lnTo>
                <a:lnTo>
                  <a:pt x="5920404" y="1029421"/>
                </a:lnTo>
                <a:lnTo>
                  <a:pt x="5963410" y="1029421"/>
                </a:lnTo>
                <a:lnTo>
                  <a:pt x="5963410" y="1176589"/>
                </a:lnTo>
                <a:lnTo>
                  <a:pt x="5920404" y="1176589"/>
                </a:lnTo>
                <a:lnTo>
                  <a:pt x="5920404" y="1345928"/>
                </a:lnTo>
                <a:lnTo>
                  <a:pt x="5910849" y="1345928"/>
                </a:lnTo>
                <a:lnTo>
                  <a:pt x="5910849" y="1176589"/>
                </a:lnTo>
                <a:lnTo>
                  <a:pt x="5867846" y="1176589"/>
                </a:lnTo>
                <a:lnTo>
                  <a:pt x="5867846" y="1029421"/>
                </a:lnTo>
                <a:lnTo>
                  <a:pt x="5910849" y="1029421"/>
                </a:lnTo>
                <a:close/>
                <a:moveTo>
                  <a:pt x="2450463" y="829882"/>
                </a:moveTo>
                <a:lnTo>
                  <a:pt x="2460019" y="829882"/>
                </a:lnTo>
                <a:lnTo>
                  <a:pt x="2460019" y="938443"/>
                </a:lnTo>
                <a:lnTo>
                  <a:pt x="2503023" y="938443"/>
                </a:lnTo>
                <a:lnTo>
                  <a:pt x="2503023" y="1032862"/>
                </a:lnTo>
                <a:lnTo>
                  <a:pt x="2460019" y="1032862"/>
                </a:lnTo>
                <a:lnTo>
                  <a:pt x="2460019" y="1141804"/>
                </a:lnTo>
                <a:lnTo>
                  <a:pt x="2450463" y="1141804"/>
                </a:lnTo>
                <a:lnTo>
                  <a:pt x="2450463" y="1032862"/>
                </a:lnTo>
                <a:lnTo>
                  <a:pt x="2407460" y="1032862"/>
                </a:lnTo>
                <a:lnTo>
                  <a:pt x="2407460" y="938443"/>
                </a:lnTo>
                <a:lnTo>
                  <a:pt x="2450463" y="938443"/>
                </a:lnTo>
                <a:close/>
                <a:moveTo>
                  <a:pt x="6362296" y="790318"/>
                </a:moveTo>
                <a:lnTo>
                  <a:pt x="6371851" y="790318"/>
                </a:lnTo>
                <a:lnTo>
                  <a:pt x="6371851" y="918183"/>
                </a:lnTo>
                <a:lnTo>
                  <a:pt x="6414855" y="918183"/>
                </a:lnTo>
                <a:lnTo>
                  <a:pt x="6414855" y="1029421"/>
                </a:lnTo>
                <a:lnTo>
                  <a:pt x="6371851" y="1029421"/>
                </a:lnTo>
                <a:lnTo>
                  <a:pt x="6371851" y="1157476"/>
                </a:lnTo>
                <a:lnTo>
                  <a:pt x="6362296" y="1157476"/>
                </a:lnTo>
                <a:lnTo>
                  <a:pt x="6362296" y="1029421"/>
                </a:lnTo>
                <a:lnTo>
                  <a:pt x="6319291" y="1029421"/>
                </a:lnTo>
                <a:lnTo>
                  <a:pt x="6319291" y="918183"/>
                </a:lnTo>
                <a:lnTo>
                  <a:pt x="6362296" y="918183"/>
                </a:lnTo>
                <a:close/>
                <a:moveTo>
                  <a:pt x="2751299" y="787643"/>
                </a:moveTo>
                <a:lnTo>
                  <a:pt x="2760856" y="787643"/>
                </a:lnTo>
                <a:lnTo>
                  <a:pt x="2760856" y="1000178"/>
                </a:lnTo>
                <a:lnTo>
                  <a:pt x="2803860" y="1000178"/>
                </a:lnTo>
                <a:lnTo>
                  <a:pt x="2803860" y="1185000"/>
                </a:lnTo>
                <a:lnTo>
                  <a:pt x="2760856" y="1185000"/>
                </a:lnTo>
                <a:lnTo>
                  <a:pt x="2760856" y="1397343"/>
                </a:lnTo>
                <a:lnTo>
                  <a:pt x="2751299" y="1397343"/>
                </a:lnTo>
                <a:lnTo>
                  <a:pt x="2751299" y="1185000"/>
                </a:lnTo>
                <a:lnTo>
                  <a:pt x="2708295" y="1185000"/>
                </a:lnTo>
                <a:lnTo>
                  <a:pt x="2708295" y="1000178"/>
                </a:lnTo>
                <a:lnTo>
                  <a:pt x="2751299" y="1000178"/>
                </a:lnTo>
                <a:close/>
                <a:moveTo>
                  <a:pt x="2299854" y="786114"/>
                </a:moveTo>
                <a:lnTo>
                  <a:pt x="2309410" y="786114"/>
                </a:lnTo>
                <a:lnTo>
                  <a:pt x="2309410" y="1010689"/>
                </a:lnTo>
                <a:lnTo>
                  <a:pt x="2352415" y="1010689"/>
                </a:lnTo>
                <a:lnTo>
                  <a:pt x="2352415" y="1206024"/>
                </a:lnTo>
                <a:lnTo>
                  <a:pt x="2309410" y="1206024"/>
                </a:lnTo>
                <a:lnTo>
                  <a:pt x="2309410" y="1430791"/>
                </a:lnTo>
                <a:lnTo>
                  <a:pt x="2299854" y="1430791"/>
                </a:lnTo>
                <a:lnTo>
                  <a:pt x="2299854" y="1206024"/>
                </a:lnTo>
                <a:lnTo>
                  <a:pt x="2256851" y="1206024"/>
                </a:lnTo>
                <a:lnTo>
                  <a:pt x="2256851" y="1010689"/>
                </a:lnTo>
                <a:lnTo>
                  <a:pt x="2299854" y="1010689"/>
                </a:lnTo>
                <a:close/>
                <a:moveTo>
                  <a:pt x="9221010" y="739670"/>
                </a:moveTo>
                <a:lnTo>
                  <a:pt x="9230567" y="739670"/>
                </a:lnTo>
                <a:lnTo>
                  <a:pt x="9230567" y="928886"/>
                </a:lnTo>
                <a:lnTo>
                  <a:pt x="9273571" y="928886"/>
                </a:lnTo>
                <a:lnTo>
                  <a:pt x="9273571" y="1093447"/>
                </a:lnTo>
                <a:lnTo>
                  <a:pt x="9230567" y="1093447"/>
                </a:lnTo>
                <a:lnTo>
                  <a:pt x="9230567" y="1282859"/>
                </a:lnTo>
                <a:lnTo>
                  <a:pt x="9221010" y="1282859"/>
                </a:lnTo>
                <a:lnTo>
                  <a:pt x="9221010" y="1093447"/>
                </a:lnTo>
                <a:lnTo>
                  <a:pt x="9178007" y="1093447"/>
                </a:lnTo>
                <a:lnTo>
                  <a:pt x="9178007" y="928886"/>
                </a:lnTo>
                <a:lnTo>
                  <a:pt x="9221010" y="928886"/>
                </a:lnTo>
                <a:close/>
                <a:moveTo>
                  <a:pt x="6813742" y="737376"/>
                </a:moveTo>
                <a:lnTo>
                  <a:pt x="6823297" y="737376"/>
                </a:lnTo>
                <a:lnTo>
                  <a:pt x="6823297" y="893528"/>
                </a:lnTo>
                <a:lnTo>
                  <a:pt x="6866302" y="893528"/>
                </a:lnTo>
                <a:lnTo>
                  <a:pt x="6866302" y="1029421"/>
                </a:lnTo>
                <a:lnTo>
                  <a:pt x="6823297" y="1029421"/>
                </a:lnTo>
                <a:lnTo>
                  <a:pt x="6823297" y="1185956"/>
                </a:lnTo>
                <a:lnTo>
                  <a:pt x="6813742" y="1185956"/>
                </a:lnTo>
                <a:lnTo>
                  <a:pt x="6813742" y="1029421"/>
                </a:lnTo>
                <a:lnTo>
                  <a:pt x="6770738" y="1029421"/>
                </a:lnTo>
                <a:lnTo>
                  <a:pt x="6770738" y="893528"/>
                </a:lnTo>
                <a:lnTo>
                  <a:pt x="6813742" y="893528"/>
                </a:lnTo>
                <a:close/>
                <a:moveTo>
                  <a:pt x="5158566" y="664747"/>
                </a:moveTo>
                <a:lnTo>
                  <a:pt x="5168123" y="664747"/>
                </a:lnTo>
                <a:lnTo>
                  <a:pt x="5168123" y="965011"/>
                </a:lnTo>
                <a:lnTo>
                  <a:pt x="5211126" y="965011"/>
                </a:lnTo>
                <a:lnTo>
                  <a:pt x="5211126" y="1226284"/>
                </a:lnTo>
                <a:lnTo>
                  <a:pt x="5168123" y="1226284"/>
                </a:lnTo>
                <a:lnTo>
                  <a:pt x="5168123" y="1526739"/>
                </a:lnTo>
                <a:lnTo>
                  <a:pt x="5158566" y="1526739"/>
                </a:lnTo>
                <a:lnTo>
                  <a:pt x="5158566" y="1226284"/>
                </a:lnTo>
                <a:lnTo>
                  <a:pt x="5115562" y="1226284"/>
                </a:lnTo>
                <a:lnTo>
                  <a:pt x="5115562" y="965011"/>
                </a:lnTo>
                <a:lnTo>
                  <a:pt x="5158566" y="965011"/>
                </a:lnTo>
                <a:close/>
                <a:moveTo>
                  <a:pt x="6512713" y="555803"/>
                </a:moveTo>
                <a:lnTo>
                  <a:pt x="6522268" y="555803"/>
                </a:lnTo>
                <a:lnTo>
                  <a:pt x="6522268" y="736421"/>
                </a:lnTo>
                <a:lnTo>
                  <a:pt x="6565274" y="736421"/>
                </a:lnTo>
                <a:lnTo>
                  <a:pt x="6565274" y="893528"/>
                </a:lnTo>
                <a:lnTo>
                  <a:pt x="6522268" y="893528"/>
                </a:lnTo>
                <a:lnTo>
                  <a:pt x="6522268" y="1074335"/>
                </a:lnTo>
                <a:lnTo>
                  <a:pt x="6512713" y="1074335"/>
                </a:lnTo>
                <a:lnTo>
                  <a:pt x="6512713" y="893528"/>
                </a:lnTo>
                <a:lnTo>
                  <a:pt x="6469710" y="893528"/>
                </a:lnTo>
                <a:lnTo>
                  <a:pt x="6469710" y="736421"/>
                </a:lnTo>
                <a:lnTo>
                  <a:pt x="6512713" y="736421"/>
                </a:lnTo>
                <a:close/>
                <a:moveTo>
                  <a:pt x="3654000" y="478396"/>
                </a:moveTo>
                <a:lnTo>
                  <a:pt x="3663555" y="478396"/>
                </a:lnTo>
                <a:lnTo>
                  <a:pt x="3663555" y="600528"/>
                </a:lnTo>
                <a:lnTo>
                  <a:pt x="3706560" y="600528"/>
                </a:lnTo>
                <a:lnTo>
                  <a:pt x="3706560" y="706796"/>
                </a:lnTo>
                <a:lnTo>
                  <a:pt x="3663555" y="706796"/>
                </a:lnTo>
                <a:lnTo>
                  <a:pt x="3663555" y="828734"/>
                </a:lnTo>
                <a:lnTo>
                  <a:pt x="3654000" y="828734"/>
                </a:lnTo>
                <a:lnTo>
                  <a:pt x="3654000" y="706796"/>
                </a:lnTo>
                <a:lnTo>
                  <a:pt x="3610996" y="706796"/>
                </a:lnTo>
                <a:lnTo>
                  <a:pt x="3610996" y="600528"/>
                </a:lnTo>
                <a:lnTo>
                  <a:pt x="3654000" y="600528"/>
                </a:lnTo>
                <a:close/>
                <a:moveTo>
                  <a:pt x="7264996" y="438260"/>
                </a:moveTo>
                <a:lnTo>
                  <a:pt x="7274553" y="438260"/>
                </a:lnTo>
                <a:lnTo>
                  <a:pt x="7274553" y="618876"/>
                </a:lnTo>
                <a:lnTo>
                  <a:pt x="7317557" y="618876"/>
                </a:lnTo>
                <a:lnTo>
                  <a:pt x="7317557" y="775985"/>
                </a:lnTo>
                <a:lnTo>
                  <a:pt x="7274553" y="775985"/>
                </a:lnTo>
                <a:lnTo>
                  <a:pt x="7274553" y="956792"/>
                </a:lnTo>
                <a:lnTo>
                  <a:pt x="7264996" y="956792"/>
                </a:lnTo>
                <a:lnTo>
                  <a:pt x="7264996" y="775985"/>
                </a:lnTo>
                <a:lnTo>
                  <a:pt x="7221993" y="775985"/>
                </a:lnTo>
                <a:lnTo>
                  <a:pt x="7221993" y="618876"/>
                </a:lnTo>
                <a:lnTo>
                  <a:pt x="7264996" y="618876"/>
                </a:lnTo>
                <a:close/>
                <a:moveTo>
                  <a:pt x="9521846" y="416661"/>
                </a:moveTo>
                <a:lnTo>
                  <a:pt x="9531401" y="416661"/>
                </a:lnTo>
                <a:lnTo>
                  <a:pt x="9531401" y="719409"/>
                </a:lnTo>
                <a:lnTo>
                  <a:pt x="9574407" y="719409"/>
                </a:lnTo>
                <a:lnTo>
                  <a:pt x="9574407" y="982785"/>
                </a:lnTo>
                <a:lnTo>
                  <a:pt x="9531401" y="982785"/>
                </a:lnTo>
                <a:lnTo>
                  <a:pt x="9531401" y="1285724"/>
                </a:lnTo>
                <a:lnTo>
                  <a:pt x="9521846" y="1285724"/>
                </a:lnTo>
                <a:lnTo>
                  <a:pt x="9521846" y="982785"/>
                </a:lnTo>
                <a:lnTo>
                  <a:pt x="9478843" y="982785"/>
                </a:lnTo>
                <a:lnTo>
                  <a:pt x="9478843" y="719409"/>
                </a:lnTo>
                <a:lnTo>
                  <a:pt x="9521846" y="719409"/>
                </a:lnTo>
                <a:close/>
                <a:moveTo>
                  <a:pt x="3353164" y="393344"/>
                </a:moveTo>
                <a:lnTo>
                  <a:pt x="3362721" y="393344"/>
                </a:lnTo>
                <a:lnTo>
                  <a:pt x="3362721" y="576444"/>
                </a:lnTo>
                <a:lnTo>
                  <a:pt x="3405722" y="576444"/>
                </a:lnTo>
                <a:lnTo>
                  <a:pt x="3405722" y="735654"/>
                </a:lnTo>
                <a:lnTo>
                  <a:pt x="3362721" y="735654"/>
                </a:lnTo>
                <a:lnTo>
                  <a:pt x="3362721" y="918947"/>
                </a:lnTo>
                <a:lnTo>
                  <a:pt x="3353164" y="918947"/>
                </a:lnTo>
                <a:lnTo>
                  <a:pt x="3353164" y="735654"/>
                </a:lnTo>
                <a:lnTo>
                  <a:pt x="3310158" y="735654"/>
                </a:lnTo>
                <a:lnTo>
                  <a:pt x="3310158" y="576444"/>
                </a:lnTo>
                <a:lnTo>
                  <a:pt x="3353164" y="576444"/>
                </a:lnTo>
                <a:close/>
                <a:moveTo>
                  <a:pt x="4255864" y="197629"/>
                </a:moveTo>
                <a:lnTo>
                  <a:pt x="4265421" y="197629"/>
                </a:lnTo>
                <a:lnTo>
                  <a:pt x="4265421" y="453358"/>
                </a:lnTo>
                <a:lnTo>
                  <a:pt x="4308424" y="453358"/>
                </a:lnTo>
                <a:lnTo>
                  <a:pt x="4308424" y="675641"/>
                </a:lnTo>
                <a:lnTo>
                  <a:pt x="4265421" y="675641"/>
                </a:lnTo>
                <a:lnTo>
                  <a:pt x="4265421" y="931180"/>
                </a:lnTo>
                <a:lnTo>
                  <a:pt x="4255864" y="931180"/>
                </a:lnTo>
                <a:lnTo>
                  <a:pt x="4255864" y="675641"/>
                </a:lnTo>
                <a:lnTo>
                  <a:pt x="4212860" y="675641"/>
                </a:lnTo>
                <a:lnTo>
                  <a:pt x="4212860" y="453358"/>
                </a:lnTo>
                <a:lnTo>
                  <a:pt x="4255864" y="453358"/>
                </a:lnTo>
                <a:close/>
                <a:moveTo>
                  <a:pt x="3804418" y="178706"/>
                </a:moveTo>
                <a:lnTo>
                  <a:pt x="3813975" y="178706"/>
                </a:lnTo>
                <a:lnTo>
                  <a:pt x="3813975" y="383979"/>
                </a:lnTo>
                <a:lnTo>
                  <a:pt x="3856979" y="383979"/>
                </a:lnTo>
                <a:lnTo>
                  <a:pt x="3856979" y="562302"/>
                </a:lnTo>
                <a:lnTo>
                  <a:pt x="3813975" y="562302"/>
                </a:lnTo>
                <a:lnTo>
                  <a:pt x="3813975" y="767383"/>
                </a:lnTo>
                <a:lnTo>
                  <a:pt x="3804418" y="767383"/>
                </a:lnTo>
                <a:lnTo>
                  <a:pt x="3804418" y="562302"/>
                </a:lnTo>
                <a:lnTo>
                  <a:pt x="3761415" y="562302"/>
                </a:lnTo>
                <a:lnTo>
                  <a:pt x="3761415" y="383979"/>
                </a:lnTo>
                <a:lnTo>
                  <a:pt x="3804418" y="383979"/>
                </a:lnTo>
                <a:close/>
                <a:moveTo>
                  <a:pt x="7716444" y="150229"/>
                </a:moveTo>
                <a:lnTo>
                  <a:pt x="7725999" y="150229"/>
                </a:lnTo>
                <a:lnTo>
                  <a:pt x="7725999" y="324347"/>
                </a:lnTo>
                <a:lnTo>
                  <a:pt x="7769004" y="324347"/>
                </a:lnTo>
                <a:lnTo>
                  <a:pt x="7769004" y="475912"/>
                </a:lnTo>
                <a:lnTo>
                  <a:pt x="7725999" y="475912"/>
                </a:lnTo>
                <a:lnTo>
                  <a:pt x="7725999" y="650222"/>
                </a:lnTo>
                <a:lnTo>
                  <a:pt x="7716444" y="650222"/>
                </a:lnTo>
                <a:lnTo>
                  <a:pt x="7716444" y="475912"/>
                </a:lnTo>
                <a:lnTo>
                  <a:pt x="7673440" y="475912"/>
                </a:lnTo>
                <a:lnTo>
                  <a:pt x="7673440" y="324347"/>
                </a:lnTo>
                <a:lnTo>
                  <a:pt x="7716444" y="324347"/>
                </a:lnTo>
                <a:close/>
                <a:moveTo>
                  <a:pt x="3955028" y="83142"/>
                </a:moveTo>
                <a:lnTo>
                  <a:pt x="3964583" y="83142"/>
                </a:lnTo>
                <a:lnTo>
                  <a:pt x="3964583" y="206993"/>
                </a:lnTo>
                <a:lnTo>
                  <a:pt x="4007589" y="206993"/>
                </a:lnTo>
                <a:lnTo>
                  <a:pt x="4007589" y="314599"/>
                </a:lnTo>
                <a:lnTo>
                  <a:pt x="3964583" y="314599"/>
                </a:lnTo>
                <a:lnTo>
                  <a:pt x="3964583" y="438260"/>
                </a:lnTo>
                <a:lnTo>
                  <a:pt x="3955028" y="438260"/>
                </a:lnTo>
                <a:lnTo>
                  <a:pt x="3955028" y="314599"/>
                </a:lnTo>
                <a:lnTo>
                  <a:pt x="3912025" y="314599"/>
                </a:lnTo>
                <a:lnTo>
                  <a:pt x="3912025" y="206993"/>
                </a:lnTo>
                <a:lnTo>
                  <a:pt x="3955028" y="206993"/>
                </a:lnTo>
                <a:close/>
                <a:moveTo>
                  <a:pt x="7866862" y="0"/>
                </a:moveTo>
                <a:lnTo>
                  <a:pt x="7876417" y="0"/>
                </a:lnTo>
                <a:lnTo>
                  <a:pt x="7876417" y="120603"/>
                </a:lnTo>
                <a:lnTo>
                  <a:pt x="7919421" y="120603"/>
                </a:lnTo>
                <a:lnTo>
                  <a:pt x="7919421" y="225342"/>
                </a:lnTo>
                <a:lnTo>
                  <a:pt x="7876417" y="225342"/>
                </a:lnTo>
                <a:lnTo>
                  <a:pt x="7876417" y="345751"/>
                </a:lnTo>
                <a:lnTo>
                  <a:pt x="7866862" y="345751"/>
                </a:lnTo>
                <a:lnTo>
                  <a:pt x="7866862" y="225342"/>
                </a:lnTo>
                <a:lnTo>
                  <a:pt x="7823857" y="225342"/>
                </a:lnTo>
                <a:lnTo>
                  <a:pt x="7823857" y="120603"/>
                </a:lnTo>
                <a:lnTo>
                  <a:pt x="7866862" y="120603"/>
                </a:lnTo>
                <a:close/>
              </a:path>
            </a:pathLst>
          </a:custGeom>
          <a:solidFill>
            <a:schemeClr val="accent2">
              <a:alpha val="25000"/>
            </a:schemeClr>
          </a:solidFill>
          <a:ln w="0"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BCCE97D2-8357-ECE8-35B9-CAA6A6D5459A}"/>
              </a:ext>
            </a:extLst>
          </p:cNvPr>
          <p:cNvSpPr/>
          <p:nvPr/>
        </p:nvSpPr>
        <p:spPr>
          <a:xfrm flipV="1">
            <a:off x="2898" y="5001028"/>
            <a:ext cx="5853734" cy="1770861"/>
          </a:xfrm>
          <a:custGeom>
            <a:avLst/>
            <a:gdLst>
              <a:gd name="connsiteX0" fmla="*/ 1305214 w 9783301"/>
              <a:gd name="connsiteY0" fmla="*/ 2407074 h 2959628"/>
              <a:gd name="connsiteX1" fmla="*/ 1314772 w 9783301"/>
              <a:gd name="connsiteY1" fmla="*/ 2407074 h 2959628"/>
              <a:gd name="connsiteX2" fmla="*/ 1314772 w 9783301"/>
              <a:gd name="connsiteY2" fmla="*/ 2550422 h 2959628"/>
              <a:gd name="connsiteX3" fmla="*/ 1357770 w 9783301"/>
              <a:gd name="connsiteY3" fmla="*/ 2550422 h 2959628"/>
              <a:gd name="connsiteX4" fmla="*/ 1357770 w 9783301"/>
              <a:gd name="connsiteY4" fmla="*/ 2675038 h 2959628"/>
              <a:gd name="connsiteX5" fmla="*/ 1314772 w 9783301"/>
              <a:gd name="connsiteY5" fmla="*/ 2675038 h 2959628"/>
              <a:gd name="connsiteX6" fmla="*/ 1314772 w 9783301"/>
              <a:gd name="connsiteY6" fmla="*/ 2818192 h 2959628"/>
              <a:gd name="connsiteX7" fmla="*/ 1305214 w 9783301"/>
              <a:gd name="connsiteY7" fmla="*/ 2818192 h 2959628"/>
              <a:gd name="connsiteX8" fmla="*/ 1305214 w 9783301"/>
              <a:gd name="connsiteY8" fmla="*/ 2675038 h 2959628"/>
              <a:gd name="connsiteX9" fmla="*/ 1262206 w 9783301"/>
              <a:gd name="connsiteY9" fmla="*/ 2675038 h 2959628"/>
              <a:gd name="connsiteX10" fmla="*/ 1262206 w 9783301"/>
              <a:gd name="connsiteY10" fmla="*/ 2550422 h 2959628"/>
              <a:gd name="connsiteX11" fmla="*/ 1305214 w 9783301"/>
              <a:gd name="connsiteY11" fmla="*/ 2550422 h 2959628"/>
              <a:gd name="connsiteX12" fmla="*/ 101483 w 9783301"/>
              <a:gd name="connsiteY12" fmla="*/ 2175810 h 2959628"/>
              <a:gd name="connsiteX13" fmla="*/ 111038 w 9783301"/>
              <a:gd name="connsiteY13" fmla="*/ 2175810 h 2959628"/>
              <a:gd name="connsiteX14" fmla="*/ 111038 w 9783301"/>
              <a:gd name="connsiteY14" fmla="*/ 2236780 h 2959628"/>
              <a:gd name="connsiteX15" fmla="*/ 154038 w 9783301"/>
              <a:gd name="connsiteY15" fmla="*/ 2236780 h 2959628"/>
              <a:gd name="connsiteX16" fmla="*/ 154038 w 9783301"/>
              <a:gd name="connsiteY16" fmla="*/ 2289913 h 2959628"/>
              <a:gd name="connsiteX17" fmla="*/ 111038 w 9783301"/>
              <a:gd name="connsiteY17" fmla="*/ 2289913 h 2959628"/>
              <a:gd name="connsiteX18" fmla="*/ 111038 w 9783301"/>
              <a:gd name="connsiteY18" fmla="*/ 2351075 h 2959628"/>
              <a:gd name="connsiteX19" fmla="*/ 101483 w 9783301"/>
              <a:gd name="connsiteY19" fmla="*/ 2351075 h 2959628"/>
              <a:gd name="connsiteX20" fmla="*/ 101483 w 9783301"/>
              <a:gd name="connsiteY20" fmla="*/ 2289913 h 2959628"/>
              <a:gd name="connsiteX21" fmla="*/ 58474 w 9783301"/>
              <a:gd name="connsiteY21" fmla="*/ 2289913 h 2959628"/>
              <a:gd name="connsiteX22" fmla="*/ 58474 w 9783301"/>
              <a:gd name="connsiteY22" fmla="*/ 2236780 h 2959628"/>
              <a:gd name="connsiteX23" fmla="*/ 101483 w 9783301"/>
              <a:gd name="connsiteY23" fmla="*/ 2236780 h 2959628"/>
              <a:gd name="connsiteX24" fmla="*/ 0 w 9783301"/>
              <a:gd name="connsiteY24" fmla="*/ 2142361 h 2959628"/>
              <a:gd name="connsiteX25" fmla="*/ 3632 w 9783301"/>
              <a:gd name="connsiteY25" fmla="*/ 2142361 h 2959628"/>
              <a:gd name="connsiteX26" fmla="*/ 3632 w 9783301"/>
              <a:gd name="connsiteY26" fmla="*/ 2215564 h 2959628"/>
              <a:gd name="connsiteX27" fmla="*/ 0 w 9783301"/>
              <a:gd name="connsiteY27" fmla="*/ 2215564 h 2959628"/>
              <a:gd name="connsiteX28" fmla="*/ 853766 w 9783301"/>
              <a:gd name="connsiteY28" fmla="*/ 2039152 h 2959628"/>
              <a:gd name="connsiteX29" fmla="*/ 863321 w 9783301"/>
              <a:gd name="connsiteY29" fmla="*/ 2039152 h 2959628"/>
              <a:gd name="connsiteX30" fmla="*/ 863321 w 9783301"/>
              <a:gd name="connsiteY30" fmla="*/ 2133570 h 2959628"/>
              <a:gd name="connsiteX31" fmla="*/ 906323 w 9783301"/>
              <a:gd name="connsiteY31" fmla="*/ 2133570 h 2959628"/>
              <a:gd name="connsiteX32" fmla="*/ 906323 w 9783301"/>
              <a:gd name="connsiteY32" fmla="*/ 2215756 h 2959628"/>
              <a:gd name="connsiteX33" fmla="*/ 863321 w 9783301"/>
              <a:gd name="connsiteY33" fmla="*/ 2215756 h 2959628"/>
              <a:gd name="connsiteX34" fmla="*/ 863321 w 9783301"/>
              <a:gd name="connsiteY34" fmla="*/ 2310172 h 2959628"/>
              <a:gd name="connsiteX35" fmla="*/ 853766 w 9783301"/>
              <a:gd name="connsiteY35" fmla="*/ 2310172 h 2959628"/>
              <a:gd name="connsiteX36" fmla="*/ 853766 w 9783301"/>
              <a:gd name="connsiteY36" fmla="*/ 2215756 h 2959628"/>
              <a:gd name="connsiteX37" fmla="*/ 810759 w 9783301"/>
              <a:gd name="connsiteY37" fmla="*/ 2215756 h 2959628"/>
              <a:gd name="connsiteX38" fmla="*/ 810759 w 9783301"/>
              <a:gd name="connsiteY38" fmla="*/ 2133570 h 2959628"/>
              <a:gd name="connsiteX39" fmla="*/ 853766 w 9783301"/>
              <a:gd name="connsiteY39" fmla="*/ 2133570 h 2959628"/>
              <a:gd name="connsiteX40" fmla="*/ 251902 w 9783301"/>
              <a:gd name="connsiteY40" fmla="*/ 1995575 h 2959628"/>
              <a:gd name="connsiteX41" fmla="*/ 261459 w 9783301"/>
              <a:gd name="connsiteY41" fmla="*/ 1995575 h 2959628"/>
              <a:gd name="connsiteX42" fmla="*/ 261459 w 9783301"/>
              <a:gd name="connsiteY42" fmla="*/ 2200655 h 2959628"/>
              <a:gd name="connsiteX43" fmla="*/ 304457 w 9783301"/>
              <a:gd name="connsiteY43" fmla="*/ 2200655 h 2959628"/>
              <a:gd name="connsiteX44" fmla="*/ 304457 w 9783301"/>
              <a:gd name="connsiteY44" fmla="*/ 2378978 h 2959628"/>
              <a:gd name="connsiteX45" fmla="*/ 261459 w 9783301"/>
              <a:gd name="connsiteY45" fmla="*/ 2378978 h 2959628"/>
              <a:gd name="connsiteX46" fmla="*/ 261459 w 9783301"/>
              <a:gd name="connsiteY46" fmla="*/ 2584252 h 2959628"/>
              <a:gd name="connsiteX47" fmla="*/ 251902 w 9783301"/>
              <a:gd name="connsiteY47" fmla="*/ 2584252 h 2959628"/>
              <a:gd name="connsiteX48" fmla="*/ 251902 w 9783301"/>
              <a:gd name="connsiteY48" fmla="*/ 2378978 h 2959628"/>
              <a:gd name="connsiteX49" fmla="*/ 208893 w 9783301"/>
              <a:gd name="connsiteY49" fmla="*/ 2378978 h 2959628"/>
              <a:gd name="connsiteX50" fmla="*/ 208893 w 9783301"/>
              <a:gd name="connsiteY50" fmla="*/ 2200655 h 2959628"/>
              <a:gd name="connsiteX51" fmla="*/ 251902 w 9783301"/>
              <a:gd name="connsiteY51" fmla="*/ 2200655 h 2959628"/>
              <a:gd name="connsiteX52" fmla="*/ 1154604 w 9783301"/>
              <a:gd name="connsiteY52" fmla="*/ 1964420 h 2959628"/>
              <a:gd name="connsiteX53" fmla="*/ 1164160 w 9783301"/>
              <a:gd name="connsiteY53" fmla="*/ 1964420 h 2959628"/>
              <a:gd name="connsiteX54" fmla="*/ 1164160 w 9783301"/>
              <a:gd name="connsiteY54" fmla="*/ 2311129 h 2959628"/>
              <a:gd name="connsiteX55" fmla="*/ 1207160 w 9783301"/>
              <a:gd name="connsiteY55" fmla="*/ 2311129 h 2959628"/>
              <a:gd name="connsiteX56" fmla="*/ 1207160 w 9783301"/>
              <a:gd name="connsiteY56" fmla="*/ 2612729 h 2959628"/>
              <a:gd name="connsiteX57" fmla="*/ 1164160 w 9783301"/>
              <a:gd name="connsiteY57" fmla="*/ 2612729 h 2959628"/>
              <a:gd name="connsiteX58" fmla="*/ 1164160 w 9783301"/>
              <a:gd name="connsiteY58" fmla="*/ 2959628 h 2959628"/>
              <a:gd name="connsiteX59" fmla="*/ 1154604 w 9783301"/>
              <a:gd name="connsiteY59" fmla="*/ 2959628 h 2959628"/>
              <a:gd name="connsiteX60" fmla="*/ 1154604 w 9783301"/>
              <a:gd name="connsiteY60" fmla="*/ 2612729 h 2959628"/>
              <a:gd name="connsiteX61" fmla="*/ 1111596 w 9783301"/>
              <a:gd name="connsiteY61" fmla="*/ 2612729 h 2959628"/>
              <a:gd name="connsiteX62" fmla="*/ 1111596 w 9783301"/>
              <a:gd name="connsiteY62" fmla="*/ 2311129 h 2959628"/>
              <a:gd name="connsiteX63" fmla="*/ 1154604 w 9783301"/>
              <a:gd name="connsiteY63" fmla="*/ 2311129 h 2959628"/>
              <a:gd name="connsiteX64" fmla="*/ 703349 w 9783301"/>
              <a:gd name="connsiteY64" fmla="*/ 1944352 h 2959628"/>
              <a:gd name="connsiteX65" fmla="*/ 712904 w 9783301"/>
              <a:gd name="connsiteY65" fmla="*/ 1944352 h 2959628"/>
              <a:gd name="connsiteX66" fmla="*/ 712904 w 9783301"/>
              <a:gd name="connsiteY66" fmla="*/ 2076232 h 2959628"/>
              <a:gd name="connsiteX67" fmla="*/ 755903 w 9783301"/>
              <a:gd name="connsiteY67" fmla="*/ 2076232 h 2959628"/>
              <a:gd name="connsiteX68" fmla="*/ 755903 w 9783301"/>
              <a:gd name="connsiteY68" fmla="*/ 2190909 h 2959628"/>
              <a:gd name="connsiteX69" fmla="*/ 712904 w 9783301"/>
              <a:gd name="connsiteY69" fmla="*/ 2190909 h 2959628"/>
              <a:gd name="connsiteX70" fmla="*/ 712904 w 9783301"/>
              <a:gd name="connsiteY70" fmla="*/ 2322787 h 2959628"/>
              <a:gd name="connsiteX71" fmla="*/ 703349 w 9783301"/>
              <a:gd name="connsiteY71" fmla="*/ 2322787 h 2959628"/>
              <a:gd name="connsiteX72" fmla="*/ 703349 w 9783301"/>
              <a:gd name="connsiteY72" fmla="*/ 2190909 h 2959628"/>
              <a:gd name="connsiteX73" fmla="*/ 660339 w 9783301"/>
              <a:gd name="connsiteY73" fmla="*/ 2190909 h 2959628"/>
              <a:gd name="connsiteX74" fmla="*/ 660339 w 9783301"/>
              <a:gd name="connsiteY74" fmla="*/ 2076232 h 2959628"/>
              <a:gd name="connsiteX75" fmla="*/ 703349 w 9783301"/>
              <a:gd name="connsiteY75" fmla="*/ 2076232 h 2959628"/>
              <a:gd name="connsiteX76" fmla="*/ 1756472 w 9783301"/>
              <a:gd name="connsiteY76" fmla="*/ 1943014 h 2959628"/>
              <a:gd name="connsiteX77" fmla="*/ 1766028 w 9783301"/>
              <a:gd name="connsiteY77" fmla="*/ 1943014 h 2959628"/>
              <a:gd name="connsiteX78" fmla="*/ 1766028 w 9783301"/>
              <a:gd name="connsiteY78" fmla="*/ 2117132 h 2959628"/>
              <a:gd name="connsiteX79" fmla="*/ 1809026 w 9783301"/>
              <a:gd name="connsiteY79" fmla="*/ 2117132 h 2959628"/>
              <a:gd name="connsiteX80" fmla="*/ 1809026 w 9783301"/>
              <a:gd name="connsiteY80" fmla="*/ 2268697 h 2959628"/>
              <a:gd name="connsiteX81" fmla="*/ 1766028 w 9783301"/>
              <a:gd name="connsiteY81" fmla="*/ 2268697 h 2959628"/>
              <a:gd name="connsiteX82" fmla="*/ 1766028 w 9783301"/>
              <a:gd name="connsiteY82" fmla="*/ 2443007 h 2959628"/>
              <a:gd name="connsiteX83" fmla="*/ 1756472 w 9783301"/>
              <a:gd name="connsiteY83" fmla="*/ 2443007 h 2959628"/>
              <a:gd name="connsiteX84" fmla="*/ 1756472 w 9783301"/>
              <a:gd name="connsiteY84" fmla="*/ 2268697 h 2959628"/>
              <a:gd name="connsiteX85" fmla="*/ 1713461 w 9783301"/>
              <a:gd name="connsiteY85" fmla="*/ 2268697 h 2959628"/>
              <a:gd name="connsiteX86" fmla="*/ 1713461 w 9783301"/>
              <a:gd name="connsiteY86" fmla="*/ 2117132 h 2959628"/>
              <a:gd name="connsiteX87" fmla="*/ 1756472 w 9783301"/>
              <a:gd name="connsiteY87" fmla="*/ 2117132 h 2959628"/>
              <a:gd name="connsiteX88" fmla="*/ 5217043 w 9783301"/>
              <a:gd name="connsiteY88" fmla="*/ 1642178 h 2959628"/>
              <a:gd name="connsiteX89" fmla="*/ 5226598 w 9783301"/>
              <a:gd name="connsiteY89" fmla="*/ 1642178 h 2959628"/>
              <a:gd name="connsiteX90" fmla="*/ 5226598 w 9783301"/>
              <a:gd name="connsiteY90" fmla="*/ 1792978 h 2959628"/>
              <a:gd name="connsiteX91" fmla="*/ 5269602 w 9783301"/>
              <a:gd name="connsiteY91" fmla="*/ 1792978 h 2959628"/>
              <a:gd name="connsiteX92" fmla="*/ 5269602 w 9783301"/>
              <a:gd name="connsiteY92" fmla="*/ 1924091 h 2959628"/>
              <a:gd name="connsiteX93" fmla="*/ 5226598 w 9783301"/>
              <a:gd name="connsiteY93" fmla="*/ 1924091 h 2959628"/>
              <a:gd name="connsiteX94" fmla="*/ 5226598 w 9783301"/>
              <a:gd name="connsiteY94" fmla="*/ 2074893 h 2959628"/>
              <a:gd name="connsiteX95" fmla="*/ 5217043 w 9783301"/>
              <a:gd name="connsiteY95" fmla="*/ 2074893 h 2959628"/>
              <a:gd name="connsiteX96" fmla="*/ 5217043 w 9783301"/>
              <a:gd name="connsiteY96" fmla="*/ 1924091 h 2959628"/>
              <a:gd name="connsiteX97" fmla="*/ 5174038 w 9783301"/>
              <a:gd name="connsiteY97" fmla="*/ 1924091 h 2959628"/>
              <a:gd name="connsiteX98" fmla="*/ 5174038 w 9783301"/>
              <a:gd name="connsiteY98" fmla="*/ 1792978 h 2959628"/>
              <a:gd name="connsiteX99" fmla="*/ 5217043 w 9783301"/>
              <a:gd name="connsiteY99" fmla="*/ 1792978 h 2959628"/>
              <a:gd name="connsiteX100" fmla="*/ 2358337 w 9783301"/>
              <a:gd name="connsiteY100" fmla="*/ 1511063 h 2959628"/>
              <a:gd name="connsiteX101" fmla="*/ 2367892 w 9783301"/>
              <a:gd name="connsiteY101" fmla="*/ 1511063 h 2959628"/>
              <a:gd name="connsiteX102" fmla="*/ 2367892 w 9783301"/>
              <a:gd name="connsiteY102" fmla="*/ 1588662 h 2959628"/>
              <a:gd name="connsiteX103" fmla="*/ 2410890 w 9783301"/>
              <a:gd name="connsiteY103" fmla="*/ 1588662 h 2959628"/>
              <a:gd name="connsiteX104" fmla="*/ 2410890 w 9783301"/>
              <a:gd name="connsiteY104" fmla="*/ 1656130 h 2959628"/>
              <a:gd name="connsiteX105" fmla="*/ 2367892 w 9783301"/>
              <a:gd name="connsiteY105" fmla="*/ 1656130 h 2959628"/>
              <a:gd name="connsiteX106" fmla="*/ 2367892 w 9783301"/>
              <a:gd name="connsiteY106" fmla="*/ 1733537 h 2959628"/>
              <a:gd name="connsiteX107" fmla="*/ 2358337 w 9783301"/>
              <a:gd name="connsiteY107" fmla="*/ 1733537 h 2959628"/>
              <a:gd name="connsiteX108" fmla="*/ 2358337 w 9783301"/>
              <a:gd name="connsiteY108" fmla="*/ 1656130 h 2959628"/>
              <a:gd name="connsiteX109" fmla="*/ 2315326 w 9783301"/>
              <a:gd name="connsiteY109" fmla="*/ 1656130 h 2959628"/>
              <a:gd name="connsiteX110" fmla="*/ 2315326 w 9783301"/>
              <a:gd name="connsiteY110" fmla="*/ 1588662 h 2959628"/>
              <a:gd name="connsiteX111" fmla="*/ 2358337 w 9783301"/>
              <a:gd name="connsiteY111" fmla="*/ 1588662 h 2959628"/>
              <a:gd name="connsiteX112" fmla="*/ 9279485 w 9783301"/>
              <a:gd name="connsiteY112" fmla="*/ 1376701 h 2959628"/>
              <a:gd name="connsiteX113" fmla="*/ 9289042 w 9783301"/>
              <a:gd name="connsiteY113" fmla="*/ 1376701 h 2959628"/>
              <a:gd name="connsiteX114" fmla="*/ 9289042 w 9783301"/>
              <a:gd name="connsiteY114" fmla="*/ 1490039 h 2959628"/>
              <a:gd name="connsiteX115" fmla="*/ 9332046 w 9783301"/>
              <a:gd name="connsiteY115" fmla="*/ 1490039 h 2959628"/>
              <a:gd name="connsiteX116" fmla="*/ 9332046 w 9783301"/>
              <a:gd name="connsiteY116" fmla="*/ 1588661 h 2959628"/>
              <a:gd name="connsiteX117" fmla="*/ 9289042 w 9783301"/>
              <a:gd name="connsiteY117" fmla="*/ 1588661 h 2959628"/>
              <a:gd name="connsiteX118" fmla="*/ 9289042 w 9783301"/>
              <a:gd name="connsiteY118" fmla="*/ 1702003 h 2959628"/>
              <a:gd name="connsiteX119" fmla="*/ 9279485 w 9783301"/>
              <a:gd name="connsiteY119" fmla="*/ 1702003 h 2959628"/>
              <a:gd name="connsiteX120" fmla="*/ 9279485 w 9783301"/>
              <a:gd name="connsiteY120" fmla="*/ 1588661 h 2959628"/>
              <a:gd name="connsiteX121" fmla="*/ 9236482 w 9783301"/>
              <a:gd name="connsiteY121" fmla="*/ 1588661 h 2959628"/>
              <a:gd name="connsiteX122" fmla="*/ 9236482 w 9783301"/>
              <a:gd name="connsiteY122" fmla="*/ 1490039 h 2959628"/>
              <a:gd name="connsiteX123" fmla="*/ 9279485 w 9783301"/>
              <a:gd name="connsiteY123" fmla="*/ 1490039 h 2959628"/>
              <a:gd name="connsiteX124" fmla="*/ 2960203 w 9783301"/>
              <a:gd name="connsiteY124" fmla="*/ 1237366 h 2959628"/>
              <a:gd name="connsiteX125" fmla="*/ 2969760 w 9783301"/>
              <a:gd name="connsiteY125" fmla="*/ 1237366 h 2959628"/>
              <a:gd name="connsiteX126" fmla="*/ 2969760 w 9783301"/>
              <a:gd name="connsiteY126" fmla="*/ 1393711 h 2959628"/>
              <a:gd name="connsiteX127" fmla="*/ 3012754 w 9783301"/>
              <a:gd name="connsiteY127" fmla="*/ 1393711 h 2959628"/>
              <a:gd name="connsiteX128" fmla="*/ 3012754 w 9783301"/>
              <a:gd name="connsiteY128" fmla="*/ 1529604 h 2959628"/>
              <a:gd name="connsiteX129" fmla="*/ 2969760 w 9783301"/>
              <a:gd name="connsiteY129" fmla="*/ 1529604 h 2959628"/>
              <a:gd name="connsiteX130" fmla="*/ 2969760 w 9783301"/>
              <a:gd name="connsiteY130" fmla="*/ 1685946 h 2959628"/>
              <a:gd name="connsiteX131" fmla="*/ 2960203 w 9783301"/>
              <a:gd name="connsiteY131" fmla="*/ 1685946 h 2959628"/>
              <a:gd name="connsiteX132" fmla="*/ 2960203 w 9783301"/>
              <a:gd name="connsiteY132" fmla="*/ 1529604 h 2959628"/>
              <a:gd name="connsiteX133" fmla="*/ 2917190 w 9783301"/>
              <a:gd name="connsiteY133" fmla="*/ 1529604 h 2959628"/>
              <a:gd name="connsiteX134" fmla="*/ 2917190 w 9783301"/>
              <a:gd name="connsiteY134" fmla="*/ 1393711 h 2959628"/>
              <a:gd name="connsiteX135" fmla="*/ 2960203 w 9783301"/>
              <a:gd name="connsiteY135" fmla="*/ 1393711 h 2959628"/>
              <a:gd name="connsiteX136" fmla="*/ 5969326 w 9783301"/>
              <a:gd name="connsiteY136" fmla="*/ 1202773 h 2959628"/>
              <a:gd name="connsiteX137" fmla="*/ 5978883 w 9783301"/>
              <a:gd name="connsiteY137" fmla="*/ 1202773 h 2959628"/>
              <a:gd name="connsiteX138" fmla="*/ 5978883 w 9783301"/>
              <a:gd name="connsiteY138" fmla="*/ 1469207 h 2959628"/>
              <a:gd name="connsiteX139" fmla="*/ 6021885 w 9783301"/>
              <a:gd name="connsiteY139" fmla="*/ 1469207 h 2959628"/>
              <a:gd name="connsiteX140" fmla="*/ 6021885 w 9783301"/>
              <a:gd name="connsiteY140" fmla="*/ 1700855 h 2959628"/>
              <a:gd name="connsiteX141" fmla="*/ 5978883 w 9783301"/>
              <a:gd name="connsiteY141" fmla="*/ 1700855 h 2959628"/>
              <a:gd name="connsiteX142" fmla="*/ 5978883 w 9783301"/>
              <a:gd name="connsiteY142" fmla="*/ 1967479 h 2959628"/>
              <a:gd name="connsiteX143" fmla="*/ 5969326 w 9783301"/>
              <a:gd name="connsiteY143" fmla="*/ 1967479 h 2959628"/>
              <a:gd name="connsiteX144" fmla="*/ 5969326 w 9783301"/>
              <a:gd name="connsiteY144" fmla="*/ 1700855 h 2959628"/>
              <a:gd name="connsiteX145" fmla="*/ 5926321 w 9783301"/>
              <a:gd name="connsiteY145" fmla="*/ 1700855 h 2959628"/>
              <a:gd name="connsiteX146" fmla="*/ 5926321 w 9783301"/>
              <a:gd name="connsiteY146" fmla="*/ 1469207 h 2959628"/>
              <a:gd name="connsiteX147" fmla="*/ 5969326 w 9783301"/>
              <a:gd name="connsiteY147" fmla="*/ 1469207 h 2959628"/>
              <a:gd name="connsiteX148" fmla="*/ 8978459 w 9783301"/>
              <a:gd name="connsiteY148" fmla="*/ 1110457 h 2959628"/>
              <a:gd name="connsiteX149" fmla="*/ 8988016 w 9783301"/>
              <a:gd name="connsiteY149" fmla="*/ 1110457 h 2959628"/>
              <a:gd name="connsiteX150" fmla="*/ 8988016 w 9783301"/>
              <a:gd name="connsiteY150" fmla="*/ 1254378 h 2959628"/>
              <a:gd name="connsiteX151" fmla="*/ 9031017 w 9783301"/>
              <a:gd name="connsiteY151" fmla="*/ 1254378 h 2959628"/>
              <a:gd name="connsiteX152" fmla="*/ 9031017 w 9783301"/>
              <a:gd name="connsiteY152" fmla="*/ 1379568 h 2959628"/>
              <a:gd name="connsiteX153" fmla="*/ 8988016 w 9783301"/>
              <a:gd name="connsiteY153" fmla="*/ 1379568 h 2959628"/>
              <a:gd name="connsiteX154" fmla="*/ 8988016 w 9783301"/>
              <a:gd name="connsiteY154" fmla="*/ 1523678 h 2959628"/>
              <a:gd name="connsiteX155" fmla="*/ 8978459 w 9783301"/>
              <a:gd name="connsiteY155" fmla="*/ 1523678 h 2959628"/>
              <a:gd name="connsiteX156" fmla="*/ 8978459 w 9783301"/>
              <a:gd name="connsiteY156" fmla="*/ 1379568 h 2959628"/>
              <a:gd name="connsiteX157" fmla="*/ 8935453 w 9783301"/>
              <a:gd name="connsiteY157" fmla="*/ 1379568 h 2959628"/>
              <a:gd name="connsiteX158" fmla="*/ 8935453 w 9783301"/>
              <a:gd name="connsiteY158" fmla="*/ 1254378 h 2959628"/>
              <a:gd name="connsiteX159" fmla="*/ 8978459 w 9783301"/>
              <a:gd name="connsiteY159" fmla="*/ 1254378 h 2959628"/>
              <a:gd name="connsiteX160" fmla="*/ 5818907 w 9783301"/>
              <a:gd name="connsiteY160" fmla="*/ 1075289 h 2959628"/>
              <a:gd name="connsiteX161" fmla="*/ 5828464 w 9783301"/>
              <a:gd name="connsiteY161" fmla="*/ 1075289 h 2959628"/>
              <a:gd name="connsiteX162" fmla="*/ 5828464 w 9783301"/>
              <a:gd name="connsiteY162" fmla="*/ 1349943 h 2959628"/>
              <a:gd name="connsiteX163" fmla="*/ 5871468 w 9783301"/>
              <a:gd name="connsiteY163" fmla="*/ 1349943 h 2959628"/>
              <a:gd name="connsiteX164" fmla="*/ 5871468 w 9783301"/>
              <a:gd name="connsiteY164" fmla="*/ 1588662 h 2959628"/>
              <a:gd name="connsiteX165" fmla="*/ 5828464 w 9783301"/>
              <a:gd name="connsiteY165" fmla="*/ 1588662 h 2959628"/>
              <a:gd name="connsiteX166" fmla="*/ 5828464 w 9783301"/>
              <a:gd name="connsiteY166" fmla="*/ 1863121 h 2959628"/>
              <a:gd name="connsiteX167" fmla="*/ 5818907 w 9783301"/>
              <a:gd name="connsiteY167" fmla="*/ 1863121 h 2959628"/>
              <a:gd name="connsiteX168" fmla="*/ 5818907 w 9783301"/>
              <a:gd name="connsiteY168" fmla="*/ 1588662 h 2959628"/>
              <a:gd name="connsiteX169" fmla="*/ 5775904 w 9783301"/>
              <a:gd name="connsiteY169" fmla="*/ 1588662 h 2959628"/>
              <a:gd name="connsiteX170" fmla="*/ 5775904 w 9783301"/>
              <a:gd name="connsiteY170" fmla="*/ 1349943 h 2959628"/>
              <a:gd name="connsiteX171" fmla="*/ 5818907 w 9783301"/>
              <a:gd name="connsiteY171" fmla="*/ 1349943 h 2959628"/>
              <a:gd name="connsiteX172" fmla="*/ 9429904 w 9783301"/>
              <a:gd name="connsiteY172" fmla="*/ 1072996 h 2959628"/>
              <a:gd name="connsiteX173" fmla="*/ 9439461 w 9783301"/>
              <a:gd name="connsiteY173" fmla="*/ 1072996 h 2959628"/>
              <a:gd name="connsiteX174" fmla="*/ 9439461 w 9783301"/>
              <a:gd name="connsiteY174" fmla="*/ 1254378 h 2959628"/>
              <a:gd name="connsiteX175" fmla="*/ 9482465 w 9783301"/>
              <a:gd name="connsiteY175" fmla="*/ 1254378 h 2959628"/>
              <a:gd name="connsiteX176" fmla="*/ 9482465 w 9783301"/>
              <a:gd name="connsiteY176" fmla="*/ 1412059 h 2959628"/>
              <a:gd name="connsiteX177" fmla="*/ 9439461 w 9783301"/>
              <a:gd name="connsiteY177" fmla="*/ 1412059 h 2959628"/>
              <a:gd name="connsiteX178" fmla="*/ 9439461 w 9783301"/>
              <a:gd name="connsiteY178" fmla="*/ 1593631 h 2959628"/>
              <a:gd name="connsiteX179" fmla="*/ 9429904 w 9783301"/>
              <a:gd name="connsiteY179" fmla="*/ 1593631 h 2959628"/>
              <a:gd name="connsiteX180" fmla="*/ 9429904 w 9783301"/>
              <a:gd name="connsiteY180" fmla="*/ 1412059 h 2959628"/>
              <a:gd name="connsiteX181" fmla="*/ 9386901 w 9783301"/>
              <a:gd name="connsiteY181" fmla="*/ 1412059 h 2959628"/>
              <a:gd name="connsiteX182" fmla="*/ 9386901 w 9783301"/>
              <a:gd name="connsiteY182" fmla="*/ 1254378 h 2959628"/>
              <a:gd name="connsiteX183" fmla="*/ 9429904 w 9783301"/>
              <a:gd name="connsiteY183" fmla="*/ 1254378 h 2959628"/>
              <a:gd name="connsiteX184" fmla="*/ 3261039 w 9783301"/>
              <a:gd name="connsiteY184" fmla="*/ 969405 h 2959628"/>
              <a:gd name="connsiteX185" fmla="*/ 3270593 w 9783301"/>
              <a:gd name="connsiteY185" fmla="*/ 969405 h 2959628"/>
              <a:gd name="connsiteX186" fmla="*/ 3270593 w 9783301"/>
              <a:gd name="connsiteY186" fmla="*/ 1178117 h 2959628"/>
              <a:gd name="connsiteX187" fmla="*/ 3313592 w 9783301"/>
              <a:gd name="connsiteY187" fmla="*/ 1178117 h 2959628"/>
              <a:gd name="connsiteX188" fmla="*/ 3313592 w 9783301"/>
              <a:gd name="connsiteY188" fmla="*/ 1359690 h 2959628"/>
              <a:gd name="connsiteX189" fmla="*/ 3270593 w 9783301"/>
              <a:gd name="connsiteY189" fmla="*/ 1359690 h 2959628"/>
              <a:gd name="connsiteX190" fmla="*/ 3270593 w 9783301"/>
              <a:gd name="connsiteY190" fmla="*/ 1568594 h 2959628"/>
              <a:gd name="connsiteX191" fmla="*/ 3261039 w 9783301"/>
              <a:gd name="connsiteY191" fmla="*/ 1568594 h 2959628"/>
              <a:gd name="connsiteX192" fmla="*/ 3261039 w 9783301"/>
              <a:gd name="connsiteY192" fmla="*/ 1359690 h 2959628"/>
              <a:gd name="connsiteX193" fmla="*/ 3218028 w 9783301"/>
              <a:gd name="connsiteY193" fmla="*/ 1359690 h 2959628"/>
              <a:gd name="connsiteX194" fmla="*/ 3218028 w 9783301"/>
              <a:gd name="connsiteY194" fmla="*/ 1178117 h 2959628"/>
              <a:gd name="connsiteX195" fmla="*/ 3261039 w 9783301"/>
              <a:gd name="connsiteY195" fmla="*/ 1178117 h 2959628"/>
              <a:gd name="connsiteX196" fmla="*/ 7323473 w 9783301"/>
              <a:gd name="connsiteY196" fmla="*/ 966538 h 2959628"/>
              <a:gd name="connsiteX197" fmla="*/ 7333030 w 9783301"/>
              <a:gd name="connsiteY197" fmla="*/ 966538 h 2959628"/>
              <a:gd name="connsiteX198" fmla="*/ 7333030 w 9783301"/>
              <a:gd name="connsiteY198" fmla="*/ 1082934 h 2959628"/>
              <a:gd name="connsiteX199" fmla="*/ 7376034 w 9783301"/>
              <a:gd name="connsiteY199" fmla="*/ 1082934 h 2959628"/>
              <a:gd name="connsiteX200" fmla="*/ 7376034 w 9783301"/>
              <a:gd name="connsiteY200" fmla="*/ 1184233 h 2959628"/>
              <a:gd name="connsiteX201" fmla="*/ 7333030 w 9783301"/>
              <a:gd name="connsiteY201" fmla="*/ 1184233 h 2959628"/>
              <a:gd name="connsiteX202" fmla="*/ 7333030 w 9783301"/>
              <a:gd name="connsiteY202" fmla="*/ 1300631 h 2959628"/>
              <a:gd name="connsiteX203" fmla="*/ 7323473 w 9783301"/>
              <a:gd name="connsiteY203" fmla="*/ 1300631 h 2959628"/>
              <a:gd name="connsiteX204" fmla="*/ 7323473 w 9783301"/>
              <a:gd name="connsiteY204" fmla="*/ 1184233 h 2959628"/>
              <a:gd name="connsiteX205" fmla="*/ 7280470 w 9783301"/>
              <a:gd name="connsiteY205" fmla="*/ 1184233 h 2959628"/>
              <a:gd name="connsiteX206" fmla="*/ 7280470 w 9783301"/>
              <a:gd name="connsiteY206" fmla="*/ 1082934 h 2959628"/>
              <a:gd name="connsiteX207" fmla="*/ 7323473 w 9783301"/>
              <a:gd name="connsiteY207" fmla="*/ 1082934 h 2959628"/>
              <a:gd name="connsiteX208" fmla="*/ 9730742 w 9783301"/>
              <a:gd name="connsiteY208" fmla="*/ 956599 h 2959628"/>
              <a:gd name="connsiteX209" fmla="*/ 9740297 w 9783301"/>
              <a:gd name="connsiteY209" fmla="*/ 956599 h 2959628"/>
              <a:gd name="connsiteX210" fmla="*/ 9740297 w 9783301"/>
              <a:gd name="connsiteY210" fmla="*/ 1127659 h 2959628"/>
              <a:gd name="connsiteX211" fmla="*/ 9783301 w 9783301"/>
              <a:gd name="connsiteY211" fmla="*/ 1127659 h 2959628"/>
              <a:gd name="connsiteX212" fmla="*/ 9783301 w 9783301"/>
              <a:gd name="connsiteY212" fmla="*/ 1276358 h 2959628"/>
              <a:gd name="connsiteX213" fmla="*/ 9740297 w 9783301"/>
              <a:gd name="connsiteY213" fmla="*/ 1276358 h 2959628"/>
              <a:gd name="connsiteX214" fmla="*/ 9740297 w 9783301"/>
              <a:gd name="connsiteY214" fmla="*/ 1447227 h 2959628"/>
              <a:gd name="connsiteX215" fmla="*/ 9730742 w 9783301"/>
              <a:gd name="connsiteY215" fmla="*/ 1447227 h 2959628"/>
              <a:gd name="connsiteX216" fmla="*/ 9730742 w 9783301"/>
              <a:gd name="connsiteY216" fmla="*/ 1276358 h 2959628"/>
              <a:gd name="connsiteX217" fmla="*/ 9687737 w 9783301"/>
              <a:gd name="connsiteY217" fmla="*/ 1276358 h 2959628"/>
              <a:gd name="connsiteX218" fmla="*/ 9687737 w 9783301"/>
              <a:gd name="connsiteY218" fmla="*/ 1127659 h 2959628"/>
              <a:gd name="connsiteX219" fmla="*/ 9730742 w 9783301"/>
              <a:gd name="connsiteY219" fmla="*/ 1127659 h 2959628"/>
              <a:gd name="connsiteX220" fmla="*/ 6420771 w 9783301"/>
              <a:gd name="connsiteY220" fmla="*/ 929267 h 2959628"/>
              <a:gd name="connsiteX221" fmla="*/ 6430328 w 9783301"/>
              <a:gd name="connsiteY221" fmla="*/ 929267 h 2959628"/>
              <a:gd name="connsiteX222" fmla="*/ 6430328 w 9783301"/>
              <a:gd name="connsiteY222" fmla="*/ 1281901 h 2959628"/>
              <a:gd name="connsiteX223" fmla="*/ 6473332 w 9783301"/>
              <a:gd name="connsiteY223" fmla="*/ 1281901 h 2959628"/>
              <a:gd name="connsiteX224" fmla="*/ 6473332 w 9783301"/>
              <a:gd name="connsiteY224" fmla="*/ 1588662 h 2959628"/>
              <a:gd name="connsiteX225" fmla="*/ 6430328 w 9783301"/>
              <a:gd name="connsiteY225" fmla="*/ 1588662 h 2959628"/>
              <a:gd name="connsiteX226" fmla="*/ 6430328 w 9783301"/>
              <a:gd name="connsiteY226" fmla="*/ 1941294 h 2959628"/>
              <a:gd name="connsiteX227" fmla="*/ 6420771 w 9783301"/>
              <a:gd name="connsiteY227" fmla="*/ 1941294 h 2959628"/>
              <a:gd name="connsiteX228" fmla="*/ 6420771 w 9783301"/>
              <a:gd name="connsiteY228" fmla="*/ 1588662 h 2959628"/>
              <a:gd name="connsiteX229" fmla="*/ 6377768 w 9783301"/>
              <a:gd name="connsiteY229" fmla="*/ 1588662 h 2959628"/>
              <a:gd name="connsiteX230" fmla="*/ 6377768 w 9783301"/>
              <a:gd name="connsiteY230" fmla="*/ 1281901 h 2959628"/>
              <a:gd name="connsiteX231" fmla="*/ 6420771 w 9783301"/>
              <a:gd name="connsiteY231" fmla="*/ 1281901 h 2959628"/>
              <a:gd name="connsiteX232" fmla="*/ 7473892 w 9783301"/>
              <a:gd name="connsiteY232" fmla="*/ 847656 h 2959628"/>
              <a:gd name="connsiteX233" fmla="*/ 7483449 w 9783301"/>
              <a:gd name="connsiteY233" fmla="*/ 847656 h 2959628"/>
              <a:gd name="connsiteX234" fmla="*/ 7483449 w 9783301"/>
              <a:gd name="connsiteY234" fmla="*/ 1000559 h 2959628"/>
              <a:gd name="connsiteX235" fmla="*/ 7526451 w 9783301"/>
              <a:gd name="connsiteY235" fmla="*/ 1000559 h 2959628"/>
              <a:gd name="connsiteX236" fmla="*/ 7526451 w 9783301"/>
              <a:gd name="connsiteY236" fmla="*/ 1133585 h 2959628"/>
              <a:gd name="connsiteX237" fmla="*/ 7483449 w 9783301"/>
              <a:gd name="connsiteY237" fmla="*/ 1133585 h 2959628"/>
              <a:gd name="connsiteX238" fmla="*/ 7483449 w 9783301"/>
              <a:gd name="connsiteY238" fmla="*/ 1286488 h 2959628"/>
              <a:gd name="connsiteX239" fmla="*/ 7473892 w 9783301"/>
              <a:gd name="connsiteY239" fmla="*/ 1286488 h 2959628"/>
              <a:gd name="connsiteX240" fmla="*/ 7473892 w 9783301"/>
              <a:gd name="connsiteY240" fmla="*/ 1133585 h 2959628"/>
              <a:gd name="connsiteX241" fmla="*/ 7430887 w 9783301"/>
              <a:gd name="connsiteY241" fmla="*/ 1133585 h 2959628"/>
              <a:gd name="connsiteX242" fmla="*/ 7430887 w 9783301"/>
              <a:gd name="connsiteY242" fmla="*/ 1000559 h 2959628"/>
              <a:gd name="connsiteX243" fmla="*/ 7473892 w 9783301"/>
              <a:gd name="connsiteY243" fmla="*/ 1000559 h 2959628"/>
              <a:gd name="connsiteX244" fmla="*/ 8828040 w 9783301"/>
              <a:gd name="connsiteY244" fmla="*/ 677360 h 2959628"/>
              <a:gd name="connsiteX245" fmla="*/ 8837597 w 9783301"/>
              <a:gd name="connsiteY245" fmla="*/ 677360 h 2959628"/>
              <a:gd name="connsiteX246" fmla="*/ 8837597 w 9783301"/>
              <a:gd name="connsiteY246" fmla="*/ 1035534 h 2959628"/>
              <a:gd name="connsiteX247" fmla="*/ 8880601 w 9783301"/>
              <a:gd name="connsiteY247" fmla="*/ 1035534 h 2959628"/>
              <a:gd name="connsiteX248" fmla="*/ 8880601 w 9783301"/>
              <a:gd name="connsiteY248" fmla="*/ 1347073 h 2959628"/>
              <a:gd name="connsiteX249" fmla="*/ 8837597 w 9783301"/>
              <a:gd name="connsiteY249" fmla="*/ 1347073 h 2959628"/>
              <a:gd name="connsiteX250" fmla="*/ 8837597 w 9783301"/>
              <a:gd name="connsiteY250" fmla="*/ 1705251 h 2959628"/>
              <a:gd name="connsiteX251" fmla="*/ 8828040 w 9783301"/>
              <a:gd name="connsiteY251" fmla="*/ 1705251 h 2959628"/>
              <a:gd name="connsiteX252" fmla="*/ 8828040 w 9783301"/>
              <a:gd name="connsiteY252" fmla="*/ 1347073 h 2959628"/>
              <a:gd name="connsiteX253" fmla="*/ 8785037 w 9783301"/>
              <a:gd name="connsiteY253" fmla="*/ 1347073 h 2959628"/>
              <a:gd name="connsiteX254" fmla="*/ 8785037 w 9783301"/>
              <a:gd name="connsiteY254" fmla="*/ 1035534 h 2959628"/>
              <a:gd name="connsiteX255" fmla="*/ 8828040 w 9783301"/>
              <a:gd name="connsiteY255" fmla="*/ 1035534 h 2959628"/>
              <a:gd name="connsiteX256" fmla="*/ 3562058 w 9783301"/>
              <a:gd name="connsiteY256" fmla="*/ 662834 h 2959628"/>
              <a:gd name="connsiteX257" fmla="*/ 3571613 w 9783301"/>
              <a:gd name="connsiteY257" fmla="*/ 662834 h 2959628"/>
              <a:gd name="connsiteX258" fmla="*/ 3571613 w 9783301"/>
              <a:gd name="connsiteY258" fmla="*/ 915315 h 2959628"/>
              <a:gd name="connsiteX259" fmla="*/ 3614618 w 9783301"/>
              <a:gd name="connsiteY259" fmla="*/ 915315 h 2959628"/>
              <a:gd name="connsiteX260" fmla="*/ 3614618 w 9783301"/>
              <a:gd name="connsiteY260" fmla="*/ 1134731 h 2959628"/>
              <a:gd name="connsiteX261" fmla="*/ 3571613 w 9783301"/>
              <a:gd name="connsiteY261" fmla="*/ 1134731 h 2959628"/>
              <a:gd name="connsiteX262" fmla="*/ 3571613 w 9783301"/>
              <a:gd name="connsiteY262" fmla="*/ 1387020 h 2959628"/>
              <a:gd name="connsiteX263" fmla="*/ 3562058 w 9783301"/>
              <a:gd name="connsiteY263" fmla="*/ 1387020 h 2959628"/>
              <a:gd name="connsiteX264" fmla="*/ 3562058 w 9783301"/>
              <a:gd name="connsiteY264" fmla="*/ 1134731 h 2959628"/>
              <a:gd name="connsiteX265" fmla="*/ 3519056 w 9783301"/>
              <a:gd name="connsiteY265" fmla="*/ 1134731 h 2959628"/>
              <a:gd name="connsiteX266" fmla="*/ 3519056 w 9783301"/>
              <a:gd name="connsiteY266" fmla="*/ 915315 h 2959628"/>
              <a:gd name="connsiteX267" fmla="*/ 3562058 w 9783301"/>
              <a:gd name="connsiteY267" fmla="*/ 915315 h 2959628"/>
              <a:gd name="connsiteX268" fmla="*/ 5668488 w 9783301"/>
              <a:gd name="connsiteY268" fmla="*/ 657483 h 2959628"/>
              <a:gd name="connsiteX269" fmla="*/ 5678043 w 9783301"/>
              <a:gd name="connsiteY269" fmla="*/ 657483 h 2959628"/>
              <a:gd name="connsiteX270" fmla="*/ 5678043 w 9783301"/>
              <a:gd name="connsiteY270" fmla="*/ 975330 h 2959628"/>
              <a:gd name="connsiteX271" fmla="*/ 5721049 w 9783301"/>
              <a:gd name="connsiteY271" fmla="*/ 975330 h 2959628"/>
              <a:gd name="connsiteX272" fmla="*/ 5721049 w 9783301"/>
              <a:gd name="connsiteY272" fmla="*/ 1251894 h 2959628"/>
              <a:gd name="connsiteX273" fmla="*/ 5678043 w 9783301"/>
              <a:gd name="connsiteY273" fmla="*/ 1251894 h 2959628"/>
              <a:gd name="connsiteX274" fmla="*/ 5678043 w 9783301"/>
              <a:gd name="connsiteY274" fmla="*/ 1569933 h 2959628"/>
              <a:gd name="connsiteX275" fmla="*/ 5668488 w 9783301"/>
              <a:gd name="connsiteY275" fmla="*/ 1569933 h 2959628"/>
              <a:gd name="connsiteX276" fmla="*/ 5668488 w 9783301"/>
              <a:gd name="connsiteY276" fmla="*/ 1251894 h 2959628"/>
              <a:gd name="connsiteX277" fmla="*/ 5625485 w 9783301"/>
              <a:gd name="connsiteY277" fmla="*/ 1251894 h 2959628"/>
              <a:gd name="connsiteX278" fmla="*/ 5625485 w 9783301"/>
              <a:gd name="connsiteY278" fmla="*/ 975330 h 2959628"/>
              <a:gd name="connsiteX279" fmla="*/ 5668488 w 9783301"/>
              <a:gd name="connsiteY279" fmla="*/ 975330 h 2959628"/>
              <a:gd name="connsiteX280" fmla="*/ 7022445 w 9783301"/>
              <a:gd name="connsiteY280" fmla="*/ 594793 h 2959628"/>
              <a:gd name="connsiteX281" fmla="*/ 7032002 w 9783301"/>
              <a:gd name="connsiteY281" fmla="*/ 594793 h 2959628"/>
              <a:gd name="connsiteX282" fmla="*/ 7032002 w 9783301"/>
              <a:gd name="connsiteY282" fmla="*/ 935002 h 2959628"/>
              <a:gd name="connsiteX283" fmla="*/ 7075006 w 9783301"/>
              <a:gd name="connsiteY283" fmla="*/ 935002 h 2959628"/>
              <a:gd name="connsiteX284" fmla="*/ 7075006 w 9783301"/>
              <a:gd name="connsiteY284" fmla="*/ 1230869 h 2959628"/>
              <a:gd name="connsiteX285" fmla="*/ 7032002 w 9783301"/>
              <a:gd name="connsiteY285" fmla="*/ 1230869 h 2959628"/>
              <a:gd name="connsiteX286" fmla="*/ 7032002 w 9783301"/>
              <a:gd name="connsiteY286" fmla="*/ 1571269 h 2959628"/>
              <a:gd name="connsiteX287" fmla="*/ 7022445 w 9783301"/>
              <a:gd name="connsiteY287" fmla="*/ 1571269 h 2959628"/>
              <a:gd name="connsiteX288" fmla="*/ 7022445 w 9783301"/>
              <a:gd name="connsiteY288" fmla="*/ 1230869 h 2959628"/>
              <a:gd name="connsiteX289" fmla="*/ 6979442 w 9783301"/>
              <a:gd name="connsiteY289" fmla="*/ 1230869 h 2959628"/>
              <a:gd name="connsiteX290" fmla="*/ 6979442 w 9783301"/>
              <a:gd name="connsiteY290" fmla="*/ 935002 h 2959628"/>
              <a:gd name="connsiteX291" fmla="*/ 7022445 w 9783301"/>
              <a:gd name="connsiteY291" fmla="*/ 935002 h 2959628"/>
              <a:gd name="connsiteX292" fmla="*/ 5066624 w 9783301"/>
              <a:gd name="connsiteY292" fmla="*/ 583516 h 2959628"/>
              <a:gd name="connsiteX293" fmla="*/ 5076179 w 9783301"/>
              <a:gd name="connsiteY293" fmla="*/ 583516 h 2959628"/>
              <a:gd name="connsiteX294" fmla="*/ 5076179 w 9783301"/>
              <a:gd name="connsiteY294" fmla="*/ 1178117 h 2959628"/>
              <a:gd name="connsiteX295" fmla="*/ 5119185 w 9783301"/>
              <a:gd name="connsiteY295" fmla="*/ 1178117 h 2959628"/>
              <a:gd name="connsiteX296" fmla="*/ 5119185 w 9783301"/>
              <a:gd name="connsiteY296" fmla="*/ 1695310 h 2959628"/>
              <a:gd name="connsiteX297" fmla="*/ 5076179 w 9783301"/>
              <a:gd name="connsiteY297" fmla="*/ 1695310 h 2959628"/>
              <a:gd name="connsiteX298" fmla="*/ 5076179 w 9783301"/>
              <a:gd name="connsiteY298" fmla="*/ 2289913 h 2959628"/>
              <a:gd name="connsiteX299" fmla="*/ 5066624 w 9783301"/>
              <a:gd name="connsiteY299" fmla="*/ 2289913 h 2959628"/>
              <a:gd name="connsiteX300" fmla="*/ 5066624 w 9783301"/>
              <a:gd name="connsiteY300" fmla="*/ 1695310 h 2959628"/>
              <a:gd name="connsiteX301" fmla="*/ 5023621 w 9783301"/>
              <a:gd name="connsiteY301" fmla="*/ 1695310 h 2959628"/>
              <a:gd name="connsiteX302" fmla="*/ 5023621 w 9783301"/>
              <a:gd name="connsiteY302" fmla="*/ 1178117 h 2959628"/>
              <a:gd name="connsiteX303" fmla="*/ 5066624 w 9783301"/>
              <a:gd name="connsiteY303" fmla="*/ 1178117 h 2959628"/>
              <a:gd name="connsiteX304" fmla="*/ 4765596 w 9783301"/>
              <a:gd name="connsiteY304" fmla="*/ 501522 h 2959628"/>
              <a:gd name="connsiteX305" fmla="*/ 4775151 w 9783301"/>
              <a:gd name="connsiteY305" fmla="*/ 501522 h 2959628"/>
              <a:gd name="connsiteX306" fmla="*/ 4775151 w 9783301"/>
              <a:gd name="connsiteY306" fmla="*/ 623653 h 2959628"/>
              <a:gd name="connsiteX307" fmla="*/ 4818156 w 9783301"/>
              <a:gd name="connsiteY307" fmla="*/ 623653 h 2959628"/>
              <a:gd name="connsiteX308" fmla="*/ 4818156 w 9783301"/>
              <a:gd name="connsiteY308" fmla="*/ 729921 h 2959628"/>
              <a:gd name="connsiteX309" fmla="*/ 4775151 w 9783301"/>
              <a:gd name="connsiteY309" fmla="*/ 729921 h 2959628"/>
              <a:gd name="connsiteX310" fmla="*/ 4775151 w 9783301"/>
              <a:gd name="connsiteY310" fmla="*/ 851860 h 2959628"/>
              <a:gd name="connsiteX311" fmla="*/ 4765596 w 9783301"/>
              <a:gd name="connsiteY311" fmla="*/ 851860 h 2959628"/>
              <a:gd name="connsiteX312" fmla="*/ 4765596 w 9783301"/>
              <a:gd name="connsiteY312" fmla="*/ 729921 h 2959628"/>
              <a:gd name="connsiteX313" fmla="*/ 4722592 w 9783301"/>
              <a:gd name="connsiteY313" fmla="*/ 729921 h 2959628"/>
              <a:gd name="connsiteX314" fmla="*/ 4722592 w 9783301"/>
              <a:gd name="connsiteY314" fmla="*/ 623653 h 2959628"/>
              <a:gd name="connsiteX315" fmla="*/ 4765596 w 9783301"/>
              <a:gd name="connsiteY315" fmla="*/ 623653 h 2959628"/>
              <a:gd name="connsiteX316" fmla="*/ 3862894 w 9783301"/>
              <a:gd name="connsiteY316" fmla="*/ 452593 h 2959628"/>
              <a:gd name="connsiteX317" fmla="*/ 3872451 w 9783301"/>
              <a:gd name="connsiteY317" fmla="*/ 452593 h 2959628"/>
              <a:gd name="connsiteX318" fmla="*/ 3872451 w 9783301"/>
              <a:gd name="connsiteY318" fmla="*/ 667421 h 2959628"/>
              <a:gd name="connsiteX319" fmla="*/ 3915454 w 9783301"/>
              <a:gd name="connsiteY319" fmla="*/ 667421 h 2959628"/>
              <a:gd name="connsiteX320" fmla="*/ 3915454 w 9783301"/>
              <a:gd name="connsiteY320" fmla="*/ 854344 h 2959628"/>
              <a:gd name="connsiteX321" fmla="*/ 3872451 w 9783301"/>
              <a:gd name="connsiteY321" fmla="*/ 854344 h 2959628"/>
              <a:gd name="connsiteX322" fmla="*/ 3872451 w 9783301"/>
              <a:gd name="connsiteY322" fmla="*/ 1069366 h 2959628"/>
              <a:gd name="connsiteX323" fmla="*/ 3862894 w 9783301"/>
              <a:gd name="connsiteY323" fmla="*/ 1069366 h 2959628"/>
              <a:gd name="connsiteX324" fmla="*/ 3862894 w 9783301"/>
              <a:gd name="connsiteY324" fmla="*/ 854344 h 2959628"/>
              <a:gd name="connsiteX325" fmla="*/ 3819890 w 9783301"/>
              <a:gd name="connsiteY325" fmla="*/ 854344 h 2959628"/>
              <a:gd name="connsiteX326" fmla="*/ 3819890 w 9783301"/>
              <a:gd name="connsiteY326" fmla="*/ 667421 h 2959628"/>
              <a:gd name="connsiteX327" fmla="*/ 3862894 w 9783301"/>
              <a:gd name="connsiteY327" fmla="*/ 667421 h 2959628"/>
              <a:gd name="connsiteX328" fmla="*/ 9128875 w 9783301"/>
              <a:gd name="connsiteY328" fmla="*/ 329887 h 2959628"/>
              <a:gd name="connsiteX329" fmla="*/ 9138432 w 9783301"/>
              <a:gd name="connsiteY329" fmla="*/ 329887 h 2959628"/>
              <a:gd name="connsiteX330" fmla="*/ 9138432 w 9783301"/>
              <a:gd name="connsiteY330" fmla="*/ 1127659 h 2959628"/>
              <a:gd name="connsiteX331" fmla="*/ 9181436 w 9783301"/>
              <a:gd name="connsiteY331" fmla="*/ 1127659 h 2959628"/>
              <a:gd name="connsiteX332" fmla="*/ 9181436 w 9783301"/>
              <a:gd name="connsiteY332" fmla="*/ 1821457 h 2959628"/>
              <a:gd name="connsiteX333" fmla="*/ 9138432 w 9783301"/>
              <a:gd name="connsiteY333" fmla="*/ 1821457 h 2959628"/>
              <a:gd name="connsiteX334" fmla="*/ 9138432 w 9783301"/>
              <a:gd name="connsiteY334" fmla="*/ 2619228 h 2959628"/>
              <a:gd name="connsiteX335" fmla="*/ 9128875 w 9783301"/>
              <a:gd name="connsiteY335" fmla="*/ 2619228 h 2959628"/>
              <a:gd name="connsiteX336" fmla="*/ 9128875 w 9783301"/>
              <a:gd name="connsiteY336" fmla="*/ 1821457 h 2959628"/>
              <a:gd name="connsiteX337" fmla="*/ 9085872 w 9783301"/>
              <a:gd name="connsiteY337" fmla="*/ 1821457 h 2959628"/>
              <a:gd name="connsiteX338" fmla="*/ 9085872 w 9783301"/>
              <a:gd name="connsiteY338" fmla="*/ 1127659 h 2959628"/>
              <a:gd name="connsiteX339" fmla="*/ 9128875 w 9783301"/>
              <a:gd name="connsiteY339" fmla="*/ 1127659 h 2959628"/>
              <a:gd name="connsiteX340" fmla="*/ 4464760 w 9783301"/>
              <a:gd name="connsiteY340" fmla="*/ 318612 h 2959628"/>
              <a:gd name="connsiteX341" fmla="*/ 4474317 w 9783301"/>
              <a:gd name="connsiteY341" fmla="*/ 318612 h 2959628"/>
              <a:gd name="connsiteX342" fmla="*/ 4474317 w 9783301"/>
              <a:gd name="connsiteY342" fmla="*/ 605112 h 2959628"/>
              <a:gd name="connsiteX343" fmla="*/ 4517319 w 9783301"/>
              <a:gd name="connsiteY343" fmla="*/ 605112 h 2959628"/>
              <a:gd name="connsiteX344" fmla="*/ 4517319 w 9783301"/>
              <a:gd name="connsiteY344" fmla="*/ 854344 h 2959628"/>
              <a:gd name="connsiteX345" fmla="*/ 4474317 w 9783301"/>
              <a:gd name="connsiteY345" fmla="*/ 854344 h 2959628"/>
              <a:gd name="connsiteX346" fmla="*/ 4474317 w 9783301"/>
              <a:gd name="connsiteY346" fmla="*/ 1140849 h 2959628"/>
              <a:gd name="connsiteX347" fmla="*/ 4464760 w 9783301"/>
              <a:gd name="connsiteY347" fmla="*/ 1140849 h 2959628"/>
              <a:gd name="connsiteX348" fmla="*/ 4464760 w 9783301"/>
              <a:gd name="connsiteY348" fmla="*/ 854344 h 2959628"/>
              <a:gd name="connsiteX349" fmla="*/ 4421755 w 9783301"/>
              <a:gd name="connsiteY349" fmla="*/ 854344 h 2959628"/>
              <a:gd name="connsiteX350" fmla="*/ 4421755 w 9783301"/>
              <a:gd name="connsiteY350" fmla="*/ 605112 h 2959628"/>
              <a:gd name="connsiteX351" fmla="*/ 4464760 w 9783301"/>
              <a:gd name="connsiteY351" fmla="*/ 605112 h 2959628"/>
              <a:gd name="connsiteX352" fmla="*/ 8527202 w 9783301"/>
              <a:gd name="connsiteY352" fmla="*/ 318229 h 2959628"/>
              <a:gd name="connsiteX353" fmla="*/ 8536757 w 9783301"/>
              <a:gd name="connsiteY353" fmla="*/ 318229 h 2959628"/>
              <a:gd name="connsiteX354" fmla="*/ 8536757 w 9783301"/>
              <a:gd name="connsiteY354" fmla="*/ 412647 h 2959628"/>
              <a:gd name="connsiteX355" fmla="*/ 8579763 w 9783301"/>
              <a:gd name="connsiteY355" fmla="*/ 412647 h 2959628"/>
              <a:gd name="connsiteX356" fmla="*/ 8579763 w 9783301"/>
              <a:gd name="connsiteY356" fmla="*/ 494833 h 2959628"/>
              <a:gd name="connsiteX357" fmla="*/ 8536757 w 9783301"/>
              <a:gd name="connsiteY357" fmla="*/ 494833 h 2959628"/>
              <a:gd name="connsiteX358" fmla="*/ 8536757 w 9783301"/>
              <a:gd name="connsiteY358" fmla="*/ 589251 h 2959628"/>
              <a:gd name="connsiteX359" fmla="*/ 8527202 w 9783301"/>
              <a:gd name="connsiteY359" fmla="*/ 589251 h 2959628"/>
              <a:gd name="connsiteX360" fmla="*/ 8527202 w 9783301"/>
              <a:gd name="connsiteY360" fmla="*/ 494833 h 2959628"/>
              <a:gd name="connsiteX361" fmla="*/ 8484199 w 9783301"/>
              <a:gd name="connsiteY361" fmla="*/ 494833 h 2959628"/>
              <a:gd name="connsiteX362" fmla="*/ 8484199 w 9783301"/>
              <a:gd name="connsiteY362" fmla="*/ 412647 h 2959628"/>
              <a:gd name="connsiteX363" fmla="*/ 8527202 w 9783301"/>
              <a:gd name="connsiteY363" fmla="*/ 412647 h 2959628"/>
              <a:gd name="connsiteX364" fmla="*/ 7925338 w 9783301"/>
              <a:gd name="connsiteY364" fmla="*/ 311731 h 2959628"/>
              <a:gd name="connsiteX365" fmla="*/ 7934895 w 9783301"/>
              <a:gd name="connsiteY365" fmla="*/ 311731 h 2959628"/>
              <a:gd name="connsiteX366" fmla="*/ 7934895 w 9783301"/>
              <a:gd name="connsiteY366" fmla="*/ 483364 h 2959628"/>
              <a:gd name="connsiteX367" fmla="*/ 7977899 w 9783301"/>
              <a:gd name="connsiteY367" fmla="*/ 483364 h 2959628"/>
              <a:gd name="connsiteX368" fmla="*/ 7977899 w 9783301"/>
              <a:gd name="connsiteY368" fmla="*/ 632635 h 2959628"/>
              <a:gd name="connsiteX369" fmla="*/ 7934895 w 9783301"/>
              <a:gd name="connsiteY369" fmla="*/ 632635 h 2959628"/>
              <a:gd name="connsiteX370" fmla="*/ 7934895 w 9783301"/>
              <a:gd name="connsiteY370" fmla="*/ 804653 h 2959628"/>
              <a:gd name="connsiteX371" fmla="*/ 7925338 w 9783301"/>
              <a:gd name="connsiteY371" fmla="*/ 804653 h 2959628"/>
              <a:gd name="connsiteX372" fmla="*/ 7925338 w 9783301"/>
              <a:gd name="connsiteY372" fmla="*/ 632635 h 2959628"/>
              <a:gd name="connsiteX373" fmla="*/ 7882335 w 9783301"/>
              <a:gd name="connsiteY373" fmla="*/ 632635 h 2959628"/>
              <a:gd name="connsiteX374" fmla="*/ 7882335 w 9783301"/>
              <a:gd name="connsiteY374" fmla="*/ 483364 h 2959628"/>
              <a:gd name="connsiteX375" fmla="*/ 7925338 w 9783301"/>
              <a:gd name="connsiteY375" fmla="*/ 483364 h 2959628"/>
              <a:gd name="connsiteX376" fmla="*/ 7774728 w 9783301"/>
              <a:gd name="connsiteY376" fmla="*/ 298735 h 2959628"/>
              <a:gd name="connsiteX377" fmla="*/ 7784283 w 9783301"/>
              <a:gd name="connsiteY377" fmla="*/ 298735 h 2959628"/>
              <a:gd name="connsiteX378" fmla="*/ 7784283 w 9783301"/>
              <a:gd name="connsiteY378" fmla="*/ 531528 h 2959628"/>
              <a:gd name="connsiteX379" fmla="*/ 7827289 w 9783301"/>
              <a:gd name="connsiteY379" fmla="*/ 531528 h 2959628"/>
              <a:gd name="connsiteX380" fmla="*/ 7827289 w 9783301"/>
              <a:gd name="connsiteY380" fmla="*/ 733934 h 2959628"/>
              <a:gd name="connsiteX381" fmla="*/ 7784283 w 9783301"/>
              <a:gd name="connsiteY381" fmla="*/ 733934 h 2959628"/>
              <a:gd name="connsiteX382" fmla="*/ 7784283 w 9783301"/>
              <a:gd name="connsiteY382" fmla="*/ 966921 h 2959628"/>
              <a:gd name="connsiteX383" fmla="*/ 7774728 w 9783301"/>
              <a:gd name="connsiteY383" fmla="*/ 966921 h 2959628"/>
              <a:gd name="connsiteX384" fmla="*/ 7774728 w 9783301"/>
              <a:gd name="connsiteY384" fmla="*/ 733934 h 2959628"/>
              <a:gd name="connsiteX385" fmla="*/ 7731725 w 9783301"/>
              <a:gd name="connsiteY385" fmla="*/ 733934 h 2959628"/>
              <a:gd name="connsiteX386" fmla="*/ 7731725 w 9783301"/>
              <a:gd name="connsiteY386" fmla="*/ 531528 h 2959628"/>
              <a:gd name="connsiteX387" fmla="*/ 7774728 w 9783301"/>
              <a:gd name="connsiteY387" fmla="*/ 531528 h 2959628"/>
              <a:gd name="connsiteX388" fmla="*/ 8376592 w 9783301"/>
              <a:gd name="connsiteY388" fmla="*/ 240058 h 2959628"/>
              <a:gd name="connsiteX389" fmla="*/ 8386147 w 9783301"/>
              <a:gd name="connsiteY389" fmla="*/ 240058 h 2959628"/>
              <a:gd name="connsiteX390" fmla="*/ 8386147 w 9783301"/>
              <a:gd name="connsiteY390" fmla="*/ 326257 h 2959628"/>
              <a:gd name="connsiteX391" fmla="*/ 8429153 w 9783301"/>
              <a:gd name="connsiteY391" fmla="*/ 326257 h 2959628"/>
              <a:gd name="connsiteX392" fmla="*/ 8429153 w 9783301"/>
              <a:gd name="connsiteY392" fmla="*/ 401370 h 2959628"/>
              <a:gd name="connsiteX393" fmla="*/ 8386147 w 9783301"/>
              <a:gd name="connsiteY393" fmla="*/ 401370 h 2959628"/>
              <a:gd name="connsiteX394" fmla="*/ 8386147 w 9783301"/>
              <a:gd name="connsiteY394" fmla="*/ 487761 h 2959628"/>
              <a:gd name="connsiteX395" fmla="*/ 8376592 w 9783301"/>
              <a:gd name="connsiteY395" fmla="*/ 487761 h 2959628"/>
              <a:gd name="connsiteX396" fmla="*/ 8376592 w 9783301"/>
              <a:gd name="connsiteY396" fmla="*/ 401370 h 2959628"/>
              <a:gd name="connsiteX397" fmla="*/ 8333589 w 9783301"/>
              <a:gd name="connsiteY397" fmla="*/ 401370 h 2959628"/>
              <a:gd name="connsiteX398" fmla="*/ 8333589 w 9783301"/>
              <a:gd name="connsiteY398" fmla="*/ 326257 h 2959628"/>
              <a:gd name="connsiteX399" fmla="*/ 8376592 w 9783301"/>
              <a:gd name="connsiteY399" fmla="*/ 326257 h 2959628"/>
              <a:gd name="connsiteX400" fmla="*/ 4916205 w 9783301"/>
              <a:gd name="connsiteY400" fmla="*/ 81420 h 2959628"/>
              <a:gd name="connsiteX401" fmla="*/ 4925762 w 9783301"/>
              <a:gd name="connsiteY401" fmla="*/ 81420 h 2959628"/>
              <a:gd name="connsiteX402" fmla="*/ 4925762 w 9783301"/>
              <a:gd name="connsiteY402" fmla="*/ 644867 h 2959628"/>
              <a:gd name="connsiteX403" fmla="*/ 4968766 w 9783301"/>
              <a:gd name="connsiteY403" fmla="*/ 644867 h 2959628"/>
              <a:gd name="connsiteX404" fmla="*/ 4968766 w 9783301"/>
              <a:gd name="connsiteY404" fmla="*/ 1134730 h 2959628"/>
              <a:gd name="connsiteX405" fmla="*/ 4925762 w 9783301"/>
              <a:gd name="connsiteY405" fmla="*/ 1134730 h 2959628"/>
              <a:gd name="connsiteX406" fmla="*/ 4925762 w 9783301"/>
              <a:gd name="connsiteY406" fmla="*/ 1697988 h 2959628"/>
              <a:gd name="connsiteX407" fmla="*/ 4916205 w 9783301"/>
              <a:gd name="connsiteY407" fmla="*/ 1697988 h 2959628"/>
              <a:gd name="connsiteX408" fmla="*/ 4916205 w 9783301"/>
              <a:gd name="connsiteY408" fmla="*/ 1134730 h 2959628"/>
              <a:gd name="connsiteX409" fmla="*/ 4873202 w 9783301"/>
              <a:gd name="connsiteY409" fmla="*/ 1134730 h 2959628"/>
              <a:gd name="connsiteX410" fmla="*/ 4873202 w 9783301"/>
              <a:gd name="connsiteY410" fmla="*/ 644867 h 2959628"/>
              <a:gd name="connsiteX411" fmla="*/ 4916205 w 9783301"/>
              <a:gd name="connsiteY411" fmla="*/ 644867 h 2959628"/>
              <a:gd name="connsiteX412" fmla="*/ 8677621 w 9783301"/>
              <a:gd name="connsiteY412" fmla="*/ 0 h 2959628"/>
              <a:gd name="connsiteX413" fmla="*/ 8687176 w 9783301"/>
              <a:gd name="connsiteY413" fmla="*/ 0 h 2959628"/>
              <a:gd name="connsiteX414" fmla="*/ 8687176 w 9783301"/>
              <a:gd name="connsiteY414" fmla="*/ 564021 h 2959628"/>
              <a:gd name="connsiteX415" fmla="*/ 8730182 w 9783301"/>
              <a:gd name="connsiteY415" fmla="*/ 564021 h 2959628"/>
              <a:gd name="connsiteX416" fmla="*/ 8730182 w 9783301"/>
              <a:gd name="connsiteY416" fmla="*/ 1054649 h 2959628"/>
              <a:gd name="connsiteX417" fmla="*/ 8687176 w 9783301"/>
              <a:gd name="connsiteY417" fmla="*/ 1054649 h 2959628"/>
              <a:gd name="connsiteX418" fmla="*/ 8687176 w 9783301"/>
              <a:gd name="connsiteY418" fmla="*/ 1618861 h 2959628"/>
              <a:gd name="connsiteX419" fmla="*/ 8677621 w 9783301"/>
              <a:gd name="connsiteY419" fmla="*/ 1618861 h 2959628"/>
              <a:gd name="connsiteX420" fmla="*/ 8677621 w 9783301"/>
              <a:gd name="connsiteY420" fmla="*/ 1054649 h 2959628"/>
              <a:gd name="connsiteX421" fmla="*/ 8634618 w 9783301"/>
              <a:gd name="connsiteY421" fmla="*/ 1054649 h 2959628"/>
              <a:gd name="connsiteX422" fmla="*/ 8634618 w 9783301"/>
              <a:gd name="connsiteY422" fmla="*/ 564021 h 2959628"/>
              <a:gd name="connsiteX423" fmla="*/ 8677621 w 9783301"/>
              <a:gd name="connsiteY423" fmla="*/ 564021 h 2959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Lst>
            <a:rect l="l" t="t" r="r" b="b"/>
            <a:pathLst>
              <a:path w="9783301" h="2959628">
                <a:moveTo>
                  <a:pt x="1305214" y="2407074"/>
                </a:moveTo>
                <a:lnTo>
                  <a:pt x="1314772" y="2407074"/>
                </a:lnTo>
                <a:lnTo>
                  <a:pt x="1314772" y="2550422"/>
                </a:lnTo>
                <a:lnTo>
                  <a:pt x="1357770" y="2550422"/>
                </a:lnTo>
                <a:lnTo>
                  <a:pt x="1357770" y="2675038"/>
                </a:lnTo>
                <a:lnTo>
                  <a:pt x="1314772" y="2675038"/>
                </a:lnTo>
                <a:lnTo>
                  <a:pt x="1314772" y="2818192"/>
                </a:lnTo>
                <a:lnTo>
                  <a:pt x="1305214" y="2818192"/>
                </a:lnTo>
                <a:lnTo>
                  <a:pt x="1305214" y="2675038"/>
                </a:lnTo>
                <a:lnTo>
                  <a:pt x="1262206" y="2675038"/>
                </a:lnTo>
                <a:lnTo>
                  <a:pt x="1262206" y="2550422"/>
                </a:lnTo>
                <a:lnTo>
                  <a:pt x="1305214" y="2550422"/>
                </a:lnTo>
                <a:close/>
                <a:moveTo>
                  <a:pt x="101483" y="2175810"/>
                </a:moveTo>
                <a:lnTo>
                  <a:pt x="111038" y="2175810"/>
                </a:lnTo>
                <a:lnTo>
                  <a:pt x="111038" y="2236780"/>
                </a:lnTo>
                <a:lnTo>
                  <a:pt x="154038" y="2236780"/>
                </a:lnTo>
                <a:lnTo>
                  <a:pt x="154038" y="2289913"/>
                </a:lnTo>
                <a:lnTo>
                  <a:pt x="111038" y="2289913"/>
                </a:lnTo>
                <a:lnTo>
                  <a:pt x="111038" y="2351075"/>
                </a:lnTo>
                <a:lnTo>
                  <a:pt x="101483" y="2351075"/>
                </a:lnTo>
                <a:lnTo>
                  <a:pt x="101483" y="2289913"/>
                </a:lnTo>
                <a:lnTo>
                  <a:pt x="58474" y="2289913"/>
                </a:lnTo>
                <a:lnTo>
                  <a:pt x="58474" y="2236780"/>
                </a:lnTo>
                <a:lnTo>
                  <a:pt x="101483" y="2236780"/>
                </a:lnTo>
                <a:close/>
                <a:moveTo>
                  <a:pt x="0" y="2142361"/>
                </a:moveTo>
                <a:lnTo>
                  <a:pt x="3632" y="2142361"/>
                </a:lnTo>
                <a:lnTo>
                  <a:pt x="3632" y="2215564"/>
                </a:lnTo>
                <a:lnTo>
                  <a:pt x="0" y="2215564"/>
                </a:lnTo>
                <a:close/>
                <a:moveTo>
                  <a:pt x="853766" y="2039152"/>
                </a:moveTo>
                <a:lnTo>
                  <a:pt x="863321" y="2039152"/>
                </a:lnTo>
                <a:lnTo>
                  <a:pt x="863321" y="2133570"/>
                </a:lnTo>
                <a:lnTo>
                  <a:pt x="906323" y="2133570"/>
                </a:lnTo>
                <a:lnTo>
                  <a:pt x="906323" y="2215756"/>
                </a:lnTo>
                <a:lnTo>
                  <a:pt x="863321" y="2215756"/>
                </a:lnTo>
                <a:lnTo>
                  <a:pt x="863321" y="2310172"/>
                </a:lnTo>
                <a:lnTo>
                  <a:pt x="853766" y="2310172"/>
                </a:lnTo>
                <a:lnTo>
                  <a:pt x="853766" y="2215756"/>
                </a:lnTo>
                <a:lnTo>
                  <a:pt x="810759" y="2215756"/>
                </a:lnTo>
                <a:lnTo>
                  <a:pt x="810759" y="2133570"/>
                </a:lnTo>
                <a:lnTo>
                  <a:pt x="853766" y="2133570"/>
                </a:lnTo>
                <a:close/>
                <a:moveTo>
                  <a:pt x="251902" y="1995575"/>
                </a:moveTo>
                <a:lnTo>
                  <a:pt x="261459" y="1995575"/>
                </a:lnTo>
                <a:lnTo>
                  <a:pt x="261459" y="2200655"/>
                </a:lnTo>
                <a:lnTo>
                  <a:pt x="304457" y="2200655"/>
                </a:lnTo>
                <a:lnTo>
                  <a:pt x="304457" y="2378978"/>
                </a:lnTo>
                <a:lnTo>
                  <a:pt x="261459" y="2378978"/>
                </a:lnTo>
                <a:lnTo>
                  <a:pt x="261459" y="2584252"/>
                </a:lnTo>
                <a:lnTo>
                  <a:pt x="251902" y="2584252"/>
                </a:lnTo>
                <a:lnTo>
                  <a:pt x="251902" y="2378978"/>
                </a:lnTo>
                <a:lnTo>
                  <a:pt x="208893" y="2378978"/>
                </a:lnTo>
                <a:lnTo>
                  <a:pt x="208893" y="2200655"/>
                </a:lnTo>
                <a:lnTo>
                  <a:pt x="251902" y="2200655"/>
                </a:lnTo>
                <a:close/>
                <a:moveTo>
                  <a:pt x="1154604" y="1964420"/>
                </a:moveTo>
                <a:lnTo>
                  <a:pt x="1164160" y="1964420"/>
                </a:lnTo>
                <a:lnTo>
                  <a:pt x="1164160" y="2311129"/>
                </a:lnTo>
                <a:lnTo>
                  <a:pt x="1207160" y="2311129"/>
                </a:lnTo>
                <a:lnTo>
                  <a:pt x="1207160" y="2612729"/>
                </a:lnTo>
                <a:lnTo>
                  <a:pt x="1164160" y="2612729"/>
                </a:lnTo>
                <a:lnTo>
                  <a:pt x="1164160" y="2959628"/>
                </a:lnTo>
                <a:lnTo>
                  <a:pt x="1154604" y="2959628"/>
                </a:lnTo>
                <a:lnTo>
                  <a:pt x="1154604" y="2612729"/>
                </a:lnTo>
                <a:lnTo>
                  <a:pt x="1111596" y="2612729"/>
                </a:lnTo>
                <a:lnTo>
                  <a:pt x="1111596" y="2311129"/>
                </a:lnTo>
                <a:lnTo>
                  <a:pt x="1154604" y="2311129"/>
                </a:lnTo>
                <a:close/>
                <a:moveTo>
                  <a:pt x="703349" y="1944352"/>
                </a:moveTo>
                <a:lnTo>
                  <a:pt x="712904" y="1944352"/>
                </a:lnTo>
                <a:lnTo>
                  <a:pt x="712904" y="2076232"/>
                </a:lnTo>
                <a:lnTo>
                  <a:pt x="755903" y="2076232"/>
                </a:lnTo>
                <a:lnTo>
                  <a:pt x="755903" y="2190909"/>
                </a:lnTo>
                <a:lnTo>
                  <a:pt x="712904" y="2190909"/>
                </a:lnTo>
                <a:lnTo>
                  <a:pt x="712904" y="2322787"/>
                </a:lnTo>
                <a:lnTo>
                  <a:pt x="703349" y="2322787"/>
                </a:lnTo>
                <a:lnTo>
                  <a:pt x="703349" y="2190909"/>
                </a:lnTo>
                <a:lnTo>
                  <a:pt x="660339" y="2190909"/>
                </a:lnTo>
                <a:lnTo>
                  <a:pt x="660339" y="2076232"/>
                </a:lnTo>
                <a:lnTo>
                  <a:pt x="703349" y="2076232"/>
                </a:lnTo>
                <a:close/>
                <a:moveTo>
                  <a:pt x="1756472" y="1943014"/>
                </a:moveTo>
                <a:lnTo>
                  <a:pt x="1766028" y="1943014"/>
                </a:lnTo>
                <a:lnTo>
                  <a:pt x="1766028" y="2117132"/>
                </a:lnTo>
                <a:lnTo>
                  <a:pt x="1809026" y="2117132"/>
                </a:lnTo>
                <a:lnTo>
                  <a:pt x="1809026" y="2268697"/>
                </a:lnTo>
                <a:lnTo>
                  <a:pt x="1766028" y="2268697"/>
                </a:lnTo>
                <a:lnTo>
                  <a:pt x="1766028" y="2443007"/>
                </a:lnTo>
                <a:lnTo>
                  <a:pt x="1756472" y="2443007"/>
                </a:lnTo>
                <a:lnTo>
                  <a:pt x="1756472" y="2268697"/>
                </a:lnTo>
                <a:lnTo>
                  <a:pt x="1713461" y="2268697"/>
                </a:lnTo>
                <a:lnTo>
                  <a:pt x="1713461" y="2117132"/>
                </a:lnTo>
                <a:lnTo>
                  <a:pt x="1756472" y="2117132"/>
                </a:lnTo>
                <a:close/>
                <a:moveTo>
                  <a:pt x="5217043" y="1642178"/>
                </a:moveTo>
                <a:lnTo>
                  <a:pt x="5226598" y="1642178"/>
                </a:lnTo>
                <a:lnTo>
                  <a:pt x="5226598" y="1792978"/>
                </a:lnTo>
                <a:lnTo>
                  <a:pt x="5269602" y="1792978"/>
                </a:lnTo>
                <a:lnTo>
                  <a:pt x="5269602" y="1924091"/>
                </a:lnTo>
                <a:lnTo>
                  <a:pt x="5226598" y="1924091"/>
                </a:lnTo>
                <a:lnTo>
                  <a:pt x="5226598" y="2074893"/>
                </a:lnTo>
                <a:lnTo>
                  <a:pt x="5217043" y="2074893"/>
                </a:lnTo>
                <a:lnTo>
                  <a:pt x="5217043" y="1924091"/>
                </a:lnTo>
                <a:lnTo>
                  <a:pt x="5174038" y="1924091"/>
                </a:lnTo>
                <a:lnTo>
                  <a:pt x="5174038" y="1792978"/>
                </a:lnTo>
                <a:lnTo>
                  <a:pt x="5217043" y="1792978"/>
                </a:lnTo>
                <a:close/>
                <a:moveTo>
                  <a:pt x="2358337" y="1511063"/>
                </a:moveTo>
                <a:lnTo>
                  <a:pt x="2367892" y="1511063"/>
                </a:lnTo>
                <a:lnTo>
                  <a:pt x="2367892" y="1588662"/>
                </a:lnTo>
                <a:lnTo>
                  <a:pt x="2410890" y="1588662"/>
                </a:lnTo>
                <a:lnTo>
                  <a:pt x="2410890" y="1656130"/>
                </a:lnTo>
                <a:lnTo>
                  <a:pt x="2367892" y="1656130"/>
                </a:lnTo>
                <a:lnTo>
                  <a:pt x="2367892" y="1733537"/>
                </a:lnTo>
                <a:lnTo>
                  <a:pt x="2358337" y="1733537"/>
                </a:lnTo>
                <a:lnTo>
                  <a:pt x="2358337" y="1656130"/>
                </a:lnTo>
                <a:lnTo>
                  <a:pt x="2315326" y="1656130"/>
                </a:lnTo>
                <a:lnTo>
                  <a:pt x="2315326" y="1588662"/>
                </a:lnTo>
                <a:lnTo>
                  <a:pt x="2358337" y="1588662"/>
                </a:lnTo>
                <a:close/>
                <a:moveTo>
                  <a:pt x="9279485" y="1376701"/>
                </a:moveTo>
                <a:lnTo>
                  <a:pt x="9289042" y="1376701"/>
                </a:lnTo>
                <a:lnTo>
                  <a:pt x="9289042" y="1490039"/>
                </a:lnTo>
                <a:lnTo>
                  <a:pt x="9332046" y="1490039"/>
                </a:lnTo>
                <a:lnTo>
                  <a:pt x="9332046" y="1588661"/>
                </a:lnTo>
                <a:lnTo>
                  <a:pt x="9289042" y="1588661"/>
                </a:lnTo>
                <a:lnTo>
                  <a:pt x="9289042" y="1702003"/>
                </a:lnTo>
                <a:lnTo>
                  <a:pt x="9279485" y="1702003"/>
                </a:lnTo>
                <a:lnTo>
                  <a:pt x="9279485" y="1588661"/>
                </a:lnTo>
                <a:lnTo>
                  <a:pt x="9236482" y="1588661"/>
                </a:lnTo>
                <a:lnTo>
                  <a:pt x="9236482" y="1490039"/>
                </a:lnTo>
                <a:lnTo>
                  <a:pt x="9279485" y="1490039"/>
                </a:lnTo>
                <a:close/>
                <a:moveTo>
                  <a:pt x="2960203" y="1237366"/>
                </a:moveTo>
                <a:lnTo>
                  <a:pt x="2969760" y="1237366"/>
                </a:lnTo>
                <a:lnTo>
                  <a:pt x="2969760" y="1393711"/>
                </a:lnTo>
                <a:lnTo>
                  <a:pt x="3012754" y="1393711"/>
                </a:lnTo>
                <a:lnTo>
                  <a:pt x="3012754" y="1529604"/>
                </a:lnTo>
                <a:lnTo>
                  <a:pt x="2969760" y="1529604"/>
                </a:lnTo>
                <a:lnTo>
                  <a:pt x="2969760" y="1685946"/>
                </a:lnTo>
                <a:lnTo>
                  <a:pt x="2960203" y="1685946"/>
                </a:lnTo>
                <a:lnTo>
                  <a:pt x="2960203" y="1529604"/>
                </a:lnTo>
                <a:lnTo>
                  <a:pt x="2917190" y="1529604"/>
                </a:lnTo>
                <a:lnTo>
                  <a:pt x="2917190" y="1393711"/>
                </a:lnTo>
                <a:lnTo>
                  <a:pt x="2960203" y="1393711"/>
                </a:lnTo>
                <a:close/>
                <a:moveTo>
                  <a:pt x="5969326" y="1202773"/>
                </a:moveTo>
                <a:lnTo>
                  <a:pt x="5978883" y="1202773"/>
                </a:lnTo>
                <a:lnTo>
                  <a:pt x="5978883" y="1469207"/>
                </a:lnTo>
                <a:lnTo>
                  <a:pt x="6021885" y="1469207"/>
                </a:lnTo>
                <a:lnTo>
                  <a:pt x="6021885" y="1700855"/>
                </a:lnTo>
                <a:lnTo>
                  <a:pt x="5978883" y="1700855"/>
                </a:lnTo>
                <a:lnTo>
                  <a:pt x="5978883" y="1967479"/>
                </a:lnTo>
                <a:lnTo>
                  <a:pt x="5969326" y="1967479"/>
                </a:lnTo>
                <a:lnTo>
                  <a:pt x="5969326" y="1700855"/>
                </a:lnTo>
                <a:lnTo>
                  <a:pt x="5926321" y="1700855"/>
                </a:lnTo>
                <a:lnTo>
                  <a:pt x="5926321" y="1469207"/>
                </a:lnTo>
                <a:lnTo>
                  <a:pt x="5969326" y="1469207"/>
                </a:lnTo>
                <a:close/>
                <a:moveTo>
                  <a:pt x="8978459" y="1110457"/>
                </a:moveTo>
                <a:lnTo>
                  <a:pt x="8988016" y="1110457"/>
                </a:lnTo>
                <a:lnTo>
                  <a:pt x="8988016" y="1254378"/>
                </a:lnTo>
                <a:lnTo>
                  <a:pt x="9031017" y="1254378"/>
                </a:lnTo>
                <a:lnTo>
                  <a:pt x="9031017" y="1379568"/>
                </a:lnTo>
                <a:lnTo>
                  <a:pt x="8988016" y="1379568"/>
                </a:lnTo>
                <a:lnTo>
                  <a:pt x="8988016" y="1523678"/>
                </a:lnTo>
                <a:lnTo>
                  <a:pt x="8978459" y="1523678"/>
                </a:lnTo>
                <a:lnTo>
                  <a:pt x="8978459" y="1379568"/>
                </a:lnTo>
                <a:lnTo>
                  <a:pt x="8935453" y="1379568"/>
                </a:lnTo>
                <a:lnTo>
                  <a:pt x="8935453" y="1254378"/>
                </a:lnTo>
                <a:lnTo>
                  <a:pt x="8978459" y="1254378"/>
                </a:lnTo>
                <a:close/>
                <a:moveTo>
                  <a:pt x="5818907" y="1075289"/>
                </a:moveTo>
                <a:lnTo>
                  <a:pt x="5828464" y="1075289"/>
                </a:lnTo>
                <a:lnTo>
                  <a:pt x="5828464" y="1349943"/>
                </a:lnTo>
                <a:lnTo>
                  <a:pt x="5871468" y="1349943"/>
                </a:lnTo>
                <a:lnTo>
                  <a:pt x="5871468" y="1588662"/>
                </a:lnTo>
                <a:lnTo>
                  <a:pt x="5828464" y="1588662"/>
                </a:lnTo>
                <a:lnTo>
                  <a:pt x="5828464" y="1863121"/>
                </a:lnTo>
                <a:lnTo>
                  <a:pt x="5818907" y="1863121"/>
                </a:lnTo>
                <a:lnTo>
                  <a:pt x="5818907" y="1588662"/>
                </a:lnTo>
                <a:lnTo>
                  <a:pt x="5775904" y="1588662"/>
                </a:lnTo>
                <a:lnTo>
                  <a:pt x="5775904" y="1349943"/>
                </a:lnTo>
                <a:lnTo>
                  <a:pt x="5818907" y="1349943"/>
                </a:lnTo>
                <a:close/>
                <a:moveTo>
                  <a:pt x="9429904" y="1072996"/>
                </a:moveTo>
                <a:lnTo>
                  <a:pt x="9439461" y="1072996"/>
                </a:lnTo>
                <a:lnTo>
                  <a:pt x="9439461" y="1254378"/>
                </a:lnTo>
                <a:lnTo>
                  <a:pt x="9482465" y="1254378"/>
                </a:lnTo>
                <a:lnTo>
                  <a:pt x="9482465" y="1412059"/>
                </a:lnTo>
                <a:lnTo>
                  <a:pt x="9439461" y="1412059"/>
                </a:lnTo>
                <a:lnTo>
                  <a:pt x="9439461" y="1593631"/>
                </a:lnTo>
                <a:lnTo>
                  <a:pt x="9429904" y="1593631"/>
                </a:lnTo>
                <a:lnTo>
                  <a:pt x="9429904" y="1412059"/>
                </a:lnTo>
                <a:lnTo>
                  <a:pt x="9386901" y="1412059"/>
                </a:lnTo>
                <a:lnTo>
                  <a:pt x="9386901" y="1254378"/>
                </a:lnTo>
                <a:lnTo>
                  <a:pt x="9429904" y="1254378"/>
                </a:lnTo>
                <a:close/>
                <a:moveTo>
                  <a:pt x="3261039" y="969405"/>
                </a:moveTo>
                <a:lnTo>
                  <a:pt x="3270593" y="969405"/>
                </a:lnTo>
                <a:lnTo>
                  <a:pt x="3270593" y="1178117"/>
                </a:lnTo>
                <a:lnTo>
                  <a:pt x="3313592" y="1178117"/>
                </a:lnTo>
                <a:lnTo>
                  <a:pt x="3313592" y="1359690"/>
                </a:lnTo>
                <a:lnTo>
                  <a:pt x="3270593" y="1359690"/>
                </a:lnTo>
                <a:lnTo>
                  <a:pt x="3270593" y="1568594"/>
                </a:lnTo>
                <a:lnTo>
                  <a:pt x="3261039" y="1568594"/>
                </a:lnTo>
                <a:lnTo>
                  <a:pt x="3261039" y="1359690"/>
                </a:lnTo>
                <a:lnTo>
                  <a:pt x="3218028" y="1359690"/>
                </a:lnTo>
                <a:lnTo>
                  <a:pt x="3218028" y="1178117"/>
                </a:lnTo>
                <a:lnTo>
                  <a:pt x="3261039" y="1178117"/>
                </a:lnTo>
                <a:close/>
                <a:moveTo>
                  <a:pt x="7323473" y="966538"/>
                </a:moveTo>
                <a:lnTo>
                  <a:pt x="7333030" y="966538"/>
                </a:lnTo>
                <a:lnTo>
                  <a:pt x="7333030" y="1082934"/>
                </a:lnTo>
                <a:lnTo>
                  <a:pt x="7376034" y="1082934"/>
                </a:lnTo>
                <a:lnTo>
                  <a:pt x="7376034" y="1184233"/>
                </a:lnTo>
                <a:lnTo>
                  <a:pt x="7333030" y="1184233"/>
                </a:lnTo>
                <a:lnTo>
                  <a:pt x="7333030" y="1300631"/>
                </a:lnTo>
                <a:lnTo>
                  <a:pt x="7323473" y="1300631"/>
                </a:lnTo>
                <a:lnTo>
                  <a:pt x="7323473" y="1184233"/>
                </a:lnTo>
                <a:lnTo>
                  <a:pt x="7280470" y="1184233"/>
                </a:lnTo>
                <a:lnTo>
                  <a:pt x="7280470" y="1082934"/>
                </a:lnTo>
                <a:lnTo>
                  <a:pt x="7323473" y="1082934"/>
                </a:lnTo>
                <a:close/>
                <a:moveTo>
                  <a:pt x="9730742" y="956599"/>
                </a:moveTo>
                <a:lnTo>
                  <a:pt x="9740297" y="956599"/>
                </a:lnTo>
                <a:lnTo>
                  <a:pt x="9740297" y="1127659"/>
                </a:lnTo>
                <a:lnTo>
                  <a:pt x="9783301" y="1127659"/>
                </a:lnTo>
                <a:lnTo>
                  <a:pt x="9783301" y="1276358"/>
                </a:lnTo>
                <a:lnTo>
                  <a:pt x="9740297" y="1276358"/>
                </a:lnTo>
                <a:lnTo>
                  <a:pt x="9740297" y="1447227"/>
                </a:lnTo>
                <a:lnTo>
                  <a:pt x="9730742" y="1447227"/>
                </a:lnTo>
                <a:lnTo>
                  <a:pt x="9730742" y="1276358"/>
                </a:lnTo>
                <a:lnTo>
                  <a:pt x="9687737" y="1276358"/>
                </a:lnTo>
                <a:lnTo>
                  <a:pt x="9687737" y="1127659"/>
                </a:lnTo>
                <a:lnTo>
                  <a:pt x="9730742" y="1127659"/>
                </a:lnTo>
                <a:close/>
                <a:moveTo>
                  <a:pt x="6420771" y="929267"/>
                </a:moveTo>
                <a:lnTo>
                  <a:pt x="6430328" y="929267"/>
                </a:lnTo>
                <a:lnTo>
                  <a:pt x="6430328" y="1281901"/>
                </a:lnTo>
                <a:lnTo>
                  <a:pt x="6473332" y="1281901"/>
                </a:lnTo>
                <a:lnTo>
                  <a:pt x="6473332" y="1588662"/>
                </a:lnTo>
                <a:lnTo>
                  <a:pt x="6430328" y="1588662"/>
                </a:lnTo>
                <a:lnTo>
                  <a:pt x="6430328" y="1941294"/>
                </a:lnTo>
                <a:lnTo>
                  <a:pt x="6420771" y="1941294"/>
                </a:lnTo>
                <a:lnTo>
                  <a:pt x="6420771" y="1588662"/>
                </a:lnTo>
                <a:lnTo>
                  <a:pt x="6377768" y="1588662"/>
                </a:lnTo>
                <a:lnTo>
                  <a:pt x="6377768" y="1281901"/>
                </a:lnTo>
                <a:lnTo>
                  <a:pt x="6420771" y="1281901"/>
                </a:lnTo>
                <a:close/>
                <a:moveTo>
                  <a:pt x="7473892" y="847656"/>
                </a:moveTo>
                <a:lnTo>
                  <a:pt x="7483449" y="847656"/>
                </a:lnTo>
                <a:lnTo>
                  <a:pt x="7483449" y="1000559"/>
                </a:lnTo>
                <a:lnTo>
                  <a:pt x="7526451" y="1000559"/>
                </a:lnTo>
                <a:lnTo>
                  <a:pt x="7526451" y="1133585"/>
                </a:lnTo>
                <a:lnTo>
                  <a:pt x="7483449" y="1133585"/>
                </a:lnTo>
                <a:lnTo>
                  <a:pt x="7483449" y="1286488"/>
                </a:lnTo>
                <a:lnTo>
                  <a:pt x="7473892" y="1286488"/>
                </a:lnTo>
                <a:lnTo>
                  <a:pt x="7473892" y="1133585"/>
                </a:lnTo>
                <a:lnTo>
                  <a:pt x="7430887" y="1133585"/>
                </a:lnTo>
                <a:lnTo>
                  <a:pt x="7430887" y="1000559"/>
                </a:lnTo>
                <a:lnTo>
                  <a:pt x="7473892" y="1000559"/>
                </a:lnTo>
                <a:close/>
                <a:moveTo>
                  <a:pt x="8828040" y="677360"/>
                </a:moveTo>
                <a:lnTo>
                  <a:pt x="8837597" y="677360"/>
                </a:lnTo>
                <a:lnTo>
                  <a:pt x="8837597" y="1035534"/>
                </a:lnTo>
                <a:lnTo>
                  <a:pt x="8880601" y="1035534"/>
                </a:lnTo>
                <a:lnTo>
                  <a:pt x="8880601" y="1347073"/>
                </a:lnTo>
                <a:lnTo>
                  <a:pt x="8837597" y="1347073"/>
                </a:lnTo>
                <a:lnTo>
                  <a:pt x="8837597" y="1705251"/>
                </a:lnTo>
                <a:lnTo>
                  <a:pt x="8828040" y="1705251"/>
                </a:lnTo>
                <a:lnTo>
                  <a:pt x="8828040" y="1347073"/>
                </a:lnTo>
                <a:lnTo>
                  <a:pt x="8785037" y="1347073"/>
                </a:lnTo>
                <a:lnTo>
                  <a:pt x="8785037" y="1035534"/>
                </a:lnTo>
                <a:lnTo>
                  <a:pt x="8828040" y="1035534"/>
                </a:lnTo>
                <a:close/>
                <a:moveTo>
                  <a:pt x="3562058" y="662834"/>
                </a:moveTo>
                <a:lnTo>
                  <a:pt x="3571613" y="662834"/>
                </a:lnTo>
                <a:lnTo>
                  <a:pt x="3571613" y="915315"/>
                </a:lnTo>
                <a:lnTo>
                  <a:pt x="3614618" y="915315"/>
                </a:lnTo>
                <a:lnTo>
                  <a:pt x="3614618" y="1134731"/>
                </a:lnTo>
                <a:lnTo>
                  <a:pt x="3571613" y="1134731"/>
                </a:lnTo>
                <a:lnTo>
                  <a:pt x="3571613" y="1387020"/>
                </a:lnTo>
                <a:lnTo>
                  <a:pt x="3562058" y="1387020"/>
                </a:lnTo>
                <a:lnTo>
                  <a:pt x="3562058" y="1134731"/>
                </a:lnTo>
                <a:lnTo>
                  <a:pt x="3519056" y="1134731"/>
                </a:lnTo>
                <a:lnTo>
                  <a:pt x="3519056" y="915315"/>
                </a:lnTo>
                <a:lnTo>
                  <a:pt x="3562058" y="915315"/>
                </a:lnTo>
                <a:close/>
                <a:moveTo>
                  <a:pt x="5668488" y="657483"/>
                </a:moveTo>
                <a:lnTo>
                  <a:pt x="5678043" y="657483"/>
                </a:lnTo>
                <a:lnTo>
                  <a:pt x="5678043" y="975330"/>
                </a:lnTo>
                <a:lnTo>
                  <a:pt x="5721049" y="975330"/>
                </a:lnTo>
                <a:lnTo>
                  <a:pt x="5721049" y="1251894"/>
                </a:lnTo>
                <a:lnTo>
                  <a:pt x="5678043" y="1251894"/>
                </a:lnTo>
                <a:lnTo>
                  <a:pt x="5678043" y="1569933"/>
                </a:lnTo>
                <a:lnTo>
                  <a:pt x="5668488" y="1569933"/>
                </a:lnTo>
                <a:lnTo>
                  <a:pt x="5668488" y="1251894"/>
                </a:lnTo>
                <a:lnTo>
                  <a:pt x="5625485" y="1251894"/>
                </a:lnTo>
                <a:lnTo>
                  <a:pt x="5625485" y="975330"/>
                </a:lnTo>
                <a:lnTo>
                  <a:pt x="5668488" y="975330"/>
                </a:lnTo>
                <a:close/>
                <a:moveTo>
                  <a:pt x="7022445" y="594793"/>
                </a:moveTo>
                <a:lnTo>
                  <a:pt x="7032002" y="594793"/>
                </a:lnTo>
                <a:lnTo>
                  <a:pt x="7032002" y="935002"/>
                </a:lnTo>
                <a:lnTo>
                  <a:pt x="7075006" y="935002"/>
                </a:lnTo>
                <a:lnTo>
                  <a:pt x="7075006" y="1230869"/>
                </a:lnTo>
                <a:lnTo>
                  <a:pt x="7032002" y="1230869"/>
                </a:lnTo>
                <a:lnTo>
                  <a:pt x="7032002" y="1571269"/>
                </a:lnTo>
                <a:lnTo>
                  <a:pt x="7022445" y="1571269"/>
                </a:lnTo>
                <a:lnTo>
                  <a:pt x="7022445" y="1230869"/>
                </a:lnTo>
                <a:lnTo>
                  <a:pt x="6979442" y="1230869"/>
                </a:lnTo>
                <a:lnTo>
                  <a:pt x="6979442" y="935002"/>
                </a:lnTo>
                <a:lnTo>
                  <a:pt x="7022445" y="935002"/>
                </a:lnTo>
                <a:close/>
                <a:moveTo>
                  <a:pt x="5066624" y="583516"/>
                </a:moveTo>
                <a:lnTo>
                  <a:pt x="5076179" y="583516"/>
                </a:lnTo>
                <a:lnTo>
                  <a:pt x="5076179" y="1178117"/>
                </a:lnTo>
                <a:lnTo>
                  <a:pt x="5119185" y="1178117"/>
                </a:lnTo>
                <a:lnTo>
                  <a:pt x="5119185" y="1695310"/>
                </a:lnTo>
                <a:lnTo>
                  <a:pt x="5076179" y="1695310"/>
                </a:lnTo>
                <a:lnTo>
                  <a:pt x="5076179" y="2289913"/>
                </a:lnTo>
                <a:lnTo>
                  <a:pt x="5066624" y="2289913"/>
                </a:lnTo>
                <a:lnTo>
                  <a:pt x="5066624" y="1695310"/>
                </a:lnTo>
                <a:lnTo>
                  <a:pt x="5023621" y="1695310"/>
                </a:lnTo>
                <a:lnTo>
                  <a:pt x="5023621" y="1178117"/>
                </a:lnTo>
                <a:lnTo>
                  <a:pt x="5066624" y="1178117"/>
                </a:lnTo>
                <a:close/>
                <a:moveTo>
                  <a:pt x="4765596" y="501522"/>
                </a:moveTo>
                <a:lnTo>
                  <a:pt x="4775151" y="501522"/>
                </a:lnTo>
                <a:lnTo>
                  <a:pt x="4775151" y="623653"/>
                </a:lnTo>
                <a:lnTo>
                  <a:pt x="4818156" y="623653"/>
                </a:lnTo>
                <a:lnTo>
                  <a:pt x="4818156" y="729921"/>
                </a:lnTo>
                <a:lnTo>
                  <a:pt x="4775151" y="729921"/>
                </a:lnTo>
                <a:lnTo>
                  <a:pt x="4775151" y="851860"/>
                </a:lnTo>
                <a:lnTo>
                  <a:pt x="4765596" y="851860"/>
                </a:lnTo>
                <a:lnTo>
                  <a:pt x="4765596" y="729921"/>
                </a:lnTo>
                <a:lnTo>
                  <a:pt x="4722592" y="729921"/>
                </a:lnTo>
                <a:lnTo>
                  <a:pt x="4722592" y="623653"/>
                </a:lnTo>
                <a:lnTo>
                  <a:pt x="4765596" y="623653"/>
                </a:lnTo>
                <a:close/>
                <a:moveTo>
                  <a:pt x="3862894" y="452593"/>
                </a:moveTo>
                <a:lnTo>
                  <a:pt x="3872451" y="452593"/>
                </a:lnTo>
                <a:lnTo>
                  <a:pt x="3872451" y="667421"/>
                </a:lnTo>
                <a:lnTo>
                  <a:pt x="3915454" y="667421"/>
                </a:lnTo>
                <a:lnTo>
                  <a:pt x="3915454" y="854344"/>
                </a:lnTo>
                <a:lnTo>
                  <a:pt x="3872451" y="854344"/>
                </a:lnTo>
                <a:lnTo>
                  <a:pt x="3872451" y="1069366"/>
                </a:lnTo>
                <a:lnTo>
                  <a:pt x="3862894" y="1069366"/>
                </a:lnTo>
                <a:lnTo>
                  <a:pt x="3862894" y="854344"/>
                </a:lnTo>
                <a:lnTo>
                  <a:pt x="3819890" y="854344"/>
                </a:lnTo>
                <a:lnTo>
                  <a:pt x="3819890" y="667421"/>
                </a:lnTo>
                <a:lnTo>
                  <a:pt x="3862894" y="667421"/>
                </a:lnTo>
                <a:close/>
                <a:moveTo>
                  <a:pt x="9128875" y="329887"/>
                </a:moveTo>
                <a:lnTo>
                  <a:pt x="9138432" y="329887"/>
                </a:lnTo>
                <a:lnTo>
                  <a:pt x="9138432" y="1127659"/>
                </a:lnTo>
                <a:lnTo>
                  <a:pt x="9181436" y="1127659"/>
                </a:lnTo>
                <a:lnTo>
                  <a:pt x="9181436" y="1821457"/>
                </a:lnTo>
                <a:lnTo>
                  <a:pt x="9138432" y="1821457"/>
                </a:lnTo>
                <a:lnTo>
                  <a:pt x="9138432" y="2619228"/>
                </a:lnTo>
                <a:lnTo>
                  <a:pt x="9128875" y="2619228"/>
                </a:lnTo>
                <a:lnTo>
                  <a:pt x="9128875" y="1821457"/>
                </a:lnTo>
                <a:lnTo>
                  <a:pt x="9085872" y="1821457"/>
                </a:lnTo>
                <a:lnTo>
                  <a:pt x="9085872" y="1127659"/>
                </a:lnTo>
                <a:lnTo>
                  <a:pt x="9128875" y="1127659"/>
                </a:lnTo>
                <a:close/>
                <a:moveTo>
                  <a:pt x="4464760" y="318612"/>
                </a:moveTo>
                <a:lnTo>
                  <a:pt x="4474317" y="318612"/>
                </a:lnTo>
                <a:lnTo>
                  <a:pt x="4474317" y="605112"/>
                </a:lnTo>
                <a:lnTo>
                  <a:pt x="4517319" y="605112"/>
                </a:lnTo>
                <a:lnTo>
                  <a:pt x="4517319" y="854344"/>
                </a:lnTo>
                <a:lnTo>
                  <a:pt x="4474317" y="854344"/>
                </a:lnTo>
                <a:lnTo>
                  <a:pt x="4474317" y="1140849"/>
                </a:lnTo>
                <a:lnTo>
                  <a:pt x="4464760" y="1140849"/>
                </a:lnTo>
                <a:lnTo>
                  <a:pt x="4464760" y="854344"/>
                </a:lnTo>
                <a:lnTo>
                  <a:pt x="4421755" y="854344"/>
                </a:lnTo>
                <a:lnTo>
                  <a:pt x="4421755" y="605112"/>
                </a:lnTo>
                <a:lnTo>
                  <a:pt x="4464760" y="605112"/>
                </a:lnTo>
                <a:close/>
                <a:moveTo>
                  <a:pt x="8527202" y="318229"/>
                </a:moveTo>
                <a:lnTo>
                  <a:pt x="8536757" y="318229"/>
                </a:lnTo>
                <a:lnTo>
                  <a:pt x="8536757" y="412647"/>
                </a:lnTo>
                <a:lnTo>
                  <a:pt x="8579763" y="412647"/>
                </a:lnTo>
                <a:lnTo>
                  <a:pt x="8579763" y="494833"/>
                </a:lnTo>
                <a:lnTo>
                  <a:pt x="8536757" y="494833"/>
                </a:lnTo>
                <a:lnTo>
                  <a:pt x="8536757" y="589251"/>
                </a:lnTo>
                <a:lnTo>
                  <a:pt x="8527202" y="589251"/>
                </a:lnTo>
                <a:lnTo>
                  <a:pt x="8527202" y="494833"/>
                </a:lnTo>
                <a:lnTo>
                  <a:pt x="8484199" y="494833"/>
                </a:lnTo>
                <a:lnTo>
                  <a:pt x="8484199" y="412647"/>
                </a:lnTo>
                <a:lnTo>
                  <a:pt x="8527202" y="412647"/>
                </a:lnTo>
                <a:close/>
                <a:moveTo>
                  <a:pt x="7925338" y="311731"/>
                </a:moveTo>
                <a:lnTo>
                  <a:pt x="7934895" y="311731"/>
                </a:lnTo>
                <a:lnTo>
                  <a:pt x="7934895" y="483364"/>
                </a:lnTo>
                <a:lnTo>
                  <a:pt x="7977899" y="483364"/>
                </a:lnTo>
                <a:lnTo>
                  <a:pt x="7977899" y="632635"/>
                </a:lnTo>
                <a:lnTo>
                  <a:pt x="7934895" y="632635"/>
                </a:lnTo>
                <a:lnTo>
                  <a:pt x="7934895" y="804653"/>
                </a:lnTo>
                <a:lnTo>
                  <a:pt x="7925338" y="804653"/>
                </a:lnTo>
                <a:lnTo>
                  <a:pt x="7925338" y="632635"/>
                </a:lnTo>
                <a:lnTo>
                  <a:pt x="7882335" y="632635"/>
                </a:lnTo>
                <a:lnTo>
                  <a:pt x="7882335" y="483364"/>
                </a:lnTo>
                <a:lnTo>
                  <a:pt x="7925338" y="483364"/>
                </a:lnTo>
                <a:close/>
                <a:moveTo>
                  <a:pt x="7774728" y="298735"/>
                </a:moveTo>
                <a:lnTo>
                  <a:pt x="7784283" y="298735"/>
                </a:lnTo>
                <a:lnTo>
                  <a:pt x="7784283" y="531528"/>
                </a:lnTo>
                <a:lnTo>
                  <a:pt x="7827289" y="531528"/>
                </a:lnTo>
                <a:lnTo>
                  <a:pt x="7827289" y="733934"/>
                </a:lnTo>
                <a:lnTo>
                  <a:pt x="7784283" y="733934"/>
                </a:lnTo>
                <a:lnTo>
                  <a:pt x="7784283" y="966921"/>
                </a:lnTo>
                <a:lnTo>
                  <a:pt x="7774728" y="966921"/>
                </a:lnTo>
                <a:lnTo>
                  <a:pt x="7774728" y="733934"/>
                </a:lnTo>
                <a:lnTo>
                  <a:pt x="7731725" y="733934"/>
                </a:lnTo>
                <a:lnTo>
                  <a:pt x="7731725" y="531528"/>
                </a:lnTo>
                <a:lnTo>
                  <a:pt x="7774728" y="531528"/>
                </a:lnTo>
                <a:close/>
                <a:moveTo>
                  <a:pt x="8376592" y="240058"/>
                </a:moveTo>
                <a:lnTo>
                  <a:pt x="8386147" y="240058"/>
                </a:lnTo>
                <a:lnTo>
                  <a:pt x="8386147" y="326257"/>
                </a:lnTo>
                <a:lnTo>
                  <a:pt x="8429153" y="326257"/>
                </a:lnTo>
                <a:lnTo>
                  <a:pt x="8429153" y="401370"/>
                </a:lnTo>
                <a:lnTo>
                  <a:pt x="8386147" y="401370"/>
                </a:lnTo>
                <a:lnTo>
                  <a:pt x="8386147" y="487761"/>
                </a:lnTo>
                <a:lnTo>
                  <a:pt x="8376592" y="487761"/>
                </a:lnTo>
                <a:lnTo>
                  <a:pt x="8376592" y="401370"/>
                </a:lnTo>
                <a:lnTo>
                  <a:pt x="8333589" y="401370"/>
                </a:lnTo>
                <a:lnTo>
                  <a:pt x="8333589" y="326257"/>
                </a:lnTo>
                <a:lnTo>
                  <a:pt x="8376592" y="326257"/>
                </a:lnTo>
                <a:close/>
                <a:moveTo>
                  <a:pt x="4916205" y="81420"/>
                </a:moveTo>
                <a:lnTo>
                  <a:pt x="4925762" y="81420"/>
                </a:lnTo>
                <a:lnTo>
                  <a:pt x="4925762" y="644867"/>
                </a:lnTo>
                <a:lnTo>
                  <a:pt x="4968766" y="644867"/>
                </a:lnTo>
                <a:lnTo>
                  <a:pt x="4968766" y="1134730"/>
                </a:lnTo>
                <a:lnTo>
                  <a:pt x="4925762" y="1134730"/>
                </a:lnTo>
                <a:lnTo>
                  <a:pt x="4925762" y="1697988"/>
                </a:lnTo>
                <a:lnTo>
                  <a:pt x="4916205" y="1697988"/>
                </a:lnTo>
                <a:lnTo>
                  <a:pt x="4916205" y="1134730"/>
                </a:lnTo>
                <a:lnTo>
                  <a:pt x="4873202" y="1134730"/>
                </a:lnTo>
                <a:lnTo>
                  <a:pt x="4873202" y="644867"/>
                </a:lnTo>
                <a:lnTo>
                  <a:pt x="4916205" y="644867"/>
                </a:lnTo>
                <a:close/>
                <a:moveTo>
                  <a:pt x="8677621" y="0"/>
                </a:moveTo>
                <a:lnTo>
                  <a:pt x="8687176" y="0"/>
                </a:lnTo>
                <a:lnTo>
                  <a:pt x="8687176" y="564021"/>
                </a:lnTo>
                <a:lnTo>
                  <a:pt x="8730182" y="564021"/>
                </a:lnTo>
                <a:lnTo>
                  <a:pt x="8730182" y="1054649"/>
                </a:lnTo>
                <a:lnTo>
                  <a:pt x="8687176" y="1054649"/>
                </a:lnTo>
                <a:lnTo>
                  <a:pt x="8687176" y="1618861"/>
                </a:lnTo>
                <a:lnTo>
                  <a:pt x="8677621" y="1618861"/>
                </a:lnTo>
                <a:lnTo>
                  <a:pt x="8677621" y="1054649"/>
                </a:lnTo>
                <a:lnTo>
                  <a:pt x="8634618" y="1054649"/>
                </a:lnTo>
                <a:lnTo>
                  <a:pt x="8634618" y="564021"/>
                </a:lnTo>
                <a:lnTo>
                  <a:pt x="8677621" y="564021"/>
                </a:lnTo>
                <a:close/>
              </a:path>
            </a:pathLst>
          </a:custGeom>
          <a:solidFill>
            <a:schemeClr val="accent1">
              <a:alpha val="25000"/>
            </a:schemeClr>
          </a:solidFill>
          <a:ln w="0" cap="flat">
            <a:noFill/>
            <a:prstDash val="solid"/>
            <a:miter/>
          </a:ln>
        </p:spPr>
        <p:txBody>
          <a:bodyPr rtlCol="0" anchor="ctr"/>
          <a:lstStyle/>
          <a:p>
            <a:endParaRPr lang="en-US"/>
          </a:p>
        </p:txBody>
      </p:sp>
    </p:spTree>
    <p:extLst>
      <p:ext uri="{BB962C8B-B14F-4D97-AF65-F5344CB8AC3E}">
        <p14:creationId xmlns:p14="http://schemas.microsoft.com/office/powerpoint/2010/main" val="1158701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1_Blank">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88970874-F559-44C2-07C6-BEF82ECC7DFB}"/>
              </a:ext>
            </a:extLst>
          </p:cNvPr>
          <p:cNvSpPr/>
          <p:nvPr userDrawn="1"/>
        </p:nvSpPr>
        <p:spPr>
          <a:xfrm>
            <a:off x="-23751" y="-25400"/>
            <a:ext cx="12215751" cy="6883400"/>
          </a:xfrm>
          <a:custGeom>
            <a:avLst/>
            <a:gdLst>
              <a:gd name="connsiteX0" fmla="*/ 9467172 w 9467172"/>
              <a:gd name="connsiteY0" fmla="*/ 0 h 5980768"/>
              <a:gd name="connsiteX1" fmla="*/ 9010819 w 9467172"/>
              <a:gd name="connsiteY1" fmla="*/ 1863 h 5980768"/>
              <a:gd name="connsiteX2" fmla="*/ 9010819 w 9467172"/>
              <a:gd name="connsiteY2" fmla="*/ 1863 h 5980768"/>
              <a:gd name="connsiteX3" fmla="*/ 8559546 w 9467172"/>
              <a:gd name="connsiteY3" fmla="*/ 3725 h 5980768"/>
              <a:gd name="connsiteX4" fmla="*/ 8559546 w 9467172"/>
              <a:gd name="connsiteY4" fmla="*/ 3725 h 5980768"/>
              <a:gd name="connsiteX5" fmla="*/ 8108527 w 9467172"/>
              <a:gd name="connsiteY5" fmla="*/ 5503 h 5980768"/>
              <a:gd name="connsiteX6" fmla="*/ 8108527 w 9467172"/>
              <a:gd name="connsiteY6" fmla="*/ 5503 h 5980768"/>
              <a:gd name="connsiteX7" fmla="*/ 7657677 w 9467172"/>
              <a:gd name="connsiteY7" fmla="*/ 7281 h 5980768"/>
              <a:gd name="connsiteX8" fmla="*/ 7657677 w 9467172"/>
              <a:gd name="connsiteY8" fmla="*/ 7281 h 5980768"/>
              <a:gd name="connsiteX9" fmla="*/ 7206996 w 9467172"/>
              <a:gd name="connsiteY9" fmla="*/ 9059 h 5980768"/>
              <a:gd name="connsiteX10" fmla="*/ 7206996 w 9467172"/>
              <a:gd name="connsiteY10" fmla="*/ 9059 h 5980768"/>
              <a:gd name="connsiteX11" fmla="*/ 6756485 w 9467172"/>
              <a:gd name="connsiteY11" fmla="*/ 10837 h 5980768"/>
              <a:gd name="connsiteX12" fmla="*/ 6756485 w 9467172"/>
              <a:gd name="connsiteY12" fmla="*/ 10837 h 5980768"/>
              <a:gd name="connsiteX13" fmla="*/ 6306227 w 9467172"/>
              <a:gd name="connsiteY13" fmla="*/ 12615 h 5980768"/>
              <a:gd name="connsiteX14" fmla="*/ 6306227 w 9467172"/>
              <a:gd name="connsiteY14" fmla="*/ 12615 h 5980768"/>
              <a:gd name="connsiteX15" fmla="*/ 5856140 w 9467172"/>
              <a:gd name="connsiteY15" fmla="*/ 14393 h 5980768"/>
              <a:gd name="connsiteX16" fmla="*/ 5856140 w 9467172"/>
              <a:gd name="connsiteY16" fmla="*/ 14393 h 5980768"/>
              <a:gd name="connsiteX17" fmla="*/ 5406221 w 9467172"/>
              <a:gd name="connsiteY17" fmla="*/ 16171 h 5980768"/>
              <a:gd name="connsiteX18" fmla="*/ 5406221 w 9467172"/>
              <a:gd name="connsiteY18" fmla="*/ 16171 h 5980768"/>
              <a:gd name="connsiteX19" fmla="*/ 4956472 w 9467172"/>
              <a:gd name="connsiteY19" fmla="*/ 17949 h 5980768"/>
              <a:gd name="connsiteX20" fmla="*/ 4956472 w 9467172"/>
              <a:gd name="connsiteY20" fmla="*/ 17949 h 5980768"/>
              <a:gd name="connsiteX21" fmla="*/ 4506976 w 9467172"/>
              <a:gd name="connsiteY21" fmla="*/ 19727 h 5980768"/>
              <a:gd name="connsiteX22" fmla="*/ 4506976 w 9467172"/>
              <a:gd name="connsiteY22" fmla="*/ 19727 h 5980768"/>
              <a:gd name="connsiteX23" fmla="*/ 4057650 w 9467172"/>
              <a:gd name="connsiteY23" fmla="*/ 21505 h 5980768"/>
              <a:gd name="connsiteX24" fmla="*/ 4057650 w 9467172"/>
              <a:gd name="connsiteY24" fmla="*/ 21505 h 5980768"/>
              <a:gd name="connsiteX25" fmla="*/ 3608493 w 9467172"/>
              <a:gd name="connsiteY25" fmla="*/ 23283 h 5980768"/>
              <a:gd name="connsiteX26" fmla="*/ 3608493 w 9467172"/>
              <a:gd name="connsiteY26" fmla="*/ 23283 h 5980768"/>
              <a:gd name="connsiteX27" fmla="*/ 3159590 w 9467172"/>
              <a:gd name="connsiteY27" fmla="*/ 25061 h 5980768"/>
              <a:gd name="connsiteX28" fmla="*/ 3159590 w 9467172"/>
              <a:gd name="connsiteY28" fmla="*/ 25061 h 5980768"/>
              <a:gd name="connsiteX29" fmla="*/ 2710857 w 9467172"/>
              <a:gd name="connsiteY29" fmla="*/ 26839 h 5980768"/>
              <a:gd name="connsiteX30" fmla="*/ 2710857 w 9467172"/>
              <a:gd name="connsiteY30" fmla="*/ 26839 h 5980768"/>
              <a:gd name="connsiteX31" fmla="*/ 2262293 w 9467172"/>
              <a:gd name="connsiteY31" fmla="*/ 28617 h 5980768"/>
              <a:gd name="connsiteX32" fmla="*/ 2262293 w 9467172"/>
              <a:gd name="connsiteY32" fmla="*/ 28617 h 5980768"/>
              <a:gd name="connsiteX33" fmla="*/ 1813898 w 9467172"/>
              <a:gd name="connsiteY33" fmla="*/ 30395 h 5980768"/>
              <a:gd name="connsiteX34" fmla="*/ 1813898 w 9467172"/>
              <a:gd name="connsiteY34" fmla="*/ 30395 h 5980768"/>
              <a:gd name="connsiteX35" fmla="*/ 1365758 w 9467172"/>
              <a:gd name="connsiteY35" fmla="*/ 32173 h 5980768"/>
              <a:gd name="connsiteX36" fmla="*/ 1365758 w 9467172"/>
              <a:gd name="connsiteY36" fmla="*/ 32173 h 5980768"/>
              <a:gd name="connsiteX37" fmla="*/ 917787 w 9467172"/>
              <a:gd name="connsiteY37" fmla="*/ 33951 h 5980768"/>
              <a:gd name="connsiteX38" fmla="*/ 917787 w 9467172"/>
              <a:gd name="connsiteY38" fmla="*/ 33951 h 5980768"/>
              <a:gd name="connsiteX39" fmla="*/ 469985 w 9467172"/>
              <a:gd name="connsiteY39" fmla="*/ 35729 h 5980768"/>
              <a:gd name="connsiteX40" fmla="*/ 469985 w 9467172"/>
              <a:gd name="connsiteY40" fmla="*/ 35729 h 5980768"/>
              <a:gd name="connsiteX41" fmla="*/ 22352 w 9467172"/>
              <a:gd name="connsiteY41" fmla="*/ 37507 h 5980768"/>
              <a:gd name="connsiteX42" fmla="*/ 20489 w 9467172"/>
              <a:gd name="connsiteY42" fmla="*/ 537887 h 5980768"/>
              <a:gd name="connsiteX43" fmla="*/ 20489 w 9467172"/>
              <a:gd name="connsiteY43" fmla="*/ 537887 h 5980768"/>
              <a:gd name="connsiteX44" fmla="*/ 18627 w 9467172"/>
              <a:gd name="connsiteY44" fmla="*/ 1031748 h 5980768"/>
              <a:gd name="connsiteX45" fmla="*/ 18627 w 9467172"/>
              <a:gd name="connsiteY45" fmla="*/ 1031748 h 5980768"/>
              <a:gd name="connsiteX46" fmla="*/ 16764 w 9467172"/>
              <a:gd name="connsiteY46" fmla="*/ 1519089 h 5980768"/>
              <a:gd name="connsiteX47" fmla="*/ 16764 w 9467172"/>
              <a:gd name="connsiteY47" fmla="*/ 1519089 h 5980768"/>
              <a:gd name="connsiteX48" fmla="*/ 14901 w 9467172"/>
              <a:gd name="connsiteY48" fmla="*/ 2013374 h 5980768"/>
              <a:gd name="connsiteX49" fmla="*/ 14901 w 9467172"/>
              <a:gd name="connsiteY49" fmla="*/ 2013374 h 5980768"/>
              <a:gd name="connsiteX50" fmla="*/ 13038 w 9467172"/>
              <a:gd name="connsiteY50" fmla="*/ 2514516 h 5980768"/>
              <a:gd name="connsiteX51" fmla="*/ 13038 w 9467172"/>
              <a:gd name="connsiteY51" fmla="*/ 2514516 h 5980768"/>
              <a:gd name="connsiteX52" fmla="*/ 11176 w 9467172"/>
              <a:gd name="connsiteY52" fmla="*/ 3002450 h 5980768"/>
              <a:gd name="connsiteX53" fmla="*/ 11176 w 9467172"/>
              <a:gd name="connsiteY53" fmla="*/ 3002450 h 5980768"/>
              <a:gd name="connsiteX54" fmla="*/ 9313 w 9467172"/>
              <a:gd name="connsiteY54" fmla="*/ 3497242 h 5980768"/>
              <a:gd name="connsiteX55" fmla="*/ 9313 w 9467172"/>
              <a:gd name="connsiteY55" fmla="*/ 3497242 h 5980768"/>
              <a:gd name="connsiteX56" fmla="*/ 7450 w 9467172"/>
              <a:gd name="connsiteY56" fmla="*/ 3992203 h 5980768"/>
              <a:gd name="connsiteX57" fmla="*/ 7450 w 9467172"/>
              <a:gd name="connsiteY57" fmla="*/ 3992203 h 5980768"/>
              <a:gd name="connsiteX58" fmla="*/ 7450 w 9467172"/>
              <a:gd name="connsiteY58" fmla="*/ 3996521 h 5980768"/>
              <a:gd name="connsiteX59" fmla="*/ 7450 w 9467172"/>
              <a:gd name="connsiteY59" fmla="*/ 3998892 h 5980768"/>
              <a:gd name="connsiteX60" fmla="*/ 7450 w 9467172"/>
              <a:gd name="connsiteY60" fmla="*/ 3998892 h 5980768"/>
              <a:gd name="connsiteX61" fmla="*/ 5588 w 9467172"/>
              <a:gd name="connsiteY61" fmla="*/ 4494107 h 5980768"/>
              <a:gd name="connsiteX62" fmla="*/ 5588 w 9467172"/>
              <a:gd name="connsiteY62" fmla="*/ 4494107 h 5980768"/>
              <a:gd name="connsiteX63" fmla="*/ 3725 w 9467172"/>
              <a:gd name="connsiteY63" fmla="*/ 4982803 h 5980768"/>
              <a:gd name="connsiteX64" fmla="*/ 3725 w 9467172"/>
              <a:gd name="connsiteY64" fmla="*/ 4982803 h 5980768"/>
              <a:gd name="connsiteX65" fmla="*/ 1863 w 9467172"/>
              <a:gd name="connsiteY65" fmla="*/ 5478357 h 5980768"/>
              <a:gd name="connsiteX66" fmla="*/ 1863 w 9467172"/>
              <a:gd name="connsiteY66" fmla="*/ 5478357 h 5980768"/>
              <a:gd name="connsiteX67" fmla="*/ 0 w 9467172"/>
              <a:gd name="connsiteY67" fmla="*/ 5980769 h 5980768"/>
              <a:gd name="connsiteX68" fmla="*/ 455761 w 9467172"/>
              <a:gd name="connsiteY68" fmla="*/ 5980176 h 5980768"/>
              <a:gd name="connsiteX69" fmla="*/ 455761 w 9467172"/>
              <a:gd name="connsiteY69" fmla="*/ 5980176 h 5980768"/>
              <a:gd name="connsiteX70" fmla="*/ 901023 w 9467172"/>
              <a:gd name="connsiteY70" fmla="*/ 5979584 h 5980768"/>
              <a:gd name="connsiteX71" fmla="*/ 904409 w 9467172"/>
              <a:gd name="connsiteY71" fmla="*/ 5979584 h 5980768"/>
              <a:gd name="connsiteX72" fmla="*/ 904409 w 9467172"/>
              <a:gd name="connsiteY72" fmla="*/ 5979584 h 5980768"/>
              <a:gd name="connsiteX73" fmla="*/ 1349925 w 9467172"/>
              <a:gd name="connsiteY73" fmla="*/ 5978991 h 5980768"/>
              <a:gd name="connsiteX74" fmla="*/ 1353312 w 9467172"/>
              <a:gd name="connsiteY74" fmla="*/ 5978991 h 5980768"/>
              <a:gd name="connsiteX75" fmla="*/ 1353312 w 9467172"/>
              <a:gd name="connsiteY75" fmla="*/ 5978991 h 5980768"/>
              <a:gd name="connsiteX76" fmla="*/ 1799082 w 9467172"/>
              <a:gd name="connsiteY76" fmla="*/ 5978399 h 5980768"/>
              <a:gd name="connsiteX77" fmla="*/ 1802384 w 9467172"/>
              <a:gd name="connsiteY77" fmla="*/ 5978399 h 5980768"/>
              <a:gd name="connsiteX78" fmla="*/ 1802384 w 9467172"/>
              <a:gd name="connsiteY78" fmla="*/ 5978399 h 5980768"/>
              <a:gd name="connsiteX79" fmla="*/ 2248408 w 9467172"/>
              <a:gd name="connsiteY79" fmla="*/ 5977806 h 5980768"/>
              <a:gd name="connsiteX80" fmla="*/ 2251625 w 9467172"/>
              <a:gd name="connsiteY80" fmla="*/ 5977806 h 5980768"/>
              <a:gd name="connsiteX81" fmla="*/ 2251625 w 9467172"/>
              <a:gd name="connsiteY81" fmla="*/ 5977806 h 5980768"/>
              <a:gd name="connsiteX82" fmla="*/ 2697903 w 9467172"/>
              <a:gd name="connsiteY82" fmla="*/ 5977213 h 5980768"/>
              <a:gd name="connsiteX83" fmla="*/ 2701121 w 9467172"/>
              <a:gd name="connsiteY83" fmla="*/ 5977213 h 5980768"/>
              <a:gd name="connsiteX84" fmla="*/ 2701121 w 9467172"/>
              <a:gd name="connsiteY84" fmla="*/ 5977213 h 5980768"/>
              <a:gd name="connsiteX85" fmla="*/ 3147653 w 9467172"/>
              <a:gd name="connsiteY85" fmla="*/ 5976621 h 5980768"/>
              <a:gd name="connsiteX86" fmla="*/ 3150785 w 9467172"/>
              <a:gd name="connsiteY86" fmla="*/ 5976621 h 5980768"/>
              <a:gd name="connsiteX87" fmla="*/ 3150785 w 9467172"/>
              <a:gd name="connsiteY87" fmla="*/ 5976621 h 5980768"/>
              <a:gd name="connsiteX88" fmla="*/ 3597571 w 9467172"/>
              <a:gd name="connsiteY88" fmla="*/ 5976028 h 5980768"/>
              <a:gd name="connsiteX89" fmla="*/ 3600619 w 9467172"/>
              <a:gd name="connsiteY89" fmla="*/ 5976028 h 5980768"/>
              <a:gd name="connsiteX90" fmla="*/ 3600619 w 9467172"/>
              <a:gd name="connsiteY90" fmla="*/ 5976028 h 5980768"/>
              <a:gd name="connsiteX91" fmla="*/ 4047659 w 9467172"/>
              <a:gd name="connsiteY91" fmla="*/ 5975435 h 5980768"/>
              <a:gd name="connsiteX92" fmla="*/ 4050707 w 9467172"/>
              <a:gd name="connsiteY92" fmla="*/ 5975435 h 5980768"/>
              <a:gd name="connsiteX93" fmla="*/ 4050707 w 9467172"/>
              <a:gd name="connsiteY93" fmla="*/ 5975435 h 5980768"/>
              <a:gd name="connsiteX94" fmla="*/ 4498001 w 9467172"/>
              <a:gd name="connsiteY94" fmla="*/ 5974842 h 5980768"/>
              <a:gd name="connsiteX95" fmla="*/ 4500965 w 9467172"/>
              <a:gd name="connsiteY95" fmla="*/ 5974842 h 5980768"/>
              <a:gd name="connsiteX96" fmla="*/ 4500965 w 9467172"/>
              <a:gd name="connsiteY96" fmla="*/ 5974842 h 5980768"/>
              <a:gd name="connsiteX97" fmla="*/ 4948513 w 9467172"/>
              <a:gd name="connsiteY97" fmla="*/ 5974250 h 5980768"/>
              <a:gd name="connsiteX98" fmla="*/ 4951391 w 9467172"/>
              <a:gd name="connsiteY98" fmla="*/ 5974250 h 5980768"/>
              <a:gd name="connsiteX99" fmla="*/ 4951391 w 9467172"/>
              <a:gd name="connsiteY99" fmla="*/ 5974250 h 5980768"/>
              <a:gd name="connsiteX100" fmla="*/ 5399193 w 9467172"/>
              <a:gd name="connsiteY100" fmla="*/ 5973657 h 5980768"/>
              <a:gd name="connsiteX101" fmla="*/ 5402072 w 9467172"/>
              <a:gd name="connsiteY101" fmla="*/ 5973657 h 5980768"/>
              <a:gd name="connsiteX102" fmla="*/ 5402072 w 9467172"/>
              <a:gd name="connsiteY102" fmla="*/ 5973657 h 5980768"/>
              <a:gd name="connsiteX103" fmla="*/ 5850043 w 9467172"/>
              <a:gd name="connsiteY103" fmla="*/ 5973065 h 5980768"/>
              <a:gd name="connsiteX104" fmla="*/ 5852838 w 9467172"/>
              <a:gd name="connsiteY104" fmla="*/ 5973065 h 5980768"/>
              <a:gd name="connsiteX105" fmla="*/ 5852838 w 9467172"/>
              <a:gd name="connsiteY105" fmla="*/ 5973065 h 5980768"/>
              <a:gd name="connsiteX106" fmla="*/ 6301063 w 9467172"/>
              <a:gd name="connsiteY106" fmla="*/ 5972472 h 5980768"/>
              <a:gd name="connsiteX107" fmla="*/ 6303772 w 9467172"/>
              <a:gd name="connsiteY107" fmla="*/ 5972472 h 5980768"/>
              <a:gd name="connsiteX108" fmla="*/ 6303772 w 9467172"/>
              <a:gd name="connsiteY108" fmla="*/ 5972472 h 5980768"/>
              <a:gd name="connsiteX109" fmla="*/ 6752252 w 9467172"/>
              <a:gd name="connsiteY109" fmla="*/ 5971879 h 5980768"/>
              <a:gd name="connsiteX110" fmla="*/ 6754961 w 9467172"/>
              <a:gd name="connsiteY110" fmla="*/ 5971879 h 5980768"/>
              <a:gd name="connsiteX111" fmla="*/ 6754961 w 9467172"/>
              <a:gd name="connsiteY111" fmla="*/ 5971879 h 5980768"/>
              <a:gd name="connsiteX112" fmla="*/ 7203694 w 9467172"/>
              <a:gd name="connsiteY112" fmla="*/ 5971287 h 5980768"/>
              <a:gd name="connsiteX113" fmla="*/ 7206319 w 9467172"/>
              <a:gd name="connsiteY113" fmla="*/ 5971287 h 5980768"/>
              <a:gd name="connsiteX114" fmla="*/ 7206319 w 9467172"/>
              <a:gd name="connsiteY114" fmla="*/ 5971287 h 5980768"/>
              <a:gd name="connsiteX115" fmla="*/ 7655306 w 9467172"/>
              <a:gd name="connsiteY115" fmla="*/ 5970694 h 5980768"/>
              <a:gd name="connsiteX116" fmla="*/ 7657931 w 9467172"/>
              <a:gd name="connsiteY116" fmla="*/ 5970694 h 5980768"/>
              <a:gd name="connsiteX117" fmla="*/ 7657931 w 9467172"/>
              <a:gd name="connsiteY117" fmla="*/ 5970694 h 5980768"/>
              <a:gd name="connsiteX118" fmla="*/ 8107172 w 9467172"/>
              <a:gd name="connsiteY118" fmla="*/ 5970101 h 5980768"/>
              <a:gd name="connsiteX119" fmla="*/ 8109712 w 9467172"/>
              <a:gd name="connsiteY119" fmla="*/ 5970101 h 5980768"/>
              <a:gd name="connsiteX120" fmla="*/ 8109712 w 9467172"/>
              <a:gd name="connsiteY120" fmla="*/ 5970101 h 5980768"/>
              <a:gd name="connsiteX121" fmla="*/ 8559207 w 9467172"/>
              <a:gd name="connsiteY121" fmla="*/ 5969508 h 5980768"/>
              <a:gd name="connsiteX122" fmla="*/ 8561663 w 9467172"/>
              <a:gd name="connsiteY122" fmla="*/ 5969508 h 5980768"/>
              <a:gd name="connsiteX123" fmla="*/ 8561663 w 9467172"/>
              <a:gd name="connsiteY123" fmla="*/ 5969508 h 5980768"/>
              <a:gd name="connsiteX124" fmla="*/ 9011412 w 9467172"/>
              <a:gd name="connsiteY124" fmla="*/ 5968916 h 5980768"/>
              <a:gd name="connsiteX125" fmla="*/ 9013868 w 9467172"/>
              <a:gd name="connsiteY125" fmla="*/ 5968916 h 5980768"/>
              <a:gd name="connsiteX126" fmla="*/ 9013868 w 9467172"/>
              <a:gd name="connsiteY126" fmla="*/ 5968916 h 5980768"/>
              <a:gd name="connsiteX127" fmla="*/ 9463870 w 9467172"/>
              <a:gd name="connsiteY127" fmla="*/ 5968323 h 5980768"/>
              <a:gd name="connsiteX128" fmla="*/ 9466241 w 9467172"/>
              <a:gd name="connsiteY128" fmla="*/ 5968323 h 5980768"/>
              <a:gd name="connsiteX129" fmla="*/ 9466241 w 9467172"/>
              <a:gd name="connsiteY129" fmla="*/ 5467689 h 5980768"/>
              <a:gd name="connsiteX130" fmla="*/ 9466241 w 9467172"/>
              <a:gd name="connsiteY130" fmla="*/ 5464895 h 5980768"/>
              <a:gd name="connsiteX131" fmla="*/ 9466241 w 9467172"/>
              <a:gd name="connsiteY131" fmla="*/ 5464895 h 5980768"/>
              <a:gd name="connsiteX132" fmla="*/ 9466241 w 9467172"/>
              <a:gd name="connsiteY132" fmla="*/ 4972558 h 5980768"/>
              <a:gd name="connsiteX133" fmla="*/ 9466241 w 9467172"/>
              <a:gd name="connsiteY133" fmla="*/ 4972558 h 5980768"/>
              <a:gd name="connsiteX134" fmla="*/ 9466241 w 9467172"/>
              <a:gd name="connsiteY134" fmla="*/ 4474973 h 5980768"/>
              <a:gd name="connsiteX135" fmla="*/ 9466241 w 9467172"/>
              <a:gd name="connsiteY135" fmla="*/ 4474973 h 5980768"/>
              <a:gd name="connsiteX136" fmla="*/ 9466241 w 9467172"/>
              <a:gd name="connsiteY136" fmla="*/ 3977556 h 5980768"/>
              <a:gd name="connsiteX137" fmla="*/ 9466326 w 9467172"/>
              <a:gd name="connsiteY137" fmla="*/ 3977556 h 5980768"/>
              <a:gd name="connsiteX138" fmla="*/ 9466326 w 9467172"/>
              <a:gd name="connsiteY138" fmla="*/ 3480308 h 5980768"/>
              <a:gd name="connsiteX139" fmla="*/ 9466326 w 9467172"/>
              <a:gd name="connsiteY139" fmla="*/ 3480308 h 5980768"/>
              <a:gd name="connsiteX140" fmla="*/ 9466326 w 9467172"/>
              <a:gd name="connsiteY140" fmla="*/ 2980775 h 5980768"/>
              <a:gd name="connsiteX141" fmla="*/ 9466326 w 9467172"/>
              <a:gd name="connsiteY141" fmla="*/ 2977812 h 5980768"/>
              <a:gd name="connsiteX142" fmla="*/ 9466326 w 9467172"/>
              <a:gd name="connsiteY142" fmla="*/ 2977812 h 5980768"/>
              <a:gd name="connsiteX143" fmla="*/ 9466326 w 9467172"/>
              <a:gd name="connsiteY143" fmla="*/ 2486406 h 5980768"/>
              <a:gd name="connsiteX144" fmla="*/ 9466326 w 9467172"/>
              <a:gd name="connsiteY144" fmla="*/ 2486406 h 5980768"/>
              <a:gd name="connsiteX145" fmla="*/ 9466326 w 9467172"/>
              <a:gd name="connsiteY145" fmla="*/ 1989751 h 5980768"/>
              <a:gd name="connsiteX146" fmla="*/ 9466326 w 9467172"/>
              <a:gd name="connsiteY146" fmla="*/ 1989751 h 5980768"/>
              <a:gd name="connsiteX147" fmla="*/ 9466326 w 9467172"/>
              <a:gd name="connsiteY147" fmla="*/ 1986449 h 5980768"/>
              <a:gd name="connsiteX148" fmla="*/ 9466326 w 9467172"/>
              <a:gd name="connsiteY148" fmla="*/ 1984248 h 5980768"/>
              <a:gd name="connsiteX149" fmla="*/ 9466326 w 9467172"/>
              <a:gd name="connsiteY149" fmla="*/ 1984248 h 5980768"/>
              <a:gd name="connsiteX150" fmla="*/ 9466326 w 9467172"/>
              <a:gd name="connsiteY150" fmla="*/ 1487763 h 5980768"/>
              <a:gd name="connsiteX151" fmla="*/ 9466326 w 9467172"/>
              <a:gd name="connsiteY151" fmla="*/ 1487763 h 5980768"/>
              <a:gd name="connsiteX152" fmla="*/ 9466326 w 9467172"/>
              <a:gd name="connsiteY152" fmla="*/ 996950 h 5980768"/>
              <a:gd name="connsiteX153" fmla="*/ 9466326 w 9467172"/>
              <a:gd name="connsiteY153" fmla="*/ 996950 h 5980768"/>
              <a:gd name="connsiteX154" fmla="*/ 9466326 w 9467172"/>
              <a:gd name="connsiteY154" fmla="*/ 495300 h 5980768"/>
              <a:gd name="connsiteX155" fmla="*/ 9466326 w 9467172"/>
              <a:gd name="connsiteY155" fmla="*/ 495300 h 5980768"/>
              <a:gd name="connsiteX156" fmla="*/ 9466326 w 9467172"/>
              <a:gd name="connsiteY156" fmla="*/ 0 h 5980768"/>
              <a:gd name="connsiteX157" fmla="*/ 9461753 w 9467172"/>
              <a:gd name="connsiteY157" fmla="*/ 2983908 h 5980768"/>
              <a:gd name="connsiteX158" fmla="*/ 9461753 w 9467172"/>
              <a:gd name="connsiteY158" fmla="*/ 3475482 h 5980768"/>
              <a:gd name="connsiteX159" fmla="*/ 9239335 w 9467172"/>
              <a:gd name="connsiteY159" fmla="*/ 3475990 h 5980768"/>
              <a:gd name="connsiteX160" fmla="*/ 9014629 w 9467172"/>
              <a:gd name="connsiteY160" fmla="*/ 3476498 h 5980768"/>
              <a:gd name="connsiteX161" fmla="*/ 9014799 w 9467172"/>
              <a:gd name="connsiteY161" fmla="*/ 2985093 h 5980768"/>
              <a:gd name="connsiteX162" fmla="*/ 9239419 w 9467172"/>
              <a:gd name="connsiteY162" fmla="*/ 2984500 h 5980768"/>
              <a:gd name="connsiteX163" fmla="*/ 9461753 w 9467172"/>
              <a:gd name="connsiteY163" fmla="*/ 2983908 h 5980768"/>
              <a:gd name="connsiteX164" fmla="*/ 9238911 w 9467172"/>
              <a:gd name="connsiteY164" fmla="*/ 4968071 h 5980768"/>
              <a:gd name="connsiteX165" fmla="*/ 9014121 w 9467172"/>
              <a:gd name="connsiteY165" fmla="*/ 4968410 h 5980768"/>
              <a:gd name="connsiteX166" fmla="*/ 9014121 w 9467172"/>
              <a:gd name="connsiteY166" fmla="*/ 4722368 h 5980768"/>
              <a:gd name="connsiteX167" fmla="*/ 9014290 w 9467172"/>
              <a:gd name="connsiteY167" fmla="*/ 4476412 h 5980768"/>
              <a:gd name="connsiteX168" fmla="*/ 9135449 w 9467172"/>
              <a:gd name="connsiteY168" fmla="*/ 4476158 h 5980768"/>
              <a:gd name="connsiteX169" fmla="*/ 9461585 w 9467172"/>
              <a:gd name="connsiteY169" fmla="*/ 4475481 h 5980768"/>
              <a:gd name="connsiteX170" fmla="*/ 9461585 w 9467172"/>
              <a:gd name="connsiteY170" fmla="*/ 4967648 h 5980768"/>
              <a:gd name="connsiteX171" fmla="*/ 9238996 w 9467172"/>
              <a:gd name="connsiteY171" fmla="*/ 4967986 h 5980768"/>
              <a:gd name="connsiteX172" fmla="*/ 457538 w 9467172"/>
              <a:gd name="connsiteY172" fmla="*/ 5478357 h 5980768"/>
              <a:gd name="connsiteX173" fmla="*/ 458046 w 9467172"/>
              <a:gd name="connsiteY173" fmla="*/ 5339165 h 5980768"/>
              <a:gd name="connsiteX174" fmla="*/ 459317 w 9467172"/>
              <a:gd name="connsiteY174" fmla="*/ 4989323 h 5980768"/>
              <a:gd name="connsiteX175" fmla="*/ 680974 w 9467172"/>
              <a:gd name="connsiteY175" fmla="*/ 4988899 h 5980768"/>
              <a:gd name="connsiteX176" fmla="*/ 900769 w 9467172"/>
              <a:gd name="connsiteY176" fmla="*/ 4988476 h 5980768"/>
              <a:gd name="connsiteX177" fmla="*/ 899583 w 9467172"/>
              <a:gd name="connsiteY177" fmla="*/ 5342213 h 5980768"/>
              <a:gd name="connsiteX178" fmla="*/ 899075 w 9467172"/>
              <a:gd name="connsiteY178" fmla="*/ 5477680 h 5980768"/>
              <a:gd name="connsiteX179" fmla="*/ 679196 w 9467172"/>
              <a:gd name="connsiteY179" fmla="*/ 5478018 h 5980768"/>
              <a:gd name="connsiteX180" fmla="*/ 457454 w 9467172"/>
              <a:gd name="connsiteY180" fmla="*/ 5478357 h 5980768"/>
              <a:gd name="connsiteX181" fmla="*/ 475319 w 9467172"/>
              <a:gd name="connsiteY181" fmla="*/ 536787 h 5980768"/>
              <a:gd name="connsiteX182" fmla="*/ 696637 w 9467172"/>
              <a:gd name="connsiteY182" fmla="*/ 535940 h 5980768"/>
              <a:gd name="connsiteX183" fmla="*/ 916093 w 9467172"/>
              <a:gd name="connsiteY183" fmla="*/ 535093 h 5980768"/>
              <a:gd name="connsiteX184" fmla="*/ 915331 w 9467172"/>
              <a:gd name="connsiteY184" fmla="*/ 753279 h 5980768"/>
              <a:gd name="connsiteX185" fmla="*/ 914400 w 9467172"/>
              <a:gd name="connsiteY185" fmla="*/ 1022604 h 5980768"/>
              <a:gd name="connsiteX186" fmla="*/ 473541 w 9467172"/>
              <a:gd name="connsiteY186" fmla="*/ 1024213 h 5980768"/>
              <a:gd name="connsiteX187" fmla="*/ 474472 w 9467172"/>
              <a:gd name="connsiteY187" fmla="*/ 754634 h 5980768"/>
              <a:gd name="connsiteX188" fmla="*/ 475234 w 9467172"/>
              <a:gd name="connsiteY188" fmla="*/ 536871 h 5980768"/>
              <a:gd name="connsiteX189" fmla="*/ 9009126 w 9467172"/>
              <a:gd name="connsiteY189" fmla="*/ 4968494 h 5980768"/>
              <a:gd name="connsiteX190" fmla="*/ 8786791 w 9467172"/>
              <a:gd name="connsiteY190" fmla="*/ 4968833 h 5980768"/>
              <a:gd name="connsiteX191" fmla="*/ 8562170 w 9467172"/>
              <a:gd name="connsiteY191" fmla="*/ 4969172 h 5980768"/>
              <a:gd name="connsiteX192" fmla="*/ 8562170 w 9467172"/>
              <a:gd name="connsiteY192" fmla="*/ 4723215 h 5980768"/>
              <a:gd name="connsiteX193" fmla="*/ 8562424 w 9467172"/>
              <a:gd name="connsiteY193" fmla="*/ 4477343 h 5980768"/>
              <a:gd name="connsiteX194" fmla="*/ 8686716 w 9467172"/>
              <a:gd name="connsiteY194" fmla="*/ 4477089 h 5980768"/>
              <a:gd name="connsiteX195" fmla="*/ 9009380 w 9467172"/>
              <a:gd name="connsiteY195" fmla="*/ 4476412 h 5980768"/>
              <a:gd name="connsiteX196" fmla="*/ 9009380 w 9467172"/>
              <a:gd name="connsiteY196" fmla="*/ 4722368 h 5980768"/>
              <a:gd name="connsiteX197" fmla="*/ 9009211 w 9467172"/>
              <a:gd name="connsiteY197" fmla="*/ 4968410 h 5980768"/>
              <a:gd name="connsiteX198" fmla="*/ 686223 w 9467172"/>
              <a:gd name="connsiteY198" fmla="*/ 3502914 h 5980768"/>
              <a:gd name="connsiteX199" fmla="*/ 905933 w 9467172"/>
              <a:gd name="connsiteY199" fmla="*/ 3502406 h 5980768"/>
              <a:gd name="connsiteX200" fmla="*/ 904663 w 9467172"/>
              <a:gd name="connsiteY200" fmla="*/ 3859784 h 5980768"/>
              <a:gd name="connsiteX201" fmla="*/ 904240 w 9467172"/>
              <a:gd name="connsiteY201" fmla="*/ 3991018 h 5980768"/>
              <a:gd name="connsiteX202" fmla="*/ 684530 w 9467172"/>
              <a:gd name="connsiteY202" fmla="*/ 3991526 h 5980768"/>
              <a:gd name="connsiteX203" fmla="*/ 462957 w 9467172"/>
              <a:gd name="connsiteY203" fmla="*/ 3992034 h 5980768"/>
              <a:gd name="connsiteX204" fmla="*/ 464735 w 9467172"/>
              <a:gd name="connsiteY204" fmla="*/ 3503592 h 5980768"/>
              <a:gd name="connsiteX205" fmla="*/ 686308 w 9467172"/>
              <a:gd name="connsiteY205" fmla="*/ 3502999 h 5980768"/>
              <a:gd name="connsiteX206" fmla="*/ 8787638 w 9467172"/>
              <a:gd name="connsiteY206" fmla="*/ 2980182 h 5980768"/>
              <a:gd name="connsiteX207" fmla="*/ 8563186 w 9467172"/>
              <a:gd name="connsiteY207" fmla="*/ 2980775 h 5980768"/>
              <a:gd name="connsiteX208" fmla="*/ 8563440 w 9467172"/>
              <a:gd name="connsiteY208" fmla="*/ 2489708 h 5980768"/>
              <a:gd name="connsiteX209" fmla="*/ 8563440 w 9467172"/>
              <a:gd name="connsiteY209" fmla="*/ 2489708 h 5980768"/>
              <a:gd name="connsiteX210" fmla="*/ 9010057 w 9467172"/>
              <a:gd name="connsiteY210" fmla="*/ 2488354 h 5980768"/>
              <a:gd name="connsiteX211" fmla="*/ 9009888 w 9467172"/>
              <a:gd name="connsiteY211" fmla="*/ 2979590 h 5980768"/>
              <a:gd name="connsiteX212" fmla="*/ 8787722 w 9467172"/>
              <a:gd name="connsiteY212" fmla="*/ 2980182 h 5980768"/>
              <a:gd name="connsiteX213" fmla="*/ 8557260 w 9467172"/>
              <a:gd name="connsiteY213" fmla="*/ 4471840 h 5980768"/>
              <a:gd name="connsiteX214" fmla="*/ 8437456 w 9467172"/>
              <a:gd name="connsiteY214" fmla="*/ 4472094 h 5980768"/>
              <a:gd name="connsiteX215" fmla="*/ 8110643 w 9467172"/>
              <a:gd name="connsiteY215" fmla="*/ 4472686 h 5980768"/>
              <a:gd name="connsiteX216" fmla="*/ 8110643 w 9467172"/>
              <a:gd name="connsiteY216" fmla="*/ 4373034 h 5980768"/>
              <a:gd name="connsiteX217" fmla="*/ 8110982 w 9467172"/>
              <a:gd name="connsiteY217" fmla="*/ 3981196 h 5980768"/>
              <a:gd name="connsiteX218" fmla="*/ 8557514 w 9467172"/>
              <a:gd name="connsiteY218" fmla="*/ 3980180 h 5980768"/>
              <a:gd name="connsiteX219" fmla="*/ 8557345 w 9467172"/>
              <a:gd name="connsiteY219" fmla="*/ 4283541 h 5980768"/>
              <a:gd name="connsiteX220" fmla="*/ 8557345 w 9467172"/>
              <a:gd name="connsiteY220" fmla="*/ 4471755 h 5980768"/>
              <a:gd name="connsiteX221" fmla="*/ 466429 w 9467172"/>
              <a:gd name="connsiteY221" fmla="*/ 3001857 h 5980768"/>
              <a:gd name="connsiteX222" fmla="*/ 468207 w 9467172"/>
              <a:gd name="connsiteY222" fmla="*/ 2513754 h 5980768"/>
              <a:gd name="connsiteX223" fmla="*/ 909320 w 9467172"/>
              <a:gd name="connsiteY223" fmla="*/ 2512484 h 5980768"/>
              <a:gd name="connsiteX224" fmla="*/ 907627 w 9467172"/>
              <a:gd name="connsiteY224" fmla="*/ 3000756 h 5980768"/>
              <a:gd name="connsiteX225" fmla="*/ 688001 w 9467172"/>
              <a:gd name="connsiteY225" fmla="*/ 3001349 h 5980768"/>
              <a:gd name="connsiteX226" fmla="*/ 466513 w 9467172"/>
              <a:gd name="connsiteY226" fmla="*/ 3001942 h 5980768"/>
              <a:gd name="connsiteX227" fmla="*/ 1359747 w 9467172"/>
              <a:gd name="connsiteY227" fmla="*/ 3990002 h 5980768"/>
              <a:gd name="connsiteX228" fmla="*/ 1361355 w 9467172"/>
              <a:gd name="connsiteY228" fmla="*/ 3501221 h 5980768"/>
              <a:gd name="connsiteX229" fmla="*/ 1583267 w 9467172"/>
              <a:gd name="connsiteY229" fmla="*/ 3500628 h 5980768"/>
              <a:gd name="connsiteX230" fmla="*/ 1803231 w 9467172"/>
              <a:gd name="connsiteY230" fmla="*/ 3500120 h 5980768"/>
              <a:gd name="connsiteX231" fmla="*/ 1802130 w 9467172"/>
              <a:gd name="connsiteY231" fmla="*/ 3857498 h 5980768"/>
              <a:gd name="connsiteX232" fmla="*/ 1801706 w 9467172"/>
              <a:gd name="connsiteY232" fmla="*/ 3989070 h 5980768"/>
              <a:gd name="connsiteX233" fmla="*/ 1581658 w 9467172"/>
              <a:gd name="connsiteY233" fmla="*/ 3989578 h 5980768"/>
              <a:gd name="connsiteX234" fmla="*/ 1359747 w 9467172"/>
              <a:gd name="connsiteY234" fmla="*/ 3990086 h 5980768"/>
              <a:gd name="connsiteX235" fmla="*/ 1367875 w 9467172"/>
              <a:gd name="connsiteY235" fmla="*/ 1515280 h 5980768"/>
              <a:gd name="connsiteX236" fmla="*/ 1369483 w 9467172"/>
              <a:gd name="connsiteY236" fmla="*/ 1027430 h 5980768"/>
              <a:gd name="connsiteX237" fmla="*/ 1810935 w 9467172"/>
              <a:gd name="connsiteY237" fmla="*/ 1025821 h 5980768"/>
              <a:gd name="connsiteX238" fmla="*/ 1809411 w 9467172"/>
              <a:gd name="connsiteY238" fmla="*/ 1513840 h 5980768"/>
              <a:gd name="connsiteX239" fmla="*/ 1589617 w 9467172"/>
              <a:gd name="connsiteY239" fmla="*/ 1514602 h 5980768"/>
              <a:gd name="connsiteX240" fmla="*/ 1367875 w 9467172"/>
              <a:gd name="connsiteY240" fmla="*/ 1515364 h 5980768"/>
              <a:gd name="connsiteX241" fmla="*/ 2714667 w 9467172"/>
              <a:gd name="connsiteY241" fmla="*/ 1022435 h 5980768"/>
              <a:gd name="connsiteX242" fmla="*/ 3157051 w 9467172"/>
              <a:gd name="connsiteY242" fmla="*/ 1020826 h 5980768"/>
              <a:gd name="connsiteX243" fmla="*/ 3155781 w 9467172"/>
              <a:gd name="connsiteY243" fmla="*/ 1509353 h 5980768"/>
              <a:gd name="connsiteX244" fmla="*/ 2920323 w 9467172"/>
              <a:gd name="connsiteY244" fmla="*/ 1510115 h 5980768"/>
              <a:gd name="connsiteX245" fmla="*/ 2713228 w 9467172"/>
              <a:gd name="connsiteY245" fmla="*/ 1510792 h 5980768"/>
              <a:gd name="connsiteX246" fmla="*/ 2713398 w 9467172"/>
              <a:gd name="connsiteY246" fmla="*/ 1448562 h 5980768"/>
              <a:gd name="connsiteX247" fmla="*/ 2714582 w 9467172"/>
              <a:gd name="connsiteY247" fmla="*/ 1022435 h 5980768"/>
              <a:gd name="connsiteX248" fmla="*/ 8558784 w 9467172"/>
              <a:gd name="connsiteY248" fmla="*/ 1491403 h 5980768"/>
              <a:gd name="connsiteX249" fmla="*/ 8112675 w 9467172"/>
              <a:gd name="connsiteY249" fmla="*/ 1492843 h 5980768"/>
              <a:gd name="connsiteX250" fmla="*/ 8113014 w 9467172"/>
              <a:gd name="connsiteY250" fmla="*/ 1002538 h 5980768"/>
              <a:gd name="connsiteX251" fmla="*/ 8559038 w 9467172"/>
              <a:gd name="connsiteY251" fmla="*/ 1000929 h 5980768"/>
              <a:gd name="connsiteX252" fmla="*/ 8558784 w 9467172"/>
              <a:gd name="connsiteY252" fmla="*/ 1491403 h 5980768"/>
              <a:gd name="connsiteX253" fmla="*/ 2258822 w 9467172"/>
              <a:gd name="connsiteY253" fmla="*/ 3492585 h 5980768"/>
              <a:gd name="connsiteX254" fmla="*/ 2259499 w 9467172"/>
              <a:gd name="connsiteY254" fmla="*/ 3248068 h 5980768"/>
              <a:gd name="connsiteX255" fmla="*/ 2260177 w 9467172"/>
              <a:gd name="connsiteY255" fmla="*/ 3003635 h 5980768"/>
              <a:gd name="connsiteX256" fmla="*/ 2702560 w 9467172"/>
              <a:gd name="connsiteY256" fmla="*/ 3002450 h 5980768"/>
              <a:gd name="connsiteX257" fmla="*/ 2701882 w 9467172"/>
              <a:gd name="connsiteY257" fmla="*/ 3262884 h 5980768"/>
              <a:gd name="connsiteX258" fmla="*/ 2701290 w 9467172"/>
              <a:gd name="connsiteY258" fmla="*/ 3491569 h 5980768"/>
              <a:gd name="connsiteX259" fmla="*/ 2480987 w 9467172"/>
              <a:gd name="connsiteY259" fmla="*/ 3492077 h 5980768"/>
              <a:gd name="connsiteX260" fmla="*/ 2258737 w 9467172"/>
              <a:gd name="connsiteY260" fmla="*/ 3492585 h 5980768"/>
              <a:gd name="connsiteX261" fmla="*/ 2264579 w 9467172"/>
              <a:gd name="connsiteY261" fmla="*/ 1518751 h 5980768"/>
              <a:gd name="connsiteX262" fmla="*/ 2486660 w 9467172"/>
              <a:gd name="connsiteY262" fmla="*/ 1517989 h 5980768"/>
              <a:gd name="connsiteX263" fmla="*/ 2706793 w 9467172"/>
              <a:gd name="connsiteY263" fmla="*/ 1517227 h 5980768"/>
              <a:gd name="connsiteX264" fmla="*/ 2705693 w 9467172"/>
              <a:gd name="connsiteY264" fmla="*/ 1925405 h 5980768"/>
              <a:gd name="connsiteX265" fmla="*/ 2705439 w 9467172"/>
              <a:gd name="connsiteY265" fmla="*/ 2005753 h 5980768"/>
              <a:gd name="connsiteX266" fmla="*/ 2485306 w 9467172"/>
              <a:gd name="connsiteY266" fmla="*/ 2006431 h 5980768"/>
              <a:gd name="connsiteX267" fmla="*/ 2263225 w 9467172"/>
              <a:gd name="connsiteY267" fmla="*/ 2007108 h 5980768"/>
              <a:gd name="connsiteX268" fmla="*/ 2263479 w 9467172"/>
              <a:gd name="connsiteY268" fmla="*/ 1928792 h 5980768"/>
              <a:gd name="connsiteX269" fmla="*/ 2264664 w 9467172"/>
              <a:gd name="connsiteY269" fmla="*/ 1518751 h 5980768"/>
              <a:gd name="connsiteX270" fmla="*/ 6751743 w 9467172"/>
              <a:gd name="connsiteY270" fmla="*/ 3978487 h 5980768"/>
              <a:gd name="connsiteX271" fmla="*/ 6306397 w 9467172"/>
              <a:gd name="connsiteY271" fmla="*/ 3979418 h 5980768"/>
              <a:gd name="connsiteX272" fmla="*/ 6306651 w 9467172"/>
              <a:gd name="connsiteY272" fmla="*/ 3774948 h 5980768"/>
              <a:gd name="connsiteX273" fmla="*/ 6307074 w 9467172"/>
              <a:gd name="connsiteY273" fmla="*/ 3488775 h 5980768"/>
              <a:gd name="connsiteX274" fmla="*/ 6530764 w 9467172"/>
              <a:gd name="connsiteY274" fmla="*/ 3488182 h 5980768"/>
              <a:gd name="connsiteX275" fmla="*/ 6752336 w 9467172"/>
              <a:gd name="connsiteY275" fmla="*/ 3487590 h 5980768"/>
              <a:gd name="connsiteX276" fmla="*/ 6752167 w 9467172"/>
              <a:gd name="connsiteY276" fmla="*/ 3659209 h 5980768"/>
              <a:gd name="connsiteX277" fmla="*/ 6751743 w 9467172"/>
              <a:gd name="connsiteY277" fmla="*/ 3978318 h 5980768"/>
              <a:gd name="connsiteX278" fmla="*/ 6300724 w 9467172"/>
              <a:gd name="connsiteY278" fmla="*/ 3979418 h 5980768"/>
              <a:gd name="connsiteX279" fmla="*/ 5855716 w 9467172"/>
              <a:gd name="connsiteY279" fmla="*/ 3980350 h 5980768"/>
              <a:gd name="connsiteX280" fmla="*/ 5856055 w 9467172"/>
              <a:gd name="connsiteY280" fmla="*/ 3775626 h 5980768"/>
              <a:gd name="connsiteX281" fmla="*/ 5856478 w 9467172"/>
              <a:gd name="connsiteY281" fmla="*/ 3489876 h 5980768"/>
              <a:gd name="connsiteX282" fmla="*/ 6079998 w 9467172"/>
              <a:gd name="connsiteY282" fmla="*/ 3489283 h 5980768"/>
              <a:gd name="connsiteX283" fmla="*/ 6301402 w 9467172"/>
              <a:gd name="connsiteY283" fmla="*/ 3488690 h 5980768"/>
              <a:gd name="connsiteX284" fmla="*/ 6301148 w 9467172"/>
              <a:gd name="connsiteY284" fmla="*/ 3658786 h 5980768"/>
              <a:gd name="connsiteX285" fmla="*/ 6300724 w 9467172"/>
              <a:gd name="connsiteY285" fmla="*/ 3979334 h 5980768"/>
              <a:gd name="connsiteX286" fmla="*/ 5849959 w 9467172"/>
              <a:gd name="connsiteY286" fmla="*/ 3980350 h 5980768"/>
              <a:gd name="connsiteX287" fmla="*/ 5405205 w 9467172"/>
              <a:gd name="connsiteY287" fmla="*/ 3981281 h 5980768"/>
              <a:gd name="connsiteX288" fmla="*/ 5405543 w 9467172"/>
              <a:gd name="connsiteY288" fmla="*/ 3776811 h 5980768"/>
              <a:gd name="connsiteX289" fmla="*/ 5406051 w 9467172"/>
              <a:gd name="connsiteY289" fmla="*/ 3490976 h 5980768"/>
              <a:gd name="connsiteX290" fmla="*/ 5629402 w 9467172"/>
              <a:gd name="connsiteY290" fmla="*/ 3490384 h 5980768"/>
              <a:gd name="connsiteX291" fmla="*/ 5850721 w 9467172"/>
              <a:gd name="connsiteY291" fmla="*/ 3489791 h 5980768"/>
              <a:gd name="connsiteX292" fmla="*/ 5850467 w 9467172"/>
              <a:gd name="connsiteY292" fmla="*/ 3660394 h 5980768"/>
              <a:gd name="connsiteX293" fmla="*/ 5849959 w 9467172"/>
              <a:gd name="connsiteY293" fmla="*/ 3980265 h 5980768"/>
              <a:gd name="connsiteX294" fmla="*/ 5399363 w 9467172"/>
              <a:gd name="connsiteY294" fmla="*/ 3981366 h 5980768"/>
              <a:gd name="connsiteX295" fmla="*/ 4954948 w 9467172"/>
              <a:gd name="connsiteY295" fmla="*/ 3982297 h 5980768"/>
              <a:gd name="connsiteX296" fmla="*/ 4955371 w 9467172"/>
              <a:gd name="connsiteY296" fmla="*/ 3778166 h 5980768"/>
              <a:gd name="connsiteX297" fmla="*/ 4955879 w 9467172"/>
              <a:gd name="connsiteY297" fmla="*/ 3492246 h 5980768"/>
              <a:gd name="connsiteX298" fmla="*/ 5179060 w 9467172"/>
              <a:gd name="connsiteY298" fmla="*/ 3491654 h 5980768"/>
              <a:gd name="connsiteX299" fmla="*/ 5400209 w 9467172"/>
              <a:gd name="connsiteY299" fmla="*/ 3491061 h 5980768"/>
              <a:gd name="connsiteX300" fmla="*/ 5399956 w 9467172"/>
              <a:gd name="connsiteY300" fmla="*/ 3661326 h 5980768"/>
              <a:gd name="connsiteX301" fmla="*/ 5399363 w 9467172"/>
              <a:gd name="connsiteY301" fmla="*/ 3981366 h 5980768"/>
              <a:gd name="connsiteX302" fmla="*/ 4949021 w 9467172"/>
              <a:gd name="connsiteY302" fmla="*/ 3982297 h 5980768"/>
              <a:gd name="connsiteX303" fmla="*/ 4504859 w 9467172"/>
              <a:gd name="connsiteY303" fmla="*/ 3983228 h 5980768"/>
              <a:gd name="connsiteX304" fmla="*/ 4505283 w 9467172"/>
              <a:gd name="connsiteY304" fmla="*/ 3778081 h 5980768"/>
              <a:gd name="connsiteX305" fmla="*/ 4505875 w 9467172"/>
              <a:gd name="connsiteY305" fmla="*/ 3493262 h 5980768"/>
              <a:gd name="connsiteX306" fmla="*/ 4728888 w 9467172"/>
              <a:gd name="connsiteY306" fmla="*/ 3492670 h 5980768"/>
              <a:gd name="connsiteX307" fmla="*/ 4949867 w 9467172"/>
              <a:gd name="connsiteY307" fmla="*/ 3492077 h 5980768"/>
              <a:gd name="connsiteX308" fmla="*/ 4949529 w 9467172"/>
              <a:gd name="connsiteY308" fmla="*/ 3661918 h 5980768"/>
              <a:gd name="connsiteX309" fmla="*/ 4948936 w 9467172"/>
              <a:gd name="connsiteY309" fmla="*/ 3982212 h 5980768"/>
              <a:gd name="connsiteX310" fmla="*/ 4498848 w 9467172"/>
              <a:gd name="connsiteY310" fmla="*/ 3983313 h 5980768"/>
              <a:gd name="connsiteX311" fmla="*/ 4055025 w 9467172"/>
              <a:gd name="connsiteY311" fmla="*/ 3984244 h 5980768"/>
              <a:gd name="connsiteX312" fmla="*/ 4055448 w 9467172"/>
              <a:gd name="connsiteY312" fmla="*/ 3778420 h 5980768"/>
              <a:gd name="connsiteX313" fmla="*/ 4056126 w 9467172"/>
              <a:gd name="connsiteY313" fmla="*/ 3494448 h 5980768"/>
              <a:gd name="connsiteX314" fmla="*/ 4278969 w 9467172"/>
              <a:gd name="connsiteY314" fmla="*/ 3493855 h 5980768"/>
              <a:gd name="connsiteX315" fmla="*/ 4499780 w 9467172"/>
              <a:gd name="connsiteY315" fmla="*/ 3493347 h 5980768"/>
              <a:gd name="connsiteX316" fmla="*/ 4499441 w 9467172"/>
              <a:gd name="connsiteY316" fmla="*/ 3664882 h 5980768"/>
              <a:gd name="connsiteX317" fmla="*/ 4498764 w 9467172"/>
              <a:gd name="connsiteY317" fmla="*/ 3983313 h 5980768"/>
              <a:gd name="connsiteX318" fmla="*/ 4048845 w 9467172"/>
              <a:gd name="connsiteY318" fmla="*/ 3984244 h 5980768"/>
              <a:gd name="connsiteX319" fmla="*/ 3605361 w 9467172"/>
              <a:gd name="connsiteY319" fmla="*/ 3985176 h 5980768"/>
              <a:gd name="connsiteX320" fmla="*/ 3605869 w 9467172"/>
              <a:gd name="connsiteY320" fmla="*/ 3780452 h 5980768"/>
              <a:gd name="connsiteX321" fmla="*/ 3606546 w 9467172"/>
              <a:gd name="connsiteY321" fmla="*/ 3495548 h 5980768"/>
              <a:gd name="connsiteX322" fmla="*/ 3829304 w 9467172"/>
              <a:gd name="connsiteY322" fmla="*/ 3494956 h 5980768"/>
              <a:gd name="connsiteX323" fmla="*/ 4050030 w 9467172"/>
              <a:gd name="connsiteY323" fmla="*/ 3494363 h 5980768"/>
              <a:gd name="connsiteX324" fmla="*/ 4049606 w 9467172"/>
              <a:gd name="connsiteY324" fmla="*/ 3667337 h 5980768"/>
              <a:gd name="connsiteX325" fmla="*/ 4048929 w 9467172"/>
              <a:gd name="connsiteY325" fmla="*/ 3984160 h 5980768"/>
              <a:gd name="connsiteX326" fmla="*/ 7433310 w 9467172"/>
              <a:gd name="connsiteY326" fmla="*/ 2983654 h 5980768"/>
              <a:gd name="connsiteX327" fmla="*/ 7209282 w 9467172"/>
              <a:gd name="connsiteY327" fmla="*/ 2984246 h 5980768"/>
              <a:gd name="connsiteX328" fmla="*/ 7209790 w 9467172"/>
              <a:gd name="connsiteY328" fmla="*/ 2493688 h 5980768"/>
              <a:gd name="connsiteX329" fmla="*/ 7655475 w 9467172"/>
              <a:gd name="connsiteY329" fmla="*/ 2492333 h 5980768"/>
              <a:gd name="connsiteX330" fmla="*/ 7655053 w 9467172"/>
              <a:gd name="connsiteY330" fmla="*/ 2983061 h 5980768"/>
              <a:gd name="connsiteX331" fmla="*/ 7433225 w 9467172"/>
              <a:gd name="connsiteY331" fmla="*/ 2983654 h 5980768"/>
              <a:gd name="connsiteX332" fmla="*/ 2260261 w 9467172"/>
              <a:gd name="connsiteY332" fmla="*/ 2997200 h 5980768"/>
              <a:gd name="connsiteX333" fmla="*/ 2261701 w 9467172"/>
              <a:gd name="connsiteY333" fmla="*/ 2508420 h 5980768"/>
              <a:gd name="connsiteX334" fmla="*/ 2703999 w 9467172"/>
              <a:gd name="connsiteY334" fmla="*/ 2507065 h 5980768"/>
              <a:gd name="connsiteX335" fmla="*/ 2702645 w 9467172"/>
              <a:gd name="connsiteY335" fmla="*/ 2995930 h 5980768"/>
              <a:gd name="connsiteX336" fmla="*/ 2482427 w 9467172"/>
              <a:gd name="connsiteY336" fmla="*/ 2996523 h 5980768"/>
              <a:gd name="connsiteX337" fmla="*/ 2260261 w 9467172"/>
              <a:gd name="connsiteY337" fmla="*/ 2997116 h 5980768"/>
              <a:gd name="connsiteX338" fmla="*/ 2710603 w 9467172"/>
              <a:gd name="connsiteY338" fmla="*/ 2507150 h 5980768"/>
              <a:gd name="connsiteX339" fmla="*/ 2933785 w 9467172"/>
              <a:gd name="connsiteY339" fmla="*/ 2506472 h 5980768"/>
              <a:gd name="connsiteX340" fmla="*/ 3153325 w 9467172"/>
              <a:gd name="connsiteY340" fmla="*/ 2505795 h 5980768"/>
              <a:gd name="connsiteX341" fmla="*/ 3152056 w 9467172"/>
              <a:gd name="connsiteY341" fmla="*/ 2994830 h 5980768"/>
              <a:gd name="connsiteX342" fmla="*/ 2709333 w 9467172"/>
              <a:gd name="connsiteY342" fmla="*/ 2996015 h 5980768"/>
              <a:gd name="connsiteX343" fmla="*/ 2710688 w 9467172"/>
              <a:gd name="connsiteY343" fmla="*/ 2507065 h 5980768"/>
              <a:gd name="connsiteX344" fmla="*/ 7210891 w 9467172"/>
              <a:gd name="connsiteY344" fmla="*/ 1501648 h 5980768"/>
              <a:gd name="connsiteX345" fmla="*/ 7656407 w 9467172"/>
              <a:gd name="connsiteY345" fmla="*/ 1500124 h 5980768"/>
              <a:gd name="connsiteX346" fmla="*/ 7655984 w 9467172"/>
              <a:gd name="connsiteY346" fmla="*/ 1990429 h 5980768"/>
              <a:gd name="connsiteX347" fmla="*/ 7434241 w 9467172"/>
              <a:gd name="connsiteY347" fmla="*/ 1991106 h 5980768"/>
              <a:gd name="connsiteX348" fmla="*/ 7210383 w 9467172"/>
              <a:gd name="connsiteY348" fmla="*/ 1991784 h 5980768"/>
              <a:gd name="connsiteX349" fmla="*/ 7210636 w 9467172"/>
              <a:gd name="connsiteY349" fmla="*/ 1720173 h 5980768"/>
              <a:gd name="connsiteX350" fmla="*/ 7210891 w 9467172"/>
              <a:gd name="connsiteY350" fmla="*/ 1501648 h 5980768"/>
              <a:gd name="connsiteX351" fmla="*/ 5857240 w 9467172"/>
              <a:gd name="connsiteY351" fmla="*/ 2987802 h 5980768"/>
              <a:gd name="connsiteX352" fmla="*/ 5858002 w 9467172"/>
              <a:gd name="connsiteY352" fmla="*/ 2497752 h 5980768"/>
              <a:gd name="connsiteX353" fmla="*/ 5858002 w 9467172"/>
              <a:gd name="connsiteY353" fmla="*/ 2497752 h 5980768"/>
              <a:gd name="connsiteX354" fmla="*/ 5858002 w 9467172"/>
              <a:gd name="connsiteY354" fmla="*/ 2497752 h 5980768"/>
              <a:gd name="connsiteX355" fmla="*/ 6302756 w 9467172"/>
              <a:gd name="connsiteY355" fmla="*/ 2496397 h 5980768"/>
              <a:gd name="connsiteX356" fmla="*/ 6302079 w 9467172"/>
              <a:gd name="connsiteY356" fmla="*/ 2986617 h 5980768"/>
              <a:gd name="connsiteX357" fmla="*/ 6080675 w 9467172"/>
              <a:gd name="connsiteY357" fmla="*/ 2987210 h 5980768"/>
              <a:gd name="connsiteX358" fmla="*/ 5857156 w 9467172"/>
              <a:gd name="connsiteY358" fmla="*/ 2987802 h 5980768"/>
              <a:gd name="connsiteX359" fmla="*/ 6308429 w 9467172"/>
              <a:gd name="connsiteY359" fmla="*/ 2496397 h 5980768"/>
              <a:gd name="connsiteX360" fmla="*/ 6753521 w 9467172"/>
              <a:gd name="connsiteY360" fmla="*/ 2495042 h 5980768"/>
              <a:gd name="connsiteX361" fmla="*/ 6752929 w 9467172"/>
              <a:gd name="connsiteY361" fmla="*/ 2985432 h 5980768"/>
              <a:gd name="connsiteX362" fmla="*/ 6307752 w 9467172"/>
              <a:gd name="connsiteY362" fmla="*/ 2986617 h 5980768"/>
              <a:gd name="connsiteX363" fmla="*/ 6308429 w 9467172"/>
              <a:gd name="connsiteY363" fmla="*/ 2496397 h 5980768"/>
              <a:gd name="connsiteX364" fmla="*/ 5852245 w 9467172"/>
              <a:gd name="connsiteY364" fmla="*/ 2497752 h 5980768"/>
              <a:gd name="connsiteX365" fmla="*/ 5851483 w 9467172"/>
              <a:gd name="connsiteY365" fmla="*/ 2987802 h 5980768"/>
              <a:gd name="connsiteX366" fmla="*/ 5630249 w 9467172"/>
              <a:gd name="connsiteY366" fmla="*/ 2988395 h 5980768"/>
              <a:gd name="connsiteX367" fmla="*/ 5406898 w 9467172"/>
              <a:gd name="connsiteY367" fmla="*/ 2988988 h 5980768"/>
              <a:gd name="connsiteX368" fmla="*/ 5407745 w 9467172"/>
              <a:gd name="connsiteY368" fmla="*/ 2499106 h 5980768"/>
              <a:gd name="connsiteX369" fmla="*/ 5631011 w 9467172"/>
              <a:gd name="connsiteY369" fmla="*/ 2498429 h 5980768"/>
              <a:gd name="connsiteX370" fmla="*/ 5852245 w 9467172"/>
              <a:gd name="connsiteY370" fmla="*/ 2497752 h 5980768"/>
              <a:gd name="connsiteX371" fmla="*/ 4507907 w 9467172"/>
              <a:gd name="connsiteY371" fmla="*/ 2501731 h 5980768"/>
              <a:gd name="connsiteX372" fmla="*/ 4507907 w 9467172"/>
              <a:gd name="connsiteY372" fmla="*/ 2501731 h 5980768"/>
              <a:gd name="connsiteX373" fmla="*/ 4951815 w 9467172"/>
              <a:gd name="connsiteY373" fmla="*/ 2500376 h 5980768"/>
              <a:gd name="connsiteX374" fmla="*/ 4950883 w 9467172"/>
              <a:gd name="connsiteY374" fmla="*/ 2990088 h 5980768"/>
              <a:gd name="connsiteX375" fmla="*/ 4506891 w 9467172"/>
              <a:gd name="connsiteY375" fmla="*/ 2991274 h 5980768"/>
              <a:gd name="connsiteX376" fmla="*/ 4507907 w 9467172"/>
              <a:gd name="connsiteY376" fmla="*/ 2501731 h 5980768"/>
              <a:gd name="connsiteX377" fmla="*/ 4507907 w 9467172"/>
              <a:gd name="connsiteY377" fmla="*/ 2501731 h 5980768"/>
              <a:gd name="connsiteX378" fmla="*/ 4957741 w 9467172"/>
              <a:gd name="connsiteY378" fmla="*/ 2500461 h 5980768"/>
              <a:gd name="connsiteX379" fmla="*/ 4957741 w 9467172"/>
              <a:gd name="connsiteY379" fmla="*/ 2500461 h 5980768"/>
              <a:gd name="connsiteX380" fmla="*/ 5401903 w 9467172"/>
              <a:gd name="connsiteY380" fmla="*/ 2499106 h 5980768"/>
              <a:gd name="connsiteX381" fmla="*/ 5401056 w 9467172"/>
              <a:gd name="connsiteY381" fmla="*/ 2988988 h 5980768"/>
              <a:gd name="connsiteX382" fmla="*/ 4956810 w 9467172"/>
              <a:gd name="connsiteY382" fmla="*/ 2990173 h 5980768"/>
              <a:gd name="connsiteX383" fmla="*/ 4957741 w 9467172"/>
              <a:gd name="connsiteY383" fmla="*/ 2500461 h 5980768"/>
              <a:gd name="connsiteX384" fmla="*/ 4957741 w 9467172"/>
              <a:gd name="connsiteY384" fmla="*/ 2500461 h 5980768"/>
              <a:gd name="connsiteX385" fmla="*/ 4501896 w 9467172"/>
              <a:gd name="connsiteY385" fmla="*/ 2501816 h 5980768"/>
              <a:gd name="connsiteX386" fmla="*/ 4500880 w 9467172"/>
              <a:gd name="connsiteY386" fmla="*/ 2991358 h 5980768"/>
              <a:gd name="connsiteX387" fmla="*/ 4057227 w 9467172"/>
              <a:gd name="connsiteY387" fmla="*/ 2992543 h 5980768"/>
              <a:gd name="connsiteX388" fmla="*/ 4058327 w 9467172"/>
              <a:gd name="connsiteY388" fmla="*/ 2503170 h 5980768"/>
              <a:gd name="connsiteX389" fmla="*/ 4281085 w 9467172"/>
              <a:gd name="connsiteY389" fmla="*/ 2502493 h 5980768"/>
              <a:gd name="connsiteX390" fmla="*/ 4501812 w 9467172"/>
              <a:gd name="connsiteY390" fmla="*/ 2501816 h 5980768"/>
              <a:gd name="connsiteX391" fmla="*/ 4052147 w 9467172"/>
              <a:gd name="connsiteY391" fmla="*/ 2503085 h 5980768"/>
              <a:gd name="connsiteX392" fmla="*/ 4051046 w 9467172"/>
              <a:gd name="connsiteY392" fmla="*/ 2992459 h 5980768"/>
              <a:gd name="connsiteX393" fmla="*/ 3830405 w 9467172"/>
              <a:gd name="connsiteY393" fmla="*/ 2993052 h 5980768"/>
              <a:gd name="connsiteX394" fmla="*/ 3607732 w 9467172"/>
              <a:gd name="connsiteY394" fmla="*/ 2993644 h 5980768"/>
              <a:gd name="connsiteX395" fmla="*/ 3608917 w 9467172"/>
              <a:gd name="connsiteY395" fmla="*/ 2504440 h 5980768"/>
              <a:gd name="connsiteX396" fmla="*/ 3999992 w 9467172"/>
              <a:gd name="connsiteY396" fmla="*/ 2503255 h 5980768"/>
              <a:gd name="connsiteX397" fmla="*/ 4052232 w 9467172"/>
              <a:gd name="connsiteY397" fmla="*/ 2503085 h 5980768"/>
              <a:gd name="connsiteX398" fmla="*/ 3601382 w 9467172"/>
              <a:gd name="connsiteY398" fmla="*/ 2993729 h 5980768"/>
              <a:gd name="connsiteX399" fmla="*/ 3158321 w 9467172"/>
              <a:gd name="connsiteY399" fmla="*/ 2994914 h 5980768"/>
              <a:gd name="connsiteX400" fmla="*/ 3159590 w 9467172"/>
              <a:gd name="connsiteY400" fmla="*/ 2505880 h 5980768"/>
              <a:gd name="connsiteX401" fmla="*/ 3602567 w 9467172"/>
              <a:gd name="connsiteY401" fmla="*/ 2504525 h 5980768"/>
              <a:gd name="connsiteX402" fmla="*/ 3601382 w 9467172"/>
              <a:gd name="connsiteY402" fmla="*/ 2993729 h 5980768"/>
              <a:gd name="connsiteX403" fmla="*/ 7209790 w 9467172"/>
              <a:gd name="connsiteY403" fmla="*/ 2487930 h 5980768"/>
              <a:gd name="connsiteX404" fmla="*/ 7210129 w 9467172"/>
              <a:gd name="connsiteY404" fmla="*/ 2147739 h 5980768"/>
              <a:gd name="connsiteX405" fmla="*/ 7210298 w 9467172"/>
              <a:gd name="connsiteY405" fmla="*/ 1997541 h 5980768"/>
              <a:gd name="connsiteX406" fmla="*/ 7434157 w 9467172"/>
              <a:gd name="connsiteY406" fmla="*/ 1996779 h 5980768"/>
              <a:gd name="connsiteX407" fmla="*/ 7655899 w 9467172"/>
              <a:gd name="connsiteY407" fmla="*/ 1996101 h 5980768"/>
              <a:gd name="connsiteX408" fmla="*/ 7655475 w 9467172"/>
              <a:gd name="connsiteY408" fmla="*/ 2486660 h 5980768"/>
              <a:gd name="connsiteX409" fmla="*/ 7209790 w 9467172"/>
              <a:gd name="connsiteY409" fmla="*/ 2487930 h 5980768"/>
              <a:gd name="connsiteX410" fmla="*/ 3606461 w 9467172"/>
              <a:gd name="connsiteY410" fmla="*/ 3489368 h 5980768"/>
              <a:gd name="connsiteX411" fmla="*/ 3607647 w 9467172"/>
              <a:gd name="connsiteY411" fmla="*/ 2999910 h 5980768"/>
              <a:gd name="connsiteX412" fmla="*/ 4050961 w 9467172"/>
              <a:gd name="connsiteY412" fmla="*/ 2998724 h 5980768"/>
              <a:gd name="connsiteX413" fmla="*/ 4049861 w 9467172"/>
              <a:gd name="connsiteY413" fmla="*/ 3488352 h 5980768"/>
              <a:gd name="connsiteX414" fmla="*/ 3829135 w 9467172"/>
              <a:gd name="connsiteY414" fmla="*/ 3488860 h 5980768"/>
              <a:gd name="connsiteX415" fmla="*/ 3606377 w 9467172"/>
              <a:gd name="connsiteY415" fmla="*/ 3489368 h 5980768"/>
              <a:gd name="connsiteX416" fmla="*/ 4056126 w 9467172"/>
              <a:gd name="connsiteY416" fmla="*/ 3488267 h 5980768"/>
              <a:gd name="connsiteX417" fmla="*/ 4057227 w 9467172"/>
              <a:gd name="connsiteY417" fmla="*/ 2998640 h 5980768"/>
              <a:gd name="connsiteX418" fmla="*/ 4500880 w 9467172"/>
              <a:gd name="connsiteY418" fmla="*/ 2997454 h 5980768"/>
              <a:gd name="connsiteX419" fmla="*/ 4499864 w 9467172"/>
              <a:gd name="connsiteY419" fmla="*/ 3487166 h 5980768"/>
              <a:gd name="connsiteX420" fmla="*/ 4279054 w 9467172"/>
              <a:gd name="connsiteY420" fmla="*/ 3487674 h 5980768"/>
              <a:gd name="connsiteX421" fmla="*/ 4056211 w 9467172"/>
              <a:gd name="connsiteY421" fmla="*/ 3488182 h 5980768"/>
              <a:gd name="connsiteX422" fmla="*/ 4505875 w 9467172"/>
              <a:gd name="connsiteY422" fmla="*/ 3487166 h 5980768"/>
              <a:gd name="connsiteX423" fmla="*/ 4506891 w 9467172"/>
              <a:gd name="connsiteY423" fmla="*/ 2997454 h 5980768"/>
              <a:gd name="connsiteX424" fmla="*/ 4950883 w 9467172"/>
              <a:gd name="connsiteY424" fmla="*/ 2996269 h 5980768"/>
              <a:gd name="connsiteX425" fmla="*/ 4949952 w 9467172"/>
              <a:gd name="connsiteY425" fmla="*/ 3486150 h 5980768"/>
              <a:gd name="connsiteX426" fmla="*/ 4728972 w 9467172"/>
              <a:gd name="connsiteY426" fmla="*/ 3486658 h 5980768"/>
              <a:gd name="connsiteX427" fmla="*/ 4505960 w 9467172"/>
              <a:gd name="connsiteY427" fmla="*/ 3487166 h 5980768"/>
              <a:gd name="connsiteX428" fmla="*/ 4955879 w 9467172"/>
              <a:gd name="connsiteY428" fmla="*/ 3486150 h 5980768"/>
              <a:gd name="connsiteX429" fmla="*/ 4956810 w 9467172"/>
              <a:gd name="connsiteY429" fmla="*/ 2996269 h 5980768"/>
              <a:gd name="connsiteX430" fmla="*/ 5401056 w 9467172"/>
              <a:gd name="connsiteY430" fmla="*/ 2995084 h 5980768"/>
              <a:gd name="connsiteX431" fmla="*/ 5400209 w 9467172"/>
              <a:gd name="connsiteY431" fmla="*/ 3485134 h 5980768"/>
              <a:gd name="connsiteX432" fmla="*/ 5179060 w 9467172"/>
              <a:gd name="connsiteY432" fmla="*/ 3485642 h 5980768"/>
              <a:gd name="connsiteX433" fmla="*/ 4955879 w 9467172"/>
              <a:gd name="connsiteY433" fmla="*/ 3486150 h 5980768"/>
              <a:gd name="connsiteX434" fmla="*/ 5406051 w 9467172"/>
              <a:gd name="connsiteY434" fmla="*/ 3485050 h 5980768"/>
              <a:gd name="connsiteX435" fmla="*/ 5406898 w 9467172"/>
              <a:gd name="connsiteY435" fmla="*/ 2994999 h 5980768"/>
              <a:gd name="connsiteX436" fmla="*/ 5851483 w 9467172"/>
              <a:gd name="connsiteY436" fmla="*/ 2993814 h 5980768"/>
              <a:gd name="connsiteX437" fmla="*/ 5850721 w 9467172"/>
              <a:gd name="connsiteY437" fmla="*/ 3484034 h 5980768"/>
              <a:gd name="connsiteX438" fmla="*/ 5629402 w 9467172"/>
              <a:gd name="connsiteY438" fmla="*/ 3484542 h 5980768"/>
              <a:gd name="connsiteX439" fmla="*/ 5406051 w 9467172"/>
              <a:gd name="connsiteY439" fmla="*/ 3485050 h 5980768"/>
              <a:gd name="connsiteX440" fmla="*/ 5856478 w 9467172"/>
              <a:gd name="connsiteY440" fmla="*/ 3484034 h 5980768"/>
              <a:gd name="connsiteX441" fmla="*/ 5857240 w 9467172"/>
              <a:gd name="connsiteY441" fmla="*/ 2993814 h 5980768"/>
              <a:gd name="connsiteX442" fmla="*/ 6302079 w 9467172"/>
              <a:gd name="connsiteY442" fmla="*/ 2992628 h 5980768"/>
              <a:gd name="connsiteX443" fmla="*/ 6301402 w 9467172"/>
              <a:gd name="connsiteY443" fmla="*/ 3483018 h 5980768"/>
              <a:gd name="connsiteX444" fmla="*/ 6079998 w 9467172"/>
              <a:gd name="connsiteY444" fmla="*/ 3483526 h 5980768"/>
              <a:gd name="connsiteX445" fmla="*/ 5856478 w 9467172"/>
              <a:gd name="connsiteY445" fmla="*/ 3484034 h 5980768"/>
              <a:gd name="connsiteX446" fmla="*/ 6307074 w 9467172"/>
              <a:gd name="connsiteY446" fmla="*/ 3482933 h 5980768"/>
              <a:gd name="connsiteX447" fmla="*/ 6307752 w 9467172"/>
              <a:gd name="connsiteY447" fmla="*/ 2992543 h 5980768"/>
              <a:gd name="connsiteX448" fmla="*/ 6531441 w 9467172"/>
              <a:gd name="connsiteY448" fmla="*/ 2991951 h 5980768"/>
              <a:gd name="connsiteX449" fmla="*/ 6752929 w 9467172"/>
              <a:gd name="connsiteY449" fmla="*/ 2991358 h 5980768"/>
              <a:gd name="connsiteX450" fmla="*/ 6752336 w 9467172"/>
              <a:gd name="connsiteY450" fmla="*/ 3481917 h 5980768"/>
              <a:gd name="connsiteX451" fmla="*/ 6530764 w 9467172"/>
              <a:gd name="connsiteY451" fmla="*/ 3482425 h 5980768"/>
              <a:gd name="connsiteX452" fmla="*/ 6307074 w 9467172"/>
              <a:gd name="connsiteY452" fmla="*/ 3482933 h 5980768"/>
              <a:gd name="connsiteX453" fmla="*/ 6758432 w 9467172"/>
              <a:gd name="connsiteY453" fmla="*/ 2985432 h 5980768"/>
              <a:gd name="connsiteX454" fmla="*/ 6759025 w 9467172"/>
              <a:gd name="connsiteY454" fmla="*/ 2495042 h 5980768"/>
              <a:gd name="connsiteX455" fmla="*/ 7204456 w 9467172"/>
              <a:gd name="connsiteY455" fmla="*/ 2493688 h 5980768"/>
              <a:gd name="connsiteX456" fmla="*/ 7203948 w 9467172"/>
              <a:gd name="connsiteY456" fmla="*/ 2984246 h 5980768"/>
              <a:gd name="connsiteX457" fmla="*/ 6982291 w 9467172"/>
              <a:gd name="connsiteY457" fmla="*/ 2984839 h 5980768"/>
              <a:gd name="connsiteX458" fmla="*/ 6758432 w 9467172"/>
              <a:gd name="connsiteY458" fmla="*/ 2985432 h 5980768"/>
              <a:gd name="connsiteX459" fmla="*/ 7204964 w 9467172"/>
              <a:gd name="connsiteY459" fmla="*/ 1997626 h 5980768"/>
              <a:gd name="connsiteX460" fmla="*/ 7204456 w 9467172"/>
              <a:gd name="connsiteY460" fmla="*/ 2488015 h 5980768"/>
              <a:gd name="connsiteX461" fmla="*/ 6759025 w 9467172"/>
              <a:gd name="connsiteY461" fmla="*/ 2489285 h 5980768"/>
              <a:gd name="connsiteX462" fmla="*/ 6759448 w 9467172"/>
              <a:gd name="connsiteY462" fmla="*/ 2149264 h 5980768"/>
              <a:gd name="connsiteX463" fmla="*/ 6759618 w 9467172"/>
              <a:gd name="connsiteY463" fmla="*/ 1999149 h 5980768"/>
              <a:gd name="connsiteX464" fmla="*/ 6983391 w 9467172"/>
              <a:gd name="connsiteY464" fmla="*/ 1998388 h 5980768"/>
              <a:gd name="connsiteX465" fmla="*/ 7204964 w 9467172"/>
              <a:gd name="connsiteY465" fmla="*/ 1997710 h 5980768"/>
              <a:gd name="connsiteX466" fmla="*/ 6754114 w 9467172"/>
              <a:gd name="connsiteY466" fmla="*/ 1999065 h 5980768"/>
              <a:gd name="connsiteX467" fmla="*/ 6753521 w 9467172"/>
              <a:gd name="connsiteY467" fmla="*/ 2489285 h 5980768"/>
              <a:gd name="connsiteX468" fmla="*/ 6308429 w 9467172"/>
              <a:gd name="connsiteY468" fmla="*/ 2490555 h 5980768"/>
              <a:gd name="connsiteX469" fmla="*/ 6308936 w 9467172"/>
              <a:gd name="connsiteY469" fmla="*/ 2150618 h 5980768"/>
              <a:gd name="connsiteX470" fmla="*/ 6309106 w 9467172"/>
              <a:gd name="connsiteY470" fmla="*/ 2000504 h 5980768"/>
              <a:gd name="connsiteX471" fmla="*/ 6532711 w 9467172"/>
              <a:gd name="connsiteY471" fmla="*/ 1999742 h 5980768"/>
              <a:gd name="connsiteX472" fmla="*/ 6754114 w 9467172"/>
              <a:gd name="connsiteY472" fmla="*/ 1999065 h 5980768"/>
              <a:gd name="connsiteX473" fmla="*/ 6303519 w 9467172"/>
              <a:gd name="connsiteY473" fmla="*/ 2000504 h 5980768"/>
              <a:gd name="connsiteX474" fmla="*/ 6302841 w 9467172"/>
              <a:gd name="connsiteY474" fmla="*/ 2490555 h 5980768"/>
              <a:gd name="connsiteX475" fmla="*/ 5858087 w 9467172"/>
              <a:gd name="connsiteY475" fmla="*/ 2491825 h 5980768"/>
              <a:gd name="connsiteX476" fmla="*/ 5858595 w 9467172"/>
              <a:gd name="connsiteY476" fmla="*/ 2141305 h 5980768"/>
              <a:gd name="connsiteX477" fmla="*/ 5858849 w 9467172"/>
              <a:gd name="connsiteY477" fmla="*/ 2001944 h 5980768"/>
              <a:gd name="connsiteX478" fmla="*/ 6082285 w 9467172"/>
              <a:gd name="connsiteY478" fmla="*/ 2001266 h 5980768"/>
              <a:gd name="connsiteX479" fmla="*/ 6303602 w 9467172"/>
              <a:gd name="connsiteY479" fmla="*/ 2000589 h 5980768"/>
              <a:gd name="connsiteX480" fmla="*/ 5853007 w 9467172"/>
              <a:gd name="connsiteY480" fmla="*/ 2001944 h 5980768"/>
              <a:gd name="connsiteX481" fmla="*/ 5852245 w 9467172"/>
              <a:gd name="connsiteY481" fmla="*/ 2491825 h 5980768"/>
              <a:gd name="connsiteX482" fmla="*/ 5407745 w 9467172"/>
              <a:gd name="connsiteY482" fmla="*/ 2493095 h 5980768"/>
              <a:gd name="connsiteX483" fmla="*/ 5408338 w 9467172"/>
              <a:gd name="connsiteY483" fmla="*/ 2153412 h 5980768"/>
              <a:gd name="connsiteX484" fmla="*/ 5408591 w 9467172"/>
              <a:gd name="connsiteY484" fmla="*/ 2003383 h 5980768"/>
              <a:gd name="connsiteX485" fmla="*/ 5631857 w 9467172"/>
              <a:gd name="connsiteY485" fmla="*/ 2002705 h 5980768"/>
              <a:gd name="connsiteX486" fmla="*/ 5853007 w 9467172"/>
              <a:gd name="connsiteY486" fmla="*/ 2002028 h 5980768"/>
              <a:gd name="connsiteX487" fmla="*/ 5402834 w 9467172"/>
              <a:gd name="connsiteY487" fmla="*/ 2003383 h 5980768"/>
              <a:gd name="connsiteX488" fmla="*/ 5401988 w 9467172"/>
              <a:gd name="connsiteY488" fmla="*/ 2493095 h 5980768"/>
              <a:gd name="connsiteX489" fmla="*/ 4957826 w 9467172"/>
              <a:gd name="connsiteY489" fmla="*/ 2494365 h 5980768"/>
              <a:gd name="connsiteX490" fmla="*/ 4958504 w 9467172"/>
              <a:gd name="connsiteY490" fmla="*/ 2144014 h 5980768"/>
              <a:gd name="connsiteX491" fmla="*/ 4958757 w 9467172"/>
              <a:gd name="connsiteY491" fmla="*/ 2004822 h 5980768"/>
              <a:gd name="connsiteX492" fmla="*/ 5181854 w 9467172"/>
              <a:gd name="connsiteY492" fmla="*/ 2004145 h 5980768"/>
              <a:gd name="connsiteX493" fmla="*/ 5402834 w 9467172"/>
              <a:gd name="connsiteY493" fmla="*/ 2003467 h 5980768"/>
              <a:gd name="connsiteX494" fmla="*/ 4952746 w 9467172"/>
              <a:gd name="connsiteY494" fmla="*/ 2004822 h 5980768"/>
              <a:gd name="connsiteX495" fmla="*/ 4951815 w 9467172"/>
              <a:gd name="connsiteY495" fmla="*/ 2494365 h 5980768"/>
              <a:gd name="connsiteX496" fmla="*/ 4507907 w 9467172"/>
              <a:gd name="connsiteY496" fmla="*/ 2495635 h 5980768"/>
              <a:gd name="connsiteX497" fmla="*/ 4508669 w 9467172"/>
              <a:gd name="connsiteY497" fmla="*/ 2145623 h 5980768"/>
              <a:gd name="connsiteX498" fmla="*/ 4508923 w 9467172"/>
              <a:gd name="connsiteY498" fmla="*/ 2006261 h 5980768"/>
              <a:gd name="connsiteX499" fmla="*/ 4731851 w 9467172"/>
              <a:gd name="connsiteY499" fmla="*/ 2005584 h 5980768"/>
              <a:gd name="connsiteX500" fmla="*/ 4952746 w 9467172"/>
              <a:gd name="connsiteY500" fmla="*/ 2004907 h 5980768"/>
              <a:gd name="connsiteX501" fmla="*/ 4502912 w 9467172"/>
              <a:gd name="connsiteY501" fmla="*/ 2006261 h 5980768"/>
              <a:gd name="connsiteX502" fmla="*/ 4501896 w 9467172"/>
              <a:gd name="connsiteY502" fmla="*/ 2495635 h 5980768"/>
              <a:gd name="connsiteX503" fmla="*/ 4058327 w 9467172"/>
              <a:gd name="connsiteY503" fmla="*/ 2496905 h 5980768"/>
              <a:gd name="connsiteX504" fmla="*/ 4059090 w 9467172"/>
              <a:gd name="connsiteY504" fmla="*/ 2157561 h 5980768"/>
              <a:gd name="connsiteX505" fmla="*/ 4059428 w 9467172"/>
              <a:gd name="connsiteY505" fmla="*/ 2007701 h 5980768"/>
              <a:gd name="connsiteX506" fmla="*/ 4282186 w 9467172"/>
              <a:gd name="connsiteY506" fmla="*/ 2007024 h 5980768"/>
              <a:gd name="connsiteX507" fmla="*/ 4502912 w 9467172"/>
              <a:gd name="connsiteY507" fmla="*/ 2006346 h 5980768"/>
              <a:gd name="connsiteX508" fmla="*/ 4053248 w 9467172"/>
              <a:gd name="connsiteY508" fmla="*/ 2007701 h 5980768"/>
              <a:gd name="connsiteX509" fmla="*/ 4052147 w 9467172"/>
              <a:gd name="connsiteY509" fmla="*/ 2496905 h 5980768"/>
              <a:gd name="connsiteX510" fmla="*/ 3608917 w 9467172"/>
              <a:gd name="connsiteY510" fmla="*/ 2498175 h 5980768"/>
              <a:gd name="connsiteX511" fmla="*/ 3609764 w 9467172"/>
              <a:gd name="connsiteY511" fmla="*/ 2158916 h 5980768"/>
              <a:gd name="connsiteX512" fmla="*/ 3610102 w 9467172"/>
              <a:gd name="connsiteY512" fmla="*/ 2009140 h 5980768"/>
              <a:gd name="connsiteX513" fmla="*/ 3832690 w 9467172"/>
              <a:gd name="connsiteY513" fmla="*/ 2008463 h 5980768"/>
              <a:gd name="connsiteX514" fmla="*/ 4053248 w 9467172"/>
              <a:gd name="connsiteY514" fmla="*/ 2007786 h 5980768"/>
              <a:gd name="connsiteX515" fmla="*/ 3603752 w 9467172"/>
              <a:gd name="connsiteY515" fmla="*/ 2009140 h 5980768"/>
              <a:gd name="connsiteX516" fmla="*/ 3602567 w 9467172"/>
              <a:gd name="connsiteY516" fmla="*/ 2498175 h 5980768"/>
              <a:gd name="connsiteX517" fmla="*/ 3212084 w 9467172"/>
              <a:gd name="connsiteY517" fmla="*/ 2499276 h 5980768"/>
              <a:gd name="connsiteX518" fmla="*/ 3159590 w 9467172"/>
              <a:gd name="connsiteY518" fmla="*/ 2499445 h 5980768"/>
              <a:gd name="connsiteX519" fmla="*/ 3160437 w 9467172"/>
              <a:gd name="connsiteY519" fmla="*/ 2160355 h 5980768"/>
              <a:gd name="connsiteX520" fmla="*/ 3160861 w 9467172"/>
              <a:gd name="connsiteY520" fmla="*/ 2010580 h 5980768"/>
              <a:gd name="connsiteX521" fmla="*/ 3383280 w 9467172"/>
              <a:gd name="connsiteY521" fmla="*/ 2009902 h 5980768"/>
              <a:gd name="connsiteX522" fmla="*/ 3603752 w 9467172"/>
              <a:gd name="connsiteY522" fmla="*/ 2009225 h 5980768"/>
              <a:gd name="connsiteX523" fmla="*/ 3154511 w 9467172"/>
              <a:gd name="connsiteY523" fmla="*/ 2010664 h 5980768"/>
              <a:gd name="connsiteX524" fmla="*/ 3153240 w 9467172"/>
              <a:gd name="connsiteY524" fmla="*/ 2499530 h 5980768"/>
              <a:gd name="connsiteX525" fmla="*/ 2933700 w 9467172"/>
              <a:gd name="connsiteY525" fmla="*/ 2500122 h 5980768"/>
              <a:gd name="connsiteX526" fmla="*/ 2710603 w 9467172"/>
              <a:gd name="connsiteY526" fmla="*/ 2500800 h 5980768"/>
              <a:gd name="connsiteX527" fmla="*/ 2711958 w 9467172"/>
              <a:gd name="connsiteY527" fmla="*/ 2012103 h 5980768"/>
              <a:gd name="connsiteX528" fmla="*/ 2931498 w 9467172"/>
              <a:gd name="connsiteY528" fmla="*/ 2011426 h 5980768"/>
              <a:gd name="connsiteX529" fmla="*/ 3154511 w 9467172"/>
              <a:gd name="connsiteY529" fmla="*/ 2010749 h 5980768"/>
              <a:gd name="connsiteX530" fmla="*/ 2705439 w 9467172"/>
              <a:gd name="connsiteY530" fmla="*/ 2012103 h 5980768"/>
              <a:gd name="connsiteX531" fmla="*/ 2704084 w 9467172"/>
              <a:gd name="connsiteY531" fmla="*/ 2500800 h 5980768"/>
              <a:gd name="connsiteX532" fmla="*/ 2483866 w 9467172"/>
              <a:gd name="connsiteY532" fmla="*/ 2501392 h 5980768"/>
              <a:gd name="connsiteX533" fmla="*/ 2261701 w 9467172"/>
              <a:gd name="connsiteY533" fmla="*/ 2501985 h 5980768"/>
              <a:gd name="connsiteX534" fmla="*/ 2263140 w 9467172"/>
              <a:gd name="connsiteY534" fmla="*/ 2013458 h 5980768"/>
              <a:gd name="connsiteX535" fmla="*/ 2485221 w 9467172"/>
              <a:gd name="connsiteY535" fmla="*/ 2012781 h 5980768"/>
              <a:gd name="connsiteX536" fmla="*/ 2705354 w 9467172"/>
              <a:gd name="connsiteY536" fmla="*/ 2012103 h 5980768"/>
              <a:gd name="connsiteX537" fmla="*/ 3157051 w 9467172"/>
              <a:gd name="connsiteY537" fmla="*/ 3490384 h 5980768"/>
              <a:gd name="connsiteX538" fmla="*/ 3158321 w 9467172"/>
              <a:gd name="connsiteY538" fmla="*/ 3001095 h 5980768"/>
              <a:gd name="connsiteX539" fmla="*/ 3601382 w 9467172"/>
              <a:gd name="connsiteY539" fmla="*/ 2999910 h 5980768"/>
              <a:gd name="connsiteX540" fmla="*/ 3600196 w 9467172"/>
              <a:gd name="connsiteY540" fmla="*/ 3489368 h 5980768"/>
              <a:gd name="connsiteX541" fmla="*/ 3379640 w 9467172"/>
              <a:gd name="connsiteY541" fmla="*/ 3489876 h 5980768"/>
              <a:gd name="connsiteX542" fmla="*/ 3157051 w 9467172"/>
              <a:gd name="connsiteY542" fmla="*/ 3490384 h 5980768"/>
              <a:gd name="connsiteX543" fmla="*/ 6757839 w 9467172"/>
              <a:gd name="connsiteY543" fmla="*/ 3481832 h 5980768"/>
              <a:gd name="connsiteX544" fmla="*/ 6758432 w 9467172"/>
              <a:gd name="connsiteY544" fmla="*/ 2991274 h 5980768"/>
              <a:gd name="connsiteX545" fmla="*/ 6982291 w 9467172"/>
              <a:gd name="connsiteY545" fmla="*/ 2990681 h 5980768"/>
              <a:gd name="connsiteX546" fmla="*/ 7203948 w 9467172"/>
              <a:gd name="connsiteY546" fmla="*/ 2990088 h 5980768"/>
              <a:gd name="connsiteX547" fmla="*/ 7203440 w 9467172"/>
              <a:gd name="connsiteY547" fmla="*/ 3480816 h 5980768"/>
              <a:gd name="connsiteX548" fmla="*/ 6981783 w 9467172"/>
              <a:gd name="connsiteY548" fmla="*/ 3481324 h 5980768"/>
              <a:gd name="connsiteX549" fmla="*/ 6757924 w 9467172"/>
              <a:gd name="connsiteY549" fmla="*/ 3481832 h 5980768"/>
              <a:gd name="connsiteX550" fmla="*/ 7713557 w 9467172"/>
              <a:gd name="connsiteY550" fmla="*/ 2486491 h 5980768"/>
              <a:gd name="connsiteX551" fmla="*/ 7660894 w 9467172"/>
              <a:gd name="connsiteY551" fmla="*/ 2486660 h 5980768"/>
              <a:gd name="connsiteX552" fmla="*/ 7661148 w 9467172"/>
              <a:gd name="connsiteY552" fmla="*/ 2146385 h 5980768"/>
              <a:gd name="connsiteX553" fmla="*/ 7661318 w 9467172"/>
              <a:gd name="connsiteY553" fmla="*/ 1996101 h 5980768"/>
              <a:gd name="connsiteX554" fmla="*/ 7885346 w 9467172"/>
              <a:gd name="connsiteY554" fmla="*/ 1995340 h 5980768"/>
              <a:gd name="connsiteX555" fmla="*/ 8107172 w 9467172"/>
              <a:gd name="connsiteY555" fmla="*/ 1994662 h 5980768"/>
              <a:gd name="connsiteX556" fmla="*/ 8106834 w 9467172"/>
              <a:gd name="connsiteY556" fmla="*/ 2485306 h 5980768"/>
              <a:gd name="connsiteX557" fmla="*/ 7713557 w 9467172"/>
              <a:gd name="connsiteY557" fmla="*/ 2486406 h 5980768"/>
              <a:gd name="connsiteX558" fmla="*/ 7885346 w 9467172"/>
              <a:gd name="connsiteY558" fmla="*/ 1989751 h 5980768"/>
              <a:gd name="connsiteX559" fmla="*/ 7661318 w 9467172"/>
              <a:gd name="connsiteY559" fmla="*/ 1990429 h 5980768"/>
              <a:gd name="connsiteX560" fmla="*/ 7661571 w 9467172"/>
              <a:gd name="connsiteY560" fmla="*/ 1718818 h 5980768"/>
              <a:gd name="connsiteX561" fmla="*/ 7661741 w 9467172"/>
              <a:gd name="connsiteY561" fmla="*/ 1500124 h 5980768"/>
              <a:gd name="connsiteX562" fmla="*/ 8107596 w 9467172"/>
              <a:gd name="connsiteY562" fmla="*/ 1498600 h 5980768"/>
              <a:gd name="connsiteX563" fmla="*/ 8107257 w 9467172"/>
              <a:gd name="connsiteY563" fmla="*/ 1989074 h 5980768"/>
              <a:gd name="connsiteX564" fmla="*/ 7885430 w 9467172"/>
              <a:gd name="connsiteY564" fmla="*/ 1989751 h 5980768"/>
              <a:gd name="connsiteX565" fmla="*/ 7205472 w 9467172"/>
              <a:gd name="connsiteY565" fmla="*/ 1501648 h 5980768"/>
              <a:gd name="connsiteX566" fmla="*/ 7204964 w 9467172"/>
              <a:gd name="connsiteY566" fmla="*/ 1991784 h 5980768"/>
              <a:gd name="connsiteX567" fmla="*/ 6983391 w 9467172"/>
              <a:gd name="connsiteY567" fmla="*/ 1992461 h 5980768"/>
              <a:gd name="connsiteX568" fmla="*/ 6759618 w 9467172"/>
              <a:gd name="connsiteY568" fmla="*/ 1993138 h 5980768"/>
              <a:gd name="connsiteX569" fmla="*/ 6759956 w 9467172"/>
              <a:gd name="connsiteY569" fmla="*/ 1721782 h 5980768"/>
              <a:gd name="connsiteX570" fmla="*/ 6760210 w 9467172"/>
              <a:gd name="connsiteY570" fmla="*/ 1503172 h 5980768"/>
              <a:gd name="connsiteX571" fmla="*/ 6983900 w 9467172"/>
              <a:gd name="connsiteY571" fmla="*/ 1502410 h 5980768"/>
              <a:gd name="connsiteX572" fmla="*/ 7205472 w 9467172"/>
              <a:gd name="connsiteY572" fmla="*/ 1501648 h 5980768"/>
              <a:gd name="connsiteX573" fmla="*/ 6754707 w 9467172"/>
              <a:gd name="connsiteY573" fmla="*/ 1503257 h 5980768"/>
              <a:gd name="connsiteX574" fmla="*/ 6754114 w 9467172"/>
              <a:gd name="connsiteY574" fmla="*/ 1993223 h 5980768"/>
              <a:gd name="connsiteX575" fmla="*/ 6532711 w 9467172"/>
              <a:gd name="connsiteY575" fmla="*/ 1993900 h 5980768"/>
              <a:gd name="connsiteX576" fmla="*/ 6309106 w 9467172"/>
              <a:gd name="connsiteY576" fmla="*/ 1994578 h 5980768"/>
              <a:gd name="connsiteX577" fmla="*/ 6309445 w 9467172"/>
              <a:gd name="connsiteY577" fmla="*/ 1723729 h 5980768"/>
              <a:gd name="connsiteX578" fmla="*/ 6309784 w 9467172"/>
              <a:gd name="connsiteY578" fmla="*/ 1504781 h 5980768"/>
              <a:gd name="connsiteX579" fmla="*/ 6533303 w 9467172"/>
              <a:gd name="connsiteY579" fmla="*/ 1504019 h 5980768"/>
              <a:gd name="connsiteX580" fmla="*/ 6754707 w 9467172"/>
              <a:gd name="connsiteY580" fmla="*/ 1503257 h 5980768"/>
              <a:gd name="connsiteX581" fmla="*/ 6304196 w 9467172"/>
              <a:gd name="connsiteY581" fmla="*/ 1504781 h 5980768"/>
              <a:gd name="connsiteX582" fmla="*/ 6303519 w 9467172"/>
              <a:gd name="connsiteY582" fmla="*/ 1994578 h 5980768"/>
              <a:gd name="connsiteX583" fmla="*/ 6082200 w 9467172"/>
              <a:gd name="connsiteY583" fmla="*/ 1995255 h 5980768"/>
              <a:gd name="connsiteX584" fmla="*/ 5858764 w 9467172"/>
              <a:gd name="connsiteY584" fmla="*/ 1995932 h 5980768"/>
              <a:gd name="connsiteX585" fmla="*/ 5859188 w 9467172"/>
              <a:gd name="connsiteY585" fmla="*/ 1724999 h 5980768"/>
              <a:gd name="connsiteX586" fmla="*/ 5859526 w 9467172"/>
              <a:gd name="connsiteY586" fmla="*/ 1506305 h 5980768"/>
              <a:gd name="connsiteX587" fmla="*/ 6082877 w 9467172"/>
              <a:gd name="connsiteY587" fmla="*/ 1505543 h 5980768"/>
              <a:gd name="connsiteX588" fmla="*/ 6304111 w 9467172"/>
              <a:gd name="connsiteY588" fmla="*/ 1504781 h 5980768"/>
              <a:gd name="connsiteX589" fmla="*/ 5853854 w 9467172"/>
              <a:gd name="connsiteY589" fmla="*/ 1506305 h 5980768"/>
              <a:gd name="connsiteX590" fmla="*/ 5853091 w 9467172"/>
              <a:gd name="connsiteY590" fmla="*/ 1995932 h 5980768"/>
              <a:gd name="connsiteX591" fmla="*/ 5631942 w 9467172"/>
              <a:gd name="connsiteY591" fmla="*/ 1996609 h 5980768"/>
              <a:gd name="connsiteX592" fmla="*/ 5408676 w 9467172"/>
              <a:gd name="connsiteY592" fmla="*/ 1997287 h 5980768"/>
              <a:gd name="connsiteX593" fmla="*/ 5409099 w 9467172"/>
              <a:gd name="connsiteY593" fmla="*/ 1726438 h 5980768"/>
              <a:gd name="connsiteX594" fmla="*/ 5409438 w 9467172"/>
              <a:gd name="connsiteY594" fmla="*/ 1507829 h 5980768"/>
              <a:gd name="connsiteX595" fmla="*/ 5632619 w 9467172"/>
              <a:gd name="connsiteY595" fmla="*/ 1507067 h 5980768"/>
              <a:gd name="connsiteX596" fmla="*/ 5853769 w 9467172"/>
              <a:gd name="connsiteY596" fmla="*/ 1506305 h 5980768"/>
              <a:gd name="connsiteX597" fmla="*/ 5403681 w 9467172"/>
              <a:gd name="connsiteY597" fmla="*/ 1507913 h 5980768"/>
              <a:gd name="connsiteX598" fmla="*/ 5402834 w 9467172"/>
              <a:gd name="connsiteY598" fmla="*/ 1997456 h 5980768"/>
              <a:gd name="connsiteX599" fmla="*/ 5181854 w 9467172"/>
              <a:gd name="connsiteY599" fmla="*/ 1998134 h 5980768"/>
              <a:gd name="connsiteX600" fmla="*/ 4958757 w 9467172"/>
              <a:gd name="connsiteY600" fmla="*/ 1998811 h 5980768"/>
              <a:gd name="connsiteX601" fmla="*/ 4959265 w 9467172"/>
              <a:gd name="connsiteY601" fmla="*/ 1727454 h 5980768"/>
              <a:gd name="connsiteX602" fmla="*/ 4959689 w 9467172"/>
              <a:gd name="connsiteY602" fmla="*/ 1509438 h 5980768"/>
              <a:gd name="connsiteX603" fmla="*/ 5182701 w 9467172"/>
              <a:gd name="connsiteY603" fmla="*/ 1508676 h 5980768"/>
              <a:gd name="connsiteX604" fmla="*/ 5403681 w 9467172"/>
              <a:gd name="connsiteY604" fmla="*/ 1507913 h 5980768"/>
              <a:gd name="connsiteX605" fmla="*/ 4953677 w 9467172"/>
              <a:gd name="connsiteY605" fmla="*/ 1509438 h 5980768"/>
              <a:gd name="connsiteX606" fmla="*/ 4952746 w 9467172"/>
              <a:gd name="connsiteY606" fmla="*/ 1998811 h 5980768"/>
              <a:gd name="connsiteX607" fmla="*/ 4731851 w 9467172"/>
              <a:gd name="connsiteY607" fmla="*/ 1999488 h 5980768"/>
              <a:gd name="connsiteX608" fmla="*/ 4508923 w 9467172"/>
              <a:gd name="connsiteY608" fmla="*/ 2000165 h 5980768"/>
              <a:gd name="connsiteX609" fmla="*/ 4509516 w 9467172"/>
              <a:gd name="connsiteY609" fmla="*/ 1729232 h 5980768"/>
              <a:gd name="connsiteX610" fmla="*/ 4509940 w 9467172"/>
              <a:gd name="connsiteY610" fmla="*/ 1511046 h 5980768"/>
              <a:gd name="connsiteX611" fmla="*/ 4732782 w 9467172"/>
              <a:gd name="connsiteY611" fmla="*/ 1510284 h 5980768"/>
              <a:gd name="connsiteX612" fmla="*/ 4953593 w 9467172"/>
              <a:gd name="connsiteY612" fmla="*/ 1509522 h 5980768"/>
              <a:gd name="connsiteX613" fmla="*/ 4503928 w 9467172"/>
              <a:gd name="connsiteY613" fmla="*/ 1510961 h 5980768"/>
              <a:gd name="connsiteX614" fmla="*/ 4502912 w 9467172"/>
              <a:gd name="connsiteY614" fmla="*/ 2000165 h 5980768"/>
              <a:gd name="connsiteX615" fmla="*/ 4282186 w 9467172"/>
              <a:gd name="connsiteY615" fmla="*/ 2000843 h 5980768"/>
              <a:gd name="connsiteX616" fmla="*/ 4059428 w 9467172"/>
              <a:gd name="connsiteY616" fmla="*/ 2001520 h 5980768"/>
              <a:gd name="connsiteX617" fmla="*/ 4060021 w 9467172"/>
              <a:gd name="connsiteY617" fmla="*/ 1730248 h 5980768"/>
              <a:gd name="connsiteX618" fmla="*/ 4060529 w 9467172"/>
              <a:gd name="connsiteY618" fmla="*/ 1512486 h 5980768"/>
              <a:gd name="connsiteX619" fmla="*/ 4283202 w 9467172"/>
              <a:gd name="connsiteY619" fmla="*/ 1511724 h 5980768"/>
              <a:gd name="connsiteX620" fmla="*/ 4503928 w 9467172"/>
              <a:gd name="connsiteY620" fmla="*/ 1510961 h 5980768"/>
              <a:gd name="connsiteX621" fmla="*/ 4054348 w 9467172"/>
              <a:gd name="connsiteY621" fmla="*/ 1512570 h 5980768"/>
              <a:gd name="connsiteX622" fmla="*/ 4053248 w 9467172"/>
              <a:gd name="connsiteY622" fmla="*/ 2001605 h 5980768"/>
              <a:gd name="connsiteX623" fmla="*/ 3832690 w 9467172"/>
              <a:gd name="connsiteY623" fmla="*/ 2002282 h 5980768"/>
              <a:gd name="connsiteX624" fmla="*/ 3610102 w 9467172"/>
              <a:gd name="connsiteY624" fmla="*/ 2002959 h 5980768"/>
              <a:gd name="connsiteX625" fmla="*/ 3610779 w 9467172"/>
              <a:gd name="connsiteY625" fmla="*/ 1731434 h 5980768"/>
              <a:gd name="connsiteX626" fmla="*/ 3611287 w 9467172"/>
              <a:gd name="connsiteY626" fmla="*/ 1514094 h 5980768"/>
              <a:gd name="connsiteX627" fmla="*/ 3833876 w 9467172"/>
              <a:gd name="connsiteY627" fmla="*/ 1513332 h 5980768"/>
              <a:gd name="connsiteX628" fmla="*/ 4054432 w 9467172"/>
              <a:gd name="connsiteY628" fmla="*/ 1512570 h 5980768"/>
              <a:gd name="connsiteX629" fmla="*/ 3604937 w 9467172"/>
              <a:gd name="connsiteY629" fmla="*/ 1514094 h 5980768"/>
              <a:gd name="connsiteX630" fmla="*/ 3603752 w 9467172"/>
              <a:gd name="connsiteY630" fmla="*/ 2002959 h 5980768"/>
              <a:gd name="connsiteX631" fmla="*/ 3383280 w 9467172"/>
              <a:gd name="connsiteY631" fmla="*/ 2003637 h 5980768"/>
              <a:gd name="connsiteX632" fmla="*/ 3160861 w 9467172"/>
              <a:gd name="connsiteY632" fmla="*/ 2004314 h 5980768"/>
              <a:gd name="connsiteX633" fmla="*/ 3161538 w 9467172"/>
              <a:gd name="connsiteY633" fmla="*/ 1733465 h 5980768"/>
              <a:gd name="connsiteX634" fmla="*/ 3162131 w 9467172"/>
              <a:gd name="connsiteY634" fmla="*/ 1515618 h 5980768"/>
              <a:gd name="connsiteX635" fmla="*/ 3384550 w 9467172"/>
              <a:gd name="connsiteY635" fmla="*/ 1514856 h 5980768"/>
              <a:gd name="connsiteX636" fmla="*/ 3604937 w 9467172"/>
              <a:gd name="connsiteY636" fmla="*/ 1514094 h 5980768"/>
              <a:gd name="connsiteX637" fmla="*/ 3155781 w 9467172"/>
              <a:gd name="connsiteY637" fmla="*/ 1515618 h 5980768"/>
              <a:gd name="connsiteX638" fmla="*/ 3154511 w 9467172"/>
              <a:gd name="connsiteY638" fmla="*/ 2004314 h 5980768"/>
              <a:gd name="connsiteX639" fmla="*/ 2931498 w 9467172"/>
              <a:gd name="connsiteY639" fmla="*/ 2004992 h 5980768"/>
              <a:gd name="connsiteX640" fmla="*/ 2711958 w 9467172"/>
              <a:gd name="connsiteY640" fmla="*/ 2005669 h 5980768"/>
              <a:gd name="connsiteX641" fmla="*/ 2712212 w 9467172"/>
              <a:gd name="connsiteY641" fmla="*/ 1920494 h 5980768"/>
              <a:gd name="connsiteX642" fmla="*/ 2713313 w 9467172"/>
              <a:gd name="connsiteY642" fmla="*/ 1517142 h 5980768"/>
              <a:gd name="connsiteX643" fmla="*/ 2920323 w 9467172"/>
              <a:gd name="connsiteY643" fmla="*/ 1516465 h 5980768"/>
              <a:gd name="connsiteX644" fmla="*/ 3155781 w 9467172"/>
              <a:gd name="connsiteY644" fmla="*/ 1515618 h 5980768"/>
              <a:gd name="connsiteX645" fmla="*/ 2256536 w 9467172"/>
              <a:gd name="connsiteY645" fmla="*/ 2013543 h 5980768"/>
              <a:gd name="connsiteX646" fmla="*/ 2255097 w 9467172"/>
              <a:gd name="connsiteY646" fmla="*/ 2502070 h 5980768"/>
              <a:gd name="connsiteX647" fmla="*/ 2035048 w 9467172"/>
              <a:gd name="connsiteY647" fmla="*/ 2502662 h 5980768"/>
              <a:gd name="connsiteX648" fmla="*/ 1813052 w 9467172"/>
              <a:gd name="connsiteY648" fmla="*/ 2503255 h 5980768"/>
              <a:gd name="connsiteX649" fmla="*/ 1814576 w 9467172"/>
              <a:gd name="connsiteY649" fmla="*/ 2014898 h 5980768"/>
              <a:gd name="connsiteX650" fmla="*/ 2036487 w 9467172"/>
              <a:gd name="connsiteY650" fmla="*/ 2014220 h 5980768"/>
              <a:gd name="connsiteX651" fmla="*/ 2256451 w 9467172"/>
              <a:gd name="connsiteY651" fmla="*/ 2013543 h 5980768"/>
              <a:gd name="connsiteX652" fmla="*/ 1811528 w 9467172"/>
              <a:gd name="connsiteY652" fmla="*/ 2998386 h 5980768"/>
              <a:gd name="connsiteX653" fmla="*/ 1813052 w 9467172"/>
              <a:gd name="connsiteY653" fmla="*/ 2509774 h 5980768"/>
              <a:gd name="connsiteX654" fmla="*/ 2035048 w 9467172"/>
              <a:gd name="connsiteY654" fmla="*/ 2509097 h 5980768"/>
              <a:gd name="connsiteX655" fmla="*/ 2255097 w 9467172"/>
              <a:gd name="connsiteY655" fmla="*/ 2508420 h 5980768"/>
              <a:gd name="connsiteX656" fmla="*/ 2253657 w 9467172"/>
              <a:gd name="connsiteY656" fmla="*/ 2997200 h 5980768"/>
              <a:gd name="connsiteX657" fmla="*/ 2033608 w 9467172"/>
              <a:gd name="connsiteY657" fmla="*/ 2997793 h 5980768"/>
              <a:gd name="connsiteX658" fmla="*/ 1811613 w 9467172"/>
              <a:gd name="connsiteY658" fmla="*/ 2998386 h 5980768"/>
              <a:gd name="connsiteX659" fmla="*/ 2707894 w 9467172"/>
              <a:gd name="connsiteY659" fmla="*/ 3491484 h 5980768"/>
              <a:gd name="connsiteX660" fmla="*/ 2708487 w 9467172"/>
              <a:gd name="connsiteY660" fmla="*/ 3262715 h 5980768"/>
              <a:gd name="connsiteX661" fmla="*/ 2709164 w 9467172"/>
              <a:gd name="connsiteY661" fmla="*/ 3002450 h 5980768"/>
              <a:gd name="connsiteX662" fmla="*/ 2931498 w 9467172"/>
              <a:gd name="connsiteY662" fmla="*/ 3001857 h 5980768"/>
              <a:gd name="connsiteX663" fmla="*/ 3151886 w 9467172"/>
              <a:gd name="connsiteY663" fmla="*/ 3001264 h 5980768"/>
              <a:gd name="connsiteX664" fmla="*/ 3150616 w 9467172"/>
              <a:gd name="connsiteY664" fmla="*/ 3490553 h 5980768"/>
              <a:gd name="connsiteX665" fmla="*/ 2930229 w 9467172"/>
              <a:gd name="connsiteY665" fmla="*/ 3491061 h 5980768"/>
              <a:gd name="connsiteX666" fmla="*/ 2707809 w 9467172"/>
              <a:gd name="connsiteY666" fmla="*/ 3491569 h 5980768"/>
              <a:gd name="connsiteX667" fmla="*/ 3157051 w 9467172"/>
              <a:gd name="connsiteY667" fmla="*/ 3496734 h 5980768"/>
              <a:gd name="connsiteX668" fmla="*/ 3379640 w 9467172"/>
              <a:gd name="connsiteY668" fmla="*/ 3496141 h 5980768"/>
              <a:gd name="connsiteX669" fmla="*/ 3600196 w 9467172"/>
              <a:gd name="connsiteY669" fmla="*/ 3495633 h 5980768"/>
              <a:gd name="connsiteX670" fmla="*/ 3599773 w 9467172"/>
              <a:gd name="connsiteY670" fmla="*/ 3666575 h 5980768"/>
              <a:gd name="connsiteX671" fmla="*/ 3599011 w 9467172"/>
              <a:gd name="connsiteY671" fmla="*/ 3985260 h 5980768"/>
              <a:gd name="connsiteX672" fmla="*/ 3155781 w 9467172"/>
              <a:gd name="connsiteY672" fmla="*/ 3986192 h 5980768"/>
              <a:gd name="connsiteX673" fmla="*/ 3156289 w 9467172"/>
              <a:gd name="connsiteY673" fmla="*/ 3780960 h 5980768"/>
              <a:gd name="connsiteX674" fmla="*/ 3157051 w 9467172"/>
              <a:gd name="connsiteY674" fmla="*/ 3496734 h 5980768"/>
              <a:gd name="connsiteX675" fmla="*/ 7202848 w 9467172"/>
              <a:gd name="connsiteY675" fmla="*/ 3977471 h 5980768"/>
              <a:gd name="connsiteX676" fmla="*/ 6757162 w 9467172"/>
              <a:gd name="connsiteY676" fmla="*/ 3978402 h 5980768"/>
              <a:gd name="connsiteX677" fmla="*/ 6757416 w 9467172"/>
              <a:gd name="connsiteY677" fmla="*/ 3773001 h 5980768"/>
              <a:gd name="connsiteX678" fmla="*/ 6757754 w 9467172"/>
              <a:gd name="connsiteY678" fmla="*/ 3487674 h 5980768"/>
              <a:gd name="connsiteX679" fmla="*/ 6981614 w 9467172"/>
              <a:gd name="connsiteY679" fmla="*/ 3487082 h 5980768"/>
              <a:gd name="connsiteX680" fmla="*/ 7203270 w 9467172"/>
              <a:gd name="connsiteY680" fmla="*/ 3486489 h 5980768"/>
              <a:gd name="connsiteX681" fmla="*/ 7203102 w 9467172"/>
              <a:gd name="connsiteY681" fmla="*/ 3655907 h 5980768"/>
              <a:gd name="connsiteX682" fmla="*/ 7202763 w 9467172"/>
              <a:gd name="connsiteY682" fmla="*/ 3977471 h 5980768"/>
              <a:gd name="connsiteX683" fmla="*/ 7208774 w 9467172"/>
              <a:gd name="connsiteY683" fmla="*/ 3480816 h 5980768"/>
              <a:gd name="connsiteX684" fmla="*/ 7209282 w 9467172"/>
              <a:gd name="connsiteY684" fmla="*/ 2990088 h 5980768"/>
              <a:gd name="connsiteX685" fmla="*/ 7655053 w 9467172"/>
              <a:gd name="connsiteY685" fmla="*/ 2988903 h 5980768"/>
              <a:gd name="connsiteX686" fmla="*/ 7654629 w 9467172"/>
              <a:gd name="connsiteY686" fmla="*/ 3479800 h 5980768"/>
              <a:gd name="connsiteX687" fmla="*/ 7432803 w 9467172"/>
              <a:gd name="connsiteY687" fmla="*/ 3480308 h 5980768"/>
              <a:gd name="connsiteX688" fmla="*/ 7208774 w 9467172"/>
              <a:gd name="connsiteY688" fmla="*/ 3480816 h 5980768"/>
              <a:gd name="connsiteX689" fmla="*/ 7660386 w 9467172"/>
              <a:gd name="connsiteY689" fmla="*/ 2983061 h 5980768"/>
              <a:gd name="connsiteX690" fmla="*/ 7660809 w 9467172"/>
              <a:gd name="connsiteY690" fmla="*/ 2492333 h 5980768"/>
              <a:gd name="connsiteX691" fmla="*/ 8106834 w 9467172"/>
              <a:gd name="connsiteY691" fmla="*/ 2490978 h 5980768"/>
              <a:gd name="connsiteX692" fmla="*/ 8106495 w 9467172"/>
              <a:gd name="connsiteY692" fmla="*/ 2981876 h 5980768"/>
              <a:gd name="connsiteX693" fmla="*/ 7884584 w 9467172"/>
              <a:gd name="connsiteY693" fmla="*/ 2982468 h 5980768"/>
              <a:gd name="connsiteX694" fmla="*/ 7660470 w 9467172"/>
              <a:gd name="connsiteY694" fmla="*/ 2983061 h 5980768"/>
              <a:gd name="connsiteX695" fmla="*/ 8107511 w 9467172"/>
              <a:gd name="connsiteY695" fmla="*/ 1492843 h 5980768"/>
              <a:gd name="connsiteX696" fmla="*/ 7661656 w 9467172"/>
              <a:gd name="connsiteY696" fmla="*/ 1494282 h 5980768"/>
              <a:gd name="connsiteX697" fmla="*/ 7662080 w 9467172"/>
              <a:gd name="connsiteY697" fmla="*/ 1004147 h 5980768"/>
              <a:gd name="connsiteX698" fmla="*/ 8107850 w 9467172"/>
              <a:gd name="connsiteY698" fmla="*/ 1002538 h 5980768"/>
              <a:gd name="connsiteX699" fmla="*/ 8107511 w 9467172"/>
              <a:gd name="connsiteY699" fmla="*/ 1492843 h 5980768"/>
              <a:gd name="connsiteX700" fmla="*/ 7656407 w 9467172"/>
              <a:gd name="connsiteY700" fmla="*/ 1494367 h 5980768"/>
              <a:gd name="connsiteX701" fmla="*/ 7210891 w 9467172"/>
              <a:gd name="connsiteY701" fmla="*/ 1495806 h 5980768"/>
              <a:gd name="connsiteX702" fmla="*/ 7211399 w 9467172"/>
              <a:gd name="connsiteY702" fmla="*/ 1005840 h 5980768"/>
              <a:gd name="connsiteX703" fmla="*/ 7656830 w 9467172"/>
              <a:gd name="connsiteY703" fmla="*/ 1004231 h 5980768"/>
              <a:gd name="connsiteX704" fmla="*/ 7656407 w 9467172"/>
              <a:gd name="connsiteY704" fmla="*/ 1494367 h 5980768"/>
              <a:gd name="connsiteX705" fmla="*/ 7205472 w 9467172"/>
              <a:gd name="connsiteY705" fmla="*/ 1495891 h 5980768"/>
              <a:gd name="connsiteX706" fmla="*/ 6983900 w 9467172"/>
              <a:gd name="connsiteY706" fmla="*/ 1496653 h 5980768"/>
              <a:gd name="connsiteX707" fmla="*/ 6760210 w 9467172"/>
              <a:gd name="connsiteY707" fmla="*/ 1497415 h 5980768"/>
              <a:gd name="connsiteX708" fmla="*/ 6760802 w 9467172"/>
              <a:gd name="connsiteY708" fmla="*/ 1007618 h 5980768"/>
              <a:gd name="connsiteX709" fmla="*/ 7205980 w 9467172"/>
              <a:gd name="connsiteY709" fmla="*/ 1006009 h 5980768"/>
              <a:gd name="connsiteX710" fmla="*/ 7205472 w 9467172"/>
              <a:gd name="connsiteY710" fmla="*/ 1495976 h 5980768"/>
              <a:gd name="connsiteX711" fmla="*/ 6754707 w 9467172"/>
              <a:gd name="connsiteY711" fmla="*/ 1497330 h 5980768"/>
              <a:gd name="connsiteX712" fmla="*/ 6533303 w 9467172"/>
              <a:gd name="connsiteY712" fmla="*/ 1498092 h 5980768"/>
              <a:gd name="connsiteX713" fmla="*/ 6309784 w 9467172"/>
              <a:gd name="connsiteY713" fmla="*/ 1498854 h 5980768"/>
              <a:gd name="connsiteX714" fmla="*/ 6310461 w 9467172"/>
              <a:gd name="connsiteY714" fmla="*/ 1009227 h 5980768"/>
              <a:gd name="connsiteX715" fmla="*/ 6755300 w 9467172"/>
              <a:gd name="connsiteY715" fmla="*/ 1007618 h 5980768"/>
              <a:gd name="connsiteX716" fmla="*/ 6754707 w 9467172"/>
              <a:gd name="connsiteY716" fmla="*/ 1497415 h 5980768"/>
              <a:gd name="connsiteX717" fmla="*/ 6304196 w 9467172"/>
              <a:gd name="connsiteY717" fmla="*/ 1498854 h 5980768"/>
              <a:gd name="connsiteX718" fmla="*/ 6082962 w 9467172"/>
              <a:gd name="connsiteY718" fmla="*/ 1499616 h 5980768"/>
              <a:gd name="connsiteX719" fmla="*/ 5859611 w 9467172"/>
              <a:gd name="connsiteY719" fmla="*/ 1500378 h 5980768"/>
              <a:gd name="connsiteX720" fmla="*/ 5860373 w 9467172"/>
              <a:gd name="connsiteY720" fmla="*/ 1010920 h 5980768"/>
              <a:gd name="connsiteX721" fmla="*/ 6304873 w 9467172"/>
              <a:gd name="connsiteY721" fmla="*/ 1009311 h 5980768"/>
              <a:gd name="connsiteX722" fmla="*/ 6304196 w 9467172"/>
              <a:gd name="connsiteY722" fmla="*/ 1498939 h 5980768"/>
              <a:gd name="connsiteX723" fmla="*/ 5853854 w 9467172"/>
              <a:gd name="connsiteY723" fmla="*/ 1500378 h 5980768"/>
              <a:gd name="connsiteX724" fmla="*/ 5632704 w 9467172"/>
              <a:gd name="connsiteY724" fmla="*/ 1501140 h 5980768"/>
              <a:gd name="connsiteX725" fmla="*/ 5409523 w 9467172"/>
              <a:gd name="connsiteY725" fmla="*/ 1501902 h 5980768"/>
              <a:gd name="connsiteX726" fmla="*/ 5410369 w 9467172"/>
              <a:gd name="connsiteY726" fmla="*/ 1012613 h 5980768"/>
              <a:gd name="connsiteX727" fmla="*/ 5854615 w 9467172"/>
              <a:gd name="connsiteY727" fmla="*/ 1011005 h 5980768"/>
              <a:gd name="connsiteX728" fmla="*/ 5853854 w 9467172"/>
              <a:gd name="connsiteY728" fmla="*/ 1500463 h 5980768"/>
              <a:gd name="connsiteX729" fmla="*/ 5403681 w 9467172"/>
              <a:gd name="connsiteY729" fmla="*/ 1501902 h 5980768"/>
              <a:gd name="connsiteX730" fmla="*/ 5182701 w 9467172"/>
              <a:gd name="connsiteY730" fmla="*/ 1502664 h 5980768"/>
              <a:gd name="connsiteX731" fmla="*/ 4959689 w 9467172"/>
              <a:gd name="connsiteY731" fmla="*/ 1503426 h 5980768"/>
              <a:gd name="connsiteX732" fmla="*/ 4960620 w 9467172"/>
              <a:gd name="connsiteY732" fmla="*/ 1014307 h 5980768"/>
              <a:gd name="connsiteX733" fmla="*/ 5404527 w 9467172"/>
              <a:gd name="connsiteY733" fmla="*/ 1012698 h 5980768"/>
              <a:gd name="connsiteX734" fmla="*/ 5403681 w 9467172"/>
              <a:gd name="connsiteY734" fmla="*/ 1501987 h 5980768"/>
              <a:gd name="connsiteX735" fmla="*/ 4953677 w 9467172"/>
              <a:gd name="connsiteY735" fmla="*/ 1503341 h 5980768"/>
              <a:gd name="connsiteX736" fmla="*/ 4732867 w 9467172"/>
              <a:gd name="connsiteY736" fmla="*/ 1504103 h 5980768"/>
              <a:gd name="connsiteX737" fmla="*/ 4510024 w 9467172"/>
              <a:gd name="connsiteY737" fmla="*/ 1504865 h 5980768"/>
              <a:gd name="connsiteX738" fmla="*/ 4511040 w 9467172"/>
              <a:gd name="connsiteY738" fmla="*/ 1015915 h 5980768"/>
              <a:gd name="connsiteX739" fmla="*/ 4954693 w 9467172"/>
              <a:gd name="connsiteY739" fmla="*/ 1014307 h 5980768"/>
              <a:gd name="connsiteX740" fmla="*/ 4953762 w 9467172"/>
              <a:gd name="connsiteY740" fmla="*/ 1503426 h 5980768"/>
              <a:gd name="connsiteX741" fmla="*/ 4503928 w 9467172"/>
              <a:gd name="connsiteY741" fmla="*/ 1504865 h 5980768"/>
              <a:gd name="connsiteX742" fmla="*/ 4283287 w 9467172"/>
              <a:gd name="connsiteY742" fmla="*/ 1505628 h 5980768"/>
              <a:gd name="connsiteX743" fmla="*/ 4060614 w 9467172"/>
              <a:gd name="connsiteY743" fmla="*/ 1506389 h 5980768"/>
              <a:gd name="connsiteX744" fmla="*/ 4061714 w 9467172"/>
              <a:gd name="connsiteY744" fmla="*/ 1017524 h 5980768"/>
              <a:gd name="connsiteX745" fmla="*/ 4505029 w 9467172"/>
              <a:gd name="connsiteY745" fmla="*/ 1015915 h 5980768"/>
              <a:gd name="connsiteX746" fmla="*/ 4504013 w 9467172"/>
              <a:gd name="connsiteY746" fmla="*/ 1504865 h 5980768"/>
              <a:gd name="connsiteX747" fmla="*/ 4054348 w 9467172"/>
              <a:gd name="connsiteY747" fmla="*/ 1506305 h 5980768"/>
              <a:gd name="connsiteX748" fmla="*/ 3833791 w 9467172"/>
              <a:gd name="connsiteY748" fmla="*/ 1507067 h 5980768"/>
              <a:gd name="connsiteX749" fmla="*/ 3611203 w 9467172"/>
              <a:gd name="connsiteY749" fmla="*/ 1507829 h 5980768"/>
              <a:gd name="connsiteX750" fmla="*/ 3612388 w 9467172"/>
              <a:gd name="connsiteY750" fmla="*/ 1019133 h 5980768"/>
              <a:gd name="connsiteX751" fmla="*/ 4055364 w 9467172"/>
              <a:gd name="connsiteY751" fmla="*/ 1017524 h 5980768"/>
              <a:gd name="connsiteX752" fmla="*/ 4054264 w 9467172"/>
              <a:gd name="connsiteY752" fmla="*/ 1506305 h 5980768"/>
              <a:gd name="connsiteX753" fmla="*/ 3605022 w 9467172"/>
              <a:gd name="connsiteY753" fmla="*/ 1507829 h 5980768"/>
              <a:gd name="connsiteX754" fmla="*/ 3384635 w 9467172"/>
              <a:gd name="connsiteY754" fmla="*/ 1508591 h 5980768"/>
              <a:gd name="connsiteX755" fmla="*/ 3162215 w 9467172"/>
              <a:gd name="connsiteY755" fmla="*/ 1509353 h 5980768"/>
              <a:gd name="connsiteX756" fmla="*/ 3163485 w 9467172"/>
              <a:gd name="connsiteY756" fmla="*/ 1020826 h 5980768"/>
              <a:gd name="connsiteX757" fmla="*/ 3606207 w 9467172"/>
              <a:gd name="connsiteY757" fmla="*/ 1019217 h 5980768"/>
              <a:gd name="connsiteX758" fmla="*/ 3605022 w 9467172"/>
              <a:gd name="connsiteY758" fmla="*/ 1507913 h 5980768"/>
              <a:gd name="connsiteX759" fmla="*/ 2706963 w 9467172"/>
              <a:gd name="connsiteY759" fmla="*/ 1447038 h 5980768"/>
              <a:gd name="connsiteX760" fmla="*/ 2706793 w 9467172"/>
              <a:gd name="connsiteY760" fmla="*/ 1510792 h 5980768"/>
              <a:gd name="connsiteX761" fmla="*/ 2486660 w 9467172"/>
              <a:gd name="connsiteY761" fmla="*/ 1511554 h 5980768"/>
              <a:gd name="connsiteX762" fmla="*/ 2264579 w 9467172"/>
              <a:gd name="connsiteY762" fmla="*/ 1512316 h 5980768"/>
              <a:gd name="connsiteX763" fmla="*/ 2266019 w 9467172"/>
              <a:gd name="connsiteY763" fmla="*/ 1024128 h 5980768"/>
              <a:gd name="connsiteX764" fmla="*/ 2708064 w 9467172"/>
              <a:gd name="connsiteY764" fmla="*/ 1022519 h 5980768"/>
              <a:gd name="connsiteX765" fmla="*/ 2706878 w 9467172"/>
              <a:gd name="connsiteY765" fmla="*/ 1447123 h 5980768"/>
              <a:gd name="connsiteX766" fmla="*/ 2257975 w 9467172"/>
              <a:gd name="connsiteY766" fmla="*/ 1512316 h 5980768"/>
              <a:gd name="connsiteX767" fmla="*/ 2038011 w 9467172"/>
              <a:gd name="connsiteY767" fmla="*/ 1513078 h 5980768"/>
              <a:gd name="connsiteX768" fmla="*/ 1816100 w 9467172"/>
              <a:gd name="connsiteY768" fmla="*/ 1513840 h 5980768"/>
              <a:gd name="connsiteX769" fmla="*/ 1817624 w 9467172"/>
              <a:gd name="connsiteY769" fmla="*/ 1025821 h 5980768"/>
              <a:gd name="connsiteX770" fmla="*/ 2259415 w 9467172"/>
              <a:gd name="connsiteY770" fmla="*/ 1024213 h 5980768"/>
              <a:gd name="connsiteX771" fmla="*/ 2257975 w 9467172"/>
              <a:gd name="connsiteY771" fmla="*/ 1512401 h 5980768"/>
              <a:gd name="connsiteX772" fmla="*/ 1816100 w 9467172"/>
              <a:gd name="connsiteY772" fmla="*/ 1520275 h 5980768"/>
              <a:gd name="connsiteX773" fmla="*/ 2038011 w 9467172"/>
              <a:gd name="connsiteY773" fmla="*/ 1519513 h 5980768"/>
              <a:gd name="connsiteX774" fmla="*/ 2257975 w 9467172"/>
              <a:gd name="connsiteY774" fmla="*/ 1518751 h 5980768"/>
              <a:gd name="connsiteX775" fmla="*/ 2256790 w 9467172"/>
              <a:gd name="connsiteY775" fmla="*/ 1934126 h 5980768"/>
              <a:gd name="connsiteX776" fmla="*/ 2256536 w 9467172"/>
              <a:gd name="connsiteY776" fmla="*/ 2007108 h 5980768"/>
              <a:gd name="connsiteX777" fmla="*/ 2036572 w 9467172"/>
              <a:gd name="connsiteY777" fmla="*/ 2007786 h 5980768"/>
              <a:gd name="connsiteX778" fmla="*/ 1814661 w 9467172"/>
              <a:gd name="connsiteY778" fmla="*/ 2008463 h 5980768"/>
              <a:gd name="connsiteX779" fmla="*/ 1814915 w 9467172"/>
              <a:gd name="connsiteY779" fmla="*/ 1935226 h 5980768"/>
              <a:gd name="connsiteX780" fmla="*/ 1816185 w 9467172"/>
              <a:gd name="connsiteY780" fmla="*/ 1520275 h 5980768"/>
              <a:gd name="connsiteX781" fmla="*/ 1807803 w 9467172"/>
              <a:gd name="connsiteY781" fmla="*/ 2014982 h 5980768"/>
              <a:gd name="connsiteX782" fmla="*/ 1806279 w 9467172"/>
              <a:gd name="connsiteY782" fmla="*/ 2503339 h 5980768"/>
              <a:gd name="connsiteX783" fmla="*/ 1364573 w 9467172"/>
              <a:gd name="connsiteY783" fmla="*/ 2504610 h 5980768"/>
              <a:gd name="connsiteX784" fmla="*/ 1366181 w 9467172"/>
              <a:gd name="connsiteY784" fmla="*/ 2016337 h 5980768"/>
              <a:gd name="connsiteX785" fmla="*/ 1587923 w 9467172"/>
              <a:gd name="connsiteY785" fmla="*/ 2015659 h 5980768"/>
              <a:gd name="connsiteX786" fmla="*/ 1807803 w 9467172"/>
              <a:gd name="connsiteY786" fmla="*/ 2014982 h 5980768"/>
              <a:gd name="connsiteX787" fmla="*/ 1362964 w 9467172"/>
              <a:gd name="connsiteY787" fmla="*/ 2999571 h 5980768"/>
              <a:gd name="connsiteX788" fmla="*/ 1364573 w 9467172"/>
              <a:gd name="connsiteY788" fmla="*/ 2511129 h 5980768"/>
              <a:gd name="connsiteX789" fmla="*/ 1586399 w 9467172"/>
              <a:gd name="connsiteY789" fmla="*/ 2510452 h 5980768"/>
              <a:gd name="connsiteX790" fmla="*/ 1806279 w 9467172"/>
              <a:gd name="connsiteY790" fmla="*/ 2509774 h 5980768"/>
              <a:gd name="connsiteX791" fmla="*/ 1804755 w 9467172"/>
              <a:gd name="connsiteY791" fmla="*/ 2998386 h 5980768"/>
              <a:gd name="connsiteX792" fmla="*/ 1584791 w 9467172"/>
              <a:gd name="connsiteY792" fmla="*/ 2998978 h 5980768"/>
              <a:gd name="connsiteX793" fmla="*/ 1362964 w 9467172"/>
              <a:gd name="connsiteY793" fmla="*/ 2999571 h 5980768"/>
              <a:gd name="connsiteX794" fmla="*/ 1811528 w 9467172"/>
              <a:gd name="connsiteY794" fmla="*/ 3004820 h 5980768"/>
              <a:gd name="connsiteX795" fmla="*/ 2033524 w 9467172"/>
              <a:gd name="connsiteY795" fmla="*/ 3004228 h 5980768"/>
              <a:gd name="connsiteX796" fmla="*/ 2253573 w 9467172"/>
              <a:gd name="connsiteY796" fmla="*/ 3003635 h 5980768"/>
              <a:gd name="connsiteX797" fmla="*/ 2252811 w 9467172"/>
              <a:gd name="connsiteY797" fmla="*/ 3263816 h 5980768"/>
              <a:gd name="connsiteX798" fmla="*/ 2252133 w 9467172"/>
              <a:gd name="connsiteY798" fmla="*/ 3492585 h 5980768"/>
              <a:gd name="connsiteX799" fmla="*/ 2032000 w 9467172"/>
              <a:gd name="connsiteY799" fmla="*/ 3493093 h 5980768"/>
              <a:gd name="connsiteX800" fmla="*/ 1809919 w 9467172"/>
              <a:gd name="connsiteY800" fmla="*/ 3493601 h 5980768"/>
              <a:gd name="connsiteX801" fmla="*/ 1810682 w 9467172"/>
              <a:gd name="connsiteY801" fmla="*/ 3249168 h 5980768"/>
              <a:gd name="connsiteX802" fmla="*/ 1811443 w 9467172"/>
              <a:gd name="connsiteY802" fmla="*/ 3004820 h 5980768"/>
              <a:gd name="connsiteX803" fmla="*/ 1808480 w 9467172"/>
              <a:gd name="connsiteY803" fmla="*/ 3989070 h 5980768"/>
              <a:gd name="connsiteX804" fmla="*/ 1810004 w 9467172"/>
              <a:gd name="connsiteY804" fmla="*/ 3500120 h 5980768"/>
              <a:gd name="connsiteX805" fmla="*/ 2032085 w 9467172"/>
              <a:gd name="connsiteY805" fmla="*/ 3499528 h 5980768"/>
              <a:gd name="connsiteX806" fmla="*/ 2252218 w 9467172"/>
              <a:gd name="connsiteY806" fmla="*/ 3499020 h 5980768"/>
              <a:gd name="connsiteX807" fmla="*/ 2251202 w 9467172"/>
              <a:gd name="connsiteY807" fmla="*/ 3856821 h 5980768"/>
              <a:gd name="connsiteX808" fmla="*/ 2250779 w 9467172"/>
              <a:gd name="connsiteY808" fmla="*/ 3988139 h 5980768"/>
              <a:gd name="connsiteX809" fmla="*/ 2030645 w 9467172"/>
              <a:gd name="connsiteY809" fmla="*/ 3988647 h 5980768"/>
              <a:gd name="connsiteX810" fmla="*/ 1808565 w 9467172"/>
              <a:gd name="connsiteY810" fmla="*/ 3989155 h 5980768"/>
              <a:gd name="connsiteX811" fmla="*/ 2257382 w 9467172"/>
              <a:gd name="connsiteY811" fmla="*/ 3988054 h 5980768"/>
              <a:gd name="connsiteX812" fmla="*/ 2258822 w 9467172"/>
              <a:gd name="connsiteY812" fmla="*/ 3498935 h 5980768"/>
              <a:gd name="connsiteX813" fmla="*/ 2481072 w 9467172"/>
              <a:gd name="connsiteY813" fmla="*/ 3498342 h 5980768"/>
              <a:gd name="connsiteX814" fmla="*/ 2701375 w 9467172"/>
              <a:gd name="connsiteY814" fmla="*/ 3497750 h 5980768"/>
              <a:gd name="connsiteX815" fmla="*/ 2700359 w 9467172"/>
              <a:gd name="connsiteY815" fmla="*/ 3856059 h 5980768"/>
              <a:gd name="connsiteX816" fmla="*/ 2700020 w 9467172"/>
              <a:gd name="connsiteY816" fmla="*/ 3987038 h 5980768"/>
              <a:gd name="connsiteX817" fmla="*/ 2479717 w 9467172"/>
              <a:gd name="connsiteY817" fmla="*/ 3987546 h 5980768"/>
              <a:gd name="connsiteX818" fmla="*/ 2257467 w 9467172"/>
              <a:gd name="connsiteY818" fmla="*/ 3988054 h 5980768"/>
              <a:gd name="connsiteX819" fmla="*/ 2706540 w 9467172"/>
              <a:gd name="connsiteY819" fmla="*/ 3987123 h 5980768"/>
              <a:gd name="connsiteX820" fmla="*/ 2707894 w 9467172"/>
              <a:gd name="connsiteY820" fmla="*/ 3497834 h 5980768"/>
              <a:gd name="connsiteX821" fmla="*/ 2930314 w 9467172"/>
              <a:gd name="connsiteY821" fmla="*/ 3497242 h 5980768"/>
              <a:gd name="connsiteX822" fmla="*/ 3150701 w 9467172"/>
              <a:gd name="connsiteY822" fmla="*/ 3496649 h 5980768"/>
              <a:gd name="connsiteX823" fmla="*/ 3150277 w 9467172"/>
              <a:gd name="connsiteY823" fmla="*/ 3668607 h 5980768"/>
              <a:gd name="connsiteX824" fmla="*/ 3149431 w 9467172"/>
              <a:gd name="connsiteY824" fmla="*/ 3986107 h 5980768"/>
              <a:gd name="connsiteX825" fmla="*/ 2916682 w 9467172"/>
              <a:gd name="connsiteY825" fmla="*/ 3986615 h 5980768"/>
              <a:gd name="connsiteX826" fmla="*/ 2706540 w 9467172"/>
              <a:gd name="connsiteY826" fmla="*/ 3987038 h 5980768"/>
              <a:gd name="connsiteX827" fmla="*/ 7654205 w 9467172"/>
              <a:gd name="connsiteY827" fmla="*/ 3976540 h 5980768"/>
              <a:gd name="connsiteX828" fmla="*/ 7208266 w 9467172"/>
              <a:gd name="connsiteY828" fmla="*/ 3977471 h 5980768"/>
              <a:gd name="connsiteX829" fmla="*/ 7208436 w 9467172"/>
              <a:gd name="connsiteY829" fmla="*/ 3773340 h 5980768"/>
              <a:gd name="connsiteX830" fmla="*/ 7208689 w 9467172"/>
              <a:gd name="connsiteY830" fmla="*/ 3486574 h 5980768"/>
              <a:gd name="connsiteX831" fmla="*/ 7432718 w 9467172"/>
              <a:gd name="connsiteY831" fmla="*/ 3485981 h 5980768"/>
              <a:gd name="connsiteX832" fmla="*/ 7654544 w 9467172"/>
              <a:gd name="connsiteY832" fmla="*/ 3485388 h 5980768"/>
              <a:gd name="connsiteX833" fmla="*/ 7654375 w 9467172"/>
              <a:gd name="connsiteY833" fmla="*/ 3657262 h 5980768"/>
              <a:gd name="connsiteX834" fmla="*/ 7654120 w 9467172"/>
              <a:gd name="connsiteY834" fmla="*/ 3976455 h 5980768"/>
              <a:gd name="connsiteX835" fmla="*/ 7659963 w 9467172"/>
              <a:gd name="connsiteY835" fmla="*/ 3479716 h 5980768"/>
              <a:gd name="connsiteX836" fmla="*/ 7660386 w 9467172"/>
              <a:gd name="connsiteY836" fmla="*/ 2988818 h 5980768"/>
              <a:gd name="connsiteX837" fmla="*/ 7884499 w 9467172"/>
              <a:gd name="connsiteY837" fmla="*/ 2988226 h 5980768"/>
              <a:gd name="connsiteX838" fmla="*/ 8106410 w 9467172"/>
              <a:gd name="connsiteY838" fmla="*/ 2987633 h 5980768"/>
              <a:gd name="connsiteX839" fmla="*/ 8106071 w 9467172"/>
              <a:gd name="connsiteY839" fmla="*/ 3478700 h 5980768"/>
              <a:gd name="connsiteX840" fmla="*/ 7884075 w 9467172"/>
              <a:gd name="connsiteY840" fmla="*/ 3479208 h 5980768"/>
              <a:gd name="connsiteX841" fmla="*/ 7659878 w 9467172"/>
              <a:gd name="connsiteY841" fmla="*/ 3479716 h 5980768"/>
              <a:gd name="connsiteX842" fmla="*/ 8111659 w 9467172"/>
              <a:gd name="connsiteY842" fmla="*/ 2981876 h 5980768"/>
              <a:gd name="connsiteX843" fmla="*/ 8111998 w 9467172"/>
              <a:gd name="connsiteY843" fmla="*/ 2490978 h 5980768"/>
              <a:gd name="connsiteX844" fmla="*/ 8111998 w 9467172"/>
              <a:gd name="connsiteY844" fmla="*/ 2490978 h 5980768"/>
              <a:gd name="connsiteX845" fmla="*/ 8558276 w 9467172"/>
              <a:gd name="connsiteY845" fmla="*/ 2489624 h 5980768"/>
              <a:gd name="connsiteX846" fmla="*/ 8558022 w 9467172"/>
              <a:gd name="connsiteY846" fmla="*/ 2980690 h 5980768"/>
              <a:gd name="connsiteX847" fmla="*/ 8335941 w 9467172"/>
              <a:gd name="connsiteY847" fmla="*/ 2981283 h 5980768"/>
              <a:gd name="connsiteX848" fmla="*/ 8111659 w 9467172"/>
              <a:gd name="connsiteY848" fmla="*/ 2981876 h 5980768"/>
              <a:gd name="connsiteX849" fmla="*/ 8167709 w 9467172"/>
              <a:gd name="connsiteY849" fmla="*/ 2485221 h 5980768"/>
              <a:gd name="connsiteX850" fmla="*/ 8111998 w 9467172"/>
              <a:gd name="connsiteY850" fmla="*/ 2485390 h 5980768"/>
              <a:gd name="connsiteX851" fmla="*/ 8112253 w 9467172"/>
              <a:gd name="connsiteY851" fmla="*/ 2134277 h 5980768"/>
              <a:gd name="connsiteX852" fmla="*/ 8112253 w 9467172"/>
              <a:gd name="connsiteY852" fmla="*/ 1994662 h 5980768"/>
              <a:gd name="connsiteX853" fmla="*/ 8336535 w 9467172"/>
              <a:gd name="connsiteY853" fmla="*/ 1993900 h 5980768"/>
              <a:gd name="connsiteX854" fmla="*/ 8558530 w 9467172"/>
              <a:gd name="connsiteY854" fmla="*/ 1993223 h 5980768"/>
              <a:gd name="connsiteX855" fmla="*/ 8558276 w 9467172"/>
              <a:gd name="connsiteY855" fmla="*/ 2484035 h 5980768"/>
              <a:gd name="connsiteX856" fmla="*/ 8167709 w 9467172"/>
              <a:gd name="connsiteY856" fmla="*/ 2485136 h 5980768"/>
              <a:gd name="connsiteX857" fmla="*/ 8336619 w 9467172"/>
              <a:gd name="connsiteY857" fmla="*/ 1988312 h 5980768"/>
              <a:gd name="connsiteX858" fmla="*/ 8112421 w 9467172"/>
              <a:gd name="connsiteY858" fmla="*/ 1988990 h 5980768"/>
              <a:gd name="connsiteX859" fmla="*/ 8112591 w 9467172"/>
              <a:gd name="connsiteY859" fmla="*/ 1716955 h 5980768"/>
              <a:gd name="connsiteX860" fmla="*/ 8112760 w 9467172"/>
              <a:gd name="connsiteY860" fmla="*/ 1498515 h 5980768"/>
              <a:gd name="connsiteX861" fmla="*/ 8558869 w 9467172"/>
              <a:gd name="connsiteY861" fmla="*/ 1496991 h 5980768"/>
              <a:gd name="connsiteX862" fmla="*/ 8558615 w 9467172"/>
              <a:gd name="connsiteY862" fmla="*/ 1987635 h 5980768"/>
              <a:gd name="connsiteX863" fmla="*/ 8336619 w 9467172"/>
              <a:gd name="connsiteY863" fmla="*/ 1988312 h 5980768"/>
              <a:gd name="connsiteX864" fmla="*/ 919734 w 9467172"/>
              <a:gd name="connsiteY864" fmla="*/ 1516719 h 5980768"/>
              <a:gd name="connsiteX865" fmla="*/ 921427 w 9467172"/>
              <a:gd name="connsiteY865" fmla="*/ 1029039 h 5980768"/>
              <a:gd name="connsiteX866" fmla="*/ 1362541 w 9467172"/>
              <a:gd name="connsiteY866" fmla="*/ 1027430 h 5980768"/>
              <a:gd name="connsiteX867" fmla="*/ 1360932 w 9467172"/>
              <a:gd name="connsiteY867" fmla="*/ 1515280 h 5980768"/>
              <a:gd name="connsiteX868" fmla="*/ 1141222 w 9467172"/>
              <a:gd name="connsiteY868" fmla="*/ 1516041 h 5980768"/>
              <a:gd name="connsiteX869" fmla="*/ 919649 w 9467172"/>
              <a:gd name="connsiteY869" fmla="*/ 1516803 h 5980768"/>
              <a:gd name="connsiteX870" fmla="*/ 1367790 w 9467172"/>
              <a:gd name="connsiteY870" fmla="*/ 1521799 h 5980768"/>
              <a:gd name="connsiteX871" fmla="*/ 1589532 w 9467172"/>
              <a:gd name="connsiteY871" fmla="*/ 1521037 h 5980768"/>
              <a:gd name="connsiteX872" fmla="*/ 1809327 w 9467172"/>
              <a:gd name="connsiteY872" fmla="*/ 1520275 h 5980768"/>
              <a:gd name="connsiteX873" fmla="*/ 1808056 w 9467172"/>
              <a:gd name="connsiteY873" fmla="*/ 1940984 h 5980768"/>
              <a:gd name="connsiteX874" fmla="*/ 1807887 w 9467172"/>
              <a:gd name="connsiteY874" fmla="*/ 2008463 h 5980768"/>
              <a:gd name="connsiteX875" fmla="*/ 1588008 w 9467172"/>
              <a:gd name="connsiteY875" fmla="*/ 2009140 h 5980768"/>
              <a:gd name="connsiteX876" fmla="*/ 1366266 w 9467172"/>
              <a:gd name="connsiteY876" fmla="*/ 2009817 h 5980768"/>
              <a:gd name="connsiteX877" fmla="*/ 1366520 w 9467172"/>
              <a:gd name="connsiteY877" fmla="*/ 1924982 h 5980768"/>
              <a:gd name="connsiteX878" fmla="*/ 1367875 w 9467172"/>
              <a:gd name="connsiteY878" fmla="*/ 1521799 h 5980768"/>
              <a:gd name="connsiteX879" fmla="*/ 1359323 w 9467172"/>
              <a:gd name="connsiteY879" fmla="*/ 2016422 h 5980768"/>
              <a:gd name="connsiteX880" fmla="*/ 1357715 w 9467172"/>
              <a:gd name="connsiteY880" fmla="*/ 2504610 h 5980768"/>
              <a:gd name="connsiteX881" fmla="*/ 916347 w 9467172"/>
              <a:gd name="connsiteY881" fmla="*/ 2505880 h 5980768"/>
              <a:gd name="connsiteX882" fmla="*/ 918041 w 9467172"/>
              <a:gd name="connsiteY882" fmla="*/ 2017776 h 5980768"/>
              <a:gd name="connsiteX883" fmla="*/ 1139613 w 9467172"/>
              <a:gd name="connsiteY883" fmla="*/ 2017099 h 5980768"/>
              <a:gd name="connsiteX884" fmla="*/ 1359323 w 9467172"/>
              <a:gd name="connsiteY884" fmla="*/ 2016422 h 5980768"/>
              <a:gd name="connsiteX885" fmla="*/ 914654 w 9467172"/>
              <a:gd name="connsiteY885" fmla="*/ 3000756 h 5980768"/>
              <a:gd name="connsiteX886" fmla="*/ 916347 w 9467172"/>
              <a:gd name="connsiteY886" fmla="*/ 2512484 h 5980768"/>
              <a:gd name="connsiteX887" fmla="*/ 1138005 w 9467172"/>
              <a:gd name="connsiteY887" fmla="*/ 2511806 h 5980768"/>
              <a:gd name="connsiteX888" fmla="*/ 1357799 w 9467172"/>
              <a:gd name="connsiteY888" fmla="*/ 2511129 h 5980768"/>
              <a:gd name="connsiteX889" fmla="*/ 1356191 w 9467172"/>
              <a:gd name="connsiteY889" fmla="*/ 2999571 h 5980768"/>
              <a:gd name="connsiteX890" fmla="*/ 1136396 w 9467172"/>
              <a:gd name="connsiteY890" fmla="*/ 3000164 h 5980768"/>
              <a:gd name="connsiteX891" fmla="*/ 914739 w 9467172"/>
              <a:gd name="connsiteY891" fmla="*/ 3000756 h 5980768"/>
              <a:gd name="connsiteX892" fmla="*/ 1362964 w 9467172"/>
              <a:gd name="connsiteY892" fmla="*/ 3006090 h 5980768"/>
              <a:gd name="connsiteX893" fmla="*/ 1584791 w 9467172"/>
              <a:gd name="connsiteY893" fmla="*/ 3005498 h 5980768"/>
              <a:gd name="connsiteX894" fmla="*/ 1804755 w 9467172"/>
              <a:gd name="connsiteY894" fmla="*/ 3004905 h 5980768"/>
              <a:gd name="connsiteX895" fmla="*/ 1803993 w 9467172"/>
              <a:gd name="connsiteY895" fmla="*/ 3265340 h 5980768"/>
              <a:gd name="connsiteX896" fmla="*/ 1803315 w 9467172"/>
              <a:gd name="connsiteY896" fmla="*/ 3493686 h 5980768"/>
              <a:gd name="connsiteX897" fmla="*/ 1583351 w 9467172"/>
              <a:gd name="connsiteY897" fmla="*/ 3494194 h 5980768"/>
              <a:gd name="connsiteX898" fmla="*/ 1361440 w 9467172"/>
              <a:gd name="connsiteY898" fmla="*/ 3494702 h 5980768"/>
              <a:gd name="connsiteX899" fmla="*/ 1362202 w 9467172"/>
              <a:gd name="connsiteY899" fmla="*/ 3266102 h 5980768"/>
              <a:gd name="connsiteX900" fmla="*/ 1363049 w 9467172"/>
              <a:gd name="connsiteY900" fmla="*/ 3006090 h 5980768"/>
              <a:gd name="connsiteX901" fmla="*/ 1354497 w 9467172"/>
              <a:gd name="connsiteY901" fmla="*/ 3501221 h 5980768"/>
              <a:gd name="connsiteX902" fmla="*/ 1353312 w 9467172"/>
              <a:gd name="connsiteY902" fmla="*/ 3858768 h 5980768"/>
              <a:gd name="connsiteX903" fmla="*/ 1352889 w 9467172"/>
              <a:gd name="connsiteY903" fmla="*/ 3990086 h 5980768"/>
              <a:gd name="connsiteX904" fmla="*/ 1133009 w 9467172"/>
              <a:gd name="connsiteY904" fmla="*/ 3990594 h 5980768"/>
              <a:gd name="connsiteX905" fmla="*/ 911267 w 9467172"/>
              <a:gd name="connsiteY905" fmla="*/ 3991102 h 5980768"/>
              <a:gd name="connsiteX906" fmla="*/ 912961 w 9467172"/>
              <a:gd name="connsiteY906" fmla="*/ 3502491 h 5980768"/>
              <a:gd name="connsiteX907" fmla="*/ 1134703 w 9467172"/>
              <a:gd name="connsiteY907" fmla="*/ 3501898 h 5980768"/>
              <a:gd name="connsiteX908" fmla="*/ 1354582 w 9467172"/>
              <a:gd name="connsiteY908" fmla="*/ 3501306 h 5980768"/>
              <a:gd name="connsiteX909" fmla="*/ 909489 w 9467172"/>
              <a:gd name="connsiteY909" fmla="*/ 4486318 h 5980768"/>
              <a:gd name="connsiteX910" fmla="*/ 911183 w 9467172"/>
              <a:gd name="connsiteY910" fmla="*/ 3997452 h 5980768"/>
              <a:gd name="connsiteX911" fmla="*/ 1132925 w 9467172"/>
              <a:gd name="connsiteY911" fmla="*/ 3996944 h 5980768"/>
              <a:gd name="connsiteX912" fmla="*/ 1352804 w 9467172"/>
              <a:gd name="connsiteY912" fmla="*/ 3996436 h 5980768"/>
              <a:gd name="connsiteX913" fmla="*/ 1352127 w 9467172"/>
              <a:gd name="connsiteY913" fmla="*/ 4202769 h 5980768"/>
              <a:gd name="connsiteX914" fmla="*/ 1351195 w 9467172"/>
              <a:gd name="connsiteY914" fmla="*/ 4485386 h 5980768"/>
              <a:gd name="connsiteX915" fmla="*/ 1236641 w 9467172"/>
              <a:gd name="connsiteY915" fmla="*/ 4485641 h 5980768"/>
              <a:gd name="connsiteX916" fmla="*/ 909404 w 9467172"/>
              <a:gd name="connsiteY916" fmla="*/ 4486233 h 5980768"/>
              <a:gd name="connsiteX917" fmla="*/ 1358138 w 9467172"/>
              <a:gd name="connsiteY917" fmla="*/ 4485471 h 5980768"/>
              <a:gd name="connsiteX918" fmla="*/ 1359747 w 9467172"/>
              <a:gd name="connsiteY918" fmla="*/ 3996521 h 5980768"/>
              <a:gd name="connsiteX919" fmla="*/ 1581658 w 9467172"/>
              <a:gd name="connsiteY919" fmla="*/ 3996013 h 5980768"/>
              <a:gd name="connsiteX920" fmla="*/ 1801706 w 9467172"/>
              <a:gd name="connsiteY920" fmla="*/ 3995505 h 5980768"/>
              <a:gd name="connsiteX921" fmla="*/ 1801029 w 9467172"/>
              <a:gd name="connsiteY921" fmla="*/ 4201669 h 5980768"/>
              <a:gd name="connsiteX922" fmla="*/ 1800182 w 9467172"/>
              <a:gd name="connsiteY922" fmla="*/ 4484625 h 5980768"/>
              <a:gd name="connsiteX923" fmla="*/ 1686306 w 9467172"/>
              <a:gd name="connsiteY923" fmla="*/ 4484878 h 5980768"/>
              <a:gd name="connsiteX924" fmla="*/ 1358138 w 9467172"/>
              <a:gd name="connsiteY924" fmla="*/ 4485471 h 5980768"/>
              <a:gd name="connsiteX925" fmla="*/ 1806956 w 9467172"/>
              <a:gd name="connsiteY925" fmla="*/ 4484625 h 5980768"/>
              <a:gd name="connsiteX926" fmla="*/ 1808480 w 9467172"/>
              <a:gd name="connsiteY926" fmla="*/ 3995505 h 5980768"/>
              <a:gd name="connsiteX927" fmla="*/ 2030561 w 9467172"/>
              <a:gd name="connsiteY927" fmla="*/ 3994997 h 5980768"/>
              <a:gd name="connsiteX928" fmla="*/ 2250694 w 9467172"/>
              <a:gd name="connsiteY928" fmla="*/ 3994489 h 5980768"/>
              <a:gd name="connsiteX929" fmla="*/ 2250101 w 9467172"/>
              <a:gd name="connsiteY929" fmla="*/ 4201245 h 5980768"/>
              <a:gd name="connsiteX930" fmla="*/ 2249255 w 9467172"/>
              <a:gd name="connsiteY930" fmla="*/ 4483778 h 5980768"/>
              <a:gd name="connsiteX931" fmla="*/ 2135886 w 9467172"/>
              <a:gd name="connsiteY931" fmla="*/ 4484032 h 5980768"/>
              <a:gd name="connsiteX932" fmla="*/ 1806871 w 9467172"/>
              <a:gd name="connsiteY932" fmla="*/ 4484625 h 5980768"/>
              <a:gd name="connsiteX933" fmla="*/ 2255943 w 9467172"/>
              <a:gd name="connsiteY933" fmla="*/ 4483778 h 5980768"/>
              <a:gd name="connsiteX934" fmla="*/ 2257382 w 9467172"/>
              <a:gd name="connsiteY934" fmla="*/ 3994489 h 5980768"/>
              <a:gd name="connsiteX935" fmla="*/ 2479632 w 9467172"/>
              <a:gd name="connsiteY935" fmla="*/ 3993981 h 5980768"/>
              <a:gd name="connsiteX936" fmla="*/ 2699935 w 9467172"/>
              <a:gd name="connsiteY936" fmla="*/ 3993473 h 5980768"/>
              <a:gd name="connsiteX937" fmla="*/ 2699343 w 9467172"/>
              <a:gd name="connsiteY937" fmla="*/ 4199975 h 5980768"/>
              <a:gd name="connsiteX938" fmla="*/ 2698581 w 9467172"/>
              <a:gd name="connsiteY938" fmla="*/ 4482931 h 5980768"/>
              <a:gd name="connsiteX939" fmla="*/ 2585805 w 9467172"/>
              <a:gd name="connsiteY939" fmla="*/ 4483185 h 5980768"/>
              <a:gd name="connsiteX940" fmla="*/ 2255943 w 9467172"/>
              <a:gd name="connsiteY940" fmla="*/ 4483778 h 5980768"/>
              <a:gd name="connsiteX941" fmla="*/ 2705100 w 9467172"/>
              <a:gd name="connsiteY941" fmla="*/ 4482931 h 5980768"/>
              <a:gd name="connsiteX942" fmla="*/ 2706455 w 9467172"/>
              <a:gd name="connsiteY942" fmla="*/ 3993473 h 5980768"/>
              <a:gd name="connsiteX943" fmla="*/ 2916598 w 9467172"/>
              <a:gd name="connsiteY943" fmla="*/ 3992965 h 5980768"/>
              <a:gd name="connsiteX944" fmla="*/ 3149346 w 9467172"/>
              <a:gd name="connsiteY944" fmla="*/ 3992457 h 5980768"/>
              <a:gd name="connsiteX945" fmla="*/ 3148584 w 9467172"/>
              <a:gd name="connsiteY945" fmla="*/ 4295902 h 5980768"/>
              <a:gd name="connsiteX946" fmla="*/ 3148076 w 9467172"/>
              <a:gd name="connsiteY946" fmla="*/ 4482084 h 5980768"/>
              <a:gd name="connsiteX947" fmla="*/ 3030051 w 9467172"/>
              <a:gd name="connsiteY947" fmla="*/ 4482339 h 5980768"/>
              <a:gd name="connsiteX948" fmla="*/ 2705100 w 9467172"/>
              <a:gd name="connsiteY948" fmla="*/ 4482931 h 5980768"/>
              <a:gd name="connsiteX949" fmla="*/ 3154511 w 9467172"/>
              <a:gd name="connsiteY949" fmla="*/ 4482084 h 5980768"/>
              <a:gd name="connsiteX950" fmla="*/ 3154765 w 9467172"/>
              <a:gd name="connsiteY950" fmla="*/ 4384125 h 5980768"/>
              <a:gd name="connsiteX951" fmla="*/ 3155781 w 9467172"/>
              <a:gd name="connsiteY951" fmla="*/ 3992457 h 5980768"/>
              <a:gd name="connsiteX952" fmla="*/ 3599011 w 9467172"/>
              <a:gd name="connsiteY952" fmla="*/ 3991441 h 5980768"/>
              <a:gd name="connsiteX953" fmla="*/ 3598248 w 9467172"/>
              <a:gd name="connsiteY953" fmla="*/ 4296326 h 5980768"/>
              <a:gd name="connsiteX954" fmla="*/ 3597825 w 9467172"/>
              <a:gd name="connsiteY954" fmla="*/ 4481238 h 5980768"/>
              <a:gd name="connsiteX955" fmla="*/ 3479631 w 9467172"/>
              <a:gd name="connsiteY955" fmla="*/ 4481492 h 5980768"/>
              <a:gd name="connsiteX956" fmla="*/ 3154511 w 9467172"/>
              <a:gd name="connsiteY956" fmla="*/ 4482084 h 5980768"/>
              <a:gd name="connsiteX957" fmla="*/ 3604090 w 9467172"/>
              <a:gd name="connsiteY957" fmla="*/ 4481238 h 5980768"/>
              <a:gd name="connsiteX958" fmla="*/ 3604345 w 9467172"/>
              <a:gd name="connsiteY958" fmla="*/ 4385141 h 5980768"/>
              <a:gd name="connsiteX959" fmla="*/ 3605276 w 9467172"/>
              <a:gd name="connsiteY959" fmla="*/ 3991356 h 5980768"/>
              <a:gd name="connsiteX960" fmla="*/ 4048760 w 9467172"/>
              <a:gd name="connsiteY960" fmla="*/ 3990340 h 5980768"/>
              <a:gd name="connsiteX961" fmla="*/ 4048082 w 9467172"/>
              <a:gd name="connsiteY961" fmla="*/ 4296834 h 5980768"/>
              <a:gd name="connsiteX962" fmla="*/ 4047659 w 9467172"/>
              <a:gd name="connsiteY962" fmla="*/ 4480307 h 5980768"/>
              <a:gd name="connsiteX963" fmla="*/ 3925740 w 9467172"/>
              <a:gd name="connsiteY963" fmla="*/ 4480560 h 5980768"/>
              <a:gd name="connsiteX964" fmla="*/ 3604006 w 9467172"/>
              <a:gd name="connsiteY964" fmla="*/ 4481153 h 5980768"/>
              <a:gd name="connsiteX965" fmla="*/ 4053925 w 9467172"/>
              <a:gd name="connsiteY965" fmla="*/ 4480391 h 5980768"/>
              <a:gd name="connsiteX966" fmla="*/ 4054094 w 9467172"/>
              <a:gd name="connsiteY966" fmla="*/ 4386411 h 5980768"/>
              <a:gd name="connsiteX967" fmla="*/ 4054940 w 9467172"/>
              <a:gd name="connsiteY967" fmla="*/ 3990425 h 5980768"/>
              <a:gd name="connsiteX968" fmla="*/ 4498764 w 9467172"/>
              <a:gd name="connsiteY968" fmla="*/ 3989409 h 5980768"/>
              <a:gd name="connsiteX969" fmla="*/ 4498171 w 9467172"/>
              <a:gd name="connsiteY969" fmla="*/ 4293870 h 5980768"/>
              <a:gd name="connsiteX970" fmla="*/ 4497748 w 9467172"/>
              <a:gd name="connsiteY970" fmla="*/ 4479544 h 5980768"/>
              <a:gd name="connsiteX971" fmla="*/ 4378198 w 9467172"/>
              <a:gd name="connsiteY971" fmla="*/ 4479799 h 5980768"/>
              <a:gd name="connsiteX972" fmla="*/ 4053840 w 9467172"/>
              <a:gd name="connsiteY972" fmla="*/ 4480391 h 5980768"/>
              <a:gd name="connsiteX973" fmla="*/ 4503843 w 9467172"/>
              <a:gd name="connsiteY973" fmla="*/ 4479544 h 5980768"/>
              <a:gd name="connsiteX974" fmla="*/ 4504013 w 9467172"/>
              <a:gd name="connsiteY974" fmla="*/ 4382601 h 5980768"/>
              <a:gd name="connsiteX975" fmla="*/ 4504859 w 9467172"/>
              <a:gd name="connsiteY975" fmla="*/ 3989409 h 5980768"/>
              <a:gd name="connsiteX976" fmla="*/ 4949021 w 9467172"/>
              <a:gd name="connsiteY976" fmla="*/ 3988393 h 5980768"/>
              <a:gd name="connsiteX977" fmla="*/ 4948428 w 9467172"/>
              <a:gd name="connsiteY977" fmla="*/ 4291754 h 5980768"/>
              <a:gd name="connsiteX978" fmla="*/ 4948090 w 9467172"/>
              <a:gd name="connsiteY978" fmla="*/ 4478698 h 5980768"/>
              <a:gd name="connsiteX979" fmla="*/ 4829895 w 9467172"/>
              <a:gd name="connsiteY979" fmla="*/ 4478952 h 5980768"/>
              <a:gd name="connsiteX980" fmla="*/ 4503843 w 9467172"/>
              <a:gd name="connsiteY980" fmla="*/ 4479544 h 5980768"/>
              <a:gd name="connsiteX981" fmla="*/ 4954016 w 9467172"/>
              <a:gd name="connsiteY981" fmla="*/ 4478698 h 5980768"/>
              <a:gd name="connsiteX982" fmla="*/ 4954185 w 9467172"/>
              <a:gd name="connsiteY982" fmla="*/ 4379976 h 5980768"/>
              <a:gd name="connsiteX983" fmla="*/ 4954948 w 9467172"/>
              <a:gd name="connsiteY983" fmla="*/ 3988393 h 5980768"/>
              <a:gd name="connsiteX984" fmla="*/ 5399363 w 9467172"/>
              <a:gd name="connsiteY984" fmla="*/ 3987377 h 5980768"/>
              <a:gd name="connsiteX985" fmla="*/ 5398855 w 9467172"/>
              <a:gd name="connsiteY985" fmla="*/ 4293447 h 5980768"/>
              <a:gd name="connsiteX986" fmla="*/ 5398516 w 9467172"/>
              <a:gd name="connsiteY986" fmla="*/ 4477851 h 5980768"/>
              <a:gd name="connsiteX987" fmla="*/ 5277782 w 9467172"/>
              <a:gd name="connsiteY987" fmla="*/ 4478105 h 5980768"/>
              <a:gd name="connsiteX988" fmla="*/ 4954016 w 9467172"/>
              <a:gd name="connsiteY988" fmla="*/ 4478698 h 5980768"/>
              <a:gd name="connsiteX989" fmla="*/ 5404358 w 9467172"/>
              <a:gd name="connsiteY989" fmla="*/ 4477767 h 5980768"/>
              <a:gd name="connsiteX990" fmla="*/ 5404527 w 9467172"/>
              <a:gd name="connsiteY990" fmla="*/ 4382855 h 5980768"/>
              <a:gd name="connsiteX991" fmla="*/ 5405205 w 9467172"/>
              <a:gd name="connsiteY991" fmla="*/ 3987292 h 5980768"/>
              <a:gd name="connsiteX992" fmla="*/ 5849959 w 9467172"/>
              <a:gd name="connsiteY992" fmla="*/ 3986276 h 5980768"/>
              <a:gd name="connsiteX993" fmla="*/ 5849451 w 9467172"/>
              <a:gd name="connsiteY993" fmla="*/ 4289129 h 5980768"/>
              <a:gd name="connsiteX994" fmla="*/ 5849197 w 9467172"/>
              <a:gd name="connsiteY994" fmla="*/ 4476920 h 5980768"/>
              <a:gd name="connsiteX995" fmla="*/ 5731256 w 9467172"/>
              <a:gd name="connsiteY995" fmla="*/ 4477174 h 5980768"/>
              <a:gd name="connsiteX996" fmla="*/ 5404358 w 9467172"/>
              <a:gd name="connsiteY996" fmla="*/ 4477767 h 5980768"/>
              <a:gd name="connsiteX997" fmla="*/ 5854954 w 9467172"/>
              <a:gd name="connsiteY997" fmla="*/ 4476920 h 5980768"/>
              <a:gd name="connsiteX998" fmla="*/ 5855123 w 9467172"/>
              <a:gd name="connsiteY998" fmla="*/ 4377098 h 5980768"/>
              <a:gd name="connsiteX999" fmla="*/ 5855716 w 9467172"/>
              <a:gd name="connsiteY999" fmla="*/ 3986276 h 5980768"/>
              <a:gd name="connsiteX1000" fmla="*/ 6300724 w 9467172"/>
              <a:gd name="connsiteY1000" fmla="*/ 3985260 h 5980768"/>
              <a:gd name="connsiteX1001" fmla="*/ 6300301 w 9467172"/>
              <a:gd name="connsiteY1001" fmla="*/ 4288536 h 5980768"/>
              <a:gd name="connsiteX1002" fmla="*/ 6300047 w 9467172"/>
              <a:gd name="connsiteY1002" fmla="*/ 4476073 h 5980768"/>
              <a:gd name="connsiteX1003" fmla="*/ 6177535 w 9467172"/>
              <a:gd name="connsiteY1003" fmla="*/ 4476327 h 5980768"/>
              <a:gd name="connsiteX1004" fmla="*/ 5854869 w 9467172"/>
              <a:gd name="connsiteY1004" fmla="*/ 4476920 h 5980768"/>
              <a:gd name="connsiteX1005" fmla="*/ 6305719 w 9467172"/>
              <a:gd name="connsiteY1005" fmla="*/ 4476073 h 5980768"/>
              <a:gd name="connsiteX1006" fmla="*/ 6305888 w 9467172"/>
              <a:gd name="connsiteY1006" fmla="*/ 4376844 h 5980768"/>
              <a:gd name="connsiteX1007" fmla="*/ 6306397 w 9467172"/>
              <a:gd name="connsiteY1007" fmla="*/ 3985345 h 5980768"/>
              <a:gd name="connsiteX1008" fmla="*/ 6751743 w 9467172"/>
              <a:gd name="connsiteY1008" fmla="*/ 3984329 h 5980768"/>
              <a:gd name="connsiteX1009" fmla="*/ 6751404 w 9467172"/>
              <a:gd name="connsiteY1009" fmla="*/ 4289468 h 5980768"/>
              <a:gd name="connsiteX1010" fmla="*/ 6751151 w 9467172"/>
              <a:gd name="connsiteY1010" fmla="*/ 4475311 h 5980768"/>
              <a:gd name="connsiteX1011" fmla="*/ 6631855 w 9467172"/>
              <a:gd name="connsiteY1011" fmla="*/ 4475565 h 5980768"/>
              <a:gd name="connsiteX1012" fmla="*/ 6305719 w 9467172"/>
              <a:gd name="connsiteY1012" fmla="*/ 4476158 h 5980768"/>
              <a:gd name="connsiteX1013" fmla="*/ 6756654 w 9467172"/>
              <a:gd name="connsiteY1013" fmla="*/ 4475226 h 5980768"/>
              <a:gd name="connsiteX1014" fmla="*/ 6756654 w 9467172"/>
              <a:gd name="connsiteY1014" fmla="*/ 4378537 h 5980768"/>
              <a:gd name="connsiteX1015" fmla="*/ 6757247 w 9467172"/>
              <a:gd name="connsiteY1015" fmla="*/ 3984329 h 5980768"/>
              <a:gd name="connsiteX1016" fmla="*/ 7202932 w 9467172"/>
              <a:gd name="connsiteY1016" fmla="*/ 3983313 h 5980768"/>
              <a:gd name="connsiteX1017" fmla="*/ 7202593 w 9467172"/>
              <a:gd name="connsiteY1017" fmla="*/ 4287775 h 5980768"/>
              <a:gd name="connsiteX1018" fmla="*/ 7202424 w 9467172"/>
              <a:gd name="connsiteY1018" fmla="*/ 4474465 h 5980768"/>
              <a:gd name="connsiteX1019" fmla="*/ 7081859 w 9467172"/>
              <a:gd name="connsiteY1019" fmla="*/ 4474718 h 5980768"/>
              <a:gd name="connsiteX1020" fmla="*/ 6756654 w 9467172"/>
              <a:gd name="connsiteY1020" fmla="*/ 4475311 h 5980768"/>
              <a:gd name="connsiteX1021" fmla="*/ 7207758 w 9467172"/>
              <a:gd name="connsiteY1021" fmla="*/ 4474380 h 5980768"/>
              <a:gd name="connsiteX1022" fmla="*/ 7207758 w 9467172"/>
              <a:gd name="connsiteY1022" fmla="*/ 4376505 h 5980768"/>
              <a:gd name="connsiteX1023" fmla="*/ 7208266 w 9467172"/>
              <a:gd name="connsiteY1023" fmla="*/ 3983228 h 5980768"/>
              <a:gd name="connsiteX1024" fmla="*/ 7654205 w 9467172"/>
              <a:gd name="connsiteY1024" fmla="*/ 3982212 h 5980768"/>
              <a:gd name="connsiteX1025" fmla="*/ 7653952 w 9467172"/>
              <a:gd name="connsiteY1025" fmla="*/ 4287012 h 5980768"/>
              <a:gd name="connsiteX1026" fmla="*/ 7653782 w 9467172"/>
              <a:gd name="connsiteY1026" fmla="*/ 4473449 h 5980768"/>
              <a:gd name="connsiteX1027" fmla="*/ 7533470 w 9467172"/>
              <a:gd name="connsiteY1027" fmla="*/ 4473702 h 5980768"/>
              <a:gd name="connsiteX1028" fmla="*/ 7207758 w 9467172"/>
              <a:gd name="connsiteY1028" fmla="*/ 4474295 h 5980768"/>
              <a:gd name="connsiteX1029" fmla="*/ 7659116 w 9467172"/>
              <a:gd name="connsiteY1029" fmla="*/ 4473533 h 5980768"/>
              <a:gd name="connsiteX1030" fmla="*/ 7659116 w 9467172"/>
              <a:gd name="connsiteY1030" fmla="*/ 4376082 h 5980768"/>
              <a:gd name="connsiteX1031" fmla="*/ 7659539 w 9467172"/>
              <a:gd name="connsiteY1031" fmla="*/ 3982212 h 5980768"/>
              <a:gd name="connsiteX1032" fmla="*/ 8105818 w 9467172"/>
              <a:gd name="connsiteY1032" fmla="*/ 3981196 h 5980768"/>
              <a:gd name="connsiteX1033" fmla="*/ 8105648 w 9467172"/>
              <a:gd name="connsiteY1033" fmla="*/ 4284642 h 5980768"/>
              <a:gd name="connsiteX1034" fmla="*/ 8105479 w 9467172"/>
              <a:gd name="connsiteY1034" fmla="*/ 4472686 h 5980768"/>
              <a:gd name="connsiteX1035" fmla="*/ 7986269 w 9467172"/>
              <a:gd name="connsiteY1035" fmla="*/ 4472941 h 5980768"/>
              <a:gd name="connsiteX1036" fmla="*/ 7659116 w 9467172"/>
              <a:gd name="connsiteY1036" fmla="*/ 4473533 h 5980768"/>
              <a:gd name="connsiteX1037" fmla="*/ 8105818 w 9467172"/>
              <a:gd name="connsiteY1037" fmla="*/ 3975608 h 5980768"/>
              <a:gd name="connsiteX1038" fmla="*/ 7659539 w 9467172"/>
              <a:gd name="connsiteY1038" fmla="*/ 3976540 h 5980768"/>
              <a:gd name="connsiteX1039" fmla="*/ 7659709 w 9467172"/>
              <a:gd name="connsiteY1039" fmla="*/ 3770969 h 5980768"/>
              <a:gd name="connsiteX1040" fmla="*/ 7659963 w 9467172"/>
              <a:gd name="connsiteY1040" fmla="*/ 3485473 h 5980768"/>
              <a:gd name="connsiteX1041" fmla="*/ 7884160 w 9467172"/>
              <a:gd name="connsiteY1041" fmla="*/ 3484880 h 5980768"/>
              <a:gd name="connsiteX1042" fmla="*/ 8106156 w 9467172"/>
              <a:gd name="connsiteY1042" fmla="*/ 3484288 h 5980768"/>
              <a:gd name="connsiteX1043" fmla="*/ 8106156 w 9467172"/>
              <a:gd name="connsiteY1043" fmla="*/ 3654891 h 5980768"/>
              <a:gd name="connsiteX1044" fmla="*/ 8105818 w 9467172"/>
              <a:gd name="connsiteY1044" fmla="*/ 3975524 h 5980768"/>
              <a:gd name="connsiteX1045" fmla="*/ 8111320 w 9467172"/>
              <a:gd name="connsiteY1045" fmla="*/ 3478615 h 5980768"/>
              <a:gd name="connsiteX1046" fmla="*/ 8111659 w 9467172"/>
              <a:gd name="connsiteY1046" fmla="*/ 2987548 h 5980768"/>
              <a:gd name="connsiteX1047" fmla="*/ 8335941 w 9467172"/>
              <a:gd name="connsiteY1047" fmla="*/ 2986956 h 5980768"/>
              <a:gd name="connsiteX1048" fmla="*/ 8558022 w 9467172"/>
              <a:gd name="connsiteY1048" fmla="*/ 2986363 h 5980768"/>
              <a:gd name="connsiteX1049" fmla="*/ 8557768 w 9467172"/>
              <a:gd name="connsiteY1049" fmla="*/ 3477599 h 5980768"/>
              <a:gd name="connsiteX1050" fmla="*/ 8335687 w 9467172"/>
              <a:gd name="connsiteY1050" fmla="*/ 3478107 h 5980768"/>
              <a:gd name="connsiteX1051" fmla="*/ 8111320 w 9467172"/>
              <a:gd name="connsiteY1051" fmla="*/ 3478615 h 5980768"/>
              <a:gd name="connsiteX1052" fmla="*/ 8563864 w 9467172"/>
              <a:gd name="connsiteY1052" fmla="*/ 1491319 h 5980768"/>
              <a:gd name="connsiteX1053" fmla="*/ 8564118 w 9467172"/>
              <a:gd name="connsiteY1053" fmla="*/ 1000845 h 5980768"/>
              <a:gd name="connsiteX1054" fmla="*/ 9010481 w 9467172"/>
              <a:gd name="connsiteY1054" fmla="*/ 999236 h 5980768"/>
              <a:gd name="connsiteX1055" fmla="*/ 9010311 w 9467172"/>
              <a:gd name="connsiteY1055" fmla="*/ 1489880 h 5980768"/>
              <a:gd name="connsiteX1056" fmla="*/ 8563864 w 9467172"/>
              <a:gd name="connsiteY1056" fmla="*/ 1491403 h 5980768"/>
              <a:gd name="connsiteX1057" fmla="*/ 471847 w 9467172"/>
              <a:gd name="connsiteY1057" fmla="*/ 1518243 h 5980768"/>
              <a:gd name="connsiteX1058" fmla="*/ 473625 w 9467172"/>
              <a:gd name="connsiteY1058" fmla="*/ 1030732 h 5980768"/>
              <a:gd name="connsiteX1059" fmla="*/ 914485 w 9467172"/>
              <a:gd name="connsiteY1059" fmla="*/ 1029123 h 5980768"/>
              <a:gd name="connsiteX1060" fmla="*/ 912791 w 9467172"/>
              <a:gd name="connsiteY1060" fmla="*/ 1516803 h 5980768"/>
              <a:gd name="connsiteX1061" fmla="*/ 693250 w 9467172"/>
              <a:gd name="connsiteY1061" fmla="*/ 1517565 h 5980768"/>
              <a:gd name="connsiteX1062" fmla="*/ 471847 w 9467172"/>
              <a:gd name="connsiteY1062" fmla="*/ 1518328 h 5980768"/>
              <a:gd name="connsiteX1063" fmla="*/ 919734 w 9467172"/>
              <a:gd name="connsiteY1063" fmla="*/ 1523323 h 5980768"/>
              <a:gd name="connsiteX1064" fmla="*/ 1141307 w 9467172"/>
              <a:gd name="connsiteY1064" fmla="*/ 1522561 h 5980768"/>
              <a:gd name="connsiteX1065" fmla="*/ 1361017 w 9467172"/>
              <a:gd name="connsiteY1065" fmla="*/ 1521799 h 5980768"/>
              <a:gd name="connsiteX1066" fmla="*/ 1359662 w 9467172"/>
              <a:gd name="connsiteY1066" fmla="*/ 1930061 h 5980768"/>
              <a:gd name="connsiteX1067" fmla="*/ 1359408 w 9467172"/>
              <a:gd name="connsiteY1067" fmla="*/ 2009817 h 5980768"/>
              <a:gd name="connsiteX1068" fmla="*/ 1139698 w 9467172"/>
              <a:gd name="connsiteY1068" fmla="*/ 2010495 h 5980768"/>
              <a:gd name="connsiteX1069" fmla="*/ 918125 w 9467172"/>
              <a:gd name="connsiteY1069" fmla="*/ 2011172 h 5980768"/>
              <a:gd name="connsiteX1070" fmla="*/ 918379 w 9467172"/>
              <a:gd name="connsiteY1070" fmla="*/ 1930739 h 5980768"/>
              <a:gd name="connsiteX1071" fmla="*/ 919819 w 9467172"/>
              <a:gd name="connsiteY1071" fmla="*/ 1523323 h 5980768"/>
              <a:gd name="connsiteX1072" fmla="*/ 911013 w 9467172"/>
              <a:gd name="connsiteY1072" fmla="*/ 2017861 h 5980768"/>
              <a:gd name="connsiteX1073" fmla="*/ 909320 w 9467172"/>
              <a:gd name="connsiteY1073" fmla="*/ 2505964 h 5980768"/>
              <a:gd name="connsiteX1074" fmla="*/ 468207 w 9467172"/>
              <a:gd name="connsiteY1074" fmla="*/ 2507234 h 5980768"/>
              <a:gd name="connsiteX1075" fmla="*/ 469985 w 9467172"/>
              <a:gd name="connsiteY1075" fmla="*/ 2019300 h 5980768"/>
              <a:gd name="connsiteX1076" fmla="*/ 691388 w 9467172"/>
              <a:gd name="connsiteY1076" fmla="*/ 2018623 h 5980768"/>
              <a:gd name="connsiteX1077" fmla="*/ 910929 w 9467172"/>
              <a:gd name="connsiteY1077" fmla="*/ 2017946 h 5980768"/>
              <a:gd name="connsiteX1078" fmla="*/ 914569 w 9467172"/>
              <a:gd name="connsiteY1078" fmla="*/ 3007276 h 5980768"/>
              <a:gd name="connsiteX1079" fmla="*/ 1136227 w 9467172"/>
              <a:gd name="connsiteY1079" fmla="*/ 3006683 h 5980768"/>
              <a:gd name="connsiteX1080" fmla="*/ 1356021 w 9467172"/>
              <a:gd name="connsiteY1080" fmla="*/ 3006090 h 5980768"/>
              <a:gd name="connsiteX1081" fmla="*/ 1355259 w 9467172"/>
              <a:gd name="connsiteY1081" fmla="*/ 3250354 h 5980768"/>
              <a:gd name="connsiteX1082" fmla="*/ 1354497 w 9467172"/>
              <a:gd name="connsiteY1082" fmla="*/ 3494702 h 5980768"/>
              <a:gd name="connsiteX1083" fmla="*/ 1134618 w 9467172"/>
              <a:gd name="connsiteY1083" fmla="*/ 3495210 h 5980768"/>
              <a:gd name="connsiteX1084" fmla="*/ 912876 w 9467172"/>
              <a:gd name="connsiteY1084" fmla="*/ 3495718 h 5980768"/>
              <a:gd name="connsiteX1085" fmla="*/ 913723 w 9467172"/>
              <a:gd name="connsiteY1085" fmla="*/ 3251454 h 5980768"/>
              <a:gd name="connsiteX1086" fmla="*/ 914569 w 9467172"/>
              <a:gd name="connsiteY1086" fmla="*/ 3007276 h 5980768"/>
              <a:gd name="connsiteX1087" fmla="*/ 684445 w 9467172"/>
              <a:gd name="connsiteY1087" fmla="*/ 3998045 h 5980768"/>
              <a:gd name="connsiteX1088" fmla="*/ 904155 w 9467172"/>
              <a:gd name="connsiteY1088" fmla="*/ 3997537 h 5980768"/>
              <a:gd name="connsiteX1089" fmla="*/ 903478 w 9467172"/>
              <a:gd name="connsiteY1089" fmla="*/ 4204039 h 5980768"/>
              <a:gd name="connsiteX1090" fmla="*/ 902546 w 9467172"/>
              <a:gd name="connsiteY1090" fmla="*/ 4486402 h 5980768"/>
              <a:gd name="connsiteX1091" fmla="*/ 791633 w 9467172"/>
              <a:gd name="connsiteY1091" fmla="*/ 4486572 h 5980768"/>
              <a:gd name="connsiteX1092" fmla="*/ 461179 w 9467172"/>
              <a:gd name="connsiteY1092" fmla="*/ 4487165 h 5980768"/>
              <a:gd name="connsiteX1093" fmla="*/ 462957 w 9467172"/>
              <a:gd name="connsiteY1093" fmla="*/ 3998468 h 5980768"/>
              <a:gd name="connsiteX1094" fmla="*/ 684530 w 9467172"/>
              <a:gd name="connsiteY1094" fmla="*/ 3997960 h 5980768"/>
              <a:gd name="connsiteX1095" fmla="*/ 459317 w 9467172"/>
              <a:gd name="connsiteY1095" fmla="*/ 4982718 h 5980768"/>
              <a:gd name="connsiteX1096" fmla="*/ 461095 w 9467172"/>
              <a:gd name="connsiteY1096" fmla="*/ 4493853 h 5980768"/>
              <a:gd name="connsiteX1097" fmla="*/ 573447 w 9467172"/>
              <a:gd name="connsiteY1097" fmla="*/ 4493599 h 5980768"/>
              <a:gd name="connsiteX1098" fmla="*/ 902546 w 9467172"/>
              <a:gd name="connsiteY1098" fmla="*/ 4492922 h 5980768"/>
              <a:gd name="connsiteX1099" fmla="*/ 900853 w 9467172"/>
              <a:gd name="connsiteY1099" fmla="*/ 4981957 h 5980768"/>
              <a:gd name="connsiteX1100" fmla="*/ 681058 w 9467172"/>
              <a:gd name="connsiteY1100" fmla="*/ 4982295 h 5980768"/>
              <a:gd name="connsiteX1101" fmla="*/ 459401 w 9467172"/>
              <a:gd name="connsiteY1101" fmla="*/ 4982634 h 5980768"/>
              <a:gd name="connsiteX1102" fmla="*/ 907796 w 9467172"/>
              <a:gd name="connsiteY1102" fmla="*/ 4981957 h 5980768"/>
              <a:gd name="connsiteX1103" fmla="*/ 909489 w 9467172"/>
              <a:gd name="connsiteY1103" fmla="*/ 4492922 h 5980768"/>
              <a:gd name="connsiteX1104" fmla="*/ 1025483 w 9467172"/>
              <a:gd name="connsiteY1104" fmla="*/ 4492668 h 5980768"/>
              <a:gd name="connsiteX1105" fmla="*/ 1351195 w 9467172"/>
              <a:gd name="connsiteY1105" fmla="*/ 4491991 h 5980768"/>
              <a:gd name="connsiteX1106" fmla="*/ 1349587 w 9467172"/>
              <a:gd name="connsiteY1106" fmla="*/ 4981194 h 5980768"/>
              <a:gd name="connsiteX1107" fmla="*/ 1129623 w 9467172"/>
              <a:gd name="connsiteY1107" fmla="*/ 4981533 h 5980768"/>
              <a:gd name="connsiteX1108" fmla="*/ 907796 w 9467172"/>
              <a:gd name="connsiteY1108" fmla="*/ 4981872 h 5980768"/>
              <a:gd name="connsiteX1109" fmla="*/ 1356529 w 9467172"/>
              <a:gd name="connsiteY1109" fmla="*/ 4981194 h 5980768"/>
              <a:gd name="connsiteX1110" fmla="*/ 1358138 w 9467172"/>
              <a:gd name="connsiteY1110" fmla="*/ 4491991 h 5980768"/>
              <a:gd name="connsiteX1111" fmla="*/ 1473539 w 9467172"/>
              <a:gd name="connsiteY1111" fmla="*/ 4491736 h 5980768"/>
              <a:gd name="connsiteX1112" fmla="*/ 1800182 w 9467172"/>
              <a:gd name="connsiteY1112" fmla="*/ 4491059 h 5980768"/>
              <a:gd name="connsiteX1113" fmla="*/ 1798658 w 9467172"/>
              <a:gd name="connsiteY1113" fmla="*/ 4980433 h 5980768"/>
              <a:gd name="connsiteX1114" fmla="*/ 1578525 w 9467172"/>
              <a:gd name="connsiteY1114" fmla="*/ 4980771 h 5980768"/>
              <a:gd name="connsiteX1115" fmla="*/ 1356529 w 9467172"/>
              <a:gd name="connsiteY1115" fmla="*/ 4981110 h 5980768"/>
              <a:gd name="connsiteX1116" fmla="*/ 1805432 w 9467172"/>
              <a:gd name="connsiteY1116" fmla="*/ 4980433 h 5980768"/>
              <a:gd name="connsiteX1117" fmla="*/ 1806956 w 9467172"/>
              <a:gd name="connsiteY1117" fmla="*/ 4491059 h 5980768"/>
              <a:gd name="connsiteX1118" fmla="*/ 1921848 w 9467172"/>
              <a:gd name="connsiteY1118" fmla="*/ 4490805 h 5980768"/>
              <a:gd name="connsiteX1119" fmla="*/ 2249340 w 9467172"/>
              <a:gd name="connsiteY1119" fmla="*/ 4490128 h 5980768"/>
              <a:gd name="connsiteX1120" fmla="*/ 2247900 w 9467172"/>
              <a:gd name="connsiteY1120" fmla="*/ 4979671 h 5980768"/>
              <a:gd name="connsiteX1121" fmla="*/ 2027682 w 9467172"/>
              <a:gd name="connsiteY1121" fmla="*/ 4980009 h 5980768"/>
              <a:gd name="connsiteX1122" fmla="*/ 1805516 w 9467172"/>
              <a:gd name="connsiteY1122" fmla="*/ 4980348 h 5980768"/>
              <a:gd name="connsiteX1123" fmla="*/ 2254504 w 9467172"/>
              <a:gd name="connsiteY1123" fmla="*/ 4979671 h 5980768"/>
              <a:gd name="connsiteX1124" fmla="*/ 2255943 w 9467172"/>
              <a:gd name="connsiteY1124" fmla="*/ 4490128 h 5980768"/>
              <a:gd name="connsiteX1125" fmla="*/ 2370243 w 9467172"/>
              <a:gd name="connsiteY1125" fmla="*/ 4489874 h 5980768"/>
              <a:gd name="connsiteX1126" fmla="*/ 2698581 w 9467172"/>
              <a:gd name="connsiteY1126" fmla="*/ 4489197 h 5980768"/>
              <a:gd name="connsiteX1127" fmla="*/ 2697226 w 9467172"/>
              <a:gd name="connsiteY1127" fmla="*/ 4978824 h 5980768"/>
              <a:gd name="connsiteX1128" fmla="*/ 2476839 w 9467172"/>
              <a:gd name="connsiteY1128" fmla="*/ 4979163 h 5980768"/>
              <a:gd name="connsiteX1129" fmla="*/ 2254504 w 9467172"/>
              <a:gd name="connsiteY1129" fmla="*/ 4979501 h 5980768"/>
              <a:gd name="connsiteX1130" fmla="*/ 2703745 w 9467172"/>
              <a:gd name="connsiteY1130" fmla="*/ 4978993 h 5980768"/>
              <a:gd name="connsiteX1131" fmla="*/ 2705100 w 9467172"/>
              <a:gd name="connsiteY1131" fmla="*/ 4489281 h 5980768"/>
              <a:gd name="connsiteX1132" fmla="*/ 2819061 w 9467172"/>
              <a:gd name="connsiteY1132" fmla="*/ 4489027 h 5980768"/>
              <a:gd name="connsiteX1133" fmla="*/ 3148076 w 9467172"/>
              <a:gd name="connsiteY1133" fmla="*/ 4488350 h 5980768"/>
              <a:gd name="connsiteX1134" fmla="*/ 3147483 w 9467172"/>
              <a:gd name="connsiteY1134" fmla="*/ 4733206 h 5980768"/>
              <a:gd name="connsiteX1135" fmla="*/ 3146890 w 9467172"/>
              <a:gd name="connsiteY1135" fmla="*/ 4978147 h 5980768"/>
              <a:gd name="connsiteX1136" fmla="*/ 2926334 w 9467172"/>
              <a:gd name="connsiteY1136" fmla="*/ 4978485 h 5980768"/>
              <a:gd name="connsiteX1137" fmla="*/ 2703830 w 9467172"/>
              <a:gd name="connsiteY1137" fmla="*/ 4978824 h 5980768"/>
              <a:gd name="connsiteX1138" fmla="*/ 3153240 w 9467172"/>
              <a:gd name="connsiteY1138" fmla="*/ 4978231 h 5980768"/>
              <a:gd name="connsiteX1139" fmla="*/ 3153833 w 9467172"/>
              <a:gd name="connsiteY1139" fmla="*/ 4733291 h 5980768"/>
              <a:gd name="connsiteX1140" fmla="*/ 3154426 w 9467172"/>
              <a:gd name="connsiteY1140" fmla="*/ 4488434 h 5980768"/>
              <a:gd name="connsiteX1141" fmla="*/ 3274145 w 9467172"/>
              <a:gd name="connsiteY1141" fmla="*/ 4488181 h 5980768"/>
              <a:gd name="connsiteX1142" fmla="*/ 3597740 w 9467172"/>
              <a:gd name="connsiteY1142" fmla="*/ 4487503 h 5980768"/>
              <a:gd name="connsiteX1143" fmla="*/ 3597148 w 9467172"/>
              <a:gd name="connsiteY1143" fmla="*/ 4732444 h 5980768"/>
              <a:gd name="connsiteX1144" fmla="*/ 3596556 w 9467172"/>
              <a:gd name="connsiteY1144" fmla="*/ 4977469 h 5980768"/>
              <a:gd name="connsiteX1145" fmla="*/ 3375829 w 9467172"/>
              <a:gd name="connsiteY1145" fmla="*/ 4977808 h 5980768"/>
              <a:gd name="connsiteX1146" fmla="*/ 3153156 w 9467172"/>
              <a:gd name="connsiteY1146" fmla="*/ 4978147 h 5980768"/>
              <a:gd name="connsiteX1147" fmla="*/ 3602906 w 9467172"/>
              <a:gd name="connsiteY1147" fmla="*/ 4977469 h 5980768"/>
              <a:gd name="connsiteX1148" fmla="*/ 3603498 w 9467172"/>
              <a:gd name="connsiteY1148" fmla="*/ 4732444 h 5980768"/>
              <a:gd name="connsiteX1149" fmla="*/ 3604090 w 9467172"/>
              <a:gd name="connsiteY1149" fmla="*/ 4487503 h 5980768"/>
              <a:gd name="connsiteX1150" fmla="*/ 3727619 w 9467172"/>
              <a:gd name="connsiteY1150" fmla="*/ 4487249 h 5980768"/>
              <a:gd name="connsiteX1151" fmla="*/ 4047744 w 9467172"/>
              <a:gd name="connsiteY1151" fmla="*/ 4486572 h 5980768"/>
              <a:gd name="connsiteX1152" fmla="*/ 4047236 w 9467172"/>
              <a:gd name="connsiteY1152" fmla="*/ 4731597 h 5980768"/>
              <a:gd name="connsiteX1153" fmla="*/ 4046728 w 9467172"/>
              <a:gd name="connsiteY1153" fmla="*/ 4976707 h 5980768"/>
              <a:gd name="connsiteX1154" fmla="*/ 3825917 w 9467172"/>
              <a:gd name="connsiteY1154" fmla="*/ 4977046 h 5980768"/>
              <a:gd name="connsiteX1155" fmla="*/ 3603075 w 9467172"/>
              <a:gd name="connsiteY1155" fmla="*/ 4977384 h 5980768"/>
              <a:gd name="connsiteX1156" fmla="*/ 4052740 w 9467172"/>
              <a:gd name="connsiteY1156" fmla="*/ 4976707 h 5980768"/>
              <a:gd name="connsiteX1157" fmla="*/ 4053248 w 9467172"/>
              <a:gd name="connsiteY1157" fmla="*/ 4731597 h 5980768"/>
              <a:gd name="connsiteX1158" fmla="*/ 4053756 w 9467172"/>
              <a:gd name="connsiteY1158" fmla="*/ 4486572 h 5980768"/>
              <a:gd name="connsiteX1159" fmla="*/ 4174914 w 9467172"/>
              <a:gd name="connsiteY1159" fmla="*/ 4486318 h 5980768"/>
              <a:gd name="connsiteX1160" fmla="*/ 4497663 w 9467172"/>
              <a:gd name="connsiteY1160" fmla="*/ 4485641 h 5980768"/>
              <a:gd name="connsiteX1161" fmla="*/ 4497155 w 9467172"/>
              <a:gd name="connsiteY1161" fmla="*/ 4730750 h 5980768"/>
              <a:gd name="connsiteX1162" fmla="*/ 4496647 w 9467172"/>
              <a:gd name="connsiteY1162" fmla="*/ 4975945 h 5980768"/>
              <a:gd name="connsiteX1163" fmla="*/ 4275667 w 9467172"/>
              <a:gd name="connsiteY1163" fmla="*/ 4976284 h 5980768"/>
              <a:gd name="connsiteX1164" fmla="*/ 4052655 w 9467172"/>
              <a:gd name="connsiteY1164" fmla="*/ 4976623 h 5980768"/>
              <a:gd name="connsiteX1165" fmla="*/ 4502827 w 9467172"/>
              <a:gd name="connsiteY1165" fmla="*/ 4975945 h 5980768"/>
              <a:gd name="connsiteX1166" fmla="*/ 4503335 w 9467172"/>
              <a:gd name="connsiteY1166" fmla="*/ 4730750 h 5980768"/>
              <a:gd name="connsiteX1167" fmla="*/ 4503843 w 9467172"/>
              <a:gd name="connsiteY1167" fmla="*/ 4485641 h 5980768"/>
              <a:gd name="connsiteX1168" fmla="*/ 4623647 w 9467172"/>
              <a:gd name="connsiteY1168" fmla="*/ 4485386 h 5980768"/>
              <a:gd name="connsiteX1169" fmla="*/ 4948090 w 9467172"/>
              <a:gd name="connsiteY1169" fmla="*/ 4484709 h 5980768"/>
              <a:gd name="connsiteX1170" fmla="*/ 4947666 w 9467172"/>
              <a:gd name="connsiteY1170" fmla="*/ 4729904 h 5980768"/>
              <a:gd name="connsiteX1171" fmla="*/ 4947243 w 9467172"/>
              <a:gd name="connsiteY1171" fmla="*/ 4975183 h 5980768"/>
              <a:gd name="connsiteX1172" fmla="*/ 4726093 w 9467172"/>
              <a:gd name="connsiteY1172" fmla="*/ 4975522 h 5980768"/>
              <a:gd name="connsiteX1173" fmla="*/ 4502912 w 9467172"/>
              <a:gd name="connsiteY1173" fmla="*/ 4975860 h 5980768"/>
              <a:gd name="connsiteX1174" fmla="*/ 4953085 w 9467172"/>
              <a:gd name="connsiteY1174" fmla="*/ 4975183 h 5980768"/>
              <a:gd name="connsiteX1175" fmla="*/ 4953508 w 9467172"/>
              <a:gd name="connsiteY1175" fmla="*/ 4729904 h 5980768"/>
              <a:gd name="connsiteX1176" fmla="*/ 4953932 w 9467172"/>
              <a:gd name="connsiteY1176" fmla="*/ 4484709 h 5980768"/>
              <a:gd name="connsiteX1177" fmla="*/ 5076275 w 9467172"/>
              <a:gd name="connsiteY1177" fmla="*/ 4484455 h 5980768"/>
              <a:gd name="connsiteX1178" fmla="*/ 5398432 w 9467172"/>
              <a:gd name="connsiteY1178" fmla="*/ 4483778 h 5980768"/>
              <a:gd name="connsiteX1179" fmla="*/ 5398008 w 9467172"/>
              <a:gd name="connsiteY1179" fmla="*/ 4729057 h 5980768"/>
              <a:gd name="connsiteX1180" fmla="*/ 5397585 w 9467172"/>
              <a:gd name="connsiteY1180" fmla="*/ 4974421 h 5980768"/>
              <a:gd name="connsiteX1181" fmla="*/ 5176351 w 9467172"/>
              <a:gd name="connsiteY1181" fmla="*/ 4974760 h 5980768"/>
              <a:gd name="connsiteX1182" fmla="*/ 4953000 w 9467172"/>
              <a:gd name="connsiteY1182" fmla="*/ 4975099 h 5980768"/>
              <a:gd name="connsiteX1183" fmla="*/ 5403512 w 9467172"/>
              <a:gd name="connsiteY1183" fmla="*/ 4974506 h 5980768"/>
              <a:gd name="connsiteX1184" fmla="*/ 5403935 w 9467172"/>
              <a:gd name="connsiteY1184" fmla="*/ 4729142 h 5980768"/>
              <a:gd name="connsiteX1185" fmla="*/ 5404358 w 9467172"/>
              <a:gd name="connsiteY1185" fmla="*/ 4483862 h 5980768"/>
              <a:gd name="connsiteX1186" fmla="*/ 5523907 w 9467172"/>
              <a:gd name="connsiteY1186" fmla="*/ 4483608 h 5980768"/>
              <a:gd name="connsiteX1187" fmla="*/ 5849197 w 9467172"/>
              <a:gd name="connsiteY1187" fmla="*/ 4482931 h 5980768"/>
              <a:gd name="connsiteX1188" fmla="*/ 5848858 w 9467172"/>
              <a:gd name="connsiteY1188" fmla="*/ 4728295 h 5980768"/>
              <a:gd name="connsiteX1189" fmla="*/ 5848435 w 9467172"/>
              <a:gd name="connsiteY1189" fmla="*/ 4973744 h 5980768"/>
              <a:gd name="connsiteX1190" fmla="*/ 5627032 w 9467172"/>
              <a:gd name="connsiteY1190" fmla="*/ 4974083 h 5980768"/>
              <a:gd name="connsiteX1191" fmla="*/ 5403512 w 9467172"/>
              <a:gd name="connsiteY1191" fmla="*/ 4974421 h 5980768"/>
              <a:gd name="connsiteX1192" fmla="*/ 5854192 w 9467172"/>
              <a:gd name="connsiteY1192" fmla="*/ 4973744 h 5980768"/>
              <a:gd name="connsiteX1193" fmla="*/ 5854531 w 9467172"/>
              <a:gd name="connsiteY1193" fmla="*/ 4728295 h 5980768"/>
              <a:gd name="connsiteX1194" fmla="*/ 5854869 w 9467172"/>
              <a:gd name="connsiteY1194" fmla="*/ 4482931 h 5980768"/>
              <a:gd name="connsiteX1195" fmla="*/ 5979075 w 9467172"/>
              <a:gd name="connsiteY1195" fmla="*/ 4482677 h 5980768"/>
              <a:gd name="connsiteX1196" fmla="*/ 6300047 w 9467172"/>
              <a:gd name="connsiteY1196" fmla="*/ 4482000 h 5980768"/>
              <a:gd name="connsiteX1197" fmla="*/ 6299708 w 9467172"/>
              <a:gd name="connsiteY1197" fmla="*/ 4727449 h 5980768"/>
              <a:gd name="connsiteX1198" fmla="*/ 6299369 w 9467172"/>
              <a:gd name="connsiteY1198" fmla="*/ 4972982 h 5980768"/>
              <a:gd name="connsiteX1199" fmla="*/ 6077797 w 9467172"/>
              <a:gd name="connsiteY1199" fmla="*/ 4973321 h 5980768"/>
              <a:gd name="connsiteX1200" fmla="*/ 5854107 w 9467172"/>
              <a:gd name="connsiteY1200" fmla="*/ 4973659 h 5980768"/>
              <a:gd name="connsiteX1201" fmla="*/ 6305042 w 9467172"/>
              <a:gd name="connsiteY1201" fmla="*/ 4972982 h 5980768"/>
              <a:gd name="connsiteX1202" fmla="*/ 6305381 w 9467172"/>
              <a:gd name="connsiteY1202" fmla="*/ 4727449 h 5980768"/>
              <a:gd name="connsiteX1203" fmla="*/ 6305719 w 9467172"/>
              <a:gd name="connsiteY1203" fmla="*/ 4482000 h 5980768"/>
              <a:gd name="connsiteX1204" fmla="*/ 6426708 w 9467172"/>
              <a:gd name="connsiteY1204" fmla="*/ 4481746 h 5980768"/>
              <a:gd name="connsiteX1205" fmla="*/ 6751151 w 9467172"/>
              <a:gd name="connsiteY1205" fmla="*/ 4481068 h 5980768"/>
              <a:gd name="connsiteX1206" fmla="*/ 6750812 w 9467172"/>
              <a:gd name="connsiteY1206" fmla="*/ 4726602 h 5980768"/>
              <a:gd name="connsiteX1207" fmla="*/ 6750473 w 9467172"/>
              <a:gd name="connsiteY1207" fmla="*/ 4972220 h 5980768"/>
              <a:gd name="connsiteX1208" fmla="*/ 6528816 w 9467172"/>
              <a:gd name="connsiteY1208" fmla="*/ 4972558 h 5980768"/>
              <a:gd name="connsiteX1209" fmla="*/ 6304957 w 9467172"/>
              <a:gd name="connsiteY1209" fmla="*/ 4972897 h 5980768"/>
              <a:gd name="connsiteX1210" fmla="*/ 6756062 w 9467172"/>
              <a:gd name="connsiteY1210" fmla="*/ 4972220 h 5980768"/>
              <a:gd name="connsiteX1211" fmla="*/ 6756316 w 9467172"/>
              <a:gd name="connsiteY1211" fmla="*/ 4726602 h 5980768"/>
              <a:gd name="connsiteX1212" fmla="*/ 6756569 w 9467172"/>
              <a:gd name="connsiteY1212" fmla="*/ 4481068 h 5980768"/>
              <a:gd name="connsiteX1213" fmla="*/ 6878828 w 9467172"/>
              <a:gd name="connsiteY1213" fmla="*/ 4480815 h 5980768"/>
              <a:gd name="connsiteX1214" fmla="*/ 7202339 w 9467172"/>
              <a:gd name="connsiteY1214" fmla="*/ 4480137 h 5980768"/>
              <a:gd name="connsiteX1215" fmla="*/ 7202086 w 9467172"/>
              <a:gd name="connsiteY1215" fmla="*/ 4725755 h 5980768"/>
              <a:gd name="connsiteX1216" fmla="*/ 7201832 w 9467172"/>
              <a:gd name="connsiteY1216" fmla="*/ 4971458 h 5980768"/>
              <a:gd name="connsiteX1217" fmla="*/ 6980004 w 9467172"/>
              <a:gd name="connsiteY1217" fmla="*/ 4971797 h 5980768"/>
              <a:gd name="connsiteX1218" fmla="*/ 6755977 w 9467172"/>
              <a:gd name="connsiteY1218" fmla="*/ 4972135 h 5980768"/>
              <a:gd name="connsiteX1219" fmla="*/ 7207251 w 9467172"/>
              <a:gd name="connsiteY1219" fmla="*/ 4971458 h 5980768"/>
              <a:gd name="connsiteX1220" fmla="*/ 7207504 w 9467172"/>
              <a:gd name="connsiteY1220" fmla="*/ 4725755 h 5980768"/>
              <a:gd name="connsiteX1221" fmla="*/ 7207758 w 9467172"/>
              <a:gd name="connsiteY1221" fmla="*/ 4480137 h 5980768"/>
              <a:gd name="connsiteX1222" fmla="*/ 7329763 w 9467172"/>
              <a:gd name="connsiteY1222" fmla="*/ 4479883 h 5980768"/>
              <a:gd name="connsiteX1223" fmla="*/ 7653782 w 9467172"/>
              <a:gd name="connsiteY1223" fmla="*/ 4479206 h 5980768"/>
              <a:gd name="connsiteX1224" fmla="*/ 7653528 w 9467172"/>
              <a:gd name="connsiteY1224" fmla="*/ 4724908 h 5980768"/>
              <a:gd name="connsiteX1225" fmla="*/ 7653274 w 9467172"/>
              <a:gd name="connsiteY1225" fmla="*/ 4970696 h 5980768"/>
              <a:gd name="connsiteX1226" fmla="*/ 7431278 w 9467172"/>
              <a:gd name="connsiteY1226" fmla="*/ 4971034 h 5980768"/>
              <a:gd name="connsiteX1227" fmla="*/ 7207081 w 9467172"/>
              <a:gd name="connsiteY1227" fmla="*/ 4971373 h 5980768"/>
              <a:gd name="connsiteX1228" fmla="*/ 7658693 w 9467172"/>
              <a:gd name="connsiteY1228" fmla="*/ 4970696 h 5980768"/>
              <a:gd name="connsiteX1229" fmla="*/ 7658862 w 9467172"/>
              <a:gd name="connsiteY1229" fmla="*/ 4724908 h 5980768"/>
              <a:gd name="connsiteX1230" fmla="*/ 7659032 w 9467172"/>
              <a:gd name="connsiteY1230" fmla="*/ 4479206 h 5980768"/>
              <a:gd name="connsiteX1231" fmla="*/ 7779936 w 9467172"/>
              <a:gd name="connsiteY1231" fmla="*/ 4478952 h 5980768"/>
              <a:gd name="connsiteX1232" fmla="*/ 8105394 w 9467172"/>
              <a:gd name="connsiteY1232" fmla="*/ 4478275 h 5980768"/>
              <a:gd name="connsiteX1233" fmla="*/ 8105225 w 9467172"/>
              <a:gd name="connsiteY1233" fmla="*/ 4724062 h 5980768"/>
              <a:gd name="connsiteX1234" fmla="*/ 8105055 w 9467172"/>
              <a:gd name="connsiteY1234" fmla="*/ 4969934 h 5980768"/>
              <a:gd name="connsiteX1235" fmla="*/ 7882975 w 9467172"/>
              <a:gd name="connsiteY1235" fmla="*/ 4970273 h 5980768"/>
              <a:gd name="connsiteX1236" fmla="*/ 7658693 w 9467172"/>
              <a:gd name="connsiteY1236" fmla="*/ 4970611 h 5980768"/>
              <a:gd name="connsiteX1237" fmla="*/ 8110304 w 9467172"/>
              <a:gd name="connsiteY1237" fmla="*/ 4969934 h 5980768"/>
              <a:gd name="connsiteX1238" fmla="*/ 8110474 w 9467172"/>
              <a:gd name="connsiteY1238" fmla="*/ 4724062 h 5980768"/>
              <a:gd name="connsiteX1239" fmla="*/ 8110643 w 9467172"/>
              <a:gd name="connsiteY1239" fmla="*/ 4478275 h 5980768"/>
              <a:gd name="connsiteX1240" fmla="*/ 8232225 w 9467172"/>
              <a:gd name="connsiteY1240" fmla="*/ 4478020 h 5980768"/>
              <a:gd name="connsiteX1241" fmla="*/ 8557260 w 9467172"/>
              <a:gd name="connsiteY1241" fmla="*/ 4477343 h 5980768"/>
              <a:gd name="connsiteX1242" fmla="*/ 8557260 w 9467172"/>
              <a:gd name="connsiteY1242" fmla="*/ 4723215 h 5980768"/>
              <a:gd name="connsiteX1243" fmla="*/ 8557006 w 9467172"/>
              <a:gd name="connsiteY1243" fmla="*/ 4969172 h 5980768"/>
              <a:gd name="connsiteX1244" fmla="*/ 8334756 w 9467172"/>
              <a:gd name="connsiteY1244" fmla="*/ 4969510 h 5980768"/>
              <a:gd name="connsiteX1245" fmla="*/ 8110304 w 9467172"/>
              <a:gd name="connsiteY1245" fmla="*/ 4969849 h 5980768"/>
              <a:gd name="connsiteX1246" fmla="*/ 9009295 w 9467172"/>
              <a:gd name="connsiteY1246" fmla="*/ 4470993 h 5980768"/>
              <a:gd name="connsiteX1247" fmla="*/ 8886783 w 9467172"/>
              <a:gd name="connsiteY1247" fmla="*/ 4471247 h 5980768"/>
              <a:gd name="connsiteX1248" fmla="*/ 8562340 w 9467172"/>
              <a:gd name="connsiteY1248" fmla="*/ 4471840 h 5980768"/>
              <a:gd name="connsiteX1249" fmla="*/ 8562340 w 9467172"/>
              <a:gd name="connsiteY1249" fmla="*/ 4372018 h 5980768"/>
              <a:gd name="connsiteX1250" fmla="*/ 8562594 w 9467172"/>
              <a:gd name="connsiteY1250" fmla="*/ 3980265 h 5980768"/>
              <a:gd name="connsiteX1251" fmla="*/ 9009465 w 9467172"/>
              <a:gd name="connsiteY1251" fmla="*/ 3979249 h 5980768"/>
              <a:gd name="connsiteX1252" fmla="*/ 9009465 w 9467172"/>
              <a:gd name="connsiteY1252" fmla="*/ 4283880 h 5980768"/>
              <a:gd name="connsiteX1253" fmla="*/ 9009295 w 9467172"/>
              <a:gd name="connsiteY1253" fmla="*/ 4471078 h 5980768"/>
              <a:gd name="connsiteX1254" fmla="*/ 8557514 w 9467172"/>
              <a:gd name="connsiteY1254" fmla="*/ 3974592 h 5980768"/>
              <a:gd name="connsiteX1255" fmla="*/ 8110982 w 9467172"/>
              <a:gd name="connsiteY1255" fmla="*/ 3975524 h 5980768"/>
              <a:gd name="connsiteX1256" fmla="*/ 8111152 w 9467172"/>
              <a:gd name="connsiteY1256" fmla="*/ 3770630 h 5980768"/>
              <a:gd name="connsiteX1257" fmla="*/ 8111320 w 9467172"/>
              <a:gd name="connsiteY1257" fmla="*/ 3484288 h 5980768"/>
              <a:gd name="connsiteX1258" fmla="*/ 8335687 w 9467172"/>
              <a:gd name="connsiteY1258" fmla="*/ 3483695 h 5980768"/>
              <a:gd name="connsiteX1259" fmla="*/ 8557768 w 9467172"/>
              <a:gd name="connsiteY1259" fmla="*/ 3483102 h 5980768"/>
              <a:gd name="connsiteX1260" fmla="*/ 8557768 w 9467172"/>
              <a:gd name="connsiteY1260" fmla="*/ 3653875 h 5980768"/>
              <a:gd name="connsiteX1261" fmla="*/ 8557514 w 9467172"/>
              <a:gd name="connsiteY1261" fmla="*/ 3974508 h 5980768"/>
              <a:gd name="connsiteX1262" fmla="*/ 8562848 w 9467172"/>
              <a:gd name="connsiteY1262" fmla="*/ 3477599 h 5980768"/>
              <a:gd name="connsiteX1263" fmla="*/ 8563102 w 9467172"/>
              <a:gd name="connsiteY1263" fmla="*/ 2986363 h 5980768"/>
              <a:gd name="connsiteX1264" fmla="*/ 8787553 w 9467172"/>
              <a:gd name="connsiteY1264" fmla="*/ 2985770 h 5980768"/>
              <a:gd name="connsiteX1265" fmla="*/ 9009719 w 9467172"/>
              <a:gd name="connsiteY1265" fmla="*/ 2985178 h 5980768"/>
              <a:gd name="connsiteX1266" fmla="*/ 9009550 w 9467172"/>
              <a:gd name="connsiteY1266" fmla="*/ 3476583 h 5980768"/>
              <a:gd name="connsiteX1267" fmla="*/ 8787300 w 9467172"/>
              <a:gd name="connsiteY1267" fmla="*/ 3477091 h 5980768"/>
              <a:gd name="connsiteX1268" fmla="*/ 8562763 w 9467172"/>
              <a:gd name="connsiteY1268" fmla="*/ 3477599 h 5980768"/>
              <a:gd name="connsiteX1269" fmla="*/ 9009972 w 9467172"/>
              <a:gd name="connsiteY1269" fmla="*/ 2482850 h 5980768"/>
              <a:gd name="connsiteX1270" fmla="*/ 9009972 w 9467172"/>
              <a:gd name="connsiteY1270" fmla="*/ 2482850 h 5980768"/>
              <a:gd name="connsiteX1271" fmla="*/ 8563356 w 9467172"/>
              <a:gd name="connsiteY1271" fmla="*/ 2484120 h 5980768"/>
              <a:gd name="connsiteX1272" fmla="*/ 8563525 w 9467172"/>
              <a:gd name="connsiteY1272" fmla="*/ 2132923 h 5980768"/>
              <a:gd name="connsiteX1273" fmla="*/ 8563525 w 9467172"/>
              <a:gd name="connsiteY1273" fmla="*/ 1993223 h 5980768"/>
              <a:gd name="connsiteX1274" fmla="*/ 8787977 w 9467172"/>
              <a:gd name="connsiteY1274" fmla="*/ 1992461 h 5980768"/>
              <a:gd name="connsiteX1275" fmla="*/ 9010057 w 9467172"/>
              <a:gd name="connsiteY1275" fmla="*/ 1991784 h 5980768"/>
              <a:gd name="connsiteX1276" fmla="*/ 9009888 w 9467172"/>
              <a:gd name="connsiteY1276" fmla="*/ 2482766 h 5980768"/>
              <a:gd name="connsiteX1277" fmla="*/ 9009888 w 9467172"/>
              <a:gd name="connsiteY1277" fmla="*/ 2482766 h 5980768"/>
              <a:gd name="connsiteX1278" fmla="*/ 8788061 w 9467172"/>
              <a:gd name="connsiteY1278" fmla="*/ 1986957 h 5980768"/>
              <a:gd name="connsiteX1279" fmla="*/ 8563695 w 9467172"/>
              <a:gd name="connsiteY1279" fmla="*/ 1987635 h 5980768"/>
              <a:gd name="connsiteX1280" fmla="*/ 8563864 w 9467172"/>
              <a:gd name="connsiteY1280" fmla="*/ 1715432 h 5980768"/>
              <a:gd name="connsiteX1281" fmla="*/ 8563864 w 9467172"/>
              <a:gd name="connsiteY1281" fmla="*/ 1496991 h 5980768"/>
              <a:gd name="connsiteX1282" fmla="*/ 9010396 w 9467172"/>
              <a:gd name="connsiteY1282" fmla="*/ 1495467 h 5980768"/>
              <a:gd name="connsiteX1283" fmla="*/ 9010227 w 9467172"/>
              <a:gd name="connsiteY1283" fmla="*/ 1986280 h 5980768"/>
              <a:gd name="connsiteX1284" fmla="*/ 8788146 w 9467172"/>
              <a:gd name="connsiteY1284" fmla="*/ 1986957 h 5980768"/>
              <a:gd name="connsiteX1285" fmla="*/ 9010650 w 9467172"/>
              <a:gd name="connsiteY1285" fmla="*/ 503259 h 5980768"/>
              <a:gd name="connsiteX1286" fmla="*/ 9010481 w 9467172"/>
              <a:gd name="connsiteY1286" fmla="*/ 993648 h 5980768"/>
              <a:gd name="connsiteX1287" fmla="*/ 8564118 w 9467172"/>
              <a:gd name="connsiteY1287" fmla="*/ 995257 h 5980768"/>
              <a:gd name="connsiteX1288" fmla="*/ 8564372 w 9467172"/>
              <a:gd name="connsiteY1288" fmla="*/ 504952 h 5980768"/>
              <a:gd name="connsiteX1289" fmla="*/ 8788653 w 9467172"/>
              <a:gd name="connsiteY1289" fmla="*/ 504105 h 5980768"/>
              <a:gd name="connsiteX1290" fmla="*/ 9010650 w 9467172"/>
              <a:gd name="connsiteY1290" fmla="*/ 503259 h 5980768"/>
              <a:gd name="connsiteX1291" fmla="*/ 8559292 w 9467172"/>
              <a:gd name="connsiteY1291" fmla="*/ 505037 h 5980768"/>
              <a:gd name="connsiteX1292" fmla="*/ 8559038 w 9467172"/>
              <a:gd name="connsiteY1292" fmla="*/ 995341 h 5980768"/>
              <a:gd name="connsiteX1293" fmla="*/ 8113014 w 9467172"/>
              <a:gd name="connsiteY1293" fmla="*/ 996950 h 5980768"/>
              <a:gd name="connsiteX1294" fmla="*/ 8113352 w 9467172"/>
              <a:gd name="connsiteY1294" fmla="*/ 506815 h 5980768"/>
              <a:gd name="connsiteX1295" fmla="*/ 8337466 w 9467172"/>
              <a:gd name="connsiteY1295" fmla="*/ 505968 h 5980768"/>
              <a:gd name="connsiteX1296" fmla="*/ 8559292 w 9467172"/>
              <a:gd name="connsiteY1296" fmla="*/ 505121 h 5980768"/>
              <a:gd name="connsiteX1297" fmla="*/ 8108188 w 9467172"/>
              <a:gd name="connsiteY1297" fmla="*/ 506815 h 5980768"/>
              <a:gd name="connsiteX1298" fmla="*/ 8107850 w 9467172"/>
              <a:gd name="connsiteY1298" fmla="*/ 996950 h 5980768"/>
              <a:gd name="connsiteX1299" fmla="*/ 7662080 w 9467172"/>
              <a:gd name="connsiteY1299" fmla="*/ 998559 h 5980768"/>
              <a:gd name="connsiteX1300" fmla="*/ 7662502 w 9467172"/>
              <a:gd name="connsiteY1300" fmla="*/ 508593 h 5980768"/>
              <a:gd name="connsiteX1301" fmla="*/ 7886446 w 9467172"/>
              <a:gd name="connsiteY1301" fmla="*/ 507746 h 5980768"/>
              <a:gd name="connsiteX1302" fmla="*/ 8108188 w 9467172"/>
              <a:gd name="connsiteY1302" fmla="*/ 506899 h 5980768"/>
              <a:gd name="connsiteX1303" fmla="*/ 7657253 w 9467172"/>
              <a:gd name="connsiteY1303" fmla="*/ 508593 h 5980768"/>
              <a:gd name="connsiteX1304" fmla="*/ 7656830 w 9467172"/>
              <a:gd name="connsiteY1304" fmla="*/ 998559 h 5980768"/>
              <a:gd name="connsiteX1305" fmla="*/ 7211399 w 9467172"/>
              <a:gd name="connsiteY1305" fmla="*/ 1000167 h 5980768"/>
              <a:gd name="connsiteX1306" fmla="*/ 7211907 w 9467172"/>
              <a:gd name="connsiteY1306" fmla="*/ 510371 h 5980768"/>
              <a:gd name="connsiteX1307" fmla="*/ 7435681 w 9467172"/>
              <a:gd name="connsiteY1307" fmla="*/ 509524 h 5980768"/>
              <a:gd name="connsiteX1308" fmla="*/ 7657253 w 9467172"/>
              <a:gd name="connsiteY1308" fmla="*/ 508677 h 5980768"/>
              <a:gd name="connsiteX1309" fmla="*/ 7206488 w 9467172"/>
              <a:gd name="connsiteY1309" fmla="*/ 510371 h 5980768"/>
              <a:gd name="connsiteX1310" fmla="*/ 7205980 w 9467172"/>
              <a:gd name="connsiteY1310" fmla="*/ 1000167 h 5980768"/>
              <a:gd name="connsiteX1311" fmla="*/ 6760802 w 9467172"/>
              <a:gd name="connsiteY1311" fmla="*/ 1001776 h 5980768"/>
              <a:gd name="connsiteX1312" fmla="*/ 6761396 w 9467172"/>
              <a:gd name="connsiteY1312" fmla="*/ 512149 h 5980768"/>
              <a:gd name="connsiteX1313" fmla="*/ 6985001 w 9467172"/>
              <a:gd name="connsiteY1313" fmla="*/ 511302 h 5980768"/>
              <a:gd name="connsiteX1314" fmla="*/ 7206488 w 9467172"/>
              <a:gd name="connsiteY1314" fmla="*/ 510455 h 5980768"/>
              <a:gd name="connsiteX1315" fmla="*/ 6755892 w 9467172"/>
              <a:gd name="connsiteY1315" fmla="*/ 512064 h 5980768"/>
              <a:gd name="connsiteX1316" fmla="*/ 6755300 w 9467172"/>
              <a:gd name="connsiteY1316" fmla="*/ 1001691 h 5980768"/>
              <a:gd name="connsiteX1317" fmla="*/ 6310461 w 9467172"/>
              <a:gd name="connsiteY1317" fmla="*/ 1003300 h 5980768"/>
              <a:gd name="connsiteX1318" fmla="*/ 6311138 w 9467172"/>
              <a:gd name="connsiteY1318" fmla="*/ 513842 h 5980768"/>
              <a:gd name="connsiteX1319" fmla="*/ 6534573 w 9467172"/>
              <a:gd name="connsiteY1319" fmla="*/ 512995 h 5980768"/>
              <a:gd name="connsiteX1320" fmla="*/ 6755892 w 9467172"/>
              <a:gd name="connsiteY1320" fmla="*/ 512149 h 5980768"/>
              <a:gd name="connsiteX1321" fmla="*/ 6305551 w 9467172"/>
              <a:gd name="connsiteY1321" fmla="*/ 513842 h 5980768"/>
              <a:gd name="connsiteX1322" fmla="*/ 6304873 w 9467172"/>
              <a:gd name="connsiteY1322" fmla="*/ 1003300 h 5980768"/>
              <a:gd name="connsiteX1323" fmla="*/ 5860373 w 9467172"/>
              <a:gd name="connsiteY1323" fmla="*/ 1004909 h 5980768"/>
              <a:gd name="connsiteX1324" fmla="*/ 5861135 w 9467172"/>
              <a:gd name="connsiteY1324" fmla="*/ 515620 h 5980768"/>
              <a:gd name="connsiteX1325" fmla="*/ 6084401 w 9467172"/>
              <a:gd name="connsiteY1325" fmla="*/ 514773 h 5980768"/>
              <a:gd name="connsiteX1326" fmla="*/ 6305551 w 9467172"/>
              <a:gd name="connsiteY1326" fmla="*/ 513927 h 5980768"/>
              <a:gd name="connsiteX1327" fmla="*/ 5855377 w 9467172"/>
              <a:gd name="connsiteY1327" fmla="*/ 515620 h 5980768"/>
              <a:gd name="connsiteX1328" fmla="*/ 5854615 w 9467172"/>
              <a:gd name="connsiteY1328" fmla="*/ 1004909 h 5980768"/>
              <a:gd name="connsiteX1329" fmla="*/ 5410369 w 9467172"/>
              <a:gd name="connsiteY1329" fmla="*/ 1006517 h 5980768"/>
              <a:gd name="connsiteX1330" fmla="*/ 5411216 w 9467172"/>
              <a:gd name="connsiteY1330" fmla="*/ 517398 h 5980768"/>
              <a:gd name="connsiteX1331" fmla="*/ 5634313 w 9467172"/>
              <a:gd name="connsiteY1331" fmla="*/ 516551 h 5980768"/>
              <a:gd name="connsiteX1332" fmla="*/ 5855377 w 9467172"/>
              <a:gd name="connsiteY1332" fmla="*/ 515705 h 5980768"/>
              <a:gd name="connsiteX1333" fmla="*/ 5405374 w 9467172"/>
              <a:gd name="connsiteY1333" fmla="*/ 517398 h 5980768"/>
              <a:gd name="connsiteX1334" fmla="*/ 5404527 w 9467172"/>
              <a:gd name="connsiteY1334" fmla="*/ 1006517 h 5980768"/>
              <a:gd name="connsiteX1335" fmla="*/ 4960620 w 9467172"/>
              <a:gd name="connsiteY1335" fmla="*/ 1008126 h 5980768"/>
              <a:gd name="connsiteX1336" fmla="*/ 4961551 w 9467172"/>
              <a:gd name="connsiteY1336" fmla="*/ 519176 h 5980768"/>
              <a:gd name="connsiteX1337" fmla="*/ 5184479 w 9467172"/>
              <a:gd name="connsiteY1337" fmla="*/ 518329 h 5980768"/>
              <a:gd name="connsiteX1338" fmla="*/ 5405374 w 9467172"/>
              <a:gd name="connsiteY1338" fmla="*/ 517483 h 5980768"/>
              <a:gd name="connsiteX1339" fmla="*/ 4955540 w 9467172"/>
              <a:gd name="connsiteY1339" fmla="*/ 519176 h 5980768"/>
              <a:gd name="connsiteX1340" fmla="*/ 4954609 w 9467172"/>
              <a:gd name="connsiteY1340" fmla="*/ 1008126 h 5980768"/>
              <a:gd name="connsiteX1341" fmla="*/ 4510956 w 9467172"/>
              <a:gd name="connsiteY1341" fmla="*/ 1009735 h 5980768"/>
              <a:gd name="connsiteX1342" fmla="*/ 4511972 w 9467172"/>
              <a:gd name="connsiteY1342" fmla="*/ 520954 h 5980768"/>
              <a:gd name="connsiteX1343" fmla="*/ 4734730 w 9467172"/>
              <a:gd name="connsiteY1343" fmla="*/ 520107 h 5980768"/>
              <a:gd name="connsiteX1344" fmla="*/ 4955456 w 9467172"/>
              <a:gd name="connsiteY1344" fmla="*/ 519261 h 5980768"/>
              <a:gd name="connsiteX1345" fmla="*/ 4505960 w 9467172"/>
              <a:gd name="connsiteY1345" fmla="*/ 520954 h 5980768"/>
              <a:gd name="connsiteX1346" fmla="*/ 4504944 w 9467172"/>
              <a:gd name="connsiteY1346" fmla="*/ 1009735 h 5980768"/>
              <a:gd name="connsiteX1347" fmla="*/ 4061629 w 9467172"/>
              <a:gd name="connsiteY1347" fmla="*/ 1011343 h 5980768"/>
              <a:gd name="connsiteX1348" fmla="*/ 4062730 w 9467172"/>
              <a:gd name="connsiteY1348" fmla="*/ 522732 h 5980768"/>
              <a:gd name="connsiteX1349" fmla="*/ 4285319 w 9467172"/>
              <a:gd name="connsiteY1349" fmla="*/ 521885 h 5980768"/>
              <a:gd name="connsiteX1350" fmla="*/ 4505960 w 9467172"/>
              <a:gd name="connsiteY1350" fmla="*/ 521039 h 5980768"/>
              <a:gd name="connsiteX1351" fmla="*/ 4056549 w 9467172"/>
              <a:gd name="connsiteY1351" fmla="*/ 522732 h 5980768"/>
              <a:gd name="connsiteX1352" fmla="*/ 4055448 w 9467172"/>
              <a:gd name="connsiteY1352" fmla="*/ 1011343 h 5980768"/>
              <a:gd name="connsiteX1353" fmla="*/ 3612473 w 9467172"/>
              <a:gd name="connsiteY1353" fmla="*/ 1012952 h 5980768"/>
              <a:gd name="connsiteX1354" fmla="*/ 3613658 w 9467172"/>
              <a:gd name="connsiteY1354" fmla="*/ 524510 h 5980768"/>
              <a:gd name="connsiteX1355" fmla="*/ 3836162 w 9467172"/>
              <a:gd name="connsiteY1355" fmla="*/ 523663 h 5980768"/>
              <a:gd name="connsiteX1356" fmla="*/ 4056634 w 9467172"/>
              <a:gd name="connsiteY1356" fmla="*/ 522817 h 5980768"/>
              <a:gd name="connsiteX1357" fmla="*/ 3607393 w 9467172"/>
              <a:gd name="connsiteY1357" fmla="*/ 524425 h 5980768"/>
              <a:gd name="connsiteX1358" fmla="*/ 3606207 w 9467172"/>
              <a:gd name="connsiteY1358" fmla="*/ 1012867 h 5980768"/>
              <a:gd name="connsiteX1359" fmla="*/ 3163485 w 9467172"/>
              <a:gd name="connsiteY1359" fmla="*/ 1014476 h 5980768"/>
              <a:gd name="connsiteX1360" fmla="*/ 3164756 w 9467172"/>
              <a:gd name="connsiteY1360" fmla="*/ 526203 h 5980768"/>
              <a:gd name="connsiteX1361" fmla="*/ 3387090 w 9467172"/>
              <a:gd name="connsiteY1361" fmla="*/ 525357 h 5980768"/>
              <a:gd name="connsiteX1362" fmla="*/ 3607393 w 9467172"/>
              <a:gd name="connsiteY1362" fmla="*/ 524510 h 5980768"/>
              <a:gd name="connsiteX1363" fmla="*/ 3158321 w 9467172"/>
              <a:gd name="connsiteY1363" fmla="*/ 526203 h 5980768"/>
              <a:gd name="connsiteX1364" fmla="*/ 3157051 w 9467172"/>
              <a:gd name="connsiteY1364" fmla="*/ 1014476 h 5980768"/>
              <a:gd name="connsiteX1365" fmla="*/ 2714667 w 9467172"/>
              <a:gd name="connsiteY1365" fmla="*/ 1016085 h 5980768"/>
              <a:gd name="connsiteX1366" fmla="*/ 2716022 w 9467172"/>
              <a:gd name="connsiteY1366" fmla="*/ 527981 h 5980768"/>
              <a:gd name="connsiteX1367" fmla="*/ 2938187 w 9467172"/>
              <a:gd name="connsiteY1367" fmla="*/ 527135 h 5980768"/>
              <a:gd name="connsiteX1368" fmla="*/ 3158321 w 9467172"/>
              <a:gd name="connsiteY1368" fmla="*/ 526288 h 5980768"/>
              <a:gd name="connsiteX1369" fmla="*/ 2709503 w 9467172"/>
              <a:gd name="connsiteY1369" fmla="*/ 527981 h 5980768"/>
              <a:gd name="connsiteX1370" fmla="*/ 2708148 w 9467172"/>
              <a:gd name="connsiteY1370" fmla="*/ 1016085 h 5980768"/>
              <a:gd name="connsiteX1371" fmla="*/ 2266103 w 9467172"/>
              <a:gd name="connsiteY1371" fmla="*/ 1017693 h 5980768"/>
              <a:gd name="connsiteX1372" fmla="*/ 2266865 w 9467172"/>
              <a:gd name="connsiteY1372" fmla="*/ 747945 h 5980768"/>
              <a:gd name="connsiteX1373" fmla="*/ 2267543 w 9467172"/>
              <a:gd name="connsiteY1373" fmla="*/ 529675 h 5980768"/>
              <a:gd name="connsiteX1374" fmla="*/ 2489539 w 9467172"/>
              <a:gd name="connsiteY1374" fmla="*/ 528828 h 5980768"/>
              <a:gd name="connsiteX1375" fmla="*/ 2709587 w 9467172"/>
              <a:gd name="connsiteY1375" fmla="*/ 527981 h 5980768"/>
              <a:gd name="connsiteX1376" fmla="*/ 2260854 w 9467172"/>
              <a:gd name="connsiteY1376" fmla="*/ 529759 h 5980768"/>
              <a:gd name="connsiteX1377" fmla="*/ 2260177 w 9467172"/>
              <a:gd name="connsiteY1377" fmla="*/ 748369 h 5980768"/>
              <a:gd name="connsiteX1378" fmla="*/ 2259415 w 9467172"/>
              <a:gd name="connsiteY1378" fmla="*/ 1017778 h 5980768"/>
              <a:gd name="connsiteX1379" fmla="*/ 1817624 w 9467172"/>
              <a:gd name="connsiteY1379" fmla="*/ 1019387 h 5980768"/>
              <a:gd name="connsiteX1380" fmla="*/ 1818471 w 9467172"/>
              <a:gd name="connsiteY1380" fmla="*/ 749977 h 5980768"/>
              <a:gd name="connsiteX1381" fmla="*/ 1819148 w 9467172"/>
              <a:gd name="connsiteY1381" fmla="*/ 531537 h 5980768"/>
              <a:gd name="connsiteX1382" fmla="*/ 2040974 w 9467172"/>
              <a:gd name="connsiteY1382" fmla="*/ 530691 h 5980768"/>
              <a:gd name="connsiteX1383" fmla="*/ 2260854 w 9467172"/>
              <a:gd name="connsiteY1383" fmla="*/ 529844 h 5980768"/>
              <a:gd name="connsiteX1384" fmla="*/ 1812459 w 9467172"/>
              <a:gd name="connsiteY1384" fmla="*/ 531537 h 5980768"/>
              <a:gd name="connsiteX1385" fmla="*/ 1811782 w 9467172"/>
              <a:gd name="connsiteY1385" fmla="*/ 750316 h 5980768"/>
              <a:gd name="connsiteX1386" fmla="*/ 1810935 w 9467172"/>
              <a:gd name="connsiteY1386" fmla="*/ 1019387 h 5980768"/>
              <a:gd name="connsiteX1387" fmla="*/ 1369483 w 9467172"/>
              <a:gd name="connsiteY1387" fmla="*/ 1020995 h 5980768"/>
              <a:gd name="connsiteX1388" fmla="*/ 1370330 w 9467172"/>
              <a:gd name="connsiteY1388" fmla="*/ 751163 h 5980768"/>
              <a:gd name="connsiteX1389" fmla="*/ 1371007 w 9467172"/>
              <a:gd name="connsiteY1389" fmla="*/ 533315 h 5980768"/>
              <a:gd name="connsiteX1390" fmla="*/ 1592665 w 9467172"/>
              <a:gd name="connsiteY1390" fmla="*/ 532469 h 5980768"/>
              <a:gd name="connsiteX1391" fmla="*/ 1812374 w 9467172"/>
              <a:gd name="connsiteY1391" fmla="*/ 531622 h 5980768"/>
              <a:gd name="connsiteX1392" fmla="*/ 1364149 w 9467172"/>
              <a:gd name="connsiteY1392" fmla="*/ 533231 h 5980768"/>
              <a:gd name="connsiteX1393" fmla="*/ 1363472 w 9467172"/>
              <a:gd name="connsiteY1393" fmla="*/ 751417 h 5980768"/>
              <a:gd name="connsiteX1394" fmla="*/ 1362625 w 9467172"/>
              <a:gd name="connsiteY1394" fmla="*/ 1020911 h 5980768"/>
              <a:gd name="connsiteX1395" fmla="*/ 921512 w 9467172"/>
              <a:gd name="connsiteY1395" fmla="*/ 1022519 h 5980768"/>
              <a:gd name="connsiteX1396" fmla="*/ 922443 w 9467172"/>
              <a:gd name="connsiteY1396" fmla="*/ 752856 h 5980768"/>
              <a:gd name="connsiteX1397" fmla="*/ 923205 w 9467172"/>
              <a:gd name="connsiteY1397" fmla="*/ 535009 h 5980768"/>
              <a:gd name="connsiteX1398" fmla="*/ 1144693 w 9467172"/>
              <a:gd name="connsiteY1398" fmla="*/ 534162 h 5980768"/>
              <a:gd name="connsiteX1399" fmla="*/ 1364319 w 9467172"/>
              <a:gd name="connsiteY1399" fmla="*/ 533315 h 5980768"/>
              <a:gd name="connsiteX1400" fmla="*/ 471763 w 9467172"/>
              <a:gd name="connsiteY1400" fmla="*/ 1524932 h 5980768"/>
              <a:gd name="connsiteX1401" fmla="*/ 693166 w 9467172"/>
              <a:gd name="connsiteY1401" fmla="*/ 1524169 h 5980768"/>
              <a:gd name="connsiteX1402" fmla="*/ 912707 w 9467172"/>
              <a:gd name="connsiteY1402" fmla="*/ 1523407 h 5980768"/>
              <a:gd name="connsiteX1403" fmla="*/ 911267 w 9467172"/>
              <a:gd name="connsiteY1403" fmla="*/ 1936242 h 5980768"/>
              <a:gd name="connsiteX1404" fmla="*/ 911013 w 9467172"/>
              <a:gd name="connsiteY1404" fmla="*/ 2011257 h 5980768"/>
              <a:gd name="connsiteX1405" fmla="*/ 691473 w 9467172"/>
              <a:gd name="connsiteY1405" fmla="*/ 2011934 h 5980768"/>
              <a:gd name="connsiteX1406" fmla="*/ 470069 w 9467172"/>
              <a:gd name="connsiteY1406" fmla="*/ 2012611 h 5980768"/>
              <a:gd name="connsiteX1407" fmla="*/ 470408 w 9467172"/>
              <a:gd name="connsiteY1407" fmla="*/ 1930146 h 5980768"/>
              <a:gd name="connsiteX1408" fmla="*/ 471847 w 9467172"/>
              <a:gd name="connsiteY1408" fmla="*/ 1524932 h 5980768"/>
              <a:gd name="connsiteX1409" fmla="*/ 466429 w 9467172"/>
              <a:gd name="connsiteY1409" fmla="*/ 3008546 h 5980768"/>
              <a:gd name="connsiteX1410" fmla="*/ 907627 w 9467172"/>
              <a:gd name="connsiteY1410" fmla="*/ 3007360 h 5980768"/>
              <a:gd name="connsiteX1411" fmla="*/ 906780 w 9467172"/>
              <a:gd name="connsiteY1411" fmla="*/ 3251539 h 5980768"/>
              <a:gd name="connsiteX1412" fmla="*/ 905933 w 9467172"/>
              <a:gd name="connsiteY1412" fmla="*/ 3495802 h 5980768"/>
              <a:gd name="connsiteX1413" fmla="*/ 686223 w 9467172"/>
              <a:gd name="connsiteY1413" fmla="*/ 3496310 h 5980768"/>
              <a:gd name="connsiteX1414" fmla="*/ 464650 w 9467172"/>
              <a:gd name="connsiteY1414" fmla="*/ 3496818 h 5980768"/>
              <a:gd name="connsiteX1415" fmla="*/ 465497 w 9467172"/>
              <a:gd name="connsiteY1415" fmla="*/ 3252640 h 5980768"/>
              <a:gd name="connsiteX1416" fmla="*/ 466344 w 9467172"/>
              <a:gd name="connsiteY1416" fmla="*/ 3008546 h 5980768"/>
              <a:gd name="connsiteX1417" fmla="*/ 906103 w 9467172"/>
              <a:gd name="connsiteY1417" fmla="*/ 5477765 h 5980768"/>
              <a:gd name="connsiteX1418" fmla="*/ 906611 w 9467172"/>
              <a:gd name="connsiteY1418" fmla="*/ 5340012 h 5980768"/>
              <a:gd name="connsiteX1419" fmla="*/ 907796 w 9467172"/>
              <a:gd name="connsiteY1419" fmla="*/ 4988560 h 5980768"/>
              <a:gd name="connsiteX1420" fmla="*/ 1129623 w 9467172"/>
              <a:gd name="connsiteY1420" fmla="*/ 4988137 h 5980768"/>
              <a:gd name="connsiteX1421" fmla="*/ 1349587 w 9467172"/>
              <a:gd name="connsiteY1421" fmla="*/ 4987714 h 5980768"/>
              <a:gd name="connsiteX1422" fmla="*/ 1348401 w 9467172"/>
              <a:gd name="connsiteY1422" fmla="*/ 5340774 h 5980768"/>
              <a:gd name="connsiteX1423" fmla="*/ 1347978 w 9467172"/>
              <a:gd name="connsiteY1423" fmla="*/ 5477087 h 5980768"/>
              <a:gd name="connsiteX1424" fmla="*/ 1128014 w 9467172"/>
              <a:gd name="connsiteY1424" fmla="*/ 5477426 h 5980768"/>
              <a:gd name="connsiteX1425" fmla="*/ 906103 w 9467172"/>
              <a:gd name="connsiteY1425" fmla="*/ 5477765 h 5980768"/>
              <a:gd name="connsiteX1426" fmla="*/ 1354921 w 9467172"/>
              <a:gd name="connsiteY1426" fmla="*/ 5477087 h 5980768"/>
              <a:gd name="connsiteX1427" fmla="*/ 1355344 w 9467172"/>
              <a:gd name="connsiteY1427" fmla="*/ 5338573 h 5980768"/>
              <a:gd name="connsiteX1428" fmla="*/ 1356529 w 9467172"/>
              <a:gd name="connsiteY1428" fmla="*/ 4987629 h 5980768"/>
              <a:gd name="connsiteX1429" fmla="*/ 1578525 w 9467172"/>
              <a:gd name="connsiteY1429" fmla="*/ 4987206 h 5980768"/>
              <a:gd name="connsiteX1430" fmla="*/ 1798658 w 9467172"/>
              <a:gd name="connsiteY1430" fmla="*/ 4986783 h 5980768"/>
              <a:gd name="connsiteX1431" fmla="*/ 1797558 w 9467172"/>
              <a:gd name="connsiteY1431" fmla="*/ 5338318 h 5980768"/>
              <a:gd name="connsiteX1432" fmla="*/ 1797135 w 9467172"/>
              <a:gd name="connsiteY1432" fmla="*/ 5476325 h 5980768"/>
              <a:gd name="connsiteX1433" fmla="*/ 1577001 w 9467172"/>
              <a:gd name="connsiteY1433" fmla="*/ 5476664 h 5980768"/>
              <a:gd name="connsiteX1434" fmla="*/ 1354921 w 9467172"/>
              <a:gd name="connsiteY1434" fmla="*/ 5477002 h 5980768"/>
              <a:gd name="connsiteX1435" fmla="*/ 1803823 w 9467172"/>
              <a:gd name="connsiteY1435" fmla="*/ 5476410 h 5980768"/>
              <a:gd name="connsiteX1436" fmla="*/ 1804247 w 9467172"/>
              <a:gd name="connsiteY1436" fmla="*/ 5336286 h 5980768"/>
              <a:gd name="connsiteX1437" fmla="*/ 1805347 w 9467172"/>
              <a:gd name="connsiteY1437" fmla="*/ 4986867 h 5980768"/>
              <a:gd name="connsiteX1438" fmla="*/ 2027513 w 9467172"/>
              <a:gd name="connsiteY1438" fmla="*/ 4986444 h 5980768"/>
              <a:gd name="connsiteX1439" fmla="*/ 2247731 w 9467172"/>
              <a:gd name="connsiteY1439" fmla="*/ 4986021 h 5980768"/>
              <a:gd name="connsiteX1440" fmla="*/ 2246715 w 9467172"/>
              <a:gd name="connsiteY1440" fmla="*/ 5334000 h 5980768"/>
              <a:gd name="connsiteX1441" fmla="*/ 2246291 w 9467172"/>
              <a:gd name="connsiteY1441" fmla="*/ 5475733 h 5980768"/>
              <a:gd name="connsiteX1442" fmla="*/ 2025989 w 9467172"/>
              <a:gd name="connsiteY1442" fmla="*/ 5476071 h 5980768"/>
              <a:gd name="connsiteX1443" fmla="*/ 1803739 w 9467172"/>
              <a:gd name="connsiteY1443" fmla="*/ 5476410 h 5980768"/>
              <a:gd name="connsiteX1444" fmla="*/ 2253065 w 9467172"/>
              <a:gd name="connsiteY1444" fmla="*/ 5475817 h 5980768"/>
              <a:gd name="connsiteX1445" fmla="*/ 2253488 w 9467172"/>
              <a:gd name="connsiteY1445" fmla="*/ 5332138 h 5980768"/>
              <a:gd name="connsiteX1446" fmla="*/ 2254504 w 9467172"/>
              <a:gd name="connsiteY1446" fmla="*/ 4986105 h 5980768"/>
              <a:gd name="connsiteX1447" fmla="*/ 2476839 w 9467172"/>
              <a:gd name="connsiteY1447" fmla="*/ 4985682 h 5980768"/>
              <a:gd name="connsiteX1448" fmla="*/ 2697226 w 9467172"/>
              <a:gd name="connsiteY1448" fmla="*/ 4985258 h 5980768"/>
              <a:gd name="connsiteX1449" fmla="*/ 2696295 w 9467172"/>
              <a:gd name="connsiteY1449" fmla="*/ 5337302 h 5980768"/>
              <a:gd name="connsiteX1450" fmla="*/ 2695956 w 9467172"/>
              <a:gd name="connsiteY1450" fmla="*/ 5475140 h 5980768"/>
              <a:gd name="connsiteX1451" fmla="*/ 2475484 w 9467172"/>
              <a:gd name="connsiteY1451" fmla="*/ 5475479 h 5980768"/>
              <a:gd name="connsiteX1452" fmla="*/ 2253065 w 9467172"/>
              <a:gd name="connsiteY1452" fmla="*/ 5475817 h 5980768"/>
              <a:gd name="connsiteX1453" fmla="*/ 2702390 w 9467172"/>
              <a:gd name="connsiteY1453" fmla="*/ 5475140 h 5980768"/>
              <a:gd name="connsiteX1454" fmla="*/ 2702814 w 9467172"/>
              <a:gd name="connsiteY1454" fmla="*/ 5335186 h 5980768"/>
              <a:gd name="connsiteX1455" fmla="*/ 2703745 w 9467172"/>
              <a:gd name="connsiteY1455" fmla="*/ 4985258 h 5980768"/>
              <a:gd name="connsiteX1456" fmla="*/ 2926249 w 9467172"/>
              <a:gd name="connsiteY1456" fmla="*/ 4984835 h 5980768"/>
              <a:gd name="connsiteX1457" fmla="*/ 3146806 w 9467172"/>
              <a:gd name="connsiteY1457" fmla="*/ 4984412 h 5980768"/>
              <a:gd name="connsiteX1458" fmla="*/ 3145536 w 9467172"/>
              <a:gd name="connsiteY1458" fmla="*/ 5474463 h 5980768"/>
              <a:gd name="connsiteX1459" fmla="*/ 2924979 w 9467172"/>
              <a:gd name="connsiteY1459" fmla="*/ 5474801 h 5980768"/>
              <a:gd name="connsiteX1460" fmla="*/ 2702390 w 9467172"/>
              <a:gd name="connsiteY1460" fmla="*/ 5475140 h 5980768"/>
              <a:gd name="connsiteX1461" fmla="*/ 3151971 w 9467172"/>
              <a:gd name="connsiteY1461" fmla="*/ 5474547 h 5980768"/>
              <a:gd name="connsiteX1462" fmla="*/ 3153240 w 9467172"/>
              <a:gd name="connsiteY1462" fmla="*/ 4984497 h 5980768"/>
              <a:gd name="connsiteX1463" fmla="*/ 3375914 w 9467172"/>
              <a:gd name="connsiteY1463" fmla="*/ 4984073 h 5980768"/>
              <a:gd name="connsiteX1464" fmla="*/ 3596640 w 9467172"/>
              <a:gd name="connsiteY1464" fmla="*/ 4983650 h 5980768"/>
              <a:gd name="connsiteX1465" fmla="*/ 3595455 w 9467172"/>
              <a:gd name="connsiteY1465" fmla="*/ 5473870 h 5980768"/>
              <a:gd name="connsiteX1466" fmla="*/ 3374729 w 9467172"/>
              <a:gd name="connsiteY1466" fmla="*/ 5474208 h 5980768"/>
              <a:gd name="connsiteX1467" fmla="*/ 3151971 w 9467172"/>
              <a:gd name="connsiteY1467" fmla="*/ 5474547 h 5980768"/>
              <a:gd name="connsiteX1468" fmla="*/ 3601720 w 9467172"/>
              <a:gd name="connsiteY1468" fmla="*/ 5473870 h 5980768"/>
              <a:gd name="connsiteX1469" fmla="*/ 3602906 w 9467172"/>
              <a:gd name="connsiteY1469" fmla="*/ 4983650 h 5980768"/>
              <a:gd name="connsiteX1470" fmla="*/ 3825748 w 9467172"/>
              <a:gd name="connsiteY1470" fmla="*/ 4983226 h 5980768"/>
              <a:gd name="connsiteX1471" fmla="*/ 4046559 w 9467172"/>
              <a:gd name="connsiteY1471" fmla="*/ 4982803 h 5980768"/>
              <a:gd name="connsiteX1472" fmla="*/ 4045458 w 9467172"/>
              <a:gd name="connsiteY1472" fmla="*/ 5473192 h 5980768"/>
              <a:gd name="connsiteX1473" fmla="*/ 3824563 w 9467172"/>
              <a:gd name="connsiteY1473" fmla="*/ 5473531 h 5980768"/>
              <a:gd name="connsiteX1474" fmla="*/ 3601635 w 9467172"/>
              <a:gd name="connsiteY1474" fmla="*/ 5473870 h 5980768"/>
              <a:gd name="connsiteX1475" fmla="*/ 4051639 w 9467172"/>
              <a:gd name="connsiteY1475" fmla="*/ 5473277 h 5980768"/>
              <a:gd name="connsiteX1476" fmla="*/ 4052740 w 9467172"/>
              <a:gd name="connsiteY1476" fmla="*/ 4982888 h 5980768"/>
              <a:gd name="connsiteX1477" fmla="*/ 4275751 w 9467172"/>
              <a:gd name="connsiteY1477" fmla="*/ 4982465 h 5980768"/>
              <a:gd name="connsiteX1478" fmla="*/ 4496732 w 9467172"/>
              <a:gd name="connsiteY1478" fmla="*/ 4982041 h 5980768"/>
              <a:gd name="connsiteX1479" fmla="*/ 4495715 w 9467172"/>
              <a:gd name="connsiteY1479" fmla="*/ 5472600 h 5980768"/>
              <a:gd name="connsiteX1480" fmla="*/ 4274735 w 9467172"/>
              <a:gd name="connsiteY1480" fmla="*/ 5472939 h 5980768"/>
              <a:gd name="connsiteX1481" fmla="*/ 4051723 w 9467172"/>
              <a:gd name="connsiteY1481" fmla="*/ 5473277 h 5980768"/>
              <a:gd name="connsiteX1482" fmla="*/ 4501812 w 9467172"/>
              <a:gd name="connsiteY1482" fmla="*/ 5472600 h 5980768"/>
              <a:gd name="connsiteX1483" fmla="*/ 4502827 w 9467172"/>
              <a:gd name="connsiteY1483" fmla="*/ 4982041 h 5980768"/>
              <a:gd name="connsiteX1484" fmla="*/ 4726009 w 9467172"/>
              <a:gd name="connsiteY1484" fmla="*/ 4981618 h 5980768"/>
              <a:gd name="connsiteX1485" fmla="*/ 4947158 w 9467172"/>
              <a:gd name="connsiteY1485" fmla="*/ 4981194 h 5980768"/>
              <a:gd name="connsiteX1486" fmla="*/ 4946227 w 9467172"/>
              <a:gd name="connsiteY1486" fmla="*/ 5471838 h 5980768"/>
              <a:gd name="connsiteX1487" fmla="*/ 4725077 w 9467172"/>
              <a:gd name="connsiteY1487" fmla="*/ 5472176 h 5980768"/>
              <a:gd name="connsiteX1488" fmla="*/ 4501896 w 9467172"/>
              <a:gd name="connsiteY1488" fmla="*/ 5472515 h 5980768"/>
              <a:gd name="connsiteX1489" fmla="*/ 4952154 w 9467172"/>
              <a:gd name="connsiteY1489" fmla="*/ 5471923 h 5980768"/>
              <a:gd name="connsiteX1490" fmla="*/ 4953085 w 9467172"/>
              <a:gd name="connsiteY1490" fmla="*/ 4981194 h 5980768"/>
              <a:gd name="connsiteX1491" fmla="*/ 5176435 w 9467172"/>
              <a:gd name="connsiteY1491" fmla="*/ 4980771 h 5980768"/>
              <a:gd name="connsiteX1492" fmla="*/ 5397669 w 9467172"/>
              <a:gd name="connsiteY1492" fmla="*/ 4980348 h 5980768"/>
              <a:gd name="connsiteX1493" fmla="*/ 5396823 w 9467172"/>
              <a:gd name="connsiteY1493" fmla="*/ 5471160 h 5980768"/>
              <a:gd name="connsiteX1494" fmla="*/ 5175504 w 9467172"/>
              <a:gd name="connsiteY1494" fmla="*/ 5471499 h 5980768"/>
              <a:gd name="connsiteX1495" fmla="*/ 4952154 w 9467172"/>
              <a:gd name="connsiteY1495" fmla="*/ 5471838 h 5980768"/>
              <a:gd name="connsiteX1496" fmla="*/ 5402665 w 9467172"/>
              <a:gd name="connsiteY1496" fmla="*/ 5471330 h 5980768"/>
              <a:gd name="connsiteX1497" fmla="*/ 5403512 w 9467172"/>
              <a:gd name="connsiteY1497" fmla="*/ 4980517 h 5980768"/>
              <a:gd name="connsiteX1498" fmla="*/ 5627032 w 9467172"/>
              <a:gd name="connsiteY1498" fmla="*/ 4980094 h 5980768"/>
              <a:gd name="connsiteX1499" fmla="*/ 5848435 w 9467172"/>
              <a:gd name="connsiteY1499" fmla="*/ 4979671 h 5980768"/>
              <a:gd name="connsiteX1500" fmla="*/ 5847673 w 9467172"/>
              <a:gd name="connsiteY1500" fmla="*/ 5470652 h 5980768"/>
              <a:gd name="connsiteX1501" fmla="*/ 5626269 w 9467172"/>
              <a:gd name="connsiteY1501" fmla="*/ 5470991 h 5980768"/>
              <a:gd name="connsiteX1502" fmla="*/ 5402749 w 9467172"/>
              <a:gd name="connsiteY1502" fmla="*/ 5471330 h 5980768"/>
              <a:gd name="connsiteX1503" fmla="*/ 5853430 w 9467172"/>
              <a:gd name="connsiteY1503" fmla="*/ 5470652 h 5980768"/>
              <a:gd name="connsiteX1504" fmla="*/ 5854192 w 9467172"/>
              <a:gd name="connsiteY1504" fmla="*/ 4979671 h 5980768"/>
              <a:gd name="connsiteX1505" fmla="*/ 6077882 w 9467172"/>
              <a:gd name="connsiteY1505" fmla="*/ 4979247 h 5980768"/>
              <a:gd name="connsiteX1506" fmla="*/ 6299454 w 9467172"/>
              <a:gd name="connsiteY1506" fmla="*/ 4978824 h 5980768"/>
              <a:gd name="connsiteX1507" fmla="*/ 6298777 w 9467172"/>
              <a:gd name="connsiteY1507" fmla="*/ 5469975 h 5980768"/>
              <a:gd name="connsiteX1508" fmla="*/ 6077204 w 9467172"/>
              <a:gd name="connsiteY1508" fmla="*/ 5470314 h 5980768"/>
              <a:gd name="connsiteX1509" fmla="*/ 5853515 w 9467172"/>
              <a:gd name="connsiteY1509" fmla="*/ 5470652 h 5980768"/>
              <a:gd name="connsiteX1510" fmla="*/ 6304365 w 9467172"/>
              <a:gd name="connsiteY1510" fmla="*/ 5470060 h 5980768"/>
              <a:gd name="connsiteX1511" fmla="*/ 6305042 w 9467172"/>
              <a:gd name="connsiteY1511" fmla="*/ 4978908 h 5980768"/>
              <a:gd name="connsiteX1512" fmla="*/ 6528901 w 9467172"/>
              <a:gd name="connsiteY1512" fmla="*/ 4978485 h 5980768"/>
              <a:gd name="connsiteX1513" fmla="*/ 6750558 w 9467172"/>
              <a:gd name="connsiteY1513" fmla="*/ 4978062 h 5980768"/>
              <a:gd name="connsiteX1514" fmla="*/ 6749966 w 9467172"/>
              <a:gd name="connsiteY1514" fmla="*/ 5469383 h 5980768"/>
              <a:gd name="connsiteX1515" fmla="*/ 6528223 w 9467172"/>
              <a:gd name="connsiteY1515" fmla="*/ 5469721 h 5980768"/>
              <a:gd name="connsiteX1516" fmla="*/ 6304365 w 9467172"/>
              <a:gd name="connsiteY1516" fmla="*/ 5470060 h 5980768"/>
              <a:gd name="connsiteX1517" fmla="*/ 6755469 w 9467172"/>
              <a:gd name="connsiteY1517" fmla="*/ 5469383 h 5980768"/>
              <a:gd name="connsiteX1518" fmla="*/ 6756062 w 9467172"/>
              <a:gd name="connsiteY1518" fmla="*/ 4978062 h 5980768"/>
              <a:gd name="connsiteX1519" fmla="*/ 6980089 w 9467172"/>
              <a:gd name="connsiteY1519" fmla="*/ 4977639 h 5980768"/>
              <a:gd name="connsiteX1520" fmla="*/ 7201916 w 9467172"/>
              <a:gd name="connsiteY1520" fmla="*/ 4977215 h 5980768"/>
              <a:gd name="connsiteX1521" fmla="*/ 7201408 w 9467172"/>
              <a:gd name="connsiteY1521" fmla="*/ 5468705 h 5980768"/>
              <a:gd name="connsiteX1522" fmla="*/ 6979582 w 9467172"/>
              <a:gd name="connsiteY1522" fmla="*/ 5469044 h 5980768"/>
              <a:gd name="connsiteX1523" fmla="*/ 6755553 w 9467172"/>
              <a:gd name="connsiteY1523" fmla="*/ 5469383 h 5980768"/>
              <a:gd name="connsiteX1524" fmla="*/ 7206742 w 9467172"/>
              <a:gd name="connsiteY1524" fmla="*/ 5468705 h 5980768"/>
              <a:gd name="connsiteX1525" fmla="*/ 7207251 w 9467172"/>
              <a:gd name="connsiteY1525" fmla="*/ 4977215 h 5980768"/>
              <a:gd name="connsiteX1526" fmla="*/ 7431448 w 9467172"/>
              <a:gd name="connsiteY1526" fmla="*/ 4976792 h 5980768"/>
              <a:gd name="connsiteX1527" fmla="*/ 7653443 w 9467172"/>
              <a:gd name="connsiteY1527" fmla="*/ 4976368 h 5980768"/>
              <a:gd name="connsiteX1528" fmla="*/ 7653020 w 9467172"/>
              <a:gd name="connsiteY1528" fmla="*/ 5468028 h 5980768"/>
              <a:gd name="connsiteX1529" fmla="*/ 7431024 w 9467172"/>
              <a:gd name="connsiteY1529" fmla="*/ 5468367 h 5980768"/>
              <a:gd name="connsiteX1530" fmla="*/ 7206827 w 9467172"/>
              <a:gd name="connsiteY1530" fmla="*/ 5468705 h 5980768"/>
              <a:gd name="connsiteX1531" fmla="*/ 7658269 w 9467172"/>
              <a:gd name="connsiteY1531" fmla="*/ 5468113 h 5980768"/>
              <a:gd name="connsiteX1532" fmla="*/ 7658693 w 9467172"/>
              <a:gd name="connsiteY1532" fmla="*/ 4976453 h 5980768"/>
              <a:gd name="connsiteX1533" fmla="*/ 7882975 w 9467172"/>
              <a:gd name="connsiteY1533" fmla="*/ 4976030 h 5980768"/>
              <a:gd name="connsiteX1534" fmla="*/ 8105055 w 9467172"/>
              <a:gd name="connsiteY1534" fmla="*/ 4975607 h 5980768"/>
              <a:gd name="connsiteX1535" fmla="*/ 8104717 w 9467172"/>
              <a:gd name="connsiteY1535" fmla="*/ 5467435 h 5980768"/>
              <a:gd name="connsiteX1536" fmla="*/ 7882552 w 9467172"/>
              <a:gd name="connsiteY1536" fmla="*/ 5467774 h 5980768"/>
              <a:gd name="connsiteX1537" fmla="*/ 7658185 w 9467172"/>
              <a:gd name="connsiteY1537" fmla="*/ 5468113 h 5980768"/>
              <a:gd name="connsiteX1538" fmla="*/ 8109966 w 9467172"/>
              <a:gd name="connsiteY1538" fmla="*/ 5467435 h 5980768"/>
              <a:gd name="connsiteX1539" fmla="*/ 8110304 w 9467172"/>
              <a:gd name="connsiteY1539" fmla="*/ 4975607 h 5980768"/>
              <a:gd name="connsiteX1540" fmla="*/ 8334756 w 9467172"/>
              <a:gd name="connsiteY1540" fmla="*/ 4975183 h 5980768"/>
              <a:gd name="connsiteX1541" fmla="*/ 8557006 w 9467172"/>
              <a:gd name="connsiteY1541" fmla="*/ 4974760 h 5980768"/>
              <a:gd name="connsiteX1542" fmla="*/ 8556752 w 9467172"/>
              <a:gd name="connsiteY1542" fmla="*/ 5466758 h 5980768"/>
              <a:gd name="connsiteX1543" fmla="*/ 8334503 w 9467172"/>
              <a:gd name="connsiteY1543" fmla="*/ 5467097 h 5980768"/>
              <a:gd name="connsiteX1544" fmla="*/ 8109966 w 9467172"/>
              <a:gd name="connsiteY1544" fmla="*/ 5467435 h 5980768"/>
              <a:gd name="connsiteX1545" fmla="*/ 8561832 w 9467172"/>
              <a:gd name="connsiteY1545" fmla="*/ 5466842 h 5980768"/>
              <a:gd name="connsiteX1546" fmla="*/ 8562085 w 9467172"/>
              <a:gd name="connsiteY1546" fmla="*/ 4974844 h 5980768"/>
              <a:gd name="connsiteX1547" fmla="*/ 8786706 w 9467172"/>
              <a:gd name="connsiteY1547" fmla="*/ 4974421 h 5980768"/>
              <a:gd name="connsiteX1548" fmla="*/ 9009041 w 9467172"/>
              <a:gd name="connsiteY1548" fmla="*/ 4973998 h 5980768"/>
              <a:gd name="connsiteX1549" fmla="*/ 9008872 w 9467172"/>
              <a:gd name="connsiteY1549" fmla="*/ 5466165 h 5980768"/>
              <a:gd name="connsiteX1550" fmla="*/ 8786452 w 9467172"/>
              <a:gd name="connsiteY1550" fmla="*/ 5466504 h 5980768"/>
              <a:gd name="connsiteX1551" fmla="*/ 8561747 w 9467172"/>
              <a:gd name="connsiteY1551" fmla="*/ 5466842 h 5980768"/>
              <a:gd name="connsiteX1552" fmla="*/ 9342204 w 9467172"/>
              <a:gd name="connsiteY1552" fmla="*/ 4470316 h 5980768"/>
              <a:gd name="connsiteX1553" fmla="*/ 9014290 w 9467172"/>
              <a:gd name="connsiteY1553" fmla="*/ 4470908 h 5980768"/>
              <a:gd name="connsiteX1554" fmla="*/ 9014290 w 9467172"/>
              <a:gd name="connsiteY1554" fmla="*/ 4372695 h 5980768"/>
              <a:gd name="connsiteX1555" fmla="*/ 9014460 w 9467172"/>
              <a:gd name="connsiteY1555" fmla="*/ 3979080 h 5980768"/>
              <a:gd name="connsiteX1556" fmla="*/ 9461585 w 9467172"/>
              <a:gd name="connsiteY1556" fmla="*/ 3978064 h 5980768"/>
              <a:gd name="connsiteX1557" fmla="*/ 9461585 w 9467172"/>
              <a:gd name="connsiteY1557" fmla="*/ 4469977 h 5980768"/>
              <a:gd name="connsiteX1558" fmla="*/ 9342204 w 9467172"/>
              <a:gd name="connsiteY1558" fmla="*/ 4470231 h 5980768"/>
              <a:gd name="connsiteX1559" fmla="*/ 9009465 w 9467172"/>
              <a:gd name="connsiteY1559" fmla="*/ 3973661 h 5980768"/>
              <a:gd name="connsiteX1560" fmla="*/ 8562594 w 9467172"/>
              <a:gd name="connsiteY1560" fmla="*/ 3974592 h 5980768"/>
              <a:gd name="connsiteX1561" fmla="*/ 8562594 w 9467172"/>
              <a:gd name="connsiteY1561" fmla="*/ 3769530 h 5980768"/>
              <a:gd name="connsiteX1562" fmla="*/ 8562848 w 9467172"/>
              <a:gd name="connsiteY1562" fmla="*/ 3483187 h 5980768"/>
              <a:gd name="connsiteX1563" fmla="*/ 8787384 w 9467172"/>
              <a:gd name="connsiteY1563" fmla="*/ 3482594 h 5980768"/>
              <a:gd name="connsiteX1564" fmla="*/ 9009634 w 9467172"/>
              <a:gd name="connsiteY1564" fmla="*/ 3482002 h 5980768"/>
              <a:gd name="connsiteX1565" fmla="*/ 9009634 w 9467172"/>
              <a:gd name="connsiteY1565" fmla="*/ 3654468 h 5980768"/>
              <a:gd name="connsiteX1566" fmla="*/ 9009465 w 9467172"/>
              <a:gd name="connsiteY1566" fmla="*/ 3973576 h 5980768"/>
              <a:gd name="connsiteX1567" fmla="*/ 9015476 w 9467172"/>
              <a:gd name="connsiteY1567" fmla="*/ 993648 h 5980768"/>
              <a:gd name="connsiteX1568" fmla="*/ 9015645 w 9467172"/>
              <a:gd name="connsiteY1568" fmla="*/ 503174 h 5980768"/>
              <a:gd name="connsiteX1569" fmla="*/ 9240097 w 9467172"/>
              <a:gd name="connsiteY1569" fmla="*/ 502327 h 5980768"/>
              <a:gd name="connsiteX1570" fmla="*/ 9462262 w 9467172"/>
              <a:gd name="connsiteY1570" fmla="*/ 501481 h 5980768"/>
              <a:gd name="connsiteX1571" fmla="*/ 9462262 w 9467172"/>
              <a:gd name="connsiteY1571" fmla="*/ 992039 h 5980768"/>
              <a:gd name="connsiteX1572" fmla="*/ 9015561 w 9467172"/>
              <a:gd name="connsiteY1572" fmla="*/ 993648 h 5980768"/>
              <a:gd name="connsiteX1573" fmla="*/ 9462177 w 9467172"/>
              <a:gd name="connsiteY1573" fmla="*/ 495977 h 5980768"/>
              <a:gd name="connsiteX1574" fmla="*/ 9240012 w 9467172"/>
              <a:gd name="connsiteY1574" fmla="*/ 496824 h 5980768"/>
              <a:gd name="connsiteX1575" fmla="*/ 9015561 w 9467172"/>
              <a:gd name="connsiteY1575" fmla="*/ 497671 h 5980768"/>
              <a:gd name="connsiteX1576" fmla="*/ 9015561 w 9467172"/>
              <a:gd name="connsiteY1576" fmla="*/ 132249 h 5980768"/>
              <a:gd name="connsiteX1577" fmla="*/ 9015730 w 9467172"/>
              <a:gd name="connsiteY1577" fmla="*/ 7451 h 5980768"/>
              <a:gd name="connsiteX1578" fmla="*/ 9462177 w 9467172"/>
              <a:gd name="connsiteY1578" fmla="*/ 5588 h 5980768"/>
              <a:gd name="connsiteX1579" fmla="*/ 9462177 w 9467172"/>
              <a:gd name="connsiteY1579" fmla="*/ 495977 h 5980768"/>
              <a:gd name="connsiteX1580" fmla="*/ 9010650 w 9467172"/>
              <a:gd name="connsiteY1580" fmla="*/ 497671 h 5980768"/>
              <a:gd name="connsiteX1581" fmla="*/ 8788653 w 9467172"/>
              <a:gd name="connsiteY1581" fmla="*/ 498517 h 5980768"/>
              <a:gd name="connsiteX1582" fmla="*/ 8564372 w 9467172"/>
              <a:gd name="connsiteY1582" fmla="*/ 499364 h 5980768"/>
              <a:gd name="connsiteX1583" fmla="*/ 8564541 w 9467172"/>
              <a:gd name="connsiteY1583" fmla="*/ 129879 h 5980768"/>
              <a:gd name="connsiteX1584" fmla="*/ 8564541 w 9467172"/>
              <a:gd name="connsiteY1584" fmla="*/ 9313 h 5980768"/>
              <a:gd name="connsiteX1585" fmla="*/ 9010735 w 9467172"/>
              <a:gd name="connsiteY1585" fmla="*/ 7451 h 5980768"/>
              <a:gd name="connsiteX1586" fmla="*/ 9010566 w 9467172"/>
              <a:gd name="connsiteY1586" fmla="*/ 497671 h 5980768"/>
              <a:gd name="connsiteX1587" fmla="*/ 8559546 w 9467172"/>
              <a:gd name="connsiteY1587" fmla="*/ 121243 h 5980768"/>
              <a:gd name="connsiteX1588" fmla="*/ 8559377 w 9467172"/>
              <a:gd name="connsiteY1588" fmla="*/ 499364 h 5980768"/>
              <a:gd name="connsiteX1589" fmla="*/ 8337551 w 9467172"/>
              <a:gd name="connsiteY1589" fmla="*/ 500211 h 5980768"/>
              <a:gd name="connsiteX1590" fmla="*/ 8113437 w 9467172"/>
              <a:gd name="connsiteY1590" fmla="*/ 501057 h 5980768"/>
              <a:gd name="connsiteX1591" fmla="*/ 8113691 w 9467172"/>
              <a:gd name="connsiteY1591" fmla="*/ 132673 h 5980768"/>
              <a:gd name="connsiteX1592" fmla="*/ 8113691 w 9467172"/>
              <a:gd name="connsiteY1592" fmla="*/ 11176 h 5980768"/>
              <a:gd name="connsiteX1593" fmla="*/ 8559631 w 9467172"/>
              <a:gd name="connsiteY1593" fmla="*/ 9313 h 5980768"/>
              <a:gd name="connsiteX1594" fmla="*/ 8559631 w 9467172"/>
              <a:gd name="connsiteY1594" fmla="*/ 121243 h 5980768"/>
              <a:gd name="connsiteX1595" fmla="*/ 8108442 w 9467172"/>
              <a:gd name="connsiteY1595" fmla="*/ 124206 h 5980768"/>
              <a:gd name="connsiteX1596" fmla="*/ 8108188 w 9467172"/>
              <a:gd name="connsiteY1596" fmla="*/ 501142 h 5980768"/>
              <a:gd name="connsiteX1597" fmla="*/ 7886446 w 9467172"/>
              <a:gd name="connsiteY1597" fmla="*/ 501989 h 5980768"/>
              <a:gd name="connsiteX1598" fmla="*/ 7662502 w 9467172"/>
              <a:gd name="connsiteY1598" fmla="*/ 502835 h 5980768"/>
              <a:gd name="connsiteX1599" fmla="*/ 7662841 w 9467172"/>
              <a:gd name="connsiteY1599" fmla="*/ 129032 h 5980768"/>
              <a:gd name="connsiteX1600" fmla="*/ 7662841 w 9467172"/>
              <a:gd name="connsiteY1600" fmla="*/ 13039 h 5980768"/>
              <a:gd name="connsiteX1601" fmla="*/ 8108527 w 9467172"/>
              <a:gd name="connsiteY1601" fmla="*/ 11176 h 5980768"/>
              <a:gd name="connsiteX1602" fmla="*/ 8108527 w 9467172"/>
              <a:gd name="connsiteY1602" fmla="*/ 124121 h 5980768"/>
              <a:gd name="connsiteX1603" fmla="*/ 7657592 w 9467172"/>
              <a:gd name="connsiteY1603" fmla="*/ 119634 h 5980768"/>
              <a:gd name="connsiteX1604" fmla="*/ 7657253 w 9467172"/>
              <a:gd name="connsiteY1604" fmla="*/ 502835 h 5980768"/>
              <a:gd name="connsiteX1605" fmla="*/ 7435681 w 9467172"/>
              <a:gd name="connsiteY1605" fmla="*/ 503682 h 5980768"/>
              <a:gd name="connsiteX1606" fmla="*/ 7211907 w 9467172"/>
              <a:gd name="connsiteY1606" fmla="*/ 504529 h 5980768"/>
              <a:gd name="connsiteX1607" fmla="*/ 7212330 w 9467172"/>
              <a:gd name="connsiteY1607" fmla="*/ 129371 h 5980768"/>
              <a:gd name="connsiteX1608" fmla="*/ 7212330 w 9467172"/>
              <a:gd name="connsiteY1608" fmla="*/ 14901 h 5980768"/>
              <a:gd name="connsiteX1609" fmla="*/ 7657762 w 9467172"/>
              <a:gd name="connsiteY1609" fmla="*/ 13039 h 5980768"/>
              <a:gd name="connsiteX1610" fmla="*/ 7657762 w 9467172"/>
              <a:gd name="connsiteY1610" fmla="*/ 119549 h 5980768"/>
              <a:gd name="connsiteX1611" fmla="*/ 7206912 w 9467172"/>
              <a:gd name="connsiteY1611" fmla="*/ 119634 h 5980768"/>
              <a:gd name="connsiteX1612" fmla="*/ 7206488 w 9467172"/>
              <a:gd name="connsiteY1612" fmla="*/ 504529 h 5980768"/>
              <a:gd name="connsiteX1613" fmla="*/ 6985085 w 9467172"/>
              <a:gd name="connsiteY1613" fmla="*/ 505375 h 5980768"/>
              <a:gd name="connsiteX1614" fmla="*/ 6761480 w 9467172"/>
              <a:gd name="connsiteY1614" fmla="*/ 506222 h 5980768"/>
              <a:gd name="connsiteX1615" fmla="*/ 6761903 w 9467172"/>
              <a:gd name="connsiteY1615" fmla="*/ 121920 h 5980768"/>
              <a:gd name="connsiteX1616" fmla="*/ 6762073 w 9467172"/>
              <a:gd name="connsiteY1616" fmla="*/ 16849 h 5980768"/>
              <a:gd name="connsiteX1617" fmla="*/ 7207081 w 9467172"/>
              <a:gd name="connsiteY1617" fmla="*/ 14986 h 5980768"/>
              <a:gd name="connsiteX1618" fmla="*/ 7207081 w 9467172"/>
              <a:gd name="connsiteY1618" fmla="*/ 119634 h 5980768"/>
              <a:gd name="connsiteX1619" fmla="*/ 6756401 w 9467172"/>
              <a:gd name="connsiteY1619" fmla="*/ 110490 h 5980768"/>
              <a:gd name="connsiteX1620" fmla="*/ 6755892 w 9467172"/>
              <a:gd name="connsiteY1620" fmla="*/ 506222 h 5980768"/>
              <a:gd name="connsiteX1621" fmla="*/ 6534573 w 9467172"/>
              <a:gd name="connsiteY1621" fmla="*/ 507069 h 5980768"/>
              <a:gd name="connsiteX1622" fmla="*/ 6311138 w 9467172"/>
              <a:gd name="connsiteY1622" fmla="*/ 507915 h 5980768"/>
              <a:gd name="connsiteX1623" fmla="*/ 6311646 w 9467172"/>
              <a:gd name="connsiteY1623" fmla="*/ 141478 h 5980768"/>
              <a:gd name="connsiteX1624" fmla="*/ 6311816 w 9467172"/>
              <a:gd name="connsiteY1624" fmla="*/ 18627 h 5980768"/>
              <a:gd name="connsiteX1625" fmla="*/ 6756485 w 9467172"/>
              <a:gd name="connsiteY1625" fmla="*/ 16764 h 5980768"/>
              <a:gd name="connsiteX1626" fmla="*/ 6756485 w 9467172"/>
              <a:gd name="connsiteY1626" fmla="*/ 110405 h 5980768"/>
              <a:gd name="connsiteX1627" fmla="*/ 6306058 w 9467172"/>
              <a:gd name="connsiteY1627" fmla="*/ 132842 h 5980768"/>
              <a:gd name="connsiteX1628" fmla="*/ 6305551 w 9467172"/>
              <a:gd name="connsiteY1628" fmla="*/ 508000 h 5980768"/>
              <a:gd name="connsiteX1629" fmla="*/ 6084401 w 9467172"/>
              <a:gd name="connsiteY1629" fmla="*/ 508847 h 5980768"/>
              <a:gd name="connsiteX1630" fmla="*/ 5861135 w 9467172"/>
              <a:gd name="connsiteY1630" fmla="*/ 509693 h 5980768"/>
              <a:gd name="connsiteX1631" fmla="*/ 5861727 w 9467172"/>
              <a:gd name="connsiteY1631" fmla="*/ 141393 h 5980768"/>
              <a:gd name="connsiteX1632" fmla="*/ 5861897 w 9467172"/>
              <a:gd name="connsiteY1632" fmla="*/ 20659 h 5980768"/>
              <a:gd name="connsiteX1633" fmla="*/ 6306312 w 9467172"/>
              <a:gd name="connsiteY1633" fmla="*/ 18796 h 5980768"/>
              <a:gd name="connsiteX1634" fmla="*/ 6306143 w 9467172"/>
              <a:gd name="connsiteY1634" fmla="*/ 132927 h 5980768"/>
              <a:gd name="connsiteX1635" fmla="*/ 5855970 w 9467172"/>
              <a:gd name="connsiteY1635" fmla="*/ 132249 h 5980768"/>
              <a:gd name="connsiteX1636" fmla="*/ 5855377 w 9467172"/>
              <a:gd name="connsiteY1636" fmla="*/ 509693 h 5980768"/>
              <a:gd name="connsiteX1637" fmla="*/ 5634313 w 9467172"/>
              <a:gd name="connsiteY1637" fmla="*/ 510540 h 5980768"/>
              <a:gd name="connsiteX1638" fmla="*/ 5411216 w 9467172"/>
              <a:gd name="connsiteY1638" fmla="*/ 511387 h 5980768"/>
              <a:gd name="connsiteX1639" fmla="*/ 5411809 w 9467172"/>
              <a:gd name="connsiteY1639" fmla="*/ 143256 h 5980768"/>
              <a:gd name="connsiteX1640" fmla="*/ 5411978 w 9467172"/>
              <a:gd name="connsiteY1640" fmla="*/ 22437 h 5980768"/>
              <a:gd name="connsiteX1641" fmla="*/ 5856055 w 9467172"/>
              <a:gd name="connsiteY1641" fmla="*/ 20574 h 5980768"/>
              <a:gd name="connsiteX1642" fmla="*/ 5855885 w 9467172"/>
              <a:gd name="connsiteY1642" fmla="*/ 132249 h 5980768"/>
              <a:gd name="connsiteX1643" fmla="*/ 5406051 w 9467172"/>
              <a:gd name="connsiteY1643" fmla="*/ 134112 h 5980768"/>
              <a:gd name="connsiteX1644" fmla="*/ 5405374 w 9467172"/>
              <a:gd name="connsiteY1644" fmla="*/ 511387 h 5980768"/>
              <a:gd name="connsiteX1645" fmla="*/ 5184479 w 9467172"/>
              <a:gd name="connsiteY1645" fmla="*/ 512233 h 5980768"/>
              <a:gd name="connsiteX1646" fmla="*/ 4961551 w 9467172"/>
              <a:gd name="connsiteY1646" fmla="*/ 513080 h 5980768"/>
              <a:gd name="connsiteX1647" fmla="*/ 4962229 w 9467172"/>
              <a:gd name="connsiteY1647" fmla="*/ 147405 h 5980768"/>
              <a:gd name="connsiteX1648" fmla="*/ 4962483 w 9467172"/>
              <a:gd name="connsiteY1648" fmla="*/ 24299 h 5980768"/>
              <a:gd name="connsiteX1649" fmla="*/ 5406221 w 9467172"/>
              <a:gd name="connsiteY1649" fmla="*/ 22437 h 5980768"/>
              <a:gd name="connsiteX1650" fmla="*/ 5406051 w 9467172"/>
              <a:gd name="connsiteY1650" fmla="*/ 134112 h 5980768"/>
              <a:gd name="connsiteX1651" fmla="*/ 4956302 w 9467172"/>
              <a:gd name="connsiteY1651" fmla="*/ 138515 h 5980768"/>
              <a:gd name="connsiteX1652" fmla="*/ 4955625 w 9467172"/>
              <a:gd name="connsiteY1652" fmla="*/ 513080 h 5980768"/>
              <a:gd name="connsiteX1653" fmla="*/ 4734899 w 9467172"/>
              <a:gd name="connsiteY1653" fmla="*/ 513927 h 5980768"/>
              <a:gd name="connsiteX1654" fmla="*/ 4512141 w 9467172"/>
              <a:gd name="connsiteY1654" fmla="*/ 514773 h 5980768"/>
              <a:gd name="connsiteX1655" fmla="*/ 4512903 w 9467172"/>
              <a:gd name="connsiteY1655" fmla="*/ 142663 h 5980768"/>
              <a:gd name="connsiteX1656" fmla="*/ 4513157 w 9467172"/>
              <a:gd name="connsiteY1656" fmla="*/ 26162 h 5980768"/>
              <a:gd name="connsiteX1657" fmla="*/ 4956641 w 9467172"/>
              <a:gd name="connsiteY1657" fmla="*/ 24299 h 5980768"/>
              <a:gd name="connsiteX1658" fmla="*/ 4956387 w 9467172"/>
              <a:gd name="connsiteY1658" fmla="*/ 138430 h 5980768"/>
              <a:gd name="connsiteX1659" fmla="*/ 4506807 w 9467172"/>
              <a:gd name="connsiteY1659" fmla="*/ 132673 h 5980768"/>
              <a:gd name="connsiteX1660" fmla="*/ 4506045 w 9467172"/>
              <a:gd name="connsiteY1660" fmla="*/ 514858 h 5980768"/>
              <a:gd name="connsiteX1661" fmla="*/ 4285404 w 9467172"/>
              <a:gd name="connsiteY1661" fmla="*/ 515705 h 5980768"/>
              <a:gd name="connsiteX1662" fmla="*/ 4062815 w 9467172"/>
              <a:gd name="connsiteY1662" fmla="*/ 516551 h 5980768"/>
              <a:gd name="connsiteX1663" fmla="*/ 4063661 w 9467172"/>
              <a:gd name="connsiteY1663" fmla="*/ 150029 h 5980768"/>
              <a:gd name="connsiteX1664" fmla="*/ 4063915 w 9467172"/>
              <a:gd name="connsiteY1664" fmla="*/ 28109 h 5980768"/>
              <a:gd name="connsiteX1665" fmla="*/ 4507061 w 9467172"/>
              <a:gd name="connsiteY1665" fmla="*/ 26247 h 5980768"/>
              <a:gd name="connsiteX1666" fmla="*/ 4506807 w 9467172"/>
              <a:gd name="connsiteY1666" fmla="*/ 132673 h 5980768"/>
              <a:gd name="connsiteX1667" fmla="*/ 4057396 w 9467172"/>
              <a:gd name="connsiteY1667" fmla="*/ 140716 h 5980768"/>
              <a:gd name="connsiteX1668" fmla="*/ 4056549 w 9467172"/>
              <a:gd name="connsiteY1668" fmla="*/ 516551 h 5980768"/>
              <a:gd name="connsiteX1669" fmla="*/ 3836077 w 9467172"/>
              <a:gd name="connsiteY1669" fmla="*/ 517398 h 5980768"/>
              <a:gd name="connsiteX1670" fmla="*/ 3613573 w 9467172"/>
              <a:gd name="connsiteY1670" fmla="*/ 518245 h 5980768"/>
              <a:gd name="connsiteX1671" fmla="*/ 3614505 w 9467172"/>
              <a:gd name="connsiteY1671" fmla="*/ 147151 h 5980768"/>
              <a:gd name="connsiteX1672" fmla="*/ 3614759 w 9467172"/>
              <a:gd name="connsiteY1672" fmla="*/ 29972 h 5980768"/>
              <a:gd name="connsiteX1673" fmla="*/ 4057565 w 9467172"/>
              <a:gd name="connsiteY1673" fmla="*/ 28109 h 5980768"/>
              <a:gd name="connsiteX1674" fmla="*/ 4057311 w 9467172"/>
              <a:gd name="connsiteY1674" fmla="*/ 140716 h 5980768"/>
              <a:gd name="connsiteX1675" fmla="*/ 3608324 w 9467172"/>
              <a:gd name="connsiteY1675" fmla="*/ 136991 h 5980768"/>
              <a:gd name="connsiteX1676" fmla="*/ 3607393 w 9467172"/>
              <a:gd name="connsiteY1676" fmla="*/ 518245 h 5980768"/>
              <a:gd name="connsiteX1677" fmla="*/ 3387090 w 9467172"/>
              <a:gd name="connsiteY1677" fmla="*/ 519091 h 5980768"/>
              <a:gd name="connsiteX1678" fmla="*/ 3164756 w 9467172"/>
              <a:gd name="connsiteY1678" fmla="*/ 519938 h 5980768"/>
              <a:gd name="connsiteX1679" fmla="*/ 3165687 w 9467172"/>
              <a:gd name="connsiteY1679" fmla="*/ 144611 h 5980768"/>
              <a:gd name="connsiteX1680" fmla="*/ 3165940 w 9467172"/>
              <a:gd name="connsiteY1680" fmla="*/ 31835 h 5980768"/>
              <a:gd name="connsiteX1681" fmla="*/ 3608493 w 9467172"/>
              <a:gd name="connsiteY1681" fmla="*/ 29972 h 5980768"/>
              <a:gd name="connsiteX1682" fmla="*/ 3608240 w 9467172"/>
              <a:gd name="connsiteY1682" fmla="*/ 136991 h 5980768"/>
              <a:gd name="connsiteX1683" fmla="*/ 3159337 w 9467172"/>
              <a:gd name="connsiteY1683" fmla="*/ 133604 h 5980768"/>
              <a:gd name="connsiteX1684" fmla="*/ 3158321 w 9467172"/>
              <a:gd name="connsiteY1684" fmla="*/ 519853 h 5980768"/>
              <a:gd name="connsiteX1685" fmla="*/ 2938187 w 9467172"/>
              <a:gd name="connsiteY1685" fmla="*/ 520700 h 5980768"/>
              <a:gd name="connsiteX1686" fmla="*/ 2716022 w 9467172"/>
              <a:gd name="connsiteY1686" fmla="*/ 521547 h 5980768"/>
              <a:gd name="connsiteX1687" fmla="*/ 2717038 w 9467172"/>
              <a:gd name="connsiteY1687" fmla="*/ 142494 h 5980768"/>
              <a:gd name="connsiteX1688" fmla="*/ 2717377 w 9467172"/>
              <a:gd name="connsiteY1688" fmla="*/ 33613 h 5980768"/>
              <a:gd name="connsiteX1689" fmla="*/ 3159590 w 9467172"/>
              <a:gd name="connsiteY1689" fmla="*/ 31750 h 5980768"/>
              <a:gd name="connsiteX1690" fmla="*/ 3159337 w 9467172"/>
              <a:gd name="connsiteY1690" fmla="*/ 133604 h 5980768"/>
              <a:gd name="connsiteX1691" fmla="*/ 2710603 w 9467172"/>
              <a:gd name="connsiteY1691" fmla="*/ 130810 h 5980768"/>
              <a:gd name="connsiteX1692" fmla="*/ 2709503 w 9467172"/>
              <a:gd name="connsiteY1692" fmla="*/ 521547 h 5980768"/>
              <a:gd name="connsiteX1693" fmla="*/ 2489454 w 9467172"/>
              <a:gd name="connsiteY1693" fmla="*/ 522393 h 5980768"/>
              <a:gd name="connsiteX1694" fmla="*/ 2267458 w 9467172"/>
              <a:gd name="connsiteY1694" fmla="*/ 523240 h 5980768"/>
              <a:gd name="connsiteX1695" fmla="*/ 2268559 w 9467172"/>
              <a:gd name="connsiteY1695" fmla="*/ 146812 h 5980768"/>
              <a:gd name="connsiteX1696" fmla="*/ 2268898 w 9467172"/>
              <a:gd name="connsiteY1696" fmla="*/ 35475 h 5980768"/>
              <a:gd name="connsiteX1697" fmla="*/ 2710857 w 9467172"/>
              <a:gd name="connsiteY1697" fmla="*/ 33613 h 5980768"/>
              <a:gd name="connsiteX1698" fmla="*/ 2710603 w 9467172"/>
              <a:gd name="connsiteY1698" fmla="*/ 130810 h 5980768"/>
              <a:gd name="connsiteX1699" fmla="*/ 2261955 w 9467172"/>
              <a:gd name="connsiteY1699" fmla="*/ 149691 h 5980768"/>
              <a:gd name="connsiteX1700" fmla="*/ 2260854 w 9467172"/>
              <a:gd name="connsiteY1700" fmla="*/ 523325 h 5980768"/>
              <a:gd name="connsiteX1701" fmla="*/ 2040974 w 9467172"/>
              <a:gd name="connsiteY1701" fmla="*/ 524171 h 5980768"/>
              <a:gd name="connsiteX1702" fmla="*/ 1819148 w 9467172"/>
              <a:gd name="connsiteY1702" fmla="*/ 525018 h 5980768"/>
              <a:gd name="connsiteX1703" fmla="*/ 1820333 w 9467172"/>
              <a:gd name="connsiteY1703" fmla="*/ 145203 h 5980768"/>
              <a:gd name="connsiteX1704" fmla="*/ 1820672 w 9467172"/>
              <a:gd name="connsiteY1704" fmla="*/ 37423 h 5980768"/>
              <a:gd name="connsiteX1705" fmla="*/ 2262293 w 9467172"/>
              <a:gd name="connsiteY1705" fmla="*/ 35560 h 5980768"/>
              <a:gd name="connsiteX1706" fmla="*/ 2261955 w 9467172"/>
              <a:gd name="connsiteY1706" fmla="*/ 149691 h 5980768"/>
              <a:gd name="connsiteX1707" fmla="*/ 1813645 w 9467172"/>
              <a:gd name="connsiteY1707" fmla="*/ 148167 h 5980768"/>
              <a:gd name="connsiteX1708" fmla="*/ 1812459 w 9467172"/>
              <a:gd name="connsiteY1708" fmla="*/ 525018 h 5980768"/>
              <a:gd name="connsiteX1709" fmla="*/ 1592749 w 9467172"/>
              <a:gd name="connsiteY1709" fmla="*/ 525865 h 5980768"/>
              <a:gd name="connsiteX1710" fmla="*/ 1371092 w 9467172"/>
              <a:gd name="connsiteY1710" fmla="*/ 526711 h 5980768"/>
              <a:gd name="connsiteX1711" fmla="*/ 1372362 w 9467172"/>
              <a:gd name="connsiteY1711" fmla="*/ 148759 h 5980768"/>
              <a:gd name="connsiteX1712" fmla="*/ 1372701 w 9467172"/>
              <a:gd name="connsiteY1712" fmla="*/ 39201 h 5980768"/>
              <a:gd name="connsiteX1713" fmla="*/ 1813983 w 9467172"/>
              <a:gd name="connsiteY1713" fmla="*/ 37338 h 5980768"/>
              <a:gd name="connsiteX1714" fmla="*/ 1813645 w 9467172"/>
              <a:gd name="connsiteY1714" fmla="*/ 148082 h 5980768"/>
              <a:gd name="connsiteX1715" fmla="*/ 1365419 w 9467172"/>
              <a:gd name="connsiteY1715" fmla="*/ 151723 h 5980768"/>
              <a:gd name="connsiteX1716" fmla="*/ 1364149 w 9467172"/>
              <a:gd name="connsiteY1716" fmla="*/ 526711 h 5980768"/>
              <a:gd name="connsiteX1717" fmla="*/ 1144524 w 9467172"/>
              <a:gd name="connsiteY1717" fmla="*/ 527558 h 5980768"/>
              <a:gd name="connsiteX1718" fmla="*/ 923036 w 9467172"/>
              <a:gd name="connsiteY1718" fmla="*/ 528405 h 5980768"/>
              <a:gd name="connsiteX1719" fmla="*/ 924306 w 9467172"/>
              <a:gd name="connsiteY1719" fmla="*/ 151299 h 5980768"/>
              <a:gd name="connsiteX1720" fmla="*/ 924645 w 9467172"/>
              <a:gd name="connsiteY1720" fmla="*/ 41148 h 5980768"/>
              <a:gd name="connsiteX1721" fmla="*/ 1365589 w 9467172"/>
              <a:gd name="connsiteY1721" fmla="*/ 39285 h 5980768"/>
              <a:gd name="connsiteX1722" fmla="*/ 1365250 w 9467172"/>
              <a:gd name="connsiteY1722" fmla="*/ 151723 h 5980768"/>
              <a:gd name="connsiteX1723" fmla="*/ 917448 w 9467172"/>
              <a:gd name="connsiteY1723" fmla="*/ 154178 h 5980768"/>
              <a:gd name="connsiteX1724" fmla="*/ 916178 w 9467172"/>
              <a:gd name="connsiteY1724" fmla="*/ 528405 h 5980768"/>
              <a:gd name="connsiteX1725" fmla="*/ 696722 w 9467172"/>
              <a:gd name="connsiteY1725" fmla="*/ 529251 h 5980768"/>
              <a:gd name="connsiteX1726" fmla="*/ 475403 w 9467172"/>
              <a:gd name="connsiteY1726" fmla="*/ 530098 h 5980768"/>
              <a:gd name="connsiteX1727" fmla="*/ 476758 w 9467172"/>
              <a:gd name="connsiteY1727" fmla="*/ 152739 h 5980768"/>
              <a:gd name="connsiteX1728" fmla="*/ 477181 w 9467172"/>
              <a:gd name="connsiteY1728" fmla="*/ 42926 h 5980768"/>
              <a:gd name="connsiteX1729" fmla="*/ 917871 w 9467172"/>
              <a:gd name="connsiteY1729" fmla="*/ 41063 h 5980768"/>
              <a:gd name="connsiteX1730" fmla="*/ 917448 w 9467172"/>
              <a:gd name="connsiteY1730" fmla="*/ 154178 h 5980768"/>
              <a:gd name="connsiteX1731" fmla="*/ 29633 w 9467172"/>
              <a:gd name="connsiteY1731" fmla="*/ 44789 h 5980768"/>
              <a:gd name="connsiteX1732" fmla="*/ 469985 w 9467172"/>
              <a:gd name="connsiteY1732" fmla="*/ 42926 h 5980768"/>
              <a:gd name="connsiteX1733" fmla="*/ 469561 w 9467172"/>
              <a:gd name="connsiteY1733" fmla="*/ 155702 h 5980768"/>
              <a:gd name="connsiteX1734" fmla="*/ 468207 w 9467172"/>
              <a:gd name="connsiteY1734" fmla="*/ 530098 h 5980768"/>
              <a:gd name="connsiteX1735" fmla="*/ 248920 w 9467172"/>
              <a:gd name="connsiteY1735" fmla="*/ 530945 h 5980768"/>
              <a:gd name="connsiteX1736" fmla="*/ 27771 w 9467172"/>
              <a:gd name="connsiteY1736" fmla="*/ 531791 h 5980768"/>
              <a:gd name="connsiteX1737" fmla="*/ 29633 w 9467172"/>
              <a:gd name="connsiteY1737" fmla="*/ 44789 h 5980768"/>
              <a:gd name="connsiteX1738" fmla="*/ 27771 w 9467172"/>
              <a:gd name="connsiteY1738" fmla="*/ 538480 h 5980768"/>
              <a:gd name="connsiteX1739" fmla="*/ 248920 w 9467172"/>
              <a:gd name="connsiteY1739" fmla="*/ 537633 h 5980768"/>
              <a:gd name="connsiteX1740" fmla="*/ 468207 w 9467172"/>
              <a:gd name="connsiteY1740" fmla="*/ 536787 h 5980768"/>
              <a:gd name="connsiteX1741" fmla="*/ 467445 w 9467172"/>
              <a:gd name="connsiteY1741" fmla="*/ 754888 h 5980768"/>
              <a:gd name="connsiteX1742" fmla="*/ 466429 w 9467172"/>
              <a:gd name="connsiteY1742" fmla="*/ 1024128 h 5980768"/>
              <a:gd name="connsiteX1743" fmla="*/ 25908 w 9467172"/>
              <a:gd name="connsiteY1743" fmla="*/ 1025737 h 5980768"/>
              <a:gd name="connsiteX1744" fmla="*/ 27771 w 9467172"/>
              <a:gd name="connsiteY1744" fmla="*/ 538565 h 5980768"/>
              <a:gd name="connsiteX1745" fmla="*/ 24045 w 9467172"/>
              <a:gd name="connsiteY1745" fmla="*/ 1519767 h 5980768"/>
              <a:gd name="connsiteX1746" fmla="*/ 25908 w 9467172"/>
              <a:gd name="connsiteY1746" fmla="*/ 1032425 h 5980768"/>
              <a:gd name="connsiteX1747" fmla="*/ 466429 w 9467172"/>
              <a:gd name="connsiteY1747" fmla="*/ 1030817 h 5980768"/>
              <a:gd name="connsiteX1748" fmla="*/ 464650 w 9467172"/>
              <a:gd name="connsiteY1748" fmla="*/ 1518328 h 5980768"/>
              <a:gd name="connsiteX1749" fmla="*/ 245279 w 9467172"/>
              <a:gd name="connsiteY1749" fmla="*/ 1519089 h 5980768"/>
              <a:gd name="connsiteX1750" fmla="*/ 24045 w 9467172"/>
              <a:gd name="connsiteY1750" fmla="*/ 1519851 h 5980768"/>
              <a:gd name="connsiteX1751" fmla="*/ 24045 w 9467172"/>
              <a:gd name="connsiteY1751" fmla="*/ 1526455 h 5980768"/>
              <a:gd name="connsiteX1752" fmla="*/ 245279 w 9467172"/>
              <a:gd name="connsiteY1752" fmla="*/ 1525693 h 5980768"/>
              <a:gd name="connsiteX1753" fmla="*/ 464650 w 9467172"/>
              <a:gd name="connsiteY1753" fmla="*/ 1524932 h 5980768"/>
              <a:gd name="connsiteX1754" fmla="*/ 463127 w 9467172"/>
              <a:gd name="connsiteY1754" fmla="*/ 1935396 h 5980768"/>
              <a:gd name="connsiteX1755" fmla="*/ 462873 w 9467172"/>
              <a:gd name="connsiteY1755" fmla="*/ 2012611 h 5980768"/>
              <a:gd name="connsiteX1756" fmla="*/ 243417 w 9467172"/>
              <a:gd name="connsiteY1756" fmla="*/ 2013289 h 5980768"/>
              <a:gd name="connsiteX1757" fmla="*/ 22183 w 9467172"/>
              <a:gd name="connsiteY1757" fmla="*/ 2013966 h 5980768"/>
              <a:gd name="connsiteX1758" fmla="*/ 24045 w 9467172"/>
              <a:gd name="connsiteY1758" fmla="*/ 1526455 h 5980768"/>
              <a:gd name="connsiteX1759" fmla="*/ 22183 w 9467172"/>
              <a:gd name="connsiteY1759" fmla="*/ 2020655 h 5980768"/>
              <a:gd name="connsiteX1760" fmla="*/ 243417 w 9467172"/>
              <a:gd name="connsiteY1760" fmla="*/ 2019978 h 5980768"/>
              <a:gd name="connsiteX1761" fmla="*/ 462873 w 9467172"/>
              <a:gd name="connsiteY1761" fmla="*/ 2019300 h 5980768"/>
              <a:gd name="connsiteX1762" fmla="*/ 461095 w 9467172"/>
              <a:gd name="connsiteY1762" fmla="*/ 2507234 h 5980768"/>
              <a:gd name="connsiteX1763" fmla="*/ 241638 w 9467172"/>
              <a:gd name="connsiteY1763" fmla="*/ 2507827 h 5980768"/>
              <a:gd name="connsiteX1764" fmla="*/ 20320 w 9467172"/>
              <a:gd name="connsiteY1764" fmla="*/ 2508420 h 5980768"/>
              <a:gd name="connsiteX1765" fmla="*/ 22183 w 9467172"/>
              <a:gd name="connsiteY1765" fmla="*/ 2020655 h 5980768"/>
              <a:gd name="connsiteX1766" fmla="*/ 20320 w 9467172"/>
              <a:gd name="connsiteY1766" fmla="*/ 2515108 h 5980768"/>
              <a:gd name="connsiteX1767" fmla="*/ 461095 w 9467172"/>
              <a:gd name="connsiteY1767" fmla="*/ 2513838 h 5980768"/>
              <a:gd name="connsiteX1768" fmla="*/ 459317 w 9467172"/>
              <a:gd name="connsiteY1768" fmla="*/ 3001942 h 5980768"/>
              <a:gd name="connsiteX1769" fmla="*/ 239776 w 9467172"/>
              <a:gd name="connsiteY1769" fmla="*/ 3002534 h 5980768"/>
              <a:gd name="connsiteX1770" fmla="*/ 18457 w 9467172"/>
              <a:gd name="connsiteY1770" fmla="*/ 3003127 h 5980768"/>
              <a:gd name="connsiteX1771" fmla="*/ 20320 w 9467172"/>
              <a:gd name="connsiteY1771" fmla="*/ 2515193 h 5980768"/>
              <a:gd name="connsiteX1772" fmla="*/ 16595 w 9467172"/>
              <a:gd name="connsiteY1772" fmla="*/ 3497834 h 5980768"/>
              <a:gd name="connsiteX1773" fmla="*/ 18457 w 9467172"/>
              <a:gd name="connsiteY1773" fmla="*/ 3009731 h 5980768"/>
              <a:gd name="connsiteX1774" fmla="*/ 459317 w 9467172"/>
              <a:gd name="connsiteY1774" fmla="*/ 3008546 h 5980768"/>
              <a:gd name="connsiteX1775" fmla="*/ 458470 w 9467172"/>
              <a:gd name="connsiteY1775" fmla="*/ 3252640 h 5980768"/>
              <a:gd name="connsiteX1776" fmla="*/ 457623 w 9467172"/>
              <a:gd name="connsiteY1776" fmla="*/ 3496818 h 5980768"/>
              <a:gd name="connsiteX1777" fmla="*/ 238083 w 9467172"/>
              <a:gd name="connsiteY1777" fmla="*/ 3497326 h 5980768"/>
              <a:gd name="connsiteX1778" fmla="*/ 16679 w 9467172"/>
              <a:gd name="connsiteY1778" fmla="*/ 3497834 h 5980768"/>
              <a:gd name="connsiteX1779" fmla="*/ 14732 w 9467172"/>
              <a:gd name="connsiteY1779" fmla="*/ 3992880 h 5980768"/>
              <a:gd name="connsiteX1780" fmla="*/ 16595 w 9467172"/>
              <a:gd name="connsiteY1780" fmla="*/ 3504608 h 5980768"/>
              <a:gd name="connsiteX1781" fmla="*/ 237998 w 9467172"/>
              <a:gd name="connsiteY1781" fmla="*/ 3504015 h 5980768"/>
              <a:gd name="connsiteX1782" fmla="*/ 457538 w 9467172"/>
              <a:gd name="connsiteY1782" fmla="*/ 3503507 h 5980768"/>
              <a:gd name="connsiteX1783" fmla="*/ 456269 w 9467172"/>
              <a:gd name="connsiteY1783" fmla="*/ 3860800 h 5980768"/>
              <a:gd name="connsiteX1784" fmla="*/ 455761 w 9467172"/>
              <a:gd name="connsiteY1784" fmla="*/ 3991949 h 5980768"/>
              <a:gd name="connsiteX1785" fmla="*/ 236220 w 9467172"/>
              <a:gd name="connsiteY1785" fmla="*/ 3992457 h 5980768"/>
              <a:gd name="connsiteX1786" fmla="*/ 14817 w 9467172"/>
              <a:gd name="connsiteY1786" fmla="*/ 3992965 h 5980768"/>
              <a:gd name="connsiteX1787" fmla="*/ 236135 w 9467172"/>
              <a:gd name="connsiteY1787" fmla="*/ 3999061 h 5980768"/>
              <a:gd name="connsiteX1788" fmla="*/ 455761 w 9467172"/>
              <a:gd name="connsiteY1788" fmla="*/ 3998553 h 5980768"/>
              <a:gd name="connsiteX1789" fmla="*/ 454999 w 9467172"/>
              <a:gd name="connsiteY1789" fmla="*/ 4204801 h 5980768"/>
              <a:gd name="connsiteX1790" fmla="*/ 453983 w 9467172"/>
              <a:gd name="connsiteY1790" fmla="*/ 4487249 h 5980768"/>
              <a:gd name="connsiteX1791" fmla="*/ 339090 w 9467172"/>
              <a:gd name="connsiteY1791" fmla="*/ 4487503 h 5980768"/>
              <a:gd name="connsiteX1792" fmla="*/ 12869 w 9467172"/>
              <a:gd name="connsiteY1792" fmla="*/ 4488096 h 5980768"/>
              <a:gd name="connsiteX1793" fmla="*/ 14732 w 9467172"/>
              <a:gd name="connsiteY1793" fmla="*/ 3999569 h 5980768"/>
              <a:gd name="connsiteX1794" fmla="*/ 236135 w 9467172"/>
              <a:gd name="connsiteY1794" fmla="*/ 3999061 h 5980768"/>
              <a:gd name="connsiteX1795" fmla="*/ 11007 w 9467172"/>
              <a:gd name="connsiteY1795" fmla="*/ 4983481 h 5980768"/>
              <a:gd name="connsiteX1796" fmla="*/ 12869 w 9467172"/>
              <a:gd name="connsiteY1796" fmla="*/ 4494784 h 5980768"/>
              <a:gd name="connsiteX1797" fmla="*/ 129201 w 9467172"/>
              <a:gd name="connsiteY1797" fmla="*/ 4494531 h 5980768"/>
              <a:gd name="connsiteX1798" fmla="*/ 453983 w 9467172"/>
              <a:gd name="connsiteY1798" fmla="*/ 4493853 h 5980768"/>
              <a:gd name="connsiteX1799" fmla="*/ 452204 w 9467172"/>
              <a:gd name="connsiteY1799" fmla="*/ 4982718 h 5980768"/>
              <a:gd name="connsiteX1800" fmla="*/ 232579 w 9467172"/>
              <a:gd name="connsiteY1800" fmla="*/ 4983057 h 5980768"/>
              <a:gd name="connsiteX1801" fmla="*/ 11091 w 9467172"/>
              <a:gd name="connsiteY1801" fmla="*/ 4983396 h 5980768"/>
              <a:gd name="connsiteX1802" fmla="*/ 10922 w 9467172"/>
              <a:gd name="connsiteY1802" fmla="*/ 4990084 h 5980768"/>
              <a:gd name="connsiteX1803" fmla="*/ 232410 w 9467172"/>
              <a:gd name="connsiteY1803" fmla="*/ 4989661 h 5980768"/>
              <a:gd name="connsiteX1804" fmla="*/ 452035 w 9467172"/>
              <a:gd name="connsiteY1804" fmla="*/ 4989238 h 5980768"/>
              <a:gd name="connsiteX1805" fmla="*/ 450765 w 9467172"/>
              <a:gd name="connsiteY1805" fmla="*/ 5341282 h 5980768"/>
              <a:gd name="connsiteX1806" fmla="*/ 450257 w 9467172"/>
              <a:gd name="connsiteY1806" fmla="*/ 5478273 h 5980768"/>
              <a:gd name="connsiteX1807" fmla="*/ 230547 w 9467172"/>
              <a:gd name="connsiteY1807" fmla="*/ 5478611 h 5980768"/>
              <a:gd name="connsiteX1808" fmla="*/ 8975 w 9467172"/>
              <a:gd name="connsiteY1808" fmla="*/ 5478950 h 5980768"/>
              <a:gd name="connsiteX1809" fmla="*/ 10837 w 9467172"/>
              <a:gd name="connsiteY1809" fmla="*/ 4990084 h 5980768"/>
              <a:gd name="connsiteX1810" fmla="*/ 9059 w 9467172"/>
              <a:gd name="connsiteY1810" fmla="*/ 5485723 h 5980768"/>
              <a:gd name="connsiteX1811" fmla="*/ 230632 w 9467172"/>
              <a:gd name="connsiteY1811" fmla="*/ 5485384 h 5980768"/>
              <a:gd name="connsiteX1812" fmla="*/ 450342 w 9467172"/>
              <a:gd name="connsiteY1812" fmla="*/ 5485046 h 5980768"/>
              <a:gd name="connsiteX1813" fmla="*/ 449834 w 9467172"/>
              <a:gd name="connsiteY1813" fmla="*/ 5620767 h 5980768"/>
              <a:gd name="connsiteX1814" fmla="*/ 448564 w 9467172"/>
              <a:gd name="connsiteY1814" fmla="*/ 5974250 h 5980768"/>
              <a:gd name="connsiteX1815" fmla="*/ 7196 w 9467172"/>
              <a:gd name="connsiteY1815" fmla="*/ 5974758 h 5980768"/>
              <a:gd name="connsiteX1816" fmla="*/ 9059 w 9467172"/>
              <a:gd name="connsiteY1816" fmla="*/ 5485723 h 5980768"/>
              <a:gd name="connsiteX1817" fmla="*/ 456946 w 9467172"/>
              <a:gd name="connsiteY1817" fmla="*/ 5622968 h 5980768"/>
              <a:gd name="connsiteX1818" fmla="*/ 457454 w 9467172"/>
              <a:gd name="connsiteY1818" fmla="*/ 5484961 h 5980768"/>
              <a:gd name="connsiteX1819" fmla="*/ 679196 w 9467172"/>
              <a:gd name="connsiteY1819" fmla="*/ 5484623 h 5980768"/>
              <a:gd name="connsiteX1820" fmla="*/ 899075 w 9467172"/>
              <a:gd name="connsiteY1820" fmla="*/ 5484284 h 5980768"/>
              <a:gd name="connsiteX1821" fmla="*/ 898567 w 9467172"/>
              <a:gd name="connsiteY1821" fmla="*/ 5621021 h 5980768"/>
              <a:gd name="connsiteX1822" fmla="*/ 897382 w 9467172"/>
              <a:gd name="connsiteY1822" fmla="*/ 5973657 h 5980768"/>
              <a:gd name="connsiteX1823" fmla="*/ 455676 w 9467172"/>
              <a:gd name="connsiteY1823" fmla="*/ 5974165 h 5980768"/>
              <a:gd name="connsiteX1824" fmla="*/ 456946 w 9467172"/>
              <a:gd name="connsiteY1824" fmla="*/ 5622883 h 5980768"/>
              <a:gd name="connsiteX1825" fmla="*/ 905595 w 9467172"/>
              <a:gd name="connsiteY1825" fmla="*/ 5623222 h 5980768"/>
              <a:gd name="connsiteX1826" fmla="*/ 906103 w 9467172"/>
              <a:gd name="connsiteY1826" fmla="*/ 5484284 h 5980768"/>
              <a:gd name="connsiteX1827" fmla="*/ 1128014 w 9467172"/>
              <a:gd name="connsiteY1827" fmla="*/ 5483945 h 5980768"/>
              <a:gd name="connsiteX1828" fmla="*/ 1347978 w 9467172"/>
              <a:gd name="connsiteY1828" fmla="*/ 5483607 h 5980768"/>
              <a:gd name="connsiteX1829" fmla="*/ 1347555 w 9467172"/>
              <a:gd name="connsiteY1829" fmla="*/ 5621105 h 5980768"/>
              <a:gd name="connsiteX1830" fmla="*/ 1346369 w 9467172"/>
              <a:gd name="connsiteY1830" fmla="*/ 5973149 h 5980768"/>
              <a:gd name="connsiteX1831" fmla="*/ 904409 w 9467172"/>
              <a:gd name="connsiteY1831" fmla="*/ 5973657 h 5980768"/>
              <a:gd name="connsiteX1832" fmla="*/ 905595 w 9467172"/>
              <a:gd name="connsiteY1832" fmla="*/ 5623222 h 5980768"/>
              <a:gd name="connsiteX1833" fmla="*/ 1354413 w 9467172"/>
              <a:gd name="connsiteY1833" fmla="*/ 5623222 h 5980768"/>
              <a:gd name="connsiteX1834" fmla="*/ 1354836 w 9467172"/>
              <a:gd name="connsiteY1834" fmla="*/ 5483522 h 5980768"/>
              <a:gd name="connsiteX1835" fmla="*/ 1576917 w 9467172"/>
              <a:gd name="connsiteY1835" fmla="*/ 5483183 h 5980768"/>
              <a:gd name="connsiteX1836" fmla="*/ 1797050 w 9467172"/>
              <a:gd name="connsiteY1836" fmla="*/ 5482844 h 5980768"/>
              <a:gd name="connsiteX1837" fmla="*/ 1796627 w 9467172"/>
              <a:gd name="connsiteY1837" fmla="*/ 5615348 h 5980768"/>
              <a:gd name="connsiteX1838" fmla="*/ 1795526 w 9467172"/>
              <a:gd name="connsiteY1838" fmla="*/ 5972557 h 5980768"/>
              <a:gd name="connsiteX1839" fmla="*/ 1353227 w 9467172"/>
              <a:gd name="connsiteY1839" fmla="*/ 5973065 h 5980768"/>
              <a:gd name="connsiteX1840" fmla="*/ 1354413 w 9467172"/>
              <a:gd name="connsiteY1840" fmla="*/ 5623137 h 5980768"/>
              <a:gd name="connsiteX1841" fmla="*/ 1803400 w 9467172"/>
              <a:gd name="connsiteY1841" fmla="*/ 5617718 h 5980768"/>
              <a:gd name="connsiteX1842" fmla="*/ 1803823 w 9467172"/>
              <a:gd name="connsiteY1842" fmla="*/ 5482844 h 5980768"/>
              <a:gd name="connsiteX1843" fmla="*/ 2026073 w 9467172"/>
              <a:gd name="connsiteY1843" fmla="*/ 5482506 h 5980768"/>
              <a:gd name="connsiteX1844" fmla="*/ 2246376 w 9467172"/>
              <a:gd name="connsiteY1844" fmla="*/ 5482167 h 5980768"/>
              <a:gd name="connsiteX1845" fmla="*/ 2245953 w 9467172"/>
              <a:gd name="connsiteY1845" fmla="*/ 5617549 h 5980768"/>
              <a:gd name="connsiteX1846" fmla="*/ 2244937 w 9467172"/>
              <a:gd name="connsiteY1846" fmla="*/ 5972049 h 5980768"/>
              <a:gd name="connsiteX1847" fmla="*/ 1802299 w 9467172"/>
              <a:gd name="connsiteY1847" fmla="*/ 5972557 h 5980768"/>
              <a:gd name="connsiteX1848" fmla="*/ 1803400 w 9467172"/>
              <a:gd name="connsiteY1848" fmla="*/ 5617634 h 5980768"/>
              <a:gd name="connsiteX1849" fmla="*/ 2252641 w 9467172"/>
              <a:gd name="connsiteY1849" fmla="*/ 5619750 h 5980768"/>
              <a:gd name="connsiteX1850" fmla="*/ 2253065 w 9467172"/>
              <a:gd name="connsiteY1850" fmla="*/ 5482167 h 5980768"/>
              <a:gd name="connsiteX1851" fmla="*/ 2475484 w 9467172"/>
              <a:gd name="connsiteY1851" fmla="*/ 5481829 h 5980768"/>
              <a:gd name="connsiteX1852" fmla="*/ 2695956 w 9467172"/>
              <a:gd name="connsiteY1852" fmla="*/ 5481490 h 5980768"/>
              <a:gd name="connsiteX1853" fmla="*/ 2695617 w 9467172"/>
              <a:gd name="connsiteY1853" fmla="*/ 5618142 h 5980768"/>
              <a:gd name="connsiteX1854" fmla="*/ 2694601 w 9467172"/>
              <a:gd name="connsiteY1854" fmla="*/ 5971541 h 5980768"/>
              <a:gd name="connsiteX1855" fmla="*/ 2251710 w 9467172"/>
              <a:gd name="connsiteY1855" fmla="*/ 5972049 h 5980768"/>
              <a:gd name="connsiteX1856" fmla="*/ 2252726 w 9467172"/>
              <a:gd name="connsiteY1856" fmla="*/ 5619750 h 5980768"/>
              <a:gd name="connsiteX1857" fmla="*/ 2701967 w 9467172"/>
              <a:gd name="connsiteY1857" fmla="*/ 5620343 h 5980768"/>
              <a:gd name="connsiteX1858" fmla="*/ 2702390 w 9467172"/>
              <a:gd name="connsiteY1858" fmla="*/ 5481490 h 5980768"/>
              <a:gd name="connsiteX1859" fmla="*/ 2924979 w 9467172"/>
              <a:gd name="connsiteY1859" fmla="*/ 5481151 h 5980768"/>
              <a:gd name="connsiteX1860" fmla="*/ 3145536 w 9467172"/>
              <a:gd name="connsiteY1860" fmla="*/ 5480813 h 5980768"/>
              <a:gd name="connsiteX1861" fmla="*/ 3144266 w 9467172"/>
              <a:gd name="connsiteY1861" fmla="*/ 5971033 h 5980768"/>
              <a:gd name="connsiteX1862" fmla="*/ 2701036 w 9467172"/>
              <a:gd name="connsiteY1862" fmla="*/ 5971541 h 5980768"/>
              <a:gd name="connsiteX1863" fmla="*/ 2701967 w 9467172"/>
              <a:gd name="connsiteY1863" fmla="*/ 5620258 h 5980768"/>
              <a:gd name="connsiteX1864" fmla="*/ 3151971 w 9467172"/>
              <a:gd name="connsiteY1864" fmla="*/ 5480813 h 5980768"/>
              <a:gd name="connsiteX1865" fmla="*/ 3374729 w 9467172"/>
              <a:gd name="connsiteY1865" fmla="*/ 5480474 h 5980768"/>
              <a:gd name="connsiteX1866" fmla="*/ 3595455 w 9467172"/>
              <a:gd name="connsiteY1866" fmla="*/ 5480135 h 5980768"/>
              <a:gd name="connsiteX1867" fmla="*/ 3594269 w 9467172"/>
              <a:gd name="connsiteY1867" fmla="*/ 5970525 h 5980768"/>
              <a:gd name="connsiteX1868" fmla="*/ 3150701 w 9467172"/>
              <a:gd name="connsiteY1868" fmla="*/ 5971033 h 5980768"/>
              <a:gd name="connsiteX1869" fmla="*/ 3151971 w 9467172"/>
              <a:gd name="connsiteY1869" fmla="*/ 5480813 h 5980768"/>
              <a:gd name="connsiteX1870" fmla="*/ 3601720 w 9467172"/>
              <a:gd name="connsiteY1870" fmla="*/ 5480135 h 5980768"/>
              <a:gd name="connsiteX1871" fmla="*/ 3824648 w 9467172"/>
              <a:gd name="connsiteY1871" fmla="*/ 5479797 h 5980768"/>
              <a:gd name="connsiteX1872" fmla="*/ 4045543 w 9467172"/>
              <a:gd name="connsiteY1872" fmla="*/ 5479458 h 5980768"/>
              <a:gd name="connsiteX1873" fmla="*/ 4044442 w 9467172"/>
              <a:gd name="connsiteY1873" fmla="*/ 5970017 h 5980768"/>
              <a:gd name="connsiteX1874" fmla="*/ 3600619 w 9467172"/>
              <a:gd name="connsiteY1874" fmla="*/ 5970525 h 5980768"/>
              <a:gd name="connsiteX1875" fmla="*/ 3601805 w 9467172"/>
              <a:gd name="connsiteY1875" fmla="*/ 5480135 h 5980768"/>
              <a:gd name="connsiteX1876" fmla="*/ 4051639 w 9467172"/>
              <a:gd name="connsiteY1876" fmla="*/ 5479373 h 5980768"/>
              <a:gd name="connsiteX1877" fmla="*/ 4274651 w 9467172"/>
              <a:gd name="connsiteY1877" fmla="*/ 5479034 h 5980768"/>
              <a:gd name="connsiteX1878" fmla="*/ 4495631 w 9467172"/>
              <a:gd name="connsiteY1878" fmla="*/ 5478696 h 5980768"/>
              <a:gd name="connsiteX1879" fmla="*/ 4494615 w 9467172"/>
              <a:gd name="connsiteY1879" fmla="*/ 5969424 h 5980768"/>
              <a:gd name="connsiteX1880" fmla="*/ 4050453 w 9467172"/>
              <a:gd name="connsiteY1880" fmla="*/ 5969932 h 5980768"/>
              <a:gd name="connsiteX1881" fmla="*/ 4051554 w 9467172"/>
              <a:gd name="connsiteY1881" fmla="*/ 5479373 h 5980768"/>
              <a:gd name="connsiteX1882" fmla="*/ 4501812 w 9467172"/>
              <a:gd name="connsiteY1882" fmla="*/ 5478696 h 5980768"/>
              <a:gd name="connsiteX1883" fmla="*/ 4724993 w 9467172"/>
              <a:gd name="connsiteY1883" fmla="*/ 5478357 h 5980768"/>
              <a:gd name="connsiteX1884" fmla="*/ 4946142 w 9467172"/>
              <a:gd name="connsiteY1884" fmla="*/ 5478018 h 5980768"/>
              <a:gd name="connsiteX1885" fmla="*/ 4945211 w 9467172"/>
              <a:gd name="connsiteY1885" fmla="*/ 5968916 h 5980768"/>
              <a:gd name="connsiteX1886" fmla="*/ 4500711 w 9467172"/>
              <a:gd name="connsiteY1886" fmla="*/ 5969424 h 5980768"/>
              <a:gd name="connsiteX1887" fmla="*/ 4501727 w 9467172"/>
              <a:gd name="connsiteY1887" fmla="*/ 5478696 h 5980768"/>
              <a:gd name="connsiteX1888" fmla="*/ 4952154 w 9467172"/>
              <a:gd name="connsiteY1888" fmla="*/ 5478018 h 5980768"/>
              <a:gd name="connsiteX1889" fmla="*/ 5175504 w 9467172"/>
              <a:gd name="connsiteY1889" fmla="*/ 5477680 h 5980768"/>
              <a:gd name="connsiteX1890" fmla="*/ 5396823 w 9467172"/>
              <a:gd name="connsiteY1890" fmla="*/ 5477341 h 5980768"/>
              <a:gd name="connsiteX1891" fmla="*/ 5395976 w 9467172"/>
              <a:gd name="connsiteY1891" fmla="*/ 5968408 h 5980768"/>
              <a:gd name="connsiteX1892" fmla="*/ 4951222 w 9467172"/>
              <a:gd name="connsiteY1892" fmla="*/ 5968916 h 5980768"/>
              <a:gd name="connsiteX1893" fmla="*/ 4952154 w 9467172"/>
              <a:gd name="connsiteY1893" fmla="*/ 5478018 h 5980768"/>
              <a:gd name="connsiteX1894" fmla="*/ 5402665 w 9467172"/>
              <a:gd name="connsiteY1894" fmla="*/ 5477341 h 5980768"/>
              <a:gd name="connsiteX1895" fmla="*/ 5626185 w 9467172"/>
              <a:gd name="connsiteY1895" fmla="*/ 5477002 h 5980768"/>
              <a:gd name="connsiteX1896" fmla="*/ 5847673 w 9467172"/>
              <a:gd name="connsiteY1896" fmla="*/ 5476664 h 5980768"/>
              <a:gd name="connsiteX1897" fmla="*/ 5846911 w 9467172"/>
              <a:gd name="connsiteY1897" fmla="*/ 5967900 h 5980768"/>
              <a:gd name="connsiteX1898" fmla="*/ 5401818 w 9467172"/>
              <a:gd name="connsiteY1898" fmla="*/ 5968408 h 5980768"/>
              <a:gd name="connsiteX1899" fmla="*/ 5402665 w 9467172"/>
              <a:gd name="connsiteY1899" fmla="*/ 5477341 h 5980768"/>
              <a:gd name="connsiteX1900" fmla="*/ 5853430 w 9467172"/>
              <a:gd name="connsiteY1900" fmla="*/ 5476579 h 5980768"/>
              <a:gd name="connsiteX1901" fmla="*/ 6077119 w 9467172"/>
              <a:gd name="connsiteY1901" fmla="*/ 5476241 h 5980768"/>
              <a:gd name="connsiteX1902" fmla="*/ 6298692 w 9467172"/>
              <a:gd name="connsiteY1902" fmla="*/ 5475902 h 5980768"/>
              <a:gd name="connsiteX1903" fmla="*/ 6298015 w 9467172"/>
              <a:gd name="connsiteY1903" fmla="*/ 5967223 h 5980768"/>
              <a:gd name="connsiteX1904" fmla="*/ 5852668 w 9467172"/>
              <a:gd name="connsiteY1904" fmla="*/ 5967731 h 5980768"/>
              <a:gd name="connsiteX1905" fmla="*/ 5853430 w 9467172"/>
              <a:gd name="connsiteY1905" fmla="*/ 5476494 h 5980768"/>
              <a:gd name="connsiteX1906" fmla="*/ 6304280 w 9467172"/>
              <a:gd name="connsiteY1906" fmla="*/ 5475902 h 5980768"/>
              <a:gd name="connsiteX1907" fmla="*/ 6528138 w 9467172"/>
              <a:gd name="connsiteY1907" fmla="*/ 5475563 h 5980768"/>
              <a:gd name="connsiteX1908" fmla="*/ 6749881 w 9467172"/>
              <a:gd name="connsiteY1908" fmla="*/ 5475225 h 5980768"/>
              <a:gd name="connsiteX1909" fmla="*/ 6749288 w 9467172"/>
              <a:gd name="connsiteY1909" fmla="*/ 5966715 h 5980768"/>
              <a:gd name="connsiteX1910" fmla="*/ 6303602 w 9467172"/>
              <a:gd name="connsiteY1910" fmla="*/ 5967223 h 5980768"/>
              <a:gd name="connsiteX1911" fmla="*/ 6304280 w 9467172"/>
              <a:gd name="connsiteY1911" fmla="*/ 5475902 h 5980768"/>
              <a:gd name="connsiteX1912" fmla="*/ 6755469 w 9467172"/>
              <a:gd name="connsiteY1912" fmla="*/ 5475225 h 5980768"/>
              <a:gd name="connsiteX1913" fmla="*/ 6979497 w 9467172"/>
              <a:gd name="connsiteY1913" fmla="*/ 5474886 h 5980768"/>
              <a:gd name="connsiteX1914" fmla="*/ 7201323 w 9467172"/>
              <a:gd name="connsiteY1914" fmla="*/ 5474547 h 5980768"/>
              <a:gd name="connsiteX1915" fmla="*/ 7200816 w 9467172"/>
              <a:gd name="connsiteY1915" fmla="*/ 5966207 h 5980768"/>
              <a:gd name="connsiteX1916" fmla="*/ 6754791 w 9467172"/>
              <a:gd name="connsiteY1916" fmla="*/ 5966715 h 5980768"/>
              <a:gd name="connsiteX1917" fmla="*/ 6755385 w 9467172"/>
              <a:gd name="connsiteY1917" fmla="*/ 5475140 h 5980768"/>
              <a:gd name="connsiteX1918" fmla="*/ 7206742 w 9467172"/>
              <a:gd name="connsiteY1918" fmla="*/ 5474463 h 5980768"/>
              <a:gd name="connsiteX1919" fmla="*/ 7430939 w 9467172"/>
              <a:gd name="connsiteY1919" fmla="*/ 5474124 h 5980768"/>
              <a:gd name="connsiteX1920" fmla="*/ 7652936 w 9467172"/>
              <a:gd name="connsiteY1920" fmla="*/ 5473785 h 5980768"/>
              <a:gd name="connsiteX1921" fmla="*/ 7652512 w 9467172"/>
              <a:gd name="connsiteY1921" fmla="*/ 5965614 h 5980768"/>
              <a:gd name="connsiteX1922" fmla="*/ 7206235 w 9467172"/>
              <a:gd name="connsiteY1922" fmla="*/ 5966122 h 5980768"/>
              <a:gd name="connsiteX1923" fmla="*/ 7206742 w 9467172"/>
              <a:gd name="connsiteY1923" fmla="*/ 5474463 h 5980768"/>
              <a:gd name="connsiteX1924" fmla="*/ 7658269 w 9467172"/>
              <a:gd name="connsiteY1924" fmla="*/ 5473785 h 5980768"/>
              <a:gd name="connsiteX1925" fmla="*/ 7882636 w 9467172"/>
              <a:gd name="connsiteY1925" fmla="*/ 5473447 h 5980768"/>
              <a:gd name="connsiteX1926" fmla="*/ 8104802 w 9467172"/>
              <a:gd name="connsiteY1926" fmla="*/ 5473108 h 5980768"/>
              <a:gd name="connsiteX1927" fmla="*/ 8104463 w 9467172"/>
              <a:gd name="connsiteY1927" fmla="*/ 5965106 h 5980768"/>
              <a:gd name="connsiteX1928" fmla="*/ 7657846 w 9467172"/>
              <a:gd name="connsiteY1928" fmla="*/ 5965614 h 5980768"/>
              <a:gd name="connsiteX1929" fmla="*/ 7658269 w 9467172"/>
              <a:gd name="connsiteY1929" fmla="*/ 5473785 h 5980768"/>
              <a:gd name="connsiteX1930" fmla="*/ 8109966 w 9467172"/>
              <a:gd name="connsiteY1930" fmla="*/ 5473108 h 5980768"/>
              <a:gd name="connsiteX1931" fmla="*/ 8334503 w 9467172"/>
              <a:gd name="connsiteY1931" fmla="*/ 5472769 h 5980768"/>
              <a:gd name="connsiteX1932" fmla="*/ 8556752 w 9467172"/>
              <a:gd name="connsiteY1932" fmla="*/ 5472431 h 5980768"/>
              <a:gd name="connsiteX1933" fmla="*/ 8556498 w 9467172"/>
              <a:gd name="connsiteY1933" fmla="*/ 5964598 h 5980768"/>
              <a:gd name="connsiteX1934" fmla="*/ 8109627 w 9467172"/>
              <a:gd name="connsiteY1934" fmla="*/ 5965106 h 5980768"/>
              <a:gd name="connsiteX1935" fmla="*/ 8109966 w 9467172"/>
              <a:gd name="connsiteY1935" fmla="*/ 5473108 h 5980768"/>
              <a:gd name="connsiteX1936" fmla="*/ 8561832 w 9467172"/>
              <a:gd name="connsiteY1936" fmla="*/ 5472431 h 5980768"/>
              <a:gd name="connsiteX1937" fmla="*/ 8786537 w 9467172"/>
              <a:gd name="connsiteY1937" fmla="*/ 5472092 h 5980768"/>
              <a:gd name="connsiteX1938" fmla="*/ 9008956 w 9467172"/>
              <a:gd name="connsiteY1938" fmla="*/ 5471753 h 5980768"/>
              <a:gd name="connsiteX1939" fmla="*/ 9008787 w 9467172"/>
              <a:gd name="connsiteY1939" fmla="*/ 5964090 h 5980768"/>
              <a:gd name="connsiteX1940" fmla="*/ 8561578 w 9467172"/>
              <a:gd name="connsiteY1940" fmla="*/ 5964598 h 5980768"/>
              <a:gd name="connsiteX1941" fmla="*/ 8561832 w 9467172"/>
              <a:gd name="connsiteY1941" fmla="*/ 5472431 h 5980768"/>
              <a:gd name="connsiteX1942" fmla="*/ 9461246 w 9467172"/>
              <a:gd name="connsiteY1942" fmla="*/ 5963497 h 5980768"/>
              <a:gd name="connsiteX1943" fmla="*/ 9013783 w 9467172"/>
              <a:gd name="connsiteY1943" fmla="*/ 5964005 h 5980768"/>
              <a:gd name="connsiteX1944" fmla="*/ 9013952 w 9467172"/>
              <a:gd name="connsiteY1944" fmla="*/ 5471668 h 5980768"/>
              <a:gd name="connsiteX1945" fmla="*/ 9238827 w 9467172"/>
              <a:gd name="connsiteY1945" fmla="*/ 5471330 h 5980768"/>
              <a:gd name="connsiteX1946" fmla="*/ 9461416 w 9467172"/>
              <a:gd name="connsiteY1946" fmla="*/ 5470991 h 5980768"/>
              <a:gd name="connsiteX1947" fmla="*/ 9461416 w 9467172"/>
              <a:gd name="connsiteY1947" fmla="*/ 5963497 h 5980768"/>
              <a:gd name="connsiteX1948" fmla="*/ 9461416 w 9467172"/>
              <a:gd name="connsiteY1948" fmla="*/ 4973236 h 5980768"/>
              <a:gd name="connsiteX1949" fmla="*/ 9461416 w 9467172"/>
              <a:gd name="connsiteY1949" fmla="*/ 5465573 h 5980768"/>
              <a:gd name="connsiteX1950" fmla="*/ 9238827 w 9467172"/>
              <a:gd name="connsiteY1950" fmla="*/ 5465911 h 5980768"/>
              <a:gd name="connsiteX1951" fmla="*/ 9013952 w 9467172"/>
              <a:gd name="connsiteY1951" fmla="*/ 5466250 h 5980768"/>
              <a:gd name="connsiteX1952" fmla="*/ 9014121 w 9467172"/>
              <a:gd name="connsiteY1952" fmla="*/ 4974083 h 5980768"/>
              <a:gd name="connsiteX1953" fmla="*/ 9238911 w 9467172"/>
              <a:gd name="connsiteY1953" fmla="*/ 4973659 h 5980768"/>
              <a:gd name="connsiteX1954" fmla="*/ 9461416 w 9467172"/>
              <a:gd name="connsiteY1954" fmla="*/ 4973236 h 5980768"/>
              <a:gd name="connsiteX1955" fmla="*/ 9461669 w 9467172"/>
              <a:gd name="connsiteY1955" fmla="*/ 3480901 h 5980768"/>
              <a:gd name="connsiteX1956" fmla="*/ 9461669 w 9467172"/>
              <a:gd name="connsiteY1956" fmla="*/ 3972645 h 5980768"/>
              <a:gd name="connsiteX1957" fmla="*/ 9014460 w 9467172"/>
              <a:gd name="connsiteY1957" fmla="*/ 3973576 h 5980768"/>
              <a:gd name="connsiteX1958" fmla="*/ 9014460 w 9467172"/>
              <a:gd name="connsiteY1958" fmla="*/ 3767498 h 5980768"/>
              <a:gd name="connsiteX1959" fmla="*/ 9014629 w 9467172"/>
              <a:gd name="connsiteY1959" fmla="*/ 3482002 h 5980768"/>
              <a:gd name="connsiteX1960" fmla="*/ 9239335 w 9467172"/>
              <a:gd name="connsiteY1960" fmla="*/ 3481409 h 5980768"/>
              <a:gd name="connsiteX1961" fmla="*/ 9461753 w 9467172"/>
              <a:gd name="connsiteY1961" fmla="*/ 3480816 h 5980768"/>
              <a:gd name="connsiteX1962" fmla="*/ 9014799 w 9467172"/>
              <a:gd name="connsiteY1962" fmla="*/ 2979590 h 5980768"/>
              <a:gd name="connsiteX1963" fmla="*/ 9014968 w 9467172"/>
              <a:gd name="connsiteY1963" fmla="*/ 2488354 h 5980768"/>
              <a:gd name="connsiteX1964" fmla="*/ 9410446 w 9467172"/>
              <a:gd name="connsiteY1964" fmla="*/ 2487168 h 5980768"/>
              <a:gd name="connsiteX1965" fmla="*/ 9461838 w 9467172"/>
              <a:gd name="connsiteY1965" fmla="*/ 2486999 h 5980768"/>
              <a:gd name="connsiteX1966" fmla="*/ 9461838 w 9467172"/>
              <a:gd name="connsiteY1966" fmla="*/ 2978404 h 5980768"/>
              <a:gd name="connsiteX1967" fmla="*/ 9239419 w 9467172"/>
              <a:gd name="connsiteY1967" fmla="*/ 2978997 h 5980768"/>
              <a:gd name="connsiteX1968" fmla="*/ 9014799 w 9467172"/>
              <a:gd name="connsiteY1968" fmla="*/ 2979590 h 5980768"/>
              <a:gd name="connsiteX1969" fmla="*/ 9461838 w 9467172"/>
              <a:gd name="connsiteY1969" fmla="*/ 2481496 h 5980768"/>
              <a:gd name="connsiteX1970" fmla="*/ 9014968 w 9467172"/>
              <a:gd name="connsiteY1970" fmla="*/ 2482766 h 5980768"/>
              <a:gd name="connsiteX1971" fmla="*/ 9014968 w 9467172"/>
              <a:gd name="connsiteY1971" fmla="*/ 2142152 h 5980768"/>
              <a:gd name="connsiteX1972" fmla="*/ 9015137 w 9467172"/>
              <a:gd name="connsiteY1972" fmla="*/ 1991784 h 5980768"/>
              <a:gd name="connsiteX1973" fmla="*/ 9239673 w 9467172"/>
              <a:gd name="connsiteY1973" fmla="*/ 1991022 h 5980768"/>
              <a:gd name="connsiteX1974" fmla="*/ 9461923 w 9467172"/>
              <a:gd name="connsiteY1974" fmla="*/ 1990344 h 5980768"/>
              <a:gd name="connsiteX1975" fmla="*/ 9461923 w 9467172"/>
              <a:gd name="connsiteY1975" fmla="*/ 2481496 h 5980768"/>
              <a:gd name="connsiteX1976" fmla="*/ 9015137 w 9467172"/>
              <a:gd name="connsiteY1976" fmla="*/ 1986196 h 5980768"/>
              <a:gd name="connsiteX1977" fmla="*/ 9015137 w 9467172"/>
              <a:gd name="connsiteY1977" fmla="*/ 1714246 h 5980768"/>
              <a:gd name="connsiteX1978" fmla="*/ 9015306 w 9467172"/>
              <a:gd name="connsiteY1978" fmla="*/ 1495383 h 5980768"/>
              <a:gd name="connsiteX1979" fmla="*/ 9462008 w 9467172"/>
              <a:gd name="connsiteY1979" fmla="*/ 1493859 h 5980768"/>
              <a:gd name="connsiteX1980" fmla="*/ 9462008 w 9467172"/>
              <a:gd name="connsiteY1980" fmla="*/ 1984841 h 5980768"/>
              <a:gd name="connsiteX1981" fmla="*/ 9239673 w 9467172"/>
              <a:gd name="connsiteY1981" fmla="*/ 1985518 h 5980768"/>
              <a:gd name="connsiteX1982" fmla="*/ 9015137 w 9467172"/>
              <a:gd name="connsiteY1982" fmla="*/ 1986196 h 5980768"/>
              <a:gd name="connsiteX1983" fmla="*/ 9462008 w 9467172"/>
              <a:gd name="connsiteY1983" fmla="*/ 1488355 h 5980768"/>
              <a:gd name="connsiteX1984" fmla="*/ 9015306 w 9467172"/>
              <a:gd name="connsiteY1984" fmla="*/ 1489880 h 5980768"/>
              <a:gd name="connsiteX1985" fmla="*/ 9015476 w 9467172"/>
              <a:gd name="connsiteY1985" fmla="*/ 999236 h 5980768"/>
              <a:gd name="connsiteX1986" fmla="*/ 9462092 w 9467172"/>
              <a:gd name="connsiteY1986" fmla="*/ 997627 h 5980768"/>
              <a:gd name="connsiteX1987" fmla="*/ 9462092 w 9467172"/>
              <a:gd name="connsiteY1987" fmla="*/ 1488440 h 5980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Lst>
            <a:rect l="l" t="t" r="r" b="b"/>
            <a:pathLst>
              <a:path w="9467172" h="5980768">
                <a:moveTo>
                  <a:pt x="9467172" y="0"/>
                </a:moveTo>
                <a:lnTo>
                  <a:pt x="9010819" y="1863"/>
                </a:lnTo>
                <a:lnTo>
                  <a:pt x="9010819" y="1863"/>
                </a:lnTo>
                <a:cubicBezTo>
                  <a:pt x="9010819" y="1863"/>
                  <a:pt x="8559546" y="3725"/>
                  <a:pt x="8559546" y="3725"/>
                </a:cubicBezTo>
                <a:lnTo>
                  <a:pt x="8559546" y="3725"/>
                </a:lnTo>
                <a:cubicBezTo>
                  <a:pt x="8559546" y="3725"/>
                  <a:pt x="8108527" y="5503"/>
                  <a:pt x="8108527" y="5503"/>
                </a:cubicBezTo>
                <a:lnTo>
                  <a:pt x="8108527" y="5503"/>
                </a:lnTo>
                <a:cubicBezTo>
                  <a:pt x="8108527" y="5503"/>
                  <a:pt x="7657677" y="7281"/>
                  <a:pt x="7657677" y="7281"/>
                </a:cubicBezTo>
                <a:lnTo>
                  <a:pt x="7657677" y="7281"/>
                </a:lnTo>
                <a:cubicBezTo>
                  <a:pt x="7657677" y="7281"/>
                  <a:pt x="7206996" y="9059"/>
                  <a:pt x="7206996" y="9059"/>
                </a:cubicBezTo>
                <a:lnTo>
                  <a:pt x="7206996" y="9059"/>
                </a:lnTo>
                <a:cubicBezTo>
                  <a:pt x="7206996" y="9059"/>
                  <a:pt x="6756485" y="10837"/>
                  <a:pt x="6756485" y="10837"/>
                </a:cubicBezTo>
                <a:lnTo>
                  <a:pt x="6756485" y="10837"/>
                </a:lnTo>
                <a:cubicBezTo>
                  <a:pt x="6756485" y="10837"/>
                  <a:pt x="6306227" y="12615"/>
                  <a:pt x="6306227" y="12615"/>
                </a:cubicBezTo>
                <a:lnTo>
                  <a:pt x="6306227" y="12615"/>
                </a:lnTo>
                <a:cubicBezTo>
                  <a:pt x="6306227" y="12615"/>
                  <a:pt x="5856140" y="14393"/>
                  <a:pt x="5856140" y="14393"/>
                </a:cubicBezTo>
                <a:lnTo>
                  <a:pt x="5856140" y="14393"/>
                </a:lnTo>
                <a:cubicBezTo>
                  <a:pt x="5856140" y="14393"/>
                  <a:pt x="5406221" y="16171"/>
                  <a:pt x="5406221" y="16171"/>
                </a:cubicBezTo>
                <a:lnTo>
                  <a:pt x="5406221" y="16171"/>
                </a:lnTo>
                <a:cubicBezTo>
                  <a:pt x="5406221" y="16171"/>
                  <a:pt x="4956472" y="17949"/>
                  <a:pt x="4956472" y="17949"/>
                </a:cubicBezTo>
                <a:lnTo>
                  <a:pt x="4956472" y="17949"/>
                </a:lnTo>
                <a:cubicBezTo>
                  <a:pt x="4956472" y="17949"/>
                  <a:pt x="4506976" y="19727"/>
                  <a:pt x="4506976" y="19727"/>
                </a:cubicBezTo>
                <a:lnTo>
                  <a:pt x="4506976" y="19727"/>
                </a:lnTo>
                <a:cubicBezTo>
                  <a:pt x="4506976" y="19727"/>
                  <a:pt x="4057650" y="21505"/>
                  <a:pt x="4057650" y="21505"/>
                </a:cubicBezTo>
                <a:lnTo>
                  <a:pt x="4057650" y="21505"/>
                </a:lnTo>
                <a:cubicBezTo>
                  <a:pt x="4057650" y="21505"/>
                  <a:pt x="3608493" y="23283"/>
                  <a:pt x="3608493" y="23283"/>
                </a:cubicBezTo>
                <a:lnTo>
                  <a:pt x="3608493" y="23283"/>
                </a:lnTo>
                <a:cubicBezTo>
                  <a:pt x="3608493" y="23283"/>
                  <a:pt x="3159590" y="25061"/>
                  <a:pt x="3159590" y="25061"/>
                </a:cubicBezTo>
                <a:lnTo>
                  <a:pt x="3159590" y="25061"/>
                </a:lnTo>
                <a:cubicBezTo>
                  <a:pt x="3159590" y="25061"/>
                  <a:pt x="2710857" y="26839"/>
                  <a:pt x="2710857" y="26839"/>
                </a:cubicBezTo>
                <a:lnTo>
                  <a:pt x="2710857" y="26839"/>
                </a:lnTo>
                <a:cubicBezTo>
                  <a:pt x="2710857" y="26839"/>
                  <a:pt x="2262293" y="28617"/>
                  <a:pt x="2262293" y="28617"/>
                </a:cubicBezTo>
                <a:lnTo>
                  <a:pt x="2262293" y="28617"/>
                </a:lnTo>
                <a:cubicBezTo>
                  <a:pt x="2262293" y="28617"/>
                  <a:pt x="1813898" y="30395"/>
                  <a:pt x="1813898" y="30395"/>
                </a:cubicBezTo>
                <a:lnTo>
                  <a:pt x="1813898" y="30395"/>
                </a:lnTo>
                <a:cubicBezTo>
                  <a:pt x="1813898" y="30395"/>
                  <a:pt x="1365758" y="32173"/>
                  <a:pt x="1365758" y="32173"/>
                </a:cubicBezTo>
                <a:lnTo>
                  <a:pt x="1365758" y="32173"/>
                </a:lnTo>
                <a:cubicBezTo>
                  <a:pt x="1365758" y="32173"/>
                  <a:pt x="917787" y="33951"/>
                  <a:pt x="917787" y="33951"/>
                </a:cubicBezTo>
                <a:lnTo>
                  <a:pt x="917787" y="33951"/>
                </a:lnTo>
                <a:cubicBezTo>
                  <a:pt x="917787" y="33951"/>
                  <a:pt x="469985" y="35729"/>
                  <a:pt x="469985" y="35729"/>
                </a:cubicBezTo>
                <a:lnTo>
                  <a:pt x="469985" y="35729"/>
                </a:lnTo>
                <a:cubicBezTo>
                  <a:pt x="469985" y="35729"/>
                  <a:pt x="22352" y="37507"/>
                  <a:pt x="22352" y="37507"/>
                </a:cubicBezTo>
                <a:lnTo>
                  <a:pt x="20489" y="537887"/>
                </a:lnTo>
                <a:lnTo>
                  <a:pt x="20489" y="537887"/>
                </a:lnTo>
                <a:cubicBezTo>
                  <a:pt x="20489" y="537887"/>
                  <a:pt x="18627" y="1031748"/>
                  <a:pt x="18627" y="1031748"/>
                </a:cubicBezTo>
                <a:lnTo>
                  <a:pt x="18627" y="1031748"/>
                </a:lnTo>
                <a:cubicBezTo>
                  <a:pt x="18627" y="1031748"/>
                  <a:pt x="16764" y="1519089"/>
                  <a:pt x="16764" y="1519089"/>
                </a:cubicBezTo>
                <a:lnTo>
                  <a:pt x="16764" y="1519089"/>
                </a:lnTo>
                <a:cubicBezTo>
                  <a:pt x="16764" y="1519089"/>
                  <a:pt x="14901" y="2013374"/>
                  <a:pt x="14901" y="2013374"/>
                </a:cubicBezTo>
                <a:lnTo>
                  <a:pt x="14901" y="2013374"/>
                </a:lnTo>
                <a:lnTo>
                  <a:pt x="13038" y="2514516"/>
                </a:lnTo>
                <a:lnTo>
                  <a:pt x="13038" y="2514516"/>
                </a:lnTo>
                <a:cubicBezTo>
                  <a:pt x="13038" y="2514516"/>
                  <a:pt x="11176" y="3002450"/>
                  <a:pt x="11176" y="3002450"/>
                </a:cubicBezTo>
                <a:lnTo>
                  <a:pt x="11176" y="3002450"/>
                </a:lnTo>
                <a:cubicBezTo>
                  <a:pt x="11176" y="3002450"/>
                  <a:pt x="9313" y="3497242"/>
                  <a:pt x="9313" y="3497242"/>
                </a:cubicBezTo>
                <a:lnTo>
                  <a:pt x="9313" y="3497242"/>
                </a:lnTo>
                <a:cubicBezTo>
                  <a:pt x="9313" y="3497242"/>
                  <a:pt x="7450" y="3992203"/>
                  <a:pt x="7450" y="3992203"/>
                </a:cubicBezTo>
                <a:lnTo>
                  <a:pt x="7450" y="3992203"/>
                </a:lnTo>
                <a:cubicBezTo>
                  <a:pt x="7450" y="3992203"/>
                  <a:pt x="7450" y="3996521"/>
                  <a:pt x="7450" y="3996521"/>
                </a:cubicBezTo>
                <a:lnTo>
                  <a:pt x="7450" y="3998892"/>
                </a:lnTo>
                <a:cubicBezTo>
                  <a:pt x="7450" y="3998892"/>
                  <a:pt x="7450" y="3998892"/>
                  <a:pt x="7450" y="3998892"/>
                </a:cubicBezTo>
                <a:lnTo>
                  <a:pt x="5588" y="4494107"/>
                </a:lnTo>
                <a:lnTo>
                  <a:pt x="5588" y="4494107"/>
                </a:lnTo>
                <a:cubicBezTo>
                  <a:pt x="5588" y="4494107"/>
                  <a:pt x="3725" y="4982803"/>
                  <a:pt x="3725" y="4982803"/>
                </a:cubicBezTo>
                <a:lnTo>
                  <a:pt x="3725" y="4982803"/>
                </a:lnTo>
                <a:cubicBezTo>
                  <a:pt x="3725" y="4982803"/>
                  <a:pt x="1863" y="5478357"/>
                  <a:pt x="1863" y="5478357"/>
                </a:cubicBezTo>
                <a:lnTo>
                  <a:pt x="1863" y="5478357"/>
                </a:lnTo>
                <a:cubicBezTo>
                  <a:pt x="1863" y="5478357"/>
                  <a:pt x="0" y="5980769"/>
                  <a:pt x="0" y="5980769"/>
                </a:cubicBezTo>
                <a:lnTo>
                  <a:pt x="455761" y="5980176"/>
                </a:lnTo>
                <a:lnTo>
                  <a:pt x="455761" y="5980176"/>
                </a:lnTo>
                <a:cubicBezTo>
                  <a:pt x="455761" y="5980176"/>
                  <a:pt x="901023" y="5979584"/>
                  <a:pt x="901023" y="5979584"/>
                </a:cubicBezTo>
                <a:lnTo>
                  <a:pt x="904409" y="5979584"/>
                </a:lnTo>
                <a:cubicBezTo>
                  <a:pt x="904409" y="5979584"/>
                  <a:pt x="904409" y="5979584"/>
                  <a:pt x="904409" y="5979584"/>
                </a:cubicBezTo>
                <a:lnTo>
                  <a:pt x="1349925" y="5978991"/>
                </a:lnTo>
                <a:lnTo>
                  <a:pt x="1353312" y="5978991"/>
                </a:lnTo>
                <a:cubicBezTo>
                  <a:pt x="1353312" y="5978991"/>
                  <a:pt x="1353312" y="5978991"/>
                  <a:pt x="1353312" y="5978991"/>
                </a:cubicBezTo>
                <a:lnTo>
                  <a:pt x="1799082" y="5978399"/>
                </a:lnTo>
                <a:lnTo>
                  <a:pt x="1802384" y="5978399"/>
                </a:lnTo>
                <a:cubicBezTo>
                  <a:pt x="1802384" y="5978399"/>
                  <a:pt x="1802384" y="5978399"/>
                  <a:pt x="1802384" y="5978399"/>
                </a:cubicBezTo>
                <a:lnTo>
                  <a:pt x="2248408" y="5977806"/>
                </a:lnTo>
                <a:lnTo>
                  <a:pt x="2251625" y="5977806"/>
                </a:lnTo>
                <a:cubicBezTo>
                  <a:pt x="2251625" y="5977806"/>
                  <a:pt x="2251625" y="5977806"/>
                  <a:pt x="2251625" y="5977806"/>
                </a:cubicBezTo>
                <a:lnTo>
                  <a:pt x="2697903" y="5977213"/>
                </a:lnTo>
                <a:lnTo>
                  <a:pt x="2701121" y="5977213"/>
                </a:lnTo>
                <a:cubicBezTo>
                  <a:pt x="2701121" y="5977213"/>
                  <a:pt x="2701121" y="5977213"/>
                  <a:pt x="2701121" y="5977213"/>
                </a:cubicBezTo>
                <a:lnTo>
                  <a:pt x="3147653" y="5976621"/>
                </a:lnTo>
                <a:lnTo>
                  <a:pt x="3150785" y="5976621"/>
                </a:lnTo>
                <a:cubicBezTo>
                  <a:pt x="3150785" y="5976621"/>
                  <a:pt x="3150785" y="5976621"/>
                  <a:pt x="3150785" y="5976621"/>
                </a:cubicBezTo>
                <a:lnTo>
                  <a:pt x="3597571" y="5976028"/>
                </a:lnTo>
                <a:lnTo>
                  <a:pt x="3600619" y="5976028"/>
                </a:lnTo>
                <a:cubicBezTo>
                  <a:pt x="3600619" y="5976028"/>
                  <a:pt x="3600619" y="5976028"/>
                  <a:pt x="3600619" y="5976028"/>
                </a:cubicBezTo>
                <a:lnTo>
                  <a:pt x="4047659" y="5975435"/>
                </a:lnTo>
                <a:lnTo>
                  <a:pt x="4050707" y="5975435"/>
                </a:lnTo>
                <a:cubicBezTo>
                  <a:pt x="4050707" y="5975435"/>
                  <a:pt x="4050707" y="5975435"/>
                  <a:pt x="4050707" y="5975435"/>
                </a:cubicBezTo>
                <a:lnTo>
                  <a:pt x="4498001" y="5974842"/>
                </a:lnTo>
                <a:lnTo>
                  <a:pt x="4500965" y="5974842"/>
                </a:lnTo>
                <a:cubicBezTo>
                  <a:pt x="4500965" y="5974842"/>
                  <a:pt x="4500965" y="5974842"/>
                  <a:pt x="4500965" y="5974842"/>
                </a:cubicBezTo>
                <a:lnTo>
                  <a:pt x="4948513" y="5974250"/>
                </a:lnTo>
                <a:lnTo>
                  <a:pt x="4951391" y="5974250"/>
                </a:lnTo>
                <a:cubicBezTo>
                  <a:pt x="4951391" y="5974250"/>
                  <a:pt x="4951391" y="5974250"/>
                  <a:pt x="4951391" y="5974250"/>
                </a:cubicBezTo>
                <a:lnTo>
                  <a:pt x="5399193" y="5973657"/>
                </a:lnTo>
                <a:lnTo>
                  <a:pt x="5402072" y="5973657"/>
                </a:lnTo>
                <a:cubicBezTo>
                  <a:pt x="5402072" y="5973657"/>
                  <a:pt x="5402072" y="5973657"/>
                  <a:pt x="5402072" y="5973657"/>
                </a:cubicBezTo>
                <a:lnTo>
                  <a:pt x="5850043" y="5973065"/>
                </a:lnTo>
                <a:lnTo>
                  <a:pt x="5852838" y="5973065"/>
                </a:lnTo>
                <a:cubicBezTo>
                  <a:pt x="5852838" y="5973065"/>
                  <a:pt x="5852838" y="5973065"/>
                  <a:pt x="5852838" y="5973065"/>
                </a:cubicBezTo>
                <a:lnTo>
                  <a:pt x="6301063" y="5972472"/>
                </a:lnTo>
                <a:lnTo>
                  <a:pt x="6303772" y="5972472"/>
                </a:lnTo>
                <a:cubicBezTo>
                  <a:pt x="6303772" y="5972472"/>
                  <a:pt x="6303772" y="5972472"/>
                  <a:pt x="6303772" y="5972472"/>
                </a:cubicBezTo>
                <a:lnTo>
                  <a:pt x="6752252" y="5971879"/>
                </a:lnTo>
                <a:lnTo>
                  <a:pt x="6754961" y="5971879"/>
                </a:lnTo>
                <a:cubicBezTo>
                  <a:pt x="6754961" y="5971879"/>
                  <a:pt x="6754961" y="5971879"/>
                  <a:pt x="6754961" y="5971879"/>
                </a:cubicBezTo>
                <a:lnTo>
                  <a:pt x="7203694" y="5971287"/>
                </a:lnTo>
                <a:lnTo>
                  <a:pt x="7206319" y="5971287"/>
                </a:lnTo>
                <a:cubicBezTo>
                  <a:pt x="7206319" y="5971287"/>
                  <a:pt x="7206319" y="5971287"/>
                  <a:pt x="7206319" y="5971287"/>
                </a:cubicBezTo>
                <a:lnTo>
                  <a:pt x="7655306" y="5970694"/>
                </a:lnTo>
                <a:lnTo>
                  <a:pt x="7657931" y="5970694"/>
                </a:lnTo>
                <a:cubicBezTo>
                  <a:pt x="7657931" y="5970694"/>
                  <a:pt x="7657931" y="5970694"/>
                  <a:pt x="7657931" y="5970694"/>
                </a:cubicBezTo>
                <a:lnTo>
                  <a:pt x="8107172" y="5970101"/>
                </a:lnTo>
                <a:lnTo>
                  <a:pt x="8109712" y="5970101"/>
                </a:lnTo>
                <a:cubicBezTo>
                  <a:pt x="8109712" y="5970101"/>
                  <a:pt x="8109712" y="5970101"/>
                  <a:pt x="8109712" y="5970101"/>
                </a:cubicBezTo>
                <a:lnTo>
                  <a:pt x="8559207" y="5969508"/>
                </a:lnTo>
                <a:lnTo>
                  <a:pt x="8561663" y="5969508"/>
                </a:lnTo>
                <a:cubicBezTo>
                  <a:pt x="8561663" y="5969508"/>
                  <a:pt x="8561663" y="5969508"/>
                  <a:pt x="8561663" y="5969508"/>
                </a:cubicBezTo>
                <a:lnTo>
                  <a:pt x="9011412" y="5968916"/>
                </a:lnTo>
                <a:lnTo>
                  <a:pt x="9013868" y="5968916"/>
                </a:lnTo>
                <a:cubicBezTo>
                  <a:pt x="9013868" y="5968916"/>
                  <a:pt x="9013868" y="5968916"/>
                  <a:pt x="9013868" y="5968916"/>
                </a:cubicBezTo>
                <a:lnTo>
                  <a:pt x="9463870" y="5968323"/>
                </a:lnTo>
                <a:lnTo>
                  <a:pt x="9466241" y="5968323"/>
                </a:lnTo>
                <a:cubicBezTo>
                  <a:pt x="9466241" y="5968323"/>
                  <a:pt x="9466241" y="5467689"/>
                  <a:pt x="9466241" y="5467689"/>
                </a:cubicBezTo>
                <a:lnTo>
                  <a:pt x="9466241" y="5464895"/>
                </a:lnTo>
                <a:cubicBezTo>
                  <a:pt x="9466241" y="5464895"/>
                  <a:pt x="9466241" y="5464895"/>
                  <a:pt x="9466241" y="5464895"/>
                </a:cubicBezTo>
                <a:lnTo>
                  <a:pt x="9466241" y="4972558"/>
                </a:lnTo>
                <a:cubicBezTo>
                  <a:pt x="9466241" y="4972558"/>
                  <a:pt x="9466241" y="4972558"/>
                  <a:pt x="9466241" y="4972558"/>
                </a:cubicBezTo>
                <a:lnTo>
                  <a:pt x="9466241" y="4474973"/>
                </a:lnTo>
                <a:cubicBezTo>
                  <a:pt x="9466241" y="4474973"/>
                  <a:pt x="9466241" y="4474973"/>
                  <a:pt x="9466241" y="4474973"/>
                </a:cubicBezTo>
                <a:lnTo>
                  <a:pt x="9466241" y="3977556"/>
                </a:lnTo>
                <a:cubicBezTo>
                  <a:pt x="9466241" y="3977556"/>
                  <a:pt x="9466326" y="3977556"/>
                  <a:pt x="9466326" y="3977556"/>
                </a:cubicBezTo>
                <a:lnTo>
                  <a:pt x="9466326" y="3480308"/>
                </a:lnTo>
                <a:cubicBezTo>
                  <a:pt x="9466326" y="3480308"/>
                  <a:pt x="9466326" y="3480308"/>
                  <a:pt x="9466326" y="3480308"/>
                </a:cubicBezTo>
                <a:lnTo>
                  <a:pt x="9466326" y="2980775"/>
                </a:lnTo>
                <a:cubicBezTo>
                  <a:pt x="9466326" y="2980775"/>
                  <a:pt x="9466326" y="2977812"/>
                  <a:pt x="9466326" y="2977812"/>
                </a:cubicBezTo>
                <a:lnTo>
                  <a:pt x="9466326" y="2977812"/>
                </a:lnTo>
                <a:cubicBezTo>
                  <a:pt x="9466326" y="2977812"/>
                  <a:pt x="9466326" y="2486406"/>
                  <a:pt x="9466326" y="2486406"/>
                </a:cubicBezTo>
                <a:lnTo>
                  <a:pt x="9466326" y="2486406"/>
                </a:lnTo>
                <a:cubicBezTo>
                  <a:pt x="9466326" y="2486406"/>
                  <a:pt x="9466326" y="1989751"/>
                  <a:pt x="9466326" y="1989751"/>
                </a:cubicBezTo>
                <a:lnTo>
                  <a:pt x="9466326" y="1989751"/>
                </a:lnTo>
                <a:cubicBezTo>
                  <a:pt x="9466326" y="1989751"/>
                  <a:pt x="9466326" y="1986449"/>
                  <a:pt x="9466326" y="1986449"/>
                </a:cubicBezTo>
                <a:lnTo>
                  <a:pt x="9466326" y="1984248"/>
                </a:lnTo>
                <a:cubicBezTo>
                  <a:pt x="9466326" y="1984248"/>
                  <a:pt x="9466326" y="1984248"/>
                  <a:pt x="9466326" y="1984248"/>
                </a:cubicBezTo>
                <a:lnTo>
                  <a:pt x="9466326" y="1487763"/>
                </a:lnTo>
                <a:cubicBezTo>
                  <a:pt x="9466326" y="1487763"/>
                  <a:pt x="9466326" y="1487763"/>
                  <a:pt x="9466326" y="1487763"/>
                </a:cubicBezTo>
                <a:lnTo>
                  <a:pt x="9466326" y="996950"/>
                </a:lnTo>
                <a:cubicBezTo>
                  <a:pt x="9466326" y="996950"/>
                  <a:pt x="9466326" y="996950"/>
                  <a:pt x="9466326" y="996950"/>
                </a:cubicBezTo>
                <a:lnTo>
                  <a:pt x="9466326" y="495300"/>
                </a:lnTo>
                <a:cubicBezTo>
                  <a:pt x="9466326" y="495300"/>
                  <a:pt x="9466326" y="495300"/>
                  <a:pt x="9466326" y="495300"/>
                </a:cubicBezTo>
                <a:lnTo>
                  <a:pt x="9466326" y="0"/>
                </a:lnTo>
                <a:close/>
                <a:moveTo>
                  <a:pt x="9461753" y="2983908"/>
                </a:moveTo>
                <a:lnTo>
                  <a:pt x="9461753" y="3475482"/>
                </a:lnTo>
                <a:cubicBezTo>
                  <a:pt x="9461753" y="3475482"/>
                  <a:pt x="9239335" y="3475990"/>
                  <a:pt x="9239335" y="3475990"/>
                </a:cubicBezTo>
                <a:lnTo>
                  <a:pt x="9014629" y="3476498"/>
                </a:lnTo>
                <a:lnTo>
                  <a:pt x="9014799" y="2985093"/>
                </a:lnTo>
                <a:lnTo>
                  <a:pt x="9239419" y="2984500"/>
                </a:lnTo>
                <a:lnTo>
                  <a:pt x="9461753" y="2983908"/>
                </a:lnTo>
                <a:close/>
                <a:moveTo>
                  <a:pt x="9238911" y="4968071"/>
                </a:moveTo>
                <a:lnTo>
                  <a:pt x="9014121" y="4968410"/>
                </a:lnTo>
                <a:lnTo>
                  <a:pt x="9014121" y="4722368"/>
                </a:lnTo>
                <a:cubicBezTo>
                  <a:pt x="9014121" y="4722368"/>
                  <a:pt x="9014290" y="4476412"/>
                  <a:pt x="9014290" y="4476412"/>
                </a:cubicBezTo>
                <a:lnTo>
                  <a:pt x="9135449" y="4476158"/>
                </a:lnTo>
                <a:lnTo>
                  <a:pt x="9461585" y="4475481"/>
                </a:lnTo>
                <a:lnTo>
                  <a:pt x="9461585" y="4967648"/>
                </a:lnTo>
                <a:cubicBezTo>
                  <a:pt x="9461585" y="4967648"/>
                  <a:pt x="9238996" y="4967986"/>
                  <a:pt x="9238996" y="4967986"/>
                </a:cubicBezTo>
                <a:close/>
                <a:moveTo>
                  <a:pt x="457538" y="5478357"/>
                </a:moveTo>
                <a:lnTo>
                  <a:pt x="458046" y="5339165"/>
                </a:lnTo>
                <a:lnTo>
                  <a:pt x="459317" y="4989323"/>
                </a:lnTo>
                <a:lnTo>
                  <a:pt x="680974" y="4988899"/>
                </a:lnTo>
                <a:lnTo>
                  <a:pt x="900769" y="4988476"/>
                </a:lnTo>
                <a:lnTo>
                  <a:pt x="899583" y="5342213"/>
                </a:lnTo>
                <a:lnTo>
                  <a:pt x="899075" y="5477680"/>
                </a:lnTo>
                <a:lnTo>
                  <a:pt x="679196" y="5478018"/>
                </a:lnTo>
                <a:lnTo>
                  <a:pt x="457454" y="5478357"/>
                </a:lnTo>
                <a:close/>
                <a:moveTo>
                  <a:pt x="475319" y="536787"/>
                </a:moveTo>
                <a:lnTo>
                  <a:pt x="696637" y="535940"/>
                </a:lnTo>
                <a:lnTo>
                  <a:pt x="916093" y="535093"/>
                </a:lnTo>
                <a:lnTo>
                  <a:pt x="915331" y="753279"/>
                </a:lnTo>
                <a:lnTo>
                  <a:pt x="914400" y="1022604"/>
                </a:lnTo>
                <a:lnTo>
                  <a:pt x="473541" y="1024213"/>
                </a:lnTo>
                <a:lnTo>
                  <a:pt x="474472" y="754634"/>
                </a:lnTo>
                <a:lnTo>
                  <a:pt x="475234" y="536871"/>
                </a:lnTo>
                <a:close/>
                <a:moveTo>
                  <a:pt x="9009126" y="4968494"/>
                </a:moveTo>
                <a:lnTo>
                  <a:pt x="8786791" y="4968833"/>
                </a:lnTo>
                <a:lnTo>
                  <a:pt x="8562170" y="4969172"/>
                </a:lnTo>
                <a:lnTo>
                  <a:pt x="8562170" y="4723215"/>
                </a:lnTo>
                <a:cubicBezTo>
                  <a:pt x="8562170" y="4723215"/>
                  <a:pt x="8562424" y="4477343"/>
                  <a:pt x="8562424" y="4477343"/>
                </a:cubicBezTo>
                <a:lnTo>
                  <a:pt x="8686716" y="4477089"/>
                </a:lnTo>
                <a:lnTo>
                  <a:pt x="9009380" y="4476412"/>
                </a:lnTo>
                <a:lnTo>
                  <a:pt x="9009380" y="4722368"/>
                </a:lnTo>
                <a:cubicBezTo>
                  <a:pt x="9009380" y="4722368"/>
                  <a:pt x="9009211" y="4968410"/>
                  <a:pt x="9009211" y="4968410"/>
                </a:cubicBezTo>
                <a:close/>
                <a:moveTo>
                  <a:pt x="686223" y="3502914"/>
                </a:moveTo>
                <a:lnTo>
                  <a:pt x="905933" y="3502406"/>
                </a:lnTo>
                <a:lnTo>
                  <a:pt x="904663" y="3859784"/>
                </a:lnTo>
                <a:lnTo>
                  <a:pt x="904240" y="3991018"/>
                </a:lnTo>
                <a:lnTo>
                  <a:pt x="684530" y="3991526"/>
                </a:lnTo>
                <a:lnTo>
                  <a:pt x="462957" y="3992034"/>
                </a:lnTo>
                <a:lnTo>
                  <a:pt x="464735" y="3503592"/>
                </a:lnTo>
                <a:lnTo>
                  <a:pt x="686308" y="3502999"/>
                </a:lnTo>
                <a:close/>
                <a:moveTo>
                  <a:pt x="8787638" y="2980182"/>
                </a:moveTo>
                <a:lnTo>
                  <a:pt x="8563186" y="2980775"/>
                </a:lnTo>
                <a:lnTo>
                  <a:pt x="8563440" y="2489708"/>
                </a:lnTo>
                <a:lnTo>
                  <a:pt x="8563440" y="2489708"/>
                </a:lnTo>
                <a:cubicBezTo>
                  <a:pt x="8563440" y="2489708"/>
                  <a:pt x="9010057" y="2488354"/>
                  <a:pt x="9010057" y="2488354"/>
                </a:cubicBezTo>
                <a:lnTo>
                  <a:pt x="9009888" y="2979590"/>
                </a:lnTo>
                <a:lnTo>
                  <a:pt x="8787722" y="2980182"/>
                </a:lnTo>
                <a:close/>
                <a:moveTo>
                  <a:pt x="8557260" y="4471840"/>
                </a:moveTo>
                <a:lnTo>
                  <a:pt x="8437456" y="4472094"/>
                </a:lnTo>
                <a:lnTo>
                  <a:pt x="8110643" y="4472686"/>
                </a:lnTo>
                <a:lnTo>
                  <a:pt x="8110643" y="4373034"/>
                </a:lnTo>
                <a:cubicBezTo>
                  <a:pt x="8110643" y="4373034"/>
                  <a:pt x="8110982" y="3981196"/>
                  <a:pt x="8110982" y="3981196"/>
                </a:cubicBezTo>
                <a:lnTo>
                  <a:pt x="8557514" y="3980180"/>
                </a:lnTo>
                <a:lnTo>
                  <a:pt x="8557345" y="4283541"/>
                </a:lnTo>
                <a:lnTo>
                  <a:pt x="8557345" y="4471755"/>
                </a:lnTo>
                <a:close/>
                <a:moveTo>
                  <a:pt x="466429" y="3001857"/>
                </a:moveTo>
                <a:lnTo>
                  <a:pt x="468207" y="2513754"/>
                </a:lnTo>
                <a:lnTo>
                  <a:pt x="909320" y="2512484"/>
                </a:lnTo>
                <a:lnTo>
                  <a:pt x="907627" y="3000756"/>
                </a:lnTo>
                <a:lnTo>
                  <a:pt x="688001" y="3001349"/>
                </a:lnTo>
                <a:lnTo>
                  <a:pt x="466513" y="3001942"/>
                </a:lnTo>
                <a:close/>
                <a:moveTo>
                  <a:pt x="1359747" y="3990002"/>
                </a:moveTo>
                <a:lnTo>
                  <a:pt x="1361355" y="3501221"/>
                </a:lnTo>
                <a:lnTo>
                  <a:pt x="1583267" y="3500628"/>
                </a:lnTo>
                <a:lnTo>
                  <a:pt x="1803231" y="3500120"/>
                </a:lnTo>
                <a:lnTo>
                  <a:pt x="1802130" y="3857498"/>
                </a:lnTo>
                <a:lnTo>
                  <a:pt x="1801706" y="3989070"/>
                </a:lnTo>
                <a:lnTo>
                  <a:pt x="1581658" y="3989578"/>
                </a:lnTo>
                <a:lnTo>
                  <a:pt x="1359747" y="3990086"/>
                </a:lnTo>
                <a:close/>
                <a:moveTo>
                  <a:pt x="1367875" y="1515280"/>
                </a:moveTo>
                <a:lnTo>
                  <a:pt x="1369483" y="1027430"/>
                </a:lnTo>
                <a:lnTo>
                  <a:pt x="1810935" y="1025821"/>
                </a:lnTo>
                <a:lnTo>
                  <a:pt x="1809411" y="1513840"/>
                </a:lnTo>
                <a:lnTo>
                  <a:pt x="1589617" y="1514602"/>
                </a:lnTo>
                <a:lnTo>
                  <a:pt x="1367875" y="1515364"/>
                </a:lnTo>
                <a:close/>
                <a:moveTo>
                  <a:pt x="2714667" y="1022435"/>
                </a:moveTo>
                <a:lnTo>
                  <a:pt x="3157051" y="1020826"/>
                </a:lnTo>
                <a:lnTo>
                  <a:pt x="3155781" y="1509353"/>
                </a:lnTo>
                <a:lnTo>
                  <a:pt x="2920323" y="1510115"/>
                </a:lnTo>
                <a:lnTo>
                  <a:pt x="2713228" y="1510792"/>
                </a:lnTo>
                <a:lnTo>
                  <a:pt x="2713398" y="1448562"/>
                </a:lnTo>
                <a:lnTo>
                  <a:pt x="2714582" y="1022435"/>
                </a:lnTo>
                <a:close/>
                <a:moveTo>
                  <a:pt x="8558784" y="1491403"/>
                </a:moveTo>
                <a:lnTo>
                  <a:pt x="8112675" y="1492843"/>
                </a:lnTo>
                <a:lnTo>
                  <a:pt x="8113014" y="1002538"/>
                </a:lnTo>
                <a:lnTo>
                  <a:pt x="8559038" y="1000929"/>
                </a:lnTo>
                <a:lnTo>
                  <a:pt x="8558784" y="1491403"/>
                </a:lnTo>
                <a:close/>
                <a:moveTo>
                  <a:pt x="2258822" y="3492585"/>
                </a:moveTo>
                <a:lnTo>
                  <a:pt x="2259499" y="3248068"/>
                </a:lnTo>
                <a:lnTo>
                  <a:pt x="2260177" y="3003635"/>
                </a:lnTo>
                <a:lnTo>
                  <a:pt x="2702560" y="3002450"/>
                </a:lnTo>
                <a:lnTo>
                  <a:pt x="2701882" y="3262884"/>
                </a:lnTo>
                <a:lnTo>
                  <a:pt x="2701290" y="3491569"/>
                </a:lnTo>
                <a:lnTo>
                  <a:pt x="2480987" y="3492077"/>
                </a:lnTo>
                <a:lnTo>
                  <a:pt x="2258737" y="3492585"/>
                </a:lnTo>
                <a:close/>
                <a:moveTo>
                  <a:pt x="2264579" y="1518751"/>
                </a:moveTo>
                <a:lnTo>
                  <a:pt x="2486660" y="1517989"/>
                </a:lnTo>
                <a:lnTo>
                  <a:pt x="2706793" y="1517227"/>
                </a:lnTo>
                <a:lnTo>
                  <a:pt x="2705693" y="1925405"/>
                </a:lnTo>
                <a:lnTo>
                  <a:pt x="2705439" y="2005753"/>
                </a:lnTo>
                <a:lnTo>
                  <a:pt x="2485306" y="2006431"/>
                </a:lnTo>
                <a:lnTo>
                  <a:pt x="2263225" y="2007108"/>
                </a:lnTo>
                <a:lnTo>
                  <a:pt x="2263479" y="1928792"/>
                </a:lnTo>
                <a:lnTo>
                  <a:pt x="2264664" y="1518751"/>
                </a:lnTo>
                <a:close/>
                <a:moveTo>
                  <a:pt x="6751743" y="3978487"/>
                </a:moveTo>
                <a:lnTo>
                  <a:pt x="6306397" y="3979418"/>
                </a:lnTo>
                <a:lnTo>
                  <a:pt x="6306651" y="3774948"/>
                </a:lnTo>
                <a:lnTo>
                  <a:pt x="6307074" y="3488775"/>
                </a:lnTo>
                <a:lnTo>
                  <a:pt x="6530764" y="3488182"/>
                </a:lnTo>
                <a:lnTo>
                  <a:pt x="6752336" y="3487590"/>
                </a:lnTo>
                <a:lnTo>
                  <a:pt x="6752167" y="3659209"/>
                </a:lnTo>
                <a:lnTo>
                  <a:pt x="6751743" y="3978318"/>
                </a:lnTo>
                <a:close/>
                <a:moveTo>
                  <a:pt x="6300724" y="3979418"/>
                </a:moveTo>
                <a:lnTo>
                  <a:pt x="5855716" y="3980350"/>
                </a:lnTo>
                <a:lnTo>
                  <a:pt x="5856055" y="3775626"/>
                </a:lnTo>
                <a:lnTo>
                  <a:pt x="5856478" y="3489876"/>
                </a:lnTo>
                <a:lnTo>
                  <a:pt x="6079998" y="3489283"/>
                </a:lnTo>
                <a:lnTo>
                  <a:pt x="6301402" y="3488690"/>
                </a:lnTo>
                <a:lnTo>
                  <a:pt x="6301148" y="3658786"/>
                </a:lnTo>
                <a:lnTo>
                  <a:pt x="6300724" y="3979334"/>
                </a:lnTo>
                <a:close/>
                <a:moveTo>
                  <a:pt x="5849959" y="3980350"/>
                </a:moveTo>
                <a:lnTo>
                  <a:pt x="5405205" y="3981281"/>
                </a:lnTo>
                <a:lnTo>
                  <a:pt x="5405543" y="3776811"/>
                </a:lnTo>
                <a:lnTo>
                  <a:pt x="5406051" y="3490976"/>
                </a:lnTo>
                <a:lnTo>
                  <a:pt x="5629402" y="3490384"/>
                </a:lnTo>
                <a:lnTo>
                  <a:pt x="5850721" y="3489791"/>
                </a:lnTo>
                <a:lnTo>
                  <a:pt x="5850467" y="3660394"/>
                </a:lnTo>
                <a:lnTo>
                  <a:pt x="5849959" y="3980265"/>
                </a:lnTo>
                <a:close/>
                <a:moveTo>
                  <a:pt x="5399363" y="3981366"/>
                </a:moveTo>
                <a:lnTo>
                  <a:pt x="4954948" y="3982297"/>
                </a:lnTo>
                <a:lnTo>
                  <a:pt x="4955371" y="3778166"/>
                </a:lnTo>
                <a:lnTo>
                  <a:pt x="4955879" y="3492246"/>
                </a:lnTo>
                <a:lnTo>
                  <a:pt x="5179060" y="3491654"/>
                </a:lnTo>
                <a:lnTo>
                  <a:pt x="5400209" y="3491061"/>
                </a:lnTo>
                <a:lnTo>
                  <a:pt x="5399956" y="3661326"/>
                </a:lnTo>
                <a:lnTo>
                  <a:pt x="5399363" y="3981366"/>
                </a:lnTo>
                <a:close/>
                <a:moveTo>
                  <a:pt x="4949021" y="3982297"/>
                </a:moveTo>
                <a:lnTo>
                  <a:pt x="4504859" y="3983228"/>
                </a:lnTo>
                <a:lnTo>
                  <a:pt x="4505283" y="3778081"/>
                </a:lnTo>
                <a:lnTo>
                  <a:pt x="4505875" y="3493262"/>
                </a:lnTo>
                <a:lnTo>
                  <a:pt x="4728888" y="3492670"/>
                </a:lnTo>
                <a:lnTo>
                  <a:pt x="4949867" y="3492077"/>
                </a:lnTo>
                <a:lnTo>
                  <a:pt x="4949529" y="3661918"/>
                </a:lnTo>
                <a:lnTo>
                  <a:pt x="4948936" y="3982212"/>
                </a:lnTo>
                <a:close/>
                <a:moveTo>
                  <a:pt x="4498848" y="3983313"/>
                </a:moveTo>
                <a:lnTo>
                  <a:pt x="4055025" y="3984244"/>
                </a:lnTo>
                <a:lnTo>
                  <a:pt x="4055448" y="3778420"/>
                </a:lnTo>
                <a:lnTo>
                  <a:pt x="4056126" y="3494448"/>
                </a:lnTo>
                <a:lnTo>
                  <a:pt x="4278969" y="3493855"/>
                </a:lnTo>
                <a:lnTo>
                  <a:pt x="4499780" y="3493347"/>
                </a:lnTo>
                <a:lnTo>
                  <a:pt x="4499441" y="3664882"/>
                </a:lnTo>
                <a:lnTo>
                  <a:pt x="4498764" y="3983313"/>
                </a:lnTo>
                <a:close/>
                <a:moveTo>
                  <a:pt x="4048845" y="3984244"/>
                </a:moveTo>
                <a:lnTo>
                  <a:pt x="3605361" y="3985176"/>
                </a:lnTo>
                <a:lnTo>
                  <a:pt x="3605869" y="3780452"/>
                </a:lnTo>
                <a:lnTo>
                  <a:pt x="3606546" y="3495548"/>
                </a:lnTo>
                <a:lnTo>
                  <a:pt x="3829304" y="3494956"/>
                </a:lnTo>
                <a:lnTo>
                  <a:pt x="4050030" y="3494363"/>
                </a:lnTo>
                <a:lnTo>
                  <a:pt x="4049606" y="3667337"/>
                </a:lnTo>
                <a:lnTo>
                  <a:pt x="4048929" y="3984160"/>
                </a:lnTo>
                <a:close/>
                <a:moveTo>
                  <a:pt x="7433310" y="2983654"/>
                </a:moveTo>
                <a:lnTo>
                  <a:pt x="7209282" y="2984246"/>
                </a:lnTo>
                <a:lnTo>
                  <a:pt x="7209790" y="2493688"/>
                </a:lnTo>
                <a:lnTo>
                  <a:pt x="7655475" y="2492333"/>
                </a:lnTo>
                <a:lnTo>
                  <a:pt x="7655053" y="2983061"/>
                </a:lnTo>
                <a:lnTo>
                  <a:pt x="7433225" y="2983654"/>
                </a:lnTo>
                <a:close/>
                <a:moveTo>
                  <a:pt x="2260261" y="2997200"/>
                </a:moveTo>
                <a:lnTo>
                  <a:pt x="2261701" y="2508420"/>
                </a:lnTo>
                <a:lnTo>
                  <a:pt x="2703999" y="2507065"/>
                </a:lnTo>
                <a:lnTo>
                  <a:pt x="2702645" y="2995930"/>
                </a:lnTo>
                <a:lnTo>
                  <a:pt x="2482427" y="2996523"/>
                </a:lnTo>
                <a:lnTo>
                  <a:pt x="2260261" y="2997116"/>
                </a:lnTo>
                <a:close/>
                <a:moveTo>
                  <a:pt x="2710603" y="2507150"/>
                </a:moveTo>
                <a:lnTo>
                  <a:pt x="2933785" y="2506472"/>
                </a:lnTo>
                <a:lnTo>
                  <a:pt x="3153325" y="2505795"/>
                </a:lnTo>
                <a:lnTo>
                  <a:pt x="3152056" y="2994830"/>
                </a:lnTo>
                <a:lnTo>
                  <a:pt x="2709333" y="2996015"/>
                </a:lnTo>
                <a:lnTo>
                  <a:pt x="2710688" y="2507065"/>
                </a:lnTo>
                <a:close/>
                <a:moveTo>
                  <a:pt x="7210891" y="1501648"/>
                </a:moveTo>
                <a:lnTo>
                  <a:pt x="7656407" y="1500124"/>
                </a:lnTo>
                <a:lnTo>
                  <a:pt x="7655984" y="1990429"/>
                </a:lnTo>
                <a:lnTo>
                  <a:pt x="7434241" y="1991106"/>
                </a:lnTo>
                <a:lnTo>
                  <a:pt x="7210383" y="1991784"/>
                </a:lnTo>
                <a:lnTo>
                  <a:pt x="7210636" y="1720173"/>
                </a:lnTo>
                <a:lnTo>
                  <a:pt x="7210891" y="1501648"/>
                </a:lnTo>
                <a:close/>
                <a:moveTo>
                  <a:pt x="5857240" y="2987802"/>
                </a:moveTo>
                <a:lnTo>
                  <a:pt x="5858002" y="2497752"/>
                </a:lnTo>
                <a:lnTo>
                  <a:pt x="5858002" y="2497752"/>
                </a:lnTo>
                <a:cubicBezTo>
                  <a:pt x="5858002" y="2497752"/>
                  <a:pt x="5858002" y="2497752"/>
                  <a:pt x="5858002" y="2497752"/>
                </a:cubicBezTo>
                <a:lnTo>
                  <a:pt x="6302756" y="2496397"/>
                </a:lnTo>
                <a:lnTo>
                  <a:pt x="6302079" y="2986617"/>
                </a:lnTo>
                <a:lnTo>
                  <a:pt x="6080675" y="2987210"/>
                </a:lnTo>
                <a:lnTo>
                  <a:pt x="5857156" y="2987802"/>
                </a:lnTo>
                <a:close/>
                <a:moveTo>
                  <a:pt x="6308429" y="2496397"/>
                </a:moveTo>
                <a:lnTo>
                  <a:pt x="6753521" y="2495042"/>
                </a:lnTo>
                <a:lnTo>
                  <a:pt x="6752929" y="2985432"/>
                </a:lnTo>
                <a:lnTo>
                  <a:pt x="6307752" y="2986617"/>
                </a:lnTo>
                <a:lnTo>
                  <a:pt x="6308429" y="2496397"/>
                </a:lnTo>
                <a:close/>
                <a:moveTo>
                  <a:pt x="5852245" y="2497752"/>
                </a:moveTo>
                <a:lnTo>
                  <a:pt x="5851483" y="2987802"/>
                </a:lnTo>
                <a:lnTo>
                  <a:pt x="5630249" y="2988395"/>
                </a:lnTo>
                <a:lnTo>
                  <a:pt x="5406898" y="2988988"/>
                </a:lnTo>
                <a:lnTo>
                  <a:pt x="5407745" y="2499106"/>
                </a:lnTo>
                <a:lnTo>
                  <a:pt x="5631011" y="2498429"/>
                </a:lnTo>
                <a:lnTo>
                  <a:pt x="5852245" y="2497752"/>
                </a:lnTo>
                <a:close/>
                <a:moveTo>
                  <a:pt x="4507907" y="2501731"/>
                </a:moveTo>
                <a:lnTo>
                  <a:pt x="4507907" y="2501731"/>
                </a:lnTo>
                <a:cubicBezTo>
                  <a:pt x="4507907" y="2501731"/>
                  <a:pt x="4951815" y="2500376"/>
                  <a:pt x="4951815" y="2500376"/>
                </a:cubicBezTo>
                <a:lnTo>
                  <a:pt x="4950883" y="2990088"/>
                </a:lnTo>
                <a:lnTo>
                  <a:pt x="4506891" y="2991274"/>
                </a:lnTo>
                <a:lnTo>
                  <a:pt x="4507907" y="2501731"/>
                </a:lnTo>
                <a:lnTo>
                  <a:pt x="4507907" y="2501731"/>
                </a:lnTo>
                <a:close/>
                <a:moveTo>
                  <a:pt x="4957741" y="2500461"/>
                </a:moveTo>
                <a:lnTo>
                  <a:pt x="4957741" y="2500461"/>
                </a:lnTo>
                <a:cubicBezTo>
                  <a:pt x="4957741" y="2500461"/>
                  <a:pt x="5401903" y="2499106"/>
                  <a:pt x="5401903" y="2499106"/>
                </a:cubicBezTo>
                <a:lnTo>
                  <a:pt x="5401056" y="2988988"/>
                </a:lnTo>
                <a:lnTo>
                  <a:pt x="4956810" y="2990173"/>
                </a:lnTo>
                <a:lnTo>
                  <a:pt x="4957741" y="2500461"/>
                </a:lnTo>
                <a:lnTo>
                  <a:pt x="4957741" y="2500461"/>
                </a:lnTo>
                <a:close/>
                <a:moveTo>
                  <a:pt x="4501896" y="2501816"/>
                </a:moveTo>
                <a:lnTo>
                  <a:pt x="4500880" y="2991358"/>
                </a:lnTo>
                <a:lnTo>
                  <a:pt x="4057227" y="2992543"/>
                </a:lnTo>
                <a:lnTo>
                  <a:pt x="4058327" y="2503170"/>
                </a:lnTo>
                <a:lnTo>
                  <a:pt x="4281085" y="2502493"/>
                </a:lnTo>
                <a:lnTo>
                  <a:pt x="4501812" y="2501816"/>
                </a:lnTo>
                <a:close/>
                <a:moveTo>
                  <a:pt x="4052147" y="2503085"/>
                </a:moveTo>
                <a:lnTo>
                  <a:pt x="4051046" y="2992459"/>
                </a:lnTo>
                <a:lnTo>
                  <a:pt x="3830405" y="2993052"/>
                </a:lnTo>
                <a:lnTo>
                  <a:pt x="3607732" y="2993644"/>
                </a:lnTo>
                <a:lnTo>
                  <a:pt x="3608917" y="2504440"/>
                </a:lnTo>
                <a:lnTo>
                  <a:pt x="3999992" y="2503255"/>
                </a:lnTo>
                <a:lnTo>
                  <a:pt x="4052232" y="2503085"/>
                </a:lnTo>
                <a:close/>
                <a:moveTo>
                  <a:pt x="3601382" y="2993729"/>
                </a:moveTo>
                <a:lnTo>
                  <a:pt x="3158321" y="2994914"/>
                </a:lnTo>
                <a:lnTo>
                  <a:pt x="3159590" y="2505880"/>
                </a:lnTo>
                <a:lnTo>
                  <a:pt x="3602567" y="2504525"/>
                </a:lnTo>
                <a:lnTo>
                  <a:pt x="3601382" y="2993729"/>
                </a:lnTo>
                <a:close/>
                <a:moveTo>
                  <a:pt x="7209790" y="2487930"/>
                </a:moveTo>
                <a:lnTo>
                  <a:pt x="7210129" y="2147739"/>
                </a:lnTo>
                <a:lnTo>
                  <a:pt x="7210298" y="1997541"/>
                </a:lnTo>
                <a:lnTo>
                  <a:pt x="7434157" y="1996779"/>
                </a:lnTo>
                <a:lnTo>
                  <a:pt x="7655899" y="1996101"/>
                </a:lnTo>
                <a:lnTo>
                  <a:pt x="7655475" y="2486660"/>
                </a:lnTo>
                <a:lnTo>
                  <a:pt x="7209790" y="2487930"/>
                </a:lnTo>
                <a:close/>
                <a:moveTo>
                  <a:pt x="3606461" y="3489368"/>
                </a:moveTo>
                <a:lnTo>
                  <a:pt x="3607647" y="2999910"/>
                </a:lnTo>
                <a:lnTo>
                  <a:pt x="4050961" y="2998724"/>
                </a:lnTo>
                <a:lnTo>
                  <a:pt x="4049861" y="3488352"/>
                </a:lnTo>
                <a:lnTo>
                  <a:pt x="3829135" y="3488860"/>
                </a:lnTo>
                <a:lnTo>
                  <a:pt x="3606377" y="3489368"/>
                </a:lnTo>
                <a:close/>
                <a:moveTo>
                  <a:pt x="4056126" y="3488267"/>
                </a:moveTo>
                <a:lnTo>
                  <a:pt x="4057227" y="2998640"/>
                </a:lnTo>
                <a:lnTo>
                  <a:pt x="4500880" y="2997454"/>
                </a:lnTo>
                <a:lnTo>
                  <a:pt x="4499864" y="3487166"/>
                </a:lnTo>
                <a:lnTo>
                  <a:pt x="4279054" y="3487674"/>
                </a:lnTo>
                <a:lnTo>
                  <a:pt x="4056211" y="3488182"/>
                </a:lnTo>
                <a:close/>
                <a:moveTo>
                  <a:pt x="4505875" y="3487166"/>
                </a:moveTo>
                <a:lnTo>
                  <a:pt x="4506891" y="2997454"/>
                </a:lnTo>
                <a:lnTo>
                  <a:pt x="4950883" y="2996269"/>
                </a:lnTo>
                <a:lnTo>
                  <a:pt x="4949952" y="3486150"/>
                </a:lnTo>
                <a:lnTo>
                  <a:pt x="4728972" y="3486658"/>
                </a:lnTo>
                <a:lnTo>
                  <a:pt x="4505960" y="3487166"/>
                </a:lnTo>
                <a:close/>
                <a:moveTo>
                  <a:pt x="4955879" y="3486150"/>
                </a:moveTo>
                <a:lnTo>
                  <a:pt x="4956810" y="2996269"/>
                </a:lnTo>
                <a:lnTo>
                  <a:pt x="5401056" y="2995084"/>
                </a:lnTo>
                <a:lnTo>
                  <a:pt x="5400209" y="3485134"/>
                </a:lnTo>
                <a:lnTo>
                  <a:pt x="5179060" y="3485642"/>
                </a:lnTo>
                <a:lnTo>
                  <a:pt x="4955879" y="3486150"/>
                </a:lnTo>
                <a:close/>
                <a:moveTo>
                  <a:pt x="5406051" y="3485050"/>
                </a:moveTo>
                <a:lnTo>
                  <a:pt x="5406898" y="2994999"/>
                </a:lnTo>
                <a:lnTo>
                  <a:pt x="5851483" y="2993814"/>
                </a:lnTo>
                <a:lnTo>
                  <a:pt x="5850721" y="3484034"/>
                </a:lnTo>
                <a:lnTo>
                  <a:pt x="5629402" y="3484542"/>
                </a:lnTo>
                <a:lnTo>
                  <a:pt x="5406051" y="3485050"/>
                </a:lnTo>
                <a:close/>
                <a:moveTo>
                  <a:pt x="5856478" y="3484034"/>
                </a:moveTo>
                <a:lnTo>
                  <a:pt x="5857240" y="2993814"/>
                </a:lnTo>
                <a:lnTo>
                  <a:pt x="6302079" y="2992628"/>
                </a:lnTo>
                <a:lnTo>
                  <a:pt x="6301402" y="3483018"/>
                </a:lnTo>
                <a:lnTo>
                  <a:pt x="6079998" y="3483526"/>
                </a:lnTo>
                <a:lnTo>
                  <a:pt x="5856478" y="3484034"/>
                </a:lnTo>
                <a:close/>
                <a:moveTo>
                  <a:pt x="6307074" y="3482933"/>
                </a:moveTo>
                <a:lnTo>
                  <a:pt x="6307752" y="2992543"/>
                </a:lnTo>
                <a:lnTo>
                  <a:pt x="6531441" y="2991951"/>
                </a:lnTo>
                <a:lnTo>
                  <a:pt x="6752929" y="2991358"/>
                </a:lnTo>
                <a:lnTo>
                  <a:pt x="6752336" y="3481917"/>
                </a:lnTo>
                <a:lnTo>
                  <a:pt x="6530764" y="3482425"/>
                </a:lnTo>
                <a:lnTo>
                  <a:pt x="6307074" y="3482933"/>
                </a:lnTo>
                <a:close/>
                <a:moveTo>
                  <a:pt x="6758432" y="2985432"/>
                </a:moveTo>
                <a:lnTo>
                  <a:pt x="6759025" y="2495042"/>
                </a:lnTo>
                <a:lnTo>
                  <a:pt x="7204456" y="2493688"/>
                </a:lnTo>
                <a:lnTo>
                  <a:pt x="7203948" y="2984246"/>
                </a:lnTo>
                <a:lnTo>
                  <a:pt x="6982291" y="2984839"/>
                </a:lnTo>
                <a:lnTo>
                  <a:pt x="6758432" y="2985432"/>
                </a:lnTo>
                <a:close/>
                <a:moveTo>
                  <a:pt x="7204964" y="1997626"/>
                </a:moveTo>
                <a:lnTo>
                  <a:pt x="7204456" y="2488015"/>
                </a:lnTo>
                <a:lnTo>
                  <a:pt x="6759025" y="2489285"/>
                </a:lnTo>
                <a:lnTo>
                  <a:pt x="6759448" y="2149264"/>
                </a:lnTo>
                <a:lnTo>
                  <a:pt x="6759618" y="1999149"/>
                </a:lnTo>
                <a:lnTo>
                  <a:pt x="6983391" y="1998388"/>
                </a:lnTo>
                <a:lnTo>
                  <a:pt x="7204964" y="1997710"/>
                </a:lnTo>
                <a:close/>
                <a:moveTo>
                  <a:pt x="6754114" y="1999065"/>
                </a:moveTo>
                <a:lnTo>
                  <a:pt x="6753521" y="2489285"/>
                </a:lnTo>
                <a:lnTo>
                  <a:pt x="6308429" y="2490555"/>
                </a:lnTo>
                <a:lnTo>
                  <a:pt x="6308936" y="2150618"/>
                </a:lnTo>
                <a:lnTo>
                  <a:pt x="6309106" y="2000504"/>
                </a:lnTo>
                <a:lnTo>
                  <a:pt x="6532711" y="1999742"/>
                </a:lnTo>
                <a:lnTo>
                  <a:pt x="6754114" y="1999065"/>
                </a:lnTo>
                <a:close/>
                <a:moveTo>
                  <a:pt x="6303519" y="2000504"/>
                </a:moveTo>
                <a:lnTo>
                  <a:pt x="6302841" y="2490555"/>
                </a:lnTo>
                <a:lnTo>
                  <a:pt x="5858087" y="2491825"/>
                </a:lnTo>
                <a:lnTo>
                  <a:pt x="5858595" y="2141305"/>
                </a:lnTo>
                <a:lnTo>
                  <a:pt x="5858849" y="2001944"/>
                </a:lnTo>
                <a:lnTo>
                  <a:pt x="6082285" y="2001266"/>
                </a:lnTo>
                <a:lnTo>
                  <a:pt x="6303602" y="2000589"/>
                </a:lnTo>
                <a:close/>
                <a:moveTo>
                  <a:pt x="5853007" y="2001944"/>
                </a:moveTo>
                <a:lnTo>
                  <a:pt x="5852245" y="2491825"/>
                </a:lnTo>
                <a:lnTo>
                  <a:pt x="5407745" y="2493095"/>
                </a:lnTo>
                <a:lnTo>
                  <a:pt x="5408338" y="2153412"/>
                </a:lnTo>
                <a:lnTo>
                  <a:pt x="5408591" y="2003383"/>
                </a:lnTo>
                <a:lnTo>
                  <a:pt x="5631857" y="2002705"/>
                </a:lnTo>
                <a:lnTo>
                  <a:pt x="5853007" y="2002028"/>
                </a:lnTo>
                <a:close/>
                <a:moveTo>
                  <a:pt x="5402834" y="2003383"/>
                </a:moveTo>
                <a:lnTo>
                  <a:pt x="5401988" y="2493095"/>
                </a:lnTo>
                <a:lnTo>
                  <a:pt x="4957826" y="2494365"/>
                </a:lnTo>
                <a:lnTo>
                  <a:pt x="4958504" y="2144014"/>
                </a:lnTo>
                <a:lnTo>
                  <a:pt x="4958757" y="2004822"/>
                </a:lnTo>
                <a:lnTo>
                  <a:pt x="5181854" y="2004145"/>
                </a:lnTo>
                <a:lnTo>
                  <a:pt x="5402834" y="2003467"/>
                </a:lnTo>
                <a:close/>
                <a:moveTo>
                  <a:pt x="4952746" y="2004822"/>
                </a:moveTo>
                <a:lnTo>
                  <a:pt x="4951815" y="2494365"/>
                </a:lnTo>
                <a:lnTo>
                  <a:pt x="4507907" y="2495635"/>
                </a:lnTo>
                <a:lnTo>
                  <a:pt x="4508669" y="2145623"/>
                </a:lnTo>
                <a:lnTo>
                  <a:pt x="4508923" y="2006261"/>
                </a:lnTo>
                <a:lnTo>
                  <a:pt x="4731851" y="2005584"/>
                </a:lnTo>
                <a:lnTo>
                  <a:pt x="4952746" y="2004907"/>
                </a:lnTo>
                <a:close/>
                <a:moveTo>
                  <a:pt x="4502912" y="2006261"/>
                </a:moveTo>
                <a:lnTo>
                  <a:pt x="4501896" y="2495635"/>
                </a:lnTo>
                <a:lnTo>
                  <a:pt x="4058327" y="2496905"/>
                </a:lnTo>
                <a:lnTo>
                  <a:pt x="4059090" y="2157561"/>
                </a:lnTo>
                <a:lnTo>
                  <a:pt x="4059428" y="2007701"/>
                </a:lnTo>
                <a:lnTo>
                  <a:pt x="4282186" y="2007024"/>
                </a:lnTo>
                <a:lnTo>
                  <a:pt x="4502912" y="2006346"/>
                </a:lnTo>
                <a:close/>
                <a:moveTo>
                  <a:pt x="4053248" y="2007701"/>
                </a:moveTo>
                <a:lnTo>
                  <a:pt x="4052147" y="2496905"/>
                </a:lnTo>
                <a:lnTo>
                  <a:pt x="3608917" y="2498175"/>
                </a:lnTo>
                <a:lnTo>
                  <a:pt x="3609764" y="2158916"/>
                </a:lnTo>
                <a:lnTo>
                  <a:pt x="3610102" y="2009140"/>
                </a:lnTo>
                <a:lnTo>
                  <a:pt x="3832690" y="2008463"/>
                </a:lnTo>
                <a:lnTo>
                  <a:pt x="4053248" y="2007786"/>
                </a:lnTo>
                <a:close/>
                <a:moveTo>
                  <a:pt x="3603752" y="2009140"/>
                </a:moveTo>
                <a:lnTo>
                  <a:pt x="3602567" y="2498175"/>
                </a:lnTo>
                <a:lnTo>
                  <a:pt x="3212084" y="2499276"/>
                </a:lnTo>
                <a:lnTo>
                  <a:pt x="3159590" y="2499445"/>
                </a:lnTo>
                <a:lnTo>
                  <a:pt x="3160437" y="2160355"/>
                </a:lnTo>
                <a:lnTo>
                  <a:pt x="3160861" y="2010580"/>
                </a:lnTo>
                <a:lnTo>
                  <a:pt x="3383280" y="2009902"/>
                </a:lnTo>
                <a:lnTo>
                  <a:pt x="3603752" y="2009225"/>
                </a:lnTo>
                <a:close/>
                <a:moveTo>
                  <a:pt x="3154511" y="2010664"/>
                </a:moveTo>
                <a:lnTo>
                  <a:pt x="3153240" y="2499530"/>
                </a:lnTo>
                <a:lnTo>
                  <a:pt x="2933700" y="2500122"/>
                </a:lnTo>
                <a:lnTo>
                  <a:pt x="2710603" y="2500800"/>
                </a:lnTo>
                <a:lnTo>
                  <a:pt x="2711958" y="2012103"/>
                </a:lnTo>
                <a:lnTo>
                  <a:pt x="2931498" y="2011426"/>
                </a:lnTo>
                <a:lnTo>
                  <a:pt x="3154511" y="2010749"/>
                </a:lnTo>
                <a:close/>
                <a:moveTo>
                  <a:pt x="2705439" y="2012103"/>
                </a:moveTo>
                <a:lnTo>
                  <a:pt x="2704084" y="2500800"/>
                </a:lnTo>
                <a:lnTo>
                  <a:pt x="2483866" y="2501392"/>
                </a:lnTo>
                <a:lnTo>
                  <a:pt x="2261701" y="2501985"/>
                </a:lnTo>
                <a:lnTo>
                  <a:pt x="2263140" y="2013458"/>
                </a:lnTo>
                <a:lnTo>
                  <a:pt x="2485221" y="2012781"/>
                </a:lnTo>
                <a:lnTo>
                  <a:pt x="2705354" y="2012103"/>
                </a:lnTo>
                <a:close/>
                <a:moveTo>
                  <a:pt x="3157051" y="3490384"/>
                </a:moveTo>
                <a:lnTo>
                  <a:pt x="3158321" y="3001095"/>
                </a:lnTo>
                <a:lnTo>
                  <a:pt x="3601382" y="2999910"/>
                </a:lnTo>
                <a:lnTo>
                  <a:pt x="3600196" y="3489368"/>
                </a:lnTo>
                <a:lnTo>
                  <a:pt x="3379640" y="3489876"/>
                </a:lnTo>
                <a:lnTo>
                  <a:pt x="3157051" y="3490384"/>
                </a:lnTo>
                <a:close/>
                <a:moveTo>
                  <a:pt x="6757839" y="3481832"/>
                </a:moveTo>
                <a:lnTo>
                  <a:pt x="6758432" y="2991274"/>
                </a:lnTo>
                <a:lnTo>
                  <a:pt x="6982291" y="2990681"/>
                </a:lnTo>
                <a:lnTo>
                  <a:pt x="7203948" y="2990088"/>
                </a:lnTo>
                <a:lnTo>
                  <a:pt x="7203440" y="3480816"/>
                </a:lnTo>
                <a:lnTo>
                  <a:pt x="6981783" y="3481324"/>
                </a:lnTo>
                <a:lnTo>
                  <a:pt x="6757924" y="3481832"/>
                </a:lnTo>
                <a:close/>
                <a:moveTo>
                  <a:pt x="7713557" y="2486491"/>
                </a:moveTo>
                <a:lnTo>
                  <a:pt x="7660894" y="2486660"/>
                </a:lnTo>
                <a:lnTo>
                  <a:pt x="7661148" y="2146385"/>
                </a:lnTo>
                <a:lnTo>
                  <a:pt x="7661318" y="1996101"/>
                </a:lnTo>
                <a:lnTo>
                  <a:pt x="7885346" y="1995340"/>
                </a:lnTo>
                <a:lnTo>
                  <a:pt x="8107172" y="1994662"/>
                </a:lnTo>
                <a:lnTo>
                  <a:pt x="8106834" y="2485306"/>
                </a:lnTo>
                <a:lnTo>
                  <a:pt x="7713557" y="2486406"/>
                </a:lnTo>
                <a:close/>
                <a:moveTo>
                  <a:pt x="7885346" y="1989751"/>
                </a:moveTo>
                <a:lnTo>
                  <a:pt x="7661318" y="1990429"/>
                </a:lnTo>
                <a:lnTo>
                  <a:pt x="7661571" y="1718818"/>
                </a:lnTo>
                <a:lnTo>
                  <a:pt x="7661741" y="1500124"/>
                </a:lnTo>
                <a:lnTo>
                  <a:pt x="8107596" y="1498600"/>
                </a:lnTo>
                <a:lnTo>
                  <a:pt x="8107257" y="1989074"/>
                </a:lnTo>
                <a:lnTo>
                  <a:pt x="7885430" y="1989751"/>
                </a:lnTo>
                <a:close/>
                <a:moveTo>
                  <a:pt x="7205472" y="1501648"/>
                </a:moveTo>
                <a:lnTo>
                  <a:pt x="7204964" y="1991784"/>
                </a:lnTo>
                <a:lnTo>
                  <a:pt x="6983391" y="1992461"/>
                </a:lnTo>
                <a:lnTo>
                  <a:pt x="6759618" y="1993138"/>
                </a:lnTo>
                <a:lnTo>
                  <a:pt x="6759956" y="1721782"/>
                </a:lnTo>
                <a:lnTo>
                  <a:pt x="6760210" y="1503172"/>
                </a:lnTo>
                <a:lnTo>
                  <a:pt x="6983900" y="1502410"/>
                </a:lnTo>
                <a:lnTo>
                  <a:pt x="7205472" y="1501648"/>
                </a:lnTo>
                <a:close/>
                <a:moveTo>
                  <a:pt x="6754707" y="1503257"/>
                </a:moveTo>
                <a:lnTo>
                  <a:pt x="6754114" y="1993223"/>
                </a:lnTo>
                <a:lnTo>
                  <a:pt x="6532711" y="1993900"/>
                </a:lnTo>
                <a:lnTo>
                  <a:pt x="6309106" y="1994578"/>
                </a:lnTo>
                <a:lnTo>
                  <a:pt x="6309445" y="1723729"/>
                </a:lnTo>
                <a:lnTo>
                  <a:pt x="6309784" y="1504781"/>
                </a:lnTo>
                <a:lnTo>
                  <a:pt x="6533303" y="1504019"/>
                </a:lnTo>
                <a:lnTo>
                  <a:pt x="6754707" y="1503257"/>
                </a:lnTo>
                <a:close/>
                <a:moveTo>
                  <a:pt x="6304196" y="1504781"/>
                </a:moveTo>
                <a:lnTo>
                  <a:pt x="6303519" y="1994578"/>
                </a:lnTo>
                <a:lnTo>
                  <a:pt x="6082200" y="1995255"/>
                </a:lnTo>
                <a:lnTo>
                  <a:pt x="5858764" y="1995932"/>
                </a:lnTo>
                <a:lnTo>
                  <a:pt x="5859188" y="1724999"/>
                </a:lnTo>
                <a:lnTo>
                  <a:pt x="5859526" y="1506305"/>
                </a:lnTo>
                <a:lnTo>
                  <a:pt x="6082877" y="1505543"/>
                </a:lnTo>
                <a:lnTo>
                  <a:pt x="6304111" y="1504781"/>
                </a:lnTo>
                <a:close/>
                <a:moveTo>
                  <a:pt x="5853854" y="1506305"/>
                </a:moveTo>
                <a:lnTo>
                  <a:pt x="5853091" y="1995932"/>
                </a:lnTo>
                <a:lnTo>
                  <a:pt x="5631942" y="1996609"/>
                </a:lnTo>
                <a:lnTo>
                  <a:pt x="5408676" y="1997287"/>
                </a:lnTo>
                <a:lnTo>
                  <a:pt x="5409099" y="1726438"/>
                </a:lnTo>
                <a:lnTo>
                  <a:pt x="5409438" y="1507829"/>
                </a:lnTo>
                <a:lnTo>
                  <a:pt x="5632619" y="1507067"/>
                </a:lnTo>
                <a:lnTo>
                  <a:pt x="5853769" y="1506305"/>
                </a:lnTo>
                <a:close/>
                <a:moveTo>
                  <a:pt x="5403681" y="1507913"/>
                </a:moveTo>
                <a:lnTo>
                  <a:pt x="5402834" y="1997456"/>
                </a:lnTo>
                <a:lnTo>
                  <a:pt x="5181854" y="1998134"/>
                </a:lnTo>
                <a:lnTo>
                  <a:pt x="4958757" y="1998811"/>
                </a:lnTo>
                <a:lnTo>
                  <a:pt x="4959265" y="1727454"/>
                </a:lnTo>
                <a:lnTo>
                  <a:pt x="4959689" y="1509438"/>
                </a:lnTo>
                <a:lnTo>
                  <a:pt x="5182701" y="1508676"/>
                </a:lnTo>
                <a:lnTo>
                  <a:pt x="5403681" y="1507913"/>
                </a:lnTo>
                <a:close/>
                <a:moveTo>
                  <a:pt x="4953677" y="1509438"/>
                </a:moveTo>
                <a:lnTo>
                  <a:pt x="4952746" y="1998811"/>
                </a:lnTo>
                <a:lnTo>
                  <a:pt x="4731851" y="1999488"/>
                </a:lnTo>
                <a:lnTo>
                  <a:pt x="4508923" y="2000165"/>
                </a:lnTo>
                <a:lnTo>
                  <a:pt x="4509516" y="1729232"/>
                </a:lnTo>
                <a:lnTo>
                  <a:pt x="4509940" y="1511046"/>
                </a:lnTo>
                <a:lnTo>
                  <a:pt x="4732782" y="1510284"/>
                </a:lnTo>
                <a:lnTo>
                  <a:pt x="4953593" y="1509522"/>
                </a:lnTo>
                <a:close/>
                <a:moveTo>
                  <a:pt x="4503928" y="1510961"/>
                </a:moveTo>
                <a:lnTo>
                  <a:pt x="4502912" y="2000165"/>
                </a:lnTo>
                <a:lnTo>
                  <a:pt x="4282186" y="2000843"/>
                </a:lnTo>
                <a:lnTo>
                  <a:pt x="4059428" y="2001520"/>
                </a:lnTo>
                <a:lnTo>
                  <a:pt x="4060021" y="1730248"/>
                </a:lnTo>
                <a:lnTo>
                  <a:pt x="4060529" y="1512486"/>
                </a:lnTo>
                <a:lnTo>
                  <a:pt x="4283202" y="1511724"/>
                </a:lnTo>
                <a:lnTo>
                  <a:pt x="4503928" y="1510961"/>
                </a:lnTo>
                <a:close/>
                <a:moveTo>
                  <a:pt x="4054348" y="1512570"/>
                </a:moveTo>
                <a:lnTo>
                  <a:pt x="4053248" y="2001605"/>
                </a:lnTo>
                <a:lnTo>
                  <a:pt x="3832690" y="2002282"/>
                </a:lnTo>
                <a:lnTo>
                  <a:pt x="3610102" y="2002959"/>
                </a:lnTo>
                <a:lnTo>
                  <a:pt x="3610779" y="1731434"/>
                </a:lnTo>
                <a:lnTo>
                  <a:pt x="3611287" y="1514094"/>
                </a:lnTo>
                <a:lnTo>
                  <a:pt x="3833876" y="1513332"/>
                </a:lnTo>
                <a:lnTo>
                  <a:pt x="4054432" y="1512570"/>
                </a:lnTo>
                <a:close/>
                <a:moveTo>
                  <a:pt x="3604937" y="1514094"/>
                </a:moveTo>
                <a:lnTo>
                  <a:pt x="3603752" y="2002959"/>
                </a:lnTo>
                <a:lnTo>
                  <a:pt x="3383280" y="2003637"/>
                </a:lnTo>
                <a:lnTo>
                  <a:pt x="3160861" y="2004314"/>
                </a:lnTo>
                <a:lnTo>
                  <a:pt x="3161538" y="1733465"/>
                </a:lnTo>
                <a:lnTo>
                  <a:pt x="3162131" y="1515618"/>
                </a:lnTo>
                <a:lnTo>
                  <a:pt x="3384550" y="1514856"/>
                </a:lnTo>
                <a:lnTo>
                  <a:pt x="3604937" y="1514094"/>
                </a:lnTo>
                <a:close/>
                <a:moveTo>
                  <a:pt x="3155781" y="1515618"/>
                </a:moveTo>
                <a:lnTo>
                  <a:pt x="3154511" y="2004314"/>
                </a:lnTo>
                <a:lnTo>
                  <a:pt x="2931498" y="2004992"/>
                </a:lnTo>
                <a:lnTo>
                  <a:pt x="2711958" y="2005669"/>
                </a:lnTo>
                <a:lnTo>
                  <a:pt x="2712212" y="1920494"/>
                </a:lnTo>
                <a:lnTo>
                  <a:pt x="2713313" y="1517142"/>
                </a:lnTo>
                <a:lnTo>
                  <a:pt x="2920323" y="1516465"/>
                </a:lnTo>
                <a:lnTo>
                  <a:pt x="3155781" y="1515618"/>
                </a:lnTo>
                <a:close/>
                <a:moveTo>
                  <a:pt x="2256536" y="2013543"/>
                </a:moveTo>
                <a:lnTo>
                  <a:pt x="2255097" y="2502070"/>
                </a:lnTo>
                <a:lnTo>
                  <a:pt x="2035048" y="2502662"/>
                </a:lnTo>
                <a:lnTo>
                  <a:pt x="1813052" y="2503255"/>
                </a:lnTo>
                <a:lnTo>
                  <a:pt x="1814576" y="2014898"/>
                </a:lnTo>
                <a:lnTo>
                  <a:pt x="2036487" y="2014220"/>
                </a:lnTo>
                <a:lnTo>
                  <a:pt x="2256451" y="2013543"/>
                </a:lnTo>
                <a:close/>
                <a:moveTo>
                  <a:pt x="1811528" y="2998386"/>
                </a:moveTo>
                <a:lnTo>
                  <a:pt x="1813052" y="2509774"/>
                </a:lnTo>
                <a:lnTo>
                  <a:pt x="2035048" y="2509097"/>
                </a:lnTo>
                <a:lnTo>
                  <a:pt x="2255097" y="2508420"/>
                </a:lnTo>
                <a:lnTo>
                  <a:pt x="2253657" y="2997200"/>
                </a:lnTo>
                <a:lnTo>
                  <a:pt x="2033608" y="2997793"/>
                </a:lnTo>
                <a:lnTo>
                  <a:pt x="1811613" y="2998386"/>
                </a:lnTo>
                <a:close/>
                <a:moveTo>
                  <a:pt x="2707894" y="3491484"/>
                </a:moveTo>
                <a:lnTo>
                  <a:pt x="2708487" y="3262715"/>
                </a:lnTo>
                <a:lnTo>
                  <a:pt x="2709164" y="3002450"/>
                </a:lnTo>
                <a:lnTo>
                  <a:pt x="2931498" y="3001857"/>
                </a:lnTo>
                <a:lnTo>
                  <a:pt x="3151886" y="3001264"/>
                </a:lnTo>
                <a:lnTo>
                  <a:pt x="3150616" y="3490553"/>
                </a:lnTo>
                <a:lnTo>
                  <a:pt x="2930229" y="3491061"/>
                </a:lnTo>
                <a:lnTo>
                  <a:pt x="2707809" y="3491569"/>
                </a:lnTo>
                <a:close/>
                <a:moveTo>
                  <a:pt x="3157051" y="3496734"/>
                </a:moveTo>
                <a:lnTo>
                  <a:pt x="3379640" y="3496141"/>
                </a:lnTo>
                <a:lnTo>
                  <a:pt x="3600196" y="3495633"/>
                </a:lnTo>
                <a:lnTo>
                  <a:pt x="3599773" y="3666575"/>
                </a:lnTo>
                <a:lnTo>
                  <a:pt x="3599011" y="3985260"/>
                </a:lnTo>
                <a:lnTo>
                  <a:pt x="3155781" y="3986192"/>
                </a:lnTo>
                <a:lnTo>
                  <a:pt x="3156289" y="3780960"/>
                </a:lnTo>
                <a:lnTo>
                  <a:pt x="3157051" y="3496734"/>
                </a:lnTo>
                <a:close/>
                <a:moveTo>
                  <a:pt x="7202848" y="3977471"/>
                </a:moveTo>
                <a:lnTo>
                  <a:pt x="6757162" y="3978402"/>
                </a:lnTo>
                <a:lnTo>
                  <a:pt x="6757416" y="3773001"/>
                </a:lnTo>
                <a:lnTo>
                  <a:pt x="6757754" y="3487674"/>
                </a:lnTo>
                <a:lnTo>
                  <a:pt x="6981614" y="3487082"/>
                </a:lnTo>
                <a:lnTo>
                  <a:pt x="7203270" y="3486489"/>
                </a:lnTo>
                <a:lnTo>
                  <a:pt x="7203102" y="3655907"/>
                </a:lnTo>
                <a:lnTo>
                  <a:pt x="7202763" y="3977471"/>
                </a:lnTo>
                <a:close/>
                <a:moveTo>
                  <a:pt x="7208774" y="3480816"/>
                </a:moveTo>
                <a:lnTo>
                  <a:pt x="7209282" y="2990088"/>
                </a:lnTo>
                <a:lnTo>
                  <a:pt x="7655053" y="2988903"/>
                </a:lnTo>
                <a:lnTo>
                  <a:pt x="7654629" y="3479800"/>
                </a:lnTo>
                <a:lnTo>
                  <a:pt x="7432803" y="3480308"/>
                </a:lnTo>
                <a:lnTo>
                  <a:pt x="7208774" y="3480816"/>
                </a:lnTo>
                <a:close/>
                <a:moveTo>
                  <a:pt x="7660386" y="2983061"/>
                </a:moveTo>
                <a:lnTo>
                  <a:pt x="7660809" y="2492333"/>
                </a:lnTo>
                <a:lnTo>
                  <a:pt x="8106834" y="2490978"/>
                </a:lnTo>
                <a:lnTo>
                  <a:pt x="8106495" y="2981876"/>
                </a:lnTo>
                <a:lnTo>
                  <a:pt x="7884584" y="2982468"/>
                </a:lnTo>
                <a:lnTo>
                  <a:pt x="7660470" y="2983061"/>
                </a:lnTo>
                <a:close/>
                <a:moveTo>
                  <a:pt x="8107511" y="1492843"/>
                </a:moveTo>
                <a:lnTo>
                  <a:pt x="7661656" y="1494282"/>
                </a:lnTo>
                <a:lnTo>
                  <a:pt x="7662080" y="1004147"/>
                </a:lnTo>
                <a:lnTo>
                  <a:pt x="8107850" y="1002538"/>
                </a:lnTo>
                <a:lnTo>
                  <a:pt x="8107511" y="1492843"/>
                </a:lnTo>
                <a:close/>
                <a:moveTo>
                  <a:pt x="7656407" y="1494367"/>
                </a:moveTo>
                <a:lnTo>
                  <a:pt x="7210891" y="1495806"/>
                </a:lnTo>
                <a:lnTo>
                  <a:pt x="7211399" y="1005840"/>
                </a:lnTo>
                <a:lnTo>
                  <a:pt x="7656830" y="1004231"/>
                </a:lnTo>
                <a:lnTo>
                  <a:pt x="7656407" y="1494367"/>
                </a:lnTo>
                <a:close/>
                <a:moveTo>
                  <a:pt x="7205472" y="1495891"/>
                </a:moveTo>
                <a:lnTo>
                  <a:pt x="6983900" y="1496653"/>
                </a:lnTo>
                <a:lnTo>
                  <a:pt x="6760210" y="1497415"/>
                </a:lnTo>
                <a:lnTo>
                  <a:pt x="6760802" y="1007618"/>
                </a:lnTo>
                <a:lnTo>
                  <a:pt x="7205980" y="1006009"/>
                </a:lnTo>
                <a:lnTo>
                  <a:pt x="7205472" y="1495976"/>
                </a:lnTo>
                <a:close/>
                <a:moveTo>
                  <a:pt x="6754707" y="1497330"/>
                </a:moveTo>
                <a:lnTo>
                  <a:pt x="6533303" y="1498092"/>
                </a:lnTo>
                <a:lnTo>
                  <a:pt x="6309784" y="1498854"/>
                </a:lnTo>
                <a:lnTo>
                  <a:pt x="6310461" y="1009227"/>
                </a:lnTo>
                <a:lnTo>
                  <a:pt x="6755300" y="1007618"/>
                </a:lnTo>
                <a:lnTo>
                  <a:pt x="6754707" y="1497415"/>
                </a:lnTo>
                <a:close/>
                <a:moveTo>
                  <a:pt x="6304196" y="1498854"/>
                </a:moveTo>
                <a:lnTo>
                  <a:pt x="6082962" y="1499616"/>
                </a:lnTo>
                <a:lnTo>
                  <a:pt x="5859611" y="1500378"/>
                </a:lnTo>
                <a:lnTo>
                  <a:pt x="5860373" y="1010920"/>
                </a:lnTo>
                <a:lnTo>
                  <a:pt x="6304873" y="1009311"/>
                </a:lnTo>
                <a:lnTo>
                  <a:pt x="6304196" y="1498939"/>
                </a:lnTo>
                <a:close/>
                <a:moveTo>
                  <a:pt x="5853854" y="1500378"/>
                </a:moveTo>
                <a:lnTo>
                  <a:pt x="5632704" y="1501140"/>
                </a:lnTo>
                <a:lnTo>
                  <a:pt x="5409523" y="1501902"/>
                </a:lnTo>
                <a:lnTo>
                  <a:pt x="5410369" y="1012613"/>
                </a:lnTo>
                <a:lnTo>
                  <a:pt x="5854615" y="1011005"/>
                </a:lnTo>
                <a:lnTo>
                  <a:pt x="5853854" y="1500463"/>
                </a:lnTo>
                <a:close/>
                <a:moveTo>
                  <a:pt x="5403681" y="1501902"/>
                </a:moveTo>
                <a:lnTo>
                  <a:pt x="5182701" y="1502664"/>
                </a:lnTo>
                <a:lnTo>
                  <a:pt x="4959689" y="1503426"/>
                </a:lnTo>
                <a:lnTo>
                  <a:pt x="4960620" y="1014307"/>
                </a:lnTo>
                <a:lnTo>
                  <a:pt x="5404527" y="1012698"/>
                </a:lnTo>
                <a:lnTo>
                  <a:pt x="5403681" y="1501987"/>
                </a:lnTo>
                <a:close/>
                <a:moveTo>
                  <a:pt x="4953677" y="1503341"/>
                </a:moveTo>
                <a:lnTo>
                  <a:pt x="4732867" y="1504103"/>
                </a:lnTo>
                <a:lnTo>
                  <a:pt x="4510024" y="1504865"/>
                </a:lnTo>
                <a:lnTo>
                  <a:pt x="4511040" y="1015915"/>
                </a:lnTo>
                <a:lnTo>
                  <a:pt x="4954693" y="1014307"/>
                </a:lnTo>
                <a:lnTo>
                  <a:pt x="4953762" y="1503426"/>
                </a:lnTo>
                <a:close/>
                <a:moveTo>
                  <a:pt x="4503928" y="1504865"/>
                </a:moveTo>
                <a:lnTo>
                  <a:pt x="4283287" y="1505628"/>
                </a:lnTo>
                <a:lnTo>
                  <a:pt x="4060614" y="1506389"/>
                </a:lnTo>
                <a:lnTo>
                  <a:pt x="4061714" y="1017524"/>
                </a:lnTo>
                <a:lnTo>
                  <a:pt x="4505029" y="1015915"/>
                </a:lnTo>
                <a:lnTo>
                  <a:pt x="4504013" y="1504865"/>
                </a:lnTo>
                <a:close/>
                <a:moveTo>
                  <a:pt x="4054348" y="1506305"/>
                </a:moveTo>
                <a:lnTo>
                  <a:pt x="3833791" y="1507067"/>
                </a:lnTo>
                <a:lnTo>
                  <a:pt x="3611203" y="1507829"/>
                </a:lnTo>
                <a:lnTo>
                  <a:pt x="3612388" y="1019133"/>
                </a:lnTo>
                <a:lnTo>
                  <a:pt x="4055364" y="1017524"/>
                </a:lnTo>
                <a:lnTo>
                  <a:pt x="4054264" y="1506305"/>
                </a:lnTo>
                <a:close/>
                <a:moveTo>
                  <a:pt x="3605022" y="1507829"/>
                </a:moveTo>
                <a:lnTo>
                  <a:pt x="3384635" y="1508591"/>
                </a:lnTo>
                <a:lnTo>
                  <a:pt x="3162215" y="1509353"/>
                </a:lnTo>
                <a:lnTo>
                  <a:pt x="3163485" y="1020826"/>
                </a:lnTo>
                <a:lnTo>
                  <a:pt x="3606207" y="1019217"/>
                </a:lnTo>
                <a:lnTo>
                  <a:pt x="3605022" y="1507913"/>
                </a:lnTo>
                <a:close/>
                <a:moveTo>
                  <a:pt x="2706963" y="1447038"/>
                </a:moveTo>
                <a:lnTo>
                  <a:pt x="2706793" y="1510792"/>
                </a:lnTo>
                <a:lnTo>
                  <a:pt x="2486660" y="1511554"/>
                </a:lnTo>
                <a:lnTo>
                  <a:pt x="2264579" y="1512316"/>
                </a:lnTo>
                <a:lnTo>
                  <a:pt x="2266019" y="1024128"/>
                </a:lnTo>
                <a:lnTo>
                  <a:pt x="2708064" y="1022519"/>
                </a:lnTo>
                <a:lnTo>
                  <a:pt x="2706878" y="1447123"/>
                </a:lnTo>
                <a:close/>
                <a:moveTo>
                  <a:pt x="2257975" y="1512316"/>
                </a:moveTo>
                <a:lnTo>
                  <a:pt x="2038011" y="1513078"/>
                </a:lnTo>
                <a:lnTo>
                  <a:pt x="1816100" y="1513840"/>
                </a:lnTo>
                <a:lnTo>
                  <a:pt x="1817624" y="1025821"/>
                </a:lnTo>
                <a:lnTo>
                  <a:pt x="2259415" y="1024213"/>
                </a:lnTo>
                <a:lnTo>
                  <a:pt x="2257975" y="1512401"/>
                </a:lnTo>
                <a:close/>
                <a:moveTo>
                  <a:pt x="1816100" y="1520275"/>
                </a:moveTo>
                <a:lnTo>
                  <a:pt x="2038011" y="1519513"/>
                </a:lnTo>
                <a:lnTo>
                  <a:pt x="2257975" y="1518751"/>
                </a:lnTo>
                <a:lnTo>
                  <a:pt x="2256790" y="1934126"/>
                </a:lnTo>
                <a:lnTo>
                  <a:pt x="2256536" y="2007108"/>
                </a:lnTo>
                <a:lnTo>
                  <a:pt x="2036572" y="2007786"/>
                </a:lnTo>
                <a:lnTo>
                  <a:pt x="1814661" y="2008463"/>
                </a:lnTo>
                <a:lnTo>
                  <a:pt x="1814915" y="1935226"/>
                </a:lnTo>
                <a:lnTo>
                  <a:pt x="1816185" y="1520275"/>
                </a:lnTo>
                <a:close/>
                <a:moveTo>
                  <a:pt x="1807803" y="2014982"/>
                </a:moveTo>
                <a:lnTo>
                  <a:pt x="1806279" y="2503339"/>
                </a:lnTo>
                <a:lnTo>
                  <a:pt x="1364573" y="2504610"/>
                </a:lnTo>
                <a:lnTo>
                  <a:pt x="1366181" y="2016337"/>
                </a:lnTo>
                <a:lnTo>
                  <a:pt x="1587923" y="2015659"/>
                </a:lnTo>
                <a:lnTo>
                  <a:pt x="1807803" y="2014982"/>
                </a:lnTo>
                <a:close/>
                <a:moveTo>
                  <a:pt x="1362964" y="2999571"/>
                </a:moveTo>
                <a:lnTo>
                  <a:pt x="1364573" y="2511129"/>
                </a:lnTo>
                <a:lnTo>
                  <a:pt x="1586399" y="2510452"/>
                </a:lnTo>
                <a:lnTo>
                  <a:pt x="1806279" y="2509774"/>
                </a:lnTo>
                <a:lnTo>
                  <a:pt x="1804755" y="2998386"/>
                </a:lnTo>
                <a:lnTo>
                  <a:pt x="1584791" y="2998978"/>
                </a:lnTo>
                <a:lnTo>
                  <a:pt x="1362964" y="2999571"/>
                </a:lnTo>
                <a:close/>
                <a:moveTo>
                  <a:pt x="1811528" y="3004820"/>
                </a:moveTo>
                <a:lnTo>
                  <a:pt x="2033524" y="3004228"/>
                </a:lnTo>
                <a:lnTo>
                  <a:pt x="2253573" y="3003635"/>
                </a:lnTo>
                <a:lnTo>
                  <a:pt x="2252811" y="3263816"/>
                </a:lnTo>
                <a:lnTo>
                  <a:pt x="2252133" y="3492585"/>
                </a:lnTo>
                <a:lnTo>
                  <a:pt x="2032000" y="3493093"/>
                </a:lnTo>
                <a:lnTo>
                  <a:pt x="1809919" y="3493601"/>
                </a:lnTo>
                <a:lnTo>
                  <a:pt x="1810682" y="3249168"/>
                </a:lnTo>
                <a:lnTo>
                  <a:pt x="1811443" y="3004820"/>
                </a:lnTo>
                <a:close/>
                <a:moveTo>
                  <a:pt x="1808480" y="3989070"/>
                </a:moveTo>
                <a:lnTo>
                  <a:pt x="1810004" y="3500120"/>
                </a:lnTo>
                <a:lnTo>
                  <a:pt x="2032085" y="3499528"/>
                </a:lnTo>
                <a:lnTo>
                  <a:pt x="2252218" y="3499020"/>
                </a:lnTo>
                <a:lnTo>
                  <a:pt x="2251202" y="3856821"/>
                </a:lnTo>
                <a:lnTo>
                  <a:pt x="2250779" y="3988139"/>
                </a:lnTo>
                <a:lnTo>
                  <a:pt x="2030645" y="3988647"/>
                </a:lnTo>
                <a:lnTo>
                  <a:pt x="1808565" y="3989155"/>
                </a:lnTo>
                <a:close/>
                <a:moveTo>
                  <a:pt x="2257382" y="3988054"/>
                </a:moveTo>
                <a:lnTo>
                  <a:pt x="2258822" y="3498935"/>
                </a:lnTo>
                <a:lnTo>
                  <a:pt x="2481072" y="3498342"/>
                </a:lnTo>
                <a:lnTo>
                  <a:pt x="2701375" y="3497750"/>
                </a:lnTo>
                <a:lnTo>
                  <a:pt x="2700359" y="3856059"/>
                </a:lnTo>
                <a:lnTo>
                  <a:pt x="2700020" y="3987038"/>
                </a:lnTo>
                <a:lnTo>
                  <a:pt x="2479717" y="3987546"/>
                </a:lnTo>
                <a:lnTo>
                  <a:pt x="2257467" y="3988054"/>
                </a:lnTo>
                <a:close/>
                <a:moveTo>
                  <a:pt x="2706540" y="3987123"/>
                </a:moveTo>
                <a:lnTo>
                  <a:pt x="2707894" y="3497834"/>
                </a:lnTo>
                <a:lnTo>
                  <a:pt x="2930314" y="3497242"/>
                </a:lnTo>
                <a:lnTo>
                  <a:pt x="3150701" y="3496649"/>
                </a:lnTo>
                <a:lnTo>
                  <a:pt x="3150277" y="3668607"/>
                </a:lnTo>
                <a:lnTo>
                  <a:pt x="3149431" y="3986107"/>
                </a:lnTo>
                <a:lnTo>
                  <a:pt x="2916682" y="3986615"/>
                </a:lnTo>
                <a:lnTo>
                  <a:pt x="2706540" y="3987038"/>
                </a:lnTo>
                <a:close/>
                <a:moveTo>
                  <a:pt x="7654205" y="3976540"/>
                </a:moveTo>
                <a:lnTo>
                  <a:pt x="7208266" y="3977471"/>
                </a:lnTo>
                <a:lnTo>
                  <a:pt x="7208436" y="3773340"/>
                </a:lnTo>
                <a:lnTo>
                  <a:pt x="7208689" y="3486574"/>
                </a:lnTo>
                <a:lnTo>
                  <a:pt x="7432718" y="3485981"/>
                </a:lnTo>
                <a:lnTo>
                  <a:pt x="7654544" y="3485388"/>
                </a:lnTo>
                <a:lnTo>
                  <a:pt x="7654375" y="3657262"/>
                </a:lnTo>
                <a:lnTo>
                  <a:pt x="7654120" y="3976455"/>
                </a:lnTo>
                <a:close/>
                <a:moveTo>
                  <a:pt x="7659963" y="3479716"/>
                </a:moveTo>
                <a:lnTo>
                  <a:pt x="7660386" y="2988818"/>
                </a:lnTo>
                <a:lnTo>
                  <a:pt x="7884499" y="2988226"/>
                </a:lnTo>
                <a:lnTo>
                  <a:pt x="8106410" y="2987633"/>
                </a:lnTo>
                <a:lnTo>
                  <a:pt x="8106071" y="3478700"/>
                </a:lnTo>
                <a:lnTo>
                  <a:pt x="7884075" y="3479208"/>
                </a:lnTo>
                <a:lnTo>
                  <a:pt x="7659878" y="3479716"/>
                </a:lnTo>
                <a:close/>
                <a:moveTo>
                  <a:pt x="8111659" y="2981876"/>
                </a:moveTo>
                <a:lnTo>
                  <a:pt x="8111998" y="2490978"/>
                </a:lnTo>
                <a:lnTo>
                  <a:pt x="8111998" y="2490978"/>
                </a:lnTo>
                <a:cubicBezTo>
                  <a:pt x="8111998" y="2490978"/>
                  <a:pt x="8558276" y="2489624"/>
                  <a:pt x="8558276" y="2489624"/>
                </a:cubicBezTo>
                <a:lnTo>
                  <a:pt x="8558022" y="2980690"/>
                </a:lnTo>
                <a:lnTo>
                  <a:pt x="8335941" y="2981283"/>
                </a:lnTo>
                <a:lnTo>
                  <a:pt x="8111659" y="2981876"/>
                </a:lnTo>
                <a:close/>
                <a:moveTo>
                  <a:pt x="8167709" y="2485221"/>
                </a:moveTo>
                <a:lnTo>
                  <a:pt x="8111998" y="2485390"/>
                </a:lnTo>
                <a:lnTo>
                  <a:pt x="8112253" y="2134277"/>
                </a:lnTo>
                <a:lnTo>
                  <a:pt x="8112253" y="1994662"/>
                </a:lnTo>
                <a:cubicBezTo>
                  <a:pt x="8112253" y="1994662"/>
                  <a:pt x="8336535" y="1993900"/>
                  <a:pt x="8336535" y="1993900"/>
                </a:cubicBezTo>
                <a:lnTo>
                  <a:pt x="8558530" y="1993223"/>
                </a:lnTo>
                <a:lnTo>
                  <a:pt x="8558276" y="2484035"/>
                </a:lnTo>
                <a:lnTo>
                  <a:pt x="8167709" y="2485136"/>
                </a:lnTo>
                <a:close/>
                <a:moveTo>
                  <a:pt x="8336619" y="1988312"/>
                </a:moveTo>
                <a:lnTo>
                  <a:pt x="8112421" y="1988990"/>
                </a:lnTo>
                <a:lnTo>
                  <a:pt x="8112591" y="1716955"/>
                </a:lnTo>
                <a:lnTo>
                  <a:pt x="8112760" y="1498515"/>
                </a:lnTo>
                <a:lnTo>
                  <a:pt x="8558869" y="1496991"/>
                </a:lnTo>
                <a:lnTo>
                  <a:pt x="8558615" y="1987635"/>
                </a:lnTo>
                <a:lnTo>
                  <a:pt x="8336619" y="1988312"/>
                </a:lnTo>
                <a:close/>
                <a:moveTo>
                  <a:pt x="919734" y="1516719"/>
                </a:moveTo>
                <a:lnTo>
                  <a:pt x="921427" y="1029039"/>
                </a:lnTo>
                <a:lnTo>
                  <a:pt x="1362541" y="1027430"/>
                </a:lnTo>
                <a:lnTo>
                  <a:pt x="1360932" y="1515280"/>
                </a:lnTo>
                <a:lnTo>
                  <a:pt x="1141222" y="1516041"/>
                </a:lnTo>
                <a:lnTo>
                  <a:pt x="919649" y="1516803"/>
                </a:lnTo>
                <a:close/>
                <a:moveTo>
                  <a:pt x="1367790" y="1521799"/>
                </a:moveTo>
                <a:lnTo>
                  <a:pt x="1589532" y="1521037"/>
                </a:lnTo>
                <a:lnTo>
                  <a:pt x="1809327" y="1520275"/>
                </a:lnTo>
                <a:lnTo>
                  <a:pt x="1808056" y="1940984"/>
                </a:lnTo>
                <a:lnTo>
                  <a:pt x="1807887" y="2008463"/>
                </a:lnTo>
                <a:lnTo>
                  <a:pt x="1588008" y="2009140"/>
                </a:lnTo>
                <a:lnTo>
                  <a:pt x="1366266" y="2009817"/>
                </a:lnTo>
                <a:lnTo>
                  <a:pt x="1366520" y="1924982"/>
                </a:lnTo>
                <a:lnTo>
                  <a:pt x="1367875" y="1521799"/>
                </a:lnTo>
                <a:close/>
                <a:moveTo>
                  <a:pt x="1359323" y="2016422"/>
                </a:moveTo>
                <a:lnTo>
                  <a:pt x="1357715" y="2504610"/>
                </a:lnTo>
                <a:lnTo>
                  <a:pt x="916347" y="2505880"/>
                </a:lnTo>
                <a:lnTo>
                  <a:pt x="918041" y="2017776"/>
                </a:lnTo>
                <a:lnTo>
                  <a:pt x="1139613" y="2017099"/>
                </a:lnTo>
                <a:lnTo>
                  <a:pt x="1359323" y="2016422"/>
                </a:lnTo>
                <a:close/>
                <a:moveTo>
                  <a:pt x="914654" y="3000756"/>
                </a:moveTo>
                <a:lnTo>
                  <a:pt x="916347" y="2512484"/>
                </a:lnTo>
                <a:lnTo>
                  <a:pt x="1138005" y="2511806"/>
                </a:lnTo>
                <a:lnTo>
                  <a:pt x="1357799" y="2511129"/>
                </a:lnTo>
                <a:lnTo>
                  <a:pt x="1356191" y="2999571"/>
                </a:lnTo>
                <a:lnTo>
                  <a:pt x="1136396" y="3000164"/>
                </a:lnTo>
                <a:lnTo>
                  <a:pt x="914739" y="3000756"/>
                </a:lnTo>
                <a:close/>
                <a:moveTo>
                  <a:pt x="1362964" y="3006090"/>
                </a:moveTo>
                <a:lnTo>
                  <a:pt x="1584791" y="3005498"/>
                </a:lnTo>
                <a:lnTo>
                  <a:pt x="1804755" y="3004905"/>
                </a:lnTo>
                <a:lnTo>
                  <a:pt x="1803993" y="3265340"/>
                </a:lnTo>
                <a:lnTo>
                  <a:pt x="1803315" y="3493686"/>
                </a:lnTo>
                <a:lnTo>
                  <a:pt x="1583351" y="3494194"/>
                </a:lnTo>
                <a:lnTo>
                  <a:pt x="1361440" y="3494702"/>
                </a:lnTo>
                <a:lnTo>
                  <a:pt x="1362202" y="3266102"/>
                </a:lnTo>
                <a:lnTo>
                  <a:pt x="1363049" y="3006090"/>
                </a:lnTo>
                <a:close/>
                <a:moveTo>
                  <a:pt x="1354497" y="3501221"/>
                </a:moveTo>
                <a:lnTo>
                  <a:pt x="1353312" y="3858768"/>
                </a:lnTo>
                <a:lnTo>
                  <a:pt x="1352889" y="3990086"/>
                </a:lnTo>
                <a:lnTo>
                  <a:pt x="1133009" y="3990594"/>
                </a:lnTo>
                <a:lnTo>
                  <a:pt x="911267" y="3991102"/>
                </a:lnTo>
                <a:lnTo>
                  <a:pt x="912961" y="3502491"/>
                </a:lnTo>
                <a:lnTo>
                  <a:pt x="1134703" y="3501898"/>
                </a:lnTo>
                <a:lnTo>
                  <a:pt x="1354582" y="3501306"/>
                </a:lnTo>
                <a:close/>
                <a:moveTo>
                  <a:pt x="909489" y="4486318"/>
                </a:moveTo>
                <a:lnTo>
                  <a:pt x="911183" y="3997452"/>
                </a:lnTo>
                <a:lnTo>
                  <a:pt x="1132925" y="3996944"/>
                </a:lnTo>
                <a:lnTo>
                  <a:pt x="1352804" y="3996436"/>
                </a:lnTo>
                <a:lnTo>
                  <a:pt x="1352127" y="4202769"/>
                </a:lnTo>
                <a:lnTo>
                  <a:pt x="1351195" y="4485386"/>
                </a:lnTo>
                <a:lnTo>
                  <a:pt x="1236641" y="4485641"/>
                </a:lnTo>
                <a:lnTo>
                  <a:pt x="909404" y="4486233"/>
                </a:lnTo>
                <a:close/>
                <a:moveTo>
                  <a:pt x="1358138" y="4485471"/>
                </a:moveTo>
                <a:lnTo>
                  <a:pt x="1359747" y="3996521"/>
                </a:lnTo>
                <a:lnTo>
                  <a:pt x="1581658" y="3996013"/>
                </a:lnTo>
                <a:lnTo>
                  <a:pt x="1801706" y="3995505"/>
                </a:lnTo>
                <a:lnTo>
                  <a:pt x="1801029" y="4201669"/>
                </a:lnTo>
                <a:lnTo>
                  <a:pt x="1800182" y="4484625"/>
                </a:lnTo>
                <a:lnTo>
                  <a:pt x="1686306" y="4484878"/>
                </a:lnTo>
                <a:lnTo>
                  <a:pt x="1358138" y="4485471"/>
                </a:lnTo>
                <a:close/>
                <a:moveTo>
                  <a:pt x="1806956" y="4484625"/>
                </a:moveTo>
                <a:lnTo>
                  <a:pt x="1808480" y="3995505"/>
                </a:lnTo>
                <a:lnTo>
                  <a:pt x="2030561" y="3994997"/>
                </a:lnTo>
                <a:lnTo>
                  <a:pt x="2250694" y="3994489"/>
                </a:lnTo>
                <a:lnTo>
                  <a:pt x="2250101" y="4201245"/>
                </a:lnTo>
                <a:lnTo>
                  <a:pt x="2249255" y="4483778"/>
                </a:lnTo>
                <a:lnTo>
                  <a:pt x="2135886" y="4484032"/>
                </a:lnTo>
                <a:lnTo>
                  <a:pt x="1806871" y="4484625"/>
                </a:lnTo>
                <a:close/>
                <a:moveTo>
                  <a:pt x="2255943" y="4483778"/>
                </a:moveTo>
                <a:lnTo>
                  <a:pt x="2257382" y="3994489"/>
                </a:lnTo>
                <a:lnTo>
                  <a:pt x="2479632" y="3993981"/>
                </a:lnTo>
                <a:lnTo>
                  <a:pt x="2699935" y="3993473"/>
                </a:lnTo>
                <a:lnTo>
                  <a:pt x="2699343" y="4199975"/>
                </a:lnTo>
                <a:lnTo>
                  <a:pt x="2698581" y="4482931"/>
                </a:lnTo>
                <a:lnTo>
                  <a:pt x="2585805" y="4483185"/>
                </a:lnTo>
                <a:lnTo>
                  <a:pt x="2255943" y="4483778"/>
                </a:lnTo>
                <a:close/>
                <a:moveTo>
                  <a:pt x="2705100" y="4482931"/>
                </a:moveTo>
                <a:lnTo>
                  <a:pt x="2706455" y="3993473"/>
                </a:lnTo>
                <a:lnTo>
                  <a:pt x="2916598" y="3992965"/>
                </a:lnTo>
                <a:lnTo>
                  <a:pt x="3149346" y="3992457"/>
                </a:lnTo>
                <a:lnTo>
                  <a:pt x="3148584" y="4295902"/>
                </a:lnTo>
                <a:lnTo>
                  <a:pt x="3148076" y="4482084"/>
                </a:lnTo>
                <a:lnTo>
                  <a:pt x="3030051" y="4482339"/>
                </a:lnTo>
                <a:lnTo>
                  <a:pt x="2705100" y="4482931"/>
                </a:lnTo>
                <a:close/>
                <a:moveTo>
                  <a:pt x="3154511" y="4482084"/>
                </a:moveTo>
                <a:lnTo>
                  <a:pt x="3154765" y="4384125"/>
                </a:lnTo>
                <a:lnTo>
                  <a:pt x="3155781" y="3992457"/>
                </a:lnTo>
                <a:lnTo>
                  <a:pt x="3599011" y="3991441"/>
                </a:lnTo>
                <a:lnTo>
                  <a:pt x="3598248" y="4296326"/>
                </a:lnTo>
                <a:lnTo>
                  <a:pt x="3597825" y="4481238"/>
                </a:lnTo>
                <a:lnTo>
                  <a:pt x="3479631" y="4481492"/>
                </a:lnTo>
                <a:lnTo>
                  <a:pt x="3154511" y="4482084"/>
                </a:lnTo>
                <a:close/>
                <a:moveTo>
                  <a:pt x="3604090" y="4481238"/>
                </a:moveTo>
                <a:lnTo>
                  <a:pt x="3604345" y="4385141"/>
                </a:lnTo>
                <a:lnTo>
                  <a:pt x="3605276" y="3991356"/>
                </a:lnTo>
                <a:lnTo>
                  <a:pt x="4048760" y="3990340"/>
                </a:lnTo>
                <a:lnTo>
                  <a:pt x="4048082" y="4296834"/>
                </a:lnTo>
                <a:lnTo>
                  <a:pt x="4047659" y="4480307"/>
                </a:lnTo>
                <a:lnTo>
                  <a:pt x="3925740" y="4480560"/>
                </a:lnTo>
                <a:lnTo>
                  <a:pt x="3604006" y="4481153"/>
                </a:lnTo>
                <a:close/>
                <a:moveTo>
                  <a:pt x="4053925" y="4480391"/>
                </a:moveTo>
                <a:lnTo>
                  <a:pt x="4054094" y="4386411"/>
                </a:lnTo>
                <a:lnTo>
                  <a:pt x="4054940" y="3990425"/>
                </a:lnTo>
                <a:lnTo>
                  <a:pt x="4498764" y="3989409"/>
                </a:lnTo>
                <a:lnTo>
                  <a:pt x="4498171" y="4293870"/>
                </a:lnTo>
                <a:lnTo>
                  <a:pt x="4497748" y="4479544"/>
                </a:lnTo>
                <a:lnTo>
                  <a:pt x="4378198" y="4479799"/>
                </a:lnTo>
                <a:lnTo>
                  <a:pt x="4053840" y="4480391"/>
                </a:lnTo>
                <a:close/>
                <a:moveTo>
                  <a:pt x="4503843" y="4479544"/>
                </a:moveTo>
                <a:lnTo>
                  <a:pt x="4504013" y="4382601"/>
                </a:lnTo>
                <a:lnTo>
                  <a:pt x="4504859" y="3989409"/>
                </a:lnTo>
                <a:lnTo>
                  <a:pt x="4949021" y="3988393"/>
                </a:lnTo>
                <a:lnTo>
                  <a:pt x="4948428" y="4291754"/>
                </a:lnTo>
                <a:lnTo>
                  <a:pt x="4948090" y="4478698"/>
                </a:lnTo>
                <a:lnTo>
                  <a:pt x="4829895" y="4478952"/>
                </a:lnTo>
                <a:lnTo>
                  <a:pt x="4503843" y="4479544"/>
                </a:lnTo>
                <a:close/>
                <a:moveTo>
                  <a:pt x="4954016" y="4478698"/>
                </a:moveTo>
                <a:lnTo>
                  <a:pt x="4954185" y="4379976"/>
                </a:lnTo>
                <a:lnTo>
                  <a:pt x="4954948" y="3988393"/>
                </a:lnTo>
                <a:lnTo>
                  <a:pt x="5399363" y="3987377"/>
                </a:lnTo>
                <a:lnTo>
                  <a:pt x="5398855" y="4293447"/>
                </a:lnTo>
                <a:lnTo>
                  <a:pt x="5398516" y="4477851"/>
                </a:lnTo>
                <a:lnTo>
                  <a:pt x="5277782" y="4478105"/>
                </a:lnTo>
                <a:lnTo>
                  <a:pt x="4954016" y="4478698"/>
                </a:lnTo>
                <a:close/>
                <a:moveTo>
                  <a:pt x="5404358" y="4477767"/>
                </a:moveTo>
                <a:lnTo>
                  <a:pt x="5404527" y="4382855"/>
                </a:lnTo>
                <a:lnTo>
                  <a:pt x="5405205" y="3987292"/>
                </a:lnTo>
                <a:lnTo>
                  <a:pt x="5849959" y="3986276"/>
                </a:lnTo>
                <a:lnTo>
                  <a:pt x="5849451" y="4289129"/>
                </a:lnTo>
                <a:lnTo>
                  <a:pt x="5849197" y="4476920"/>
                </a:lnTo>
                <a:lnTo>
                  <a:pt x="5731256" y="4477174"/>
                </a:lnTo>
                <a:lnTo>
                  <a:pt x="5404358" y="4477767"/>
                </a:lnTo>
                <a:close/>
                <a:moveTo>
                  <a:pt x="5854954" y="4476920"/>
                </a:moveTo>
                <a:lnTo>
                  <a:pt x="5855123" y="4377098"/>
                </a:lnTo>
                <a:lnTo>
                  <a:pt x="5855716" y="3986276"/>
                </a:lnTo>
                <a:lnTo>
                  <a:pt x="6300724" y="3985260"/>
                </a:lnTo>
                <a:lnTo>
                  <a:pt x="6300301" y="4288536"/>
                </a:lnTo>
                <a:lnTo>
                  <a:pt x="6300047" y="4476073"/>
                </a:lnTo>
                <a:lnTo>
                  <a:pt x="6177535" y="4476327"/>
                </a:lnTo>
                <a:lnTo>
                  <a:pt x="5854869" y="4476920"/>
                </a:lnTo>
                <a:close/>
                <a:moveTo>
                  <a:pt x="6305719" y="4476073"/>
                </a:moveTo>
                <a:lnTo>
                  <a:pt x="6305888" y="4376844"/>
                </a:lnTo>
                <a:lnTo>
                  <a:pt x="6306397" y="3985345"/>
                </a:lnTo>
                <a:lnTo>
                  <a:pt x="6751743" y="3984329"/>
                </a:lnTo>
                <a:lnTo>
                  <a:pt x="6751404" y="4289468"/>
                </a:lnTo>
                <a:lnTo>
                  <a:pt x="6751151" y="4475311"/>
                </a:lnTo>
                <a:lnTo>
                  <a:pt x="6631855" y="4475565"/>
                </a:lnTo>
                <a:lnTo>
                  <a:pt x="6305719" y="4476158"/>
                </a:lnTo>
                <a:close/>
                <a:moveTo>
                  <a:pt x="6756654" y="4475226"/>
                </a:moveTo>
                <a:lnTo>
                  <a:pt x="6756654" y="4378537"/>
                </a:lnTo>
                <a:cubicBezTo>
                  <a:pt x="6756654" y="4378537"/>
                  <a:pt x="6757247" y="3984329"/>
                  <a:pt x="6757247" y="3984329"/>
                </a:cubicBezTo>
                <a:lnTo>
                  <a:pt x="7202932" y="3983313"/>
                </a:lnTo>
                <a:lnTo>
                  <a:pt x="7202593" y="4287775"/>
                </a:lnTo>
                <a:lnTo>
                  <a:pt x="7202424" y="4474465"/>
                </a:lnTo>
                <a:lnTo>
                  <a:pt x="7081859" y="4474718"/>
                </a:lnTo>
                <a:lnTo>
                  <a:pt x="6756654" y="4475311"/>
                </a:lnTo>
                <a:close/>
                <a:moveTo>
                  <a:pt x="7207758" y="4474380"/>
                </a:moveTo>
                <a:lnTo>
                  <a:pt x="7207758" y="4376505"/>
                </a:lnTo>
                <a:cubicBezTo>
                  <a:pt x="7207758" y="4376505"/>
                  <a:pt x="7208266" y="3983228"/>
                  <a:pt x="7208266" y="3983228"/>
                </a:cubicBezTo>
                <a:lnTo>
                  <a:pt x="7654205" y="3982212"/>
                </a:lnTo>
                <a:lnTo>
                  <a:pt x="7653952" y="4287012"/>
                </a:lnTo>
                <a:lnTo>
                  <a:pt x="7653782" y="4473449"/>
                </a:lnTo>
                <a:lnTo>
                  <a:pt x="7533470" y="4473702"/>
                </a:lnTo>
                <a:lnTo>
                  <a:pt x="7207758" y="4474295"/>
                </a:lnTo>
                <a:close/>
                <a:moveTo>
                  <a:pt x="7659116" y="4473533"/>
                </a:moveTo>
                <a:lnTo>
                  <a:pt x="7659116" y="4376082"/>
                </a:lnTo>
                <a:cubicBezTo>
                  <a:pt x="7659116" y="4376082"/>
                  <a:pt x="7659539" y="3982212"/>
                  <a:pt x="7659539" y="3982212"/>
                </a:cubicBezTo>
                <a:lnTo>
                  <a:pt x="8105818" y="3981196"/>
                </a:lnTo>
                <a:lnTo>
                  <a:pt x="8105648" y="4284642"/>
                </a:lnTo>
                <a:lnTo>
                  <a:pt x="8105479" y="4472686"/>
                </a:lnTo>
                <a:lnTo>
                  <a:pt x="7986269" y="4472941"/>
                </a:lnTo>
                <a:lnTo>
                  <a:pt x="7659116" y="4473533"/>
                </a:lnTo>
                <a:close/>
                <a:moveTo>
                  <a:pt x="8105818" y="3975608"/>
                </a:moveTo>
                <a:lnTo>
                  <a:pt x="7659539" y="3976540"/>
                </a:lnTo>
                <a:lnTo>
                  <a:pt x="7659709" y="3770969"/>
                </a:lnTo>
                <a:lnTo>
                  <a:pt x="7659963" y="3485473"/>
                </a:lnTo>
                <a:lnTo>
                  <a:pt x="7884160" y="3484880"/>
                </a:lnTo>
                <a:lnTo>
                  <a:pt x="8106156" y="3484288"/>
                </a:lnTo>
                <a:lnTo>
                  <a:pt x="8106156" y="3654891"/>
                </a:lnTo>
                <a:cubicBezTo>
                  <a:pt x="8106156" y="3654891"/>
                  <a:pt x="8105818" y="3975524"/>
                  <a:pt x="8105818" y="3975524"/>
                </a:cubicBezTo>
                <a:close/>
                <a:moveTo>
                  <a:pt x="8111320" y="3478615"/>
                </a:moveTo>
                <a:lnTo>
                  <a:pt x="8111659" y="2987548"/>
                </a:lnTo>
                <a:lnTo>
                  <a:pt x="8335941" y="2986956"/>
                </a:lnTo>
                <a:lnTo>
                  <a:pt x="8558022" y="2986363"/>
                </a:lnTo>
                <a:lnTo>
                  <a:pt x="8557768" y="3477599"/>
                </a:lnTo>
                <a:lnTo>
                  <a:pt x="8335687" y="3478107"/>
                </a:lnTo>
                <a:lnTo>
                  <a:pt x="8111320" y="3478615"/>
                </a:lnTo>
                <a:close/>
                <a:moveTo>
                  <a:pt x="8563864" y="1491319"/>
                </a:moveTo>
                <a:lnTo>
                  <a:pt x="8564118" y="1000845"/>
                </a:lnTo>
                <a:lnTo>
                  <a:pt x="9010481" y="999236"/>
                </a:lnTo>
                <a:lnTo>
                  <a:pt x="9010311" y="1489880"/>
                </a:lnTo>
                <a:lnTo>
                  <a:pt x="8563864" y="1491403"/>
                </a:lnTo>
                <a:close/>
                <a:moveTo>
                  <a:pt x="471847" y="1518243"/>
                </a:moveTo>
                <a:lnTo>
                  <a:pt x="473625" y="1030732"/>
                </a:lnTo>
                <a:lnTo>
                  <a:pt x="914485" y="1029123"/>
                </a:lnTo>
                <a:lnTo>
                  <a:pt x="912791" y="1516803"/>
                </a:lnTo>
                <a:lnTo>
                  <a:pt x="693250" y="1517565"/>
                </a:lnTo>
                <a:lnTo>
                  <a:pt x="471847" y="1518328"/>
                </a:lnTo>
                <a:close/>
                <a:moveTo>
                  <a:pt x="919734" y="1523323"/>
                </a:moveTo>
                <a:lnTo>
                  <a:pt x="1141307" y="1522561"/>
                </a:lnTo>
                <a:lnTo>
                  <a:pt x="1361017" y="1521799"/>
                </a:lnTo>
                <a:lnTo>
                  <a:pt x="1359662" y="1930061"/>
                </a:lnTo>
                <a:lnTo>
                  <a:pt x="1359408" y="2009817"/>
                </a:lnTo>
                <a:lnTo>
                  <a:pt x="1139698" y="2010495"/>
                </a:lnTo>
                <a:lnTo>
                  <a:pt x="918125" y="2011172"/>
                </a:lnTo>
                <a:lnTo>
                  <a:pt x="918379" y="1930739"/>
                </a:lnTo>
                <a:lnTo>
                  <a:pt x="919819" y="1523323"/>
                </a:lnTo>
                <a:close/>
                <a:moveTo>
                  <a:pt x="911013" y="2017861"/>
                </a:moveTo>
                <a:lnTo>
                  <a:pt x="909320" y="2505964"/>
                </a:lnTo>
                <a:lnTo>
                  <a:pt x="468207" y="2507234"/>
                </a:lnTo>
                <a:lnTo>
                  <a:pt x="469985" y="2019300"/>
                </a:lnTo>
                <a:lnTo>
                  <a:pt x="691388" y="2018623"/>
                </a:lnTo>
                <a:lnTo>
                  <a:pt x="910929" y="2017946"/>
                </a:lnTo>
                <a:close/>
                <a:moveTo>
                  <a:pt x="914569" y="3007276"/>
                </a:moveTo>
                <a:lnTo>
                  <a:pt x="1136227" y="3006683"/>
                </a:lnTo>
                <a:lnTo>
                  <a:pt x="1356021" y="3006090"/>
                </a:lnTo>
                <a:lnTo>
                  <a:pt x="1355259" y="3250354"/>
                </a:lnTo>
                <a:lnTo>
                  <a:pt x="1354497" y="3494702"/>
                </a:lnTo>
                <a:lnTo>
                  <a:pt x="1134618" y="3495210"/>
                </a:lnTo>
                <a:lnTo>
                  <a:pt x="912876" y="3495718"/>
                </a:lnTo>
                <a:lnTo>
                  <a:pt x="913723" y="3251454"/>
                </a:lnTo>
                <a:lnTo>
                  <a:pt x="914569" y="3007276"/>
                </a:lnTo>
                <a:close/>
                <a:moveTo>
                  <a:pt x="684445" y="3998045"/>
                </a:moveTo>
                <a:lnTo>
                  <a:pt x="904155" y="3997537"/>
                </a:lnTo>
                <a:lnTo>
                  <a:pt x="903478" y="4204039"/>
                </a:lnTo>
                <a:lnTo>
                  <a:pt x="902546" y="4486402"/>
                </a:lnTo>
                <a:lnTo>
                  <a:pt x="791633" y="4486572"/>
                </a:lnTo>
                <a:lnTo>
                  <a:pt x="461179" y="4487165"/>
                </a:lnTo>
                <a:lnTo>
                  <a:pt x="462957" y="3998468"/>
                </a:lnTo>
                <a:lnTo>
                  <a:pt x="684530" y="3997960"/>
                </a:lnTo>
                <a:close/>
                <a:moveTo>
                  <a:pt x="459317" y="4982718"/>
                </a:moveTo>
                <a:lnTo>
                  <a:pt x="461095" y="4493853"/>
                </a:lnTo>
                <a:lnTo>
                  <a:pt x="573447" y="4493599"/>
                </a:lnTo>
                <a:lnTo>
                  <a:pt x="902546" y="4492922"/>
                </a:lnTo>
                <a:lnTo>
                  <a:pt x="900853" y="4981957"/>
                </a:lnTo>
                <a:lnTo>
                  <a:pt x="681058" y="4982295"/>
                </a:lnTo>
                <a:lnTo>
                  <a:pt x="459401" y="4982634"/>
                </a:lnTo>
                <a:close/>
                <a:moveTo>
                  <a:pt x="907796" y="4981957"/>
                </a:moveTo>
                <a:lnTo>
                  <a:pt x="909489" y="4492922"/>
                </a:lnTo>
                <a:lnTo>
                  <a:pt x="1025483" y="4492668"/>
                </a:lnTo>
                <a:lnTo>
                  <a:pt x="1351195" y="4491991"/>
                </a:lnTo>
                <a:lnTo>
                  <a:pt x="1349587" y="4981194"/>
                </a:lnTo>
                <a:lnTo>
                  <a:pt x="1129623" y="4981533"/>
                </a:lnTo>
                <a:lnTo>
                  <a:pt x="907796" y="4981872"/>
                </a:lnTo>
                <a:close/>
                <a:moveTo>
                  <a:pt x="1356529" y="4981194"/>
                </a:moveTo>
                <a:lnTo>
                  <a:pt x="1358138" y="4491991"/>
                </a:lnTo>
                <a:lnTo>
                  <a:pt x="1473539" y="4491736"/>
                </a:lnTo>
                <a:lnTo>
                  <a:pt x="1800182" y="4491059"/>
                </a:lnTo>
                <a:lnTo>
                  <a:pt x="1798658" y="4980433"/>
                </a:lnTo>
                <a:lnTo>
                  <a:pt x="1578525" y="4980771"/>
                </a:lnTo>
                <a:lnTo>
                  <a:pt x="1356529" y="4981110"/>
                </a:lnTo>
                <a:close/>
                <a:moveTo>
                  <a:pt x="1805432" y="4980433"/>
                </a:moveTo>
                <a:lnTo>
                  <a:pt x="1806956" y="4491059"/>
                </a:lnTo>
                <a:lnTo>
                  <a:pt x="1921848" y="4490805"/>
                </a:lnTo>
                <a:lnTo>
                  <a:pt x="2249340" y="4490128"/>
                </a:lnTo>
                <a:lnTo>
                  <a:pt x="2247900" y="4979671"/>
                </a:lnTo>
                <a:lnTo>
                  <a:pt x="2027682" y="4980009"/>
                </a:lnTo>
                <a:lnTo>
                  <a:pt x="1805516" y="4980348"/>
                </a:lnTo>
                <a:close/>
                <a:moveTo>
                  <a:pt x="2254504" y="4979671"/>
                </a:moveTo>
                <a:lnTo>
                  <a:pt x="2255943" y="4490128"/>
                </a:lnTo>
                <a:lnTo>
                  <a:pt x="2370243" y="4489874"/>
                </a:lnTo>
                <a:lnTo>
                  <a:pt x="2698581" y="4489197"/>
                </a:lnTo>
                <a:lnTo>
                  <a:pt x="2697226" y="4978824"/>
                </a:lnTo>
                <a:lnTo>
                  <a:pt x="2476839" y="4979163"/>
                </a:lnTo>
                <a:lnTo>
                  <a:pt x="2254504" y="4979501"/>
                </a:lnTo>
                <a:close/>
                <a:moveTo>
                  <a:pt x="2703745" y="4978993"/>
                </a:moveTo>
                <a:lnTo>
                  <a:pt x="2705100" y="4489281"/>
                </a:lnTo>
                <a:lnTo>
                  <a:pt x="2819061" y="4489027"/>
                </a:lnTo>
                <a:lnTo>
                  <a:pt x="3148076" y="4488350"/>
                </a:lnTo>
                <a:lnTo>
                  <a:pt x="3147483" y="4733206"/>
                </a:lnTo>
                <a:lnTo>
                  <a:pt x="3146890" y="4978147"/>
                </a:lnTo>
                <a:lnTo>
                  <a:pt x="2926334" y="4978485"/>
                </a:lnTo>
                <a:lnTo>
                  <a:pt x="2703830" y="4978824"/>
                </a:lnTo>
                <a:close/>
                <a:moveTo>
                  <a:pt x="3153240" y="4978231"/>
                </a:moveTo>
                <a:lnTo>
                  <a:pt x="3153833" y="4733291"/>
                </a:lnTo>
                <a:lnTo>
                  <a:pt x="3154426" y="4488434"/>
                </a:lnTo>
                <a:lnTo>
                  <a:pt x="3274145" y="4488181"/>
                </a:lnTo>
                <a:lnTo>
                  <a:pt x="3597740" y="4487503"/>
                </a:lnTo>
                <a:lnTo>
                  <a:pt x="3597148" y="4732444"/>
                </a:lnTo>
                <a:lnTo>
                  <a:pt x="3596556" y="4977469"/>
                </a:lnTo>
                <a:lnTo>
                  <a:pt x="3375829" y="4977808"/>
                </a:lnTo>
                <a:lnTo>
                  <a:pt x="3153156" y="4978147"/>
                </a:lnTo>
                <a:close/>
                <a:moveTo>
                  <a:pt x="3602906" y="4977469"/>
                </a:moveTo>
                <a:lnTo>
                  <a:pt x="3603498" y="4732444"/>
                </a:lnTo>
                <a:lnTo>
                  <a:pt x="3604090" y="4487503"/>
                </a:lnTo>
                <a:lnTo>
                  <a:pt x="3727619" y="4487249"/>
                </a:lnTo>
                <a:lnTo>
                  <a:pt x="4047744" y="4486572"/>
                </a:lnTo>
                <a:lnTo>
                  <a:pt x="4047236" y="4731597"/>
                </a:lnTo>
                <a:lnTo>
                  <a:pt x="4046728" y="4976707"/>
                </a:lnTo>
                <a:lnTo>
                  <a:pt x="3825917" y="4977046"/>
                </a:lnTo>
                <a:lnTo>
                  <a:pt x="3603075" y="4977384"/>
                </a:lnTo>
                <a:close/>
                <a:moveTo>
                  <a:pt x="4052740" y="4976707"/>
                </a:moveTo>
                <a:lnTo>
                  <a:pt x="4053248" y="4731597"/>
                </a:lnTo>
                <a:lnTo>
                  <a:pt x="4053756" y="4486572"/>
                </a:lnTo>
                <a:lnTo>
                  <a:pt x="4174914" y="4486318"/>
                </a:lnTo>
                <a:lnTo>
                  <a:pt x="4497663" y="4485641"/>
                </a:lnTo>
                <a:lnTo>
                  <a:pt x="4497155" y="4730750"/>
                </a:lnTo>
                <a:lnTo>
                  <a:pt x="4496647" y="4975945"/>
                </a:lnTo>
                <a:lnTo>
                  <a:pt x="4275667" y="4976284"/>
                </a:lnTo>
                <a:lnTo>
                  <a:pt x="4052655" y="4976623"/>
                </a:lnTo>
                <a:close/>
                <a:moveTo>
                  <a:pt x="4502827" y="4975945"/>
                </a:moveTo>
                <a:lnTo>
                  <a:pt x="4503335" y="4730750"/>
                </a:lnTo>
                <a:lnTo>
                  <a:pt x="4503843" y="4485641"/>
                </a:lnTo>
                <a:lnTo>
                  <a:pt x="4623647" y="4485386"/>
                </a:lnTo>
                <a:lnTo>
                  <a:pt x="4948090" y="4484709"/>
                </a:lnTo>
                <a:lnTo>
                  <a:pt x="4947666" y="4729904"/>
                </a:lnTo>
                <a:lnTo>
                  <a:pt x="4947243" y="4975183"/>
                </a:lnTo>
                <a:lnTo>
                  <a:pt x="4726093" y="4975522"/>
                </a:lnTo>
                <a:lnTo>
                  <a:pt x="4502912" y="4975860"/>
                </a:lnTo>
                <a:close/>
                <a:moveTo>
                  <a:pt x="4953085" y="4975183"/>
                </a:moveTo>
                <a:lnTo>
                  <a:pt x="4953508" y="4729904"/>
                </a:lnTo>
                <a:lnTo>
                  <a:pt x="4953932" y="4484709"/>
                </a:lnTo>
                <a:lnTo>
                  <a:pt x="5076275" y="4484455"/>
                </a:lnTo>
                <a:lnTo>
                  <a:pt x="5398432" y="4483778"/>
                </a:lnTo>
                <a:lnTo>
                  <a:pt x="5398008" y="4729057"/>
                </a:lnTo>
                <a:lnTo>
                  <a:pt x="5397585" y="4974421"/>
                </a:lnTo>
                <a:lnTo>
                  <a:pt x="5176351" y="4974760"/>
                </a:lnTo>
                <a:lnTo>
                  <a:pt x="4953000" y="4975099"/>
                </a:lnTo>
                <a:close/>
                <a:moveTo>
                  <a:pt x="5403512" y="4974506"/>
                </a:moveTo>
                <a:lnTo>
                  <a:pt x="5403935" y="4729142"/>
                </a:lnTo>
                <a:lnTo>
                  <a:pt x="5404358" y="4483862"/>
                </a:lnTo>
                <a:lnTo>
                  <a:pt x="5523907" y="4483608"/>
                </a:lnTo>
                <a:lnTo>
                  <a:pt x="5849197" y="4482931"/>
                </a:lnTo>
                <a:lnTo>
                  <a:pt x="5848858" y="4728295"/>
                </a:lnTo>
                <a:lnTo>
                  <a:pt x="5848435" y="4973744"/>
                </a:lnTo>
                <a:lnTo>
                  <a:pt x="5627032" y="4974083"/>
                </a:lnTo>
                <a:lnTo>
                  <a:pt x="5403512" y="4974421"/>
                </a:lnTo>
                <a:close/>
                <a:moveTo>
                  <a:pt x="5854192" y="4973744"/>
                </a:moveTo>
                <a:lnTo>
                  <a:pt x="5854531" y="4728295"/>
                </a:lnTo>
                <a:lnTo>
                  <a:pt x="5854869" y="4482931"/>
                </a:lnTo>
                <a:lnTo>
                  <a:pt x="5979075" y="4482677"/>
                </a:lnTo>
                <a:lnTo>
                  <a:pt x="6300047" y="4482000"/>
                </a:lnTo>
                <a:lnTo>
                  <a:pt x="6299708" y="4727449"/>
                </a:lnTo>
                <a:lnTo>
                  <a:pt x="6299369" y="4972982"/>
                </a:lnTo>
                <a:lnTo>
                  <a:pt x="6077797" y="4973321"/>
                </a:lnTo>
                <a:lnTo>
                  <a:pt x="5854107" y="4973659"/>
                </a:lnTo>
                <a:close/>
                <a:moveTo>
                  <a:pt x="6305042" y="4972982"/>
                </a:moveTo>
                <a:lnTo>
                  <a:pt x="6305381" y="4727449"/>
                </a:lnTo>
                <a:lnTo>
                  <a:pt x="6305719" y="4482000"/>
                </a:lnTo>
                <a:lnTo>
                  <a:pt x="6426708" y="4481746"/>
                </a:lnTo>
                <a:lnTo>
                  <a:pt x="6751151" y="4481068"/>
                </a:lnTo>
                <a:lnTo>
                  <a:pt x="6750812" y="4726602"/>
                </a:lnTo>
                <a:lnTo>
                  <a:pt x="6750473" y="4972220"/>
                </a:lnTo>
                <a:lnTo>
                  <a:pt x="6528816" y="4972558"/>
                </a:lnTo>
                <a:lnTo>
                  <a:pt x="6304957" y="4972897"/>
                </a:lnTo>
                <a:close/>
                <a:moveTo>
                  <a:pt x="6756062" y="4972220"/>
                </a:moveTo>
                <a:lnTo>
                  <a:pt x="6756316" y="4726602"/>
                </a:lnTo>
                <a:lnTo>
                  <a:pt x="6756569" y="4481068"/>
                </a:lnTo>
                <a:lnTo>
                  <a:pt x="6878828" y="4480815"/>
                </a:lnTo>
                <a:lnTo>
                  <a:pt x="7202339" y="4480137"/>
                </a:lnTo>
                <a:lnTo>
                  <a:pt x="7202086" y="4725755"/>
                </a:lnTo>
                <a:lnTo>
                  <a:pt x="7201832" y="4971458"/>
                </a:lnTo>
                <a:lnTo>
                  <a:pt x="6980004" y="4971797"/>
                </a:lnTo>
                <a:lnTo>
                  <a:pt x="6755977" y="4972135"/>
                </a:lnTo>
                <a:close/>
                <a:moveTo>
                  <a:pt x="7207251" y="4971458"/>
                </a:moveTo>
                <a:lnTo>
                  <a:pt x="7207504" y="4725755"/>
                </a:lnTo>
                <a:lnTo>
                  <a:pt x="7207758" y="4480137"/>
                </a:lnTo>
                <a:lnTo>
                  <a:pt x="7329763" y="4479883"/>
                </a:lnTo>
                <a:lnTo>
                  <a:pt x="7653782" y="4479206"/>
                </a:lnTo>
                <a:lnTo>
                  <a:pt x="7653528" y="4724908"/>
                </a:lnTo>
                <a:lnTo>
                  <a:pt x="7653274" y="4970696"/>
                </a:lnTo>
                <a:lnTo>
                  <a:pt x="7431278" y="4971034"/>
                </a:lnTo>
                <a:lnTo>
                  <a:pt x="7207081" y="4971373"/>
                </a:lnTo>
                <a:close/>
                <a:moveTo>
                  <a:pt x="7658693" y="4970696"/>
                </a:moveTo>
                <a:lnTo>
                  <a:pt x="7658862" y="4724908"/>
                </a:lnTo>
                <a:lnTo>
                  <a:pt x="7659032" y="4479206"/>
                </a:lnTo>
                <a:lnTo>
                  <a:pt x="7779936" y="4478952"/>
                </a:lnTo>
                <a:lnTo>
                  <a:pt x="8105394" y="4478275"/>
                </a:lnTo>
                <a:lnTo>
                  <a:pt x="8105225" y="4724062"/>
                </a:lnTo>
                <a:lnTo>
                  <a:pt x="8105055" y="4969934"/>
                </a:lnTo>
                <a:lnTo>
                  <a:pt x="7882975" y="4970273"/>
                </a:lnTo>
                <a:lnTo>
                  <a:pt x="7658693" y="4970611"/>
                </a:lnTo>
                <a:close/>
                <a:moveTo>
                  <a:pt x="8110304" y="4969934"/>
                </a:moveTo>
                <a:lnTo>
                  <a:pt x="8110474" y="4724062"/>
                </a:lnTo>
                <a:lnTo>
                  <a:pt x="8110643" y="4478275"/>
                </a:lnTo>
                <a:lnTo>
                  <a:pt x="8232225" y="4478020"/>
                </a:lnTo>
                <a:lnTo>
                  <a:pt x="8557260" y="4477343"/>
                </a:lnTo>
                <a:lnTo>
                  <a:pt x="8557260" y="4723215"/>
                </a:lnTo>
                <a:cubicBezTo>
                  <a:pt x="8557260" y="4723215"/>
                  <a:pt x="8557006" y="4969172"/>
                  <a:pt x="8557006" y="4969172"/>
                </a:cubicBezTo>
                <a:lnTo>
                  <a:pt x="8334756" y="4969510"/>
                </a:lnTo>
                <a:lnTo>
                  <a:pt x="8110304" y="4969849"/>
                </a:lnTo>
                <a:close/>
                <a:moveTo>
                  <a:pt x="9009295" y="4470993"/>
                </a:moveTo>
                <a:lnTo>
                  <a:pt x="8886783" y="4471247"/>
                </a:lnTo>
                <a:lnTo>
                  <a:pt x="8562340" y="4471840"/>
                </a:lnTo>
                <a:lnTo>
                  <a:pt x="8562340" y="4372018"/>
                </a:lnTo>
                <a:cubicBezTo>
                  <a:pt x="8562340" y="4372018"/>
                  <a:pt x="8562594" y="3980265"/>
                  <a:pt x="8562594" y="3980265"/>
                </a:cubicBezTo>
                <a:lnTo>
                  <a:pt x="9009465" y="3979249"/>
                </a:lnTo>
                <a:lnTo>
                  <a:pt x="9009465" y="4283880"/>
                </a:lnTo>
                <a:cubicBezTo>
                  <a:pt x="9009465" y="4283880"/>
                  <a:pt x="9009295" y="4471078"/>
                  <a:pt x="9009295" y="4471078"/>
                </a:cubicBezTo>
                <a:close/>
                <a:moveTo>
                  <a:pt x="8557514" y="3974592"/>
                </a:moveTo>
                <a:lnTo>
                  <a:pt x="8110982" y="3975524"/>
                </a:lnTo>
                <a:lnTo>
                  <a:pt x="8111152" y="3770630"/>
                </a:lnTo>
                <a:lnTo>
                  <a:pt x="8111320" y="3484288"/>
                </a:lnTo>
                <a:lnTo>
                  <a:pt x="8335687" y="3483695"/>
                </a:lnTo>
                <a:lnTo>
                  <a:pt x="8557768" y="3483102"/>
                </a:lnTo>
                <a:lnTo>
                  <a:pt x="8557768" y="3653875"/>
                </a:lnTo>
                <a:cubicBezTo>
                  <a:pt x="8557768" y="3653875"/>
                  <a:pt x="8557514" y="3974508"/>
                  <a:pt x="8557514" y="3974508"/>
                </a:cubicBezTo>
                <a:close/>
                <a:moveTo>
                  <a:pt x="8562848" y="3477599"/>
                </a:moveTo>
                <a:lnTo>
                  <a:pt x="8563102" y="2986363"/>
                </a:lnTo>
                <a:lnTo>
                  <a:pt x="8787553" y="2985770"/>
                </a:lnTo>
                <a:lnTo>
                  <a:pt x="9009719" y="2985178"/>
                </a:lnTo>
                <a:lnTo>
                  <a:pt x="9009550" y="3476583"/>
                </a:lnTo>
                <a:lnTo>
                  <a:pt x="8787300" y="3477091"/>
                </a:lnTo>
                <a:lnTo>
                  <a:pt x="8562763" y="3477599"/>
                </a:lnTo>
                <a:close/>
                <a:moveTo>
                  <a:pt x="9009972" y="2482850"/>
                </a:moveTo>
                <a:lnTo>
                  <a:pt x="9009972" y="2482850"/>
                </a:lnTo>
                <a:cubicBezTo>
                  <a:pt x="9009972" y="2482850"/>
                  <a:pt x="8563356" y="2484120"/>
                  <a:pt x="8563356" y="2484120"/>
                </a:cubicBezTo>
                <a:lnTo>
                  <a:pt x="8563525" y="2132923"/>
                </a:lnTo>
                <a:lnTo>
                  <a:pt x="8563525" y="1993223"/>
                </a:lnTo>
                <a:cubicBezTo>
                  <a:pt x="8563525" y="1993223"/>
                  <a:pt x="8787977" y="1992461"/>
                  <a:pt x="8787977" y="1992461"/>
                </a:cubicBezTo>
                <a:lnTo>
                  <a:pt x="9010057" y="1991784"/>
                </a:lnTo>
                <a:lnTo>
                  <a:pt x="9009888" y="2482766"/>
                </a:lnTo>
                <a:lnTo>
                  <a:pt x="9009888" y="2482766"/>
                </a:lnTo>
                <a:close/>
                <a:moveTo>
                  <a:pt x="8788061" y="1986957"/>
                </a:moveTo>
                <a:lnTo>
                  <a:pt x="8563695" y="1987635"/>
                </a:lnTo>
                <a:lnTo>
                  <a:pt x="8563864" y="1715432"/>
                </a:lnTo>
                <a:lnTo>
                  <a:pt x="8563864" y="1496991"/>
                </a:lnTo>
                <a:cubicBezTo>
                  <a:pt x="8563864" y="1496991"/>
                  <a:pt x="9010396" y="1495467"/>
                  <a:pt x="9010396" y="1495467"/>
                </a:cubicBezTo>
                <a:lnTo>
                  <a:pt x="9010227" y="1986280"/>
                </a:lnTo>
                <a:lnTo>
                  <a:pt x="8788146" y="1986957"/>
                </a:lnTo>
                <a:close/>
                <a:moveTo>
                  <a:pt x="9010650" y="503259"/>
                </a:moveTo>
                <a:lnTo>
                  <a:pt x="9010481" y="993648"/>
                </a:lnTo>
                <a:lnTo>
                  <a:pt x="8564118" y="995257"/>
                </a:lnTo>
                <a:lnTo>
                  <a:pt x="8564372" y="504952"/>
                </a:lnTo>
                <a:lnTo>
                  <a:pt x="8788653" y="504105"/>
                </a:lnTo>
                <a:lnTo>
                  <a:pt x="9010650" y="503259"/>
                </a:lnTo>
                <a:close/>
                <a:moveTo>
                  <a:pt x="8559292" y="505037"/>
                </a:moveTo>
                <a:lnTo>
                  <a:pt x="8559038" y="995341"/>
                </a:lnTo>
                <a:lnTo>
                  <a:pt x="8113014" y="996950"/>
                </a:lnTo>
                <a:lnTo>
                  <a:pt x="8113352" y="506815"/>
                </a:lnTo>
                <a:lnTo>
                  <a:pt x="8337466" y="505968"/>
                </a:lnTo>
                <a:lnTo>
                  <a:pt x="8559292" y="505121"/>
                </a:lnTo>
                <a:close/>
                <a:moveTo>
                  <a:pt x="8108188" y="506815"/>
                </a:moveTo>
                <a:lnTo>
                  <a:pt x="8107850" y="996950"/>
                </a:lnTo>
                <a:lnTo>
                  <a:pt x="7662080" y="998559"/>
                </a:lnTo>
                <a:lnTo>
                  <a:pt x="7662502" y="508593"/>
                </a:lnTo>
                <a:lnTo>
                  <a:pt x="7886446" y="507746"/>
                </a:lnTo>
                <a:lnTo>
                  <a:pt x="8108188" y="506899"/>
                </a:lnTo>
                <a:close/>
                <a:moveTo>
                  <a:pt x="7657253" y="508593"/>
                </a:moveTo>
                <a:lnTo>
                  <a:pt x="7656830" y="998559"/>
                </a:lnTo>
                <a:lnTo>
                  <a:pt x="7211399" y="1000167"/>
                </a:lnTo>
                <a:lnTo>
                  <a:pt x="7211907" y="510371"/>
                </a:lnTo>
                <a:lnTo>
                  <a:pt x="7435681" y="509524"/>
                </a:lnTo>
                <a:lnTo>
                  <a:pt x="7657253" y="508677"/>
                </a:lnTo>
                <a:close/>
                <a:moveTo>
                  <a:pt x="7206488" y="510371"/>
                </a:moveTo>
                <a:lnTo>
                  <a:pt x="7205980" y="1000167"/>
                </a:lnTo>
                <a:lnTo>
                  <a:pt x="6760802" y="1001776"/>
                </a:lnTo>
                <a:lnTo>
                  <a:pt x="6761396" y="512149"/>
                </a:lnTo>
                <a:lnTo>
                  <a:pt x="6985001" y="511302"/>
                </a:lnTo>
                <a:lnTo>
                  <a:pt x="7206488" y="510455"/>
                </a:lnTo>
                <a:close/>
                <a:moveTo>
                  <a:pt x="6755892" y="512064"/>
                </a:moveTo>
                <a:lnTo>
                  <a:pt x="6755300" y="1001691"/>
                </a:lnTo>
                <a:lnTo>
                  <a:pt x="6310461" y="1003300"/>
                </a:lnTo>
                <a:lnTo>
                  <a:pt x="6311138" y="513842"/>
                </a:lnTo>
                <a:lnTo>
                  <a:pt x="6534573" y="512995"/>
                </a:lnTo>
                <a:lnTo>
                  <a:pt x="6755892" y="512149"/>
                </a:lnTo>
                <a:close/>
                <a:moveTo>
                  <a:pt x="6305551" y="513842"/>
                </a:moveTo>
                <a:lnTo>
                  <a:pt x="6304873" y="1003300"/>
                </a:lnTo>
                <a:lnTo>
                  <a:pt x="5860373" y="1004909"/>
                </a:lnTo>
                <a:lnTo>
                  <a:pt x="5861135" y="515620"/>
                </a:lnTo>
                <a:lnTo>
                  <a:pt x="6084401" y="514773"/>
                </a:lnTo>
                <a:lnTo>
                  <a:pt x="6305551" y="513927"/>
                </a:lnTo>
                <a:close/>
                <a:moveTo>
                  <a:pt x="5855377" y="515620"/>
                </a:moveTo>
                <a:lnTo>
                  <a:pt x="5854615" y="1004909"/>
                </a:lnTo>
                <a:lnTo>
                  <a:pt x="5410369" y="1006517"/>
                </a:lnTo>
                <a:lnTo>
                  <a:pt x="5411216" y="517398"/>
                </a:lnTo>
                <a:lnTo>
                  <a:pt x="5634313" y="516551"/>
                </a:lnTo>
                <a:lnTo>
                  <a:pt x="5855377" y="515705"/>
                </a:lnTo>
                <a:close/>
                <a:moveTo>
                  <a:pt x="5405374" y="517398"/>
                </a:moveTo>
                <a:lnTo>
                  <a:pt x="5404527" y="1006517"/>
                </a:lnTo>
                <a:lnTo>
                  <a:pt x="4960620" y="1008126"/>
                </a:lnTo>
                <a:lnTo>
                  <a:pt x="4961551" y="519176"/>
                </a:lnTo>
                <a:lnTo>
                  <a:pt x="5184479" y="518329"/>
                </a:lnTo>
                <a:lnTo>
                  <a:pt x="5405374" y="517483"/>
                </a:lnTo>
                <a:close/>
                <a:moveTo>
                  <a:pt x="4955540" y="519176"/>
                </a:moveTo>
                <a:lnTo>
                  <a:pt x="4954609" y="1008126"/>
                </a:lnTo>
                <a:lnTo>
                  <a:pt x="4510956" y="1009735"/>
                </a:lnTo>
                <a:lnTo>
                  <a:pt x="4511972" y="520954"/>
                </a:lnTo>
                <a:lnTo>
                  <a:pt x="4734730" y="520107"/>
                </a:lnTo>
                <a:lnTo>
                  <a:pt x="4955456" y="519261"/>
                </a:lnTo>
                <a:close/>
                <a:moveTo>
                  <a:pt x="4505960" y="520954"/>
                </a:moveTo>
                <a:lnTo>
                  <a:pt x="4504944" y="1009735"/>
                </a:lnTo>
                <a:lnTo>
                  <a:pt x="4061629" y="1011343"/>
                </a:lnTo>
                <a:lnTo>
                  <a:pt x="4062730" y="522732"/>
                </a:lnTo>
                <a:lnTo>
                  <a:pt x="4285319" y="521885"/>
                </a:lnTo>
                <a:lnTo>
                  <a:pt x="4505960" y="521039"/>
                </a:lnTo>
                <a:close/>
                <a:moveTo>
                  <a:pt x="4056549" y="522732"/>
                </a:moveTo>
                <a:lnTo>
                  <a:pt x="4055448" y="1011343"/>
                </a:lnTo>
                <a:lnTo>
                  <a:pt x="3612473" y="1012952"/>
                </a:lnTo>
                <a:lnTo>
                  <a:pt x="3613658" y="524510"/>
                </a:lnTo>
                <a:lnTo>
                  <a:pt x="3836162" y="523663"/>
                </a:lnTo>
                <a:lnTo>
                  <a:pt x="4056634" y="522817"/>
                </a:lnTo>
                <a:close/>
                <a:moveTo>
                  <a:pt x="3607393" y="524425"/>
                </a:moveTo>
                <a:lnTo>
                  <a:pt x="3606207" y="1012867"/>
                </a:lnTo>
                <a:lnTo>
                  <a:pt x="3163485" y="1014476"/>
                </a:lnTo>
                <a:lnTo>
                  <a:pt x="3164756" y="526203"/>
                </a:lnTo>
                <a:lnTo>
                  <a:pt x="3387090" y="525357"/>
                </a:lnTo>
                <a:lnTo>
                  <a:pt x="3607393" y="524510"/>
                </a:lnTo>
                <a:close/>
                <a:moveTo>
                  <a:pt x="3158321" y="526203"/>
                </a:moveTo>
                <a:lnTo>
                  <a:pt x="3157051" y="1014476"/>
                </a:lnTo>
                <a:lnTo>
                  <a:pt x="2714667" y="1016085"/>
                </a:lnTo>
                <a:lnTo>
                  <a:pt x="2716022" y="527981"/>
                </a:lnTo>
                <a:lnTo>
                  <a:pt x="2938187" y="527135"/>
                </a:lnTo>
                <a:lnTo>
                  <a:pt x="3158321" y="526288"/>
                </a:lnTo>
                <a:close/>
                <a:moveTo>
                  <a:pt x="2709503" y="527981"/>
                </a:moveTo>
                <a:lnTo>
                  <a:pt x="2708148" y="1016085"/>
                </a:lnTo>
                <a:lnTo>
                  <a:pt x="2266103" y="1017693"/>
                </a:lnTo>
                <a:lnTo>
                  <a:pt x="2266865" y="747945"/>
                </a:lnTo>
                <a:lnTo>
                  <a:pt x="2267543" y="529675"/>
                </a:lnTo>
                <a:lnTo>
                  <a:pt x="2489539" y="528828"/>
                </a:lnTo>
                <a:lnTo>
                  <a:pt x="2709587" y="527981"/>
                </a:lnTo>
                <a:close/>
                <a:moveTo>
                  <a:pt x="2260854" y="529759"/>
                </a:moveTo>
                <a:lnTo>
                  <a:pt x="2260177" y="748369"/>
                </a:lnTo>
                <a:lnTo>
                  <a:pt x="2259415" y="1017778"/>
                </a:lnTo>
                <a:lnTo>
                  <a:pt x="1817624" y="1019387"/>
                </a:lnTo>
                <a:lnTo>
                  <a:pt x="1818471" y="749977"/>
                </a:lnTo>
                <a:lnTo>
                  <a:pt x="1819148" y="531537"/>
                </a:lnTo>
                <a:lnTo>
                  <a:pt x="2040974" y="530691"/>
                </a:lnTo>
                <a:lnTo>
                  <a:pt x="2260854" y="529844"/>
                </a:lnTo>
                <a:close/>
                <a:moveTo>
                  <a:pt x="1812459" y="531537"/>
                </a:moveTo>
                <a:lnTo>
                  <a:pt x="1811782" y="750316"/>
                </a:lnTo>
                <a:lnTo>
                  <a:pt x="1810935" y="1019387"/>
                </a:lnTo>
                <a:lnTo>
                  <a:pt x="1369483" y="1020995"/>
                </a:lnTo>
                <a:lnTo>
                  <a:pt x="1370330" y="751163"/>
                </a:lnTo>
                <a:lnTo>
                  <a:pt x="1371007" y="533315"/>
                </a:lnTo>
                <a:lnTo>
                  <a:pt x="1592665" y="532469"/>
                </a:lnTo>
                <a:lnTo>
                  <a:pt x="1812374" y="531622"/>
                </a:lnTo>
                <a:close/>
                <a:moveTo>
                  <a:pt x="1364149" y="533231"/>
                </a:moveTo>
                <a:lnTo>
                  <a:pt x="1363472" y="751417"/>
                </a:lnTo>
                <a:lnTo>
                  <a:pt x="1362625" y="1020911"/>
                </a:lnTo>
                <a:lnTo>
                  <a:pt x="921512" y="1022519"/>
                </a:lnTo>
                <a:lnTo>
                  <a:pt x="922443" y="752856"/>
                </a:lnTo>
                <a:lnTo>
                  <a:pt x="923205" y="535009"/>
                </a:lnTo>
                <a:lnTo>
                  <a:pt x="1144693" y="534162"/>
                </a:lnTo>
                <a:lnTo>
                  <a:pt x="1364319" y="533315"/>
                </a:lnTo>
                <a:close/>
                <a:moveTo>
                  <a:pt x="471763" y="1524932"/>
                </a:moveTo>
                <a:lnTo>
                  <a:pt x="693166" y="1524169"/>
                </a:lnTo>
                <a:lnTo>
                  <a:pt x="912707" y="1523407"/>
                </a:lnTo>
                <a:lnTo>
                  <a:pt x="911267" y="1936242"/>
                </a:lnTo>
                <a:lnTo>
                  <a:pt x="911013" y="2011257"/>
                </a:lnTo>
                <a:lnTo>
                  <a:pt x="691473" y="2011934"/>
                </a:lnTo>
                <a:lnTo>
                  <a:pt x="470069" y="2012611"/>
                </a:lnTo>
                <a:lnTo>
                  <a:pt x="470408" y="1930146"/>
                </a:lnTo>
                <a:lnTo>
                  <a:pt x="471847" y="1524932"/>
                </a:lnTo>
                <a:close/>
                <a:moveTo>
                  <a:pt x="466429" y="3008546"/>
                </a:moveTo>
                <a:lnTo>
                  <a:pt x="907627" y="3007360"/>
                </a:lnTo>
                <a:lnTo>
                  <a:pt x="906780" y="3251539"/>
                </a:lnTo>
                <a:lnTo>
                  <a:pt x="905933" y="3495802"/>
                </a:lnTo>
                <a:lnTo>
                  <a:pt x="686223" y="3496310"/>
                </a:lnTo>
                <a:lnTo>
                  <a:pt x="464650" y="3496818"/>
                </a:lnTo>
                <a:lnTo>
                  <a:pt x="465497" y="3252640"/>
                </a:lnTo>
                <a:lnTo>
                  <a:pt x="466344" y="3008546"/>
                </a:lnTo>
                <a:close/>
                <a:moveTo>
                  <a:pt x="906103" y="5477765"/>
                </a:moveTo>
                <a:lnTo>
                  <a:pt x="906611" y="5340012"/>
                </a:lnTo>
                <a:lnTo>
                  <a:pt x="907796" y="4988560"/>
                </a:lnTo>
                <a:lnTo>
                  <a:pt x="1129623" y="4988137"/>
                </a:lnTo>
                <a:lnTo>
                  <a:pt x="1349587" y="4987714"/>
                </a:lnTo>
                <a:lnTo>
                  <a:pt x="1348401" y="5340774"/>
                </a:lnTo>
                <a:lnTo>
                  <a:pt x="1347978" y="5477087"/>
                </a:lnTo>
                <a:lnTo>
                  <a:pt x="1128014" y="5477426"/>
                </a:lnTo>
                <a:lnTo>
                  <a:pt x="906103" y="5477765"/>
                </a:lnTo>
                <a:close/>
                <a:moveTo>
                  <a:pt x="1354921" y="5477087"/>
                </a:moveTo>
                <a:lnTo>
                  <a:pt x="1355344" y="5338573"/>
                </a:lnTo>
                <a:lnTo>
                  <a:pt x="1356529" y="4987629"/>
                </a:lnTo>
                <a:lnTo>
                  <a:pt x="1578525" y="4987206"/>
                </a:lnTo>
                <a:lnTo>
                  <a:pt x="1798658" y="4986783"/>
                </a:lnTo>
                <a:lnTo>
                  <a:pt x="1797558" y="5338318"/>
                </a:lnTo>
                <a:lnTo>
                  <a:pt x="1797135" y="5476325"/>
                </a:lnTo>
                <a:lnTo>
                  <a:pt x="1577001" y="5476664"/>
                </a:lnTo>
                <a:lnTo>
                  <a:pt x="1354921" y="5477002"/>
                </a:lnTo>
                <a:close/>
                <a:moveTo>
                  <a:pt x="1803823" y="5476410"/>
                </a:moveTo>
                <a:lnTo>
                  <a:pt x="1804247" y="5336286"/>
                </a:lnTo>
                <a:lnTo>
                  <a:pt x="1805347" y="4986867"/>
                </a:lnTo>
                <a:lnTo>
                  <a:pt x="2027513" y="4986444"/>
                </a:lnTo>
                <a:lnTo>
                  <a:pt x="2247731" y="4986021"/>
                </a:lnTo>
                <a:lnTo>
                  <a:pt x="2246715" y="5334000"/>
                </a:lnTo>
                <a:lnTo>
                  <a:pt x="2246291" y="5475733"/>
                </a:lnTo>
                <a:lnTo>
                  <a:pt x="2025989" y="5476071"/>
                </a:lnTo>
                <a:lnTo>
                  <a:pt x="1803739" y="5476410"/>
                </a:lnTo>
                <a:close/>
                <a:moveTo>
                  <a:pt x="2253065" y="5475817"/>
                </a:moveTo>
                <a:lnTo>
                  <a:pt x="2253488" y="5332138"/>
                </a:lnTo>
                <a:lnTo>
                  <a:pt x="2254504" y="4986105"/>
                </a:lnTo>
                <a:lnTo>
                  <a:pt x="2476839" y="4985682"/>
                </a:lnTo>
                <a:lnTo>
                  <a:pt x="2697226" y="4985258"/>
                </a:lnTo>
                <a:lnTo>
                  <a:pt x="2696295" y="5337302"/>
                </a:lnTo>
                <a:lnTo>
                  <a:pt x="2695956" y="5475140"/>
                </a:lnTo>
                <a:lnTo>
                  <a:pt x="2475484" y="5475479"/>
                </a:lnTo>
                <a:lnTo>
                  <a:pt x="2253065" y="5475817"/>
                </a:lnTo>
                <a:close/>
                <a:moveTo>
                  <a:pt x="2702390" y="5475140"/>
                </a:moveTo>
                <a:lnTo>
                  <a:pt x="2702814" y="5335186"/>
                </a:lnTo>
                <a:lnTo>
                  <a:pt x="2703745" y="4985258"/>
                </a:lnTo>
                <a:lnTo>
                  <a:pt x="2926249" y="4984835"/>
                </a:lnTo>
                <a:lnTo>
                  <a:pt x="3146806" y="4984412"/>
                </a:lnTo>
                <a:lnTo>
                  <a:pt x="3145536" y="5474463"/>
                </a:lnTo>
                <a:lnTo>
                  <a:pt x="2924979" y="5474801"/>
                </a:lnTo>
                <a:lnTo>
                  <a:pt x="2702390" y="5475140"/>
                </a:lnTo>
                <a:close/>
                <a:moveTo>
                  <a:pt x="3151971" y="5474547"/>
                </a:moveTo>
                <a:lnTo>
                  <a:pt x="3153240" y="4984497"/>
                </a:lnTo>
                <a:lnTo>
                  <a:pt x="3375914" y="4984073"/>
                </a:lnTo>
                <a:lnTo>
                  <a:pt x="3596640" y="4983650"/>
                </a:lnTo>
                <a:lnTo>
                  <a:pt x="3595455" y="5473870"/>
                </a:lnTo>
                <a:lnTo>
                  <a:pt x="3374729" y="5474208"/>
                </a:lnTo>
                <a:lnTo>
                  <a:pt x="3151971" y="5474547"/>
                </a:lnTo>
                <a:close/>
                <a:moveTo>
                  <a:pt x="3601720" y="5473870"/>
                </a:moveTo>
                <a:lnTo>
                  <a:pt x="3602906" y="4983650"/>
                </a:lnTo>
                <a:lnTo>
                  <a:pt x="3825748" y="4983226"/>
                </a:lnTo>
                <a:lnTo>
                  <a:pt x="4046559" y="4982803"/>
                </a:lnTo>
                <a:lnTo>
                  <a:pt x="4045458" y="5473192"/>
                </a:lnTo>
                <a:lnTo>
                  <a:pt x="3824563" y="5473531"/>
                </a:lnTo>
                <a:lnTo>
                  <a:pt x="3601635" y="5473870"/>
                </a:lnTo>
                <a:close/>
                <a:moveTo>
                  <a:pt x="4051639" y="5473277"/>
                </a:moveTo>
                <a:lnTo>
                  <a:pt x="4052740" y="4982888"/>
                </a:lnTo>
                <a:lnTo>
                  <a:pt x="4275751" y="4982465"/>
                </a:lnTo>
                <a:lnTo>
                  <a:pt x="4496732" y="4982041"/>
                </a:lnTo>
                <a:lnTo>
                  <a:pt x="4495715" y="5472600"/>
                </a:lnTo>
                <a:lnTo>
                  <a:pt x="4274735" y="5472939"/>
                </a:lnTo>
                <a:lnTo>
                  <a:pt x="4051723" y="5473277"/>
                </a:lnTo>
                <a:close/>
                <a:moveTo>
                  <a:pt x="4501812" y="5472600"/>
                </a:moveTo>
                <a:lnTo>
                  <a:pt x="4502827" y="4982041"/>
                </a:lnTo>
                <a:lnTo>
                  <a:pt x="4726009" y="4981618"/>
                </a:lnTo>
                <a:lnTo>
                  <a:pt x="4947158" y="4981194"/>
                </a:lnTo>
                <a:lnTo>
                  <a:pt x="4946227" y="5471838"/>
                </a:lnTo>
                <a:lnTo>
                  <a:pt x="4725077" y="5472176"/>
                </a:lnTo>
                <a:lnTo>
                  <a:pt x="4501896" y="5472515"/>
                </a:lnTo>
                <a:close/>
                <a:moveTo>
                  <a:pt x="4952154" y="5471923"/>
                </a:moveTo>
                <a:lnTo>
                  <a:pt x="4953085" y="4981194"/>
                </a:lnTo>
                <a:lnTo>
                  <a:pt x="5176435" y="4980771"/>
                </a:lnTo>
                <a:lnTo>
                  <a:pt x="5397669" y="4980348"/>
                </a:lnTo>
                <a:lnTo>
                  <a:pt x="5396823" y="5471160"/>
                </a:lnTo>
                <a:lnTo>
                  <a:pt x="5175504" y="5471499"/>
                </a:lnTo>
                <a:lnTo>
                  <a:pt x="4952154" y="5471838"/>
                </a:lnTo>
                <a:close/>
                <a:moveTo>
                  <a:pt x="5402665" y="5471330"/>
                </a:moveTo>
                <a:lnTo>
                  <a:pt x="5403512" y="4980517"/>
                </a:lnTo>
                <a:lnTo>
                  <a:pt x="5627032" y="4980094"/>
                </a:lnTo>
                <a:lnTo>
                  <a:pt x="5848435" y="4979671"/>
                </a:lnTo>
                <a:lnTo>
                  <a:pt x="5847673" y="5470652"/>
                </a:lnTo>
                <a:lnTo>
                  <a:pt x="5626269" y="5470991"/>
                </a:lnTo>
                <a:lnTo>
                  <a:pt x="5402749" y="5471330"/>
                </a:lnTo>
                <a:close/>
                <a:moveTo>
                  <a:pt x="5853430" y="5470652"/>
                </a:moveTo>
                <a:lnTo>
                  <a:pt x="5854192" y="4979671"/>
                </a:lnTo>
                <a:lnTo>
                  <a:pt x="6077882" y="4979247"/>
                </a:lnTo>
                <a:lnTo>
                  <a:pt x="6299454" y="4978824"/>
                </a:lnTo>
                <a:lnTo>
                  <a:pt x="6298777" y="5469975"/>
                </a:lnTo>
                <a:lnTo>
                  <a:pt x="6077204" y="5470314"/>
                </a:lnTo>
                <a:lnTo>
                  <a:pt x="5853515" y="5470652"/>
                </a:lnTo>
                <a:close/>
                <a:moveTo>
                  <a:pt x="6304365" y="5470060"/>
                </a:moveTo>
                <a:lnTo>
                  <a:pt x="6305042" y="4978908"/>
                </a:lnTo>
                <a:lnTo>
                  <a:pt x="6528901" y="4978485"/>
                </a:lnTo>
                <a:lnTo>
                  <a:pt x="6750558" y="4978062"/>
                </a:lnTo>
                <a:lnTo>
                  <a:pt x="6749966" y="5469383"/>
                </a:lnTo>
                <a:lnTo>
                  <a:pt x="6528223" y="5469721"/>
                </a:lnTo>
                <a:lnTo>
                  <a:pt x="6304365" y="5470060"/>
                </a:lnTo>
                <a:close/>
                <a:moveTo>
                  <a:pt x="6755469" y="5469383"/>
                </a:moveTo>
                <a:lnTo>
                  <a:pt x="6756062" y="4978062"/>
                </a:lnTo>
                <a:lnTo>
                  <a:pt x="6980089" y="4977639"/>
                </a:lnTo>
                <a:lnTo>
                  <a:pt x="7201916" y="4977215"/>
                </a:lnTo>
                <a:lnTo>
                  <a:pt x="7201408" y="5468705"/>
                </a:lnTo>
                <a:lnTo>
                  <a:pt x="6979582" y="5469044"/>
                </a:lnTo>
                <a:lnTo>
                  <a:pt x="6755553" y="5469383"/>
                </a:lnTo>
                <a:close/>
                <a:moveTo>
                  <a:pt x="7206742" y="5468705"/>
                </a:moveTo>
                <a:lnTo>
                  <a:pt x="7207251" y="4977215"/>
                </a:lnTo>
                <a:lnTo>
                  <a:pt x="7431448" y="4976792"/>
                </a:lnTo>
                <a:lnTo>
                  <a:pt x="7653443" y="4976368"/>
                </a:lnTo>
                <a:lnTo>
                  <a:pt x="7653020" y="5468028"/>
                </a:lnTo>
                <a:lnTo>
                  <a:pt x="7431024" y="5468367"/>
                </a:lnTo>
                <a:lnTo>
                  <a:pt x="7206827" y="5468705"/>
                </a:lnTo>
                <a:close/>
                <a:moveTo>
                  <a:pt x="7658269" y="5468113"/>
                </a:moveTo>
                <a:lnTo>
                  <a:pt x="7658693" y="4976453"/>
                </a:lnTo>
                <a:lnTo>
                  <a:pt x="7882975" y="4976030"/>
                </a:lnTo>
                <a:lnTo>
                  <a:pt x="8105055" y="4975607"/>
                </a:lnTo>
                <a:lnTo>
                  <a:pt x="8104717" y="5467435"/>
                </a:lnTo>
                <a:lnTo>
                  <a:pt x="7882552" y="5467774"/>
                </a:lnTo>
                <a:lnTo>
                  <a:pt x="7658185" y="5468113"/>
                </a:lnTo>
                <a:close/>
                <a:moveTo>
                  <a:pt x="8109966" y="5467435"/>
                </a:moveTo>
                <a:lnTo>
                  <a:pt x="8110304" y="4975607"/>
                </a:lnTo>
                <a:lnTo>
                  <a:pt x="8334756" y="4975183"/>
                </a:lnTo>
                <a:lnTo>
                  <a:pt x="8557006" y="4974760"/>
                </a:lnTo>
                <a:lnTo>
                  <a:pt x="8556752" y="5466758"/>
                </a:lnTo>
                <a:lnTo>
                  <a:pt x="8334503" y="5467097"/>
                </a:lnTo>
                <a:lnTo>
                  <a:pt x="8109966" y="5467435"/>
                </a:lnTo>
                <a:close/>
                <a:moveTo>
                  <a:pt x="8561832" y="5466842"/>
                </a:moveTo>
                <a:lnTo>
                  <a:pt x="8562085" y="4974844"/>
                </a:lnTo>
                <a:lnTo>
                  <a:pt x="8786706" y="4974421"/>
                </a:lnTo>
                <a:lnTo>
                  <a:pt x="9009041" y="4973998"/>
                </a:lnTo>
                <a:lnTo>
                  <a:pt x="9008872" y="5466165"/>
                </a:lnTo>
                <a:lnTo>
                  <a:pt x="8786452" y="5466504"/>
                </a:lnTo>
                <a:lnTo>
                  <a:pt x="8561747" y="5466842"/>
                </a:lnTo>
                <a:close/>
                <a:moveTo>
                  <a:pt x="9342204" y="4470316"/>
                </a:moveTo>
                <a:lnTo>
                  <a:pt x="9014290" y="4470908"/>
                </a:lnTo>
                <a:lnTo>
                  <a:pt x="9014290" y="4372695"/>
                </a:lnTo>
                <a:cubicBezTo>
                  <a:pt x="9014290" y="4372695"/>
                  <a:pt x="9014460" y="3979080"/>
                  <a:pt x="9014460" y="3979080"/>
                </a:cubicBezTo>
                <a:lnTo>
                  <a:pt x="9461585" y="3978064"/>
                </a:lnTo>
                <a:lnTo>
                  <a:pt x="9461585" y="4469977"/>
                </a:lnTo>
                <a:cubicBezTo>
                  <a:pt x="9461585" y="4469977"/>
                  <a:pt x="9342204" y="4470231"/>
                  <a:pt x="9342204" y="4470231"/>
                </a:cubicBezTo>
                <a:close/>
                <a:moveTo>
                  <a:pt x="9009465" y="3973661"/>
                </a:moveTo>
                <a:lnTo>
                  <a:pt x="8562594" y="3974592"/>
                </a:lnTo>
                <a:lnTo>
                  <a:pt x="8562594" y="3769530"/>
                </a:lnTo>
                <a:cubicBezTo>
                  <a:pt x="8562594" y="3769530"/>
                  <a:pt x="8562848" y="3483187"/>
                  <a:pt x="8562848" y="3483187"/>
                </a:cubicBezTo>
                <a:lnTo>
                  <a:pt x="8787384" y="3482594"/>
                </a:lnTo>
                <a:lnTo>
                  <a:pt x="9009634" y="3482002"/>
                </a:lnTo>
                <a:lnTo>
                  <a:pt x="9009634" y="3654468"/>
                </a:lnTo>
                <a:cubicBezTo>
                  <a:pt x="9009634" y="3654468"/>
                  <a:pt x="9009465" y="3973576"/>
                  <a:pt x="9009465" y="3973576"/>
                </a:cubicBezTo>
                <a:close/>
                <a:moveTo>
                  <a:pt x="9015476" y="993648"/>
                </a:moveTo>
                <a:lnTo>
                  <a:pt x="9015645" y="503174"/>
                </a:lnTo>
                <a:lnTo>
                  <a:pt x="9240097" y="502327"/>
                </a:lnTo>
                <a:lnTo>
                  <a:pt x="9462262" y="501481"/>
                </a:lnTo>
                <a:lnTo>
                  <a:pt x="9462262" y="992039"/>
                </a:lnTo>
                <a:cubicBezTo>
                  <a:pt x="9462262" y="992039"/>
                  <a:pt x="9015561" y="993648"/>
                  <a:pt x="9015561" y="993648"/>
                </a:cubicBezTo>
                <a:close/>
                <a:moveTo>
                  <a:pt x="9462177" y="495977"/>
                </a:moveTo>
                <a:lnTo>
                  <a:pt x="9240012" y="496824"/>
                </a:lnTo>
                <a:lnTo>
                  <a:pt x="9015561" y="497671"/>
                </a:lnTo>
                <a:lnTo>
                  <a:pt x="9015561" y="132249"/>
                </a:lnTo>
                <a:cubicBezTo>
                  <a:pt x="9015561" y="132249"/>
                  <a:pt x="9015730" y="7451"/>
                  <a:pt x="9015730" y="7451"/>
                </a:cubicBezTo>
                <a:lnTo>
                  <a:pt x="9462177" y="5588"/>
                </a:lnTo>
                <a:lnTo>
                  <a:pt x="9462177" y="495977"/>
                </a:lnTo>
                <a:close/>
                <a:moveTo>
                  <a:pt x="9010650" y="497671"/>
                </a:moveTo>
                <a:lnTo>
                  <a:pt x="8788653" y="498517"/>
                </a:lnTo>
                <a:lnTo>
                  <a:pt x="8564372" y="499364"/>
                </a:lnTo>
                <a:lnTo>
                  <a:pt x="8564541" y="129879"/>
                </a:lnTo>
                <a:lnTo>
                  <a:pt x="8564541" y="9313"/>
                </a:lnTo>
                <a:cubicBezTo>
                  <a:pt x="8564541" y="9313"/>
                  <a:pt x="9010735" y="7451"/>
                  <a:pt x="9010735" y="7451"/>
                </a:cubicBezTo>
                <a:lnTo>
                  <a:pt x="9010566" y="497671"/>
                </a:lnTo>
                <a:close/>
                <a:moveTo>
                  <a:pt x="8559546" y="121243"/>
                </a:moveTo>
                <a:lnTo>
                  <a:pt x="8559377" y="499364"/>
                </a:lnTo>
                <a:lnTo>
                  <a:pt x="8337551" y="500211"/>
                </a:lnTo>
                <a:lnTo>
                  <a:pt x="8113437" y="501057"/>
                </a:lnTo>
                <a:lnTo>
                  <a:pt x="8113691" y="132673"/>
                </a:lnTo>
                <a:lnTo>
                  <a:pt x="8113691" y="11176"/>
                </a:lnTo>
                <a:cubicBezTo>
                  <a:pt x="8113691" y="11176"/>
                  <a:pt x="8559631" y="9313"/>
                  <a:pt x="8559631" y="9313"/>
                </a:cubicBezTo>
                <a:lnTo>
                  <a:pt x="8559631" y="121243"/>
                </a:lnTo>
                <a:close/>
                <a:moveTo>
                  <a:pt x="8108442" y="124206"/>
                </a:moveTo>
                <a:lnTo>
                  <a:pt x="8108188" y="501142"/>
                </a:lnTo>
                <a:lnTo>
                  <a:pt x="7886446" y="501989"/>
                </a:lnTo>
                <a:lnTo>
                  <a:pt x="7662502" y="502835"/>
                </a:lnTo>
                <a:lnTo>
                  <a:pt x="7662841" y="129032"/>
                </a:lnTo>
                <a:lnTo>
                  <a:pt x="7662841" y="13039"/>
                </a:lnTo>
                <a:cubicBezTo>
                  <a:pt x="7662841" y="13039"/>
                  <a:pt x="8108527" y="11176"/>
                  <a:pt x="8108527" y="11176"/>
                </a:cubicBezTo>
                <a:lnTo>
                  <a:pt x="8108527" y="124121"/>
                </a:lnTo>
                <a:close/>
                <a:moveTo>
                  <a:pt x="7657592" y="119634"/>
                </a:moveTo>
                <a:lnTo>
                  <a:pt x="7657253" y="502835"/>
                </a:lnTo>
                <a:lnTo>
                  <a:pt x="7435681" y="503682"/>
                </a:lnTo>
                <a:lnTo>
                  <a:pt x="7211907" y="504529"/>
                </a:lnTo>
                <a:lnTo>
                  <a:pt x="7212330" y="129371"/>
                </a:lnTo>
                <a:lnTo>
                  <a:pt x="7212330" y="14901"/>
                </a:lnTo>
                <a:cubicBezTo>
                  <a:pt x="7212330" y="14901"/>
                  <a:pt x="7657762" y="13039"/>
                  <a:pt x="7657762" y="13039"/>
                </a:cubicBezTo>
                <a:lnTo>
                  <a:pt x="7657762" y="119549"/>
                </a:lnTo>
                <a:close/>
                <a:moveTo>
                  <a:pt x="7206912" y="119634"/>
                </a:moveTo>
                <a:lnTo>
                  <a:pt x="7206488" y="504529"/>
                </a:lnTo>
                <a:lnTo>
                  <a:pt x="6985085" y="505375"/>
                </a:lnTo>
                <a:lnTo>
                  <a:pt x="6761480" y="506222"/>
                </a:lnTo>
                <a:lnTo>
                  <a:pt x="6761903" y="121920"/>
                </a:lnTo>
                <a:lnTo>
                  <a:pt x="6762073" y="16849"/>
                </a:lnTo>
                <a:lnTo>
                  <a:pt x="7207081" y="14986"/>
                </a:lnTo>
                <a:lnTo>
                  <a:pt x="7207081" y="119634"/>
                </a:lnTo>
                <a:close/>
                <a:moveTo>
                  <a:pt x="6756401" y="110490"/>
                </a:moveTo>
                <a:lnTo>
                  <a:pt x="6755892" y="506222"/>
                </a:lnTo>
                <a:lnTo>
                  <a:pt x="6534573" y="507069"/>
                </a:lnTo>
                <a:lnTo>
                  <a:pt x="6311138" y="507915"/>
                </a:lnTo>
                <a:lnTo>
                  <a:pt x="6311646" y="141478"/>
                </a:lnTo>
                <a:lnTo>
                  <a:pt x="6311816" y="18627"/>
                </a:lnTo>
                <a:lnTo>
                  <a:pt x="6756485" y="16764"/>
                </a:lnTo>
                <a:lnTo>
                  <a:pt x="6756485" y="110405"/>
                </a:lnTo>
                <a:close/>
                <a:moveTo>
                  <a:pt x="6306058" y="132842"/>
                </a:moveTo>
                <a:lnTo>
                  <a:pt x="6305551" y="508000"/>
                </a:lnTo>
                <a:lnTo>
                  <a:pt x="6084401" y="508847"/>
                </a:lnTo>
                <a:lnTo>
                  <a:pt x="5861135" y="509693"/>
                </a:lnTo>
                <a:lnTo>
                  <a:pt x="5861727" y="141393"/>
                </a:lnTo>
                <a:lnTo>
                  <a:pt x="5861897" y="20659"/>
                </a:lnTo>
                <a:lnTo>
                  <a:pt x="6306312" y="18796"/>
                </a:lnTo>
                <a:lnTo>
                  <a:pt x="6306143" y="132927"/>
                </a:lnTo>
                <a:close/>
                <a:moveTo>
                  <a:pt x="5855970" y="132249"/>
                </a:moveTo>
                <a:lnTo>
                  <a:pt x="5855377" y="509693"/>
                </a:lnTo>
                <a:lnTo>
                  <a:pt x="5634313" y="510540"/>
                </a:lnTo>
                <a:lnTo>
                  <a:pt x="5411216" y="511387"/>
                </a:lnTo>
                <a:lnTo>
                  <a:pt x="5411809" y="143256"/>
                </a:lnTo>
                <a:lnTo>
                  <a:pt x="5411978" y="22437"/>
                </a:lnTo>
                <a:lnTo>
                  <a:pt x="5856055" y="20574"/>
                </a:lnTo>
                <a:lnTo>
                  <a:pt x="5855885" y="132249"/>
                </a:lnTo>
                <a:close/>
                <a:moveTo>
                  <a:pt x="5406051" y="134112"/>
                </a:moveTo>
                <a:lnTo>
                  <a:pt x="5405374" y="511387"/>
                </a:lnTo>
                <a:lnTo>
                  <a:pt x="5184479" y="512233"/>
                </a:lnTo>
                <a:lnTo>
                  <a:pt x="4961551" y="513080"/>
                </a:lnTo>
                <a:lnTo>
                  <a:pt x="4962229" y="147405"/>
                </a:lnTo>
                <a:lnTo>
                  <a:pt x="4962483" y="24299"/>
                </a:lnTo>
                <a:lnTo>
                  <a:pt x="5406221" y="22437"/>
                </a:lnTo>
                <a:lnTo>
                  <a:pt x="5406051" y="134112"/>
                </a:lnTo>
                <a:close/>
                <a:moveTo>
                  <a:pt x="4956302" y="138515"/>
                </a:moveTo>
                <a:lnTo>
                  <a:pt x="4955625" y="513080"/>
                </a:lnTo>
                <a:lnTo>
                  <a:pt x="4734899" y="513927"/>
                </a:lnTo>
                <a:lnTo>
                  <a:pt x="4512141" y="514773"/>
                </a:lnTo>
                <a:lnTo>
                  <a:pt x="4512903" y="142663"/>
                </a:lnTo>
                <a:lnTo>
                  <a:pt x="4513157" y="26162"/>
                </a:lnTo>
                <a:lnTo>
                  <a:pt x="4956641" y="24299"/>
                </a:lnTo>
                <a:lnTo>
                  <a:pt x="4956387" y="138430"/>
                </a:lnTo>
                <a:close/>
                <a:moveTo>
                  <a:pt x="4506807" y="132673"/>
                </a:moveTo>
                <a:lnTo>
                  <a:pt x="4506045" y="514858"/>
                </a:lnTo>
                <a:lnTo>
                  <a:pt x="4285404" y="515705"/>
                </a:lnTo>
                <a:lnTo>
                  <a:pt x="4062815" y="516551"/>
                </a:lnTo>
                <a:lnTo>
                  <a:pt x="4063661" y="150029"/>
                </a:lnTo>
                <a:lnTo>
                  <a:pt x="4063915" y="28109"/>
                </a:lnTo>
                <a:lnTo>
                  <a:pt x="4507061" y="26247"/>
                </a:lnTo>
                <a:lnTo>
                  <a:pt x="4506807" y="132673"/>
                </a:lnTo>
                <a:close/>
                <a:moveTo>
                  <a:pt x="4057396" y="140716"/>
                </a:moveTo>
                <a:lnTo>
                  <a:pt x="4056549" y="516551"/>
                </a:lnTo>
                <a:lnTo>
                  <a:pt x="3836077" y="517398"/>
                </a:lnTo>
                <a:lnTo>
                  <a:pt x="3613573" y="518245"/>
                </a:lnTo>
                <a:lnTo>
                  <a:pt x="3614505" y="147151"/>
                </a:lnTo>
                <a:lnTo>
                  <a:pt x="3614759" y="29972"/>
                </a:lnTo>
                <a:lnTo>
                  <a:pt x="4057565" y="28109"/>
                </a:lnTo>
                <a:lnTo>
                  <a:pt x="4057311" y="140716"/>
                </a:lnTo>
                <a:close/>
                <a:moveTo>
                  <a:pt x="3608324" y="136991"/>
                </a:moveTo>
                <a:lnTo>
                  <a:pt x="3607393" y="518245"/>
                </a:lnTo>
                <a:lnTo>
                  <a:pt x="3387090" y="519091"/>
                </a:lnTo>
                <a:lnTo>
                  <a:pt x="3164756" y="519938"/>
                </a:lnTo>
                <a:lnTo>
                  <a:pt x="3165687" y="144611"/>
                </a:lnTo>
                <a:lnTo>
                  <a:pt x="3165940" y="31835"/>
                </a:lnTo>
                <a:lnTo>
                  <a:pt x="3608493" y="29972"/>
                </a:lnTo>
                <a:lnTo>
                  <a:pt x="3608240" y="136991"/>
                </a:lnTo>
                <a:close/>
                <a:moveTo>
                  <a:pt x="3159337" y="133604"/>
                </a:moveTo>
                <a:lnTo>
                  <a:pt x="3158321" y="519853"/>
                </a:lnTo>
                <a:lnTo>
                  <a:pt x="2938187" y="520700"/>
                </a:lnTo>
                <a:lnTo>
                  <a:pt x="2716022" y="521547"/>
                </a:lnTo>
                <a:lnTo>
                  <a:pt x="2717038" y="142494"/>
                </a:lnTo>
                <a:lnTo>
                  <a:pt x="2717377" y="33613"/>
                </a:lnTo>
                <a:lnTo>
                  <a:pt x="3159590" y="31750"/>
                </a:lnTo>
                <a:lnTo>
                  <a:pt x="3159337" y="133604"/>
                </a:lnTo>
                <a:close/>
                <a:moveTo>
                  <a:pt x="2710603" y="130810"/>
                </a:moveTo>
                <a:lnTo>
                  <a:pt x="2709503" y="521547"/>
                </a:lnTo>
                <a:lnTo>
                  <a:pt x="2489454" y="522393"/>
                </a:lnTo>
                <a:lnTo>
                  <a:pt x="2267458" y="523240"/>
                </a:lnTo>
                <a:lnTo>
                  <a:pt x="2268559" y="146812"/>
                </a:lnTo>
                <a:lnTo>
                  <a:pt x="2268898" y="35475"/>
                </a:lnTo>
                <a:lnTo>
                  <a:pt x="2710857" y="33613"/>
                </a:lnTo>
                <a:lnTo>
                  <a:pt x="2710603" y="130810"/>
                </a:lnTo>
                <a:close/>
                <a:moveTo>
                  <a:pt x="2261955" y="149691"/>
                </a:moveTo>
                <a:lnTo>
                  <a:pt x="2260854" y="523325"/>
                </a:lnTo>
                <a:lnTo>
                  <a:pt x="2040974" y="524171"/>
                </a:lnTo>
                <a:lnTo>
                  <a:pt x="1819148" y="525018"/>
                </a:lnTo>
                <a:lnTo>
                  <a:pt x="1820333" y="145203"/>
                </a:lnTo>
                <a:lnTo>
                  <a:pt x="1820672" y="37423"/>
                </a:lnTo>
                <a:lnTo>
                  <a:pt x="2262293" y="35560"/>
                </a:lnTo>
                <a:lnTo>
                  <a:pt x="2261955" y="149691"/>
                </a:lnTo>
                <a:close/>
                <a:moveTo>
                  <a:pt x="1813645" y="148167"/>
                </a:moveTo>
                <a:lnTo>
                  <a:pt x="1812459" y="525018"/>
                </a:lnTo>
                <a:lnTo>
                  <a:pt x="1592749" y="525865"/>
                </a:lnTo>
                <a:lnTo>
                  <a:pt x="1371092" y="526711"/>
                </a:lnTo>
                <a:lnTo>
                  <a:pt x="1372362" y="148759"/>
                </a:lnTo>
                <a:lnTo>
                  <a:pt x="1372701" y="39201"/>
                </a:lnTo>
                <a:lnTo>
                  <a:pt x="1813983" y="37338"/>
                </a:lnTo>
                <a:lnTo>
                  <a:pt x="1813645" y="148082"/>
                </a:lnTo>
                <a:close/>
                <a:moveTo>
                  <a:pt x="1365419" y="151723"/>
                </a:moveTo>
                <a:lnTo>
                  <a:pt x="1364149" y="526711"/>
                </a:lnTo>
                <a:lnTo>
                  <a:pt x="1144524" y="527558"/>
                </a:lnTo>
                <a:lnTo>
                  <a:pt x="923036" y="528405"/>
                </a:lnTo>
                <a:lnTo>
                  <a:pt x="924306" y="151299"/>
                </a:lnTo>
                <a:lnTo>
                  <a:pt x="924645" y="41148"/>
                </a:lnTo>
                <a:lnTo>
                  <a:pt x="1365589" y="39285"/>
                </a:lnTo>
                <a:lnTo>
                  <a:pt x="1365250" y="151723"/>
                </a:lnTo>
                <a:close/>
                <a:moveTo>
                  <a:pt x="917448" y="154178"/>
                </a:moveTo>
                <a:lnTo>
                  <a:pt x="916178" y="528405"/>
                </a:lnTo>
                <a:lnTo>
                  <a:pt x="696722" y="529251"/>
                </a:lnTo>
                <a:lnTo>
                  <a:pt x="475403" y="530098"/>
                </a:lnTo>
                <a:lnTo>
                  <a:pt x="476758" y="152739"/>
                </a:lnTo>
                <a:lnTo>
                  <a:pt x="477181" y="42926"/>
                </a:lnTo>
                <a:lnTo>
                  <a:pt x="917871" y="41063"/>
                </a:lnTo>
                <a:lnTo>
                  <a:pt x="917448" y="154178"/>
                </a:lnTo>
                <a:close/>
                <a:moveTo>
                  <a:pt x="29633" y="44789"/>
                </a:moveTo>
                <a:lnTo>
                  <a:pt x="469985" y="42926"/>
                </a:lnTo>
                <a:lnTo>
                  <a:pt x="469561" y="155702"/>
                </a:lnTo>
                <a:lnTo>
                  <a:pt x="468207" y="530098"/>
                </a:lnTo>
                <a:lnTo>
                  <a:pt x="248920" y="530945"/>
                </a:lnTo>
                <a:lnTo>
                  <a:pt x="27771" y="531791"/>
                </a:lnTo>
                <a:lnTo>
                  <a:pt x="29633" y="44789"/>
                </a:lnTo>
                <a:close/>
                <a:moveTo>
                  <a:pt x="27771" y="538480"/>
                </a:moveTo>
                <a:lnTo>
                  <a:pt x="248920" y="537633"/>
                </a:lnTo>
                <a:lnTo>
                  <a:pt x="468207" y="536787"/>
                </a:lnTo>
                <a:lnTo>
                  <a:pt x="467445" y="754888"/>
                </a:lnTo>
                <a:lnTo>
                  <a:pt x="466429" y="1024128"/>
                </a:lnTo>
                <a:lnTo>
                  <a:pt x="25908" y="1025737"/>
                </a:lnTo>
                <a:lnTo>
                  <a:pt x="27771" y="538565"/>
                </a:lnTo>
                <a:close/>
                <a:moveTo>
                  <a:pt x="24045" y="1519767"/>
                </a:moveTo>
                <a:lnTo>
                  <a:pt x="25908" y="1032425"/>
                </a:lnTo>
                <a:lnTo>
                  <a:pt x="466429" y="1030817"/>
                </a:lnTo>
                <a:lnTo>
                  <a:pt x="464650" y="1518328"/>
                </a:lnTo>
                <a:lnTo>
                  <a:pt x="245279" y="1519089"/>
                </a:lnTo>
                <a:lnTo>
                  <a:pt x="24045" y="1519851"/>
                </a:lnTo>
                <a:close/>
                <a:moveTo>
                  <a:pt x="24045" y="1526455"/>
                </a:moveTo>
                <a:lnTo>
                  <a:pt x="245279" y="1525693"/>
                </a:lnTo>
                <a:lnTo>
                  <a:pt x="464650" y="1524932"/>
                </a:lnTo>
                <a:lnTo>
                  <a:pt x="463127" y="1935396"/>
                </a:lnTo>
                <a:lnTo>
                  <a:pt x="462873" y="2012611"/>
                </a:lnTo>
                <a:lnTo>
                  <a:pt x="243417" y="2013289"/>
                </a:lnTo>
                <a:lnTo>
                  <a:pt x="22183" y="2013966"/>
                </a:lnTo>
                <a:lnTo>
                  <a:pt x="24045" y="1526455"/>
                </a:lnTo>
                <a:close/>
                <a:moveTo>
                  <a:pt x="22183" y="2020655"/>
                </a:moveTo>
                <a:lnTo>
                  <a:pt x="243417" y="2019978"/>
                </a:lnTo>
                <a:lnTo>
                  <a:pt x="462873" y="2019300"/>
                </a:lnTo>
                <a:lnTo>
                  <a:pt x="461095" y="2507234"/>
                </a:lnTo>
                <a:lnTo>
                  <a:pt x="241638" y="2507827"/>
                </a:lnTo>
                <a:lnTo>
                  <a:pt x="20320" y="2508420"/>
                </a:lnTo>
                <a:lnTo>
                  <a:pt x="22183" y="2020655"/>
                </a:lnTo>
                <a:close/>
                <a:moveTo>
                  <a:pt x="20320" y="2515108"/>
                </a:moveTo>
                <a:lnTo>
                  <a:pt x="461095" y="2513838"/>
                </a:lnTo>
                <a:lnTo>
                  <a:pt x="459317" y="3001942"/>
                </a:lnTo>
                <a:lnTo>
                  <a:pt x="239776" y="3002534"/>
                </a:lnTo>
                <a:lnTo>
                  <a:pt x="18457" y="3003127"/>
                </a:lnTo>
                <a:lnTo>
                  <a:pt x="20320" y="2515193"/>
                </a:lnTo>
                <a:close/>
                <a:moveTo>
                  <a:pt x="16595" y="3497834"/>
                </a:moveTo>
                <a:lnTo>
                  <a:pt x="18457" y="3009731"/>
                </a:lnTo>
                <a:lnTo>
                  <a:pt x="459317" y="3008546"/>
                </a:lnTo>
                <a:lnTo>
                  <a:pt x="458470" y="3252640"/>
                </a:lnTo>
                <a:lnTo>
                  <a:pt x="457623" y="3496818"/>
                </a:lnTo>
                <a:lnTo>
                  <a:pt x="238083" y="3497326"/>
                </a:lnTo>
                <a:lnTo>
                  <a:pt x="16679" y="3497834"/>
                </a:lnTo>
                <a:close/>
                <a:moveTo>
                  <a:pt x="14732" y="3992880"/>
                </a:moveTo>
                <a:lnTo>
                  <a:pt x="16595" y="3504608"/>
                </a:lnTo>
                <a:lnTo>
                  <a:pt x="237998" y="3504015"/>
                </a:lnTo>
                <a:lnTo>
                  <a:pt x="457538" y="3503507"/>
                </a:lnTo>
                <a:lnTo>
                  <a:pt x="456269" y="3860800"/>
                </a:lnTo>
                <a:lnTo>
                  <a:pt x="455761" y="3991949"/>
                </a:lnTo>
                <a:lnTo>
                  <a:pt x="236220" y="3992457"/>
                </a:lnTo>
                <a:lnTo>
                  <a:pt x="14817" y="3992965"/>
                </a:lnTo>
                <a:close/>
                <a:moveTo>
                  <a:pt x="236135" y="3999061"/>
                </a:moveTo>
                <a:lnTo>
                  <a:pt x="455761" y="3998553"/>
                </a:lnTo>
                <a:lnTo>
                  <a:pt x="454999" y="4204801"/>
                </a:lnTo>
                <a:lnTo>
                  <a:pt x="453983" y="4487249"/>
                </a:lnTo>
                <a:lnTo>
                  <a:pt x="339090" y="4487503"/>
                </a:lnTo>
                <a:lnTo>
                  <a:pt x="12869" y="4488096"/>
                </a:lnTo>
                <a:lnTo>
                  <a:pt x="14732" y="3999569"/>
                </a:lnTo>
                <a:lnTo>
                  <a:pt x="236135" y="3999061"/>
                </a:lnTo>
                <a:close/>
                <a:moveTo>
                  <a:pt x="11007" y="4983481"/>
                </a:moveTo>
                <a:lnTo>
                  <a:pt x="12869" y="4494784"/>
                </a:lnTo>
                <a:lnTo>
                  <a:pt x="129201" y="4494531"/>
                </a:lnTo>
                <a:lnTo>
                  <a:pt x="453983" y="4493853"/>
                </a:lnTo>
                <a:lnTo>
                  <a:pt x="452204" y="4982718"/>
                </a:lnTo>
                <a:lnTo>
                  <a:pt x="232579" y="4983057"/>
                </a:lnTo>
                <a:lnTo>
                  <a:pt x="11091" y="4983396"/>
                </a:lnTo>
                <a:close/>
                <a:moveTo>
                  <a:pt x="10922" y="4990084"/>
                </a:moveTo>
                <a:lnTo>
                  <a:pt x="232410" y="4989661"/>
                </a:lnTo>
                <a:lnTo>
                  <a:pt x="452035" y="4989238"/>
                </a:lnTo>
                <a:lnTo>
                  <a:pt x="450765" y="5341282"/>
                </a:lnTo>
                <a:lnTo>
                  <a:pt x="450257" y="5478273"/>
                </a:lnTo>
                <a:lnTo>
                  <a:pt x="230547" y="5478611"/>
                </a:lnTo>
                <a:lnTo>
                  <a:pt x="8975" y="5478950"/>
                </a:lnTo>
                <a:lnTo>
                  <a:pt x="10837" y="4990084"/>
                </a:lnTo>
                <a:close/>
                <a:moveTo>
                  <a:pt x="9059" y="5485723"/>
                </a:moveTo>
                <a:lnTo>
                  <a:pt x="230632" y="5485384"/>
                </a:lnTo>
                <a:lnTo>
                  <a:pt x="450342" y="5485046"/>
                </a:lnTo>
                <a:lnTo>
                  <a:pt x="449834" y="5620767"/>
                </a:lnTo>
                <a:lnTo>
                  <a:pt x="448564" y="5974250"/>
                </a:lnTo>
                <a:lnTo>
                  <a:pt x="7196" y="5974758"/>
                </a:lnTo>
                <a:lnTo>
                  <a:pt x="9059" y="5485723"/>
                </a:lnTo>
                <a:close/>
                <a:moveTo>
                  <a:pt x="456946" y="5622968"/>
                </a:moveTo>
                <a:lnTo>
                  <a:pt x="457454" y="5484961"/>
                </a:lnTo>
                <a:lnTo>
                  <a:pt x="679196" y="5484623"/>
                </a:lnTo>
                <a:lnTo>
                  <a:pt x="899075" y="5484284"/>
                </a:lnTo>
                <a:lnTo>
                  <a:pt x="898567" y="5621021"/>
                </a:lnTo>
                <a:lnTo>
                  <a:pt x="897382" y="5973657"/>
                </a:lnTo>
                <a:lnTo>
                  <a:pt x="455676" y="5974165"/>
                </a:lnTo>
                <a:lnTo>
                  <a:pt x="456946" y="5622883"/>
                </a:lnTo>
                <a:close/>
                <a:moveTo>
                  <a:pt x="905595" y="5623222"/>
                </a:moveTo>
                <a:lnTo>
                  <a:pt x="906103" y="5484284"/>
                </a:lnTo>
                <a:lnTo>
                  <a:pt x="1128014" y="5483945"/>
                </a:lnTo>
                <a:lnTo>
                  <a:pt x="1347978" y="5483607"/>
                </a:lnTo>
                <a:lnTo>
                  <a:pt x="1347555" y="5621105"/>
                </a:lnTo>
                <a:lnTo>
                  <a:pt x="1346369" y="5973149"/>
                </a:lnTo>
                <a:lnTo>
                  <a:pt x="904409" y="5973657"/>
                </a:lnTo>
                <a:lnTo>
                  <a:pt x="905595" y="5623222"/>
                </a:lnTo>
                <a:close/>
                <a:moveTo>
                  <a:pt x="1354413" y="5623222"/>
                </a:moveTo>
                <a:lnTo>
                  <a:pt x="1354836" y="5483522"/>
                </a:lnTo>
                <a:lnTo>
                  <a:pt x="1576917" y="5483183"/>
                </a:lnTo>
                <a:lnTo>
                  <a:pt x="1797050" y="5482844"/>
                </a:lnTo>
                <a:lnTo>
                  <a:pt x="1796627" y="5615348"/>
                </a:lnTo>
                <a:lnTo>
                  <a:pt x="1795526" y="5972557"/>
                </a:lnTo>
                <a:lnTo>
                  <a:pt x="1353227" y="5973065"/>
                </a:lnTo>
                <a:lnTo>
                  <a:pt x="1354413" y="5623137"/>
                </a:lnTo>
                <a:close/>
                <a:moveTo>
                  <a:pt x="1803400" y="5617718"/>
                </a:moveTo>
                <a:lnTo>
                  <a:pt x="1803823" y="5482844"/>
                </a:lnTo>
                <a:lnTo>
                  <a:pt x="2026073" y="5482506"/>
                </a:lnTo>
                <a:lnTo>
                  <a:pt x="2246376" y="5482167"/>
                </a:lnTo>
                <a:lnTo>
                  <a:pt x="2245953" y="5617549"/>
                </a:lnTo>
                <a:lnTo>
                  <a:pt x="2244937" y="5972049"/>
                </a:lnTo>
                <a:lnTo>
                  <a:pt x="1802299" y="5972557"/>
                </a:lnTo>
                <a:lnTo>
                  <a:pt x="1803400" y="5617634"/>
                </a:lnTo>
                <a:close/>
                <a:moveTo>
                  <a:pt x="2252641" y="5619750"/>
                </a:moveTo>
                <a:lnTo>
                  <a:pt x="2253065" y="5482167"/>
                </a:lnTo>
                <a:lnTo>
                  <a:pt x="2475484" y="5481829"/>
                </a:lnTo>
                <a:lnTo>
                  <a:pt x="2695956" y="5481490"/>
                </a:lnTo>
                <a:lnTo>
                  <a:pt x="2695617" y="5618142"/>
                </a:lnTo>
                <a:lnTo>
                  <a:pt x="2694601" y="5971541"/>
                </a:lnTo>
                <a:lnTo>
                  <a:pt x="2251710" y="5972049"/>
                </a:lnTo>
                <a:lnTo>
                  <a:pt x="2252726" y="5619750"/>
                </a:lnTo>
                <a:close/>
                <a:moveTo>
                  <a:pt x="2701967" y="5620343"/>
                </a:moveTo>
                <a:lnTo>
                  <a:pt x="2702390" y="5481490"/>
                </a:lnTo>
                <a:lnTo>
                  <a:pt x="2924979" y="5481151"/>
                </a:lnTo>
                <a:lnTo>
                  <a:pt x="3145536" y="5480813"/>
                </a:lnTo>
                <a:lnTo>
                  <a:pt x="3144266" y="5971033"/>
                </a:lnTo>
                <a:lnTo>
                  <a:pt x="2701036" y="5971541"/>
                </a:lnTo>
                <a:lnTo>
                  <a:pt x="2701967" y="5620258"/>
                </a:lnTo>
                <a:close/>
                <a:moveTo>
                  <a:pt x="3151971" y="5480813"/>
                </a:moveTo>
                <a:lnTo>
                  <a:pt x="3374729" y="5480474"/>
                </a:lnTo>
                <a:lnTo>
                  <a:pt x="3595455" y="5480135"/>
                </a:lnTo>
                <a:lnTo>
                  <a:pt x="3594269" y="5970525"/>
                </a:lnTo>
                <a:lnTo>
                  <a:pt x="3150701" y="5971033"/>
                </a:lnTo>
                <a:lnTo>
                  <a:pt x="3151971" y="5480813"/>
                </a:lnTo>
                <a:close/>
                <a:moveTo>
                  <a:pt x="3601720" y="5480135"/>
                </a:moveTo>
                <a:lnTo>
                  <a:pt x="3824648" y="5479797"/>
                </a:lnTo>
                <a:lnTo>
                  <a:pt x="4045543" y="5479458"/>
                </a:lnTo>
                <a:lnTo>
                  <a:pt x="4044442" y="5970017"/>
                </a:lnTo>
                <a:lnTo>
                  <a:pt x="3600619" y="5970525"/>
                </a:lnTo>
                <a:lnTo>
                  <a:pt x="3601805" y="5480135"/>
                </a:lnTo>
                <a:close/>
                <a:moveTo>
                  <a:pt x="4051639" y="5479373"/>
                </a:moveTo>
                <a:lnTo>
                  <a:pt x="4274651" y="5479034"/>
                </a:lnTo>
                <a:lnTo>
                  <a:pt x="4495631" y="5478696"/>
                </a:lnTo>
                <a:lnTo>
                  <a:pt x="4494615" y="5969424"/>
                </a:lnTo>
                <a:lnTo>
                  <a:pt x="4050453" y="5969932"/>
                </a:lnTo>
                <a:lnTo>
                  <a:pt x="4051554" y="5479373"/>
                </a:lnTo>
                <a:close/>
                <a:moveTo>
                  <a:pt x="4501812" y="5478696"/>
                </a:moveTo>
                <a:lnTo>
                  <a:pt x="4724993" y="5478357"/>
                </a:lnTo>
                <a:lnTo>
                  <a:pt x="4946142" y="5478018"/>
                </a:lnTo>
                <a:lnTo>
                  <a:pt x="4945211" y="5968916"/>
                </a:lnTo>
                <a:lnTo>
                  <a:pt x="4500711" y="5969424"/>
                </a:lnTo>
                <a:lnTo>
                  <a:pt x="4501727" y="5478696"/>
                </a:lnTo>
                <a:close/>
                <a:moveTo>
                  <a:pt x="4952154" y="5478018"/>
                </a:moveTo>
                <a:lnTo>
                  <a:pt x="5175504" y="5477680"/>
                </a:lnTo>
                <a:lnTo>
                  <a:pt x="5396823" y="5477341"/>
                </a:lnTo>
                <a:lnTo>
                  <a:pt x="5395976" y="5968408"/>
                </a:lnTo>
                <a:lnTo>
                  <a:pt x="4951222" y="5968916"/>
                </a:lnTo>
                <a:lnTo>
                  <a:pt x="4952154" y="5478018"/>
                </a:lnTo>
                <a:close/>
                <a:moveTo>
                  <a:pt x="5402665" y="5477341"/>
                </a:moveTo>
                <a:lnTo>
                  <a:pt x="5626185" y="5477002"/>
                </a:lnTo>
                <a:lnTo>
                  <a:pt x="5847673" y="5476664"/>
                </a:lnTo>
                <a:lnTo>
                  <a:pt x="5846911" y="5967900"/>
                </a:lnTo>
                <a:lnTo>
                  <a:pt x="5401818" y="5968408"/>
                </a:lnTo>
                <a:lnTo>
                  <a:pt x="5402665" y="5477341"/>
                </a:lnTo>
                <a:close/>
                <a:moveTo>
                  <a:pt x="5853430" y="5476579"/>
                </a:moveTo>
                <a:lnTo>
                  <a:pt x="6077119" y="5476241"/>
                </a:lnTo>
                <a:lnTo>
                  <a:pt x="6298692" y="5475902"/>
                </a:lnTo>
                <a:lnTo>
                  <a:pt x="6298015" y="5967223"/>
                </a:lnTo>
                <a:lnTo>
                  <a:pt x="5852668" y="5967731"/>
                </a:lnTo>
                <a:lnTo>
                  <a:pt x="5853430" y="5476494"/>
                </a:lnTo>
                <a:close/>
                <a:moveTo>
                  <a:pt x="6304280" y="5475902"/>
                </a:moveTo>
                <a:lnTo>
                  <a:pt x="6528138" y="5475563"/>
                </a:lnTo>
                <a:lnTo>
                  <a:pt x="6749881" y="5475225"/>
                </a:lnTo>
                <a:lnTo>
                  <a:pt x="6749288" y="5966715"/>
                </a:lnTo>
                <a:lnTo>
                  <a:pt x="6303602" y="5967223"/>
                </a:lnTo>
                <a:lnTo>
                  <a:pt x="6304280" y="5475902"/>
                </a:lnTo>
                <a:close/>
                <a:moveTo>
                  <a:pt x="6755469" y="5475225"/>
                </a:moveTo>
                <a:lnTo>
                  <a:pt x="6979497" y="5474886"/>
                </a:lnTo>
                <a:lnTo>
                  <a:pt x="7201323" y="5474547"/>
                </a:lnTo>
                <a:lnTo>
                  <a:pt x="7200816" y="5966207"/>
                </a:lnTo>
                <a:lnTo>
                  <a:pt x="6754791" y="5966715"/>
                </a:lnTo>
                <a:lnTo>
                  <a:pt x="6755385" y="5475140"/>
                </a:lnTo>
                <a:close/>
                <a:moveTo>
                  <a:pt x="7206742" y="5474463"/>
                </a:moveTo>
                <a:lnTo>
                  <a:pt x="7430939" y="5474124"/>
                </a:lnTo>
                <a:lnTo>
                  <a:pt x="7652936" y="5473785"/>
                </a:lnTo>
                <a:lnTo>
                  <a:pt x="7652512" y="5965614"/>
                </a:lnTo>
                <a:lnTo>
                  <a:pt x="7206235" y="5966122"/>
                </a:lnTo>
                <a:lnTo>
                  <a:pt x="7206742" y="5474463"/>
                </a:lnTo>
                <a:close/>
                <a:moveTo>
                  <a:pt x="7658269" y="5473785"/>
                </a:moveTo>
                <a:lnTo>
                  <a:pt x="7882636" y="5473447"/>
                </a:lnTo>
                <a:lnTo>
                  <a:pt x="8104802" y="5473108"/>
                </a:lnTo>
                <a:lnTo>
                  <a:pt x="8104463" y="5965106"/>
                </a:lnTo>
                <a:lnTo>
                  <a:pt x="7657846" y="5965614"/>
                </a:lnTo>
                <a:lnTo>
                  <a:pt x="7658269" y="5473785"/>
                </a:lnTo>
                <a:close/>
                <a:moveTo>
                  <a:pt x="8109966" y="5473108"/>
                </a:moveTo>
                <a:lnTo>
                  <a:pt x="8334503" y="5472769"/>
                </a:lnTo>
                <a:lnTo>
                  <a:pt x="8556752" y="5472431"/>
                </a:lnTo>
                <a:lnTo>
                  <a:pt x="8556498" y="5964598"/>
                </a:lnTo>
                <a:lnTo>
                  <a:pt x="8109627" y="5965106"/>
                </a:lnTo>
                <a:lnTo>
                  <a:pt x="8109966" y="5473108"/>
                </a:lnTo>
                <a:close/>
                <a:moveTo>
                  <a:pt x="8561832" y="5472431"/>
                </a:moveTo>
                <a:lnTo>
                  <a:pt x="8786537" y="5472092"/>
                </a:lnTo>
                <a:lnTo>
                  <a:pt x="9008956" y="5471753"/>
                </a:lnTo>
                <a:lnTo>
                  <a:pt x="9008787" y="5964090"/>
                </a:lnTo>
                <a:lnTo>
                  <a:pt x="8561578" y="5964598"/>
                </a:lnTo>
                <a:lnTo>
                  <a:pt x="8561832" y="5472431"/>
                </a:lnTo>
                <a:close/>
                <a:moveTo>
                  <a:pt x="9461246" y="5963497"/>
                </a:moveTo>
                <a:lnTo>
                  <a:pt x="9013783" y="5964005"/>
                </a:lnTo>
                <a:lnTo>
                  <a:pt x="9013952" y="5471668"/>
                </a:lnTo>
                <a:lnTo>
                  <a:pt x="9238827" y="5471330"/>
                </a:lnTo>
                <a:lnTo>
                  <a:pt x="9461416" y="5470991"/>
                </a:lnTo>
                <a:lnTo>
                  <a:pt x="9461416" y="5963497"/>
                </a:lnTo>
                <a:close/>
                <a:moveTo>
                  <a:pt x="9461416" y="4973236"/>
                </a:moveTo>
                <a:lnTo>
                  <a:pt x="9461416" y="5465573"/>
                </a:lnTo>
                <a:cubicBezTo>
                  <a:pt x="9461416" y="5465573"/>
                  <a:pt x="9238827" y="5465911"/>
                  <a:pt x="9238827" y="5465911"/>
                </a:cubicBezTo>
                <a:lnTo>
                  <a:pt x="9013952" y="5466250"/>
                </a:lnTo>
                <a:lnTo>
                  <a:pt x="9014121" y="4974083"/>
                </a:lnTo>
                <a:lnTo>
                  <a:pt x="9238911" y="4973659"/>
                </a:lnTo>
                <a:lnTo>
                  <a:pt x="9461416" y="4973236"/>
                </a:lnTo>
                <a:close/>
                <a:moveTo>
                  <a:pt x="9461669" y="3480901"/>
                </a:moveTo>
                <a:lnTo>
                  <a:pt x="9461669" y="3972645"/>
                </a:lnTo>
                <a:cubicBezTo>
                  <a:pt x="9461669" y="3972645"/>
                  <a:pt x="9014460" y="3973576"/>
                  <a:pt x="9014460" y="3973576"/>
                </a:cubicBezTo>
                <a:lnTo>
                  <a:pt x="9014460" y="3767498"/>
                </a:lnTo>
                <a:cubicBezTo>
                  <a:pt x="9014460" y="3767498"/>
                  <a:pt x="9014629" y="3482002"/>
                  <a:pt x="9014629" y="3482002"/>
                </a:cubicBezTo>
                <a:lnTo>
                  <a:pt x="9239335" y="3481409"/>
                </a:lnTo>
                <a:lnTo>
                  <a:pt x="9461753" y="3480816"/>
                </a:lnTo>
                <a:close/>
                <a:moveTo>
                  <a:pt x="9014799" y="2979590"/>
                </a:moveTo>
                <a:lnTo>
                  <a:pt x="9014968" y="2488354"/>
                </a:lnTo>
                <a:lnTo>
                  <a:pt x="9410446" y="2487168"/>
                </a:lnTo>
                <a:lnTo>
                  <a:pt x="9461838" y="2486999"/>
                </a:lnTo>
                <a:lnTo>
                  <a:pt x="9461838" y="2978404"/>
                </a:lnTo>
                <a:cubicBezTo>
                  <a:pt x="9461838" y="2978404"/>
                  <a:pt x="9239419" y="2978997"/>
                  <a:pt x="9239419" y="2978997"/>
                </a:cubicBezTo>
                <a:lnTo>
                  <a:pt x="9014799" y="2979590"/>
                </a:lnTo>
                <a:close/>
                <a:moveTo>
                  <a:pt x="9461838" y="2481496"/>
                </a:moveTo>
                <a:lnTo>
                  <a:pt x="9014968" y="2482766"/>
                </a:lnTo>
                <a:lnTo>
                  <a:pt x="9014968" y="2142152"/>
                </a:lnTo>
                <a:cubicBezTo>
                  <a:pt x="9014968" y="2142152"/>
                  <a:pt x="9015137" y="1991784"/>
                  <a:pt x="9015137" y="1991784"/>
                </a:cubicBezTo>
                <a:lnTo>
                  <a:pt x="9239673" y="1991022"/>
                </a:lnTo>
                <a:lnTo>
                  <a:pt x="9461923" y="1990344"/>
                </a:lnTo>
                <a:lnTo>
                  <a:pt x="9461923" y="2481496"/>
                </a:lnTo>
                <a:close/>
                <a:moveTo>
                  <a:pt x="9015137" y="1986196"/>
                </a:moveTo>
                <a:lnTo>
                  <a:pt x="9015137" y="1714246"/>
                </a:lnTo>
                <a:cubicBezTo>
                  <a:pt x="9015137" y="1714246"/>
                  <a:pt x="9015306" y="1495383"/>
                  <a:pt x="9015306" y="1495383"/>
                </a:cubicBezTo>
                <a:lnTo>
                  <a:pt x="9462008" y="1493859"/>
                </a:lnTo>
                <a:lnTo>
                  <a:pt x="9462008" y="1984841"/>
                </a:lnTo>
                <a:cubicBezTo>
                  <a:pt x="9462008" y="1984841"/>
                  <a:pt x="9239673" y="1985518"/>
                  <a:pt x="9239673" y="1985518"/>
                </a:cubicBezTo>
                <a:lnTo>
                  <a:pt x="9015137" y="1986196"/>
                </a:lnTo>
                <a:close/>
                <a:moveTo>
                  <a:pt x="9462008" y="1488355"/>
                </a:moveTo>
                <a:lnTo>
                  <a:pt x="9015306" y="1489880"/>
                </a:lnTo>
                <a:lnTo>
                  <a:pt x="9015476" y="999236"/>
                </a:lnTo>
                <a:lnTo>
                  <a:pt x="9462092" y="997627"/>
                </a:lnTo>
                <a:lnTo>
                  <a:pt x="9462092" y="1488440"/>
                </a:lnTo>
                <a:close/>
              </a:path>
            </a:pathLst>
          </a:custGeom>
          <a:solidFill>
            <a:schemeClr val="accent2">
              <a:alpha val="15000"/>
            </a:schemeClr>
          </a:solidFill>
          <a:ln w="0" cap="flat">
            <a:noFill/>
            <a:prstDash val="solid"/>
            <a:miter/>
          </a:ln>
        </p:spPr>
        <p:txBody>
          <a:bodyPr rtlCol="0" anchor="ctr"/>
          <a:lstStyle/>
          <a:p>
            <a:endParaRPr lang="en-IN"/>
          </a:p>
        </p:txBody>
      </p:sp>
      <p:sp>
        <p:nvSpPr>
          <p:cNvPr id="2" name="Title 1">
            <a:extLst>
              <a:ext uri="{FF2B5EF4-FFF2-40B4-BE49-F238E27FC236}">
                <a16:creationId xmlns:a16="http://schemas.microsoft.com/office/drawing/2014/main" id="{66749170-CC53-575A-310F-5CB996019E99}"/>
              </a:ext>
            </a:extLst>
          </p:cNvPr>
          <p:cNvSpPr>
            <a:spLocks noGrp="1"/>
          </p:cNvSpPr>
          <p:nvPr>
            <p:ph type="title"/>
          </p:nvPr>
        </p:nvSpPr>
        <p:spPr>
          <a:xfrm>
            <a:off x="642173" y="108000"/>
            <a:ext cx="10907654" cy="770400"/>
          </a:xfrm>
          <a:prstGeom prst="rect">
            <a:avLst/>
          </a:prstGeom>
        </p:spPr>
        <p:txBody>
          <a:bodyPr anchor="ctr"/>
          <a:lstStyle>
            <a:lvl1pPr algn="ctr">
              <a:defRPr sz="3600">
                <a:solidFill>
                  <a:schemeClr val="bg1"/>
                </a:solidFill>
                <a:latin typeface="Abel" panose="02000506030000020004" pitchFamily="2" charset="0"/>
              </a:defRPr>
            </a:lvl1pPr>
          </a:lstStyle>
          <a:p>
            <a:r>
              <a:rPr lang="en-GB" dirty="0"/>
              <a:t>Click to edit Master title style</a:t>
            </a:r>
            <a:endParaRPr lang="en-US" dirty="0"/>
          </a:p>
        </p:txBody>
      </p:sp>
      <p:sp>
        <p:nvSpPr>
          <p:cNvPr id="3" name="Text Placeholder 3">
            <a:extLst>
              <a:ext uri="{FF2B5EF4-FFF2-40B4-BE49-F238E27FC236}">
                <a16:creationId xmlns:a16="http://schemas.microsoft.com/office/drawing/2014/main" id="{4AD90DA9-848E-357B-D3F1-7FE8240187F9}"/>
              </a:ext>
            </a:extLst>
          </p:cNvPr>
          <p:cNvSpPr>
            <a:spLocks noGrp="1"/>
          </p:cNvSpPr>
          <p:nvPr>
            <p:ph type="body" sz="quarter" idx="10"/>
          </p:nvPr>
        </p:nvSpPr>
        <p:spPr>
          <a:xfrm>
            <a:off x="2607600" y="1354359"/>
            <a:ext cx="6976800" cy="3471863"/>
          </a:xfrm>
          <a:prstGeom prst="rect">
            <a:avLst/>
          </a:prstGeom>
        </p:spPr>
        <p:txBody>
          <a:bodyPr/>
          <a:lstStyle>
            <a:lvl1pPr>
              <a:defRPr>
                <a:solidFill>
                  <a:schemeClr val="bg1"/>
                </a:solidFill>
                <a:latin typeface="Abel" panose="02000506030000020004" pitchFamily="2" charset="0"/>
              </a:defRPr>
            </a:lvl1pPr>
            <a:lvl2pPr>
              <a:defRPr>
                <a:solidFill>
                  <a:schemeClr val="bg1"/>
                </a:solidFill>
                <a:latin typeface="Abel" panose="02000506030000020004" pitchFamily="2" charset="0"/>
              </a:defRPr>
            </a:lvl2pPr>
            <a:lvl3pPr>
              <a:defRPr>
                <a:solidFill>
                  <a:schemeClr val="bg1"/>
                </a:solidFill>
                <a:latin typeface="Abel" panose="02000506030000020004" pitchFamily="2" charset="0"/>
              </a:defRPr>
            </a:lvl3pPr>
            <a:lvl4pPr>
              <a:defRPr>
                <a:solidFill>
                  <a:schemeClr val="bg1"/>
                </a:solidFill>
                <a:latin typeface="Abel" panose="02000506030000020004" pitchFamily="2" charset="0"/>
              </a:defRPr>
            </a:lvl4pPr>
            <a:lvl5pPr>
              <a:defRPr>
                <a:solidFill>
                  <a:schemeClr val="bg1"/>
                </a:solidFill>
                <a:latin typeface="Abel" panose="02000506030000020004"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grpSp>
        <p:nvGrpSpPr>
          <p:cNvPr id="11" name="Group 10">
            <a:extLst>
              <a:ext uri="{FF2B5EF4-FFF2-40B4-BE49-F238E27FC236}">
                <a16:creationId xmlns:a16="http://schemas.microsoft.com/office/drawing/2014/main" id="{66A64EBA-9693-5108-C148-5D6122B4228A}"/>
              </a:ext>
            </a:extLst>
          </p:cNvPr>
          <p:cNvGrpSpPr/>
          <p:nvPr userDrawn="1"/>
        </p:nvGrpSpPr>
        <p:grpSpPr>
          <a:xfrm>
            <a:off x="21675" y="4518521"/>
            <a:ext cx="3290237" cy="2332313"/>
            <a:chOff x="21675" y="5421886"/>
            <a:chExt cx="2015843" cy="1428948"/>
          </a:xfrm>
        </p:grpSpPr>
        <p:grpSp>
          <p:nvGrpSpPr>
            <p:cNvPr id="65" name="Group 64">
              <a:extLst>
                <a:ext uri="{FF2B5EF4-FFF2-40B4-BE49-F238E27FC236}">
                  <a16:creationId xmlns:a16="http://schemas.microsoft.com/office/drawing/2014/main" id="{1827CEF6-390B-30B7-6167-7E60F8AE9CD9}"/>
                </a:ext>
              </a:extLst>
            </p:cNvPr>
            <p:cNvGrpSpPr/>
            <p:nvPr userDrawn="1"/>
          </p:nvGrpSpPr>
          <p:grpSpPr>
            <a:xfrm>
              <a:off x="21675" y="5907993"/>
              <a:ext cx="2015843" cy="942841"/>
              <a:chOff x="21675" y="5648054"/>
              <a:chExt cx="2571610" cy="1202781"/>
            </a:xfrm>
            <a:solidFill>
              <a:schemeClr val="accent1">
                <a:alpha val="60000"/>
              </a:schemeClr>
            </a:solidFill>
          </p:grpSpPr>
          <p:sp>
            <p:nvSpPr>
              <p:cNvPr id="4" name="Freeform: Shape 3">
                <a:extLst>
                  <a:ext uri="{FF2B5EF4-FFF2-40B4-BE49-F238E27FC236}">
                    <a16:creationId xmlns:a16="http://schemas.microsoft.com/office/drawing/2014/main" id="{F4EF4466-BB38-0FBF-3263-594AE8A3432C}"/>
                  </a:ext>
                </a:extLst>
              </p:cNvPr>
              <p:cNvSpPr/>
              <p:nvPr userDrawn="1"/>
            </p:nvSpPr>
            <p:spPr bwMode="auto">
              <a:xfrm flipH="1">
                <a:off x="21675" y="5648054"/>
                <a:ext cx="2571610" cy="1202781"/>
              </a:xfrm>
              <a:custGeom>
                <a:avLst/>
                <a:gdLst>
                  <a:gd name="connsiteX0" fmla="*/ 719303 w 2858954"/>
                  <a:gd name="connsiteY0" fmla="*/ 692549 h 1337176"/>
                  <a:gd name="connsiteX1" fmla="*/ 719093 w 2858954"/>
                  <a:gd name="connsiteY1" fmla="*/ 692327 h 1337176"/>
                  <a:gd name="connsiteX2" fmla="*/ 725143 w 2858954"/>
                  <a:gd name="connsiteY2" fmla="*/ 692549 h 1337176"/>
                  <a:gd name="connsiteX3" fmla="*/ 2055749 w 2858954"/>
                  <a:gd name="connsiteY3" fmla="*/ 694090 h 1337176"/>
                  <a:gd name="connsiteX4" fmla="*/ 2011824 w 2858954"/>
                  <a:gd name="connsiteY4" fmla="*/ 693807 h 1337176"/>
                  <a:gd name="connsiteX5" fmla="*/ 2011972 w 2858954"/>
                  <a:gd name="connsiteY5" fmla="*/ 693681 h 1337176"/>
                  <a:gd name="connsiteX6" fmla="*/ 2055298 w 2858954"/>
                  <a:gd name="connsiteY6" fmla="*/ 693681 h 1337176"/>
                  <a:gd name="connsiteX7" fmla="*/ 0 w 2858954"/>
                  <a:gd name="connsiteY7" fmla="*/ 1337176 h 1337176"/>
                  <a:gd name="connsiteX8" fmla="*/ 292248 w 2858954"/>
                  <a:gd name="connsiteY8" fmla="*/ 1298398 h 1337176"/>
                  <a:gd name="connsiteX9" fmla="*/ 88188 w 2858954"/>
                  <a:gd name="connsiteY9" fmla="*/ 1269839 h 1337176"/>
                  <a:gd name="connsiteX10" fmla="*/ 145971 w 2858954"/>
                  <a:gd name="connsiteY10" fmla="*/ 1223510 h 1337176"/>
                  <a:gd name="connsiteX11" fmla="*/ 232882 w 2858954"/>
                  <a:gd name="connsiteY11" fmla="*/ 1151393 h 1337176"/>
                  <a:gd name="connsiteX12" fmla="*/ 606735 w 2858954"/>
                  <a:gd name="connsiteY12" fmla="*/ 830674 h 1337176"/>
                  <a:gd name="connsiteX13" fmla="*/ 738105 w 2858954"/>
                  <a:gd name="connsiteY13" fmla="*/ 715950 h 1337176"/>
                  <a:gd name="connsiteX14" fmla="*/ 738252 w 2858954"/>
                  <a:gd name="connsiteY14" fmla="*/ 716010 h 1337176"/>
                  <a:gd name="connsiteX15" fmla="*/ 740604 w 2858954"/>
                  <a:gd name="connsiteY15" fmla="*/ 715055 h 1337176"/>
                  <a:gd name="connsiteX16" fmla="*/ 860326 w 2858954"/>
                  <a:gd name="connsiteY16" fmla="*/ 841553 h 1337176"/>
                  <a:gd name="connsiteX17" fmla="*/ 1013033 w 2858954"/>
                  <a:gd name="connsiteY17" fmla="*/ 1001990 h 1337176"/>
                  <a:gd name="connsiteX18" fmla="*/ 1036230 w 2858954"/>
                  <a:gd name="connsiteY18" fmla="*/ 1026245 h 1337176"/>
                  <a:gd name="connsiteX19" fmla="*/ 1061824 w 2858954"/>
                  <a:gd name="connsiteY19" fmla="*/ 1003965 h 1337176"/>
                  <a:gd name="connsiteX20" fmla="*/ 1449114 w 2858954"/>
                  <a:gd name="connsiteY20" fmla="*/ 665323 h 1337176"/>
                  <a:gd name="connsiteX21" fmla="*/ 1685759 w 2858954"/>
                  <a:gd name="connsiteY21" fmla="*/ 456602 h 1337176"/>
                  <a:gd name="connsiteX22" fmla="*/ 1684796 w 2858954"/>
                  <a:gd name="connsiteY22" fmla="*/ 455751 h 1337176"/>
                  <a:gd name="connsiteX23" fmla="*/ 1688365 w 2858954"/>
                  <a:gd name="connsiteY23" fmla="*/ 454304 h 1337176"/>
                  <a:gd name="connsiteX24" fmla="*/ 1685759 w 2858954"/>
                  <a:gd name="connsiteY24" fmla="*/ 456602 h 1337176"/>
                  <a:gd name="connsiteX25" fmla="*/ 1841975 w 2858954"/>
                  <a:gd name="connsiteY25" fmla="*/ 594597 h 1337176"/>
                  <a:gd name="connsiteX26" fmla="*/ 2011613 w 2858954"/>
                  <a:gd name="connsiteY26" fmla="*/ 743585 h 1337176"/>
                  <a:gd name="connsiteX27" fmla="*/ 2033822 w 2858954"/>
                  <a:gd name="connsiteY27" fmla="*/ 763045 h 1337176"/>
                  <a:gd name="connsiteX28" fmla="*/ 2055467 w 2858954"/>
                  <a:gd name="connsiteY28" fmla="*/ 743867 h 1337176"/>
                  <a:gd name="connsiteX29" fmla="*/ 2642572 w 2858954"/>
                  <a:gd name="connsiteY29" fmla="*/ 214930 h 1337176"/>
                  <a:gd name="connsiteX30" fmla="*/ 2858744 w 2858954"/>
                  <a:gd name="connsiteY30" fmla="*/ 309 h 1337176"/>
                  <a:gd name="connsiteX31" fmla="*/ 2616414 w 2858954"/>
                  <a:gd name="connsiteY31" fmla="*/ 184965 h 1337176"/>
                  <a:gd name="connsiteX32" fmla="*/ 2189279 w 2858954"/>
                  <a:gd name="connsiteY32" fmla="*/ 542626 h 1337176"/>
                  <a:gd name="connsiteX33" fmla="*/ 2035933 w 2858954"/>
                  <a:gd name="connsiteY33" fmla="*/ 673268 h 1337176"/>
                  <a:gd name="connsiteX34" fmla="*/ 2030206 w 2858954"/>
                  <a:gd name="connsiteY34" fmla="*/ 670944 h 1337176"/>
                  <a:gd name="connsiteX35" fmla="*/ 1888420 w 2858954"/>
                  <a:gd name="connsiteY35" fmla="*/ 542466 h 1337176"/>
                  <a:gd name="connsiteX36" fmla="*/ 1709775 w 2858954"/>
                  <a:gd name="connsiteY36" fmla="*/ 381536 h 1337176"/>
                  <a:gd name="connsiteX37" fmla="*/ 1686015 w 2858954"/>
                  <a:gd name="connsiteY37" fmla="*/ 360243 h 1337176"/>
                  <a:gd name="connsiteX38" fmla="*/ 1661901 w 2858954"/>
                  <a:gd name="connsiteY38" fmla="*/ 381395 h 1337176"/>
                  <a:gd name="connsiteX39" fmla="*/ 1400606 w 2858954"/>
                  <a:gd name="connsiteY39" fmla="*/ 610258 h 1337176"/>
                  <a:gd name="connsiteX40" fmla="*/ 1202501 w 2858954"/>
                  <a:gd name="connsiteY40" fmla="*/ 784858 h 1337176"/>
                  <a:gd name="connsiteX41" fmla="*/ 1043405 w 2858954"/>
                  <a:gd name="connsiteY41" fmla="*/ 925842 h 1337176"/>
                  <a:gd name="connsiteX42" fmla="*/ 1037732 w 2858954"/>
                  <a:gd name="connsiteY42" fmla="*/ 921356 h 1337176"/>
                  <a:gd name="connsiteX43" fmla="*/ 1035071 w 2858954"/>
                  <a:gd name="connsiteY43" fmla="*/ 923460 h 1337176"/>
                  <a:gd name="connsiteX44" fmla="*/ 909037 w 2858954"/>
                  <a:gd name="connsiteY44" fmla="*/ 794534 h 1337176"/>
                  <a:gd name="connsiteX45" fmla="*/ 764992 w 2858954"/>
                  <a:gd name="connsiteY45" fmla="*/ 648049 h 1337176"/>
                  <a:gd name="connsiteX46" fmla="*/ 743136 w 2858954"/>
                  <a:gd name="connsiteY46" fmla="*/ 625910 h 1337176"/>
                  <a:gd name="connsiteX47" fmla="*/ 720714 w 2858954"/>
                  <a:gd name="connsiteY47" fmla="*/ 646427 h 1337176"/>
                  <a:gd name="connsiteX48" fmla="*/ 207923 w 2858954"/>
                  <a:gd name="connsiteY48" fmla="*/ 1123543 h 1337176"/>
                  <a:gd name="connsiteX49" fmla="*/ 126686 w 2858954"/>
                  <a:gd name="connsiteY49" fmla="*/ 1202034 h 1337176"/>
                  <a:gd name="connsiteX50" fmla="*/ 78758 w 2858954"/>
                  <a:gd name="connsiteY50" fmla="*/ 1249937 h 1337176"/>
                  <a:gd name="connsiteX51" fmla="*/ 59507 w 2858954"/>
                  <a:gd name="connsiteY51" fmla="*/ 1059029 h 1337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2858954" h="1337176">
                    <a:moveTo>
                      <a:pt x="719303" y="692549"/>
                    </a:moveTo>
                    <a:lnTo>
                      <a:pt x="719093" y="692327"/>
                    </a:lnTo>
                    <a:lnTo>
                      <a:pt x="725143" y="692549"/>
                    </a:lnTo>
                    <a:close/>
                    <a:moveTo>
                      <a:pt x="2055749" y="694090"/>
                    </a:moveTo>
                    <a:lnTo>
                      <a:pt x="2011824" y="693807"/>
                    </a:lnTo>
                    <a:lnTo>
                      <a:pt x="2011972" y="693681"/>
                    </a:lnTo>
                    <a:lnTo>
                      <a:pt x="2055298" y="693681"/>
                    </a:lnTo>
                    <a:close/>
                    <a:moveTo>
                      <a:pt x="0" y="1337176"/>
                    </a:moveTo>
                    <a:lnTo>
                      <a:pt x="292248" y="1298398"/>
                    </a:lnTo>
                    <a:lnTo>
                      <a:pt x="88188" y="1269839"/>
                    </a:lnTo>
                    <a:lnTo>
                      <a:pt x="145971" y="1223510"/>
                    </a:lnTo>
                    <a:cubicBezTo>
                      <a:pt x="171418" y="1202695"/>
                      <a:pt x="200485" y="1178573"/>
                      <a:pt x="232882" y="1151393"/>
                    </a:cubicBezTo>
                    <a:cubicBezTo>
                      <a:pt x="330075" y="1069800"/>
                      <a:pt x="457290" y="960683"/>
                      <a:pt x="606735" y="830674"/>
                    </a:cubicBezTo>
                    <a:lnTo>
                      <a:pt x="738105" y="715950"/>
                    </a:lnTo>
                    <a:lnTo>
                      <a:pt x="738252" y="716010"/>
                    </a:lnTo>
                    <a:lnTo>
                      <a:pt x="740604" y="715055"/>
                    </a:lnTo>
                    <a:lnTo>
                      <a:pt x="860326" y="841553"/>
                    </a:lnTo>
                    <a:cubicBezTo>
                      <a:pt x="909477" y="893340"/>
                      <a:pt x="960541" y="946995"/>
                      <a:pt x="1013033" y="1001990"/>
                    </a:cubicBezTo>
                    <a:lnTo>
                      <a:pt x="1036230" y="1026245"/>
                    </a:lnTo>
                    <a:lnTo>
                      <a:pt x="1061824" y="1003965"/>
                    </a:lnTo>
                    <a:cubicBezTo>
                      <a:pt x="1183517" y="898205"/>
                      <a:pt x="1314306" y="783844"/>
                      <a:pt x="1449114" y="665323"/>
                    </a:cubicBezTo>
                    <a:lnTo>
                      <a:pt x="1685759" y="456602"/>
                    </a:lnTo>
                    <a:lnTo>
                      <a:pt x="1684796" y="455751"/>
                    </a:lnTo>
                    <a:lnTo>
                      <a:pt x="1688365" y="454304"/>
                    </a:lnTo>
                    <a:lnTo>
                      <a:pt x="1685759" y="456602"/>
                    </a:lnTo>
                    <a:lnTo>
                      <a:pt x="1841975" y="594597"/>
                    </a:lnTo>
                    <a:cubicBezTo>
                      <a:pt x="1900389" y="646057"/>
                      <a:pt x="1957041" y="695817"/>
                      <a:pt x="2011613" y="743585"/>
                    </a:cubicBezTo>
                    <a:lnTo>
                      <a:pt x="2033822" y="763045"/>
                    </a:lnTo>
                    <a:lnTo>
                      <a:pt x="2055467" y="743867"/>
                    </a:lnTo>
                    <a:cubicBezTo>
                      <a:pt x="2297938" y="528823"/>
                      <a:pt x="2501208" y="345719"/>
                      <a:pt x="2642572" y="214930"/>
                    </a:cubicBezTo>
                    <a:cubicBezTo>
                      <a:pt x="2784007" y="84212"/>
                      <a:pt x="2863610" y="5809"/>
                      <a:pt x="2858744" y="309"/>
                    </a:cubicBezTo>
                    <a:cubicBezTo>
                      <a:pt x="2853950" y="-5190"/>
                      <a:pt x="2765394" y="62848"/>
                      <a:pt x="2616414" y="184965"/>
                    </a:cubicBezTo>
                    <a:cubicBezTo>
                      <a:pt x="2504732" y="276553"/>
                      <a:pt x="2359063" y="398519"/>
                      <a:pt x="2189279" y="542626"/>
                    </a:cubicBezTo>
                    <a:lnTo>
                      <a:pt x="2035933" y="673268"/>
                    </a:lnTo>
                    <a:lnTo>
                      <a:pt x="2030206" y="670944"/>
                    </a:lnTo>
                    <a:lnTo>
                      <a:pt x="1888420" y="542466"/>
                    </a:lnTo>
                    <a:cubicBezTo>
                      <a:pt x="1830658" y="490274"/>
                      <a:pt x="1771010" y="436531"/>
                      <a:pt x="1709775" y="381536"/>
                    </a:cubicBezTo>
                    <a:lnTo>
                      <a:pt x="1686015" y="360243"/>
                    </a:lnTo>
                    <a:lnTo>
                      <a:pt x="1661901" y="381395"/>
                    </a:lnTo>
                    <a:cubicBezTo>
                      <a:pt x="1577365" y="455426"/>
                      <a:pt x="1489937" y="531996"/>
                      <a:pt x="1400606" y="610258"/>
                    </a:cubicBezTo>
                    <a:cubicBezTo>
                      <a:pt x="1333202" y="669518"/>
                      <a:pt x="1266961" y="727897"/>
                      <a:pt x="1202501" y="784858"/>
                    </a:cubicBezTo>
                    <a:lnTo>
                      <a:pt x="1043405" y="925842"/>
                    </a:lnTo>
                    <a:lnTo>
                      <a:pt x="1037732" y="921356"/>
                    </a:lnTo>
                    <a:lnTo>
                      <a:pt x="1035071" y="923460"/>
                    </a:lnTo>
                    <a:lnTo>
                      <a:pt x="909037" y="794534"/>
                    </a:lnTo>
                    <a:cubicBezTo>
                      <a:pt x="859048" y="743550"/>
                      <a:pt x="810857" y="694548"/>
                      <a:pt x="764992" y="648049"/>
                    </a:cubicBezTo>
                    <a:lnTo>
                      <a:pt x="743136" y="625910"/>
                    </a:lnTo>
                    <a:lnTo>
                      <a:pt x="720714" y="646427"/>
                    </a:lnTo>
                    <a:cubicBezTo>
                      <a:pt x="507081" y="842012"/>
                      <a:pt x="330181" y="1006573"/>
                      <a:pt x="207923" y="1123543"/>
                    </a:cubicBezTo>
                    <a:cubicBezTo>
                      <a:pt x="177341" y="1152768"/>
                      <a:pt x="150170" y="1179018"/>
                      <a:pt x="126686" y="1202034"/>
                    </a:cubicBezTo>
                    <a:lnTo>
                      <a:pt x="78758" y="1249937"/>
                    </a:lnTo>
                    <a:lnTo>
                      <a:pt x="59507" y="1059029"/>
                    </a:lnTo>
                    <a:close/>
                  </a:path>
                </a:pathLst>
              </a:custGeom>
              <a:grpFill/>
              <a:ln>
                <a:noFill/>
              </a:ln>
            </p:spPr>
            <p:txBody>
              <a:bodyPr vert="horz" wrap="square" lIns="91440" tIns="45720" rIns="91440" bIns="45720" numCol="1" rtlCol="0" anchor="t" anchorCtr="0" compatLnSpc="1">
                <a:prstTxWarp prst="textNoShape">
                  <a:avLst/>
                </a:prstTxWarp>
                <a:noAutofit/>
              </a:bodyPr>
              <a:lstStyle/>
              <a:p>
                <a:pPr algn="ctr"/>
                <a:endParaRPr lang="en-IN"/>
              </a:p>
            </p:txBody>
          </p:sp>
          <p:grpSp>
            <p:nvGrpSpPr>
              <p:cNvPr id="5" name="Graphic 4">
                <a:extLst>
                  <a:ext uri="{FF2B5EF4-FFF2-40B4-BE49-F238E27FC236}">
                    <a16:creationId xmlns:a16="http://schemas.microsoft.com/office/drawing/2014/main" id="{A9AD28F9-9048-0240-92C5-453D7D373917}"/>
                  </a:ext>
                </a:extLst>
              </p:cNvPr>
              <p:cNvGrpSpPr/>
              <p:nvPr userDrawn="1"/>
            </p:nvGrpSpPr>
            <p:grpSpPr>
              <a:xfrm>
                <a:off x="1483424" y="5972830"/>
                <a:ext cx="134030" cy="317964"/>
                <a:chOff x="6929055" y="2130265"/>
                <a:chExt cx="214122" cy="507968"/>
              </a:xfrm>
              <a:grpFill/>
            </p:grpSpPr>
            <p:sp>
              <p:nvSpPr>
                <p:cNvPr id="6" name="Freeform: Shape 5">
                  <a:extLst>
                    <a:ext uri="{FF2B5EF4-FFF2-40B4-BE49-F238E27FC236}">
                      <a16:creationId xmlns:a16="http://schemas.microsoft.com/office/drawing/2014/main" id="{9A876708-FB21-8F4C-0C2C-4C22F58FA8B2}"/>
                    </a:ext>
                  </a:extLst>
                </p:cNvPr>
                <p:cNvSpPr/>
                <p:nvPr/>
              </p:nvSpPr>
              <p:spPr>
                <a:xfrm>
                  <a:off x="6929055" y="2503169"/>
                  <a:ext cx="214122" cy="135064"/>
                </a:xfrm>
                <a:custGeom>
                  <a:avLst/>
                  <a:gdLst>
                    <a:gd name="connsiteX0" fmla="*/ 214122 w 214122"/>
                    <a:gd name="connsiteY0" fmla="*/ 0 h 135064"/>
                    <a:gd name="connsiteX1" fmla="*/ 106013 w 214122"/>
                    <a:gd name="connsiteY1" fmla="*/ 135064 h 135064"/>
                    <a:gd name="connsiteX2" fmla="*/ 0 w 214122"/>
                    <a:gd name="connsiteY2" fmla="*/ 0 h 135064"/>
                    <a:gd name="connsiteX3" fmla="*/ 214122 w 214122"/>
                    <a:gd name="connsiteY3" fmla="*/ 0 h 135064"/>
                  </a:gdLst>
                  <a:ahLst/>
                  <a:cxnLst>
                    <a:cxn ang="0">
                      <a:pos x="connsiteX0" y="connsiteY0"/>
                    </a:cxn>
                    <a:cxn ang="0">
                      <a:pos x="connsiteX1" y="connsiteY1"/>
                    </a:cxn>
                    <a:cxn ang="0">
                      <a:pos x="connsiteX2" y="connsiteY2"/>
                    </a:cxn>
                    <a:cxn ang="0">
                      <a:pos x="connsiteX3" y="connsiteY3"/>
                    </a:cxn>
                  </a:cxnLst>
                  <a:rect l="l" t="t" r="r" b="b"/>
                  <a:pathLst>
                    <a:path w="214122" h="135064">
                      <a:moveTo>
                        <a:pt x="214122" y="0"/>
                      </a:moveTo>
                      <a:lnTo>
                        <a:pt x="106013" y="135064"/>
                      </a:lnTo>
                      <a:lnTo>
                        <a:pt x="0" y="0"/>
                      </a:lnTo>
                      <a:lnTo>
                        <a:pt x="214122" y="0"/>
                      </a:lnTo>
                      <a:close/>
                    </a:path>
                  </a:pathLst>
                </a:custGeom>
                <a:grpFill/>
                <a:ln w="0"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7ECA55D8-81C9-3B44-910F-AFCC41335E9F}"/>
                    </a:ext>
                  </a:extLst>
                </p:cNvPr>
                <p:cNvSpPr/>
                <p:nvPr/>
              </p:nvSpPr>
              <p:spPr>
                <a:xfrm rot="10800000">
                  <a:off x="6986301" y="2130265"/>
                  <a:ext cx="97536" cy="394430"/>
                </a:xfrm>
                <a:custGeom>
                  <a:avLst/>
                  <a:gdLst>
                    <a:gd name="connsiteX0" fmla="*/ 0 w 97536"/>
                    <a:gd name="connsiteY0" fmla="*/ 0 h 394430"/>
                    <a:gd name="connsiteX1" fmla="*/ 97536 w 97536"/>
                    <a:gd name="connsiteY1" fmla="*/ 0 h 394430"/>
                    <a:gd name="connsiteX2" fmla="*/ 97536 w 97536"/>
                    <a:gd name="connsiteY2" fmla="*/ 394430 h 394430"/>
                    <a:gd name="connsiteX3" fmla="*/ 0 w 97536"/>
                    <a:gd name="connsiteY3" fmla="*/ 394430 h 394430"/>
                  </a:gdLst>
                  <a:ahLst/>
                  <a:cxnLst>
                    <a:cxn ang="0">
                      <a:pos x="connsiteX0" y="connsiteY0"/>
                    </a:cxn>
                    <a:cxn ang="0">
                      <a:pos x="connsiteX1" y="connsiteY1"/>
                    </a:cxn>
                    <a:cxn ang="0">
                      <a:pos x="connsiteX2" y="connsiteY2"/>
                    </a:cxn>
                    <a:cxn ang="0">
                      <a:pos x="connsiteX3" y="connsiteY3"/>
                    </a:cxn>
                  </a:cxnLst>
                  <a:rect l="l" t="t" r="r" b="b"/>
                  <a:pathLst>
                    <a:path w="97536" h="394430">
                      <a:moveTo>
                        <a:pt x="0" y="0"/>
                      </a:moveTo>
                      <a:lnTo>
                        <a:pt x="97536" y="0"/>
                      </a:lnTo>
                      <a:lnTo>
                        <a:pt x="97536" y="394430"/>
                      </a:lnTo>
                      <a:lnTo>
                        <a:pt x="0" y="394430"/>
                      </a:lnTo>
                      <a:close/>
                    </a:path>
                  </a:pathLst>
                </a:custGeom>
                <a:grpFill/>
                <a:ln w="0" cap="flat">
                  <a:noFill/>
                  <a:prstDash val="solid"/>
                  <a:miter/>
                </a:ln>
              </p:spPr>
              <p:txBody>
                <a:bodyPr rtlCol="0" anchor="ctr"/>
                <a:lstStyle/>
                <a:p>
                  <a:endParaRPr lang="en-US"/>
                </a:p>
              </p:txBody>
            </p:sp>
          </p:grpSp>
          <p:grpSp>
            <p:nvGrpSpPr>
              <p:cNvPr id="8" name="Graphic 4">
                <a:extLst>
                  <a:ext uri="{FF2B5EF4-FFF2-40B4-BE49-F238E27FC236}">
                    <a16:creationId xmlns:a16="http://schemas.microsoft.com/office/drawing/2014/main" id="{39835B7A-35CB-0653-EF66-3BF6D52AF7EC}"/>
                  </a:ext>
                </a:extLst>
              </p:cNvPr>
              <p:cNvGrpSpPr/>
              <p:nvPr userDrawn="1"/>
            </p:nvGrpSpPr>
            <p:grpSpPr>
              <a:xfrm>
                <a:off x="350621" y="6208351"/>
                <a:ext cx="152752" cy="362323"/>
                <a:chOff x="3333940" y="2905505"/>
                <a:chExt cx="244030" cy="578834"/>
              </a:xfrm>
              <a:grpFill/>
            </p:grpSpPr>
            <p:sp>
              <p:nvSpPr>
                <p:cNvPr id="10" name="Freeform: Shape 9">
                  <a:extLst>
                    <a:ext uri="{FF2B5EF4-FFF2-40B4-BE49-F238E27FC236}">
                      <a16:creationId xmlns:a16="http://schemas.microsoft.com/office/drawing/2014/main" id="{8C1E5BB6-8A20-BD82-70EF-1D3484B5B60E}"/>
                    </a:ext>
                  </a:extLst>
                </p:cNvPr>
                <p:cNvSpPr/>
                <p:nvPr/>
              </p:nvSpPr>
              <p:spPr>
                <a:xfrm>
                  <a:off x="3333940" y="3330511"/>
                  <a:ext cx="244030" cy="153828"/>
                </a:xfrm>
                <a:custGeom>
                  <a:avLst/>
                  <a:gdLst>
                    <a:gd name="connsiteX0" fmla="*/ 244030 w 244030"/>
                    <a:gd name="connsiteY0" fmla="*/ 0 h 153828"/>
                    <a:gd name="connsiteX1" fmla="*/ 120872 w 244030"/>
                    <a:gd name="connsiteY1" fmla="*/ 153829 h 153828"/>
                    <a:gd name="connsiteX2" fmla="*/ 0 w 244030"/>
                    <a:gd name="connsiteY2" fmla="*/ 0 h 153828"/>
                    <a:gd name="connsiteX3" fmla="*/ 244030 w 244030"/>
                    <a:gd name="connsiteY3" fmla="*/ 0 h 153828"/>
                  </a:gdLst>
                  <a:ahLst/>
                  <a:cxnLst>
                    <a:cxn ang="0">
                      <a:pos x="connsiteX0" y="connsiteY0"/>
                    </a:cxn>
                    <a:cxn ang="0">
                      <a:pos x="connsiteX1" y="connsiteY1"/>
                    </a:cxn>
                    <a:cxn ang="0">
                      <a:pos x="connsiteX2" y="connsiteY2"/>
                    </a:cxn>
                    <a:cxn ang="0">
                      <a:pos x="connsiteX3" y="connsiteY3"/>
                    </a:cxn>
                  </a:cxnLst>
                  <a:rect l="l" t="t" r="r" b="b"/>
                  <a:pathLst>
                    <a:path w="244030" h="153828">
                      <a:moveTo>
                        <a:pt x="244030" y="0"/>
                      </a:moveTo>
                      <a:lnTo>
                        <a:pt x="120872" y="153829"/>
                      </a:lnTo>
                      <a:lnTo>
                        <a:pt x="0" y="0"/>
                      </a:lnTo>
                      <a:lnTo>
                        <a:pt x="244030" y="0"/>
                      </a:lnTo>
                      <a:close/>
                    </a:path>
                  </a:pathLst>
                </a:custGeom>
                <a:grpFill/>
                <a:ln w="0"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67ABE73A-3B09-C1E6-AF18-D12D43176CD5}"/>
                    </a:ext>
                  </a:extLst>
                </p:cNvPr>
                <p:cNvSpPr/>
                <p:nvPr/>
              </p:nvSpPr>
              <p:spPr>
                <a:xfrm rot="10800000">
                  <a:off x="3399186" y="2905505"/>
                  <a:ext cx="111156" cy="449484"/>
                </a:xfrm>
                <a:custGeom>
                  <a:avLst/>
                  <a:gdLst>
                    <a:gd name="connsiteX0" fmla="*/ 0 w 111156"/>
                    <a:gd name="connsiteY0" fmla="*/ 0 h 449484"/>
                    <a:gd name="connsiteX1" fmla="*/ 111157 w 111156"/>
                    <a:gd name="connsiteY1" fmla="*/ 0 h 449484"/>
                    <a:gd name="connsiteX2" fmla="*/ 111157 w 111156"/>
                    <a:gd name="connsiteY2" fmla="*/ 449485 h 449484"/>
                    <a:gd name="connsiteX3" fmla="*/ 0 w 111156"/>
                    <a:gd name="connsiteY3" fmla="*/ 449485 h 449484"/>
                  </a:gdLst>
                  <a:ahLst/>
                  <a:cxnLst>
                    <a:cxn ang="0">
                      <a:pos x="connsiteX0" y="connsiteY0"/>
                    </a:cxn>
                    <a:cxn ang="0">
                      <a:pos x="connsiteX1" y="connsiteY1"/>
                    </a:cxn>
                    <a:cxn ang="0">
                      <a:pos x="connsiteX2" y="connsiteY2"/>
                    </a:cxn>
                    <a:cxn ang="0">
                      <a:pos x="connsiteX3" y="connsiteY3"/>
                    </a:cxn>
                  </a:cxnLst>
                  <a:rect l="l" t="t" r="r" b="b"/>
                  <a:pathLst>
                    <a:path w="111156" h="449484">
                      <a:moveTo>
                        <a:pt x="0" y="0"/>
                      </a:moveTo>
                      <a:lnTo>
                        <a:pt x="111157" y="0"/>
                      </a:lnTo>
                      <a:lnTo>
                        <a:pt x="111157" y="449485"/>
                      </a:lnTo>
                      <a:lnTo>
                        <a:pt x="0" y="449485"/>
                      </a:lnTo>
                      <a:close/>
                    </a:path>
                  </a:pathLst>
                </a:custGeom>
                <a:grpFill/>
                <a:ln w="0" cap="flat">
                  <a:noFill/>
                  <a:prstDash val="solid"/>
                  <a:miter/>
                </a:ln>
              </p:spPr>
              <p:txBody>
                <a:bodyPr rtlCol="0" anchor="ctr"/>
                <a:lstStyle/>
                <a:p>
                  <a:endParaRPr lang="en-US"/>
                </a:p>
              </p:txBody>
            </p:sp>
          </p:grpSp>
        </p:grpSp>
        <p:sp>
          <p:nvSpPr>
            <p:cNvPr id="12" name="Freeform: Shape 11">
              <a:extLst>
                <a:ext uri="{FF2B5EF4-FFF2-40B4-BE49-F238E27FC236}">
                  <a16:creationId xmlns:a16="http://schemas.microsoft.com/office/drawing/2014/main" id="{3C235A0D-FA29-D9D9-6B44-8C847E0692FD}"/>
                </a:ext>
              </a:extLst>
            </p:cNvPr>
            <p:cNvSpPr/>
            <p:nvPr userDrawn="1"/>
          </p:nvSpPr>
          <p:spPr>
            <a:xfrm rot="1429561">
              <a:off x="228817" y="5421886"/>
              <a:ext cx="1305681" cy="723587"/>
            </a:xfrm>
            <a:custGeom>
              <a:avLst/>
              <a:gdLst>
                <a:gd name="connsiteX0" fmla="*/ 462818 w 1305681"/>
                <a:gd name="connsiteY0" fmla="*/ 518313 h 723587"/>
                <a:gd name="connsiteX1" fmla="*/ 462819 w 1305681"/>
                <a:gd name="connsiteY1" fmla="*/ 518317 h 723587"/>
                <a:gd name="connsiteX2" fmla="*/ 469316 w 1305681"/>
                <a:gd name="connsiteY2" fmla="*/ 516681 h 723587"/>
                <a:gd name="connsiteX3" fmla="*/ 470897 w 1305681"/>
                <a:gd name="connsiteY3" fmla="*/ 516221 h 723587"/>
                <a:gd name="connsiteX4" fmla="*/ 827081 w 1305681"/>
                <a:gd name="connsiteY4" fmla="*/ 7528 h 723587"/>
                <a:gd name="connsiteX5" fmla="*/ 846498 w 1305681"/>
                <a:gd name="connsiteY5" fmla="*/ 19080 h 723587"/>
                <a:gd name="connsiteX6" fmla="*/ 864813 w 1305681"/>
                <a:gd name="connsiteY6" fmla="*/ 32303 h 723587"/>
                <a:gd name="connsiteX7" fmla="*/ 845396 w 1305681"/>
                <a:gd name="connsiteY7" fmla="*/ 20751 h 723587"/>
                <a:gd name="connsiteX8" fmla="*/ 827081 w 1305681"/>
                <a:gd name="connsiteY8" fmla="*/ 7566 h 723587"/>
                <a:gd name="connsiteX9" fmla="*/ 276690 w 1305681"/>
                <a:gd name="connsiteY9" fmla="*/ 83660 h 723587"/>
                <a:gd name="connsiteX10" fmla="*/ 328644 w 1305681"/>
                <a:gd name="connsiteY10" fmla="*/ 64868 h 723587"/>
                <a:gd name="connsiteX11" fmla="*/ 542655 w 1305681"/>
                <a:gd name="connsiteY11" fmla="*/ 63993 h 723587"/>
                <a:gd name="connsiteX12" fmla="*/ 716388 w 1305681"/>
                <a:gd name="connsiteY12" fmla="*/ 6273 h 723587"/>
                <a:gd name="connsiteX13" fmla="*/ 846550 w 1305681"/>
                <a:gd name="connsiteY13" fmla="*/ 25026 h 723587"/>
                <a:gd name="connsiteX14" fmla="*/ 885400 w 1305681"/>
                <a:gd name="connsiteY14" fmla="*/ 44112 h 723587"/>
                <a:gd name="connsiteX15" fmla="*/ 873820 w 1305681"/>
                <a:gd name="connsiteY15" fmla="*/ 36141 h 723587"/>
                <a:gd name="connsiteX16" fmla="*/ 853984 w 1305681"/>
                <a:gd name="connsiteY16" fmla="*/ 16838 h 723587"/>
                <a:gd name="connsiteX17" fmla="*/ 847106 w 1305681"/>
                <a:gd name="connsiteY17" fmla="*/ 7680 h 723587"/>
                <a:gd name="connsiteX18" fmla="*/ 847106 w 1305681"/>
                <a:gd name="connsiteY18" fmla="*/ 7642 h 723587"/>
                <a:gd name="connsiteX19" fmla="*/ 855048 w 1305681"/>
                <a:gd name="connsiteY19" fmla="*/ 15850 h 723587"/>
                <a:gd name="connsiteX20" fmla="*/ 875074 w 1305681"/>
                <a:gd name="connsiteY20" fmla="*/ 34584 h 723587"/>
                <a:gd name="connsiteX21" fmla="*/ 894545 w 1305681"/>
                <a:gd name="connsiteY21" fmla="*/ 48605 h 723587"/>
                <a:gd name="connsiteX22" fmla="*/ 903400 w 1305681"/>
                <a:gd name="connsiteY22" fmla="*/ 52956 h 723587"/>
                <a:gd name="connsiteX23" fmla="*/ 926980 w 1305681"/>
                <a:gd name="connsiteY23" fmla="*/ 66692 h 723587"/>
                <a:gd name="connsiteX24" fmla="*/ 1036595 w 1305681"/>
                <a:gd name="connsiteY24" fmla="*/ 127096 h 723587"/>
                <a:gd name="connsiteX25" fmla="*/ 1038585 w 1305681"/>
                <a:gd name="connsiteY25" fmla="*/ 124832 h 723587"/>
                <a:gd name="connsiteX26" fmla="*/ 1077306 w 1305681"/>
                <a:gd name="connsiteY26" fmla="*/ 130608 h 723587"/>
                <a:gd name="connsiteX27" fmla="*/ 1088378 w 1305681"/>
                <a:gd name="connsiteY27" fmla="*/ 148406 h 723587"/>
                <a:gd name="connsiteX28" fmla="*/ 1090271 w 1305681"/>
                <a:gd name="connsiteY28" fmla="*/ 156674 h 723587"/>
                <a:gd name="connsiteX29" fmla="*/ 1094064 w 1305681"/>
                <a:gd name="connsiteY29" fmla="*/ 158764 h 723587"/>
                <a:gd name="connsiteX30" fmla="*/ 1204187 w 1305681"/>
                <a:gd name="connsiteY30" fmla="*/ 224922 h 723587"/>
                <a:gd name="connsiteX31" fmla="*/ 1220107 w 1305681"/>
                <a:gd name="connsiteY31" fmla="*/ 259463 h 723587"/>
                <a:gd name="connsiteX32" fmla="*/ 1275927 w 1305681"/>
                <a:gd name="connsiteY32" fmla="*/ 282972 h 723587"/>
                <a:gd name="connsiteX33" fmla="*/ 1301767 w 1305681"/>
                <a:gd name="connsiteY33" fmla="*/ 293435 h 723587"/>
                <a:gd name="connsiteX34" fmla="*/ 1301944 w 1305681"/>
                <a:gd name="connsiteY34" fmla="*/ 293930 h 723587"/>
                <a:gd name="connsiteX35" fmla="*/ 1303022 w 1305681"/>
                <a:gd name="connsiteY35" fmla="*/ 294384 h 723587"/>
                <a:gd name="connsiteX36" fmla="*/ 1302908 w 1305681"/>
                <a:gd name="connsiteY36" fmla="*/ 294498 h 723587"/>
                <a:gd name="connsiteX37" fmla="*/ 1305278 w 1305681"/>
                <a:gd name="connsiteY37" fmla="*/ 298118 h 723587"/>
                <a:gd name="connsiteX38" fmla="*/ 1304839 w 1305681"/>
                <a:gd name="connsiteY38" fmla="*/ 302025 h 723587"/>
                <a:gd name="connsiteX39" fmla="*/ 1305681 w 1305681"/>
                <a:gd name="connsiteY39" fmla="*/ 304379 h 723587"/>
                <a:gd name="connsiteX40" fmla="*/ 1288467 w 1305681"/>
                <a:gd name="connsiteY40" fmla="*/ 335652 h 723587"/>
                <a:gd name="connsiteX41" fmla="*/ 1287593 w 1305681"/>
                <a:gd name="connsiteY41" fmla="*/ 335145 h 723587"/>
                <a:gd name="connsiteX42" fmla="*/ 1286483 w 1305681"/>
                <a:gd name="connsiteY42" fmla="*/ 337062 h 723587"/>
                <a:gd name="connsiteX43" fmla="*/ 1270304 w 1305681"/>
                <a:gd name="connsiteY43" fmla="*/ 363239 h 723587"/>
                <a:gd name="connsiteX44" fmla="*/ 1265103 w 1305681"/>
                <a:gd name="connsiteY44" fmla="*/ 363396 h 723587"/>
                <a:gd name="connsiteX45" fmla="*/ 1268101 w 1305681"/>
                <a:gd name="connsiteY45" fmla="*/ 364038 h 723587"/>
                <a:gd name="connsiteX46" fmla="*/ 1258639 w 1305681"/>
                <a:gd name="connsiteY46" fmla="*/ 363430 h 723587"/>
                <a:gd name="connsiteX47" fmla="*/ 1257070 w 1305681"/>
                <a:gd name="connsiteY47" fmla="*/ 363111 h 723587"/>
                <a:gd name="connsiteX48" fmla="*/ 1245277 w 1305681"/>
                <a:gd name="connsiteY48" fmla="*/ 372786 h 723587"/>
                <a:gd name="connsiteX49" fmla="*/ 1199512 w 1305681"/>
                <a:gd name="connsiteY49" fmla="*/ 381440 h 723587"/>
                <a:gd name="connsiteX50" fmla="*/ 1096496 w 1305681"/>
                <a:gd name="connsiteY50" fmla="*/ 425710 h 723587"/>
                <a:gd name="connsiteX51" fmla="*/ 924119 w 1305681"/>
                <a:gd name="connsiteY51" fmla="*/ 402830 h 723587"/>
                <a:gd name="connsiteX52" fmla="*/ 918331 w 1305681"/>
                <a:gd name="connsiteY52" fmla="*/ 403128 h 723587"/>
                <a:gd name="connsiteX53" fmla="*/ 918734 w 1305681"/>
                <a:gd name="connsiteY53" fmla="*/ 404963 h 723587"/>
                <a:gd name="connsiteX54" fmla="*/ 918544 w 1305681"/>
                <a:gd name="connsiteY54" fmla="*/ 405073 h 723587"/>
                <a:gd name="connsiteX55" fmla="*/ 922421 w 1305681"/>
                <a:gd name="connsiteY55" fmla="*/ 423051 h 723587"/>
                <a:gd name="connsiteX56" fmla="*/ 996215 w 1305681"/>
                <a:gd name="connsiteY56" fmla="*/ 487041 h 723587"/>
                <a:gd name="connsiteX57" fmla="*/ 1021448 w 1305681"/>
                <a:gd name="connsiteY57" fmla="*/ 533211 h 723587"/>
                <a:gd name="connsiteX58" fmla="*/ 1040941 w 1305681"/>
                <a:gd name="connsiteY58" fmla="*/ 667690 h 723587"/>
                <a:gd name="connsiteX59" fmla="*/ 1006057 w 1305681"/>
                <a:gd name="connsiteY59" fmla="*/ 684637 h 723587"/>
                <a:gd name="connsiteX60" fmla="*/ 957760 w 1305681"/>
                <a:gd name="connsiteY60" fmla="*/ 614491 h 723587"/>
                <a:gd name="connsiteX61" fmla="*/ 881647 w 1305681"/>
                <a:gd name="connsiteY61" fmla="*/ 596517 h 723587"/>
                <a:gd name="connsiteX62" fmla="*/ 777263 w 1305681"/>
                <a:gd name="connsiteY62" fmla="*/ 530777 h 723587"/>
                <a:gd name="connsiteX63" fmla="*/ 708712 w 1305681"/>
                <a:gd name="connsiteY63" fmla="*/ 619848 h 723587"/>
                <a:gd name="connsiteX64" fmla="*/ 715286 w 1305681"/>
                <a:gd name="connsiteY64" fmla="*/ 677950 h 723587"/>
                <a:gd name="connsiteX65" fmla="*/ 774945 w 1305681"/>
                <a:gd name="connsiteY65" fmla="*/ 699039 h 723587"/>
                <a:gd name="connsiteX66" fmla="*/ 800328 w 1305681"/>
                <a:gd name="connsiteY66" fmla="*/ 723586 h 723587"/>
                <a:gd name="connsiteX67" fmla="*/ 647115 w 1305681"/>
                <a:gd name="connsiteY67" fmla="*/ 723587 h 723587"/>
                <a:gd name="connsiteX68" fmla="*/ 621199 w 1305681"/>
                <a:gd name="connsiteY68" fmla="*/ 709147 h 723587"/>
                <a:gd name="connsiteX69" fmla="*/ 559755 w 1305681"/>
                <a:gd name="connsiteY69" fmla="*/ 609930 h 723587"/>
                <a:gd name="connsiteX70" fmla="*/ 568280 w 1305681"/>
                <a:gd name="connsiteY70" fmla="*/ 495336 h 723587"/>
                <a:gd name="connsiteX71" fmla="*/ 567887 w 1305681"/>
                <a:gd name="connsiteY71" fmla="*/ 496959 h 723587"/>
                <a:gd name="connsiteX72" fmla="*/ 567165 w 1305681"/>
                <a:gd name="connsiteY72" fmla="*/ 499809 h 723587"/>
                <a:gd name="connsiteX73" fmla="*/ 566861 w 1305681"/>
                <a:gd name="connsiteY73" fmla="*/ 500759 h 723587"/>
                <a:gd name="connsiteX74" fmla="*/ 566975 w 1305681"/>
                <a:gd name="connsiteY74" fmla="*/ 499771 h 723587"/>
                <a:gd name="connsiteX75" fmla="*/ 567507 w 1305681"/>
                <a:gd name="connsiteY75" fmla="*/ 496883 h 723587"/>
                <a:gd name="connsiteX76" fmla="*/ 568536 w 1305681"/>
                <a:gd name="connsiteY76" fmla="*/ 491893 h 723587"/>
                <a:gd name="connsiteX77" fmla="*/ 568607 w 1305681"/>
                <a:gd name="connsiteY77" fmla="*/ 490937 h 723587"/>
                <a:gd name="connsiteX78" fmla="*/ 564066 w 1305681"/>
                <a:gd name="connsiteY78" fmla="*/ 492092 h 723587"/>
                <a:gd name="connsiteX79" fmla="*/ 476420 w 1305681"/>
                <a:gd name="connsiteY79" fmla="*/ 514791 h 723587"/>
                <a:gd name="connsiteX80" fmla="*/ 474826 w 1305681"/>
                <a:gd name="connsiteY80" fmla="*/ 515503 h 723587"/>
                <a:gd name="connsiteX81" fmla="*/ 469544 w 1305681"/>
                <a:gd name="connsiteY81" fmla="*/ 517403 h 723587"/>
                <a:gd name="connsiteX82" fmla="*/ 463113 w 1305681"/>
                <a:gd name="connsiteY82" fmla="*/ 519226 h 723587"/>
                <a:gd name="connsiteX83" fmla="*/ 466884 w 1305681"/>
                <a:gd name="connsiteY83" fmla="*/ 532640 h 723587"/>
                <a:gd name="connsiteX84" fmla="*/ 466848 w 1305681"/>
                <a:gd name="connsiteY84" fmla="*/ 532653 h 723587"/>
                <a:gd name="connsiteX85" fmla="*/ 499032 w 1305681"/>
                <a:gd name="connsiteY85" fmla="*/ 647170 h 723587"/>
                <a:gd name="connsiteX86" fmla="*/ 540185 w 1305681"/>
                <a:gd name="connsiteY86" fmla="*/ 653896 h 723587"/>
                <a:gd name="connsiteX87" fmla="*/ 574955 w 1305681"/>
                <a:gd name="connsiteY87" fmla="*/ 678862 h 723587"/>
                <a:gd name="connsiteX88" fmla="*/ 406390 w 1305681"/>
                <a:gd name="connsiteY88" fmla="*/ 721991 h 723587"/>
                <a:gd name="connsiteX89" fmla="*/ 386516 w 1305681"/>
                <a:gd name="connsiteY89" fmla="*/ 714163 h 723587"/>
                <a:gd name="connsiteX90" fmla="*/ 254583 w 1305681"/>
                <a:gd name="connsiteY90" fmla="*/ 554870 h 723587"/>
                <a:gd name="connsiteX91" fmla="*/ 250507 w 1305681"/>
                <a:gd name="connsiteY91" fmla="*/ 556924 h 723587"/>
                <a:gd name="connsiteX92" fmla="*/ 246222 w 1305681"/>
                <a:gd name="connsiteY92" fmla="*/ 559847 h 723587"/>
                <a:gd name="connsiteX93" fmla="*/ 246298 w 1305681"/>
                <a:gd name="connsiteY93" fmla="*/ 559772 h 723587"/>
                <a:gd name="connsiteX94" fmla="*/ 247970 w 1305681"/>
                <a:gd name="connsiteY94" fmla="*/ 558365 h 723587"/>
                <a:gd name="connsiteX95" fmla="*/ 248577 w 1305681"/>
                <a:gd name="connsiteY95" fmla="*/ 557896 h 723587"/>
                <a:gd name="connsiteX96" fmla="*/ 154530 w 1305681"/>
                <a:gd name="connsiteY96" fmla="*/ 605294 h 723587"/>
                <a:gd name="connsiteX97" fmla="*/ 161599 w 1305681"/>
                <a:gd name="connsiteY97" fmla="*/ 643599 h 723587"/>
                <a:gd name="connsiteX98" fmla="*/ 217686 w 1305681"/>
                <a:gd name="connsiteY98" fmla="*/ 671946 h 723587"/>
                <a:gd name="connsiteX99" fmla="*/ 238432 w 1305681"/>
                <a:gd name="connsiteY99" fmla="*/ 723548 h 723587"/>
                <a:gd name="connsiteX100" fmla="*/ 87196 w 1305681"/>
                <a:gd name="connsiteY100" fmla="*/ 723549 h 723587"/>
                <a:gd name="connsiteX101" fmla="*/ 58240 w 1305681"/>
                <a:gd name="connsiteY101" fmla="*/ 710553 h 723587"/>
                <a:gd name="connsiteX102" fmla="*/ 1355 w 1305681"/>
                <a:gd name="connsiteY102" fmla="*/ 636568 h 723587"/>
                <a:gd name="connsiteX103" fmla="*/ 10362 w 1305681"/>
                <a:gd name="connsiteY103" fmla="*/ 546586 h 723587"/>
                <a:gd name="connsiteX104" fmla="*/ 80888 w 1305681"/>
                <a:gd name="connsiteY104" fmla="*/ 428522 h 723587"/>
                <a:gd name="connsiteX105" fmla="*/ 91180 w 1305681"/>
                <a:gd name="connsiteY105" fmla="*/ 317652 h 723587"/>
                <a:gd name="connsiteX106" fmla="*/ 96688 w 1305681"/>
                <a:gd name="connsiteY106" fmla="*/ 300838 h 723587"/>
                <a:gd name="connsiteX107" fmla="*/ 86303 w 1305681"/>
                <a:gd name="connsiteY107" fmla="*/ 301666 h 723587"/>
                <a:gd name="connsiteX108" fmla="*/ 73289 w 1305681"/>
                <a:gd name="connsiteY108" fmla="*/ 293207 h 723587"/>
                <a:gd name="connsiteX109" fmla="*/ 67436 w 1305681"/>
                <a:gd name="connsiteY109" fmla="*/ 263452 h 723587"/>
                <a:gd name="connsiteX110" fmla="*/ 86474 w 1305681"/>
                <a:gd name="connsiteY110" fmla="*/ 236626 h 723587"/>
                <a:gd name="connsiteX111" fmla="*/ 102922 w 1305681"/>
                <a:gd name="connsiteY111" fmla="*/ 233181 h 723587"/>
                <a:gd name="connsiteX112" fmla="*/ 117361 w 1305681"/>
                <a:gd name="connsiteY112" fmla="*/ 238906 h 723587"/>
                <a:gd name="connsiteX113" fmla="*/ 142061 w 1305681"/>
                <a:gd name="connsiteY113" fmla="*/ 193046 h 723587"/>
                <a:gd name="connsiteX114" fmla="*/ 276690 w 1305681"/>
                <a:gd name="connsiteY114" fmla="*/ 83660 h 723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305681" h="723587">
                  <a:moveTo>
                    <a:pt x="462818" y="518313"/>
                  </a:moveTo>
                  <a:lnTo>
                    <a:pt x="462819" y="518317"/>
                  </a:lnTo>
                  <a:lnTo>
                    <a:pt x="469316" y="516681"/>
                  </a:lnTo>
                  <a:lnTo>
                    <a:pt x="470897" y="516221"/>
                  </a:lnTo>
                  <a:close/>
                  <a:moveTo>
                    <a:pt x="827081" y="7528"/>
                  </a:moveTo>
                  <a:cubicBezTo>
                    <a:pt x="827384" y="7072"/>
                    <a:pt x="836086" y="12240"/>
                    <a:pt x="846498" y="19080"/>
                  </a:cubicBezTo>
                  <a:cubicBezTo>
                    <a:pt x="856909" y="25919"/>
                    <a:pt x="865117" y="31809"/>
                    <a:pt x="864813" y="32303"/>
                  </a:cubicBezTo>
                  <a:cubicBezTo>
                    <a:pt x="864509" y="32759"/>
                    <a:pt x="855846" y="27592"/>
                    <a:pt x="845396" y="20751"/>
                  </a:cubicBezTo>
                  <a:cubicBezTo>
                    <a:pt x="834984" y="13912"/>
                    <a:pt x="826776" y="8022"/>
                    <a:pt x="827081" y="7566"/>
                  </a:cubicBezTo>
                  <a:close/>
                  <a:moveTo>
                    <a:pt x="276690" y="83660"/>
                  </a:moveTo>
                  <a:cubicBezTo>
                    <a:pt x="306905" y="69944"/>
                    <a:pt x="328644" y="64868"/>
                    <a:pt x="328644" y="64868"/>
                  </a:cubicBezTo>
                  <a:cubicBezTo>
                    <a:pt x="390734" y="41118"/>
                    <a:pt x="431013" y="62283"/>
                    <a:pt x="542655" y="63993"/>
                  </a:cubicBezTo>
                  <a:cubicBezTo>
                    <a:pt x="649623" y="65628"/>
                    <a:pt x="650079" y="36825"/>
                    <a:pt x="716388" y="6273"/>
                  </a:cubicBezTo>
                  <a:cubicBezTo>
                    <a:pt x="749542" y="-9003"/>
                    <a:pt x="802190" y="6102"/>
                    <a:pt x="846550" y="25026"/>
                  </a:cubicBezTo>
                  <a:lnTo>
                    <a:pt x="885400" y="44112"/>
                  </a:lnTo>
                  <a:lnTo>
                    <a:pt x="873820" y="36141"/>
                  </a:lnTo>
                  <a:cubicBezTo>
                    <a:pt x="865460" y="29264"/>
                    <a:pt x="858582" y="22196"/>
                    <a:pt x="853984" y="16838"/>
                  </a:cubicBezTo>
                  <a:cubicBezTo>
                    <a:pt x="849386" y="11442"/>
                    <a:pt x="846916" y="7832"/>
                    <a:pt x="847106" y="7680"/>
                  </a:cubicBezTo>
                  <a:lnTo>
                    <a:pt x="847106" y="7642"/>
                  </a:lnTo>
                  <a:cubicBezTo>
                    <a:pt x="847334" y="7452"/>
                    <a:pt x="850184" y="10758"/>
                    <a:pt x="855048" y="15850"/>
                  </a:cubicBezTo>
                  <a:cubicBezTo>
                    <a:pt x="859874" y="20942"/>
                    <a:pt x="866828" y="27781"/>
                    <a:pt x="875074" y="34584"/>
                  </a:cubicBezTo>
                  <a:lnTo>
                    <a:pt x="894545" y="48605"/>
                  </a:lnTo>
                  <a:lnTo>
                    <a:pt x="903400" y="52956"/>
                  </a:lnTo>
                  <a:cubicBezTo>
                    <a:pt x="917963" y="61006"/>
                    <a:pt x="926980" y="66692"/>
                    <a:pt x="926980" y="66692"/>
                  </a:cubicBezTo>
                  <a:lnTo>
                    <a:pt x="1036595" y="127096"/>
                  </a:lnTo>
                  <a:lnTo>
                    <a:pt x="1038585" y="124832"/>
                  </a:lnTo>
                  <a:cubicBezTo>
                    <a:pt x="1050175" y="116662"/>
                    <a:pt x="1067274" y="120576"/>
                    <a:pt x="1077306" y="130608"/>
                  </a:cubicBezTo>
                  <a:cubicBezTo>
                    <a:pt x="1082322" y="135625"/>
                    <a:pt x="1085874" y="141761"/>
                    <a:pt x="1088378" y="148406"/>
                  </a:cubicBezTo>
                  <a:lnTo>
                    <a:pt x="1090271" y="156674"/>
                  </a:lnTo>
                  <a:lnTo>
                    <a:pt x="1094064" y="158764"/>
                  </a:lnTo>
                  <a:cubicBezTo>
                    <a:pt x="1094064" y="158764"/>
                    <a:pt x="1194762" y="215155"/>
                    <a:pt x="1204187" y="224922"/>
                  </a:cubicBezTo>
                  <a:cubicBezTo>
                    <a:pt x="1213609" y="234686"/>
                    <a:pt x="1220107" y="259463"/>
                    <a:pt x="1220107" y="259463"/>
                  </a:cubicBezTo>
                  <a:lnTo>
                    <a:pt x="1275927" y="282972"/>
                  </a:lnTo>
                  <a:lnTo>
                    <a:pt x="1301767" y="293435"/>
                  </a:lnTo>
                  <a:lnTo>
                    <a:pt x="1301944" y="293930"/>
                  </a:lnTo>
                  <a:lnTo>
                    <a:pt x="1303022" y="294384"/>
                  </a:lnTo>
                  <a:lnTo>
                    <a:pt x="1302908" y="294498"/>
                  </a:lnTo>
                  <a:cubicBezTo>
                    <a:pt x="1302908" y="294498"/>
                    <a:pt x="1304371" y="295895"/>
                    <a:pt x="1305278" y="298118"/>
                  </a:cubicBezTo>
                  <a:lnTo>
                    <a:pt x="1304839" y="302025"/>
                  </a:lnTo>
                  <a:lnTo>
                    <a:pt x="1305681" y="304379"/>
                  </a:lnTo>
                  <a:cubicBezTo>
                    <a:pt x="1299905" y="315019"/>
                    <a:pt x="1290291" y="334398"/>
                    <a:pt x="1288467" y="335652"/>
                  </a:cubicBezTo>
                  <a:lnTo>
                    <a:pt x="1287593" y="335145"/>
                  </a:lnTo>
                  <a:lnTo>
                    <a:pt x="1286483" y="337062"/>
                  </a:lnTo>
                  <a:cubicBezTo>
                    <a:pt x="1278911" y="350101"/>
                    <a:pt x="1271615" y="362441"/>
                    <a:pt x="1270304" y="363239"/>
                  </a:cubicBezTo>
                  <a:lnTo>
                    <a:pt x="1265103" y="363396"/>
                  </a:lnTo>
                  <a:lnTo>
                    <a:pt x="1268101" y="364038"/>
                  </a:lnTo>
                  <a:cubicBezTo>
                    <a:pt x="1268101" y="364304"/>
                    <a:pt x="1264453" y="364228"/>
                    <a:pt x="1258639" y="363430"/>
                  </a:cubicBezTo>
                  <a:lnTo>
                    <a:pt x="1257070" y="363111"/>
                  </a:lnTo>
                  <a:lnTo>
                    <a:pt x="1245277" y="372786"/>
                  </a:lnTo>
                  <a:cubicBezTo>
                    <a:pt x="1236228" y="377802"/>
                    <a:pt x="1221646" y="382542"/>
                    <a:pt x="1199512" y="381440"/>
                  </a:cubicBezTo>
                  <a:cubicBezTo>
                    <a:pt x="1155243" y="379237"/>
                    <a:pt x="1096496" y="425710"/>
                    <a:pt x="1096496" y="425710"/>
                  </a:cubicBezTo>
                  <a:cubicBezTo>
                    <a:pt x="1060819" y="398445"/>
                    <a:pt x="951013" y="401613"/>
                    <a:pt x="924119" y="402830"/>
                  </a:cubicBezTo>
                  <a:lnTo>
                    <a:pt x="918331" y="403128"/>
                  </a:lnTo>
                  <a:lnTo>
                    <a:pt x="918734" y="404963"/>
                  </a:lnTo>
                  <a:lnTo>
                    <a:pt x="918544" y="405073"/>
                  </a:lnTo>
                  <a:lnTo>
                    <a:pt x="922421" y="423051"/>
                  </a:lnTo>
                  <a:lnTo>
                    <a:pt x="996215" y="487041"/>
                  </a:lnTo>
                  <a:cubicBezTo>
                    <a:pt x="1009895" y="498896"/>
                    <a:pt x="1018863" y="515312"/>
                    <a:pt x="1021448" y="533211"/>
                  </a:cubicBezTo>
                  <a:lnTo>
                    <a:pt x="1040941" y="667690"/>
                  </a:lnTo>
                  <a:cubicBezTo>
                    <a:pt x="1040712" y="682964"/>
                    <a:pt x="1024487" y="688855"/>
                    <a:pt x="1006057" y="684637"/>
                  </a:cubicBezTo>
                  <a:cubicBezTo>
                    <a:pt x="978280" y="678292"/>
                    <a:pt x="957760" y="614491"/>
                    <a:pt x="957760" y="614491"/>
                  </a:cubicBezTo>
                  <a:cubicBezTo>
                    <a:pt x="957760" y="614491"/>
                    <a:pt x="901407" y="602939"/>
                    <a:pt x="881647" y="596517"/>
                  </a:cubicBezTo>
                  <a:cubicBezTo>
                    <a:pt x="861887" y="590094"/>
                    <a:pt x="777263" y="530777"/>
                    <a:pt x="777263" y="530777"/>
                  </a:cubicBezTo>
                  <a:lnTo>
                    <a:pt x="708712" y="619848"/>
                  </a:lnTo>
                  <a:cubicBezTo>
                    <a:pt x="708712" y="619848"/>
                    <a:pt x="705824" y="653782"/>
                    <a:pt x="715286" y="677950"/>
                  </a:cubicBezTo>
                  <a:cubicBezTo>
                    <a:pt x="719885" y="689729"/>
                    <a:pt x="756668" y="695695"/>
                    <a:pt x="774945" y="699039"/>
                  </a:cubicBezTo>
                  <a:cubicBezTo>
                    <a:pt x="793223" y="702384"/>
                    <a:pt x="800328" y="723586"/>
                    <a:pt x="800328" y="723586"/>
                  </a:cubicBezTo>
                  <a:lnTo>
                    <a:pt x="647115" y="723587"/>
                  </a:lnTo>
                  <a:cubicBezTo>
                    <a:pt x="636552" y="723588"/>
                    <a:pt x="626748" y="718116"/>
                    <a:pt x="621199" y="709147"/>
                  </a:cubicBezTo>
                  <a:lnTo>
                    <a:pt x="559755" y="609930"/>
                  </a:lnTo>
                  <a:lnTo>
                    <a:pt x="568280" y="495336"/>
                  </a:lnTo>
                  <a:lnTo>
                    <a:pt x="567887" y="496959"/>
                  </a:lnTo>
                  <a:cubicBezTo>
                    <a:pt x="567583" y="498099"/>
                    <a:pt x="567355" y="499049"/>
                    <a:pt x="567165" y="499809"/>
                  </a:cubicBezTo>
                  <a:cubicBezTo>
                    <a:pt x="566975" y="500455"/>
                    <a:pt x="566861" y="500759"/>
                    <a:pt x="566861" y="500759"/>
                  </a:cubicBezTo>
                  <a:cubicBezTo>
                    <a:pt x="566861" y="500759"/>
                    <a:pt x="566861" y="500417"/>
                    <a:pt x="566975" y="499771"/>
                  </a:cubicBezTo>
                  <a:cubicBezTo>
                    <a:pt x="567127" y="499011"/>
                    <a:pt x="567279" y="498061"/>
                    <a:pt x="567507" y="496883"/>
                  </a:cubicBezTo>
                  <a:lnTo>
                    <a:pt x="568536" y="491893"/>
                  </a:lnTo>
                  <a:lnTo>
                    <a:pt x="568607" y="490937"/>
                  </a:lnTo>
                  <a:lnTo>
                    <a:pt x="564066" y="492092"/>
                  </a:lnTo>
                  <a:lnTo>
                    <a:pt x="476420" y="514791"/>
                  </a:lnTo>
                  <a:lnTo>
                    <a:pt x="474826" y="515503"/>
                  </a:lnTo>
                  <a:cubicBezTo>
                    <a:pt x="473420" y="516035"/>
                    <a:pt x="471672" y="516643"/>
                    <a:pt x="469544" y="517403"/>
                  </a:cubicBezTo>
                  <a:lnTo>
                    <a:pt x="463113" y="519226"/>
                  </a:lnTo>
                  <a:lnTo>
                    <a:pt x="466884" y="532640"/>
                  </a:lnTo>
                  <a:lnTo>
                    <a:pt x="466848" y="532653"/>
                  </a:lnTo>
                  <a:lnTo>
                    <a:pt x="499032" y="647170"/>
                  </a:lnTo>
                  <a:cubicBezTo>
                    <a:pt x="499032" y="647170"/>
                    <a:pt x="520274" y="655112"/>
                    <a:pt x="540185" y="653896"/>
                  </a:cubicBezTo>
                  <a:cubicBezTo>
                    <a:pt x="560096" y="652681"/>
                    <a:pt x="593803" y="660813"/>
                    <a:pt x="574955" y="678862"/>
                  </a:cubicBezTo>
                  <a:cubicBezTo>
                    <a:pt x="558159" y="694974"/>
                    <a:pt x="445605" y="716823"/>
                    <a:pt x="406390" y="721991"/>
                  </a:cubicBezTo>
                  <a:cubicBezTo>
                    <a:pt x="398866" y="722978"/>
                    <a:pt x="391380" y="720015"/>
                    <a:pt x="386516" y="714163"/>
                  </a:cubicBezTo>
                  <a:lnTo>
                    <a:pt x="254583" y="554870"/>
                  </a:lnTo>
                  <a:lnTo>
                    <a:pt x="250507" y="556924"/>
                  </a:lnTo>
                  <a:lnTo>
                    <a:pt x="246222" y="559847"/>
                  </a:lnTo>
                  <a:lnTo>
                    <a:pt x="246298" y="559772"/>
                  </a:lnTo>
                  <a:cubicBezTo>
                    <a:pt x="246298" y="559772"/>
                    <a:pt x="246830" y="559239"/>
                    <a:pt x="247970" y="558365"/>
                  </a:cubicBezTo>
                  <a:lnTo>
                    <a:pt x="248577" y="557896"/>
                  </a:lnTo>
                  <a:lnTo>
                    <a:pt x="154530" y="605294"/>
                  </a:lnTo>
                  <a:lnTo>
                    <a:pt x="161599" y="643599"/>
                  </a:lnTo>
                  <a:cubicBezTo>
                    <a:pt x="161599" y="643599"/>
                    <a:pt x="188920" y="654694"/>
                    <a:pt x="217686" y="671946"/>
                  </a:cubicBezTo>
                  <a:cubicBezTo>
                    <a:pt x="246451" y="689159"/>
                    <a:pt x="238432" y="723548"/>
                    <a:pt x="238432" y="723548"/>
                  </a:cubicBezTo>
                  <a:lnTo>
                    <a:pt x="87196" y="723549"/>
                  </a:lnTo>
                  <a:cubicBezTo>
                    <a:pt x="76100" y="723548"/>
                    <a:pt x="65573" y="718836"/>
                    <a:pt x="58240" y="710553"/>
                  </a:cubicBezTo>
                  <a:cubicBezTo>
                    <a:pt x="39507" y="689463"/>
                    <a:pt x="4510" y="648880"/>
                    <a:pt x="1355" y="636568"/>
                  </a:cubicBezTo>
                  <a:cubicBezTo>
                    <a:pt x="-2977" y="619697"/>
                    <a:pt x="3901" y="570943"/>
                    <a:pt x="10362" y="546586"/>
                  </a:cubicBezTo>
                  <a:cubicBezTo>
                    <a:pt x="16858" y="522266"/>
                    <a:pt x="80888" y="428522"/>
                    <a:pt x="80888" y="428522"/>
                  </a:cubicBezTo>
                  <a:cubicBezTo>
                    <a:pt x="80888" y="428522"/>
                    <a:pt x="74647" y="386329"/>
                    <a:pt x="91180" y="317652"/>
                  </a:cubicBezTo>
                  <a:lnTo>
                    <a:pt x="96688" y="300838"/>
                  </a:lnTo>
                  <a:lnTo>
                    <a:pt x="86303" y="301666"/>
                  </a:lnTo>
                  <a:cubicBezTo>
                    <a:pt x="81269" y="300284"/>
                    <a:pt x="76575" y="297291"/>
                    <a:pt x="73289" y="293207"/>
                  </a:cubicBezTo>
                  <a:cubicBezTo>
                    <a:pt x="66713" y="285075"/>
                    <a:pt x="65270" y="273674"/>
                    <a:pt x="67436" y="263452"/>
                  </a:cubicBezTo>
                  <a:cubicBezTo>
                    <a:pt x="69792" y="252395"/>
                    <a:pt x="76480" y="241946"/>
                    <a:pt x="86474" y="236626"/>
                  </a:cubicBezTo>
                  <a:cubicBezTo>
                    <a:pt x="91471" y="233966"/>
                    <a:pt x="97284" y="232777"/>
                    <a:pt x="102922" y="233181"/>
                  </a:cubicBezTo>
                  <a:lnTo>
                    <a:pt x="117361" y="238906"/>
                  </a:lnTo>
                  <a:lnTo>
                    <a:pt x="142061" y="193046"/>
                  </a:lnTo>
                  <a:cubicBezTo>
                    <a:pt x="181050" y="135594"/>
                    <a:pt x="236406" y="101948"/>
                    <a:pt x="276690" y="83660"/>
                  </a:cubicBezTo>
                  <a:close/>
                </a:path>
              </a:pathLst>
            </a:custGeom>
            <a:solidFill>
              <a:schemeClr val="accent1">
                <a:alpha val="60000"/>
              </a:schemeClr>
            </a:solidFill>
            <a:ln w="0" cap="flat">
              <a:noFill/>
              <a:prstDash val="solid"/>
              <a:miter/>
            </a:ln>
          </p:spPr>
          <p:txBody>
            <a:bodyPr wrap="square" rtlCol="0" anchor="ctr">
              <a:noAutofit/>
            </a:bodyPr>
            <a:lstStyle/>
            <a:p>
              <a:endParaRPr lang="en-US"/>
            </a:p>
          </p:txBody>
        </p:sp>
      </p:grpSp>
      <p:sp>
        <p:nvSpPr>
          <p:cNvPr id="57" name="Freeform: Shape 56">
            <a:extLst>
              <a:ext uri="{FF2B5EF4-FFF2-40B4-BE49-F238E27FC236}">
                <a16:creationId xmlns:a16="http://schemas.microsoft.com/office/drawing/2014/main" id="{C4B68177-C8CE-8640-FB2B-2D2A9AC49893}"/>
              </a:ext>
            </a:extLst>
          </p:cNvPr>
          <p:cNvSpPr/>
          <p:nvPr userDrawn="1"/>
        </p:nvSpPr>
        <p:spPr bwMode="auto">
          <a:xfrm flipV="1">
            <a:off x="9590976" y="5641497"/>
            <a:ext cx="2600949" cy="1216503"/>
          </a:xfrm>
          <a:custGeom>
            <a:avLst/>
            <a:gdLst>
              <a:gd name="connsiteX0" fmla="*/ 719303 w 2858954"/>
              <a:gd name="connsiteY0" fmla="*/ 692549 h 1337176"/>
              <a:gd name="connsiteX1" fmla="*/ 719093 w 2858954"/>
              <a:gd name="connsiteY1" fmla="*/ 692327 h 1337176"/>
              <a:gd name="connsiteX2" fmla="*/ 725143 w 2858954"/>
              <a:gd name="connsiteY2" fmla="*/ 692549 h 1337176"/>
              <a:gd name="connsiteX3" fmla="*/ 2055749 w 2858954"/>
              <a:gd name="connsiteY3" fmla="*/ 694090 h 1337176"/>
              <a:gd name="connsiteX4" fmla="*/ 2011824 w 2858954"/>
              <a:gd name="connsiteY4" fmla="*/ 693807 h 1337176"/>
              <a:gd name="connsiteX5" fmla="*/ 2011972 w 2858954"/>
              <a:gd name="connsiteY5" fmla="*/ 693681 h 1337176"/>
              <a:gd name="connsiteX6" fmla="*/ 2055298 w 2858954"/>
              <a:gd name="connsiteY6" fmla="*/ 693681 h 1337176"/>
              <a:gd name="connsiteX7" fmla="*/ 0 w 2858954"/>
              <a:gd name="connsiteY7" fmla="*/ 1337176 h 1337176"/>
              <a:gd name="connsiteX8" fmla="*/ 292248 w 2858954"/>
              <a:gd name="connsiteY8" fmla="*/ 1298398 h 1337176"/>
              <a:gd name="connsiteX9" fmla="*/ 88188 w 2858954"/>
              <a:gd name="connsiteY9" fmla="*/ 1269839 h 1337176"/>
              <a:gd name="connsiteX10" fmla="*/ 145971 w 2858954"/>
              <a:gd name="connsiteY10" fmla="*/ 1223510 h 1337176"/>
              <a:gd name="connsiteX11" fmla="*/ 232882 w 2858954"/>
              <a:gd name="connsiteY11" fmla="*/ 1151393 h 1337176"/>
              <a:gd name="connsiteX12" fmla="*/ 606735 w 2858954"/>
              <a:gd name="connsiteY12" fmla="*/ 830674 h 1337176"/>
              <a:gd name="connsiteX13" fmla="*/ 738105 w 2858954"/>
              <a:gd name="connsiteY13" fmla="*/ 715950 h 1337176"/>
              <a:gd name="connsiteX14" fmla="*/ 738252 w 2858954"/>
              <a:gd name="connsiteY14" fmla="*/ 716010 h 1337176"/>
              <a:gd name="connsiteX15" fmla="*/ 740604 w 2858954"/>
              <a:gd name="connsiteY15" fmla="*/ 715055 h 1337176"/>
              <a:gd name="connsiteX16" fmla="*/ 860326 w 2858954"/>
              <a:gd name="connsiteY16" fmla="*/ 841553 h 1337176"/>
              <a:gd name="connsiteX17" fmla="*/ 1013033 w 2858954"/>
              <a:gd name="connsiteY17" fmla="*/ 1001990 h 1337176"/>
              <a:gd name="connsiteX18" fmla="*/ 1036230 w 2858954"/>
              <a:gd name="connsiteY18" fmla="*/ 1026245 h 1337176"/>
              <a:gd name="connsiteX19" fmla="*/ 1061824 w 2858954"/>
              <a:gd name="connsiteY19" fmla="*/ 1003965 h 1337176"/>
              <a:gd name="connsiteX20" fmla="*/ 1449114 w 2858954"/>
              <a:gd name="connsiteY20" fmla="*/ 665323 h 1337176"/>
              <a:gd name="connsiteX21" fmla="*/ 1685759 w 2858954"/>
              <a:gd name="connsiteY21" fmla="*/ 456602 h 1337176"/>
              <a:gd name="connsiteX22" fmla="*/ 1684796 w 2858954"/>
              <a:gd name="connsiteY22" fmla="*/ 455751 h 1337176"/>
              <a:gd name="connsiteX23" fmla="*/ 1688365 w 2858954"/>
              <a:gd name="connsiteY23" fmla="*/ 454304 h 1337176"/>
              <a:gd name="connsiteX24" fmla="*/ 1685759 w 2858954"/>
              <a:gd name="connsiteY24" fmla="*/ 456602 h 1337176"/>
              <a:gd name="connsiteX25" fmla="*/ 1841975 w 2858954"/>
              <a:gd name="connsiteY25" fmla="*/ 594597 h 1337176"/>
              <a:gd name="connsiteX26" fmla="*/ 2011613 w 2858954"/>
              <a:gd name="connsiteY26" fmla="*/ 743585 h 1337176"/>
              <a:gd name="connsiteX27" fmla="*/ 2033822 w 2858954"/>
              <a:gd name="connsiteY27" fmla="*/ 763045 h 1337176"/>
              <a:gd name="connsiteX28" fmla="*/ 2055467 w 2858954"/>
              <a:gd name="connsiteY28" fmla="*/ 743867 h 1337176"/>
              <a:gd name="connsiteX29" fmla="*/ 2642572 w 2858954"/>
              <a:gd name="connsiteY29" fmla="*/ 214930 h 1337176"/>
              <a:gd name="connsiteX30" fmla="*/ 2858744 w 2858954"/>
              <a:gd name="connsiteY30" fmla="*/ 309 h 1337176"/>
              <a:gd name="connsiteX31" fmla="*/ 2616414 w 2858954"/>
              <a:gd name="connsiteY31" fmla="*/ 184965 h 1337176"/>
              <a:gd name="connsiteX32" fmla="*/ 2189279 w 2858954"/>
              <a:gd name="connsiteY32" fmla="*/ 542626 h 1337176"/>
              <a:gd name="connsiteX33" fmla="*/ 2035933 w 2858954"/>
              <a:gd name="connsiteY33" fmla="*/ 673268 h 1337176"/>
              <a:gd name="connsiteX34" fmla="*/ 2030206 w 2858954"/>
              <a:gd name="connsiteY34" fmla="*/ 670944 h 1337176"/>
              <a:gd name="connsiteX35" fmla="*/ 1888420 w 2858954"/>
              <a:gd name="connsiteY35" fmla="*/ 542466 h 1337176"/>
              <a:gd name="connsiteX36" fmla="*/ 1709775 w 2858954"/>
              <a:gd name="connsiteY36" fmla="*/ 381536 h 1337176"/>
              <a:gd name="connsiteX37" fmla="*/ 1686015 w 2858954"/>
              <a:gd name="connsiteY37" fmla="*/ 360243 h 1337176"/>
              <a:gd name="connsiteX38" fmla="*/ 1661901 w 2858954"/>
              <a:gd name="connsiteY38" fmla="*/ 381395 h 1337176"/>
              <a:gd name="connsiteX39" fmla="*/ 1400606 w 2858954"/>
              <a:gd name="connsiteY39" fmla="*/ 610258 h 1337176"/>
              <a:gd name="connsiteX40" fmla="*/ 1202501 w 2858954"/>
              <a:gd name="connsiteY40" fmla="*/ 784858 h 1337176"/>
              <a:gd name="connsiteX41" fmla="*/ 1043405 w 2858954"/>
              <a:gd name="connsiteY41" fmla="*/ 925842 h 1337176"/>
              <a:gd name="connsiteX42" fmla="*/ 1037732 w 2858954"/>
              <a:gd name="connsiteY42" fmla="*/ 921356 h 1337176"/>
              <a:gd name="connsiteX43" fmla="*/ 1035071 w 2858954"/>
              <a:gd name="connsiteY43" fmla="*/ 923460 h 1337176"/>
              <a:gd name="connsiteX44" fmla="*/ 909037 w 2858954"/>
              <a:gd name="connsiteY44" fmla="*/ 794534 h 1337176"/>
              <a:gd name="connsiteX45" fmla="*/ 764992 w 2858954"/>
              <a:gd name="connsiteY45" fmla="*/ 648049 h 1337176"/>
              <a:gd name="connsiteX46" fmla="*/ 743136 w 2858954"/>
              <a:gd name="connsiteY46" fmla="*/ 625910 h 1337176"/>
              <a:gd name="connsiteX47" fmla="*/ 720714 w 2858954"/>
              <a:gd name="connsiteY47" fmla="*/ 646427 h 1337176"/>
              <a:gd name="connsiteX48" fmla="*/ 207923 w 2858954"/>
              <a:gd name="connsiteY48" fmla="*/ 1123543 h 1337176"/>
              <a:gd name="connsiteX49" fmla="*/ 126686 w 2858954"/>
              <a:gd name="connsiteY49" fmla="*/ 1202034 h 1337176"/>
              <a:gd name="connsiteX50" fmla="*/ 78758 w 2858954"/>
              <a:gd name="connsiteY50" fmla="*/ 1249937 h 1337176"/>
              <a:gd name="connsiteX51" fmla="*/ 59507 w 2858954"/>
              <a:gd name="connsiteY51" fmla="*/ 1059029 h 1337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2858954" h="1337176">
                <a:moveTo>
                  <a:pt x="719303" y="692549"/>
                </a:moveTo>
                <a:lnTo>
                  <a:pt x="719093" y="692327"/>
                </a:lnTo>
                <a:lnTo>
                  <a:pt x="725143" y="692549"/>
                </a:lnTo>
                <a:close/>
                <a:moveTo>
                  <a:pt x="2055749" y="694090"/>
                </a:moveTo>
                <a:lnTo>
                  <a:pt x="2011824" y="693807"/>
                </a:lnTo>
                <a:lnTo>
                  <a:pt x="2011972" y="693681"/>
                </a:lnTo>
                <a:lnTo>
                  <a:pt x="2055298" y="693681"/>
                </a:lnTo>
                <a:close/>
                <a:moveTo>
                  <a:pt x="0" y="1337176"/>
                </a:moveTo>
                <a:lnTo>
                  <a:pt x="292248" y="1298398"/>
                </a:lnTo>
                <a:lnTo>
                  <a:pt x="88188" y="1269839"/>
                </a:lnTo>
                <a:lnTo>
                  <a:pt x="145971" y="1223510"/>
                </a:lnTo>
                <a:cubicBezTo>
                  <a:pt x="171418" y="1202695"/>
                  <a:pt x="200485" y="1178573"/>
                  <a:pt x="232882" y="1151393"/>
                </a:cubicBezTo>
                <a:cubicBezTo>
                  <a:pt x="330075" y="1069800"/>
                  <a:pt x="457290" y="960683"/>
                  <a:pt x="606735" y="830674"/>
                </a:cubicBezTo>
                <a:lnTo>
                  <a:pt x="738105" y="715950"/>
                </a:lnTo>
                <a:lnTo>
                  <a:pt x="738252" y="716010"/>
                </a:lnTo>
                <a:lnTo>
                  <a:pt x="740604" y="715055"/>
                </a:lnTo>
                <a:lnTo>
                  <a:pt x="860326" y="841553"/>
                </a:lnTo>
                <a:cubicBezTo>
                  <a:pt x="909477" y="893340"/>
                  <a:pt x="960541" y="946995"/>
                  <a:pt x="1013033" y="1001990"/>
                </a:cubicBezTo>
                <a:lnTo>
                  <a:pt x="1036230" y="1026245"/>
                </a:lnTo>
                <a:lnTo>
                  <a:pt x="1061824" y="1003965"/>
                </a:lnTo>
                <a:cubicBezTo>
                  <a:pt x="1183517" y="898205"/>
                  <a:pt x="1314306" y="783844"/>
                  <a:pt x="1449114" y="665323"/>
                </a:cubicBezTo>
                <a:lnTo>
                  <a:pt x="1685759" y="456602"/>
                </a:lnTo>
                <a:lnTo>
                  <a:pt x="1684796" y="455751"/>
                </a:lnTo>
                <a:lnTo>
                  <a:pt x="1688365" y="454304"/>
                </a:lnTo>
                <a:lnTo>
                  <a:pt x="1685759" y="456602"/>
                </a:lnTo>
                <a:lnTo>
                  <a:pt x="1841975" y="594597"/>
                </a:lnTo>
                <a:cubicBezTo>
                  <a:pt x="1900389" y="646057"/>
                  <a:pt x="1957041" y="695817"/>
                  <a:pt x="2011613" y="743585"/>
                </a:cubicBezTo>
                <a:lnTo>
                  <a:pt x="2033822" y="763045"/>
                </a:lnTo>
                <a:lnTo>
                  <a:pt x="2055467" y="743867"/>
                </a:lnTo>
                <a:cubicBezTo>
                  <a:pt x="2297938" y="528823"/>
                  <a:pt x="2501208" y="345719"/>
                  <a:pt x="2642572" y="214930"/>
                </a:cubicBezTo>
                <a:cubicBezTo>
                  <a:pt x="2784007" y="84212"/>
                  <a:pt x="2863610" y="5809"/>
                  <a:pt x="2858744" y="309"/>
                </a:cubicBezTo>
                <a:cubicBezTo>
                  <a:pt x="2853950" y="-5190"/>
                  <a:pt x="2765394" y="62848"/>
                  <a:pt x="2616414" y="184965"/>
                </a:cubicBezTo>
                <a:cubicBezTo>
                  <a:pt x="2504732" y="276553"/>
                  <a:pt x="2359063" y="398519"/>
                  <a:pt x="2189279" y="542626"/>
                </a:cubicBezTo>
                <a:lnTo>
                  <a:pt x="2035933" y="673268"/>
                </a:lnTo>
                <a:lnTo>
                  <a:pt x="2030206" y="670944"/>
                </a:lnTo>
                <a:lnTo>
                  <a:pt x="1888420" y="542466"/>
                </a:lnTo>
                <a:cubicBezTo>
                  <a:pt x="1830658" y="490274"/>
                  <a:pt x="1771010" y="436531"/>
                  <a:pt x="1709775" y="381536"/>
                </a:cubicBezTo>
                <a:lnTo>
                  <a:pt x="1686015" y="360243"/>
                </a:lnTo>
                <a:lnTo>
                  <a:pt x="1661901" y="381395"/>
                </a:lnTo>
                <a:cubicBezTo>
                  <a:pt x="1577365" y="455426"/>
                  <a:pt x="1489937" y="531996"/>
                  <a:pt x="1400606" y="610258"/>
                </a:cubicBezTo>
                <a:cubicBezTo>
                  <a:pt x="1333202" y="669518"/>
                  <a:pt x="1266961" y="727897"/>
                  <a:pt x="1202501" y="784858"/>
                </a:cubicBezTo>
                <a:lnTo>
                  <a:pt x="1043405" y="925842"/>
                </a:lnTo>
                <a:lnTo>
                  <a:pt x="1037732" y="921356"/>
                </a:lnTo>
                <a:lnTo>
                  <a:pt x="1035071" y="923460"/>
                </a:lnTo>
                <a:lnTo>
                  <a:pt x="909037" y="794534"/>
                </a:lnTo>
                <a:cubicBezTo>
                  <a:pt x="859048" y="743550"/>
                  <a:pt x="810857" y="694548"/>
                  <a:pt x="764992" y="648049"/>
                </a:cubicBezTo>
                <a:lnTo>
                  <a:pt x="743136" y="625910"/>
                </a:lnTo>
                <a:lnTo>
                  <a:pt x="720714" y="646427"/>
                </a:lnTo>
                <a:cubicBezTo>
                  <a:pt x="507081" y="842012"/>
                  <a:pt x="330181" y="1006573"/>
                  <a:pt x="207923" y="1123543"/>
                </a:cubicBezTo>
                <a:cubicBezTo>
                  <a:pt x="177341" y="1152768"/>
                  <a:pt x="150170" y="1179018"/>
                  <a:pt x="126686" y="1202034"/>
                </a:cubicBezTo>
                <a:lnTo>
                  <a:pt x="78758" y="1249937"/>
                </a:lnTo>
                <a:lnTo>
                  <a:pt x="59507" y="1059029"/>
                </a:lnTo>
                <a:close/>
              </a:path>
            </a:pathLst>
          </a:custGeom>
          <a:solidFill>
            <a:schemeClr val="accent3">
              <a:lumMod val="75000"/>
            </a:schemeClr>
          </a:solidFill>
          <a:ln>
            <a:noFill/>
          </a:ln>
        </p:spPr>
        <p:txBody>
          <a:bodyPr vert="horz" wrap="square" lIns="91440" tIns="45720" rIns="91440" bIns="45720" numCol="1" rtlCol="0" anchor="t" anchorCtr="0" compatLnSpc="1">
            <a:prstTxWarp prst="textNoShape">
              <a:avLst/>
            </a:prstTxWarp>
            <a:noAutofit/>
          </a:bodyPr>
          <a:lstStyle/>
          <a:p>
            <a:pPr algn="ctr"/>
            <a:endParaRPr lang="en-IN"/>
          </a:p>
        </p:txBody>
      </p:sp>
      <p:grpSp>
        <p:nvGrpSpPr>
          <p:cNvPr id="58" name="Graphic 4">
            <a:extLst>
              <a:ext uri="{FF2B5EF4-FFF2-40B4-BE49-F238E27FC236}">
                <a16:creationId xmlns:a16="http://schemas.microsoft.com/office/drawing/2014/main" id="{792C3098-E6F8-27F5-853B-091DFE7301F1}"/>
              </a:ext>
            </a:extLst>
          </p:cNvPr>
          <p:cNvGrpSpPr/>
          <p:nvPr userDrawn="1"/>
        </p:nvGrpSpPr>
        <p:grpSpPr>
          <a:xfrm flipH="1" flipV="1">
            <a:off x="9957167" y="6233654"/>
            <a:ext cx="160306" cy="380299"/>
            <a:chOff x="6929055" y="2130265"/>
            <a:chExt cx="214122" cy="507968"/>
          </a:xfrm>
          <a:solidFill>
            <a:schemeClr val="accent3">
              <a:lumMod val="75000"/>
            </a:schemeClr>
          </a:solidFill>
        </p:grpSpPr>
        <p:sp>
          <p:nvSpPr>
            <p:cNvPr id="59" name="Freeform: Shape 58">
              <a:extLst>
                <a:ext uri="{FF2B5EF4-FFF2-40B4-BE49-F238E27FC236}">
                  <a16:creationId xmlns:a16="http://schemas.microsoft.com/office/drawing/2014/main" id="{97D66774-A214-E746-8178-4166F3E4AB33}"/>
                </a:ext>
              </a:extLst>
            </p:cNvPr>
            <p:cNvSpPr/>
            <p:nvPr/>
          </p:nvSpPr>
          <p:spPr>
            <a:xfrm>
              <a:off x="6929055" y="2503169"/>
              <a:ext cx="214122" cy="135064"/>
            </a:xfrm>
            <a:custGeom>
              <a:avLst/>
              <a:gdLst>
                <a:gd name="connsiteX0" fmla="*/ 214122 w 214122"/>
                <a:gd name="connsiteY0" fmla="*/ 0 h 135064"/>
                <a:gd name="connsiteX1" fmla="*/ 106013 w 214122"/>
                <a:gd name="connsiteY1" fmla="*/ 135064 h 135064"/>
                <a:gd name="connsiteX2" fmla="*/ 0 w 214122"/>
                <a:gd name="connsiteY2" fmla="*/ 0 h 135064"/>
                <a:gd name="connsiteX3" fmla="*/ 214122 w 214122"/>
                <a:gd name="connsiteY3" fmla="*/ 0 h 135064"/>
              </a:gdLst>
              <a:ahLst/>
              <a:cxnLst>
                <a:cxn ang="0">
                  <a:pos x="connsiteX0" y="connsiteY0"/>
                </a:cxn>
                <a:cxn ang="0">
                  <a:pos x="connsiteX1" y="connsiteY1"/>
                </a:cxn>
                <a:cxn ang="0">
                  <a:pos x="connsiteX2" y="connsiteY2"/>
                </a:cxn>
                <a:cxn ang="0">
                  <a:pos x="connsiteX3" y="connsiteY3"/>
                </a:cxn>
              </a:cxnLst>
              <a:rect l="l" t="t" r="r" b="b"/>
              <a:pathLst>
                <a:path w="214122" h="135064">
                  <a:moveTo>
                    <a:pt x="214122" y="0"/>
                  </a:moveTo>
                  <a:lnTo>
                    <a:pt x="106013" y="135064"/>
                  </a:lnTo>
                  <a:lnTo>
                    <a:pt x="0" y="0"/>
                  </a:lnTo>
                  <a:lnTo>
                    <a:pt x="214122" y="0"/>
                  </a:lnTo>
                  <a:close/>
                </a:path>
              </a:pathLst>
            </a:custGeom>
            <a:grpFill/>
            <a:ln w="0"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656853DD-6335-E70E-FD90-BEB8721AD7E6}"/>
                </a:ext>
              </a:extLst>
            </p:cNvPr>
            <p:cNvSpPr/>
            <p:nvPr/>
          </p:nvSpPr>
          <p:spPr>
            <a:xfrm rot="10800000">
              <a:off x="6986301" y="2130265"/>
              <a:ext cx="97536" cy="394430"/>
            </a:xfrm>
            <a:custGeom>
              <a:avLst/>
              <a:gdLst>
                <a:gd name="connsiteX0" fmla="*/ 0 w 97536"/>
                <a:gd name="connsiteY0" fmla="*/ 0 h 394430"/>
                <a:gd name="connsiteX1" fmla="*/ 97536 w 97536"/>
                <a:gd name="connsiteY1" fmla="*/ 0 h 394430"/>
                <a:gd name="connsiteX2" fmla="*/ 97536 w 97536"/>
                <a:gd name="connsiteY2" fmla="*/ 394430 h 394430"/>
                <a:gd name="connsiteX3" fmla="*/ 0 w 97536"/>
                <a:gd name="connsiteY3" fmla="*/ 394430 h 394430"/>
              </a:gdLst>
              <a:ahLst/>
              <a:cxnLst>
                <a:cxn ang="0">
                  <a:pos x="connsiteX0" y="connsiteY0"/>
                </a:cxn>
                <a:cxn ang="0">
                  <a:pos x="connsiteX1" y="connsiteY1"/>
                </a:cxn>
                <a:cxn ang="0">
                  <a:pos x="connsiteX2" y="connsiteY2"/>
                </a:cxn>
                <a:cxn ang="0">
                  <a:pos x="connsiteX3" y="connsiteY3"/>
                </a:cxn>
              </a:cxnLst>
              <a:rect l="l" t="t" r="r" b="b"/>
              <a:pathLst>
                <a:path w="97536" h="394430">
                  <a:moveTo>
                    <a:pt x="0" y="0"/>
                  </a:moveTo>
                  <a:lnTo>
                    <a:pt x="97536" y="0"/>
                  </a:lnTo>
                  <a:lnTo>
                    <a:pt x="97536" y="394430"/>
                  </a:lnTo>
                  <a:lnTo>
                    <a:pt x="0" y="394430"/>
                  </a:lnTo>
                  <a:close/>
                </a:path>
              </a:pathLst>
            </a:custGeom>
            <a:grpFill/>
            <a:ln w="0" cap="flat">
              <a:noFill/>
              <a:prstDash val="solid"/>
              <a:miter/>
            </a:ln>
          </p:spPr>
          <p:txBody>
            <a:bodyPr rtlCol="0" anchor="ctr"/>
            <a:lstStyle/>
            <a:p>
              <a:endParaRPr lang="en-US"/>
            </a:p>
          </p:txBody>
        </p:sp>
      </p:grpSp>
      <p:grpSp>
        <p:nvGrpSpPr>
          <p:cNvPr id="61" name="Graphic 4">
            <a:extLst>
              <a:ext uri="{FF2B5EF4-FFF2-40B4-BE49-F238E27FC236}">
                <a16:creationId xmlns:a16="http://schemas.microsoft.com/office/drawing/2014/main" id="{8379F8F6-F92D-235A-563E-86BBFDC33B4D}"/>
              </a:ext>
            </a:extLst>
          </p:cNvPr>
          <p:cNvGrpSpPr/>
          <p:nvPr userDrawn="1"/>
        </p:nvGrpSpPr>
        <p:grpSpPr>
          <a:xfrm flipH="1" flipV="1">
            <a:off x="11156147" y="5777275"/>
            <a:ext cx="182697" cy="433353"/>
            <a:chOff x="3333940" y="2905505"/>
            <a:chExt cx="244030" cy="578834"/>
          </a:xfrm>
          <a:solidFill>
            <a:schemeClr val="accent3">
              <a:lumMod val="75000"/>
            </a:schemeClr>
          </a:solidFill>
        </p:grpSpPr>
        <p:sp>
          <p:nvSpPr>
            <p:cNvPr id="62" name="Freeform: Shape 61">
              <a:extLst>
                <a:ext uri="{FF2B5EF4-FFF2-40B4-BE49-F238E27FC236}">
                  <a16:creationId xmlns:a16="http://schemas.microsoft.com/office/drawing/2014/main" id="{E016229C-D076-FC95-5602-AA3A76F0A35C}"/>
                </a:ext>
              </a:extLst>
            </p:cNvPr>
            <p:cNvSpPr/>
            <p:nvPr/>
          </p:nvSpPr>
          <p:spPr>
            <a:xfrm>
              <a:off x="3333940" y="3330511"/>
              <a:ext cx="244030" cy="153828"/>
            </a:xfrm>
            <a:custGeom>
              <a:avLst/>
              <a:gdLst>
                <a:gd name="connsiteX0" fmla="*/ 244030 w 244030"/>
                <a:gd name="connsiteY0" fmla="*/ 0 h 153828"/>
                <a:gd name="connsiteX1" fmla="*/ 120872 w 244030"/>
                <a:gd name="connsiteY1" fmla="*/ 153829 h 153828"/>
                <a:gd name="connsiteX2" fmla="*/ 0 w 244030"/>
                <a:gd name="connsiteY2" fmla="*/ 0 h 153828"/>
                <a:gd name="connsiteX3" fmla="*/ 244030 w 244030"/>
                <a:gd name="connsiteY3" fmla="*/ 0 h 153828"/>
              </a:gdLst>
              <a:ahLst/>
              <a:cxnLst>
                <a:cxn ang="0">
                  <a:pos x="connsiteX0" y="connsiteY0"/>
                </a:cxn>
                <a:cxn ang="0">
                  <a:pos x="connsiteX1" y="connsiteY1"/>
                </a:cxn>
                <a:cxn ang="0">
                  <a:pos x="connsiteX2" y="connsiteY2"/>
                </a:cxn>
                <a:cxn ang="0">
                  <a:pos x="connsiteX3" y="connsiteY3"/>
                </a:cxn>
              </a:cxnLst>
              <a:rect l="l" t="t" r="r" b="b"/>
              <a:pathLst>
                <a:path w="244030" h="153828">
                  <a:moveTo>
                    <a:pt x="244030" y="0"/>
                  </a:moveTo>
                  <a:lnTo>
                    <a:pt x="120872" y="153829"/>
                  </a:lnTo>
                  <a:lnTo>
                    <a:pt x="0" y="0"/>
                  </a:lnTo>
                  <a:lnTo>
                    <a:pt x="244030" y="0"/>
                  </a:lnTo>
                  <a:close/>
                </a:path>
              </a:pathLst>
            </a:custGeom>
            <a:grpFill/>
            <a:ln w="0"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7024E42D-3624-341A-382D-8C8DB5A50AB4}"/>
                </a:ext>
              </a:extLst>
            </p:cNvPr>
            <p:cNvSpPr/>
            <p:nvPr/>
          </p:nvSpPr>
          <p:spPr>
            <a:xfrm rot="10800000">
              <a:off x="3399186" y="2905505"/>
              <a:ext cx="111156" cy="449484"/>
            </a:xfrm>
            <a:custGeom>
              <a:avLst/>
              <a:gdLst>
                <a:gd name="connsiteX0" fmla="*/ 0 w 111156"/>
                <a:gd name="connsiteY0" fmla="*/ 0 h 449484"/>
                <a:gd name="connsiteX1" fmla="*/ 111157 w 111156"/>
                <a:gd name="connsiteY1" fmla="*/ 0 h 449484"/>
                <a:gd name="connsiteX2" fmla="*/ 111157 w 111156"/>
                <a:gd name="connsiteY2" fmla="*/ 449485 h 449484"/>
                <a:gd name="connsiteX3" fmla="*/ 0 w 111156"/>
                <a:gd name="connsiteY3" fmla="*/ 449485 h 449484"/>
              </a:gdLst>
              <a:ahLst/>
              <a:cxnLst>
                <a:cxn ang="0">
                  <a:pos x="connsiteX0" y="connsiteY0"/>
                </a:cxn>
                <a:cxn ang="0">
                  <a:pos x="connsiteX1" y="connsiteY1"/>
                </a:cxn>
                <a:cxn ang="0">
                  <a:pos x="connsiteX2" y="connsiteY2"/>
                </a:cxn>
                <a:cxn ang="0">
                  <a:pos x="connsiteX3" y="connsiteY3"/>
                </a:cxn>
              </a:cxnLst>
              <a:rect l="l" t="t" r="r" b="b"/>
              <a:pathLst>
                <a:path w="111156" h="449484">
                  <a:moveTo>
                    <a:pt x="0" y="0"/>
                  </a:moveTo>
                  <a:lnTo>
                    <a:pt x="111157" y="0"/>
                  </a:lnTo>
                  <a:lnTo>
                    <a:pt x="111157" y="449485"/>
                  </a:lnTo>
                  <a:lnTo>
                    <a:pt x="0" y="449485"/>
                  </a:lnTo>
                  <a:close/>
                </a:path>
              </a:pathLst>
            </a:custGeom>
            <a:grpFill/>
            <a:ln w="0" cap="flat">
              <a:noFill/>
              <a:prstDash val="solid"/>
              <a:miter/>
            </a:ln>
          </p:spPr>
          <p:txBody>
            <a:bodyPr rtlCol="0" anchor="ctr"/>
            <a:lstStyle/>
            <a:p>
              <a:endParaRPr lang="en-US"/>
            </a:p>
          </p:txBody>
        </p:sp>
      </p:grpSp>
      <p:sp>
        <p:nvSpPr>
          <p:cNvPr id="64" name="Freeform: Shape 63">
            <a:extLst>
              <a:ext uri="{FF2B5EF4-FFF2-40B4-BE49-F238E27FC236}">
                <a16:creationId xmlns:a16="http://schemas.microsoft.com/office/drawing/2014/main" id="{C9225CF6-0B1B-B7AC-F808-7324061EB373}"/>
              </a:ext>
            </a:extLst>
          </p:cNvPr>
          <p:cNvSpPr/>
          <p:nvPr userDrawn="1"/>
        </p:nvSpPr>
        <p:spPr>
          <a:xfrm rot="441076">
            <a:off x="9584400" y="4671243"/>
            <a:ext cx="2614103" cy="1358251"/>
          </a:xfrm>
          <a:custGeom>
            <a:avLst/>
            <a:gdLst>
              <a:gd name="connsiteX0" fmla="*/ 2788349 w 3491674"/>
              <a:gd name="connsiteY0" fmla="*/ 1139809 h 1814227"/>
              <a:gd name="connsiteX1" fmla="*/ 2878169 w 3491674"/>
              <a:gd name="connsiteY1" fmla="*/ 1159288 h 1814227"/>
              <a:gd name="connsiteX2" fmla="*/ 2913507 w 3491674"/>
              <a:gd name="connsiteY2" fmla="*/ 1226629 h 1814227"/>
              <a:gd name="connsiteX3" fmla="*/ 2923032 w 3491674"/>
              <a:gd name="connsiteY3" fmla="*/ 1342168 h 1814227"/>
              <a:gd name="connsiteX4" fmla="*/ 2901029 w 3491674"/>
              <a:gd name="connsiteY4" fmla="*/ 1454849 h 1814227"/>
              <a:gd name="connsiteX5" fmla="*/ 2765869 w 3491674"/>
              <a:gd name="connsiteY5" fmla="*/ 1685449 h 1814227"/>
              <a:gd name="connsiteX6" fmla="*/ 2735961 w 3491674"/>
              <a:gd name="connsiteY6" fmla="*/ 1723930 h 1814227"/>
              <a:gd name="connsiteX7" fmla="*/ 2736056 w 3491674"/>
              <a:gd name="connsiteY7" fmla="*/ 1723930 h 1814227"/>
              <a:gd name="connsiteX8" fmla="*/ 2684716 w 3491674"/>
              <a:gd name="connsiteY8" fmla="*/ 1804511 h 1814227"/>
              <a:gd name="connsiteX9" fmla="*/ 2603468 w 3491674"/>
              <a:gd name="connsiteY9" fmla="*/ 1814227 h 1814227"/>
              <a:gd name="connsiteX10" fmla="*/ 2686336 w 3491674"/>
              <a:gd name="connsiteY10" fmla="*/ 1595152 h 1814227"/>
              <a:gd name="connsiteX11" fmla="*/ 2768155 w 3491674"/>
              <a:gd name="connsiteY11" fmla="*/ 1478756 h 1814227"/>
              <a:gd name="connsiteX12" fmla="*/ 2761202 w 3491674"/>
              <a:gd name="connsiteY12" fmla="*/ 1365694 h 1814227"/>
              <a:gd name="connsiteX13" fmla="*/ 2663095 w 3491674"/>
              <a:gd name="connsiteY13" fmla="*/ 1221772 h 1814227"/>
              <a:gd name="connsiteX14" fmla="*/ 2696813 w 3491674"/>
              <a:gd name="connsiteY14" fmla="*/ 1151191 h 1814227"/>
              <a:gd name="connsiteX15" fmla="*/ 2788349 w 3491674"/>
              <a:gd name="connsiteY15" fmla="*/ 1139809 h 1814227"/>
              <a:gd name="connsiteX16" fmla="*/ 57626 w 3491674"/>
              <a:gd name="connsiteY16" fmla="*/ 959394 h 1814227"/>
              <a:gd name="connsiteX17" fmla="*/ 57702 w 3491674"/>
              <a:gd name="connsiteY17" fmla="*/ 959620 h 1814227"/>
              <a:gd name="connsiteX18" fmla="*/ 57626 w 3491674"/>
              <a:gd name="connsiteY18" fmla="*/ 959680 h 1814227"/>
              <a:gd name="connsiteX19" fmla="*/ 594360 w 3491674"/>
              <a:gd name="connsiteY19" fmla="*/ 792992 h 1814227"/>
              <a:gd name="connsiteX20" fmla="*/ 616363 w 3491674"/>
              <a:gd name="connsiteY20" fmla="*/ 874145 h 1814227"/>
              <a:gd name="connsiteX21" fmla="*/ 594360 w 3491674"/>
              <a:gd name="connsiteY21" fmla="*/ 792992 h 1814227"/>
              <a:gd name="connsiteX22" fmla="*/ 3353122 w 3491674"/>
              <a:gd name="connsiteY22" fmla="*/ 715055 h 1814227"/>
              <a:gd name="connsiteX23" fmla="*/ 3226784 w 3491674"/>
              <a:gd name="connsiteY23" fmla="*/ 771085 h 1814227"/>
              <a:gd name="connsiteX24" fmla="*/ 3398044 w 3491674"/>
              <a:gd name="connsiteY24" fmla="*/ 730127 h 1814227"/>
              <a:gd name="connsiteX25" fmla="*/ 3353122 w 3491674"/>
              <a:gd name="connsiteY25" fmla="*/ 715055 h 1814227"/>
              <a:gd name="connsiteX26" fmla="*/ 1085173 w 3491674"/>
              <a:gd name="connsiteY26" fmla="*/ 1645 h 1814227"/>
              <a:gd name="connsiteX27" fmla="*/ 1343406 w 3491674"/>
              <a:gd name="connsiteY27" fmla="*/ 78998 h 1814227"/>
              <a:gd name="connsiteX28" fmla="*/ 1791653 w 3491674"/>
              <a:gd name="connsiteY28" fmla="*/ 161580 h 1814227"/>
              <a:gd name="connsiteX29" fmla="*/ 1964150 w 3491674"/>
              <a:gd name="connsiteY29" fmla="*/ 127004 h 1814227"/>
              <a:gd name="connsiteX30" fmla="*/ 2318195 w 3491674"/>
              <a:gd name="connsiteY30" fmla="*/ 206252 h 1814227"/>
              <a:gd name="connsiteX31" fmla="*/ 2562701 w 3491674"/>
              <a:gd name="connsiteY31" fmla="*/ 342460 h 1814227"/>
              <a:gd name="connsiteX32" fmla="*/ 2718626 w 3491674"/>
              <a:gd name="connsiteY32" fmla="*/ 485716 h 1814227"/>
              <a:gd name="connsiteX33" fmla="*/ 3119057 w 3491674"/>
              <a:gd name="connsiteY33" fmla="*/ 787372 h 1814227"/>
              <a:gd name="connsiteX34" fmla="*/ 3182493 w 3491674"/>
              <a:gd name="connsiteY34" fmla="*/ 768894 h 1814227"/>
              <a:gd name="connsiteX35" fmla="*/ 3342894 w 3491674"/>
              <a:gd name="connsiteY35" fmla="*/ 688789 h 1814227"/>
              <a:gd name="connsiteX36" fmla="*/ 3491674 w 3491674"/>
              <a:gd name="connsiteY36" fmla="*/ 664976 h 1814227"/>
              <a:gd name="connsiteX37" fmla="*/ 3210973 w 3491674"/>
              <a:gd name="connsiteY37" fmla="*/ 860429 h 1814227"/>
              <a:gd name="connsiteX38" fmla="*/ 2943511 w 3491674"/>
              <a:gd name="connsiteY38" fmla="*/ 779467 h 1814227"/>
              <a:gd name="connsiteX39" fmla="*/ 2782824 w 3491674"/>
              <a:gd name="connsiteY39" fmla="*/ 687265 h 1814227"/>
              <a:gd name="connsiteX40" fmla="*/ 2871883 w 3491674"/>
              <a:gd name="connsiteY40" fmla="*/ 815090 h 1814227"/>
              <a:gd name="connsiteX41" fmla="*/ 2965609 w 3491674"/>
              <a:gd name="connsiteY41" fmla="*/ 860810 h 1814227"/>
              <a:gd name="connsiteX42" fmla="*/ 3107341 w 3491674"/>
              <a:gd name="connsiteY42" fmla="*/ 1063121 h 1814227"/>
              <a:gd name="connsiteX43" fmla="*/ 3207258 w 3491674"/>
              <a:gd name="connsiteY43" fmla="*/ 1300579 h 1814227"/>
              <a:gd name="connsiteX44" fmla="*/ 3243548 w 3491674"/>
              <a:gd name="connsiteY44" fmla="*/ 1380875 h 1814227"/>
              <a:gd name="connsiteX45" fmla="*/ 3293078 w 3491674"/>
              <a:gd name="connsiteY45" fmla="*/ 1484983 h 1814227"/>
              <a:gd name="connsiteX46" fmla="*/ 3303270 w 3491674"/>
              <a:gd name="connsiteY46" fmla="*/ 1573375 h 1814227"/>
              <a:gd name="connsiteX47" fmla="*/ 3237262 w 3491674"/>
              <a:gd name="connsiteY47" fmla="*/ 1704535 h 1814227"/>
              <a:gd name="connsiteX48" fmla="*/ 3107722 w 3491674"/>
              <a:gd name="connsiteY48" fmla="*/ 1506700 h 1814227"/>
              <a:gd name="connsiteX49" fmla="*/ 3062097 w 3491674"/>
              <a:gd name="connsiteY49" fmla="*/ 1432501 h 1814227"/>
              <a:gd name="connsiteX50" fmla="*/ 3024473 w 3491674"/>
              <a:gd name="connsiteY50" fmla="*/ 1359539 h 1814227"/>
              <a:gd name="connsiteX51" fmla="*/ 2732818 w 3491674"/>
              <a:gd name="connsiteY51" fmla="*/ 1141893 h 1814227"/>
              <a:gd name="connsiteX52" fmla="*/ 2489359 w 3491674"/>
              <a:gd name="connsiteY52" fmla="*/ 1173611 h 1814227"/>
              <a:gd name="connsiteX53" fmla="*/ 2360581 w 3491674"/>
              <a:gd name="connsiteY53" fmla="*/ 1144179 h 1814227"/>
              <a:gd name="connsiteX54" fmla="*/ 2266569 w 3491674"/>
              <a:gd name="connsiteY54" fmla="*/ 967490 h 1814227"/>
              <a:gd name="connsiteX55" fmla="*/ 1886236 w 3491674"/>
              <a:gd name="connsiteY55" fmla="*/ 1028069 h 1814227"/>
              <a:gd name="connsiteX56" fmla="*/ 1803654 w 3491674"/>
              <a:gd name="connsiteY56" fmla="*/ 1005685 h 1814227"/>
              <a:gd name="connsiteX57" fmla="*/ 1590485 w 3491674"/>
              <a:gd name="connsiteY57" fmla="*/ 1059216 h 1814227"/>
              <a:gd name="connsiteX58" fmla="*/ 1470089 w 3491674"/>
              <a:gd name="connsiteY58" fmla="*/ 1137226 h 1814227"/>
              <a:gd name="connsiteX59" fmla="*/ 1500664 w 3491674"/>
              <a:gd name="connsiteY59" fmla="*/ 1359349 h 1814227"/>
              <a:gd name="connsiteX60" fmla="*/ 1493520 w 3491674"/>
              <a:gd name="connsiteY60" fmla="*/ 1413832 h 1814227"/>
              <a:gd name="connsiteX61" fmla="*/ 1481804 w 3491674"/>
              <a:gd name="connsiteY61" fmla="*/ 1412974 h 1814227"/>
              <a:gd name="connsiteX62" fmla="*/ 1481899 w 3491674"/>
              <a:gd name="connsiteY62" fmla="*/ 1422118 h 1814227"/>
              <a:gd name="connsiteX63" fmla="*/ 1435989 w 3491674"/>
              <a:gd name="connsiteY63" fmla="*/ 1527751 h 1814227"/>
              <a:gd name="connsiteX64" fmla="*/ 1380839 w 3491674"/>
              <a:gd name="connsiteY64" fmla="*/ 1539466 h 1814227"/>
              <a:gd name="connsiteX65" fmla="*/ 1304544 w 3491674"/>
              <a:gd name="connsiteY65" fmla="*/ 1518321 h 1814227"/>
              <a:gd name="connsiteX66" fmla="*/ 1332548 w 3491674"/>
              <a:gd name="connsiteY66" fmla="*/ 1432405 h 1814227"/>
              <a:gd name="connsiteX67" fmla="*/ 1349502 w 3491674"/>
              <a:gd name="connsiteY67" fmla="*/ 1375541 h 1814227"/>
              <a:gd name="connsiteX68" fmla="*/ 1320260 w 3491674"/>
              <a:gd name="connsiteY68" fmla="*/ 1197233 h 1814227"/>
              <a:gd name="connsiteX69" fmla="*/ 1290542 w 3491674"/>
              <a:gd name="connsiteY69" fmla="*/ 1165896 h 1814227"/>
              <a:gd name="connsiteX70" fmla="*/ 1069181 w 3491674"/>
              <a:gd name="connsiteY70" fmla="*/ 1164467 h 1814227"/>
              <a:gd name="connsiteX71" fmla="*/ 1119950 w 3491674"/>
              <a:gd name="connsiteY71" fmla="*/ 1273624 h 1814227"/>
              <a:gd name="connsiteX72" fmla="*/ 1183767 w 3491674"/>
              <a:gd name="connsiteY72" fmla="*/ 1277148 h 1814227"/>
              <a:gd name="connsiteX73" fmla="*/ 1294352 w 3491674"/>
              <a:gd name="connsiteY73" fmla="*/ 1304104 h 1814227"/>
              <a:gd name="connsiteX74" fmla="*/ 1312545 w 3491674"/>
              <a:gd name="connsiteY74" fmla="*/ 1379732 h 1814227"/>
              <a:gd name="connsiteX75" fmla="*/ 1147953 w 3491674"/>
              <a:gd name="connsiteY75" fmla="*/ 1420880 h 1814227"/>
              <a:gd name="connsiteX76" fmla="*/ 1036034 w 3491674"/>
              <a:gd name="connsiteY76" fmla="*/ 1350586 h 1814227"/>
              <a:gd name="connsiteX77" fmla="*/ 933355 w 3491674"/>
              <a:gd name="connsiteY77" fmla="*/ 1158657 h 1814227"/>
              <a:gd name="connsiteX78" fmla="*/ 963739 w 3491674"/>
              <a:gd name="connsiteY78" fmla="*/ 1064740 h 1814227"/>
              <a:gd name="connsiteX79" fmla="*/ 1163288 w 3491674"/>
              <a:gd name="connsiteY79" fmla="*/ 968633 h 1814227"/>
              <a:gd name="connsiteX80" fmla="*/ 991076 w 3491674"/>
              <a:gd name="connsiteY80" fmla="*/ 898910 h 1814227"/>
              <a:gd name="connsiteX81" fmla="*/ 842486 w 3491674"/>
              <a:gd name="connsiteY81" fmla="*/ 1135892 h 1814227"/>
              <a:gd name="connsiteX82" fmla="*/ 738283 w 3491674"/>
              <a:gd name="connsiteY82" fmla="*/ 1220760 h 1814227"/>
              <a:gd name="connsiteX83" fmla="*/ 602647 w 3491674"/>
              <a:gd name="connsiteY83" fmla="*/ 1161895 h 1814227"/>
              <a:gd name="connsiteX84" fmla="*/ 591788 w 3491674"/>
              <a:gd name="connsiteY84" fmla="*/ 1127415 h 1814227"/>
              <a:gd name="connsiteX85" fmla="*/ 545592 w 3491674"/>
              <a:gd name="connsiteY85" fmla="*/ 974920 h 1814227"/>
              <a:gd name="connsiteX86" fmla="*/ 509397 w 3491674"/>
              <a:gd name="connsiteY86" fmla="*/ 834426 h 1814227"/>
              <a:gd name="connsiteX87" fmla="*/ 479679 w 3491674"/>
              <a:gd name="connsiteY87" fmla="*/ 701743 h 1814227"/>
              <a:gd name="connsiteX88" fmla="*/ 389192 w 3491674"/>
              <a:gd name="connsiteY88" fmla="*/ 693361 h 1814227"/>
              <a:gd name="connsiteX89" fmla="*/ 314801 w 3491674"/>
              <a:gd name="connsiteY89" fmla="*/ 778419 h 1814227"/>
              <a:gd name="connsiteX90" fmla="*/ 148590 w 3491674"/>
              <a:gd name="connsiteY90" fmla="*/ 937772 h 1814227"/>
              <a:gd name="connsiteX91" fmla="*/ 61436 w 3491674"/>
              <a:gd name="connsiteY91" fmla="*/ 970824 h 1814227"/>
              <a:gd name="connsiteX92" fmla="*/ 57702 w 3491674"/>
              <a:gd name="connsiteY92" fmla="*/ 959620 h 1814227"/>
              <a:gd name="connsiteX93" fmla="*/ 98620 w 3491674"/>
              <a:gd name="connsiteY93" fmla="*/ 927056 h 1814227"/>
              <a:gd name="connsiteX94" fmla="*/ 135541 w 3491674"/>
              <a:gd name="connsiteY94" fmla="*/ 891290 h 1814227"/>
              <a:gd name="connsiteX95" fmla="*/ 230219 w 3491674"/>
              <a:gd name="connsiteY95" fmla="*/ 746224 h 1814227"/>
              <a:gd name="connsiteX96" fmla="*/ 483775 w 3491674"/>
              <a:gd name="connsiteY96" fmla="*/ 566678 h 1814227"/>
              <a:gd name="connsiteX97" fmla="*/ 408337 w 3491674"/>
              <a:gd name="connsiteY97" fmla="*/ 507528 h 1814227"/>
              <a:gd name="connsiteX98" fmla="*/ 316421 w 3491674"/>
              <a:gd name="connsiteY98" fmla="*/ 555439 h 1814227"/>
              <a:gd name="connsiteX99" fmla="*/ 0 w 3491674"/>
              <a:gd name="connsiteY99" fmla="*/ 617732 h 1814227"/>
              <a:gd name="connsiteX100" fmla="*/ 126301 w 3491674"/>
              <a:gd name="connsiteY100" fmla="*/ 575441 h 1814227"/>
              <a:gd name="connsiteX101" fmla="*/ 259080 w 3491674"/>
              <a:gd name="connsiteY101" fmla="*/ 494383 h 1814227"/>
              <a:gd name="connsiteX102" fmla="*/ 521875 w 3491674"/>
              <a:gd name="connsiteY102" fmla="*/ 410754 h 1814227"/>
              <a:gd name="connsiteX103" fmla="*/ 667226 w 3491674"/>
              <a:gd name="connsiteY103" fmla="*/ 276547 h 1814227"/>
              <a:gd name="connsiteX104" fmla="*/ 708851 w 3491674"/>
              <a:gd name="connsiteY104" fmla="*/ 239685 h 1814227"/>
              <a:gd name="connsiteX105" fmla="*/ 990791 w 3491674"/>
              <a:gd name="connsiteY105" fmla="*/ 21562 h 1814227"/>
              <a:gd name="connsiteX106" fmla="*/ 1085173 w 3491674"/>
              <a:gd name="connsiteY106" fmla="*/ 1645 h 1814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Lst>
            <a:rect l="l" t="t" r="r" b="b"/>
            <a:pathLst>
              <a:path w="3491674" h="1814227">
                <a:moveTo>
                  <a:pt x="2788349" y="1139809"/>
                </a:moveTo>
                <a:cubicBezTo>
                  <a:pt x="2818519" y="1140405"/>
                  <a:pt x="2848404" y="1146144"/>
                  <a:pt x="2878169" y="1159288"/>
                </a:cubicBezTo>
                <a:cubicBezTo>
                  <a:pt x="2908268" y="1172623"/>
                  <a:pt x="2918079" y="1191101"/>
                  <a:pt x="2913507" y="1226629"/>
                </a:cubicBezTo>
                <a:cubicBezTo>
                  <a:pt x="2908649" y="1264444"/>
                  <a:pt x="2910364" y="1306735"/>
                  <a:pt x="2923032" y="1342168"/>
                </a:cubicBezTo>
                <a:cubicBezTo>
                  <a:pt x="2939320" y="1387793"/>
                  <a:pt x="2931795" y="1421416"/>
                  <a:pt x="2901029" y="1454849"/>
                </a:cubicBezTo>
                <a:cubicBezTo>
                  <a:pt x="2839307" y="1521809"/>
                  <a:pt x="2791396" y="1596866"/>
                  <a:pt x="2765869" y="1685449"/>
                </a:cubicBezTo>
                <a:cubicBezTo>
                  <a:pt x="2761964" y="1698974"/>
                  <a:pt x="2747581" y="1709547"/>
                  <a:pt x="2735961" y="1723930"/>
                </a:cubicBezTo>
                <a:lnTo>
                  <a:pt x="2736056" y="1723930"/>
                </a:lnTo>
                <a:cubicBezTo>
                  <a:pt x="2752058" y="1791462"/>
                  <a:pt x="2750344" y="1794320"/>
                  <a:pt x="2684716" y="1804511"/>
                </a:cubicBezTo>
                <a:cubicBezTo>
                  <a:pt x="2662999" y="1807845"/>
                  <a:pt x="2641092" y="1809845"/>
                  <a:pt x="2603468" y="1814227"/>
                </a:cubicBezTo>
                <a:cubicBezTo>
                  <a:pt x="2632710" y="1735264"/>
                  <a:pt x="2654713" y="1662970"/>
                  <a:pt x="2686336" y="1595152"/>
                </a:cubicBezTo>
                <a:cubicBezTo>
                  <a:pt x="2706052" y="1552861"/>
                  <a:pt x="2740628" y="1517428"/>
                  <a:pt x="2768155" y="1478756"/>
                </a:cubicBezTo>
                <a:cubicBezTo>
                  <a:pt x="2801779" y="1431417"/>
                  <a:pt x="2798635" y="1415034"/>
                  <a:pt x="2761202" y="1365694"/>
                </a:cubicBezTo>
                <a:cubicBezTo>
                  <a:pt x="2726150" y="1319498"/>
                  <a:pt x="2693479" y="1271207"/>
                  <a:pt x="2663095" y="1221772"/>
                </a:cubicBezTo>
                <a:cubicBezTo>
                  <a:pt x="2640425" y="1184815"/>
                  <a:pt x="2652998" y="1161669"/>
                  <a:pt x="2696813" y="1151191"/>
                </a:cubicBezTo>
                <a:cubicBezTo>
                  <a:pt x="2727722" y="1143762"/>
                  <a:pt x="2758178" y="1139214"/>
                  <a:pt x="2788349" y="1139809"/>
                </a:cubicBezTo>
                <a:close/>
                <a:moveTo>
                  <a:pt x="57626" y="959394"/>
                </a:moveTo>
                <a:lnTo>
                  <a:pt x="57702" y="959620"/>
                </a:lnTo>
                <a:lnTo>
                  <a:pt x="57626" y="959680"/>
                </a:lnTo>
                <a:close/>
                <a:moveTo>
                  <a:pt x="594360" y="792992"/>
                </a:moveTo>
                <a:cubicBezTo>
                  <a:pt x="600742" y="816328"/>
                  <a:pt x="607028" y="839665"/>
                  <a:pt x="616363" y="874145"/>
                </a:cubicBezTo>
                <a:cubicBezTo>
                  <a:pt x="653701" y="826711"/>
                  <a:pt x="640175" y="805375"/>
                  <a:pt x="594360" y="792992"/>
                </a:cubicBezTo>
                <a:close/>
                <a:moveTo>
                  <a:pt x="3353122" y="715055"/>
                </a:moveTo>
                <a:cubicBezTo>
                  <a:pt x="3306241" y="708952"/>
                  <a:pt x="3256145" y="729222"/>
                  <a:pt x="3226784" y="771085"/>
                </a:cubicBezTo>
                <a:cubicBezTo>
                  <a:pt x="3284030" y="757369"/>
                  <a:pt x="3342418" y="743462"/>
                  <a:pt x="3398044" y="730127"/>
                </a:cubicBezTo>
                <a:cubicBezTo>
                  <a:pt x="3384018" y="722055"/>
                  <a:pt x="3368749" y="717090"/>
                  <a:pt x="3353122" y="715055"/>
                </a:cubicBezTo>
                <a:close/>
                <a:moveTo>
                  <a:pt x="1085173" y="1645"/>
                </a:moveTo>
                <a:cubicBezTo>
                  <a:pt x="1178725" y="-6995"/>
                  <a:pt x="1268540" y="18348"/>
                  <a:pt x="1343406" y="78998"/>
                </a:cubicBezTo>
                <a:cubicBezTo>
                  <a:pt x="1482471" y="191584"/>
                  <a:pt x="1630299" y="198442"/>
                  <a:pt x="1791653" y="161580"/>
                </a:cubicBezTo>
                <a:cubicBezTo>
                  <a:pt x="1848803" y="148531"/>
                  <a:pt x="1906334" y="136815"/>
                  <a:pt x="1964150" y="127004"/>
                </a:cubicBezTo>
                <a:cubicBezTo>
                  <a:pt x="2092738" y="105097"/>
                  <a:pt x="2208371" y="140625"/>
                  <a:pt x="2318195" y="206252"/>
                </a:cubicBezTo>
                <a:cubicBezTo>
                  <a:pt x="2398205" y="254163"/>
                  <a:pt x="2480120" y="299121"/>
                  <a:pt x="2562701" y="342460"/>
                </a:cubicBezTo>
                <a:cubicBezTo>
                  <a:pt x="2627948" y="376750"/>
                  <a:pt x="2675191" y="427708"/>
                  <a:pt x="2718626" y="485716"/>
                </a:cubicBezTo>
                <a:cubicBezTo>
                  <a:pt x="2822639" y="624590"/>
                  <a:pt x="2953703" y="728889"/>
                  <a:pt x="3119057" y="787372"/>
                </a:cubicBezTo>
                <a:cubicBezTo>
                  <a:pt x="3146298" y="796993"/>
                  <a:pt x="3163348" y="795754"/>
                  <a:pt x="3182493" y="768894"/>
                </a:cubicBezTo>
                <a:cubicBezTo>
                  <a:pt x="3220688" y="715363"/>
                  <a:pt x="3277934" y="694789"/>
                  <a:pt x="3342894" y="688789"/>
                </a:cubicBezTo>
                <a:cubicBezTo>
                  <a:pt x="3394043" y="684121"/>
                  <a:pt x="3444621" y="672787"/>
                  <a:pt x="3491674" y="664976"/>
                </a:cubicBezTo>
                <a:cubicBezTo>
                  <a:pt x="3464814" y="799279"/>
                  <a:pt x="3327464" y="904054"/>
                  <a:pt x="3210973" y="860429"/>
                </a:cubicBezTo>
                <a:cubicBezTo>
                  <a:pt x="3123914" y="827854"/>
                  <a:pt x="3033236" y="804517"/>
                  <a:pt x="2943511" y="779467"/>
                </a:cubicBezTo>
                <a:cubicBezTo>
                  <a:pt x="2882074" y="762322"/>
                  <a:pt x="2820829" y="746796"/>
                  <a:pt x="2782824" y="687265"/>
                </a:cubicBezTo>
                <a:cubicBezTo>
                  <a:pt x="2792159" y="745462"/>
                  <a:pt x="2824924" y="786229"/>
                  <a:pt x="2871883" y="815090"/>
                </a:cubicBezTo>
                <a:cubicBezTo>
                  <a:pt x="2901410" y="833188"/>
                  <a:pt x="2932843" y="850142"/>
                  <a:pt x="2965609" y="860810"/>
                </a:cubicBezTo>
                <a:cubicBezTo>
                  <a:pt x="3064859" y="893005"/>
                  <a:pt x="3103816" y="965204"/>
                  <a:pt x="3107341" y="1063121"/>
                </a:cubicBezTo>
                <a:cubicBezTo>
                  <a:pt x="3110674" y="1154847"/>
                  <a:pt x="3136297" y="1235714"/>
                  <a:pt x="3207258" y="1300579"/>
                </a:cubicBezTo>
                <a:cubicBezTo>
                  <a:pt x="3227165" y="1318772"/>
                  <a:pt x="3231071" y="1354015"/>
                  <a:pt x="3243548" y="1380875"/>
                </a:cubicBezTo>
                <a:cubicBezTo>
                  <a:pt x="3259836" y="1415737"/>
                  <a:pt x="3280886" y="1448788"/>
                  <a:pt x="3293078" y="1484983"/>
                </a:cubicBezTo>
                <a:cubicBezTo>
                  <a:pt x="3302508" y="1512796"/>
                  <a:pt x="3311366" y="1547277"/>
                  <a:pt x="3303270" y="1573375"/>
                </a:cubicBezTo>
                <a:cubicBezTo>
                  <a:pt x="3289554" y="1617286"/>
                  <a:pt x="3262122" y="1657005"/>
                  <a:pt x="3237262" y="1704535"/>
                </a:cubicBezTo>
                <a:cubicBezTo>
                  <a:pt x="3171825" y="1644146"/>
                  <a:pt x="3118961" y="1591187"/>
                  <a:pt x="3107722" y="1506700"/>
                </a:cubicBezTo>
                <a:cubicBezTo>
                  <a:pt x="3104198" y="1480411"/>
                  <a:pt x="3077051" y="1457647"/>
                  <a:pt x="3062097" y="1432501"/>
                </a:cubicBezTo>
                <a:cubicBezTo>
                  <a:pt x="3048095" y="1408783"/>
                  <a:pt x="3026474" y="1384780"/>
                  <a:pt x="3024473" y="1359539"/>
                </a:cubicBezTo>
                <a:cubicBezTo>
                  <a:pt x="3011138" y="1192280"/>
                  <a:pt x="2900267" y="1106079"/>
                  <a:pt x="2732818" y="1141893"/>
                </a:cubicBezTo>
                <a:cubicBezTo>
                  <a:pt x="2652141" y="1159133"/>
                  <a:pt x="2572988" y="1185422"/>
                  <a:pt x="2489359" y="1173611"/>
                </a:cubicBezTo>
                <a:cubicBezTo>
                  <a:pt x="2445830" y="1167515"/>
                  <a:pt x="2400872" y="1160562"/>
                  <a:pt x="2360581" y="1144179"/>
                </a:cubicBezTo>
                <a:cubicBezTo>
                  <a:pt x="2289524" y="1115128"/>
                  <a:pt x="2261330" y="1054930"/>
                  <a:pt x="2266569" y="967490"/>
                </a:cubicBezTo>
                <a:cubicBezTo>
                  <a:pt x="2147888" y="1085029"/>
                  <a:pt x="2018729" y="1069027"/>
                  <a:pt x="1886236" y="1028069"/>
                </a:cubicBezTo>
                <a:cubicBezTo>
                  <a:pt x="1858994" y="1019687"/>
                  <a:pt x="1831181" y="1012924"/>
                  <a:pt x="1803654" y="1005685"/>
                </a:cubicBezTo>
                <a:cubicBezTo>
                  <a:pt x="1722787" y="984349"/>
                  <a:pt x="1652492" y="994446"/>
                  <a:pt x="1590485" y="1059216"/>
                </a:cubicBezTo>
                <a:cubicBezTo>
                  <a:pt x="1560005" y="1091029"/>
                  <a:pt x="1514951" y="1108936"/>
                  <a:pt x="1470089" y="1137226"/>
                </a:cubicBezTo>
                <a:cubicBezTo>
                  <a:pt x="1479804" y="1206091"/>
                  <a:pt x="1491520" y="1282577"/>
                  <a:pt x="1500664" y="1359349"/>
                </a:cubicBezTo>
                <a:cubicBezTo>
                  <a:pt x="1502759" y="1376970"/>
                  <a:pt x="1496092" y="1395639"/>
                  <a:pt x="1493520" y="1413832"/>
                </a:cubicBezTo>
                <a:cubicBezTo>
                  <a:pt x="1489615" y="1413546"/>
                  <a:pt x="1485710" y="1413260"/>
                  <a:pt x="1481804" y="1412974"/>
                </a:cubicBezTo>
                <a:cubicBezTo>
                  <a:pt x="1481804" y="1416022"/>
                  <a:pt x="1480852" y="1419451"/>
                  <a:pt x="1481899" y="1422118"/>
                </a:cubicBezTo>
                <a:cubicBezTo>
                  <a:pt x="1508855" y="1491556"/>
                  <a:pt x="1505045" y="1501462"/>
                  <a:pt x="1435989" y="1527751"/>
                </a:cubicBezTo>
                <a:cubicBezTo>
                  <a:pt x="1418463" y="1534418"/>
                  <a:pt x="1398651" y="1541467"/>
                  <a:pt x="1380839" y="1539466"/>
                </a:cubicBezTo>
                <a:cubicBezTo>
                  <a:pt x="1354931" y="1536609"/>
                  <a:pt x="1329881" y="1525750"/>
                  <a:pt x="1304544" y="1518321"/>
                </a:cubicBezTo>
                <a:cubicBezTo>
                  <a:pt x="1313116" y="1489079"/>
                  <a:pt x="1314355" y="1453360"/>
                  <a:pt x="1332548" y="1432405"/>
                </a:cubicBezTo>
                <a:cubicBezTo>
                  <a:pt x="1349693" y="1412593"/>
                  <a:pt x="1353598" y="1398592"/>
                  <a:pt x="1349502" y="1375541"/>
                </a:cubicBezTo>
                <a:cubicBezTo>
                  <a:pt x="1339120" y="1316200"/>
                  <a:pt x="1331976" y="1256193"/>
                  <a:pt x="1320260" y="1197233"/>
                </a:cubicBezTo>
                <a:cubicBezTo>
                  <a:pt x="1317784" y="1184851"/>
                  <a:pt x="1301210" y="1166277"/>
                  <a:pt x="1290542" y="1165896"/>
                </a:cubicBezTo>
                <a:cubicBezTo>
                  <a:pt x="1221867" y="1163038"/>
                  <a:pt x="1153001" y="1164467"/>
                  <a:pt x="1069181" y="1164467"/>
                </a:cubicBezTo>
                <a:cubicBezTo>
                  <a:pt x="1089946" y="1210282"/>
                  <a:pt x="1100995" y="1244572"/>
                  <a:pt x="1119950" y="1273624"/>
                </a:cubicBezTo>
                <a:cubicBezTo>
                  <a:pt x="1135475" y="1297341"/>
                  <a:pt x="1158812" y="1301246"/>
                  <a:pt x="1183767" y="1277148"/>
                </a:cubicBezTo>
                <a:cubicBezTo>
                  <a:pt x="1240155" y="1222665"/>
                  <a:pt x="1270730" y="1230571"/>
                  <a:pt x="1294352" y="1304104"/>
                </a:cubicBezTo>
                <a:cubicBezTo>
                  <a:pt x="1301972" y="1327726"/>
                  <a:pt x="1306163" y="1352491"/>
                  <a:pt x="1312545" y="1379732"/>
                </a:cubicBezTo>
                <a:cubicBezTo>
                  <a:pt x="1254443" y="1394496"/>
                  <a:pt x="1201579" y="1409736"/>
                  <a:pt x="1147953" y="1420880"/>
                </a:cubicBezTo>
                <a:cubicBezTo>
                  <a:pt x="1101757" y="1430500"/>
                  <a:pt x="1061276" y="1400973"/>
                  <a:pt x="1036034" y="1350586"/>
                </a:cubicBezTo>
                <a:cubicBezTo>
                  <a:pt x="1003554" y="1285720"/>
                  <a:pt x="969264" y="1221712"/>
                  <a:pt x="933355" y="1158657"/>
                </a:cubicBezTo>
                <a:cubicBezTo>
                  <a:pt x="907637" y="1113508"/>
                  <a:pt x="916686" y="1085886"/>
                  <a:pt x="963739" y="1064740"/>
                </a:cubicBezTo>
                <a:cubicBezTo>
                  <a:pt x="1031081" y="1034451"/>
                  <a:pt x="1096899" y="1000828"/>
                  <a:pt x="1163288" y="968633"/>
                </a:cubicBezTo>
                <a:cubicBezTo>
                  <a:pt x="1136999" y="893576"/>
                  <a:pt x="1057751" y="859572"/>
                  <a:pt x="991076" y="898910"/>
                </a:cubicBezTo>
                <a:cubicBezTo>
                  <a:pt x="901922" y="951488"/>
                  <a:pt x="840581" y="1024259"/>
                  <a:pt x="842486" y="1135892"/>
                </a:cubicBezTo>
                <a:cubicBezTo>
                  <a:pt x="843248" y="1177802"/>
                  <a:pt x="793242" y="1218474"/>
                  <a:pt x="738283" y="1220760"/>
                </a:cubicBezTo>
                <a:cubicBezTo>
                  <a:pt x="684276" y="1222951"/>
                  <a:pt x="639794" y="1198948"/>
                  <a:pt x="602647" y="1161895"/>
                </a:cubicBezTo>
                <a:cubicBezTo>
                  <a:pt x="595122" y="1154371"/>
                  <a:pt x="595313" y="1139035"/>
                  <a:pt x="591788" y="1127415"/>
                </a:cubicBezTo>
                <a:cubicBezTo>
                  <a:pt x="576358" y="1076647"/>
                  <a:pt x="559975" y="1026069"/>
                  <a:pt x="545592" y="974920"/>
                </a:cubicBezTo>
                <a:cubicBezTo>
                  <a:pt x="532447" y="928342"/>
                  <a:pt x="520541" y="881479"/>
                  <a:pt x="509397" y="834426"/>
                </a:cubicBezTo>
                <a:cubicBezTo>
                  <a:pt x="498920" y="790325"/>
                  <a:pt x="492728" y="744986"/>
                  <a:pt x="479679" y="701743"/>
                </a:cubicBezTo>
                <a:cubicBezTo>
                  <a:pt x="471107" y="673453"/>
                  <a:pt x="420529" y="667072"/>
                  <a:pt x="389192" y="693361"/>
                </a:cubicBezTo>
                <a:cubicBezTo>
                  <a:pt x="360617" y="717268"/>
                  <a:pt x="335375" y="747177"/>
                  <a:pt x="314801" y="778419"/>
                </a:cubicBezTo>
                <a:cubicBezTo>
                  <a:pt x="271272" y="844618"/>
                  <a:pt x="220123" y="901958"/>
                  <a:pt x="148590" y="937772"/>
                </a:cubicBezTo>
                <a:cubicBezTo>
                  <a:pt x="120967" y="951583"/>
                  <a:pt x="90583" y="959965"/>
                  <a:pt x="61436" y="970824"/>
                </a:cubicBezTo>
                <a:lnTo>
                  <a:pt x="57702" y="959620"/>
                </a:lnTo>
                <a:lnTo>
                  <a:pt x="98620" y="927056"/>
                </a:lnTo>
                <a:cubicBezTo>
                  <a:pt x="112205" y="916126"/>
                  <a:pt x="125111" y="904673"/>
                  <a:pt x="135541" y="891290"/>
                </a:cubicBezTo>
                <a:cubicBezTo>
                  <a:pt x="170974" y="845761"/>
                  <a:pt x="208502" y="798802"/>
                  <a:pt x="230219" y="746224"/>
                </a:cubicBezTo>
                <a:cubicBezTo>
                  <a:pt x="278035" y="630400"/>
                  <a:pt x="350615" y="557344"/>
                  <a:pt x="483775" y="566678"/>
                </a:cubicBezTo>
                <a:cubicBezTo>
                  <a:pt x="478346" y="507337"/>
                  <a:pt x="460343" y="491335"/>
                  <a:pt x="408337" y="507528"/>
                </a:cubicBezTo>
                <a:cubicBezTo>
                  <a:pt x="375857" y="517624"/>
                  <a:pt x="344996" y="536198"/>
                  <a:pt x="316421" y="555439"/>
                </a:cubicBezTo>
                <a:cubicBezTo>
                  <a:pt x="213074" y="625352"/>
                  <a:pt x="99822" y="649831"/>
                  <a:pt x="0" y="617732"/>
                </a:cubicBezTo>
                <a:cubicBezTo>
                  <a:pt x="45434" y="602968"/>
                  <a:pt x="88106" y="593920"/>
                  <a:pt x="126301" y="575441"/>
                </a:cubicBezTo>
                <a:cubicBezTo>
                  <a:pt x="172974" y="552962"/>
                  <a:pt x="222313" y="529435"/>
                  <a:pt x="259080" y="494383"/>
                </a:cubicBezTo>
                <a:cubicBezTo>
                  <a:pt x="334328" y="422755"/>
                  <a:pt x="414528" y="379702"/>
                  <a:pt x="521875" y="410754"/>
                </a:cubicBezTo>
                <a:cubicBezTo>
                  <a:pt x="553403" y="345127"/>
                  <a:pt x="606647" y="307217"/>
                  <a:pt x="667226" y="276547"/>
                </a:cubicBezTo>
                <a:cubicBezTo>
                  <a:pt x="683228" y="268450"/>
                  <a:pt x="697421" y="254068"/>
                  <a:pt x="708851" y="239685"/>
                </a:cubicBezTo>
                <a:cubicBezTo>
                  <a:pt x="784955" y="143673"/>
                  <a:pt x="871823" y="60615"/>
                  <a:pt x="990791" y="21562"/>
                </a:cubicBezTo>
                <a:cubicBezTo>
                  <a:pt x="1022390" y="11180"/>
                  <a:pt x="1053989" y="4524"/>
                  <a:pt x="1085173" y="1645"/>
                </a:cubicBezTo>
                <a:close/>
              </a:path>
            </a:pathLst>
          </a:custGeom>
          <a:solidFill>
            <a:schemeClr val="accent3">
              <a:lumMod val="75000"/>
            </a:schemeClr>
          </a:solidFill>
          <a:ln w="0" cap="flat">
            <a:noFill/>
            <a:prstDash val="solid"/>
            <a:miter/>
          </a:ln>
        </p:spPr>
        <p:txBody>
          <a:bodyPr rtlCol="0" anchor="ctr"/>
          <a:lstStyle/>
          <a:p>
            <a:endParaRPr lang="en-US"/>
          </a:p>
        </p:txBody>
      </p:sp>
    </p:spTree>
    <p:extLst>
      <p:ext uri="{BB962C8B-B14F-4D97-AF65-F5344CB8AC3E}">
        <p14:creationId xmlns:p14="http://schemas.microsoft.com/office/powerpoint/2010/main" val="4038750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3_Blank">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88970874-F559-44C2-07C6-BEF82ECC7DFB}"/>
              </a:ext>
            </a:extLst>
          </p:cNvPr>
          <p:cNvSpPr/>
          <p:nvPr userDrawn="1"/>
        </p:nvSpPr>
        <p:spPr>
          <a:xfrm>
            <a:off x="-23751" y="-25400"/>
            <a:ext cx="12215751" cy="6883400"/>
          </a:xfrm>
          <a:custGeom>
            <a:avLst/>
            <a:gdLst>
              <a:gd name="connsiteX0" fmla="*/ 9467172 w 9467172"/>
              <a:gd name="connsiteY0" fmla="*/ 0 h 5980768"/>
              <a:gd name="connsiteX1" fmla="*/ 9010819 w 9467172"/>
              <a:gd name="connsiteY1" fmla="*/ 1863 h 5980768"/>
              <a:gd name="connsiteX2" fmla="*/ 9010819 w 9467172"/>
              <a:gd name="connsiteY2" fmla="*/ 1863 h 5980768"/>
              <a:gd name="connsiteX3" fmla="*/ 8559546 w 9467172"/>
              <a:gd name="connsiteY3" fmla="*/ 3725 h 5980768"/>
              <a:gd name="connsiteX4" fmla="*/ 8559546 w 9467172"/>
              <a:gd name="connsiteY4" fmla="*/ 3725 h 5980768"/>
              <a:gd name="connsiteX5" fmla="*/ 8108527 w 9467172"/>
              <a:gd name="connsiteY5" fmla="*/ 5503 h 5980768"/>
              <a:gd name="connsiteX6" fmla="*/ 8108527 w 9467172"/>
              <a:gd name="connsiteY6" fmla="*/ 5503 h 5980768"/>
              <a:gd name="connsiteX7" fmla="*/ 7657677 w 9467172"/>
              <a:gd name="connsiteY7" fmla="*/ 7281 h 5980768"/>
              <a:gd name="connsiteX8" fmla="*/ 7657677 w 9467172"/>
              <a:gd name="connsiteY8" fmla="*/ 7281 h 5980768"/>
              <a:gd name="connsiteX9" fmla="*/ 7206996 w 9467172"/>
              <a:gd name="connsiteY9" fmla="*/ 9059 h 5980768"/>
              <a:gd name="connsiteX10" fmla="*/ 7206996 w 9467172"/>
              <a:gd name="connsiteY10" fmla="*/ 9059 h 5980768"/>
              <a:gd name="connsiteX11" fmla="*/ 6756485 w 9467172"/>
              <a:gd name="connsiteY11" fmla="*/ 10837 h 5980768"/>
              <a:gd name="connsiteX12" fmla="*/ 6756485 w 9467172"/>
              <a:gd name="connsiteY12" fmla="*/ 10837 h 5980768"/>
              <a:gd name="connsiteX13" fmla="*/ 6306227 w 9467172"/>
              <a:gd name="connsiteY13" fmla="*/ 12615 h 5980768"/>
              <a:gd name="connsiteX14" fmla="*/ 6306227 w 9467172"/>
              <a:gd name="connsiteY14" fmla="*/ 12615 h 5980768"/>
              <a:gd name="connsiteX15" fmla="*/ 5856140 w 9467172"/>
              <a:gd name="connsiteY15" fmla="*/ 14393 h 5980768"/>
              <a:gd name="connsiteX16" fmla="*/ 5856140 w 9467172"/>
              <a:gd name="connsiteY16" fmla="*/ 14393 h 5980768"/>
              <a:gd name="connsiteX17" fmla="*/ 5406221 w 9467172"/>
              <a:gd name="connsiteY17" fmla="*/ 16171 h 5980768"/>
              <a:gd name="connsiteX18" fmla="*/ 5406221 w 9467172"/>
              <a:gd name="connsiteY18" fmla="*/ 16171 h 5980768"/>
              <a:gd name="connsiteX19" fmla="*/ 4956472 w 9467172"/>
              <a:gd name="connsiteY19" fmla="*/ 17949 h 5980768"/>
              <a:gd name="connsiteX20" fmla="*/ 4956472 w 9467172"/>
              <a:gd name="connsiteY20" fmla="*/ 17949 h 5980768"/>
              <a:gd name="connsiteX21" fmla="*/ 4506976 w 9467172"/>
              <a:gd name="connsiteY21" fmla="*/ 19727 h 5980768"/>
              <a:gd name="connsiteX22" fmla="*/ 4506976 w 9467172"/>
              <a:gd name="connsiteY22" fmla="*/ 19727 h 5980768"/>
              <a:gd name="connsiteX23" fmla="*/ 4057650 w 9467172"/>
              <a:gd name="connsiteY23" fmla="*/ 21505 h 5980768"/>
              <a:gd name="connsiteX24" fmla="*/ 4057650 w 9467172"/>
              <a:gd name="connsiteY24" fmla="*/ 21505 h 5980768"/>
              <a:gd name="connsiteX25" fmla="*/ 3608493 w 9467172"/>
              <a:gd name="connsiteY25" fmla="*/ 23283 h 5980768"/>
              <a:gd name="connsiteX26" fmla="*/ 3608493 w 9467172"/>
              <a:gd name="connsiteY26" fmla="*/ 23283 h 5980768"/>
              <a:gd name="connsiteX27" fmla="*/ 3159590 w 9467172"/>
              <a:gd name="connsiteY27" fmla="*/ 25061 h 5980768"/>
              <a:gd name="connsiteX28" fmla="*/ 3159590 w 9467172"/>
              <a:gd name="connsiteY28" fmla="*/ 25061 h 5980768"/>
              <a:gd name="connsiteX29" fmla="*/ 2710857 w 9467172"/>
              <a:gd name="connsiteY29" fmla="*/ 26839 h 5980768"/>
              <a:gd name="connsiteX30" fmla="*/ 2710857 w 9467172"/>
              <a:gd name="connsiteY30" fmla="*/ 26839 h 5980768"/>
              <a:gd name="connsiteX31" fmla="*/ 2262293 w 9467172"/>
              <a:gd name="connsiteY31" fmla="*/ 28617 h 5980768"/>
              <a:gd name="connsiteX32" fmla="*/ 2262293 w 9467172"/>
              <a:gd name="connsiteY32" fmla="*/ 28617 h 5980768"/>
              <a:gd name="connsiteX33" fmla="*/ 1813898 w 9467172"/>
              <a:gd name="connsiteY33" fmla="*/ 30395 h 5980768"/>
              <a:gd name="connsiteX34" fmla="*/ 1813898 w 9467172"/>
              <a:gd name="connsiteY34" fmla="*/ 30395 h 5980768"/>
              <a:gd name="connsiteX35" fmla="*/ 1365758 w 9467172"/>
              <a:gd name="connsiteY35" fmla="*/ 32173 h 5980768"/>
              <a:gd name="connsiteX36" fmla="*/ 1365758 w 9467172"/>
              <a:gd name="connsiteY36" fmla="*/ 32173 h 5980768"/>
              <a:gd name="connsiteX37" fmla="*/ 917787 w 9467172"/>
              <a:gd name="connsiteY37" fmla="*/ 33951 h 5980768"/>
              <a:gd name="connsiteX38" fmla="*/ 917787 w 9467172"/>
              <a:gd name="connsiteY38" fmla="*/ 33951 h 5980768"/>
              <a:gd name="connsiteX39" fmla="*/ 469985 w 9467172"/>
              <a:gd name="connsiteY39" fmla="*/ 35729 h 5980768"/>
              <a:gd name="connsiteX40" fmla="*/ 469985 w 9467172"/>
              <a:gd name="connsiteY40" fmla="*/ 35729 h 5980768"/>
              <a:gd name="connsiteX41" fmla="*/ 22352 w 9467172"/>
              <a:gd name="connsiteY41" fmla="*/ 37507 h 5980768"/>
              <a:gd name="connsiteX42" fmla="*/ 20489 w 9467172"/>
              <a:gd name="connsiteY42" fmla="*/ 537887 h 5980768"/>
              <a:gd name="connsiteX43" fmla="*/ 20489 w 9467172"/>
              <a:gd name="connsiteY43" fmla="*/ 537887 h 5980768"/>
              <a:gd name="connsiteX44" fmla="*/ 18627 w 9467172"/>
              <a:gd name="connsiteY44" fmla="*/ 1031748 h 5980768"/>
              <a:gd name="connsiteX45" fmla="*/ 18627 w 9467172"/>
              <a:gd name="connsiteY45" fmla="*/ 1031748 h 5980768"/>
              <a:gd name="connsiteX46" fmla="*/ 16764 w 9467172"/>
              <a:gd name="connsiteY46" fmla="*/ 1519089 h 5980768"/>
              <a:gd name="connsiteX47" fmla="*/ 16764 w 9467172"/>
              <a:gd name="connsiteY47" fmla="*/ 1519089 h 5980768"/>
              <a:gd name="connsiteX48" fmla="*/ 14901 w 9467172"/>
              <a:gd name="connsiteY48" fmla="*/ 2013374 h 5980768"/>
              <a:gd name="connsiteX49" fmla="*/ 14901 w 9467172"/>
              <a:gd name="connsiteY49" fmla="*/ 2013374 h 5980768"/>
              <a:gd name="connsiteX50" fmla="*/ 13038 w 9467172"/>
              <a:gd name="connsiteY50" fmla="*/ 2514516 h 5980768"/>
              <a:gd name="connsiteX51" fmla="*/ 13038 w 9467172"/>
              <a:gd name="connsiteY51" fmla="*/ 2514516 h 5980768"/>
              <a:gd name="connsiteX52" fmla="*/ 11176 w 9467172"/>
              <a:gd name="connsiteY52" fmla="*/ 3002450 h 5980768"/>
              <a:gd name="connsiteX53" fmla="*/ 11176 w 9467172"/>
              <a:gd name="connsiteY53" fmla="*/ 3002450 h 5980768"/>
              <a:gd name="connsiteX54" fmla="*/ 9313 w 9467172"/>
              <a:gd name="connsiteY54" fmla="*/ 3497242 h 5980768"/>
              <a:gd name="connsiteX55" fmla="*/ 9313 w 9467172"/>
              <a:gd name="connsiteY55" fmla="*/ 3497242 h 5980768"/>
              <a:gd name="connsiteX56" fmla="*/ 7450 w 9467172"/>
              <a:gd name="connsiteY56" fmla="*/ 3992203 h 5980768"/>
              <a:gd name="connsiteX57" fmla="*/ 7450 w 9467172"/>
              <a:gd name="connsiteY57" fmla="*/ 3992203 h 5980768"/>
              <a:gd name="connsiteX58" fmla="*/ 7450 w 9467172"/>
              <a:gd name="connsiteY58" fmla="*/ 3996521 h 5980768"/>
              <a:gd name="connsiteX59" fmla="*/ 7450 w 9467172"/>
              <a:gd name="connsiteY59" fmla="*/ 3998892 h 5980768"/>
              <a:gd name="connsiteX60" fmla="*/ 7450 w 9467172"/>
              <a:gd name="connsiteY60" fmla="*/ 3998892 h 5980768"/>
              <a:gd name="connsiteX61" fmla="*/ 5588 w 9467172"/>
              <a:gd name="connsiteY61" fmla="*/ 4494107 h 5980768"/>
              <a:gd name="connsiteX62" fmla="*/ 5588 w 9467172"/>
              <a:gd name="connsiteY62" fmla="*/ 4494107 h 5980768"/>
              <a:gd name="connsiteX63" fmla="*/ 3725 w 9467172"/>
              <a:gd name="connsiteY63" fmla="*/ 4982803 h 5980768"/>
              <a:gd name="connsiteX64" fmla="*/ 3725 w 9467172"/>
              <a:gd name="connsiteY64" fmla="*/ 4982803 h 5980768"/>
              <a:gd name="connsiteX65" fmla="*/ 1863 w 9467172"/>
              <a:gd name="connsiteY65" fmla="*/ 5478357 h 5980768"/>
              <a:gd name="connsiteX66" fmla="*/ 1863 w 9467172"/>
              <a:gd name="connsiteY66" fmla="*/ 5478357 h 5980768"/>
              <a:gd name="connsiteX67" fmla="*/ 0 w 9467172"/>
              <a:gd name="connsiteY67" fmla="*/ 5980769 h 5980768"/>
              <a:gd name="connsiteX68" fmla="*/ 455761 w 9467172"/>
              <a:gd name="connsiteY68" fmla="*/ 5980176 h 5980768"/>
              <a:gd name="connsiteX69" fmla="*/ 455761 w 9467172"/>
              <a:gd name="connsiteY69" fmla="*/ 5980176 h 5980768"/>
              <a:gd name="connsiteX70" fmla="*/ 901023 w 9467172"/>
              <a:gd name="connsiteY70" fmla="*/ 5979584 h 5980768"/>
              <a:gd name="connsiteX71" fmla="*/ 904409 w 9467172"/>
              <a:gd name="connsiteY71" fmla="*/ 5979584 h 5980768"/>
              <a:gd name="connsiteX72" fmla="*/ 904409 w 9467172"/>
              <a:gd name="connsiteY72" fmla="*/ 5979584 h 5980768"/>
              <a:gd name="connsiteX73" fmla="*/ 1349925 w 9467172"/>
              <a:gd name="connsiteY73" fmla="*/ 5978991 h 5980768"/>
              <a:gd name="connsiteX74" fmla="*/ 1353312 w 9467172"/>
              <a:gd name="connsiteY74" fmla="*/ 5978991 h 5980768"/>
              <a:gd name="connsiteX75" fmla="*/ 1353312 w 9467172"/>
              <a:gd name="connsiteY75" fmla="*/ 5978991 h 5980768"/>
              <a:gd name="connsiteX76" fmla="*/ 1799082 w 9467172"/>
              <a:gd name="connsiteY76" fmla="*/ 5978399 h 5980768"/>
              <a:gd name="connsiteX77" fmla="*/ 1802384 w 9467172"/>
              <a:gd name="connsiteY77" fmla="*/ 5978399 h 5980768"/>
              <a:gd name="connsiteX78" fmla="*/ 1802384 w 9467172"/>
              <a:gd name="connsiteY78" fmla="*/ 5978399 h 5980768"/>
              <a:gd name="connsiteX79" fmla="*/ 2248408 w 9467172"/>
              <a:gd name="connsiteY79" fmla="*/ 5977806 h 5980768"/>
              <a:gd name="connsiteX80" fmla="*/ 2251625 w 9467172"/>
              <a:gd name="connsiteY80" fmla="*/ 5977806 h 5980768"/>
              <a:gd name="connsiteX81" fmla="*/ 2251625 w 9467172"/>
              <a:gd name="connsiteY81" fmla="*/ 5977806 h 5980768"/>
              <a:gd name="connsiteX82" fmla="*/ 2697903 w 9467172"/>
              <a:gd name="connsiteY82" fmla="*/ 5977213 h 5980768"/>
              <a:gd name="connsiteX83" fmla="*/ 2701121 w 9467172"/>
              <a:gd name="connsiteY83" fmla="*/ 5977213 h 5980768"/>
              <a:gd name="connsiteX84" fmla="*/ 2701121 w 9467172"/>
              <a:gd name="connsiteY84" fmla="*/ 5977213 h 5980768"/>
              <a:gd name="connsiteX85" fmla="*/ 3147653 w 9467172"/>
              <a:gd name="connsiteY85" fmla="*/ 5976621 h 5980768"/>
              <a:gd name="connsiteX86" fmla="*/ 3150785 w 9467172"/>
              <a:gd name="connsiteY86" fmla="*/ 5976621 h 5980768"/>
              <a:gd name="connsiteX87" fmla="*/ 3150785 w 9467172"/>
              <a:gd name="connsiteY87" fmla="*/ 5976621 h 5980768"/>
              <a:gd name="connsiteX88" fmla="*/ 3597571 w 9467172"/>
              <a:gd name="connsiteY88" fmla="*/ 5976028 h 5980768"/>
              <a:gd name="connsiteX89" fmla="*/ 3600619 w 9467172"/>
              <a:gd name="connsiteY89" fmla="*/ 5976028 h 5980768"/>
              <a:gd name="connsiteX90" fmla="*/ 3600619 w 9467172"/>
              <a:gd name="connsiteY90" fmla="*/ 5976028 h 5980768"/>
              <a:gd name="connsiteX91" fmla="*/ 4047659 w 9467172"/>
              <a:gd name="connsiteY91" fmla="*/ 5975435 h 5980768"/>
              <a:gd name="connsiteX92" fmla="*/ 4050707 w 9467172"/>
              <a:gd name="connsiteY92" fmla="*/ 5975435 h 5980768"/>
              <a:gd name="connsiteX93" fmla="*/ 4050707 w 9467172"/>
              <a:gd name="connsiteY93" fmla="*/ 5975435 h 5980768"/>
              <a:gd name="connsiteX94" fmla="*/ 4498001 w 9467172"/>
              <a:gd name="connsiteY94" fmla="*/ 5974842 h 5980768"/>
              <a:gd name="connsiteX95" fmla="*/ 4500965 w 9467172"/>
              <a:gd name="connsiteY95" fmla="*/ 5974842 h 5980768"/>
              <a:gd name="connsiteX96" fmla="*/ 4500965 w 9467172"/>
              <a:gd name="connsiteY96" fmla="*/ 5974842 h 5980768"/>
              <a:gd name="connsiteX97" fmla="*/ 4948513 w 9467172"/>
              <a:gd name="connsiteY97" fmla="*/ 5974250 h 5980768"/>
              <a:gd name="connsiteX98" fmla="*/ 4951391 w 9467172"/>
              <a:gd name="connsiteY98" fmla="*/ 5974250 h 5980768"/>
              <a:gd name="connsiteX99" fmla="*/ 4951391 w 9467172"/>
              <a:gd name="connsiteY99" fmla="*/ 5974250 h 5980768"/>
              <a:gd name="connsiteX100" fmla="*/ 5399193 w 9467172"/>
              <a:gd name="connsiteY100" fmla="*/ 5973657 h 5980768"/>
              <a:gd name="connsiteX101" fmla="*/ 5402072 w 9467172"/>
              <a:gd name="connsiteY101" fmla="*/ 5973657 h 5980768"/>
              <a:gd name="connsiteX102" fmla="*/ 5402072 w 9467172"/>
              <a:gd name="connsiteY102" fmla="*/ 5973657 h 5980768"/>
              <a:gd name="connsiteX103" fmla="*/ 5850043 w 9467172"/>
              <a:gd name="connsiteY103" fmla="*/ 5973065 h 5980768"/>
              <a:gd name="connsiteX104" fmla="*/ 5852838 w 9467172"/>
              <a:gd name="connsiteY104" fmla="*/ 5973065 h 5980768"/>
              <a:gd name="connsiteX105" fmla="*/ 5852838 w 9467172"/>
              <a:gd name="connsiteY105" fmla="*/ 5973065 h 5980768"/>
              <a:gd name="connsiteX106" fmla="*/ 6301063 w 9467172"/>
              <a:gd name="connsiteY106" fmla="*/ 5972472 h 5980768"/>
              <a:gd name="connsiteX107" fmla="*/ 6303772 w 9467172"/>
              <a:gd name="connsiteY107" fmla="*/ 5972472 h 5980768"/>
              <a:gd name="connsiteX108" fmla="*/ 6303772 w 9467172"/>
              <a:gd name="connsiteY108" fmla="*/ 5972472 h 5980768"/>
              <a:gd name="connsiteX109" fmla="*/ 6752252 w 9467172"/>
              <a:gd name="connsiteY109" fmla="*/ 5971879 h 5980768"/>
              <a:gd name="connsiteX110" fmla="*/ 6754961 w 9467172"/>
              <a:gd name="connsiteY110" fmla="*/ 5971879 h 5980768"/>
              <a:gd name="connsiteX111" fmla="*/ 6754961 w 9467172"/>
              <a:gd name="connsiteY111" fmla="*/ 5971879 h 5980768"/>
              <a:gd name="connsiteX112" fmla="*/ 7203694 w 9467172"/>
              <a:gd name="connsiteY112" fmla="*/ 5971287 h 5980768"/>
              <a:gd name="connsiteX113" fmla="*/ 7206319 w 9467172"/>
              <a:gd name="connsiteY113" fmla="*/ 5971287 h 5980768"/>
              <a:gd name="connsiteX114" fmla="*/ 7206319 w 9467172"/>
              <a:gd name="connsiteY114" fmla="*/ 5971287 h 5980768"/>
              <a:gd name="connsiteX115" fmla="*/ 7655306 w 9467172"/>
              <a:gd name="connsiteY115" fmla="*/ 5970694 h 5980768"/>
              <a:gd name="connsiteX116" fmla="*/ 7657931 w 9467172"/>
              <a:gd name="connsiteY116" fmla="*/ 5970694 h 5980768"/>
              <a:gd name="connsiteX117" fmla="*/ 7657931 w 9467172"/>
              <a:gd name="connsiteY117" fmla="*/ 5970694 h 5980768"/>
              <a:gd name="connsiteX118" fmla="*/ 8107172 w 9467172"/>
              <a:gd name="connsiteY118" fmla="*/ 5970101 h 5980768"/>
              <a:gd name="connsiteX119" fmla="*/ 8109712 w 9467172"/>
              <a:gd name="connsiteY119" fmla="*/ 5970101 h 5980768"/>
              <a:gd name="connsiteX120" fmla="*/ 8109712 w 9467172"/>
              <a:gd name="connsiteY120" fmla="*/ 5970101 h 5980768"/>
              <a:gd name="connsiteX121" fmla="*/ 8559207 w 9467172"/>
              <a:gd name="connsiteY121" fmla="*/ 5969508 h 5980768"/>
              <a:gd name="connsiteX122" fmla="*/ 8561663 w 9467172"/>
              <a:gd name="connsiteY122" fmla="*/ 5969508 h 5980768"/>
              <a:gd name="connsiteX123" fmla="*/ 8561663 w 9467172"/>
              <a:gd name="connsiteY123" fmla="*/ 5969508 h 5980768"/>
              <a:gd name="connsiteX124" fmla="*/ 9011412 w 9467172"/>
              <a:gd name="connsiteY124" fmla="*/ 5968916 h 5980768"/>
              <a:gd name="connsiteX125" fmla="*/ 9013868 w 9467172"/>
              <a:gd name="connsiteY125" fmla="*/ 5968916 h 5980768"/>
              <a:gd name="connsiteX126" fmla="*/ 9013868 w 9467172"/>
              <a:gd name="connsiteY126" fmla="*/ 5968916 h 5980768"/>
              <a:gd name="connsiteX127" fmla="*/ 9463870 w 9467172"/>
              <a:gd name="connsiteY127" fmla="*/ 5968323 h 5980768"/>
              <a:gd name="connsiteX128" fmla="*/ 9466241 w 9467172"/>
              <a:gd name="connsiteY128" fmla="*/ 5968323 h 5980768"/>
              <a:gd name="connsiteX129" fmla="*/ 9466241 w 9467172"/>
              <a:gd name="connsiteY129" fmla="*/ 5467689 h 5980768"/>
              <a:gd name="connsiteX130" fmla="*/ 9466241 w 9467172"/>
              <a:gd name="connsiteY130" fmla="*/ 5464895 h 5980768"/>
              <a:gd name="connsiteX131" fmla="*/ 9466241 w 9467172"/>
              <a:gd name="connsiteY131" fmla="*/ 5464895 h 5980768"/>
              <a:gd name="connsiteX132" fmla="*/ 9466241 w 9467172"/>
              <a:gd name="connsiteY132" fmla="*/ 4972558 h 5980768"/>
              <a:gd name="connsiteX133" fmla="*/ 9466241 w 9467172"/>
              <a:gd name="connsiteY133" fmla="*/ 4972558 h 5980768"/>
              <a:gd name="connsiteX134" fmla="*/ 9466241 w 9467172"/>
              <a:gd name="connsiteY134" fmla="*/ 4474973 h 5980768"/>
              <a:gd name="connsiteX135" fmla="*/ 9466241 w 9467172"/>
              <a:gd name="connsiteY135" fmla="*/ 4474973 h 5980768"/>
              <a:gd name="connsiteX136" fmla="*/ 9466241 w 9467172"/>
              <a:gd name="connsiteY136" fmla="*/ 3977556 h 5980768"/>
              <a:gd name="connsiteX137" fmla="*/ 9466326 w 9467172"/>
              <a:gd name="connsiteY137" fmla="*/ 3977556 h 5980768"/>
              <a:gd name="connsiteX138" fmla="*/ 9466326 w 9467172"/>
              <a:gd name="connsiteY138" fmla="*/ 3480308 h 5980768"/>
              <a:gd name="connsiteX139" fmla="*/ 9466326 w 9467172"/>
              <a:gd name="connsiteY139" fmla="*/ 3480308 h 5980768"/>
              <a:gd name="connsiteX140" fmla="*/ 9466326 w 9467172"/>
              <a:gd name="connsiteY140" fmla="*/ 2980775 h 5980768"/>
              <a:gd name="connsiteX141" fmla="*/ 9466326 w 9467172"/>
              <a:gd name="connsiteY141" fmla="*/ 2977812 h 5980768"/>
              <a:gd name="connsiteX142" fmla="*/ 9466326 w 9467172"/>
              <a:gd name="connsiteY142" fmla="*/ 2977812 h 5980768"/>
              <a:gd name="connsiteX143" fmla="*/ 9466326 w 9467172"/>
              <a:gd name="connsiteY143" fmla="*/ 2486406 h 5980768"/>
              <a:gd name="connsiteX144" fmla="*/ 9466326 w 9467172"/>
              <a:gd name="connsiteY144" fmla="*/ 2486406 h 5980768"/>
              <a:gd name="connsiteX145" fmla="*/ 9466326 w 9467172"/>
              <a:gd name="connsiteY145" fmla="*/ 1989751 h 5980768"/>
              <a:gd name="connsiteX146" fmla="*/ 9466326 w 9467172"/>
              <a:gd name="connsiteY146" fmla="*/ 1989751 h 5980768"/>
              <a:gd name="connsiteX147" fmla="*/ 9466326 w 9467172"/>
              <a:gd name="connsiteY147" fmla="*/ 1986449 h 5980768"/>
              <a:gd name="connsiteX148" fmla="*/ 9466326 w 9467172"/>
              <a:gd name="connsiteY148" fmla="*/ 1984248 h 5980768"/>
              <a:gd name="connsiteX149" fmla="*/ 9466326 w 9467172"/>
              <a:gd name="connsiteY149" fmla="*/ 1984248 h 5980768"/>
              <a:gd name="connsiteX150" fmla="*/ 9466326 w 9467172"/>
              <a:gd name="connsiteY150" fmla="*/ 1487763 h 5980768"/>
              <a:gd name="connsiteX151" fmla="*/ 9466326 w 9467172"/>
              <a:gd name="connsiteY151" fmla="*/ 1487763 h 5980768"/>
              <a:gd name="connsiteX152" fmla="*/ 9466326 w 9467172"/>
              <a:gd name="connsiteY152" fmla="*/ 996950 h 5980768"/>
              <a:gd name="connsiteX153" fmla="*/ 9466326 w 9467172"/>
              <a:gd name="connsiteY153" fmla="*/ 996950 h 5980768"/>
              <a:gd name="connsiteX154" fmla="*/ 9466326 w 9467172"/>
              <a:gd name="connsiteY154" fmla="*/ 495300 h 5980768"/>
              <a:gd name="connsiteX155" fmla="*/ 9466326 w 9467172"/>
              <a:gd name="connsiteY155" fmla="*/ 495300 h 5980768"/>
              <a:gd name="connsiteX156" fmla="*/ 9466326 w 9467172"/>
              <a:gd name="connsiteY156" fmla="*/ 0 h 5980768"/>
              <a:gd name="connsiteX157" fmla="*/ 9461753 w 9467172"/>
              <a:gd name="connsiteY157" fmla="*/ 2983908 h 5980768"/>
              <a:gd name="connsiteX158" fmla="*/ 9461753 w 9467172"/>
              <a:gd name="connsiteY158" fmla="*/ 3475482 h 5980768"/>
              <a:gd name="connsiteX159" fmla="*/ 9239335 w 9467172"/>
              <a:gd name="connsiteY159" fmla="*/ 3475990 h 5980768"/>
              <a:gd name="connsiteX160" fmla="*/ 9014629 w 9467172"/>
              <a:gd name="connsiteY160" fmla="*/ 3476498 h 5980768"/>
              <a:gd name="connsiteX161" fmla="*/ 9014799 w 9467172"/>
              <a:gd name="connsiteY161" fmla="*/ 2985093 h 5980768"/>
              <a:gd name="connsiteX162" fmla="*/ 9239419 w 9467172"/>
              <a:gd name="connsiteY162" fmla="*/ 2984500 h 5980768"/>
              <a:gd name="connsiteX163" fmla="*/ 9461753 w 9467172"/>
              <a:gd name="connsiteY163" fmla="*/ 2983908 h 5980768"/>
              <a:gd name="connsiteX164" fmla="*/ 9238911 w 9467172"/>
              <a:gd name="connsiteY164" fmla="*/ 4968071 h 5980768"/>
              <a:gd name="connsiteX165" fmla="*/ 9014121 w 9467172"/>
              <a:gd name="connsiteY165" fmla="*/ 4968410 h 5980768"/>
              <a:gd name="connsiteX166" fmla="*/ 9014121 w 9467172"/>
              <a:gd name="connsiteY166" fmla="*/ 4722368 h 5980768"/>
              <a:gd name="connsiteX167" fmla="*/ 9014290 w 9467172"/>
              <a:gd name="connsiteY167" fmla="*/ 4476412 h 5980768"/>
              <a:gd name="connsiteX168" fmla="*/ 9135449 w 9467172"/>
              <a:gd name="connsiteY168" fmla="*/ 4476158 h 5980768"/>
              <a:gd name="connsiteX169" fmla="*/ 9461585 w 9467172"/>
              <a:gd name="connsiteY169" fmla="*/ 4475481 h 5980768"/>
              <a:gd name="connsiteX170" fmla="*/ 9461585 w 9467172"/>
              <a:gd name="connsiteY170" fmla="*/ 4967648 h 5980768"/>
              <a:gd name="connsiteX171" fmla="*/ 9238996 w 9467172"/>
              <a:gd name="connsiteY171" fmla="*/ 4967986 h 5980768"/>
              <a:gd name="connsiteX172" fmla="*/ 457538 w 9467172"/>
              <a:gd name="connsiteY172" fmla="*/ 5478357 h 5980768"/>
              <a:gd name="connsiteX173" fmla="*/ 458046 w 9467172"/>
              <a:gd name="connsiteY173" fmla="*/ 5339165 h 5980768"/>
              <a:gd name="connsiteX174" fmla="*/ 459317 w 9467172"/>
              <a:gd name="connsiteY174" fmla="*/ 4989323 h 5980768"/>
              <a:gd name="connsiteX175" fmla="*/ 680974 w 9467172"/>
              <a:gd name="connsiteY175" fmla="*/ 4988899 h 5980768"/>
              <a:gd name="connsiteX176" fmla="*/ 900769 w 9467172"/>
              <a:gd name="connsiteY176" fmla="*/ 4988476 h 5980768"/>
              <a:gd name="connsiteX177" fmla="*/ 899583 w 9467172"/>
              <a:gd name="connsiteY177" fmla="*/ 5342213 h 5980768"/>
              <a:gd name="connsiteX178" fmla="*/ 899075 w 9467172"/>
              <a:gd name="connsiteY178" fmla="*/ 5477680 h 5980768"/>
              <a:gd name="connsiteX179" fmla="*/ 679196 w 9467172"/>
              <a:gd name="connsiteY179" fmla="*/ 5478018 h 5980768"/>
              <a:gd name="connsiteX180" fmla="*/ 457454 w 9467172"/>
              <a:gd name="connsiteY180" fmla="*/ 5478357 h 5980768"/>
              <a:gd name="connsiteX181" fmla="*/ 475319 w 9467172"/>
              <a:gd name="connsiteY181" fmla="*/ 536787 h 5980768"/>
              <a:gd name="connsiteX182" fmla="*/ 696637 w 9467172"/>
              <a:gd name="connsiteY182" fmla="*/ 535940 h 5980768"/>
              <a:gd name="connsiteX183" fmla="*/ 916093 w 9467172"/>
              <a:gd name="connsiteY183" fmla="*/ 535093 h 5980768"/>
              <a:gd name="connsiteX184" fmla="*/ 915331 w 9467172"/>
              <a:gd name="connsiteY184" fmla="*/ 753279 h 5980768"/>
              <a:gd name="connsiteX185" fmla="*/ 914400 w 9467172"/>
              <a:gd name="connsiteY185" fmla="*/ 1022604 h 5980768"/>
              <a:gd name="connsiteX186" fmla="*/ 473541 w 9467172"/>
              <a:gd name="connsiteY186" fmla="*/ 1024213 h 5980768"/>
              <a:gd name="connsiteX187" fmla="*/ 474472 w 9467172"/>
              <a:gd name="connsiteY187" fmla="*/ 754634 h 5980768"/>
              <a:gd name="connsiteX188" fmla="*/ 475234 w 9467172"/>
              <a:gd name="connsiteY188" fmla="*/ 536871 h 5980768"/>
              <a:gd name="connsiteX189" fmla="*/ 9009126 w 9467172"/>
              <a:gd name="connsiteY189" fmla="*/ 4968494 h 5980768"/>
              <a:gd name="connsiteX190" fmla="*/ 8786791 w 9467172"/>
              <a:gd name="connsiteY190" fmla="*/ 4968833 h 5980768"/>
              <a:gd name="connsiteX191" fmla="*/ 8562170 w 9467172"/>
              <a:gd name="connsiteY191" fmla="*/ 4969172 h 5980768"/>
              <a:gd name="connsiteX192" fmla="*/ 8562170 w 9467172"/>
              <a:gd name="connsiteY192" fmla="*/ 4723215 h 5980768"/>
              <a:gd name="connsiteX193" fmla="*/ 8562424 w 9467172"/>
              <a:gd name="connsiteY193" fmla="*/ 4477343 h 5980768"/>
              <a:gd name="connsiteX194" fmla="*/ 8686716 w 9467172"/>
              <a:gd name="connsiteY194" fmla="*/ 4477089 h 5980768"/>
              <a:gd name="connsiteX195" fmla="*/ 9009380 w 9467172"/>
              <a:gd name="connsiteY195" fmla="*/ 4476412 h 5980768"/>
              <a:gd name="connsiteX196" fmla="*/ 9009380 w 9467172"/>
              <a:gd name="connsiteY196" fmla="*/ 4722368 h 5980768"/>
              <a:gd name="connsiteX197" fmla="*/ 9009211 w 9467172"/>
              <a:gd name="connsiteY197" fmla="*/ 4968410 h 5980768"/>
              <a:gd name="connsiteX198" fmla="*/ 686223 w 9467172"/>
              <a:gd name="connsiteY198" fmla="*/ 3502914 h 5980768"/>
              <a:gd name="connsiteX199" fmla="*/ 905933 w 9467172"/>
              <a:gd name="connsiteY199" fmla="*/ 3502406 h 5980768"/>
              <a:gd name="connsiteX200" fmla="*/ 904663 w 9467172"/>
              <a:gd name="connsiteY200" fmla="*/ 3859784 h 5980768"/>
              <a:gd name="connsiteX201" fmla="*/ 904240 w 9467172"/>
              <a:gd name="connsiteY201" fmla="*/ 3991018 h 5980768"/>
              <a:gd name="connsiteX202" fmla="*/ 684530 w 9467172"/>
              <a:gd name="connsiteY202" fmla="*/ 3991526 h 5980768"/>
              <a:gd name="connsiteX203" fmla="*/ 462957 w 9467172"/>
              <a:gd name="connsiteY203" fmla="*/ 3992034 h 5980768"/>
              <a:gd name="connsiteX204" fmla="*/ 464735 w 9467172"/>
              <a:gd name="connsiteY204" fmla="*/ 3503592 h 5980768"/>
              <a:gd name="connsiteX205" fmla="*/ 686308 w 9467172"/>
              <a:gd name="connsiteY205" fmla="*/ 3502999 h 5980768"/>
              <a:gd name="connsiteX206" fmla="*/ 8787638 w 9467172"/>
              <a:gd name="connsiteY206" fmla="*/ 2980182 h 5980768"/>
              <a:gd name="connsiteX207" fmla="*/ 8563186 w 9467172"/>
              <a:gd name="connsiteY207" fmla="*/ 2980775 h 5980768"/>
              <a:gd name="connsiteX208" fmla="*/ 8563440 w 9467172"/>
              <a:gd name="connsiteY208" fmla="*/ 2489708 h 5980768"/>
              <a:gd name="connsiteX209" fmla="*/ 8563440 w 9467172"/>
              <a:gd name="connsiteY209" fmla="*/ 2489708 h 5980768"/>
              <a:gd name="connsiteX210" fmla="*/ 9010057 w 9467172"/>
              <a:gd name="connsiteY210" fmla="*/ 2488354 h 5980768"/>
              <a:gd name="connsiteX211" fmla="*/ 9009888 w 9467172"/>
              <a:gd name="connsiteY211" fmla="*/ 2979590 h 5980768"/>
              <a:gd name="connsiteX212" fmla="*/ 8787722 w 9467172"/>
              <a:gd name="connsiteY212" fmla="*/ 2980182 h 5980768"/>
              <a:gd name="connsiteX213" fmla="*/ 8557260 w 9467172"/>
              <a:gd name="connsiteY213" fmla="*/ 4471840 h 5980768"/>
              <a:gd name="connsiteX214" fmla="*/ 8437456 w 9467172"/>
              <a:gd name="connsiteY214" fmla="*/ 4472094 h 5980768"/>
              <a:gd name="connsiteX215" fmla="*/ 8110643 w 9467172"/>
              <a:gd name="connsiteY215" fmla="*/ 4472686 h 5980768"/>
              <a:gd name="connsiteX216" fmla="*/ 8110643 w 9467172"/>
              <a:gd name="connsiteY216" fmla="*/ 4373034 h 5980768"/>
              <a:gd name="connsiteX217" fmla="*/ 8110982 w 9467172"/>
              <a:gd name="connsiteY217" fmla="*/ 3981196 h 5980768"/>
              <a:gd name="connsiteX218" fmla="*/ 8557514 w 9467172"/>
              <a:gd name="connsiteY218" fmla="*/ 3980180 h 5980768"/>
              <a:gd name="connsiteX219" fmla="*/ 8557345 w 9467172"/>
              <a:gd name="connsiteY219" fmla="*/ 4283541 h 5980768"/>
              <a:gd name="connsiteX220" fmla="*/ 8557345 w 9467172"/>
              <a:gd name="connsiteY220" fmla="*/ 4471755 h 5980768"/>
              <a:gd name="connsiteX221" fmla="*/ 466429 w 9467172"/>
              <a:gd name="connsiteY221" fmla="*/ 3001857 h 5980768"/>
              <a:gd name="connsiteX222" fmla="*/ 468207 w 9467172"/>
              <a:gd name="connsiteY222" fmla="*/ 2513754 h 5980768"/>
              <a:gd name="connsiteX223" fmla="*/ 909320 w 9467172"/>
              <a:gd name="connsiteY223" fmla="*/ 2512484 h 5980768"/>
              <a:gd name="connsiteX224" fmla="*/ 907627 w 9467172"/>
              <a:gd name="connsiteY224" fmla="*/ 3000756 h 5980768"/>
              <a:gd name="connsiteX225" fmla="*/ 688001 w 9467172"/>
              <a:gd name="connsiteY225" fmla="*/ 3001349 h 5980768"/>
              <a:gd name="connsiteX226" fmla="*/ 466513 w 9467172"/>
              <a:gd name="connsiteY226" fmla="*/ 3001942 h 5980768"/>
              <a:gd name="connsiteX227" fmla="*/ 1359747 w 9467172"/>
              <a:gd name="connsiteY227" fmla="*/ 3990002 h 5980768"/>
              <a:gd name="connsiteX228" fmla="*/ 1361355 w 9467172"/>
              <a:gd name="connsiteY228" fmla="*/ 3501221 h 5980768"/>
              <a:gd name="connsiteX229" fmla="*/ 1583267 w 9467172"/>
              <a:gd name="connsiteY229" fmla="*/ 3500628 h 5980768"/>
              <a:gd name="connsiteX230" fmla="*/ 1803231 w 9467172"/>
              <a:gd name="connsiteY230" fmla="*/ 3500120 h 5980768"/>
              <a:gd name="connsiteX231" fmla="*/ 1802130 w 9467172"/>
              <a:gd name="connsiteY231" fmla="*/ 3857498 h 5980768"/>
              <a:gd name="connsiteX232" fmla="*/ 1801706 w 9467172"/>
              <a:gd name="connsiteY232" fmla="*/ 3989070 h 5980768"/>
              <a:gd name="connsiteX233" fmla="*/ 1581658 w 9467172"/>
              <a:gd name="connsiteY233" fmla="*/ 3989578 h 5980768"/>
              <a:gd name="connsiteX234" fmla="*/ 1359747 w 9467172"/>
              <a:gd name="connsiteY234" fmla="*/ 3990086 h 5980768"/>
              <a:gd name="connsiteX235" fmla="*/ 1367875 w 9467172"/>
              <a:gd name="connsiteY235" fmla="*/ 1515280 h 5980768"/>
              <a:gd name="connsiteX236" fmla="*/ 1369483 w 9467172"/>
              <a:gd name="connsiteY236" fmla="*/ 1027430 h 5980768"/>
              <a:gd name="connsiteX237" fmla="*/ 1810935 w 9467172"/>
              <a:gd name="connsiteY237" fmla="*/ 1025821 h 5980768"/>
              <a:gd name="connsiteX238" fmla="*/ 1809411 w 9467172"/>
              <a:gd name="connsiteY238" fmla="*/ 1513840 h 5980768"/>
              <a:gd name="connsiteX239" fmla="*/ 1589617 w 9467172"/>
              <a:gd name="connsiteY239" fmla="*/ 1514602 h 5980768"/>
              <a:gd name="connsiteX240" fmla="*/ 1367875 w 9467172"/>
              <a:gd name="connsiteY240" fmla="*/ 1515364 h 5980768"/>
              <a:gd name="connsiteX241" fmla="*/ 2714667 w 9467172"/>
              <a:gd name="connsiteY241" fmla="*/ 1022435 h 5980768"/>
              <a:gd name="connsiteX242" fmla="*/ 3157051 w 9467172"/>
              <a:gd name="connsiteY242" fmla="*/ 1020826 h 5980768"/>
              <a:gd name="connsiteX243" fmla="*/ 3155781 w 9467172"/>
              <a:gd name="connsiteY243" fmla="*/ 1509353 h 5980768"/>
              <a:gd name="connsiteX244" fmla="*/ 2920323 w 9467172"/>
              <a:gd name="connsiteY244" fmla="*/ 1510115 h 5980768"/>
              <a:gd name="connsiteX245" fmla="*/ 2713228 w 9467172"/>
              <a:gd name="connsiteY245" fmla="*/ 1510792 h 5980768"/>
              <a:gd name="connsiteX246" fmla="*/ 2713398 w 9467172"/>
              <a:gd name="connsiteY246" fmla="*/ 1448562 h 5980768"/>
              <a:gd name="connsiteX247" fmla="*/ 2714582 w 9467172"/>
              <a:gd name="connsiteY247" fmla="*/ 1022435 h 5980768"/>
              <a:gd name="connsiteX248" fmla="*/ 8558784 w 9467172"/>
              <a:gd name="connsiteY248" fmla="*/ 1491403 h 5980768"/>
              <a:gd name="connsiteX249" fmla="*/ 8112675 w 9467172"/>
              <a:gd name="connsiteY249" fmla="*/ 1492843 h 5980768"/>
              <a:gd name="connsiteX250" fmla="*/ 8113014 w 9467172"/>
              <a:gd name="connsiteY250" fmla="*/ 1002538 h 5980768"/>
              <a:gd name="connsiteX251" fmla="*/ 8559038 w 9467172"/>
              <a:gd name="connsiteY251" fmla="*/ 1000929 h 5980768"/>
              <a:gd name="connsiteX252" fmla="*/ 8558784 w 9467172"/>
              <a:gd name="connsiteY252" fmla="*/ 1491403 h 5980768"/>
              <a:gd name="connsiteX253" fmla="*/ 2258822 w 9467172"/>
              <a:gd name="connsiteY253" fmla="*/ 3492585 h 5980768"/>
              <a:gd name="connsiteX254" fmla="*/ 2259499 w 9467172"/>
              <a:gd name="connsiteY254" fmla="*/ 3248068 h 5980768"/>
              <a:gd name="connsiteX255" fmla="*/ 2260177 w 9467172"/>
              <a:gd name="connsiteY255" fmla="*/ 3003635 h 5980768"/>
              <a:gd name="connsiteX256" fmla="*/ 2702560 w 9467172"/>
              <a:gd name="connsiteY256" fmla="*/ 3002450 h 5980768"/>
              <a:gd name="connsiteX257" fmla="*/ 2701882 w 9467172"/>
              <a:gd name="connsiteY257" fmla="*/ 3262884 h 5980768"/>
              <a:gd name="connsiteX258" fmla="*/ 2701290 w 9467172"/>
              <a:gd name="connsiteY258" fmla="*/ 3491569 h 5980768"/>
              <a:gd name="connsiteX259" fmla="*/ 2480987 w 9467172"/>
              <a:gd name="connsiteY259" fmla="*/ 3492077 h 5980768"/>
              <a:gd name="connsiteX260" fmla="*/ 2258737 w 9467172"/>
              <a:gd name="connsiteY260" fmla="*/ 3492585 h 5980768"/>
              <a:gd name="connsiteX261" fmla="*/ 2264579 w 9467172"/>
              <a:gd name="connsiteY261" fmla="*/ 1518751 h 5980768"/>
              <a:gd name="connsiteX262" fmla="*/ 2486660 w 9467172"/>
              <a:gd name="connsiteY262" fmla="*/ 1517989 h 5980768"/>
              <a:gd name="connsiteX263" fmla="*/ 2706793 w 9467172"/>
              <a:gd name="connsiteY263" fmla="*/ 1517227 h 5980768"/>
              <a:gd name="connsiteX264" fmla="*/ 2705693 w 9467172"/>
              <a:gd name="connsiteY264" fmla="*/ 1925405 h 5980768"/>
              <a:gd name="connsiteX265" fmla="*/ 2705439 w 9467172"/>
              <a:gd name="connsiteY265" fmla="*/ 2005753 h 5980768"/>
              <a:gd name="connsiteX266" fmla="*/ 2485306 w 9467172"/>
              <a:gd name="connsiteY266" fmla="*/ 2006431 h 5980768"/>
              <a:gd name="connsiteX267" fmla="*/ 2263225 w 9467172"/>
              <a:gd name="connsiteY267" fmla="*/ 2007108 h 5980768"/>
              <a:gd name="connsiteX268" fmla="*/ 2263479 w 9467172"/>
              <a:gd name="connsiteY268" fmla="*/ 1928792 h 5980768"/>
              <a:gd name="connsiteX269" fmla="*/ 2264664 w 9467172"/>
              <a:gd name="connsiteY269" fmla="*/ 1518751 h 5980768"/>
              <a:gd name="connsiteX270" fmla="*/ 6751743 w 9467172"/>
              <a:gd name="connsiteY270" fmla="*/ 3978487 h 5980768"/>
              <a:gd name="connsiteX271" fmla="*/ 6306397 w 9467172"/>
              <a:gd name="connsiteY271" fmla="*/ 3979418 h 5980768"/>
              <a:gd name="connsiteX272" fmla="*/ 6306651 w 9467172"/>
              <a:gd name="connsiteY272" fmla="*/ 3774948 h 5980768"/>
              <a:gd name="connsiteX273" fmla="*/ 6307074 w 9467172"/>
              <a:gd name="connsiteY273" fmla="*/ 3488775 h 5980768"/>
              <a:gd name="connsiteX274" fmla="*/ 6530764 w 9467172"/>
              <a:gd name="connsiteY274" fmla="*/ 3488182 h 5980768"/>
              <a:gd name="connsiteX275" fmla="*/ 6752336 w 9467172"/>
              <a:gd name="connsiteY275" fmla="*/ 3487590 h 5980768"/>
              <a:gd name="connsiteX276" fmla="*/ 6752167 w 9467172"/>
              <a:gd name="connsiteY276" fmla="*/ 3659209 h 5980768"/>
              <a:gd name="connsiteX277" fmla="*/ 6751743 w 9467172"/>
              <a:gd name="connsiteY277" fmla="*/ 3978318 h 5980768"/>
              <a:gd name="connsiteX278" fmla="*/ 6300724 w 9467172"/>
              <a:gd name="connsiteY278" fmla="*/ 3979418 h 5980768"/>
              <a:gd name="connsiteX279" fmla="*/ 5855716 w 9467172"/>
              <a:gd name="connsiteY279" fmla="*/ 3980350 h 5980768"/>
              <a:gd name="connsiteX280" fmla="*/ 5856055 w 9467172"/>
              <a:gd name="connsiteY280" fmla="*/ 3775626 h 5980768"/>
              <a:gd name="connsiteX281" fmla="*/ 5856478 w 9467172"/>
              <a:gd name="connsiteY281" fmla="*/ 3489876 h 5980768"/>
              <a:gd name="connsiteX282" fmla="*/ 6079998 w 9467172"/>
              <a:gd name="connsiteY282" fmla="*/ 3489283 h 5980768"/>
              <a:gd name="connsiteX283" fmla="*/ 6301402 w 9467172"/>
              <a:gd name="connsiteY283" fmla="*/ 3488690 h 5980768"/>
              <a:gd name="connsiteX284" fmla="*/ 6301148 w 9467172"/>
              <a:gd name="connsiteY284" fmla="*/ 3658786 h 5980768"/>
              <a:gd name="connsiteX285" fmla="*/ 6300724 w 9467172"/>
              <a:gd name="connsiteY285" fmla="*/ 3979334 h 5980768"/>
              <a:gd name="connsiteX286" fmla="*/ 5849959 w 9467172"/>
              <a:gd name="connsiteY286" fmla="*/ 3980350 h 5980768"/>
              <a:gd name="connsiteX287" fmla="*/ 5405205 w 9467172"/>
              <a:gd name="connsiteY287" fmla="*/ 3981281 h 5980768"/>
              <a:gd name="connsiteX288" fmla="*/ 5405543 w 9467172"/>
              <a:gd name="connsiteY288" fmla="*/ 3776811 h 5980768"/>
              <a:gd name="connsiteX289" fmla="*/ 5406051 w 9467172"/>
              <a:gd name="connsiteY289" fmla="*/ 3490976 h 5980768"/>
              <a:gd name="connsiteX290" fmla="*/ 5629402 w 9467172"/>
              <a:gd name="connsiteY290" fmla="*/ 3490384 h 5980768"/>
              <a:gd name="connsiteX291" fmla="*/ 5850721 w 9467172"/>
              <a:gd name="connsiteY291" fmla="*/ 3489791 h 5980768"/>
              <a:gd name="connsiteX292" fmla="*/ 5850467 w 9467172"/>
              <a:gd name="connsiteY292" fmla="*/ 3660394 h 5980768"/>
              <a:gd name="connsiteX293" fmla="*/ 5849959 w 9467172"/>
              <a:gd name="connsiteY293" fmla="*/ 3980265 h 5980768"/>
              <a:gd name="connsiteX294" fmla="*/ 5399363 w 9467172"/>
              <a:gd name="connsiteY294" fmla="*/ 3981366 h 5980768"/>
              <a:gd name="connsiteX295" fmla="*/ 4954948 w 9467172"/>
              <a:gd name="connsiteY295" fmla="*/ 3982297 h 5980768"/>
              <a:gd name="connsiteX296" fmla="*/ 4955371 w 9467172"/>
              <a:gd name="connsiteY296" fmla="*/ 3778166 h 5980768"/>
              <a:gd name="connsiteX297" fmla="*/ 4955879 w 9467172"/>
              <a:gd name="connsiteY297" fmla="*/ 3492246 h 5980768"/>
              <a:gd name="connsiteX298" fmla="*/ 5179060 w 9467172"/>
              <a:gd name="connsiteY298" fmla="*/ 3491654 h 5980768"/>
              <a:gd name="connsiteX299" fmla="*/ 5400209 w 9467172"/>
              <a:gd name="connsiteY299" fmla="*/ 3491061 h 5980768"/>
              <a:gd name="connsiteX300" fmla="*/ 5399956 w 9467172"/>
              <a:gd name="connsiteY300" fmla="*/ 3661326 h 5980768"/>
              <a:gd name="connsiteX301" fmla="*/ 5399363 w 9467172"/>
              <a:gd name="connsiteY301" fmla="*/ 3981366 h 5980768"/>
              <a:gd name="connsiteX302" fmla="*/ 4949021 w 9467172"/>
              <a:gd name="connsiteY302" fmla="*/ 3982297 h 5980768"/>
              <a:gd name="connsiteX303" fmla="*/ 4504859 w 9467172"/>
              <a:gd name="connsiteY303" fmla="*/ 3983228 h 5980768"/>
              <a:gd name="connsiteX304" fmla="*/ 4505283 w 9467172"/>
              <a:gd name="connsiteY304" fmla="*/ 3778081 h 5980768"/>
              <a:gd name="connsiteX305" fmla="*/ 4505875 w 9467172"/>
              <a:gd name="connsiteY305" fmla="*/ 3493262 h 5980768"/>
              <a:gd name="connsiteX306" fmla="*/ 4728888 w 9467172"/>
              <a:gd name="connsiteY306" fmla="*/ 3492670 h 5980768"/>
              <a:gd name="connsiteX307" fmla="*/ 4949867 w 9467172"/>
              <a:gd name="connsiteY307" fmla="*/ 3492077 h 5980768"/>
              <a:gd name="connsiteX308" fmla="*/ 4949529 w 9467172"/>
              <a:gd name="connsiteY308" fmla="*/ 3661918 h 5980768"/>
              <a:gd name="connsiteX309" fmla="*/ 4948936 w 9467172"/>
              <a:gd name="connsiteY309" fmla="*/ 3982212 h 5980768"/>
              <a:gd name="connsiteX310" fmla="*/ 4498848 w 9467172"/>
              <a:gd name="connsiteY310" fmla="*/ 3983313 h 5980768"/>
              <a:gd name="connsiteX311" fmla="*/ 4055025 w 9467172"/>
              <a:gd name="connsiteY311" fmla="*/ 3984244 h 5980768"/>
              <a:gd name="connsiteX312" fmla="*/ 4055448 w 9467172"/>
              <a:gd name="connsiteY312" fmla="*/ 3778420 h 5980768"/>
              <a:gd name="connsiteX313" fmla="*/ 4056126 w 9467172"/>
              <a:gd name="connsiteY313" fmla="*/ 3494448 h 5980768"/>
              <a:gd name="connsiteX314" fmla="*/ 4278969 w 9467172"/>
              <a:gd name="connsiteY314" fmla="*/ 3493855 h 5980768"/>
              <a:gd name="connsiteX315" fmla="*/ 4499780 w 9467172"/>
              <a:gd name="connsiteY315" fmla="*/ 3493347 h 5980768"/>
              <a:gd name="connsiteX316" fmla="*/ 4499441 w 9467172"/>
              <a:gd name="connsiteY316" fmla="*/ 3664882 h 5980768"/>
              <a:gd name="connsiteX317" fmla="*/ 4498764 w 9467172"/>
              <a:gd name="connsiteY317" fmla="*/ 3983313 h 5980768"/>
              <a:gd name="connsiteX318" fmla="*/ 4048845 w 9467172"/>
              <a:gd name="connsiteY318" fmla="*/ 3984244 h 5980768"/>
              <a:gd name="connsiteX319" fmla="*/ 3605361 w 9467172"/>
              <a:gd name="connsiteY319" fmla="*/ 3985176 h 5980768"/>
              <a:gd name="connsiteX320" fmla="*/ 3605869 w 9467172"/>
              <a:gd name="connsiteY320" fmla="*/ 3780452 h 5980768"/>
              <a:gd name="connsiteX321" fmla="*/ 3606546 w 9467172"/>
              <a:gd name="connsiteY321" fmla="*/ 3495548 h 5980768"/>
              <a:gd name="connsiteX322" fmla="*/ 3829304 w 9467172"/>
              <a:gd name="connsiteY322" fmla="*/ 3494956 h 5980768"/>
              <a:gd name="connsiteX323" fmla="*/ 4050030 w 9467172"/>
              <a:gd name="connsiteY323" fmla="*/ 3494363 h 5980768"/>
              <a:gd name="connsiteX324" fmla="*/ 4049606 w 9467172"/>
              <a:gd name="connsiteY324" fmla="*/ 3667337 h 5980768"/>
              <a:gd name="connsiteX325" fmla="*/ 4048929 w 9467172"/>
              <a:gd name="connsiteY325" fmla="*/ 3984160 h 5980768"/>
              <a:gd name="connsiteX326" fmla="*/ 7433310 w 9467172"/>
              <a:gd name="connsiteY326" fmla="*/ 2983654 h 5980768"/>
              <a:gd name="connsiteX327" fmla="*/ 7209282 w 9467172"/>
              <a:gd name="connsiteY327" fmla="*/ 2984246 h 5980768"/>
              <a:gd name="connsiteX328" fmla="*/ 7209790 w 9467172"/>
              <a:gd name="connsiteY328" fmla="*/ 2493688 h 5980768"/>
              <a:gd name="connsiteX329" fmla="*/ 7655475 w 9467172"/>
              <a:gd name="connsiteY329" fmla="*/ 2492333 h 5980768"/>
              <a:gd name="connsiteX330" fmla="*/ 7655053 w 9467172"/>
              <a:gd name="connsiteY330" fmla="*/ 2983061 h 5980768"/>
              <a:gd name="connsiteX331" fmla="*/ 7433225 w 9467172"/>
              <a:gd name="connsiteY331" fmla="*/ 2983654 h 5980768"/>
              <a:gd name="connsiteX332" fmla="*/ 2260261 w 9467172"/>
              <a:gd name="connsiteY332" fmla="*/ 2997200 h 5980768"/>
              <a:gd name="connsiteX333" fmla="*/ 2261701 w 9467172"/>
              <a:gd name="connsiteY333" fmla="*/ 2508420 h 5980768"/>
              <a:gd name="connsiteX334" fmla="*/ 2703999 w 9467172"/>
              <a:gd name="connsiteY334" fmla="*/ 2507065 h 5980768"/>
              <a:gd name="connsiteX335" fmla="*/ 2702645 w 9467172"/>
              <a:gd name="connsiteY335" fmla="*/ 2995930 h 5980768"/>
              <a:gd name="connsiteX336" fmla="*/ 2482427 w 9467172"/>
              <a:gd name="connsiteY336" fmla="*/ 2996523 h 5980768"/>
              <a:gd name="connsiteX337" fmla="*/ 2260261 w 9467172"/>
              <a:gd name="connsiteY337" fmla="*/ 2997116 h 5980768"/>
              <a:gd name="connsiteX338" fmla="*/ 2710603 w 9467172"/>
              <a:gd name="connsiteY338" fmla="*/ 2507150 h 5980768"/>
              <a:gd name="connsiteX339" fmla="*/ 2933785 w 9467172"/>
              <a:gd name="connsiteY339" fmla="*/ 2506472 h 5980768"/>
              <a:gd name="connsiteX340" fmla="*/ 3153325 w 9467172"/>
              <a:gd name="connsiteY340" fmla="*/ 2505795 h 5980768"/>
              <a:gd name="connsiteX341" fmla="*/ 3152056 w 9467172"/>
              <a:gd name="connsiteY341" fmla="*/ 2994830 h 5980768"/>
              <a:gd name="connsiteX342" fmla="*/ 2709333 w 9467172"/>
              <a:gd name="connsiteY342" fmla="*/ 2996015 h 5980768"/>
              <a:gd name="connsiteX343" fmla="*/ 2710688 w 9467172"/>
              <a:gd name="connsiteY343" fmla="*/ 2507065 h 5980768"/>
              <a:gd name="connsiteX344" fmla="*/ 7210891 w 9467172"/>
              <a:gd name="connsiteY344" fmla="*/ 1501648 h 5980768"/>
              <a:gd name="connsiteX345" fmla="*/ 7656407 w 9467172"/>
              <a:gd name="connsiteY345" fmla="*/ 1500124 h 5980768"/>
              <a:gd name="connsiteX346" fmla="*/ 7655984 w 9467172"/>
              <a:gd name="connsiteY346" fmla="*/ 1990429 h 5980768"/>
              <a:gd name="connsiteX347" fmla="*/ 7434241 w 9467172"/>
              <a:gd name="connsiteY347" fmla="*/ 1991106 h 5980768"/>
              <a:gd name="connsiteX348" fmla="*/ 7210383 w 9467172"/>
              <a:gd name="connsiteY348" fmla="*/ 1991784 h 5980768"/>
              <a:gd name="connsiteX349" fmla="*/ 7210636 w 9467172"/>
              <a:gd name="connsiteY349" fmla="*/ 1720173 h 5980768"/>
              <a:gd name="connsiteX350" fmla="*/ 7210891 w 9467172"/>
              <a:gd name="connsiteY350" fmla="*/ 1501648 h 5980768"/>
              <a:gd name="connsiteX351" fmla="*/ 5857240 w 9467172"/>
              <a:gd name="connsiteY351" fmla="*/ 2987802 h 5980768"/>
              <a:gd name="connsiteX352" fmla="*/ 5858002 w 9467172"/>
              <a:gd name="connsiteY352" fmla="*/ 2497752 h 5980768"/>
              <a:gd name="connsiteX353" fmla="*/ 5858002 w 9467172"/>
              <a:gd name="connsiteY353" fmla="*/ 2497752 h 5980768"/>
              <a:gd name="connsiteX354" fmla="*/ 5858002 w 9467172"/>
              <a:gd name="connsiteY354" fmla="*/ 2497752 h 5980768"/>
              <a:gd name="connsiteX355" fmla="*/ 6302756 w 9467172"/>
              <a:gd name="connsiteY355" fmla="*/ 2496397 h 5980768"/>
              <a:gd name="connsiteX356" fmla="*/ 6302079 w 9467172"/>
              <a:gd name="connsiteY356" fmla="*/ 2986617 h 5980768"/>
              <a:gd name="connsiteX357" fmla="*/ 6080675 w 9467172"/>
              <a:gd name="connsiteY357" fmla="*/ 2987210 h 5980768"/>
              <a:gd name="connsiteX358" fmla="*/ 5857156 w 9467172"/>
              <a:gd name="connsiteY358" fmla="*/ 2987802 h 5980768"/>
              <a:gd name="connsiteX359" fmla="*/ 6308429 w 9467172"/>
              <a:gd name="connsiteY359" fmla="*/ 2496397 h 5980768"/>
              <a:gd name="connsiteX360" fmla="*/ 6753521 w 9467172"/>
              <a:gd name="connsiteY360" fmla="*/ 2495042 h 5980768"/>
              <a:gd name="connsiteX361" fmla="*/ 6752929 w 9467172"/>
              <a:gd name="connsiteY361" fmla="*/ 2985432 h 5980768"/>
              <a:gd name="connsiteX362" fmla="*/ 6307752 w 9467172"/>
              <a:gd name="connsiteY362" fmla="*/ 2986617 h 5980768"/>
              <a:gd name="connsiteX363" fmla="*/ 6308429 w 9467172"/>
              <a:gd name="connsiteY363" fmla="*/ 2496397 h 5980768"/>
              <a:gd name="connsiteX364" fmla="*/ 5852245 w 9467172"/>
              <a:gd name="connsiteY364" fmla="*/ 2497752 h 5980768"/>
              <a:gd name="connsiteX365" fmla="*/ 5851483 w 9467172"/>
              <a:gd name="connsiteY365" fmla="*/ 2987802 h 5980768"/>
              <a:gd name="connsiteX366" fmla="*/ 5630249 w 9467172"/>
              <a:gd name="connsiteY366" fmla="*/ 2988395 h 5980768"/>
              <a:gd name="connsiteX367" fmla="*/ 5406898 w 9467172"/>
              <a:gd name="connsiteY367" fmla="*/ 2988988 h 5980768"/>
              <a:gd name="connsiteX368" fmla="*/ 5407745 w 9467172"/>
              <a:gd name="connsiteY368" fmla="*/ 2499106 h 5980768"/>
              <a:gd name="connsiteX369" fmla="*/ 5631011 w 9467172"/>
              <a:gd name="connsiteY369" fmla="*/ 2498429 h 5980768"/>
              <a:gd name="connsiteX370" fmla="*/ 5852245 w 9467172"/>
              <a:gd name="connsiteY370" fmla="*/ 2497752 h 5980768"/>
              <a:gd name="connsiteX371" fmla="*/ 4507907 w 9467172"/>
              <a:gd name="connsiteY371" fmla="*/ 2501731 h 5980768"/>
              <a:gd name="connsiteX372" fmla="*/ 4507907 w 9467172"/>
              <a:gd name="connsiteY372" fmla="*/ 2501731 h 5980768"/>
              <a:gd name="connsiteX373" fmla="*/ 4951815 w 9467172"/>
              <a:gd name="connsiteY373" fmla="*/ 2500376 h 5980768"/>
              <a:gd name="connsiteX374" fmla="*/ 4950883 w 9467172"/>
              <a:gd name="connsiteY374" fmla="*/ 2990088 h 5980768"/>
              <a:gd name="connsiteX375" fmla="*/ 4506891 w 9467172"/>
              <a:gd name="connsiteY375" fmla="*/ 2991274 h 5980768"/>
              <a:gd name="connsiteX376" fmla="*/ 4507907 w 9467172"/>
              <a:gd name="connsiteY376" fmla="*/ 2501731 h 5980768"/>
              <a:gd name="connsiteX377" fmla="*/ 4507907 w 9467172"/>
              <a:gd name="connsiteY377" fmla="*/ 2501731 h 5980768"/>
              <a:gd name="connsiteX378" fmla="*/ 4957741 w 9467172"/>
              <a:gd name="connsiteY378" fmla="*/ 2500461 h 5980768"/>
              <a:gd name="connsiteX379" fmla="*/ 4957741 w 9467172"/>
              <a:gd name="connsiteY379" fmla="*/ 2500461 h 5980768"/>
              <a:gd name="connsiteX380" fmla="*/ 5401903 w 9467172"/>
              <a:gd name="connsiteY380" fmla="*/ 2499106 h 5980768"/>
              <a:gd name="connsiteX381" fmla="*/ 5401056 w 9467172"/>
              <a:gd name="connsiteY381" fmla="*/ 2988988 h 5980768"/>
              <a:gd name="connsiteX382" fmla="*/ 4956810 w 9467172"/>
              <a:gd name="connsiteY382" fmla="*/ 2990173 h 5980768"/>
              <a:gd name="connsiteX383" fmla="*/ 4957741 w 9467172"/>
              <a:gd name="connsiteY383" fmla="*/ 2500461 h 5980768"/>
              <a:gd name="connsiteX384" fmla="*/ 4957741 w 9467172"/>
              <a:gd name="connsiteY384" fmla="*/ 2500461 h 5980768"/>
              <a:gd name="connsiteX385" fmla="*/ 4501896 w 9467172"/>
              <a:gd name="connsiteY385" fmla="*/ 2501816 h 5980768"/>
              <a:gd name="connsiteX386" fmla="*/ 4500880 w 9467172"/>
              <a:gd name="connsiteY386" fmla="*/ 2991358 h 5980768"/>
              <a:gd name="connsiteX387" fmla="*/ 4057227 w 9467172"/>
              <a:gd name="connsiteY387" fmla="*/ 2992543 h 5980768"/>
              <a:gd name="connsiteX388" fmla="*/ 4058327 w 9467172"/>
              <a:gd name="connsiteY388" fmla="*/ 2503170 h 5980768"/>
              <a:gd name="connsiteX389" fmla="*/ 4281085 w 9467172"/>
              <a:gd name="connsiteY389" fmla="*/ 2502493 h 5980768"/>
              <a:gd name="connsiteX390" fmla="*/ 4501812 w 9467172"/>
              <a:gd name="connsiteY390" fmla="*/ 2501816 h 5980768"/>
              <a:gd name="connsiteX391" fmla="*/ 4052147 w 9467172"/>
              <a:gd name="connsiteY391" fmla="*/ 2503085 h 5980768"/>
              <a:gd name="connsiteX392" fmla="*/ 4051046 w 9467172"/>
              <a:gd name="connsiteY392" fmla="*/ 2992459 h 5980768"/>
              <a:gd name="connsiteX393" fmla="*/ 3830405 w 9467172"/>
              <a:gd name="connsiteY393" fmla="*/ 2993052 h 5980768"/>
              <a:gd name="connsiteX394" fmla="*/ 3607732 w 9467172"/>
              <a:gd name="connsiteY394" fmla="*/ 2993644 h 5980768"/>
              <a:gd name="connsiteX395" fmla="*/ 3608917 w 9467172"/>
              <a:gd name="connsiteY395" fmla="*/ 2504440 h 5980768"/>
              <a:gd name="connsiteX396" fmla="*/ 3999992 w 9467172"/>
              <a:gd name="connsiteY396" fmla="*/ 2503255 h 5980768"/>
              <a:gd name="connsiteX397" fmla="*/ 4052232 w 9467172"/>
              <a:gd name="connsiteY397" fmla="*/ 2503085 h 5980768"/>
              <a:gd name="connsiteX398" fmla="*/ 3601382 w 9467172"/>
              <a:gd name="connsiteY398" fmla="*/ 2993729 h 5980768"/>
              <a:gd name="connsiteX399" fmla="*/ 3158321 w 9467172"/>
              <a:gd name="connsiteY399" fmla="*/ 2994914 h 5980768"/>
              <a:gd name="connsiteX400" fmla="*/ 3159590 w 9467172"/>
              <a:gd name="connsiteY400" fmla="*/ 2505880 h 5980768"/>
              <a:gd name="connsiteX401" fmla="*/ 3602567 w 9467172"/>
              <a:gd name="connsiteY401" fmla="*/ 2504525 h 5980768"/>
              <a:gd name="connsiteX402" fmla="*/ 3601382 w 9467172"/>
              <a:gd name="connsiteY402" fmla="*/ 2993729 h 5980768"/>
              <a:gd name="connsiteX403" fmla="*/ 7209790 w 9467172"/>
              <a:gd name="connsiteY403" fmla="*/ 2487930 h 5980768"/>
              <a:gd name="connsiteX404" fmla="*/ 7210129 w 9467172"/>
              <a:gd name="connsiteY404" fmla="*/ 2147739 h 5980768"/>
              <a:gd name="connsiteX405" fmla="*/ 7210298 w 9467172"/>
              <a:gd name="connsiteY405" fmla="*/ 1997541 h 5980768"/>
              <a:gd name="connsiteX406" fmla="*/ 7434157 w 9467172"/>
              <a:gd name="connsiteY406" fmla="*/ 1996779 h 5980768"/>
              <a:gd name="connsiteX407" fmla="*/ 7655899 w 9467172"/>
              <a:gd name="connsiteY407" fmla="*/ 1996101 h 5980768"/>
              <a:gd name="connsiteX408" fmla="*/ 7655475 w 9467172"/>
              <a:gd name="connsiteY408" fmla="*/ 2486660 h 5980768"/>
              <a:gd name="connsiteX409" fmla="*/ 7209790 w 9467172"/>
              <a:gd name="connsiteY409" fmla="*/ 2487930 h 5980768"/>
              <a:gd name="connsiteX410" fmla="*/ 3606461 w 9467172"/>
              <a:gd name="connsiteY410" fmla="*/ 3489368 h 5980768"/>
              <a:gd name="connsiteX411" fmla="*/ 3607647 w 9467172"/>
              <a:gd name="connsiteY411" fmla="*/ 2999910 h 5980768"/>
              <a:gd name="connsiteX412" fmla="*/ 4050961 w 9467172"/>
              <a:gd name="connsiteY412" fmla="*/ 2998724 h 5980768"/>
              <a:gd name="connsiteX413" fmla="*/ 4049861 w 9467172"/>
              <a:gd name="connsiteY413" fmla="*/ 3488352 h 5980768"/>
              <a:gd name="connsiteX414" fmla="*/ 3829135 w 9467172"/>
              <a:gd name="connsiteY414" fmla="*/ 3488860 h 5980768"/>
              <a:gd name="connsiteX415" fmla="*/ 3606377 w 9467172"/>
              <a:gd name="connsiteY415" fmla="*/ 3489368 h 5980768"/>
              <a:gd name="connsiteX416" fmla="*/ 4056126 w 9467172"/>
              <a:gd name="connsiteY416" fmla="*/ 3488267 h 5980768"/>
              <a:gd name="connsiteX417" fmla="*/ 4057227 w 9467172"/>
              <a:gd name="connsiteY417" fmla="*/ 2998640 h 5980768"/>
              <a:gd name="connsiteX418" fmla="*/ 4500880 w 9467172"/>
              <a:gd name="connsiteY418" fmla="*/ 2997454 h 5980768"/>
              <a:gd name="connsiteX419" fmla="*/ 4499864 w 9467172"/>
              <a:gd name="connsiteY419" fmla="*/ 3487166 h 5980768"/>
              <a:gd name="connsiteX420" fmla="*/ 4279054 w 9467172"/>
              <a:gd name="connsiteY420" fmla="*/ 3487674 h 5980768"/>
              <a:gd name="connsiteX421" fmla="*/ 4056211 w 9467172"/>
              <a:gd name="connsiteY421" fmla="*/ 3488182 h 5980768"/>
              <a:gd name="connsiteX422" fmla="*/ 4505875 w 9467172"/>
              <a:gd name="connsiteY422" fmla="*/ 3487166 h 5980768"/>
              <a:gd name="connsiteX423" fmla="*/ 4506891 w 9467172"/>
              <a:gd name="connsiteY423" fmla="*/ 2997454 h 5980768"/>
              <a:gd name="connsiteX424" fmla="*/ 4950883 w 9467172"/>
              <a:gd name="connsiteY424" fmla="*/ 2996269 h 5980768"/>
              <a:gd name="connsiteX425" fmla="*/ 4949952 w 9467172"/>
              <a:gd name="connsiteY425" fmla="*/ 3486150 h 5980768"/>
              <a:gd name="connsiteX426" fmla="*/ 4728972 w 9467172"/>
              <a:gd name="connsiteY426" fmla="*/ 3486658 h 5980768"/>
              <a:gd name="connsiteX427" fmla="*/ 4505960 w 9467172"/>
              <a:gd name="connsiteY427" fmla="*/ 3487166 h 5980768"/>
              <a:gd name="connsiteX428" fmla="*/ 4955879 w 9467172"/>
              <a:gd name="connsiteY428" fmla="*/ 3486150 h 5980768"/>
              <a:gd name="connsiteX429" fmla="*/ 4956810 w 9467172"/>
              <a:gd name="connsiteY429" fmla="*/ 2996269 h 5980768"/>
              <a:gd name="connsiteX430" fmla="*/ 5401056 w 9467172"/>
              <a:gd name="connsiteY430" fmla="*/ 2995084 h 5980768"/>
              <a:gd name="connsiteX431" fmla="*/ 5400209 w 9467172"/>
              <a:gd name="connsiteY431" fmla="*/ 3485134 h 5980768"/>
              <a:gd name="connsiteX432" fmla="*/ 5179060 w 9467172"/>
              <a:gd name="connsiteY432" fmla="*/ 3485642 h 5980768"/>
              <a:gd name="connsiteX433" fmla="*/ 4955879 w 9467172"/>
              <a:gd name="connsiteY433" fmla="*/ 3486150 h 5980768"/>
              <a:gd name="connsiteX434" fmla="*/ 5406051 w 9467172"/>
              <a:gd name="connsiteY434" fmla="*/ 3485050 h 5980768"/>
              <a:gd name="connsiteX435" fmla="*/ 5406898 w 9467172"/>
              <a:gd name="connsiteY435" fmla="*/ 2994999 h 5980768"/>
              <a:gd name="connsiteX436" fmla="*/ 5851483 w 9467172"/>
              <a:gd name="connsiteY436" fmla="*/ 2993814 h 5980768"/>
              <a:gd name="connsiteX437" fmla="*/ 5850721 w 9467172"/>
              <a:gd name="connsiteY437" fmla="*/ 3484034 h 5980768"/>
              <a:gd name="connsiteX438" fmla="*/ 5629402 w 9467172"/>
              <a:gd name="connsiteY438" fmla="*/ 3484542 h 5980768"/>
              <a:gd name="connsiteX439" fmla="*/ 5406051 w 9467172"/>
              <a:gd name="connsiteY439" fmla="*/ 3485050 h 5980768"/>
              <a:gd name="connsiteX440" fmla="*/ 5856478 w 9467172"/>
              <a:gd name="connsiteY440" fmla="*/ 3484034 h 5980768"/>
              <a:gd name="connsiteX441" fmla="*/ 5857240 w 9467172"/>
              <a:gd name="connsiteY441" fmla="*/ 2993814 h 5980768"/>
              <a:gd name="connsiteX442" fmla="*/ 6302079 w 9467172"/>
              <a:gd name="connsiteY442" fmla="*/ 2992628 h 5980768"/>
              <a:gd name="connsiteX443" fmla="*/ 6301402 w 9467172"/>
              <a:gd name="connsiteY443" fmla="*/ 3483018 h 5980768"/>
              <a:gd name="connsiteX444" fmla="*/ 6079998 w 9467172"/>
              <a:gd name="connsiteY444" fmla="*/ 3483526 h 5980768"/>
              <a:gd name="connsiteX445" fmla="*/ 5856478 w 9467172"/>
              <a:gd name="connsiteY445" fmla="*/ 3484034 h 5980768"/>
              <a:gd name="connsiteX446" fmla="*/ 6307074 w 9467172"/>
              <a:gd name="connsiteY446" fmla="*/ 3482933 h 5980768"/>
              <a:gd name="connsiteX447" fmla="*/ 6307752 w 9467172"/>
              <a:gd name="connsiteY447" fmla="*/ 2992543 h 5980768"/>
              <a:gd name="connsiteX448" fmla="*/ 6531441 w 9467172"/>
              <a:gd name="connsiteY448" fmla="*/ 2991951 h 5980768"/>
              <a:gd name="connsiteX449" fmla="*/ 6752929 w 9467172"/>
              <a:gd name="connsiteY449" fmla="*/ 2991358 h 5980768"/>
              <a:gd name="connsiteX450" fmla="*/ 6752336 w 9467172"/>
              <a:gd name="connsiteY450" fmla="*/ 3481917 h 5980768"/>
              <a:gd name="connsiteX451" fmla="*/ 6530764 w 9467172"/>
              <a:gd name="connsiteY451" fmla="*/ 3482425 h 5980768"/>
              <a:gd name="connsiteX452" fmla="*/ 6307074 w 9467172"/>
              <a:gd name="connsiteY452" fmla="*/ 3482933 h 5980768"/>
              <a:gd name="connsiteX453" fmla="*/ 6758432 w 9467172"/>
              <a:gd name="connsiteY453" fmla="*/ 2985432 h 5980768"/>
              <a:gd name="connsiteX454" fmla="*/ 6759025 w 9467172"/>
              <a:gd name="connsiteY454" fmla="*/ 2495042 h 5980768"/>
              <a:gd name="connsiteX455" fmla="*/ 7204456 w 9467172"/>
              <a:gd name="connsiteY455" fmla="*/ 2493688 h 5980768"/>
              <a:gd name="connsiteX456" fmla="*/ 7203948 w 9467172"/>
              <a:gd name="connsiteY456" fmla="*/ 2984246 h 5980768"/>
              <a:gd name="connsiteX457" fmla="*/ 6982291 w 9467172"/>
              <a:gd name="connsiteY457" fmla="*/ 2984839 h 5980768"/>
              <a:gd name="connsiteX458" fmla="*/ 6758432 w 9467172"/>
              <a:gd name="connsiteY458" fmla="*/ 2985432 h 5980768"/>
              <a:gd name="connsiteX459" fmla="*/ 7204964 w 9467172"/>
              <a:gd name="connsiteY459" fmla="*/ 1997626 h 5980768"/>
              <a:gd name="connsiteX460" fmla="*/ 7204456 w 9467172"/>
              <a:gd name="connsiteY460" fmla="*/ 2488015 h 5980768"/>
              <a:gd name="connsiteX461" fmla="*/ 6759025 w 9467172"/>
              <a:gd name="connsiteY461" fmla="*/ 2489285 h 5980768"/>
              <a:gd name="connsiteX462" fmla="*/ 6759448 w 9467172"/>
              <a:gd name="connsiteY462" fmla="*/ 2149264 h 5980768"/>
              <a:gd name="connsiteX463" fmla="*/ 6759618 w 9467172"/>
              <a:gd name="connsiteY463" fmla="*/ 1999149 h 5980768"/>
              <a:gd name="connsiteX464" fmla="*/ 6983391 w 9467172"/>
              <a:gd name="connsiteY464" fmla="*/ 1998388 h 5980768"/>
              <a:gd name="connsiteX465" fmla="*/ 7204964 w 9467172"/>
              <a:gd name="connsiteY465" fmla="*/ 1997710 h 5980768"/>
              <a:gd name="connsiteX466" fmla="*/ 6754114 w 9467172"/>
              <a:gd name="connsiteY466" fmla="*/ 1999065 h 5980768"/>
              <a:gd name="connsiteX467" fmla="*/ 6753521 w 9467172"/>
              <a:gd name="connsiteY467" fmla="*/ 2489285 h 5980768"/>
              <a:gd name="connsiteX468" fmla="*/ 6308429 w 9467172"/>
              <a:gd name="connsiteY468" fmla="*/ 2490555 h 5980768"/>
              <a:gd name="connsiteX469" fmla="*/ 6308936 w 9467172"/>
              <a:gd name="connsiteY469" fmla="*/ 2150618 h 5980768"/>
              <a:gd name="connsiteX470" fmla="*/ 6309106 w 9467172"/>
              <a:gd name="connsiteY470" fmla="*/ 2000504 h 5980768"/>
              <a:gd name="connsiteX471" fmla="*/ 6532711 w 9467172"/>
              <a:gd name="connsiteY471" fmla="*/ 1999742 h 5980768"/>
              <a:gd name="connsiteX472" fmla="*/ 6754114 w 9467172"/>
              <a:gd name="connsiteY472" fmla="*/ 1999065 h 5980768"/>
              <a:gd name="connsiteX473" fmla="*/ 6303519 w 9467172"/>
              <a:gd name="connsiteY473" fmla="*/ 2000504 h 5980768"/>
              <a:gd name="connsiteX474" fmla="*/ 6302841 w 9467172"/>
              <a:gd name="connsiteY474" fmla="*/ 2490555 h 5980768"/>
              <a:gd name="connsiteX475" fmla="*/ 5858087 w 9467172"/>
              <a:gd name="connsiteY475" fmla="*/ 2491825 h 5980768"/>
              <a:gd name="connsiteX476" fmla="*/ 5858595 w 9467172"/>
              <a:gd name="connsiteY476" fmla="*/ 2141305 h 5980768"/>
              <a:gd name="connsiteX477" fmla="*/ 5858849 w 9467172"/>
              <a:gd name="connsiteY477" fmla="*/ 2001944 h 5980768"/>
              <a:gd name="connsiteX478" fmla="*/ 6082285 w 9467172"/>
              <a:gd name="connsiteY478" fmla="*/ 2001266 h 5980768"/>
              <a:gd name="connsiteX479" fmla="*/ 6303602 w 9467172"/>
              <a:gd name="connsiteY479" fmla="*/ 2000589 h 5980768"/>
              <a:gd name="connsiteX480" fmla="*/ 5853007 w 9467172"/>
              <a:gd name="connsiteY480" fmla="*/ 2001944 h 5980768"/>
              <a:gd name="connsiteX481" fmla="*/ 5852245 w 9467172"/>
              <a:gd name="connsiteY481" fmla="*/ 2491825 h 5980768"/>
              <a:gd name="connsiteX482" fmla="*/ 5407745 w 9467172"/>
              <a:gd name="connsiteY482" fmla="*/ 2493095 h 5980768"/>
              <a:gd name="connsiteX483" fmla="*/ 5408338 w 9467172"/>
              <a:gd name="connsiteY483" fmla="*/ 2153412 h 5980768"/>
              <a:gd name="connsiteX484" fmla="*/ 5408591 w 9467172"/>
              <a:gd name="connsiteY484" fmla="*/ 2003383 h 5980768"/>
              <a:gd name="connsiteX485" fmla="*/ 5631857 w 9467172"/>
              <a:gd name="connsiteY485" fmla="*/ 2002705 h 5980768"/>
              <a:gd name="connsiteX486" fmla="*/ 5853007 w 9467172"/>
              <a:gd name="connsiteY486" fmla="*/ 2002028 h 5980768"/>
              <a:gd name="connsiteX487" fmla="*/ 5402834 w 9467172"/>
              <a:gd name="connsiteY487" fmla="*/ 2003383 h 5980768"/>
              <a:gd name="connsiteX488" fmla="*/ 5401988 w 9467172"/>
              <a:gd name="connsiteY488" fmla="*/ 2493095 h 5980768"/>
              <a:gd name="connsiteX489" fmla="*/ 4957826 w 9467172"/>
              <a:gd name="connsiteY489" fmla="*/ 2494365 h 5980768"/>
              <a:gd name="connsiteX490" fmla="*/ 4958504 w 9467172"/>
              <a:gd name="connsiteY490" fmla="*/ 2144014 h 5980768"/>
              <a:gd name="connsiteX491" fmla="*/ 4958757 w 9467172"/>
              <a:gd name="connsiteY491" fmla="*/ 2004822 h 5980768"/>
              <a:gd name="connsiteX492" fmla="*/ 5181854 w 9467172"/>
              <a:gd name="connsiteY492" fmla="*/ 2004145 h 5980768"/>
              <a:gd name="connsiteX493" fmla="*/ 5402834 w 9467172"/>
              <a:gd name="connsiteY493" fmla="*/ 2003467 h 5980768"/>
              <a:gd name="connsiteX494" fmla="*/ 4952746 w 9467172"/>
              <a:gd name="connsiteY494" fmla="*/ 2004822 h 5980768"/>
              <a:gd name="connsiteX495" fmla="*/ 4951815 w 9467172"/>
              <a:gd name="connsiteY495" fmla="*/ 2494365 h 5980768"/>
              <a:gd name="connsiteX496" fmla="*/ 4507907 w 9467172"/>
              <a:gd name="connsiteY496" fmla="*/ 2495635 h 5980768"/>
              <a:gd name="connsiteX497" fmla="*/ 4508669 w 9467172"/>
              <a:gd name="connsiteY497" fmla="*/ 2145623 h 5980768"/>
              <a:gd name="connsiteX498" fmla="*/ 4508923 w 9467172"/>
              <a:gd name="connsiteY498" fmla="*/ 2006261 h 5980768"/>
              <a:gd name="connsiteX499" fmla="*/ 4731851 w 9467172"/>
              <a:gd name="connsiteY499" fmla="*/ 2005584 h 5980768"/>
              <a:gd name="connsiteX500" fmla="*/ 4952746 w 9467172"/>
              <a:gd name="connsiteY500" fmla="*/ 2004907 h 5980768"/>
              <a:gd name="connsiteX501" fmla="*/ 4502912 w 9467172"/>
              <a:gd name="connsiteY501" fmla="*/ 2006261 h 5980768"/>
              <a:gd name="connsiteX502" fmla="*/ 4501896 w 9467172"/>
              <a:gd name="connsiteY502" fmla="*/ 2495635 h 5980768"/>
              <a:gd name="connsiteX503" fmla="*/ 4058327 w 9467172"/>
              <a:gd name="connsiteY503" fmla="*/ 2496905 h 5980768"/>
              <a:gd name="connsiteX504" fmla="*/ 4059090 w 9467172"/>
              <a:gd name="connsiteY504" fmla="*/ 2157561 h 5980768"/>
              <a:gd name="connsiteX505" fmla="*/ 4059428 w 9467172"/>
              <a:gd name="connsiteY505" fmla="*/ 2007701 h 5980768"/>
              <a:gd name="connsiteX506" fmla="*/ 4282186 w 9467172"/>
              <a:gd name="connsiteY506" fmla="*/ 2007024 h 5980768"/>
              <a:gd name="connsiteX507" fmla="*/ 4502912 w 9467172"/>
              <a:gd name="connsiteY507" fmla="*/ 2006346 h 5980768"/>
              <a:gd name="connsiteX508" fmla="*/ 4053248 w 9467172"/>
              <a:gd name="connsiteY508" fmla="*/ 2007701 h 5980768"/>
              <a:gd name="connsiteX509" fmla="*/ 4052147 w 9467172"/>
              <a:gd name="connsiteY509" fmla="*/ 2496905 h 5980768"/>
              <a:gd name="connsiteX510" fmla="*/ 3608917 w 9467172"/>
              <a:gd name="connsiteY510" fmla="*/ 2498175 h 5980768"/>
              <a:gd name="connsiteX511" fmla="*/ 3609764 w 9467172"/>
              <a:gd name="connsiteY511" fmla="*/ 2158916 h 5980768"/>
              <a:gd name="connsiteX512" fmla="*/ 3610102 w 9467172"/>
              <a:gd name="connsiteY512" fmla="*/ 2009140 h 5980768"/>
              <a:gd name="connsiteX513" fmla="*/ 3832690 w 9467172"/>
              <a:gd name="connsiteY513" fmla="*/ 2008463 h 5980768"/>
              <a:gd name="connsiteX514" fmla="*/ 4053248 w 9467172"/>
              <a:gd name="connsiteY514" fmla="*/ 2007786 h 5980768"/>
              <a:gd name="connsiteX515" fmla="*/ 3603752 w 9467172"/>
              <a:gd name="connsiteY515" fmla="*/ 2009140 h 5980768"/>
              <a:gd name="connsiteX516" fmla="*/ 3602567 w 9467172"/>
              <a:gd name="connsiteY516" fmla="*/ 2498175 h 5980768"/>
              <a:gd name="connsiteX517" fmla="*/ 3212084 w 9467172"/>
              <a:gd name="connsiteY517" fmla="*/ 2499276 h 5980768"/>
              <a:gd name="connsiteX518" fmla="*/ 3159590 w 9467172"/>
              <a:gd name="connsiteY518" fmla="*/ 2499445 h 5980768"/>
              <a:gd name="connsiteX519" fmla="*/ 3160437 w 9467172"/>
              <a:gd name="connsiteY519" fmla="*/ 2160355 h 5980768"/>
              <a:gd name="connsiteX520" fmla="*/ 3160861 w 9467172"/>
              <a:gd name="connsiteY520" fmla="*/ 2010580 h 5980768"/>
              <a:gd name="connsiteX521" fmla="*/ 3383280 w 9467172"/>
              <a:gd name="connsiteY521" fmla="*/ 2009902 h 5980768"/>
              <a:gd name="connsiteX522" fmla="*/ 3603752 w 9467172"/>
              <a:gd name="connsiteY522" fmla="*/ 2009225 h 5980768"/>
              <a:gd name="connsiteX523" fmla="*/ 3154511 w 9467172"/>
              <a:gd name="connsiteY523" fmla="*/ 2010664 h 5980768"/>
              <a:gd name="connsiteX524" fmla="*/ 3153240 w 9467172"/>
              <a:gd name="connsiteY524" fmla="*/ 2499530 h 5980768"/>
              <a:gd name="connsiteX525" fmla="*/ 2933700 w 9467172"/>
              <a:gd name="connsiteY525" fmla="*/ 2500122 h 5980768"/>
              <a:gd name="connsiteX526" fmla="*/ 2710603 w 9467172"/>
              <a:gd name="connsiteY526" fmla="*/ 2500800 h 5980768"/>
              <a:gd name="connsiteX527" fmla="*/ 2711958 w 9467172"/>
              <a:gd name="connsiteY527" fmla="*/ 2012103 h 5980768"/>
              <a:gd name="connsiteX528" fmla="*/ 2931498 w 9467172"/>
              <a:gd name="connsiteY528" fmla="*/ 2011426 h 5980768"/>
              <a:gd name="connsiteX529" fmla="*/ 3154511 w 9467172"/>
              <a:gd name="connsiteY529" fmla="*/ 2010749 h 5980768"/>
              <a:gd name="connsiteX530" fmla="*/ 2705439 w 9467172"/>
              <a:gd name="connsiteY530" fmla="*/ 2012103 h 5980768"/>
              <a:gd name="connsiteX531" fmla="*/ 2704084 w 9467172"/>
              <a:gd name="connsiteY531" fmla="*/ 2500800 h 5980768"/>
              <a:gd name="connsiteX532" fmla="*/ 2483866 w 9467172"/>
              <a:gd name="connsiteY532" fmla="*/ 2501392 h 5980768"/>
              <a:gd name="connsiteX533" fmla="*/ 2261701 w 9467172"/>
              <a:gd name="connsiteY533" fmla="*/ 2501985 h 5980768"/>
              <a:gd name="connsiteX534" fmla="*/ 2263140 w 9467172"/>
              <a:gd name="connsiteY534" fmla="*/ 2013458 h 5980768"/>
              <a:gd name="connsiteX535" fmla="*/ 2485221 w 9467172"/>
              <a:gd name="connsiteY535" fmla="*/ 2012781 h 5980768"/>
              <a:gd name="connsiteX536" fmla="*/ 2705354 w 9467172"/>
              <a:gd name="connsiteY536" fmla="*/ 2012103 h 5980768"/>
              <a:gd name="connsiteX537" fmla="*/ 3157051 w 9467172"/>
              <a:gd name="connsiteY537" fmla="*/ 3490384 h 5980768"/>
              <a:gd name="connsiteX538" fmla="*/ 3158321 w 9467172"/>
              <a:gd name="connsiteY538" fmla="*/ 3001095 h 5980768"/>
              <a:gd name="connsiteX539" fmla="*/ 3601382 w 9467172"/>
              <a:gd name="connsiteY539" fmla="*/ 2999910 h 5980768"/>
              <a:gd name="connsiteX540" fmla="*/ 3600196 w 9467172"/>
              <a:gd name="connsiteY540" fmla="*/ 3489368 h 5980768"/>
              <a:gd name="connsiteX541" fmla="*/ 3379640 w 9467172"/>
              <a:gd name="connsiteY541" fmla="*/ 3489876 h 5980768"/>
              <a:gd name="connsiteX542" fmla="*/ 3157051 w 9467172"/>
              <a:gd name="connsiteY542" fmla="*/ 3490384 h 5980768"/>
              <a:gd name="connsiteX543" fmla="*/ 6757839 w 9467172"/>
              <a:gd name="connsiteY543" fmla="*/ 3481832 h 5980768"/>
              <a:gd name="connsiteX544" fmla="*/ 6758432 w 9467172"/>
              <a:gd name="connsiteY544" fmla="*/ 2991274 h 5980768"/>
              <a:gd name="connsiteX545" fmla="*/ 6982291 w 9467172"/>
              <a:gd name="connsiteY545" fmla="*/ 2990681 h 5980768"/>
              <a:gd name="connsiteX546" fmla="*/ 7203948 w 9467172"/>
              <a:gd name="connsiteY546" fmla="*/ 2990088 h 5980768"/>
              <a:gd name="connsiteX547" fmla="*/ 7203440 w 9467172"/>
              <a:gd name="connsiteY547" fmla="*/ 3480816 h 5980768"/>
              <a:gd name="connsiteX548" fmla="*/ 6981783 w 9467172"/>
              <a:gd name="connsiteY548" fmla="*/ 3481324 h 5980768"/>
              <a:gd name="connsiteX549" fmla="*/ 6757924 w 9467172"/>
              <a:gd name="connsiteY549" fmla="*/ 3481832 h 5980768"/>
              <a:gd name="connsiteX550" fmla="*/ 7713557 w 9467172"/>
              <a:gd name="connsiteY550" fmla="*/ 2486491 h 5980768"/>
              <a:gd name="connsiteX551" fmla="*/ 7660894 w 9467172"/>
              <a:gd name="connsiteY551" fmla="*/ 2486660 h 5980768"/>
              <a:gd name="connsiteX552" fmla="*/ 7661148 w 9467172"/>
              <a:gd name="connsiteY552" fmla="*/ 2146385 h 5980768"/>
              <a:gd name="connsiteX553" fmla="*/ 7661318 w 9467172"/>
              <a:gd name="connsiteY553" fmla="*/ 1996101 h 5980768"/>
              <a:gd name="connsiteX554" fmla="*/ 7885346 w 9467172"/>
              <a:gd name="connsiteY554" fmla="*/ 1995340 h 5980768"/>
              <a:gd name="connsiteX555" fmla="*/ 8107172 w 9467172"/>
              <a:gd name="connsiteY555" fmla="*/ 1994662 h 5980768"/>
              <a:gd name="connsiteX556" fmla="*/ 8106834 w 9467172"/>
              <a:gd name="connsiteY556" fmla="*/ 2485306 h 5980768"/>
              <a:gd name="connsiteX557" fmla="*/ 7713557 w 9467172"/>
              <a:gd name="connsiteY557" fmla="*/ 2486406 h 5980768"/>
              <a:gd name="connsiteX558" fmla="*/ 7885346 w 9467172"/>
              <a:gd name="connsiteY558" fmla="*/ 1989751 h 5980768"/>
              <a:gd name="connsiteX559" fmla="*/ 7661318 w 9467172"/>
              <a:gd name="connsiteY559" fmla="*/ 1990429 h 5980768"/>
              <a:gd name="connsiteX560" fmla="*/ 7661571 w 9467172"/>
              <a:gd name="connsiteY560" fmla="*/ 1718818 h 5980768"/>
              <a:gd name="connsiteX561" fmla="*/ 7661741 w 9467172"/>
              <a:gd name="connsiteY561" fmla="*/ 1500124 h 5980768"/>
              <a:gd name="connsiteX562" fmla="*/ 8107596 w 9467172"/>
              <a:gd name="connsiteY562" fmla="*/ 1498600 h 5980768"/>
              <a:gd name="connsiteX563" fmla="*/ 8107257 w 9467172"/>
              <a:gd name="connsiteY563" fmla="*/ 1989074 h 5980768"/>
              <a:gd name="connsiteX564" fmla="*/ 7885430 w 9467172"/>
              <a:gd name="connsiteY564" fmla="*/ 1989751 h 5980768"/>
              <a:gd name="connsiteX565" fmla="*/ 7205472 w 9467172"/>
              <a:gd name="connsiteY565" fmla="*/ 1501648 h 5980768"/>
              <a:gd name="connsiteX566" fmla="*/ 7204964 w 9467172"/>
              <a:gd name="connsiteY566" fmla="*/ 1991784 h 5980768"/>
              <a:gd name="connsiteX567" fmla="*/ 6983391 w 9467172"/>
              <a:gd name="connsiteY567" fmla="*/ 1992461 h 5980768"/>
              <a:gd name="connsiteX568" fmla="*/ 6759618 w 9467172"/>
              <a:gd name="connsiteY568" fmla="*/ 1993138 h 5980768"/>
              <a:gd name="connsiteX569" fmla="*/ 6759956 w 9467172"/>
              <a:gd name="connsiteY569" fmla="*/ 1721782 h 5980768"/>
              <a:gd name="connsiteX570" fmla="*/ 6760210 w 9467172"/>
              <a:gd name="connsiteY570" fmla="*/ 1503172 h 5980768"/>
              <a:gd name="connsiteX571" fmla="*/ 6983900 w 9467172"/>
              <a:gd name="connsiteY571" fmla="*/ 1502410 h 5980768"/>
              <a:gd name="connsiteX572" fmla="*/ 7205472 w 9467172"/>
              <a:gd name="connsiteY572" fmla="*/ 1501648 h 5980768"/>
              <a:gd name="connsiteX573" fmla="*/ 6754707 w 9467172"/>
              <a:gd name="connsiteY573" fmla="*/ 1503257 h 5980768"/>
              <a:gd name="connsiteX574" fmla="*/ 6754114 w 9467172"/>
              <a:gd name="connsiteY574" fmla="*/ 1993223 h 5980768"/>
              <a:gd name="connsiteX575" fmla="*/ 6532711 w 9467172"/>
              <a:gd name="connsiteY575" fmla="*/ 1993900 h 5980768"/>
              <a:gd name="connsiteX576" fmla="*/ 6309106 w 9467172"/>
              <a:gd name="connsiteY576" fmla="*/ 1994578 h 5980768"/>
              <a:gd name="connsiteX577" fmla="*/ 6309445 w 9467172"/>
              <a:gd name="connsiteY577" fmla="*/ 1723729 h 5980768"/>
              <a:gd name="connsiteX578" fmla="*/ 6309784 w 9467172"/>
              <a:gd name="connsiteY578" fmla="*/ 1504781 h 5980768"/>
              <a:gd name="connsiteX579" fmla="*/ 6533303 w 9467172"/>
              <a:gd name="connsiteY579" fmla="*/ 1504019 h 5980768"/>
              <a:gd name="connsiteX580" fmla="*/ 6754707 w 9467172"/>
              <a:gd name="connsiteY580" fmla="*/ 1503257 h 5980768"/>
              <a:gd name="connsiteX581" fmla="*/ 6304196 w 9467172"/>
              <a:gd name="connsiteY581" fmla="*/ 1504781 h 5980768"/>
              <a:gd name="connsiteX582" fmla="*/ 6303519 w 9467172"/>
              <a:gd name="connsiteY582" fmla="*/ 1994578 h 5980768"/>
              <a:gd name="connsiteX583" fmla="*/ 6082200 w 9467172"/>
              <a:gd name="connsiteY583" fmla="*/ 1995255 h 5980768"/>
              <a:gd name="connsiteX584" fmla="*/ 5858764 w 9467172"/>
              <a:gd name="connsiteY584" fmla="*/ 1995932 h 5980768"/>
              <a:gd name="connsiteX585" fmla="*/ 5859188 w 9467172"/>
              <a:gd name="connsiteY585" fmla="*/ 1724999 h 5980768"/>
              <a:gd name="connsiteX586" fmla="*/ 5859526 w 9467172"/>
              <a:gd name="connsiteY586" fmla="*/ 1506305 h 5980768"/>
              <a:gd name="connsiteX587" fmla="*/ 6082877 w 9467172"/>
              <a:gd name="connsiteY587" fmla="*/ 1505543 h 5980768"/>
              <a:gd name="connsiteX588" fmla="*/ 6304111 w 9467172"/>
              <a:gd name="connsiteY588" fmla="*/ 1504781 h 5980768"/>
              <a:gd name="connsiteX589" fmla="*/ 5853854 w 9467172"/>
              <a:gd name="connsiteY589" fmla="*/ 1506305 h 5980768"/>
              <a:gd name="connsiteX590" fmla="*/ 5853091 w 9467172"/>
              <a:gd name="connsiteY590" fmla="*/ 1995932 h 5980768"/>
              <a:gd name="connsiteX591" fmla="*/ 5631942 w 9467172"/>
              <a:gd name="connsiteY591" fmla="*/ 1996609 h 5980768"/>
              <a:gd name="connsiteX592" fmla="*/ 5408676 w 9467172"/>
              <a:gd name="connsiteY592" fmla="*/ 1997287 h 5980768"/>
              <a:gd name="connsiteX593" fmla="*/ 5409099 w 9467172"/>
              <a:gd name="connsiteY593" fmla="*/ 1726438 h 5980768"/>
              <a:gd name="connsiteX594" fmla="*/ 5409438 w 9467172"/>
              <a:gd name="connsiteY594" fmla="*/ 1507829 h 5980768"/>
              <a:gd name="connsiteX595" fmla="*/ 5632619 w 9467172"/>
              <a:gd name="connsiteY595" fmla="*/ 1507067 h 5980768"/>
              <a:gd name="connsiteX596" fmla="*/ 5853769 w 9467172"/>
              <a:gd name="connsiteY596" fmla="*/ 1506305 h 5980768"/>
              <a:gd name="connsiteX597" fmla="*/ 5403681 w 9467172"/>
              <a:gd name="connsiteY597" fmla="*/ 1507913 h 5980768"/>
              <a:gd name="connsiteX598" fmla="*/ 5402834 w 9467172"/>
              <a:gd name="connsiteY598" fmla="*/ 1997456 h 5980768"/>
              <a:gd name="connsiteX599" fmla="*/ 5181854 w 9467172"/>
              <a:gd name="connsiteY599" fmla="*/ 1998134 h 5980768"/>
              <a:gd name="connsiteX600" fmla="*/ 4958757 w 9467172"/>
              <a:gd name="connsiteY600" fmla="*/ 1998811 h 5980768"/>
              <a:gd name="connsiteX601" fmla="*/ 4959265 w 9467172"/>
              <a:gd name="connsiteY601" fmla="*/ 1727454 h 5980768"/>
              <a:gd name="connsiteX602" fmla="*/ 4959689 w 9467172"/>
              <a:gd name="connsiteY602" fmla="*/ 1509438 h 5980768"/>
              <a:gd name="connsiteX603" fmla="*/ 5182701 w 9467172"/>
              <a:gd name="connsiteY603" fmla="*/ 1508676 h 5980768"/>
              <a:gd name="connsiteX604" fmla="*/ 5403681 w 9467172"/>
              <a:gd name="connsiteY604" fmla="*/ 1507913 h 5980768"/>
              <a:gd name="connsiteX605" fmla="*/ 4953677 w 9467172"/>
              <a:gd name="connsiteY605" fmla="*/ 1509438 h 5980768"/>
              <a:gd name="connsiteX606" fmla="*/ 4952746 w 9467172"/>
              <a:gd name="connsiteY606" fmla="*/ 1998811 h 5980768"/>
              <a:gd name="connsiteX607" fmla="*/ 4731851 w 9467172"/>
              <a:gd name="connsiteY607" fmla="*/ 1999488 h 5980768"/>
              <a:gd name="connsiteX608" fmla="*/ 4508923 w 9467172"/>
              <a:gd name="connsiteY608" fmla="*/ 2000165 h 5980768"/>
              <a:gd name="connsiteX609" fmla="*/ 4509516 w 9467172"/>
              <a:gd name="connsiteY609" fmla="*/ 1729232 h 5980768"/>
              <a:gd name="connsiteX610" fmla="*/ 4509940 w 9467172"/>
              <a:gd name="connsiteY610" fmla="*/ 1511046 h 5980768"/>
              <a:gd name="connsiteX611" fmla="*/ 4732782 w 9467172"/>
              <a:gd name="connsiteY611" fmla="*/ 1510284 h 5980768"/>
              <a:gd name="connsiteX612" fmla="*/ 4953593 w 9467172"/>
              <a:gd name="connsiteY612" fmla="*/ 1509522 h 5980768"/>
              <a:gd name="connsiteX613" fmla="*/ 4503928 w 9467172"/>
              <a:gd name="connsiteY613" fmla="*/ 1510961 h 5980768"/>
              <a:gd name="connsiteX614" fmla="*/ 4502912 w 9467172"/>
              <a:gd name="connsiteY614" fmla="*/ 2000165 h 5980768"/>
              <a:gd name="connsiteX615" fmla="*/ 4282186 w 9467172"/>
              <a:gd name="connsiteY615" fmla="*/ 2000843 h 5980768"/>
              <a:gd name="connsiteX616" fmla="*/ 4059428 w 9467172"/>
              <a:gd name="connsiteY616" fmla="*/ 2001520 h 5980768"/>
              <a:gd name="connsiteX617" fmla="*/ 4060021 w 9467172"/>
              <a:gd name="connsiteY617" fmla="*/ 1730248 h 5980768"/>
              <a:gd name="connsiteX618" fmla="*/ 4060529 w 9467172"/>
              <a:gd name="connsiteY618" fmla="*/ 1512486 h 5980768"/>
              <a:gd name="connsiteX619" fmla="*/ 4283202 w 9467172"/>
              <a:gd name="connsiteY619" fmla="*/ 1511724 h 5980768"/>
              <a:gd name="connsiteX620" fmla="*/ 4503928 w 9467172"/>
              <a:gd name="connsiteY620" fmla="*/ 1510961 h 5980768"/>
              <a:gd name="connsiteX621" fmla="*/ 4054348 w 9467172"/>
              <a:gd name="connsiteY621" fmla="*/ 1512570 h 5980768"/>
              <a:gd name="connsiteX622" fmla="*/ 4053248 w 9467172"/>
              <a:gd name="connsiteY622" fmla="*/ 2001605 h 5980768"/>
              <a:gd name="connsiteX623" fmla="*/ 3832690 w 9467172"/>
              <a:gd name="connsiteY623" fmla="*/ 2002282 h 5980768"/>
              <a:gd name="connsiteX624" fmla="*/ 3610102 w 9467172"/>
              <a:gd name="connsiteY624" fmla="*/ 2002959 h 5980768"/>
              <a:gd name="connsiteX625" fmla="*/ 3610779 w 9467172"/>
              <a:gd name="connsiteY625" fmla="*/ 1731434 h 5980768"/>
              <a:gd name="connsiteX626" fmla="*/ 3611287 w 9467172"/>
              <a:gd name="connsiteY626" fmla="*/ 1514094 h 5980768"/>
              <a:gd name="connsiteX627" fmla="*/ 3833876 w 9467172"/>
              <a:gd name="connsiteY627" fmla="*/ 1513332 h 5980768"/>
              <a:gd name="connsiteX628" fmla="*/ 4054432 w 9467172"/>
              <a:gd name="connsiteY628" fmla="*/ 1512570 h 5980768"/>
              <a:gd name="connsiteX629" fmla="*/ 3604937 w 9467172"/>
              <a:gd name="connsiteY629" fmla="*/ 1514094 h 5980768"/>
              <a:gd name="connsiteX630" fmla="*/ 3603752 w 9467172"/>
              <a:gd name="connsiteY630" fmla="*/ 2002959 h 5980768"/>
              <a:gd name="connsiteX631" fmla="*/ 3383280 w 9467172"/>
              <a:gd name="connsiteY631" fmla="*/ 2003637 h 5980768"/>
              <a:gd name="connsiteX632" fmla="*/ 3160861 w 9467172"/>
              <a:gd name="connsiteY632" fmla="*/ 2004314 h 5980768"/>
              <a:gd name="connsiteX633" fmla="*/ 3161538 w 9467172"/>
              <a:gd name="connsiteY633" fmla="*/ 1733465 h 5980768"/>
              <a:gd name="connsiteX634" fmla="*/ 3162131 w 9467172"/>
              <a:gd name="connsiteY634" fmla="*/ 1515618 h 5980768"/>
              <a:gd name="connsiteX635" fmla="*/ 3384550 w 9467172"/>
              <a:gd name="connsiteY635" fmla="*/ 1514856 h 5980768"/>
              <a:gd name="connsiteX636" fmla="*/ 3604937 w 9467172"/>
              <a:gd name="connsiteY636" fmla="*/ 1514094 h 5980768"/>
              <a:gd name="connsiteX637" fmla="*/ 3155781 w 9467172"/>
              <a:gd name="connsiteY637" fmla="*/ 1515618 h 5980768"/>
              <a:gd name="connsiteX638" fmla="*/ 3154511 w 9467172"/>
              <a:gd name="connsiteY638" fmla="*/ 2004314 h 5980768"/>
              <a:gd name="connsiteX639" fmla="*/ 2931498 w 9467172"/>
              <a:gd name="connsiteY639" fmla="*/ 2004992 h 5980768"/>
              <a:gd name="connsiteX640" fmla="*/ 2711958 w 9467172"/>
              <a:gd name="connsiteY640" fmla="*/ 2005669 h 5980768"/>
              <a:gd name="connsiteX641" fmla="*/ 2712212 w 9467172"/>
              <a:gd name="connsiteY641" fmla="*/ 1920494 h 5980768"/>
              <a:gd name="connsiteX642" fmla="*/ 2713313 w 9467172"/>
              <a:gd name="connsiteY642" fmla="*/ 1517142 h 5980768"/>
              <a:gd name="connsiteX643" fmla="*/ 2920323 w 9467172"/>
              <a:gd name="connsiteY643" fmla="*/ 1516465 h 5980768"/>
              <a:gd name="connsiteX644" fmla="*/ 3155781 w 9467172"/>
              <a:gd name="connsiteY644" fmla="*/ 1515618 h 5980768"/>
              <a:gd name="connsiteX645" fmla="*/ 2256536 w 9467172"/>
              <a:gd name="connsiteY645" fmla="*/ 2013543 h 5980768"/>
              <a:gd name="connsiteX646" fmla="*/ 2255097 w 9467172"/>
              <a:gd name="connsiteY646" fmla="*/ 2502070 h 5980768"/>
              <a:gd name="connsiteX647" fmla="*/ 2035048 w 9467172"/>
              <a:gd name="connsiteY647" fmla="*/ 2502662 h 5980768"/>
              <a:gd name="connsiteX648" fmla="*/ 1813052 w 9467172"/>
              <a:gd name="connsiteY648" fmla="*/ 2503255 h 5980768"/>
              <a:gd name="connsiteX649" fmla="*/ 1814576 w 9467172"/>
              <a:gd name="connsiteY649" fmla="*/ 2014898 h 5980768"/>
              <a:gd name="connsiteX650" fmla="*/ 2036487 w 9467172"/>
              <a:gd name="connsiteY650" fmla="*/ 2014220 h 5980768"/>
              <a:gd name="connsiteX651" fmla="*/ 2256451 w 9467172"/>
              <a:gd name="connsiteY651" fmla="*/ 2013543 h 5980768"/>
              <a:gd name="connsiteX652" fmla="*/ 1811528 w 9467172"/>
              <a:gd name="connsiteY652" fmla="*/ 2998386 h 5980768"/>
              <a:gd name="connsiteX653" fmla="*/ 1813052 w 9467172"/>
              <a:gd name="connsiteY653" fmla="*/ 2509774 h 5980768"/>
              <a:gd name="connsiteX654" fmla="*/ 2035048 w 9467172"/>
              <a:gd name="connsiteY654" fmla="*/ 2509097 h 5980768"/>
              <a:gd name="connsiteX655" fmla="*/ 2255097 w 9467172"/>
              <a:gd name="connsiteY655" fmla="*/ 2508420 h 5980768"/>
              <a:gd name="connsiteX656" fmla="*/ 2253657 w 9467172"/>
              <a:gd name="connsiteY656" fmla="*/ 2997200 h 5980768"/>
              <a:gd name="connsiteX657" fmla="*/ 2033608 w 9467172"/>
              <a:gd name="connsiteY657" fmla="*/ 2997793 h 5980768"/>
              <a:gd name="connsiteX658" fmla="*/ 1811613 w 9467172"/>
              <a:gd name="connsiteY658" fmla="*/ 2998386 h 5980768"/>
              <a:gd name="connsiteX659" fmla="*/ 2707894 w 9467172"/>
              <a:gd name="connsiteY659" fmla="*/ 3491484 h 5980768"/>
              <a:gd name="connsiteX660" fmla="*/ 2708487 w 9467172"/>
              <a:gd name="connsiteY660" fmla="*/ 3262715 h 5980768"/>
              <a:gd name="connsiteX661" fmla="*/ 2709164 w 9467172"/>
              <a:gd name="connsiteY661" fmla="*/ 3002450 h 5980768"/>
              <a:gd name="connsiteX662" fmla="*/ 2931498 w 9467172"/>
              <a:gd name="connsiteY662" fmla="*/ 3001857 h 5980768"/>
              <a:gd name="connsiteX663" fmla="*/ 3151886 w 9467172"/>
              <a:gd name="connsiteY663" fmla="*/ 3001264 h 5980768"/>
              <a:gd name="connsiteX664" fmla="*/ 3150616 w 9467172"/>
              <a:gd name="connsiteY664" fmla="*/ 3490553 h 5980768"/>
              <a:gd name="connsiteX665" fmla="*/ 2930229 w 9467172"/>
              <a:gd name="connsiteY665" fmla="*/ 3491061 h 5980768"/>
              <a:gd name="connsiteX666" fmla="*/ 2707809 w 9467172"/>
              <a:gd name="connsiteY666" fmla="*/ 3491569 h 5980768"/>
              <a:gd name="connsiteX667" fmla="*/ 3157051 w 9467172"/>
              <a:gd name="connsiteY667" fmla="*/ 3496734 h 5980768"/>
              <a:gd name="connsiteX668" fmla="*/ 3379640 w 9467172"/>
              <a:gd name="connsiteY668" fmla="*/ 3496141 h 5980768"/>
              <a:gd name="connsiteX669" fmla="*/ 3600196 w 9467172"/>
              <a:gd name="connsiteY669" fmla="*/ 3495633 h 5980768"/>
              <a:gd name="connsiteX670" fmla="*/ 3599773 w 9467172"/>
              <a:gd name="connsiteY670" fmla="*/ 3666575 h 5980768"/>
              <a:gd name="connsiteX671" fmla="*/ 3599011 w 9467172"/>
              <a:gd name="connsiteY671" fmla="*/ 3985260 h 5980768"/>
              <a:gd name="connsiteX672" fmla="*/ 3155781 w 9467172"/>
              <a:gd name="connsiteY672" fmla="*/ 3986192 h 5980768"/>
              <a:gd name="connsiteX673" fmla="*/ 3156289 w 9467172"/>
              <a:gd name="connsiteY673" fmla="*/ 3780960 h 5980768"/>
              <a:gd name="connsiteX674" fmla="*/ 3157051 w 9467172"/>
              <a:gd name="connsiteY674" fmla="*/ 3496734 h 5980768"/>
              <a:gd name="connsiteX675" fmla="*/ 7202848 w 9467172"/>
              <a:gd name="connsiteY675" fmla="*/ 3977471 h 5980768"/>
              <a:gd name="connsiteX676" fmla="*/ 6757162 w 9467172"/>
              <a:gd name="connsiteY676" fmla="*/ 3978402 h 5980768"/>
              <a:gd name="connsiteX677" fmla="*/ 6757416 w 9467172"/>
              <a:gd name="connsiteY677" fmla="*/ 3773001 h 5980768"/>
              <a:gd name="connsiteX678" fmla="*/ 6757754 w 9467172"/>
              <a:gd name="connsiteY678" fmla="*/ 3487674 h 5980768"/>
              <a:gd name="connsiteX679" fmla="*/ 6981614 w 9467172"/>
              <a:gd name="connsiteY679" fmla="*/ 3487082 h 5980768"/>
              <a:gd name="connsiteX680" fmla="*/ 7203270 w 9467172"/>
              <a:gd name="connsiteY680" fmla="*/ 3486489 h 5980768"/>
              <a:gd name="connsiteX681" fmla="*/ 7203102 w 9467172"/>
              <a:gd name="connsiteY681" fmla="*/ 3655907 h 5980768"/>
              <a:gd name="connsiteX682" fmla="*/ 7202763 w 9467172"/>
              <a:gd name="connsiteY682" fmla="*/ 3977471 h 5980768"/>
              <a:gd name="connsiteX683" fmla="*/ 7208774 w 9467172"/>
              <a:gd name="connsiteY683" fmla="*/ 3480816 h 5980768"/>
              <a:gd name="connsiteX684" fmla="*/ 7209282 w 9467172"/>
              <a:gd name="connsiteY684" fmla="*/ 2990088 h 5980768"/>
              <a:gd name="connsiteX685" fmla="*/ 7655053 w 9467172"/>
              <a:gd name="connsiteY685" fmla="*/ 2988903 h 5980768"/>
              <a:gd name="connsiteX686" fmla="*/ 7654629 w 9467172"/>
              <a:gd name="connsiteY686" fmla="*/ 3479800 h 5980768"/>
              <a:gd name="connsiteX687" fmla="*/ 7432803 w 9467172"/>
              <a:gd name="connsiteY687" fmla="*/ 3480308 h 5980768"/>
              <a:gd name="connsiteX688" fmla="*/ 7208774 w 9467172"/>
              <a:gd name="connsiteY688" fmla="*/ 3480816 h 5980768"/>
              <a:gd name="connsiteX689" fmla="*/ 7660386 w 9467172"/>
              <a:gd name="connsiteY689" fmla="*/ 2983061 h 5980768"/>
              <a:gd name="connsiteX690" fmla="*/ 7660809 w 9467172"/>
              <a:gd name="connsiteY690" fmla="*/ 2492333 h 5980768"/>
              <a:gd name="connsiteX691" fmla="*/ 8106834 w 9467172"/>
              <a:gd name="connsiteY691" fmla="*/ 2490978 h 5980768"/>
              <a:gd name="connsiteX692" fmla="*/ 8106495 w 9467172"/>
              <a:gd name="connsiteY692" fmla="*/ 2981876 h 5980768"/>
              <a:gd name="connsiteX693" fmla="*/ 7884584 w 9467172"/>
              <a:gd name="connsiteY693" fmla="*/ 2982468 h 5980768"/>
              <a:gd name="connsiteX694" fmla="*/ 7660470 w 9467172"/>
              <a:gd name="connsiteY694" fmla="*/ 2983061 h 5980768"/>
              <a:gd name="connsiteX695" fmla="*/ 8107511 w 9467172"/>
              <a:gd name="connsiteY695" fmla="*/ 1492843 h 5980768"/>
              <a:gd name="connsiteX696" fmla="*/ 7661656 w 9467172"/>
              <a:gd name="connsiteY696" fmla="*/ 1494282 h 5980768"/>
              <a:gd name="connsiteX697" fmla="*/ 7662080 w 9467172"/>
              <a:gd name="connsiteY697" fmla="*/ 1004147 h 5980768"/>
              <a:gd name="connsiteX698" fmla="*/ 8107850 w 9467172"/>
              <a:gd name="connsiteY698" fmla="*/ 1002538 h 5980768"/>
              <a:gd name="connsiteX699" fmla="*/ 8107511 w 9467172"/>
              <a:gd name="connsiteY699" fmla="*/ 1492843 h 5980768"/>
              <a:gd name="connsiteX700" fmla="*/ 7656407 w 9467172"/>
              <a:gd name="connsiteY700" fmla="*/ 1494367 h 5980768"/>
              <a:gd name="connsiteX701" fmla="*/ 7210891 w 9467172"/>
              <a:gd name="connsiteY701" fmla="*/ 1495806 h 5980768"/>
              <a:gd name="connsiteX702" fmla="*/ 7211399 w 9467172"/>
              <a:gd name="connsiteY702" fmla="*/ 1005840 h 5980768"/>
              <a:gd name="connsiteX703" fmla="*/ 7656830 w 9467172"/>
              <a:gd name="connsiteY703" fmla="*/ 1004231 h 5980768"/>
              <a:gd name="connsiteX704" fmla="*/ 7656407 w 9467172"/>
              <a:gd name="connsiteY704" fmla="*/ 1494367 h 5980768"/>
              <a:gd name="connsiteX705" fmla="*/ 7205472 w 9467172"/>
              <a:gd name="connsiteY705" fmla="*/ 1495891 h 5980768"/>
              <a:gd name="connsiteX706" fmla="*/ 6983900 w 9467172"/>
              <a:gd name="connsiteY706" fmla="*/ 1496653 h 5980768"/>
              <a:gd name="connsiteX707" fmla="*/ 6760210 w 9467172"/>
              <a:gd name="connsiteY707" fmla="*/ 1497415 h 5980768"/>
              <a:gd name="connsiteX708" fmla="*/ 6760802 w 9467172"/>
              <a:gd name="connsiteY708" fmla="*/ 1007618 h 5980768"/>
              <a:gd name="connsiteX709" fmla="*/ 7205980 w 9467172"/>
              <a:gd name="connsiteY709" fmla="*/ 1006009 h 5980768"/>
              <a:gd name="connsiteX710" fmla="*/ 7205472 w 9467172"/>
              <a:gd name="connsiteY710" fmla="*/ 1495976 h 5980768"/>
              <a:gd name="connsiteX711" fmla="*/ 6754707 w 9467172"/>
              <a:gd name="connsiteY711" fmla="*/ 1497330 h 5980768"/>
              <a:gd name="connsiteX712" fmla="*/ 6533303 w 9467172"/>
              <a:gd name="connsiteY712" fmla="*/ 1498092 h 5980768"/>
              <a:gd name="connsiteX713" fmla="*/ 6309784 w 9467172"/>
              <a:gd name="connsiteY713" fmla="*/ 1498854 h 5980768"/>
              <a:gd name="connsiteX714" fmla="*/ 6310461 w 9467172"/>
              <a:gd name="connsiteY714" fmla="*/ 1009227 h 5980768"/>
              <a:gd name="connsiteX715" fmla="*/ 6755300 w 9467172"/>
              <a:gd name="connsiteY715" fmla="*/ 1007618 h 5980768"/>
              <a:gd name="connsiteX716" fmla="*/ 6754707 w 9467172"/>
              <a:gd name="connsiteY716" fmla="*/ 1497415 h 5980768"/>
              <a:gd name="connsiteX717" fmla="*/ 6304196 w 9467172"/>
              <a:gd name="connsiteY717" fmla="*/ 1498854 h 5980768"/>
              <a:gd name="connsiteX718" fmla="*/ 6082962 w 9467172"/>
              <a:gd name="connsiteY718" fmla="*/ 1499616 h 5980768"/>
              <a:gd name="connsiteX719" fmla="*/ 5859611 w 9467172"/>
              <a:gd name="connsiteY719" fmla="*/ 1500378 h 5980768"/>
              <a:gd name="connsiteX720" fmla="*/ 5860373 w 9467172"/>
              <a:gd name="connsiteY720" fmla="*/ 1010920 h 5980768"/>
              <a:gd name="connsiteX721" fmla="*/ 6304873 w 9467172"/>
              <a:gd name="connsiteY721" fmla="*/ 1009311 h 5980768"/>
              <a:gd name="connsiteX722" fmla="*/ 6304196 w 9467172"/>
              <a:gd name="connsiteY722" fmla="*/ 1498939 h 5980768"/>
              <a:gd name="connsiteX723" fmla="*/ 5853854 w 9467172"/>
              <a:gd name="connsiteY723" fmla="*/ 1500378 h 5980768"/>
              <a:gd name="connsiteX724" fmla="*/ 5632704 w 9467172"/>
              <a:gd name="connsiteY724" fmla="*/ 1501140 h 5980768"/>
              <a:gd name="connsiteX725" fmla="*/ 5409523 w 9467172"/>
              <a:gd name="connsiteY725" fmla="*/ 1501902 h 5980768"/>
              <a:gd name="connsiteX726" fmla="*/ 5410369 w 9467172"/>
              <a:gd name="connsiteY726" fmla="*/ 1012613 h 5980768"/>
              <a:gd name="connsiteX727" fmla="*/ 5854615 w 9467172"/>
              <a:gd name="connsiteY727" fmla="*/ 1011005 h 5980768"/>
              <a:gd name="connsiteX728" fmla="*/ 5853854 w 9467172"/>
              <a:gd name="connsiteY728" fmla="*/ 1500463 h 5980768"/>
              <a:gd name="connsiteX729" fmla="*/ 5403681 w 9467172"/>
              <a:gd name="connsiteY729" fmla="*/ 1501902 h 5980768"/>
              <a:gd name="connsiteX730" fmla="*/ 5182701 w 9467172"/>
              <a:gd name="connsiteY730" fmla="*/ 1502664 h 5980768"/>
              <a:gd name="connsiteX731" fmla="*/ 4959689 w 9467172"/>
              <a:gd name="connsiteY731" fmla="*/ 1503426 h 5980768"/>
              <a:gd name="connsiteX732" fmla="*/ 4960620 w 9467172"/>
              <a:gd name="connsiteY732" fmla="*/ 1014307 h 5980768"/>
              <a:gd name="connsiteX733" fmla="*/ 5404527 w 9467172"/>
              <a:gd name="connsiteY733" fmla="*/ 1012698 h 5980768"/>
              <a:gd name="connsiteX734" fmla="*/ 5403681 w 9467172"/>
              <a:gd name="connsiteY734" fmla="*/ 1501987 h 5980768"/>
              <a:gd name="connsiteX735" fmla="*/ 4953677 w 9467172"/>
              <a:gd name="connsiteY735" fmla="*/ 1503341 h 5980768"/>
              <a:gd name="connsiteX736" fmla="*/ 4732867 w 9467172"/>
              <a:gd name="connsiteY736" fmla="*/ 1504103 h 5980768"/>
              <a:gd name="connsiteX737" fmla="*/ 4510024 w 9467172"/>
              <a:gd name="connsiteY737" fmla="*/ 1504865 h 5980768"/>
              <a:gd name="connsiteX738" fmla="*/ 4511040 w 9467172"/>
              <a:gd name="connsiteY738" fmla="*/ 1015915 h 5980768"/>
              <a:gd name="connsiteX739" fmla="*/ 4954693 w 9467172"/>
              <a:gd name="connsiteY739" fmla="*/ 1014307 h 5980768"/>
              <a:gd name="connsiteX740" fmla="*/ 4953762 w 9467172"/>
              <a:gd name="connsiteY740" fmla="*/ 1503426 h 5980768"/>
              <a:gd name="connsiteX741" fmla="*/ 4503928 w 9467172"/>
              <a:gd name="connsiteY741" fmla="*/ 1504865 h 5980768"/>
              <a:gd name="connsiteX742" fmla="*/ 4283287 w 9467172"/>
              <a:gd name="connsiteY742" fmla="*/ 1505628 h 5980768"/>
              <a:gd name="connsiteX743" fmla="*/ 4060614 w 9467172"/>
              <a:gd name="connsiteY743" fmla="*/ 1506389 h 5980768"/>
              <a:gd name="connsiteX744" fmla="*/ 4061714 w 9467172"/>
              <a:gd name="connsiteY744" fmla="*/ 1017524 h 5980768"/>
              <a:gd name="connsiteX745" fmla="*/ 4505029 w 9467172"/>
              <a:gd name="connsiteY745" fmla="*/ 1015915 h 5980768"/>
              <a:gd name="connsiteX746" fmla="*/ 4504013 w 9467172"/>
              <a:gd name="connsiteY746" fmla="*/ 1504865 h 5980768"/>
              <a:gd name="connsiteX747" fmla="*/ 4054348 w 9467172"/>
              <a:gd name="connsiteY747" fmla="*/ 1506305 h 5980768"/>
              <a:gd name="connsiteX748" fmla="*/ 3833791 w 9467172"/>
              <a:gd name="connsiteY748" fmla="*/ 1507067 h 5980768"/>
              <a:gd name="connsiteX749" fmla="*/ 3611203 w 9467172"/>
              <a:gd name="connsiteY749" fmla="*/ 1507829 h 5980768"/>
              <a:gd name="connsiteX750" fmla="*/ 3612388 w 9467172"/>
              <a:gd name="connsiteY750" fmla="*/ 1019133 h 5980768"/>
              <a:gd name="connsiteX751" fmla="*/ 4055364 w 9467172"/>
              <a:gd name="connsiteY751" fmla="*/ 1017524 h 5980768"/>
              <a:gd name="connsiteX752" fmla="*/ 4054264 w 9467172"/>
              <a:gd name="connsiteY752" fmla="*/ 1506305 h 5980768"/>
              <a:gd name="connsiteX753" fmla="*/ 3605022 w 9467172"/>
              <a:gd name="connsiteY753" fmla="*/ 1507829 h 5980768"/>
              <a:gd name="connsiteX754" fmla="*/ 3384635 w 9467172"/>
              <a:gd name="connsiteY754" fmla="*/ 1508591 h 5980768"/>
              <a:gd name="connsiteX755" fmla="*/ 3162215 w 9467172"/>
              <a:gd name="connsiteY755" fmla="*/ 1509353 h 5980768"/>
              <a:gd name="connsiteX756" fmla="*/ 3163485 w 9467172"/>
              <a:gd name="connsiteY756" fmla="*/ 1020826 h 5980768"/>
              <a:gd name="connsiteX757" fmla="*/ 3606207 w 9467172"/>
              <a:gd name="connsiteY757" fmla="*/ 1019217 h 5980768"/>
              <a:gd name="connsiteX758" fmla="*/ 3605022 w 9467172"/>
              <a:gd name="connsiteY758" fmla="*/ 1507913 h 5980768"/>
              <a:gd name="connsiteX759" fmla="*/ 2706963 w 9467172"/>
              <a:gd name="connsiteY759" fmla="*/ 1447038 h 5980768"/>
              <a:gd name="connsiteX760" fmla="*/ 2706793 w 9467172"/>
              <a:gd name="connsiteY760" fmla="*/ 1510792 h 5980768"/>
              <a:gd name="connsiteX761" fmla="*/ 2486660 w 9467172"/>
              <a:gd name="connsiteY761" fmla="*/ 1511554 h 5980768"/>
              <a:gd name="connsiteX762" fmla="*/ 2264579 w 9467172"/>
              <a:gd name="connsiteY762" fmla="*/ 1512316 h 5980768"/>
              <a:gd name="connsiteX763" fmla="*/ 2266019 w 9467172"/>
              <a:gd name="connsiteY763" fmla="*/ 1024128 h 5980768"/>
              <a:gd name="connsiteX764" fmla="*/ 2708064 w 9467172"/>
              <a:gd name="connsiteY764" fmla="*/ 1022519 h 5980768"/>
              <a:gd name="connsiteX765" fmla="*/ 2706878 w 9467172"/>
              <a:gd name="connsiteY765" fmla="*/ 1447123 h 5980768"/>
              <a:gd name="connsiteX766" fmla="*/ 2257975 w 9467172"/>
              <a:gd name="connsiteY766" fmla="*/ 1512316 h 5980768"/>
              <a:gd name="connsiteX767" fmla="*/ 2038011 w 9467172"/>
              <a:gd name="connsiteY767" fmla="*/ 1513078 h 5980768"/>
              <a:gd name="connsiteX768" fmla="*/ 1816100 w 9467172"/>
              <a:gd name="connsiteY768" fmla="*/ 1513840 h 5980768"/>
              <a:gd name="connsiteX769" fmla="*/ 1817624 w 9467172"/>
              <a:gd name="connsiteY769" fmla="*/ 1025821 h 5980768"/>
              <a:gd name="connsiteX770" fmla="*/ 2259415 w 9467172"/>
              <a:gd name="connsiteY770" fmla="*/ 1024213 h 5980768"/>
              <a:gd name="connsiteX771" fmla="*/ 2257975 w 9467172"/>
              <a:gd name="connsiteY771" fmla="*/ 1512401 h 5980768"/>
              <a:gd name="connsiteX772" fmla="*/ 1816100 w 9467172"/>
              <a:gd name="connsiteY772" fmla="*/ 1520275 h 5980768"/>
              <a:gd name="connsiteX773" fmla="*/ 2038011 w 9467172"/>
              <a:gd name="connsiteY773" fmla="*/ 1519513 h 5980768"/>
              <a:gd name="connsiteX774" fmla="*/ 2257975 w 9467172"/>
              <a:gd name="connsiteY774" fmla="*/ 1518751 h 5980768"/>
              <a:gd name="connsiteX775" fmla="*/ 2256790 w 9467172"/>
              <a:gd name="connsiteY775" fmla="*/ 1934126 h 5980768"/>
              <a:gd name="connsiteX776" fmla="*/ 2256536 w 9467172"/>
              <a:gd name="connsiteY776" fmla="*/ 2007108 h 5980768"/>
              <a:gd name="connsiteX777" fmla="*/ 2036572 w 9467172"/>
              <a:gd name="connsiteY777" fmla="*/ 2007786 h 5980768"/>
              <a:gd name="connsiteX778" fmla="*/ 1814661 w 9467172"/>
              <a:gd name="connsiteY778" fmla="*/ 2008463 h 5980768"/>
              <a:gd name="connsiteX779" fmla="*/ 1814915 w 9467172"/>
              <a:gd name="connsiteY779" fmla="*/ 1935226 h 5980768"/>
              <a:gd name="connsiteX780" fmla="*/ 1816185 w 9467172"/>
              <a:gd name="connsiteY780" fmla="*/ 1520275 h 5980768"/>
              <a:gd name="connsiteX781" fmla="*/ 1807803 w 9467172"/>
              <a:gd name="connsiteY781" fmla="*/ 2014982 h 5980768"/>
              <a:gd name="connsiteX782" fmla="*/ 1806279 w 9467172"/>
              <a:gd name="connsiteY782" fmla="*/ 2503339 h 5980768"/>
              <a:gd name="connsiteX783" fmla="*/ 1364573 w 9467172"/>
              <a:gd name="connsiteY783" fmla="*/ 2504610 h 5980768"/>
              <a:gd name="connsiteX784" fmla="*/ 1366181 w 9467172"/>
              <a:gd name="connsiteY784" fmla="*/ 2016337 h 5980768"/>
              <a:gd name="connsiteX785" fmla="*/ 1587923 w 9467172"/>
              <a:gd name="connsiteY785" fmla="*/ 2015659 h 5980768"/>
              <a:gd name="connsiteX786" fmla="*/ 1807803 w 9467172"/>
              <a:gd name="connsiteY786" fmla="*/ 2014982 h 5980768"/>
              <a:gd name="connsiteX787" fmla="*/ 1362964 w 9467172"/>
              <a:gd name="connsiteY787" fmla="*/ 2999571 h 5980768"/>
              <a:gd name="connsiteX788" fmla="*/ 1364573 w 9467172"/>
              <a:gd name="connsiteY788" fmla="*/ 2511129 h 5980768"/>
              <a:gd name="connsiteX789" fmla="*/ 1586399 w 9467172"/>
              <a:gd name="connsiteY789" fmla="*/ 2510452 h 5980768"/>
              <a:gd name="connsiteX790" fmla="*/ 1806279 w 9467172"/>
              <a:gd name="connsiteY790" fmla="*/ 2509774 h 5980768"/>
              <a:gd name="connsiteX791" fmla="*/ 1804755 w 9467172"/>
              <a:gd name="connsiteY791" fmla="*/ 2998386 h 5980768"/>
              <a:gd name="connsiteX792" fmla="*/ 1584791 w 9467172"/>
              <a:gd name="connsiteY792" fmla="*/ 2998978 h 5980768"/>
              <a:gd name="connsiteX793" fmla="*/ 1362964 w 9467172"/>
              <a:gd name="connsiteY793" fmla="*/ 2999571 h 5980768"/>
              <a:gd name="connsiteX794" fmla="*/ 1811528 w 9467172"/>
              <a:gd name="connsiteY794" fmla="*/ 3004820 h 5980768"/>
              <a:gd name="connsiteX795" fmla="*/ 2033524 w 9467172"/>
              <a:gd name="connsiteY795" fmla="*/ 3004228 h 5980768"/>
              <a:gd name="connsiteX796" fmla="*/ 2253573 w 9467172"/>
              <a:gd name="connsiteY796" fmla="*/ 3003635 h 5980768"/>
              <a:gd name="connsiteX797" fmla="*/ 2252811 w 9467172"/>
              <a:gd name="connsiteY797" fmla="*/ 3263816 h 5980768"/>
              <a:gd name="connsiteX798" fmla="*/ 2252133 w 9467172"/>
              <a:gd name="connsiteY798" fmla="*/ 3492585 h 5980768"/>
              <a:gd name="connsiteX799" fmla="*/ 2032000 w 9467172"/>
              <a:gd name="connsiteY799" fmla="*/ 3493093 h 5980768"/>
              <a:gd name="connsiteX800" fmla="*/ 1809919 w 9467172"/>
              <a:gd name="connsiteY800" fmla="*/ 3493601 h 5980768"/>
              <a:gd name="connsiteX801" fmla="*/ 1810682 w 9467172"/>
              <a:gd name="connsiteY801" fmla="*/ 3249168 h 5980768"/>
              <a:gd name="connsiteX802" fmla="*/ 1811443 w 9467172"/>
              <a:gd name="connsiteY802" fmla="*/ 3004820 h 5980768"/>
              <a:gd name="connsiteX803" fmla="*/ 1808480 w 9467172"/>
              <a:gd name="connsiteY803" fmla="*/ 3989070 h 5980768"/>
              <a:gd name="connsiteX804" fmla="*/ 1810004 w 9467172"/>
              <a:gd name="connsiteY804" fmla="*/ 3500120 h 5980768"/>
              <a:gd name="connsiteX805" fmla="*/ 2032085 w 9467172"/>
              <a:gd name="connsiteY805" fmla="*/ 3499528 h 5980768"/>
              <a:gd name="connsiteX806" fmla="*/ 2252218 w 9467172"/>
              <a:gd name="connsiteY806" fmla="*/ 3499020 h 5980768"/>
              <a:gd name="connsiteX807" fmla="*/ 2251202 w 9467172"/>
              <a:gd name="connsiteY807" fmla="*/ 3856821 h 5980768"/>
              <a:gd name="connsiteX808" fmla="*/ 2250779 w 9467172"/>
              <a:gd name="connsiteY808" fmla="*/ 3988139 h 5980768"/>
              <a:gd name="connsiteX809" fmla="*/ 2030645 w 9467172"/>
              <a:gd name="connsiteY809" fmla="*/ 3988647 h 5980768"/>
              <a:gd name="connsiteX810" fmla="*/ 1808565 w 9467172"/>
              <a:gd name="connsiteY810" fmla="*/ 3989155 h 5980768"/>
              <a:gd name="connsiteX811" fmla="*/ 2257382 w 9467172"/>
              <a:gd name="connsiteY811" fmla="*/ 3988054 h 5980768"/>
              <a:gd name="connsiteX812" fmla="*/ 2258822 w 9467172"/>
              <a:gd name="connsiteY812" fmla="*/ 3498935 h 5980768"/>
              <a:gd name="connsiteX813" fmla="*/ 2481072 w 9467172"/>
              <a:gd name="connsiteY813" fmla="*/ 3498342 h 5980768"/>
              <a:gd name="connsiteX814" fmla="*/ 2701375 w 9467172"/>
              <a:gd name="connsiteY814" fmla="*/ 3497750 h 5980768"/>
              <a:gd name="connsiteX815" fmla="*/ 2700359 w 9467172"/>
              <a:gd name="connsiteY815" fmla="*/ 3856059 h 5980768"/>
              <a:gd name="connsiteX816" fmla="*/ 2700020 w 9467172"/>
              <a:gd name="connsiteY816" fmla="*/ 3987038 h 5980768"/>
              <a:gd name="connsiteX817" fmla="*/ 2479717 w 9467172"/>
              <a:gd name="connsiteY817" fmla="*/ 3987546 h 5980768"/>
              <a:gd name="connsiteX818" fmla="*/ 2257467 w 9467172"/>
              <a:gd name="connsiteY818" fmla="*/ 3988054 h 5980768"/>
              <a:gd name="connsiteX819" fmla="*/ 2706540 w 9467172"/>
              <a:gd name="connsiteY819" fmla="*/ 3987123 h 5980768"/>
              <a:gd name="connsiteX820" fmla="*/ 2707894 w 9467172"/>
              <a:gd name="connsiteY820" fmla="*/ 3497834 h 5980768"/>
              <a:gd name="connsiteX821" fmla="*/ 2930314 w 9467172"/>
              <a:gd name="connsiteY821" fmla="*/ 3497242 h 5980768"/>
              <a:gd name="connsiteX822" fmla="*/ 3150701 w 9467172"/>
              <a:gd name="connsiteY822" fmla="*/ 3496649 h 5980768"/>
              <a:gd name="connsiteX823" fmla="*/ 3150277 w 9467172"/>
              <a:gd name="connsiteY823" fmla="*/ 3668607 h 5980768"/>
              <a:gd name="connsiteX824" fmla="*/ 3149431 w 9467172"/>
              <a:gd name="connsiteY824" fmla="*/ 3986107 h 5980768"/>
              <a:gd name="connsiteX825" fmla="*/ 2916682 w 9467172"/>
              <a:gd name="connsiteY825" fmla="*/ 3986615 h 5980768"/>
              <a:gd name="connsiteX826" fmla="*/ 2706540 w 9467172"/>
              <a:gd name="connsiteY826" fmla="*/ 3987038 h 5980768"/>
              <a:gd name="connsiteX827" fmla="*/ 7654205 w 9467172"/>
              <a:gd name="connsiteY827" fmla="*/ 3976540 h 5980768"/>
              <a:gd name="connsiteX828" fmla="*/ 7208266 w 9467172"/>
              <a:gd name="connsiteY828" fmla="*/ 3977471 h 5980768"/>
              <a:gd name="connsiteX829" fmla="*/ 7208436 w 9467172"/>
              <a:gd name="connsiteY829" fmla="*/ 3773340 h 5980768"/>
              <a:gd name="connsiteX830" fmla="*/ 7208689 w 9467172"/>
              <a:gd name="connsiteY830" fmla="*/ 3486574 h 5980768"/>
              <a:gd name="connsiteX831" fmla="*/ 7432718 w 9467172"/>
              <a:gd name="connsiteY831" fmla="*/ 3485981 h 5980768"/>
              <a:gd name="connsiteX832" fmla="*/ 7654544 w 9467172"/>
              <a:gd name="connsiteY832" fmla="*/ 3485388 h 5980768"/>
              <a:gd name="connsiteX833" fmla="*/ 7654375 w 9467172"/>
              <a:gd name="connsiteY833" fmla="*/ 3657262 h 5980768"/>
              <a:gd name="connsiteX834" fmla="*/ 7654120 w 9467172"/>
              <a:gd name="connsiteY834" fmla="*/ 3976455 h 5980768"/>
              <a:gd name="connsiteX835" fmla="*/ 7659963 w 9467172"/>
              <a:gd name="connsiteY835" fmla="*/ 3479716 h 5980768"/>
              <a:gd name="connsiteX836" fmla="*/ 7660386 w 9467172"/>
              <a:gd name="connsiteY836" fmla="*/ 2988818 h 5980768"/>
              <a:gd name="connsiteX837" fmla="*/ 7884499 w 9467172"/>
              <a:gd name="connsiteY837" fmla="*/ 2988226 h 5980768"/>
              <a:gd name="connsiteX838" fmla="*/ 8106410 w 9467172"/>
              <a:gd name="connsiteY838" fmla="*/ 2987633 h 5980768"/>
              <a:gd name="connsiteX839" fmla="*/ 8106071 w 9467172"/>
              <a:gd name="connsiteY839" fmla="*/ 3478700 h 5980768"/>
              <a:gd name="connsiteX840" fmla="*/ 7884075 w 9467172"/>
              <a:gd name="connsiteY840" fmla="*/ 3479208 h 5980768"/>
              <a:gd name="connsiteX841" fmla="*/ 7659878 w 9467172"/>
              <a:gd name="connsiteY841" fmla="*/ 3479716 h 5980768"/>
              <a:gd name="connsiteX842" fmla="*/ 8111659 w 9467172"/>
              <a:gd name="connsiteY842" fmla="*/ 2981876 h 5980768"/>
              <a:gd name="connsiteX843" fmla="*/ 8111998 w 9467172"/>
              <a:gd name="connsiteY843" fmla="*/ 2490978 h 5980768"/>
              <a:gd name="connsiteX844" fmla="*/ 8111998 w 9467172"/>
              <a:gd name="connsiteY844" fmla="*/ 2490978 h 5980768"/>
              <a:gd name="connsiteX845" fmla="*/ 8558276 w 9467172"/>
              <a:gd name="connsiteY845" fmla="*/ 2489624 h 5980768"/>
              <a:gd name="connsiteX846" fmla="*/ 8558022 w 9467172"/>
              <a:gd name="connsiteY846" fmla="*/ 2980690 h 5980768"/>
              <a:gd name="connsiteX847" fmla="*/ 8335941 w 9467172"/>
              <a:gd name="connsiteY847" fmla="*/ 2981283 h 5980768"/>
              <a:gd name="connsiteX848" fmla="*/ 8111659 w 9467172"/>
              <a:gd name="connsiteY848" fmla="*/ 2981876 h 5980768"/>
              <a:gd name="connsiteX849" fmla="*/ 8167709 w 9467172"/>
              <a:gd name="connsiteY849" fmla="*/ 2485221 h 5980768"/>
              <a:gd name="connsiteX850" fmla="*/ 8111998 w 9467172"/>
              <a:gd name="connsiteY850" fmla="*/ 2485390 h 5980768"/>
              <a:gd name="connsiteX851" fmla="*/ 8112253 w 9467172"/>
              <a:gd name="connsiteY851" fmla="*/ 2134277 h 5980768"/>
              <a:gd name="connsiteX852" fmla="*/ 8112253 w 9467172"/>
              <a:gd name="connsiteY852" fmla="*/ 1994662 h 5980768"/>
              <a:gd name="connsiteX853" fmla="*/ 8336535 w 9467172"/>
              <a:gd name="connsiteY853" fmla="*/ 1993900 h 5980768"/>
              <a:gd name="connsiteX854" fmla="*/ 8558530 w 9467172"/>
              <a:gd name="connsiteY854" fmla="*/ 1993223 h 5980768"/>
              <a:gd name="connsiteX855" fmla="*/ 8558276 w 9467172"/>
              <a:gd name="connsiteY855" fmla="*/ 2484035 h 5980768"/>
              <a:gd name="connsiteX856" fmla="*/ 8167709 w 9467172"/>
              <a:gd name="connsiteY856" fmla="*/ 2485136 h 5980768"/>
              <a:gd name="connsiteX857" fmla="*/ 8336619 w 9467172"/>
              <a:gd name="connsiteY857" fmla="*/ 1988312 h 5980768"/>
              <a:gd name="connsiteX858" fmla="*/ 8112421 w 9467172"/>
              <a:gd name="connsiteY858" fmla="*/ 1988990 h 5980768"/>
              <a:gd name="connsiteX859" fmla="*/ 8112591 w 9467172"/>
              <a:gd name="connsiteY859" fmla="*/ 1716955 h 5980768"/>
              <a:gd name="connsiteX860" fmla="*/ 8112760 w 9467172"/>
              <a:gd name="connsiteY860" fmla="*/ 1498515 h 5980768"/>
              <a:gd name="connsiteX861" fmla="*/ 8558869 w 9467172"/>
              <a:gd name="connsiteY861" fmla="*/ 1496991 h 5980768"/>
              <a:gd name="connsiteX862" fmla="*/ 8558615 w 9467172"/>
              <a:gd name="connsiteY862" fmla="*/ 1987635 h 5980768"/>
              <a:gd name="connsiteX863" fmla="*/ 8336619 w 9467172"/>
              <a:gd name="connsiteY863" fmla="*/ 1988312 h 5980768"/>
              <a:gd name="connsiteX864" fmla="*/ 919734 w 9467172"/>
              <a:gd name="connsiteY864" fmla="*/ 1516719 h 5980768"/>
              <a:gd name="connsiteX865" fmla="*/ 921427 w 9467172"/>
              <a:gd name="connsiteY865" fmla="*/ 1029039 h 5980768"/>
              <a:gd name="connsiteX866" fmla="*/ 1362541 w 9467172"/>
              <a:gd name="connsiteY866" fmla="*/ 1027430 h 5980768"/>
              <a:gd name="connsiteX867" fmla="*/ 1360932 w 9467172"/>
              <a:gd name="connsiteY867" fmla="*/ 1515280 h 5980768"/>
              <a:gd name="connsiteX868" fmla="*/ 1141222 w 9467172"/>
              <a:gd name="connsiteY868" fmla="*/ 1516041 h 5980768"/>
              <a:gd name="connsiteX869" fmla="*/ 919649 w 9467172"/>
              <a:gd name="connsiteY869" fmla="*/ 1516803 h 5980768"/>
              <a:gd name="connsiteX870" fmla="*/ 1367790 w 9467172"/>
              <a:gd name="connsiteY870" fmla="*/ 1521799 h 5980768"/>
              <a:gd name="connsiteX871" fmla="*/ 1589532 w 9467172"/>
              <a:gd name="connsiteY871" fmla="*/ 1521037 h 5980768"/>
              <a:gd name="connsiteX872" fmla="*/ 1809327 w 9467172"/>
              <a:gd name="connsiteY872" fmla="*/ 1520275 h 5980768"/>
              <a:gd name="connsiteX873" fmla="*/ 1808056 w 9467172"/>
              <a:gd name="connsiteY873" fmla="*/ 1940984 h 5980768"/>
              <a:gd name="connsiteX874" fmla="*/ 1807887 w 9467172"/>
              <a:gd name="connsiteY874" fmla="*/ 2008463 h 5980768"/>
              <a:gd name="connsiteX875" fmla="*/ 1588008 w 9467172"/>
              <a:gd name="connsiteY875" fmla="*/ 2009140 h 5980768"/>
              <a:gd name="connsiteX876" fmla="*/ 1366266 w 9467172"/>
              <a:gd name="connsiteY876" fmla="*/ 2009817 h 5980768"/>
              <a:gd name="connsiteX877" fmla="*/ 1366520 w 9467172"/>
              <a:gd name="connsiteY877" fmla="*/ 1924982 h 5980768"/>
              <a:gd name="connsiteX878" fmla="*/ 1367875 w 9467172"/>
              <a:gd name="connsiteY878" fmla="*/ 1521799 h 5980768"/>
              <a:gd name="connsiteX879" fmla="*/ 1359323 w 9467172"/>
              <a:gd name="connsiteY879" fmla="*/ 2016422 h 5980768"/>
              <a:gd name="connsiteX880" fmla="*/ 1357715 w 9467172"/>
              <a:gd name="connsiteY880" fmla="*/ 2504610 h 5980768"/>
              <a:gd name="connsiteX881" fmla="*/ 916347 w 9467172"/>
              <a:gd name="connsiteY881" fmla="*/ 2505880 h 5980768"/>
              <a:gd name="connsiteX882" fmla="*/ 918041 w 9467172"/>
              <a:gd name="connsiteY882" fmla="*/ 2017776 h 5980768"/>
              <a:gd name="connsiteX883" fmla="*/ 1139613 w 9467172"/>
              <a:gd name="connsiteY883" fmla="*/ 2017099 h 5980768"/>
              <a:gd name="connsiteX884" fmla="*/ 1359323 w 9467172"/>
              <a:gd name="connsiteY884" fmla="*/ 2016422 h 5980768"/>
              <a:gd name="connsiteX885" fmla="*/ 914654 w 9467172"/>
              <a:gd name="connsiteY885" fmla="*/ 3000756 h 5980768"/>
              <a:gd name="connsiteX886" fmla="*/ 916347 w 9467172"/>
              <a:gd name="connsiteY886" fmla="*/ 2512484 h 5980768"/>
              <a:gd name="connsiteX887" fmla="*/ 1138005 w 9467172"/>
              <a:gd name="connsiteY887" fmla="*/ 2511806 h 5980768"/>
              <a:gd name="connsiteX888" fmla="*/ 1357799 w 9467172"/>
              <a:gd name="connsiteY888" fmla="*/ 2511129 h 5980768"/>
              <a:gd name="connsiteX889" fmla="*/ 1356191 w 9467172"/>
              <a:gd name="connsiteY889" fmla="*/ 2999571 h 5980768"/>
              <a:gd name="connsiteX890" fmla="*/ 1136396 w 9467172"/>
              <a:gd name="connsiteY890" fmla="*/ 3000164 h 5980768"/>
              <a:gd name="connsiteX891" fmla="*/ 914739 w 9467172"/>
              <a:gd name="connsiteY891" fmla="*/ 3000756 h 5980768"/>
              <a:gd name="connsiteX892" fmla="*/ 1362964 w 9467172"/>
              <a:gd name="connsiteY892" fmla="*/ 3006090 h 5980768"/>
              <a:gd name="connsiteX893" fmla="*/ 1584791 w 9467172"/>
              <a:gd name="connsiteY893" fmla="*/ 3005498 h 5980768"/>
              <a:gd name="connsiteX894" fmla="*/ 1804755 w 9467172"/>
              <a:gd name="connsiteY894" fmla="*/ 3004905 h 5980768"/>
              <a:gd name="connsiteX895" fmla="*/ 1803993 w 9467172"/>
              <a:gd name="connsiteY895" fmla="*/ 3265340 h 5980768"/>
              <a:gd name="connsiteX896" fmla="*/ 1803315 w 9467172"/>
              <a:gd name="connsiteY896" fmla="*/ 3493686 h 5980768"/>
              <a:gd name="connsiteX897" fmla="*/ 1583351 w 9467172"/>
              <a:gd name="connsiteY897" fmla="*/ 3494194 h 5980768"/>
              <a:gd name="connsiteX898" fmla="*/ 1361440 w 9467172"/>
              <a:gd name="connsiteY898" fmla="*/ 3494702 h 5980768"/>
              <a:gd name="connsiteX899" fmla="*/ 1362202 w 9467172"/>
              <a:gd name="connsiteY899" fmla="*/ 3266102 h 5980768"/>
              <a:gd name="connsiteX900" fmla="*/ 1363049 w 9467172"/>
              <a:gd name="connsiteY900" fmla="*/ 3006090 h 5980768"/>
              <a:gd name="connsiteX901" fmla="*/ 1354497 w 9467172"/>
              <a:gd name="connsiteY901" fmla="*/ 3501221 h 5980768"/>
              <a:gd name="connsiteX902" fmla="*/ 1353312 w 9467172"/>
              <a:gd name="connsiteY902" fmla="*/ 3858768 h 5980768"/>
              <a:gd name="connsiteX903" fmla="*/ 1352889 w 9467172"/>
              <a:gd name="connsiteY903" fmla="*/ 3990086 h 5980768"/>
              <a:gd name="connsiteX904" fmla="*/ 1133009 w 9467172"/>
              <a:gd name="connsiteY904" fmla="*/ 3990594 h 5980768"/>
              <a:gd name="connsiteX905" fmla="*/ 911267 w 9467172"/>
              <a:gd name="connsiteY905" fmla="*/ 3991102 h 5980768"/>
              <a:gd name="connsiteX906" fmla="*/ 912961 w 9467172"/>
              <a:gd name="connsiteY906" fmla="*/ 3502491 h 5980768"/>
              <a:gd name="connsiteX907" fmla="*/ 1134703 w 9467172"/>
              <a:gd name="connsiteY907" fmla="*/ 3501898 h 5980768"/>
              <a:gd name="connsiteX908" fmla="*/ 1354582 w 9467172"/>
              <a:gd name="connsiteY908" fmla="*/ 3501306 h 5980768"/>
              <a:gd name="connsiteX909" fmla="*/ 909489 w 9467172"/>
              <a:gd name="connsiteY909" fmla="*/ 4486318 h 5980768"/>
              <a:gd name="connsiteX910" fmla="*/ 911183 w 9467172"/>
              <a:gd name="connsiteY910" fmla="*/ 3997452 h 5980768"/>
              <a:gd name="connsiteX911" fmla="*/ 1132925 w 9467172"/>
              <a:gd name="connsiteY911" fmla="*/ 3996944 h 5980768"/>
              <a:gd name="connsiteX912" fmla="*/ 1352804 w 9467172"/>
              <a:gd name="connsiteY912" fmla="*/ 3996436 h 5980768"/>
              <a:gd name="connsiteX913" fmla="*/ 1352127 w 9467172"/>
              <a:gd name="connsiteY913" fmla="*/ 4202769 h 5980768"/>
              <a:gd name="connsiteX914" fmla="*/ 1351195 w 9467172"/>
              <a:gd name="connsiteY914" fmla="*/ 4485386 h 5980768"/>
              <a:gd name="connsiteX915" fmla="*/ 1236641 w 9467172"/>
              <a:gd name="connsiteY915" fmla="*/ 4485641 h 5980768"/>
              <a:gd name="connsiteX916" fmla="*/ 909404 w 9467172"/>
              <a:gd name="connsiteY916" fmla="*/ 4486233 h 5980768"/>
              <a:gd name="connsiteX917" fmla="*/ 1358138 w 9467172"/>
              <a:gd name="connsiteY917" fmla="*/ 4485471 h 5980768"/>
              <a:gd name="connsiteX918" fmla="*/ 1359747 w 9467172"/>
              <a:gd name="connsiteY918" fmla="*/ 3996521 h 5980768"/>
              <a:gd name="connsiteX919" fmla="*/ 1581658 w 9467172"/>
              <a:gd name="connsiteY919" fmla="*/ 3996013 h 5980768"/>
              <a:gd name="connsiteX920" fmla="*/ 1801706 w 9467172"/>
              <a:gd name="connsiteY920" fmla="*/ 3995505 h 5980768"/>
              <a:gd name="connsiteX921" fmla="*/ 1801029 w 9467172"/>
              <a:gd name="connsiteY921" fmla="*/ 4201669 h 5980768"/>
              <a:gd name="connsiteX922" fmla="*/ 1800182 w 9467172"/>
              <a:gd name="connsiteY922" fmla="*/ 4484625 h 5980768"/>
              <a:gd name="connsiteX923" fmla="*/ 1686306 w 9467172"/>
              <a:gd name="connsiteY923" fmla="*/ 4484878 h 5980768"/>
              <a:gd name="connsiteX924" fmla="*/ 1358138 w 9467172"/>
              <a:gd name="connsiteY924" fmla="*/ 4485471 h 5980768"/>
              <a:gd name="connsiteX925" fmla="*/ 1806956 w 9467172"/>
              <a:gd name="connsiteY925" fmla="*/ 4484625 h 5980768"/>
              <a:gd name="connsiteX926" fmla="*/ 1808480 w 9467172"/>
              <a:gd name="connsiteY926" fmla="*/ 3995505 h 5980768"/>
              <a:gd name="connsiteX927" fmla="*/ 2030561 w 9467172"/>
              <a:gd name="connsiteY927" fmla="*/ 3994997 h 5980768"/>
              <a:gd name="connsiteX928" fmla="*/ 2250694 w 9467172"/>
              <a:gd name="connsiteY928" fmla="*/ 3994489 h 5980768"/>
              <a:gd name="connsiteX929" fmla="*/ 2250101 w 9467172"/>
              <a:gd name="connsiteY929" fmla="*/ 4201245 h 5980768"/>
              <a:gd name="connsiteX930" fmla="*/ 2249255 w 9467172"/>
              <a:gd name="connsiteY930" fmla="*/ 4483778 h 5980768"/>
              <a:gd name="connsiteX931" fmla="*/ 2135886 w 9467172"/>
              <a:gd name="connsiteY931" fmla="*/ 4484032 h 5980768"/>
              <a:gd name="connsiteX932" fmla="*/ 1806871 w 9467172"/>
              <a:gd name="connsiteY932" fmla="*/ 4484625 h 5980768"/>
              <a:gd name="connsiteX933" fmla="*/ 2255943 w 9467172"/>
              <a:gd name="connsiteY933" fmla="*/ 4483778 h 5980768"/>
              <a:gd name="connsiteX934" fmla="*/ 2257382 w 9467172"/>
              <a:gd name="connsiteY934" fmla="*/ 3994489 h 5980768"/>
              <a:gd name="connsiteX935" fmla="*/ 2479632 w 9467172"/>
              <a:gd name="connsiteY935" fmla="*/ 3993981 h 5980768"/>
              <a:gd name="connsiteX936" fmla="*/ 2699935 w 9467172"/>
              <a:gd name="connsiteY936" fmla="*/ 3993473 h 5980768"/>
              <a:gd name="connsiteX937" fmla="*/ 2699343 w 9467172"/>
              <a:gd name="connsiteY937" fmla="*/ 4199975 h 5980768"/>
              <a:gd name="connsiteX938" fmla="*/ 2698581 w 9467172"/>
              <a:gd name="connsiteY938" fmla="*/ 4482931 h 5980768"/>
              <a:gd name="connsiteX939" fmla="*/ 2585805 w 9467172"/>
              <a:gd name="connsiteY939" fmla="*/ 4483185 h 5980768"/>
              <a:gd name="connsiteX940" fmla="*/ 2255943 w 9467172"/>
              <a:gd name="connsiteY940" fmla="*/ 4483778 h 5980768"/>
              <a:gd name="connsiteX941" fmla="*/ 2705100 w 9467172"/>
              <a:gd name="connsiteY941" fmla="*/ 4482931 h 5980768"/>
              <a:gd name="connsiteX942" fmla="*/ 2706455 w 9467172"/>
              <a:gd name="connsiteY942" fmla="*/ 3993473 h 5980768"/>
              <a:gd name="connsiteX943" fmla="*/ 2916598 w 9467172"/>
              <a:gd name="connsiteY943" fmla="*/ 3992965 h 5980768"/>
              <a:gd name="connsiteX944" fmla="*/ 3149346 w 9467172"/>
              <a:gd name="connsiteY944" fmla="*/ 3992457 h 5980768"/>
              <a:gd name="connsiteX945" fmla="*/ 3148584 w 9467172"/>
              <a:gd name="connsiteY945" fmla="*/ 4295902 h 5980768"/>
              <a:gd name="connsiteX946" fmla="*/ 3148076 w 9467172"/>
              <a:gd name="connsiteY946" fmla="*/ 4482084 h 5980768"/>
              <a:gd name="connsiteX947" fmla="*/ 3030051 w 9467172"/>
              <a:gd name="connsiteY947" fmla="*/ 4482339 h 5980768"/>
              <a:gd name="connsiteX948" fmla="*/ 2705100 w 9467172"/>
              <a:gd name="connsiteY948" fmla="*/ 4482931 h 5980768"/>
              <a:gd name="connsiteX949" fmla="*/ 3154511 w 9467172"/>
              <a:gd name="connsiteY949" fmla="*/ 4482084 h 5980768"/>
              <a:gd name="connsiteX950" fmla="*/ 3154765 w 9467172"/>
              <a:gd name="connsiteY950" fmla="*/ 4384125 h 5980768"/>
              <a:gd name="connsiteX951" fmla="*/ 3155781 w 9467172"/>
              <a:gd name="connsiteY951" fmla="*/ 3992457 h 5980768"/>
              <a:gd name="connsiteX952" fmla="*/ 3599011 w 9467172"/>
              <a:gd name="connsiteY952" fmla="*/ 3991441 h 5980768"/>
              <a:gd name="connsiteX953" fmla="*/ 3598248 w 9467172"/>
              <a:gd name="connsiteY953" fmla="*/ 4296326 h 5980768"/>
              <a:gd name="connsiteX954" fmla="*/ 3597825 w 9467172"/>
              <a:gd name="connsiteY954" fmla="*/ 4481238 h 5980768"/>
              <a:gd name="connsiteX955" fmla="*/ 3479631 w 9467172"/>
              <a:gd name="connsiteY955" fmla="*/ 4481492 h 5980768"/>
              <a:gd name="connsiteX956" fmla="*/ 3154511 w 9467172"/>
              <a:gd name="connsiteY956" fmla="*/ 4482084 h 5980768"/>
              <a:gd name="connsiteX957" fmla="*/ 3604090 w 9467172"/>
              <a:gd name="connsiteY957" fmla="*/ 4481238 h 5980768"/>
              <a:gd name="connsiteX958" fmla="*/ 3604345 w 9467172"/>
              <a:gd name="connsiteY958" fmla="*/ 4385141 h 5980768"/>
              <a:gd name="connsiteX959" fmla="*/ 3605276 w 9467172"/>
              <a:gd name="connsiteY959" fmla="*/ 3991356 h 5980768"/>
              <a:gd name="connsiteX960" fmla="*/ 4048760 w 9467172"/>
              <a:gd name="connsiteY960" fmla="*/ 3990340 h 5980768"/>
              <a:gd name="connsiteX961" fmla="*/ 4048082 w 9467172"/>
              <a:gd name="connsiteY961" fmla="*/ 4296834 h 5980768"/>
              <a:gd name="connsiteX962" fmla="*/ 4047659 w 9467172"/>
              <a:gd name="connsiteY962" fmla="*/ 4480307 h 5980768"/>
              <a:gd name="connsiteX963" fmla="*/ 3925740 w 9467172"/>
              <a:gd name="connsiteY963" fmla="*/ 4480560 h 5980768"/>
              <a:gd name="connsiteX964" fmla="*/ 3604006 w 9467172"/>
              <a:gd name="connsiteY964" fmla="*/ 4481153 h 5980768"/>
              <a:gd name="connsiteX965" fmla="*/ 4053925 w 9467172"/>
              <a:gd name="connsiteY965" fmla="*/ 4480391 h 5980768"/>
              <a:gd name="connsiteX966" fmla="*/ 4054094 w 9467172"/>
              <a:gd name="connsiteY966" fmla="*/ 4386411 h 5980768"/>
              <a:gd name="connsiteX967" fmla="*/ 4054940 w 9467172"/>
              <a:gd name="connsiteY967" fmla="*/ 3990425 h 5980768"/>
              <a:gd name="connsiteX968" fmla="*/ 4498764 w 9467172"/>
              <a:gd name="connsiteY968" fmla="*/ 3989409 h 5980768"/>
              <a:gd name="connsiteX969" fmla="*/ 4498171 w 9467172"/>
              <a:gd name="connsiteY969" fmla="*/ 4293870 h 5980768"/>
              <a:gd name="connsiteX970" fmla="*/ 4497748 w 9467172"/>
              <a:gd name="connsiteY970" fmla="*/ 4479544 h 5980768"/>
              <a:gd name="connsiteX971" fmla="*/ 4378198 w 9467172"/>
              <a:gd name="connsiteY971" fmla="*/ 4479799 h 5980768"/>
              <a:gd name="connsiteX972" fmla="*/ 4053840 w 9467172"/>
              <a:gd name="connsiteY972" fmla="*/ 4480391 h 5980768"/>
              <a:gd name="connsiteX973" fmla="*/ 4503843 w 9467172"/>
              <a:gd name="connsiteY973" fmla="*/ 4479544 h 5980768"/>
              <a:gd name="connsiteX974" fmla="*/ 4504013 w 9467172"/>
              <a:gd name="connsiteY974" fmla="*/ 4382601 h 5980768"/>
              <a:gd name="connsiteX975" fmla="*/ 4504859 w 9467172"/>
              <a:gd name="connsiteY975" fmla="*/ 3989409 h 5980768"/>
              <a:gd name="connsiteX976" fmla="*/ 4949021 w 9467172"/>
              <a:gd name="connsiteY976" fmla="*/ 3988393 h 5980768"/>
              <a:gd name="connsiteX977" fmla="*/ 4948428 w 9467172"/>
              <a:gd name="connsiteY977" fmla="*/ 4291754 h 5980768"/>
              <a:gd name="connsiteX978" fmla="*/ 4948090 w 9467172"/>
              <a:gd name="connsiteY978" fmla="*/ 4478698 h 5980768"/>
              <a:gd name="connsiteX979" fmla="*/ 4829895 w 9467172"/>
              <a:gd name="connsiteY979" fmla="*/ 4478952 h 5980768"/>
              <a:gd name="connsiteX980" fmla="*/ 4503843 w 9467172"/>
              <a:gd name="connsiteY980" fmla="*/ 4479544 h 5980768"/>
              <a:gd name="connsiteX981" fmla="*/ 4954016 w 9467172"/>
              <a:gd name="connsiteY981" fmla="*/ 4478698 h 5980768"/>
              <a:gd name="connsiteX982" fmla="*/ 4954185 w 9467172"/>
              <a:gd name="connsiteY982" fmla="*/ 4379976 h 5980768"/>
              <a:gd name="connsiteX983" fmla="*/ 4954948 w 9467172"/>
              <a:gd name="connsiteY983" fmla="*/ 3988393 h 5980768"/>
              <a:gd name="connsiteX984" fmla="*/ 5399363 w 9467172"/>
              <a:gd name="connsiteY984" fmla="*/ 3987377 h 5980768"/>
              <a:gd name="connsiteX985" fmla="*/ 5398855 w 9467172"/>
              <a:gd name="connsiteY985" fmla="*/ 4293447 h 5980768"/>
              <a:gd name="connsiteX986" fmla="*/ 5398516 w 9467172"/>
              <a:gd name="connsiteY986" fmla="*/ 4477851 h 5980768"/>
              <a:gd name="connsiteX987" fmla="*/ 5277782 w 9467172"/>
              <a:gd name="connsiteY987" fmla="*/ 4478105 h 5980768"/>
              <a:gd name="connsiteX988" fmla="*/ 4954016 w 9467172"/>
              <a:gd name="connsiteY988" fmla="*/ 4478698 h 5980768"/>
              <a:gd name="connsiteX989" fmla="*/ 5404358 w 9467172"/>
              <a:gd name="connsiteY989" fmla="*/ 4477767 h 5980768"/>
              <a:gd name="connsiteX990" fmla="*/ 5404527 w 9467172"/>
              <a:gd name="connsiteY990" fmla="*/ 4382855 h 5980768"/>
              <a:gd name="connsiteX991" fmla="*/ 5405205 w 9467172"/>
              <a:gd name="connsiteY991" fmla="*/ 3987292 h 5980768"/>
              <a:gd name="connsiteX992" fmla="*/ 5849959 w 9467172"/>
              <a:gd name="connsiteY992" fmla="*/ 3986276 h 5980768"/>
              <a:gd name="connsiteX993" fmla="*/ 5849451 w 9467172"/>
              <a:gd name="connsiteY993" fmla="*/ 4289129 h 5980768"/>
              <a:gd name="connsiteX994" fmla="*/ 5849197 w 9467172"/>
              <a:gd name="connsiteY994" fmla="*/ 4476920 h 5980768"/>
              <a:gd name="connsiteX995" fmla="*/ 5731256 w 9467172"/>
              <a:gd name="connsiteY995" fmla="*/ 4477174 h 5980768"/>
              <a:gd name="connsiteX996" fmla="*/ 5404358 w 9467172"/>
              <a:gd name="connsiteY996" fmla="*/ 4477767 h 5980768"/>
              <a:gd name="connsiteX997" fmla="*/ 5854954 w 9467172"/>
              <a:gd name="connsiteY997" fmla="*/ 4476920 h 5980768"/>
              <a:gd name="connsiteX998" fmla="*/ 5855123 w 9467172"/>
              <a:gd name="connsiteY998" fmla="*/ 4377098 h 5980768"/>
              <a:gd name="connsiteX999" fmla="*/ 5855716 w 9467172"/>
              <a:gd name="connsiteY999" fmla="*/ 3986276 h 5980768"/>
              <a:gd name="connsiteX1000" fmla="*/ 6300724 w 9467172"/>
              <a:gd name="connsiteY1000" fmla="*/ 3985260 h 5980768"/>
              <a:gd name="connsiteX1001" fmla="*/ 6300301 w 9467172"/>
              <a:gd name="connsiteY1001" fmla="*/ 4288536 h 5980768"/>
              <a:gd name="connsiteX1002" fmla="*/ 6300047 w 9467172"/>
              <a:gd name="connsiteY1002" fmla="*/ 4476073 h 5980768"/>
              <a:gd name="connsiteX1003" fmla="*/ 6177535 w 9467172"/>
              <a:gd name="connsiteY1003" fmla="*/ 4476327 h 5980768"/>
              <a:gd name="connsiteX1004" fmla="*/ 5854869 w 9467172"/>
              <a:gd name="connsiteY1004" fmla="*/ 4476920 h 5980768"/>
              <a:gd name="connsiteX1005" fmla="*/ 6305719 w 9467172"/>
              <a:gd name="connsiteY1005" fmla="*/ 4476073 h 5980768"/>
              <a:gd name="connsiteX1006" fmla="*/ 6305888 w 9467172"/>
              <a:gd name="connsiteY1006" fmla="*/ 4376844 h 5980768"/>
              <a:gd name="connsiteX1007" fmla="*/ 6306397 w 9467172"/>
              <a:gd name="connsiteY1007" fmla="*/ 3985345 h 5980768"/>
              <a:gd name="connsiteX1008" fmla="*/ 6751743 w 9467172"/>
              <a:gd name="connsiteY1008" fmla="*/ 3984329 h 5980768"/>
              <a:gd name="connsiteX1009" fmla="*/ 6751404 w 9467172"/>
              <a:gd name="connsiteY1009" fmla="*/ 4289468 h 5980768"/>
              <a:gd name="connsiteX1010" fmla="*/ 6751151 w 9467172"/>
              <a:gd name="connsiteY1010" fmla="*/ 4475311 h 5980768"/>
              <a:gd name="connsiteX1011" fmla="*/ 6631855 w 9467172"/>
              <a:gd name="connsiteY1011" fmla="*/ 4475565 h 5980768"/>
              <a:gd name="connsiteX1012" fmla="*/ 6305719 w 9467172"/>
              <a:gd name="connsiteY1012" fmla="*/ 4476158 h 5980768"/>
              <a:gd name="connsiteX1013" fmla="*/ 6756654 w 9467172"/>
              <a:gd name="connsiteY1013" fmla="*/ 4475226 h 5980768"/>
              <a:gd name="connsiteX1014" fmla="*/ 6756654 w 9467172"/>
              <a:gd name="connsiteY1014" fmla="*/ 4378537 h 5980768"/>
              <a:gd name="connsiteX1015" fmla="*/ 6757247 w 9467172"/>
              <a:gd name="connsiteY1015" fmla="*/ 3984329 h 5980768"/>
              <a:gd name="connsiteX1016" fmla="*/ 7202932 w 9467172"/>
              <a:gd name="connsiteY1016" fmla="*/ 3983313 h 5980768"/>
              <a:gd name="connsiteX1017" fmla="*/ 7202593 w 9467172"/>
              <a:gd name="connsiteY1017" fmla="*/ 4287775 h 5980768"/>
              <a:gd name="connsiteX1018" fmla="*/ 7202424 w 9467172"/>
              <a:gd name="connsiteY1018" fmla="*/ 4474465 h 5980768"/>
              <a:gd name="connsiteX1019" fmla="*/ 7081859 w 9467172"/>
              <a:gd name="connsiteY1019" fmla="*/ 4474718 h 5980768"/>
              <a:gd name="connsiteX1020" fmla="*/ 6756654 w 9467172"/>
              <a:gd name="connsiteY1020" fmla="*/ 4475311 h 5980768"/>
              <a:gd name="connsiteX1021" fmla="*/ 7207758 w 9467172"/>
              <a:gd name="connsiteY1021" fmla="*/ 4474380 h 5980768"/>
              <a:gd name="connsiteX1022" fmla="*/ 7207758 w 9467172"/>
              <a:gd name="connsiteY1022" fmla="*/ 4376505 h 5980768"/>
              <a:gd name="connsiteX1023" fmla="*/ 7208266 w 9467172"/>
              <a:gd name="connsiteY1023" fmla="*/ 3983228 h 5980768"/>
              <a:gd name="connsiteX1024" fmla="*/ 7654205 w 9467172"/>
              <a:gd name="connsiteY1024" fmla="*/ 3982212 h 5980768"/>
              <a:gd name="connsiteX1025" fmla="*/ 7653952 w 9467172"/>
              <a:gd name="connsiteY1025" fmla="*/ 4287012 h 5980768"/>
              <a:gd name="connsiteX1026" fmla="*/ 7653782 w 9467172"/>
              <a:gd name="connsiteY1026" fmla="*/ 4473449 h 5980768"/>
              <a:gd name="connsiteX1027" fmla="*/ 7533470 w 9467172"/>
              <a:gd name="connsiteY1027" fmla="*/ 4473702 h 5980768"/>
              <a:gd name="connsiteX1028" fmla="*/ 7207758 w 9467172"/>
              <a:gd name="connsiteY1028" fmla="*/ 4474295 h 5980768"/>
              <a:gd name="connsiteX1029" fmla="*/ 7659116 w 9467172"/>
              <a:gd name="connsiteY1029" fmla="*/ 4473533 h 5980768"/>
              <a:gd name="connsiteX1030" fmla="*/ 7659116 w 9467172"/>
              <a:gd name="connsiteY1030" fmla="*/ 4376082 h 5980768"/>
              <a:gd name="connsiteX1031" fmla="*/ 7659539 w 9467172"/>
              <a:gd name="connsiteY1031" fmla="*/ 3982212 h 5980768"/>
              <a:gd name="connsiteX1032" fmla="*/ 8105818 w 9467172"/>
              <a:gd name="connsiteY1032" fmla="*/ 3981196 h 5980768"/>
              <a:gd name="connsiteX1033" fmla="*/ 8105648 w 9467172"/>
              <a:gd name="connsiteY1033" fmla="*/ 4284642 h 5980768"/>
              <a:gd name="connsiteX1034" fmla="*/ 8105479 w 9467172"/>
              <a:gd name="connsiteY1034" fmla="*/ 4472686 h 5980768"/>
              <a:gd name="connsiteX1035" fmla="*/ 7986269 w 9467172"/>
              <a:gd name="connsiteY1035" fmla="*/ 4472941 h 5980768"/>
              <a:gd name="connsiteX1036" fmla="*/ 7659116 w 9467172"/>
              <a:gd name="connsiteY1036" fmla="*/ 4473533 h 5980768"/>
              <a:gd name="connsiteX1037" fmla="*/ 8105818 w 9467172"/>
              <a:gd name="connsiteY1037" fmla="*/ 3975608 h 5980768"/>
              <a:gd name="connsiteX1038" fmla="*/ 7659539 w 9467172"/>
              <a:gd name="connsiteY1038" fmla="*/ 3976540 h 5980768"/>
              <a:gd name="connsiteX1039" fmla="*/ 7659709 w 9467172"/>
              <a:gd name="connsiteY1039" fmla="*/ 3770969 h 5980768"/>
              <a:gd name="connsiteX1040" fmla="*/ 7659963 w 9467172"/>
              <a:gd name="connsiteY1040" fmla="*/ 3485473 h 5980768"/>
              <a:gd name="connsiteX1041" fmla="*/ 7884160 w 9467172"/>
              <a:gd name="connsiteY1041" fmla="*/ 3484880 h 5980768"/>
              <a:gd name="connsiteX1042" fmla="*/ 8106156 w 9467172"/>
              <a:gd name="connsiteY1042" fmla="*/ 3484288 h 5980768"/>
              <a:gd name="connsiteX1043" fmla="*/ 8106156 w 9467172"/>
              <a:gd name="connsiteY1043" fmla="*/ 3654891 h 5980768"/>
              <a:gd name="connsiteX1044" fmla="*/ 8105818 w 9467172"/>
              <a:gd name="connsiteY1044" fmla="*/ 3975524 h 5980768"/>
              <a:gd name="connsiteX1045" fmla="*/ 8111320 w 9467172"/>
              <a:gd name="connsiteY1045" fmla="*/ 3478615 h 5980768"/>
              <a:gd name="connsiteX1046" fmla="*/ 8111659 w 9467172"/>
              <a:gd name="connsiteY1046" fmla="*/ 2987548 h 5980768"/>
              <a:gd name="connsiteX1047" fmla="*/ 8335941 w 9467172"/>
              <a:gd name="connsiteY1047" fmla="*/ 2986956 h 5980768"/>
              <a:gd name="connsiteX1048" fmla="*/ 8558022 w 9467172"/>
              <a:gd name="connsiteY1048" fmla="*/ 2986363 h 5980768"/>
              <a:gd name="connsiteX1049" fmla="*/ 8557768 w 9467172"/>
              <a:gd name="connsiteY1049" fmla="*/ 3477599 h 5980768"/>
              <a:gd name="connsiteX1050" fmla="*/ 8335687 w 9467172"/>
              <a:gd name="connsiteY1050" fmla="*/ 3478107 h 5980768"/>
              <a:gd name="connsiteX1051" fmla="*/ 8111320 w 9467172"/>
              <a:gd name="connsiteY1051" fmla="*/ 3478615 h 5980768"/>
              <a:gd name="connsiteX1052" fmla="*/ 8563864 w 9467172"/>
              <a:gd name="connsiteY1052" fmla="*/ 1491319 h 5980768"/>
              <a:gd name="connsiteX1053" fmla="*/ 8564118 w 9467172"/>
              <a:gd name="connsiteY1053" fmla="*/ 1000845 h 5980768"/>
              <a:gd name="connsiteX1054" fmla="*/ 9010481 w 9467172"/>
              <a:gd name="connsiteY1054" fmla="*/ 999236 h 5980768"/>
              <a:gd name="connsiteX1055" fmla="*/ 9010311 w 9467172"/>
              <a:gd name="connsiteY1055" fmla="*/ 1489880 h 5980768"/>
              <a:gd name="connsiteX1056" fmla="*/ 8563864 w 9467172"/>
              <a:gd name="connsiteY1056" fmla="*/ 1491403 h 5980768"/>
              <a:gd name="connsiteX1057" fmla="*/ 471847 w 9467172"/>
              <a:gd name="connsiteY1057" fmla="*/ 1518243 h 5980768"/>
              <a:gd name="connsiteX1058" fmla="*/ 473625 w 9467172"/>
              <a:gd name="connsiteY1058" fmla="*/ 1030732 h 5980768"/>
              <a:gd name="connsiteX1059" fmla="*/ 914485 w 9467172"/>
              <a:gd name="connsiteY1059" fmla="*/ 1029123 h 5980768"/>
              <a:gd name="connsiteX1060" fmla="*/ 912791 w 9467172"/>
              <a:gd name="connsiteY1060" fmla="*/ 1516803 h 5980768"/>
              <a:gd name="connsiteX1061" fmla="*/ 693250 w 9467172"/>
              <a:gd name="connsiteY1061" fmla="*/ 1517565 h 5980768"/>
              <a:gd name="connsiteX1062" fmla="*/ 471847 w 9467172"/>
              <a:gd name="connsiteY1062" fmla="*/ 1518328 h 5980768"/>
              <a:gd name="connsiteX1063" fmla="*/ 919734 w 9467172"/>
              <a:gd name="connsiteY1063" fmla="*/ 1523323 h 5980768"/>
              <a:gd name="connsiteX1064" fmla="*/ 1141307 w 9467172"/>
              <a:gd name="connsiteY1064" fmla="*/ 1522561 h 5980768"/>
              <a:gd name="connsiteX1065" fmla="*/ 1361017 w 9467172"/>
              <a:gd name="connsiteY1065" fmla="*/ 1521799 h 5980768"/>
              <a:gd name="connsiteX1066" fmla="*/ 1359662 w 9467172"/>
              <a:gd name="connsiteY1066" fmla="*/ 1930061 h 5980768"/>
              <a:gd name="connsiteX1067" fmla="*/ 1359408 w 9467172"/>
              <a:gd name="connsiteY1067" fmla="*/ 2009817 h 5980768"/>
              <a:gd name="connsiteX1068" fmla="*/ 1139698 w 9467172"/>
              <a:gd name="connsiteY1068" fmla="*/ 2010495 h 5980768"/>
              <a:gd name="connsiteX1069" fmla="*/ 918125 w 9467172"/>
              <a:gd name="connsiteY1069" fmla="*/ 2011172 h 5980768"/>
              <a:gd name="connsiteX1070" fmla="*/ 918379 w 9467172"/>
              <a:gd name="connsiteY1070" fmla="*/ 1930739 h 5980768"/>
              <a:gd name="connsiteX1071" fmla="*/ 919819 w 9467172"/>
              <a:gd name="connsiteY1071" fmla="*/ 1523323 h 5980768"/>
              <a:gd name="connsiteX1072" fmla="*/ 911013 w 9467172"/>
              <a:gd name="connsiteY1072" fmla="*/ 2017861 h 5980768"/>
              <a:gd name="connsiteX1073" fmla="*/ 909320 w 9467172"/>
              <a:gd name="connsiteY1073" fmla="*/ 2505964 h 5980768"/>
              <a:gd name="connsiteX1074" fmla="*/ 468207 w 9467172"/>
              <a:gd name="connsiteY1074" fmla="*/ 2507234 h 5980768"/>
              <a:gd name="connsiteX1075" fmla="*/ 469985 w 9467172"/>
              <a:gd name="connsiteY1075" fmla="*/ 2019300 h 5980768"/>
              <a:gd name="connsiteX1076" fmla="*/ 691388 w 9467172"/>
              <a:gd name="connsiteY1076" fmla="*/ 2018623 h 5980768"/>
              <a:gd name="connsiteX1077" fmla="*/ 910929 w 9467172"/>
              <a:gd name="connsiteY1077" fmla="*/ 2017946 h 5980768"/>
              <a:gd name="connsiteX1078" fmla="*/ 914569 w 9467172"/>
              <a:gd name="connsiteY1078" fmla="*/ 3007276 h 5980768"/>
              <a:gd name="connsiteX1079" fmla="*/ 1136227 w 9467172"/>
              <a:gd name="connsiteY1079" fmla="*/ 3006683 h 5980768"/>
              <a:gd name="connsiteX1080" fmla="*/ 1356021 w 9467172"/>
              <a:gd name="connsiteY1080" fmla="*/ 3006090 h 5980768"/>
              <a:gd name="connsiteX1081" fmla="*/ 1355259 w 9467172"/>
              <a:gd name="connsiteY1081" fmla="*/ 3250354 h 5980768"/>
              <a:gd name="connsiteX1082" fmla="*/ 1354497 w 9467172"/>
              <a:gd name="connsiteY1082" fmla="*/ 3494702 h 5980768"/>
              <a:gd name="connsiteX1083" fmla="*/ 1134618 w 9467172"/>
              <a:gd name="connsiteY1083" fmla="*/ 3495210 h 5980768"/>
              <a:gd name="connsiteX1084" fmla="*/ 912876 w 9467172"/>
              <a:gd name="connsiteY1084" fmla="*/ 3495718 h 5980768"/>
              <a:gd name="connsiteX1085" fmla="*/ 913723 w 9467172"/>
              <a:gd name="connsiteY1085" fmla="*/ 3251454 h 5980768"/>
              <a:gd name="connsiteX1086" fmla="*/ 914569 w 9467172"/>
              <a:gd name="connsiteY1086" fmla="*/ 3007276 h 5980768"/>
              <a:gd name="connsiteX1087" fmla="*/ 684445 w 9467172"/>
              <a:gd name="connsiteY1087" fmla="*/ 3998045 h 5980768"/>
              <a:gd name="connsiteX1088" fmla="*/ 904155 w 9467172"/>
              <a:gd name="connsiteY1088" fmla="*/ 3997537 h 5980768"/>
              <a:gd name="connsiteX1089" fmla="*/ 903478 w 9467172"/>
              <a:gd name="connsiteY1089" fmla="*/ 4204039 h 5980768"/>
              <a:gd name="connsiteX1090" fmla="*/ 902546 w 9467172"/>
              <a:gd name="connsiteY1090" fmla="*/ 4486402 h 5980768"/>
              <a:gd name="connsiteX1091" fmla="*/ 791633 w 9467172"/>
              <a:gd name="connsiteY1091" fmla="*/ 4486572 h 5980768"/>
              <a:gd name="connsiteX1092" fmla="*/ 461179 w 9467172"/>
              <a:gd name="connsiteY1092" fmla="*/ 4487165 h 5980768"/>
              <a:gd name="connsiteX1093" fmla="*/ 462957 w 9467172"/>
              <a:gd name="connsiteY1093" fmla="*/ 3998468 h 5980768"/>
              <a:gd name="connsiteX1094" fmla="*/ 684530 w 9467172"/>
              <a:gd name="connsiteY1094" fmla="*/ 3997960 h 5980768"/>
              <a:gd name="connsiteX1095" fmla="*/ 459317 w 9467172"/>
              <a:gd name="connsiteY1095" fmla="*/ 4982718 h 5980768"/>
              <a:gd name="connsiteX1096" fmla="*/ 461095 w 9467172"/>
              <a:gd name="connsiteY1096" fmla="*/ 4493853 h 5980768"/>
              <a:gd name="connsiteX1097" fmla="*/ 573447 w 9467172"/>
              <a:gd name="connsiteY1097" fmla="*/ 4493599 h 5980768"/>
              <a:gd name="connsiteX1098" fmla="*/ 902546 w 9467172"/>
              <a:gd name="connsiteY1098" fmla="*/ 4492922 h 5980768"/>
              <a:gd name="connsiteX1099" fmla="*/ 900853 w 9467172"/>
              <a:gd name="connsiteY1099" fmla="*/ 4981957 h 5980768"/>
              <a:gd name="connsiteX1100" fmla="*/ 681058 w 9467172"/>
              <a:gd name="connsiteY1100" fmla="*/ 4982295 h 5980768"/>
              <a:gd name="connsiteX1101" fmla="*/ 459401 w 9467172"/>
              <a:gd name="connsiteY1101" fmla="*/ 4982634 h 5980768"/>
              <a:gd name="connsiteX1102" fmla="*/ 907796 w 9467172"/>
              <a:gd name="connsiteY1102" fmla="*/ 4981957 h 5980768"/>
              <a:gd name="connsiteX1103" fmla="*/ 909489 w 9467172"/>
              <a:gd name="connsiteY1103" fmla="*/ 4492922 h 5980768"/>
              <a:gd name="connsiteX1104" fmla="*/ 1025483 w 9467172"/>
              <a:gd name="connsiteY1104" fmla="*/ 4492668 h 5980768"/>
              <a:gd name="connsiteX1105" fmla="*/ 1351195 w 9467172"/>
              <a:gd name="connsiteY1105" fmla="*/ 4491991 h 5980768"/>
              <a:gd name="connsiteX1106" fmla="*/ 1349587 w 9467172"/>
              <a:gd name="connsiteY1106" fmla="*/ 4981194 h 5980768"/>
              <a:gd name="connsiteX1107" fmla="*/ 1129623 w 9467172"/>
              <a:gd name="connsiteY1107" fmla="*/ 4981533 h 5980768"/>
              <a:gd name="connsiteX1108" fmla="*/ 907796 w 9467172"/>
              <a:gd name="connsiteY1108" fmla="*/ 4981872 h 5980768"/>
              <a:gd name="connsiteX1109" fmla="*/ 1356529 w 9467172"/>
              <a:gd name="connsiteY1109" fmla="*/ 4981194 h 5980768"/>
              <a:gd name="connsiteX1110" fmla="*/ 1358138 w 9467172"/>
              <a:gd name="connsiteY1110" fmla="*/ 4491991 h 5980768"/>
              <a:gd name="connsiteX1111" fmla="*/ 1473539 w 9467172"/>
              <a:gd name="connsiteY1111" fmla="*/ 4491736 h 5980768"/>
              <a:gd name="connsiteX1112" fmla="*/ 1800182 w 9467172"/>
              <a:gd name="connsiteY1112" fmla="*/ 4491059 h 5980768"/>
              <a:gd name="connsiteX1113" fmla="*/ 1798658 w 9467172"/>
              <a:gd name="connsiteY1113" fmla="*/ 4980433 h 5980768"/>
              <a:gd name="connsiteX1114" fmla="*/ 1578525 w 9467172"/>
              <a:gd name="connsiteY1114" fmla="*/ 4980771 h 5980768"/>
              <a:gd name="connsiteX1115" fmla="*/ 1356529 w 9467172"/>
              <a:gd name="connsiteY1115" fmla="*/ 4981110 h 5980768"/>
              <a:gd name="connsiteX1116" fmla="*/ 1805432 w 9467172"/>
              <a:gd name="connsiteY1116" fmla="*/ 4980433 h 5980768"/>
              <a:gd name="connsiteX1117" fmla="*/ 1806956 w 9467172"/>
              <a:gd name="connsiteY1117" fmla="*/ 4491059 h 5980768"/>
              <a:gd name="connsiteX1118" fmla="*/ 1921848 w 9467172"/>
              <a:gd name="connsiteY1118" fmla="*/ 4490805 h 5980768"/>
              <a:gd name="connsiteX1119" fmla="*/ 2249340 w 9467172"/>
              <a:gd name="connsiteY1119" fmla="*/ 4490128 h 5980768"/>
              <a:gd name="connsiteX1120" fmla="*/ 2247900 w 9467172"/>
              <a:gd name="connsiteY1120" fmla="*/ 4979671 h 5980768"/>
              <a:gd name="connsiteX1121" fmla="*/ 2027682 w 9467172"/>
              <a:gd name="connsiteY1121" fmla="*/ 4980009 h 5980768"/>
              <a:gd name="connsiteX1122" fmla="*/ 1805516 w 9467172"/>
              <a:gd name="connsiteY1122" fmla="*/ 4980348 h 5980768"/>
              <a:gd name="connsiteX1123" fmla="*/ 2254504 w 9467172"/>
              <a:gd name="connsiteY1123" fmla="*/ 4979671 h 5980768"/>
              <a:gd name="connsiteX1124" fmla="*/ 2255943 w 9467172"/>
              <a:gd name="connsiteY1124" fmla="*/ 4490128 h 5980768"/>
              <a:gd name="connsiteX1125" fmla="*/ 2370243 w 9467172"/>
              <a:gd name="connsiteY1125" fmla="*/ 4489874 h 5980768"/>
              <a:gd name="connsiteX1126" fmla="*/ 2698581 w 9467172"/>
              <a:gd name="connsiteY1126" fmla="*/ 4489197 h 5980768"/>
              <a:gd name="connsiteX1127" fmla="*/ 2697226 w 9467172"/>
              <a:gd name="connsiteY1127" fmla="*/ 4978824 h 5980768"/>
              <a:gd name="connsiteX1128" fmla="*/ 2476839 w 9467172"/>
              <a:gd name="connsiteY1128" fmla="*/ 4979163 h 5980768"/>
              <a:gd name="connsiteX1129" fmla="*/ 2254504 w 9467172"/>
              <a:gd name="connsiteY1129" fmla="*/ 4979501 h 5980768"/>
              <a:gd name="connsiteX1130" fmla="*/ 2703745 w 9467172"/>
              <a:gd name="connsiteY1130" fmla="*/ 4978993 h 5980768"/>
              <a:gd name="connsiteX1131" fmla="*/ 2705100 w 9467172"/>
              <a:gd name="connsiteY1131" fmla="*/ 4489281 h 5980768"/>
              <a:gd name="connsiteX1132" fmla="*/ 2819061 w 9467172"/>
              <a:gd name="connsiteY1132" fmla="*/ 4489027 h 5980768"/>
              <a:gd name="connsiteX1133" fmla="*/ 3148076 w 9467172"/>
              <a:gd name="connsiteY1133" fmla="*/ 4488350 h 5980768"/>
              <a:gd name="connsiteX1134" fmla="*/ 3147483 w 9467172"/>
              <a:gd name="connsiteY1134" fmla="*/ 4733206 h 5980768"/>
              <a:gd name="connsiteX1135" fmla="*/ 3146890 w 9467172"/>
              <a:gd name="connsiteY1135" fmla="*/ 4978147 h 5980768"/>
              <a:gd name="connsiteX1136" fmla="*/ 2926334 w 9467172"/>
              <a:gd name="connsiteY1136" fmla="*/ 4978485 h 5980768"/>
              <a:gd name="connsiteX1137" fmla="*/ 2703830 w 9467172"/>
              <a:gd name="connsiteY1137" fmla="*/ 4978824 h 5980768"/>
              <a:gd name="connsiteX1138" fmla="*/ 3153240 w 9467172"/>
              <a:gd name="connsiteY1138" fmla="*/ 4978231 h 5980768"/>
              <a:gd name="connsiteX1139" fmla="*/ 3153833 w 9467172"/>
              <a:gd name="connsiteY1139" fmla="*/ 4733291 h 5980768"/>
              <a:gd name="connsiteX1140" fmla="*/ 3154426 w 9467172"/>
              <a:gd name="connsiteY1140" fmla="*/ 4488434 h 5980768"/>
              <a:gd name="connsiteX1141" fmla="*/ 3274145 w 9467172"/>
              <a:gd name="connsiteY1141" fmla="*/ 4488181 h 5980768"/>
              <a:gd name="connsiteX1142" fmla="*/ 3597740 w 9467172"/>
              <a:gd name="connsiteY1142" fmla="*/ 4487503 h 5980768"/>
              <a:gd name="connsiteX1143" fmla="*/ 3597148 w 9467172"/>
              <a:gd name="connsiteY1143" fmla="*/ 4732444 h 5980768"/>
              <a:gd name="connsiteX1144" fmla="*/ 3596556 w 9467172"/>
              <a:gd name="connsiteY1144" fmla="*/ 4977469 h 5980768"/>
              <a:gd name="connsiteX1145" fmla="*/ 3375829 w 9467172"/>
              <a:gd name="connsiteY1145" fmla="*/ 4977808 h 5980768"/>
              <a:gd name="connsiteX1146" fmla="*/ 3153156 w 9467172"/>
              <a:gd name="connsiteY1146" fmla="*/ 4978147 h 5980768"/>
              <a:gd name="connsiteX1147" fmla="*/ 3602906 w 9467172"/>
              <a:gd name="connsiteY1147" fmla="*/ 4977469 h 5980768"/>
              <a:gd name="connsiteX1148" fmla="*/ 3603498 w 9467172"/>
              <a:gd name="connsiteY1148" fmla="*/ 4732444 h 5980768"/>
              <a:gd name="connsiteX1149" fmla="*/ 3604090 w 9467172"/>
              <a:gd name="connsiteY1149" fmla="*/ 4487503 h 5980768"/>
              <a:gd name="connsiteX1150" fmla="*/ 3727619 w 9467172"/>
              <a:gd name="connsiteY1150" fmla="*/ 4487249 h 5980768"/>
              <a:gd name="connsiteX1151" fmla="*/ 4047744 w 9467172"/>
              <a:gd name="connsiteY1151" fmla="*/ 4486572 h 5980768"/>
              <a:gd name="connsiteX1152" fmla="*/ 4047236 w 9467172"/>
              <a:gd name="connsiteY1152" fmla="*/ 4731597 h 5980768"/>
              <a:gd name="connsiteX1153" fmla="*/ 4046728 w 9467172"/>
              <a:gd name="connsiteY1153" fmla="*/ 4976707 h 5980768"/>
              <a:gd name="connsiteX1154" fmla="*/ 3825917 w 9467172"/>
              <a:gd name="connsiteY1154" fmla="*/ 4977046 h 5980768"/>
              <a:gd name="connsiteX1155" fmla="*/ 3603075 w 9467172"/>
              <a:gd name="connsiteY1155" fmla="*/ 4977384 h 5980768"/>
              <a:gd name="connsiteX1156" fmla="*/ 4052740 w 9467172"/>
              <a:gd name="connsiteY1156" fmla="*/ 4976707 h 5980768"/>
              <a:gd name="connsiteX1157" fmla="*/ 4053248 w 9467172"/>
              <a:gd name="connsiteY1157" fmla="*/ 4731597 h 5980768"/>
              <a:gd name="connsiteX1158" fmla="*/ 4053756 w 9467172"/>
              <a:gd name="connsiteY1158" fmla="*/ 4486572 h 5980768"/>
              <a:gd name="connsiteX1159" fmla="*/ 4174914 w 9467172"/>
              <a:gd name="connsiteY1159" fmla="*/ 4486318 h 5980768"/>
              <a:gd name="connsiteX1160" fmla="*/ 4497663 w 9467172"/>
              <a:gd name="connsiteY1160" fmla="*/ 4485641 h 5980768"/>
              <a:gd name="connsiteX1161" fmla="*/ 4497155 w 9467172"/>
              <a:gd name="connsiteY1161" fmla="*/ 4730750 h 5980768"/>
              <a:gd name="connsiteX1162" fmla="*/ 4496647 w 9467172"/>
              <a:gd name="connsiteY1162" fmla="*/ 4975945 h 5980768"/>
              <a:gd name="connsiteX1163" fmla="*/ 4275667 w 9467172"/>
              <a:gd name="connsiteY1163" fmla="*/ 4976284 h 5980768"/>
              <a:gd name="connsiteX1164" fmla="*/ 4052655 w 9467172"/>
              <a:gd name="connsiteY1164" fmla="*/ 4976623 h 5980768"/>
              <a:gd name="connsiteX1165" fmla="*/ 4502827 w 9467172"/>
              <a:gd name="connsiteY1165" fmla="*/ 4975945 h 5980768"/>
              <a:gd name="connsiteX1166" fmla="*/ 4503335 w 9467172"/>
              <a:gd name="connsiteY1166" fmla="*/ 4730750 h 5980768"/>
              <a:gd name="connsiteX1167" fmla="*/ 4503843 w 9467172"/>
              <a:gd name="connsiteY1167" fmla="*/ 4485641 h 5980768"/>
              <a:gd name="connsiteX1168" fmla="*/ 4623647 w 9467172"/>
              <a:gd name="connsiteY1168" fmla="*/ 4485386 h 5980768"/>
              <a:gd name="connsiteX1169" fmla="*/ 4948090 w 9467172"/>
              <a:gd name="connsiteY1169" fmla="*/ 4484709 h 5980768"/>
              <a:gd name="connsiteX1170" fmla="*/ 4947666 w 9467172"/>
              <a:gd name="connsiteY1170" fmla="*/ 4729904 h 5980768"/>
              <a:gd name="connsiteX1171" fmla="*/ 4947243 w 9467172"/>
              <a:gd name="connsiteY1171" fmla="*/ 4975183 h 5980768"/>
              <a:gd name="connsiteX1172" fmla="*/ 4726093 w 9467172"/>
              <a:gd name="connsiteY1172" fmla="*/ 4975522 h 5980768"/>
              <a:gd name="connsiteX1173" fmla="*/ 4502912 w 9467172"/>
              <a:gd name="connsiteY1173" fmla="*/ 4975860 h 5980768"/>
              <a:gd name="connsiteX1174" fmla="*/ 4953085 w 9467172"/>
              <a:gd name="connsiteY1174" fmla="*/ 4975183 h 5980768"/>
              <a:gd name="connsiteX1175" fmla="*/ 4953508 w 9467172"/>
              <a:gd name="connsiteY1175" fmla="*/ 4729904 h 5980768"/>
              <a:gd name="connsiteX1176" fmla="*/ 4953932 w 9467172"/>
              <a:gd name="connsiteY1176" fmla="*/ 4484709 h 5980768"/>
              <a:gd name="connsiteX1177" fmla="*/ 5076275 w 9467172"/>
              <a:gd name="connsiteY1177" fmla="*/ 4484455 h 5980768"/>
              <a:gd name="connsiteX1178" fmla="*/ 5398432 w 9467172"/>
              <a:gd name="connsiteY1178" fmla="*/ 4483778 h 5980768"/>
              <a:gd name="connsiteX1179" fmla="*/ 5398008 w 9467172"/>
              <a:gd name="connsiteY1179" fmla="*/ 4729057 h 5980768"/>
              <a:gd name="connsiteX1180" fmla="*/ 5397585 w 9467172"/>
              <a:gd name="connsiteY1180" fmla="*/ 4974421 h 5980768"/>
              <a:gd name="connsiteX1181" fmla="*/ 5176351 w 9467172"/>
              <a:gd name="connsiteY1181" fmla="*/ 4974760 h 5980768"/>
              <a:gd name="connsiteX1182" fmla="*/ 4953000 w 9467172"/>
              <a:gd name="connsiteY1182" fmla="*/ 4975099 h 5980768"/>
              <a:gd name="connsiteX1183" fmla="*/ 5403512 w 9467172"/>
              <a:gd name="connsiteY1183" fmla="*/ 4974506 h 5980768"/>
              <a:gd name="connsiteX1184" fmla="*/ 5403935 w 9467172"/>
              <a:gd name="connsiteY1184" fmla="*/ 4729142 h 5980768"/>
              <a:gd name="connsiteX1185" fmla="*/ 5404358 w 9467172"/>
              <a:gd name="connsiteY1185" fmla="*/ 4483862 h 5980768"/>
              <a:gd name="connsiteX1186" fmla="*/ 5523907 w 9467172"/>
              <a:gd name="connsiteY1186" fmla="*/ 4483608 h 5980768"/>
              <a:gd name="connsiteX1187" fmla="*/ 5849197 w 9467172"/>
              <a:gd name="connsiteY1187" fmla="*/ 4482931 h 5980768"/>
              <a:gd name="connsiteX1188" fmla="*/ 5848858 w 9467172"/>
              <a:gd name="connsiteY1188" fmla="*/ 4728295 h 5980768"/>
              <a:gd name="connsiteX1189" fmla="*/ 5848435 w 9467172"/>
              <a:gd name="connsiteY1189" fmla="*/ 4973744 h 5980768"/>
              <a:gd name="connsiteX1190" fmla="*/ 5627032 w 9467172"/>
              <a:gd name="connsiteY1190" fmla="*/ 4974083 h 5980768"/>
              <a:gd name="connsiteX1191" fmla="*/ 5403512 w 9467172"/>
              <a:gd name="connsiteY1191" fmla="*/ 4974421 h 5980768"/>
              <a:gd name="connsiteX1192" fmla="*/ 5854192 w 9467172"/>
              <a:gd name="connsiteY1192" fmla="*/ 4973744 h 5980768"/>
              <a:gd name="connsiteX1193" fmla="*/ 5854531 w 9467172"/>
              <a:gd name="connsiteY1193" fmla="*/ 4728295 h 5980768"/>
              <a:gd name="connsiteX1194" fmla="*/ 5854869 w 9467172"/>
              <a:gd name="connsiteY1194" fmla="*/ 4482931 h 5980768"/>
              <a:gd name="connsiteX1195" fmla="*/ 5979075 w 9467172"/>
              <a:gd name="connsiteY1195" fmla="*/ 4482677 h 5980768"/>
              <a:gd name="connsiteX1196" fmla="*/ 6300047 w 9467172"/>
              <a:gd name="connsiteY1196" fmla="*/ 4482000 h 5980768"/>
              <a:gd name="connsiteX1197" fmla="*/ 6299708 w 9467172"/>
              <a:gd name="connsiteY1197" fmla="*/ 4727449 h 5980768"/>
              <a:gd name="connsiteX1198" fmla="*/ 6299369 w 9467172"/>
              <a:gd name="connsiteY1198" fmla="*/ 4972982 h 5980768"/>
              <a:gd name="connsiteX1199" fmla="*/ 6077797 w 9467172"/>
              <a:gd name="connsiteY1199" fmla="*/ 4973321 h 5980768"/>
              <a:gd name="connsiteX1200" fmla="*/ 5854107 w 9467172"/>
              <a:gd name="connsiteY1200" fmla="*/ 4973659 h 5980768"/>
              <a:gd name="connsiteX1201" fmla="*/ 6305042 w 9467172"/>
              <a:gd name="connsiteY1201" fmla="*/ 4972982 h 5980768"/>
              <a:gd name="connsiteX1202" fmla="*/ 6305381 w 9467172"/>
              <a:gd name="connsiteY1202" fmla="*/ 4727449 h 5980768"/>
              <a:gd name="connsiteX1203" fmla="*/ 6305719 w 9467172"/>
              <a:gd name="connsiteY1203" fmla="*/ 4482000 h 5980768"/>
              <a:gd name="connsiteX1204" fmla="*/ 6426708 w 9467172"/>
              <a:gd name="connsiteY1204" fmla="*/ 4481746 h 5980768"/>
              <a:gd name="connsiteX1205" fmla="*/ 6751151 w 9467172"/>
              <a:gd name="connsiteY1205" fmla="*/ 4481068 h 5980768"/>
              <a:gd name="connsiteX1206" fmla="*/ 6750812 w 9467172"/>
              <a:gd name="connsiteY1206" fmla="*/ 4726602 h 5980768"/>
              <a:gd name="connsiteX1207" fmla="*/ 6750473 w 9467172"/>
              <a:gd name="connsiteY1207" fmla="*/ 4972220 h 5980768"/>
              <a:gd name="connsiteX1208" fmla="*/ 6528816 w 9467172"/>
              <a:gd name="connsiteY1208" fmla="*/ 4972558 h 5980768"/>
              <a:gd name="connsiteX1209" fmla="*/ 6304957 w 9467172"/>
              <a:gd name="connsiteY1209" fmla="*/ 4972897 h 5980768"/>
              <a:gd name="connsiteX1210" fmla="*/ 6756062 w 9467172"/>
              <a:gd name="connsiteY1210" fmla="*/ 4972220 h 5980768"/>
              <a:gd name="connsiteX1211" fmla="*/ 6756316 w 9467172"/>
              <a:gd name="connsiteY1211" fmla="*/ 4726602 h 5980768"/>
              <a:gd name="connsiteX1212" fmla="*/ 6756569 w 9467172"/>
              <a:gd name="connsiteY1212" fmla="*/ 4481068 h 5980768"/>
              <a:gd name="connsiteX1213" fmla="*/ 6878828 w 9467172"/>
              <a:gd name="connsiteY1213" fmla="*/ 4480815 h 5980768"/>
              <a:gd name="connsiteX1214" fmla="*/ 7202339 w 9467172"/>
              <a:gd name="connsiteY1214" fmla="*/ 4480137 h 5980768"/>
              <a:gd name="connsiteX1215" fmla="*/ 7202086 w 9467172"/>
              <a:gd name="connsiteY1215" fmla="*/ 4725755 h 5980768"/>
              <a:gd name="connsiteX1216" fmla="*/ 7201832 w 9467172"/>
              <a:gd name="connsiteY1216" fmla="*/ 4971458 h 5980768"/>
              <a:gd name="connsiteX1217" fmla="*/ 6980004 w 9467172"/>
              <a:gd name="connsiteY1217" fmla="*/ 4971797 h 5980768"/>
              <a:gd name="connsiteX1218" fmla="*/ 6755977 w 9467172"/>
              <a:gd name="connsiteY1218" fmla="*/ 4972135 h 5980768"/>
              <a:gd name="connsiteX1219" fmla="*/ 7207251 w 9467172"/>
              <a:gd name="connsiteY1219" fmla="*/ 4971458 h 5980768"/>
              <a:gd name="connsiteX1220" fmla="*/ 7207504 w 9467172"/>
              <a:gd name="connsiteY1220" fmla="*/ 4725755 h 5980768"/>
              <a:gd name="connsiteX1221" fmla="*/ 7207758 w 9467172"/>
              <a:gd name="connsiteY1221" fmla="*/ 4480137 h 5980768"/>
              <a:gd name="connsiteX1222" fmla="*/ 7329763 w 9467172"/>
              <a:gd name="connsiteY1222" fmla="*/ 4479883 h 5980768"/>
              <a:gd name="connsiteX1223" fmla="*/ 7653782 w 9467172"/>
              <a:gd name="connsiteY1223" fmla="*/ 4479206 h 5980768"/>
              <a:gd name="connsiteX1224" fmla="*/ 7653528 w 9467172"/>
              <a:gd name="connsiteY1224" fmla="*/ 4724908 h 5980768"/>
              <a:gd name="connsiteX1225" fmla="*/ 7653274 w 9467172"/>
              <a:gd name="connsiteY1225" fmla="*/ 4970696 h 5980768"/>
              <a:gd name="connsiteX1226" fmla="*/ 7431278 w 9467172"/>
              <a:gd name="connsiteY1226" fmla="*/ 4971034 h 5980768"/>
              <a:gd name="connsiteX1227" fmla="*/ 7207081 w 9467172"/>
              <a:gd name="connsiteY1227" fmla="*/ 4971373 h 5980768"/>
              <a:gd name="connsiteX1228" fmla="*/ 7658693 w 9467172"/>
              <a:gd name="connsiteY1228" fmla="*/ 4970696 h 5980768"/>
              <a:gd name="connsiteX1229" fmla="*/ 7658862 w 9467172"/>
              <a:gd name="connsiteY1229" fmla="*/ 4724908 h 5980768"/>
              <a:gd name="connsiteX1230" fmla="*/ 7659032 w 9467172"/>
              <a:gd name="connsiteY1230" fmla="*/ 4479206 h 5980768"/>
              <a:gd name="connsiteX1231" fmla="*/ 7779936 w 9467172"/>
              <a:gd name="connsiteY1231" fmla="*/ 4478952 h 5980768"/>
              <a:gd name="connsiteX1232" fmla="*/ 8105394 w 9467172"/>
              <a:gd name="connsiteY1232" fmla="*/ 4478275 h 5980768"/>
              <a:gd name="connsiteX1233" fmla="*/ 8105225 w 9467172"/>
              <a:gd name="connsiteY1233" fmla="*/ 4724062 h 5980768"/>
              <a:gd name="connsiteX1234" fmla="*/ 8105055 w 9467172"/>
              <a:gd name="connsiteY1234" fmla="*/ 4969934 h 5980768"/>
              <a:gd name="connsiteX1235" fmla="*/ 7882975 w 9467172"/>
              <a:gd name="connsiteY1235" fmla="*/ 4970273 h 5980768"/>
              <a:gd name="connsiteX1236" fmla="*/ 7658693 w 9467172"/>
              <a:gd name="connsiteY1236" fmla="*/ 4970611 h 5980768"/>
              <a:gd name="connsiteX1237" fmla="*/ 8110304 w 9467172"/>
              <a:gd name="connsiteY1237" fmla="*/ 4969934 h 5980768"/>
              <a:gd name="connsiteX1238" fmla="*/ 8110474 w 9467172"/>
              <a:gd name="connsiteY1238" fmla="*/ 4724062 h 5980768"/>
              <a:gd name="connsiteX1239" fmla="*/ 8110643 w 9467172"/>
              <a:gd name="connsiteY1239" fmla="*/ 4478275 h 5980768"/>
              <a:gd name="connsiteX1240" fmla="*/ 8232225 w 9467172"/>
              <a:gd name="connsiteY1240" fmla="*/ 4478020 h 5980768"/>
              <a:gd name="connsiteX1241" fmla="*/ 8557260 w 9467172"/>
              <a:gd name="connsiteY1241" fmla="*/ 4477343 h 5980768"/>
              <a:gd name="connsiteX1242" fmla="*/ 8557260 w 9467172"/>
              <a:gd name="connsiteY1242" fmla="*/ 4723215 h 5980768"/>
              <a:gd name="connsiteX1243" fmla="*/ 8557006 w 9467172"/>
              <a:gd name="connsiteY1243" fmla="*/ 4969172 h 5980768"/>
              <a:gd name="connsiteX1244" fmla="*/ 8334756 w 9467172"/>
              <a:gd name="connsiteY1244" fmla="*/ 4969510 h 5980768"/>
              <a:gd name="connsiteX1245" fmla="*/ 8110304 w 9467172"/>
              <a:gd name="connsiteY1245" fmla="*/ 4969849 h 5980768"/>
              <a:gd name="connsiteX1246" fmla="*/ 9009295 w 9467172"/>
              <a:gd name="connsiteY1246" fmla="*/ 4470993 h 5980768"/>
              <a:gd name="connsiteX1247" fmla="*/ 8886783 w 9467172"/>
              <a:gd name="connsiteY1247" fmla="*/ 4471247 h 5980768"/>
              <a:gd name="connsiteX1248" fmla="*/ 8562340 w 9467172"/>
              <a:gd name="connsiteY1248" fmla="*/ 4471840 h 5980768"/>
              <a:gd name="connsiteX1249" fmla="*/ 8562340 w 9467172"/>
              <a:gd name="connsiteY1249" fmla="*/ 4372018 h 5980768"/>
              <a:gd name="connsiteX1250" fmla="*/ 8562594 w 9467172"/>
              <a:gd name="connsiteY1250" fmla="*/ 3980265 h 5980768"/>
              <a:gd name="connsiteX1251" fmla="*/ 9009465 w 9467172"/>
              <a:gd name="connsiteY1251" fmla="*/ 3979249 h 5980768"/>
              <a:gd name="connsiteX1252" fmla="*/ 9009465 w 9467172"/>
              <a:gd name="connsiteY1252" fmla="*/ 4283880 h 5980768"/>
              <a:gd name="connsiteX1253" fmla="*/ 9009295 w 9467172"/>
              <a:gd name="connsiteY1253" fmla="*/ 4471078 h 5980768"/>
              <a:gd name="connsiteX1254" fmla="*/ 8557514 w 9467172"/>
              <a:gd name="connsiteY1254" fmla="*/ 3974592 h 5980768"/>
              <a:gd name="connsiteX1255" fmla="*/ 8110982 w 9467172"/>
              <a:gd name="connsiteY1255" fmla="*/ 3975524 h 5980768"/>
              <a:gd name="connsiteX1256" fmla="*/ 8111152 w 9467172"/>
              <a:gd name="connsiteY1256" fmla="*/ 3770630 h 5980768"/>
              <a:gd name="connsiteX1257" fmla="*/ 8111320 w 9467172"/>
              <a:gd name="connsiteY1257" fmla="*/ 3484288 h 5980768"/>
              <a:gd name="connsiteX1258" fmla="*/ 8335687 w 9467172"/>
              <a:gd name="connsiteY1258" fmla="*/ 3483695 h 5980768"/>
              <a:gd name="connsiteX1259" fmla="*/ 8557768 w 9467172"/>
              <a:gd name="connsiteY1259" fmla="*/ 3483102 h 5980768"/>
              <a:gd name="connsiteX1260" fmla="*/ 8557768 w 9467172"/>
              <a:gd name="connsiteY1260" fmla="*/ 3653875 h 5980768"/>
              <a:gd name="connsiteX1261" fmla="*/ 8557514 w 9467172"/>
              <a:gd name="connsiteY1261" fmla="*/ 3974508 h 5980768"/>
              <a:gd name="connsiteX1262" fmla="*/ 8562848 w 9467172"/>
              <a:gd name="connsiteY1262" fmla="*/ 3477599 h 5980768"/>
              <a:gd name="connsiteX1263" fmla="*/ 8563102 w 9467172"/>
              <a:gd name="connsiteY1263" fmla="*/ 2986363 h 5980768"/>
              <a:gd name="connsiteX1264" fmla="*/ 8787553 w 9467172"/>
              <a:gd name="connsiteY1264" fmla="*/ 2985770 h 5980768"/>
              <a:gd name="connsiteX1265" fmla="*/ 9009719 w 9467172"/>
              <a:gd name="connsiteY1265" fmla="*/ 2985178 h 5980768"/>
              <a:gd name="connsiteX1266" fmla="*/ 9009550 w 9467172"/>
              <a:gd name="connsiteY1266" fmla="*/ 3476583 h 5980768"/>
              <a:gd name="connsiteX1267" fmla="*/ 8787300 w 9467172"/>
              <a:gd name="connsiteY1267" fmla="*/ 3477091 h 5980768"/>
              <a:gd name="connsiteX1268" fmla="*/ 8562763 w 9467172"/>
              <a:gd name="connsiteY1268" fmla="*/ 3477599 h 5980768"/>
              <a:gd name="connsiteX1269" fmla="*/ 9009972 w 9467172"/>
              <a:gd name="connsiteY1269" fmla="*/ 2482850 h 5980768"/>
              <a:gd name="connsiteX1270" fmla="*/ 9009972 w 9467172"/>
              <a:gd name="connsiteY1270" fmla="*/ 2482850 h 5980768"/>
              <a:gd name="connsiteX1271" fmla="*/ 8563356 w 9467172"/>
              <a:gd name="connsiteY1271" fmla="*/ 2484120 h 5980768"/>
              <a:gd name="connsiteX1272" fmla="*/ 8563525 w 9467172"/>
              <a:gd name="connsiteY1272" fmla="*/ 2132923 h 5980768"/>
              <a:gd name="connsiteX1273" fmla="*/ 8563525 w 9467172"/>
              <a:gd name="connsiteY1273" fmla="*/ 1993223 h 5980768"/>
              <a:gd name="connsiteX1274" fmla="*/ 8787977 w 9467172"/>
              <a:gd name="connsiteY1274" fmla="*/ 1992461 h 5980768"/>
              <a:gd name="connsiteX1275" fmla="*/ 9010057 w 9467172"/>
              <a:gd name="connsiteY1275" fmla="*/ 1991784 h 5980768"/>
              <a:gd name="connsiteX1276" fmla="*/ 9009888 w 9467172"/>
              <a:gd name="connsiteY1276" fmla="*/ 2482766 h 5980768"/>
              <a:gd name="connsiteX1277" fmla="*/ 9009888 w 9467172"/>
              <a:gd name="connsiteY1277" fmla="*/ 2482766 h 5980768"/>
              <a:gd name="connsiteX1278" fmla="*/ 8788061 w 9467172"/>
              <a:gd name="connsiteY1278" fmla="*/ 1986957 h 5980768"/>
              <a:gd name="connsiteX1279" fmla="*/ 8563695 w 9467172"/>
              <a:gd name="connsiteY1279" fmla="*/ 1987635 h 5980768"/>
              <a:gd name="connsiteX1280" fmla="*/ 8563864 w 9467172"/>
              <a:gd name="connsiteY1280" fmla="*/ 1715432 h 5980768"/>
              <a:gd name="connsiteX1281" fmla="*/ 8563864 w 9467172"/>
              <a:gd name="connsiteY1281" fmla="*/ 1496991 h 5980768"/>
              <a:gd name="connsiteX1282" fmla="*/ 9010396 w 9467172"/>
              <a:gd name="connsiteY1282" fmla="*/ 1495467 h 5980768"/>
              <a:gd name="connsiteX1283" fmla="*/ 9010227 w 9467172"/>
              <a:gd name="connsiteY1283" fmla="*/ 1986280 h 5980768"/>
              <a:gd name="connsiteX1284" fmla="*/ 8788146 w 9467172"/>
              <a:gd name="connsiteY1284" fmla="*/ 1986957 h 5980768"/>
              <a:gd name="connsiteX1285" fmla="*/ 9010650 w 9467172"/>
              <a:gd name="connsiteY1285" fmla="*/ 503259 h 5980768"/>
              <a:gd name="connsiteX1286" fmla="*/ 9010481 w 9467172"/>
              <a:gd name="connsiteY1286" fmla="*/ 993648 h 5980768"/>
              <a:gd name="connsiteX1287" fmla="*/ 8564118 w 9467172"/>
              <a:gd name="connsiteY1287" fmla="*/ 995257 h 5980768"/>
              <a:gd name="connsiteX1288" fmla="*/ 8564372 w 9467172"/>
              <a:gd name="connsiteY1288" fmla="*/ 504952 h 5980768"/>
              <a:gd name="connsiteX1289" fmla="*/ 8788653 w 9467172"/>
              <a:gd name="connsiteY1289" fmla="*/ 504105 h 5980768"/>
              <a:gd name="connsiteX1290" fmla="*/ 9010650 w 9467172"/>
              <a:gd name="connsiteY1290" fmla="*/ 503259 h 5980768"/>
              <a:gd name="connsiteX1291" fmla="*/ 8559292 w 9467172"/>
              <a:gd name="connsiteY1291" fmla="*/ 505037 h 5980768"/>
              <a:gd name="connsiteX1292" fmla="*/ 8559038 w 9467172"/>
              <a:gd name="connsiteY1292" fmla="*/ 995341 h 5980768"/>
              <a:gd name="connsiteX1293" fmla="*/ 8113014 w 9467172"/>
              <a:gd name="connsiteY1293" fmla="*/ 996950 h 5980768"/>
              <a:gd name="connsiteX1294" fmla="*/ 8113352 w 9467172"/>
              <a:gd name="connsiteY1294" fmla="*/ 506815 h 5980768"/>
              <a:gd name="connsiteX1295" fmla="*/ 8337466 w 9467172"/>
              <a:gd name="connsiteY1295" fmla="*/ 505968 h 5980768"/>
              <a:gd name="connsiteX1296" fmla="*/ 8559292 w 9467172"/>
              <a:gd name="connsiteY1296" fmla="*/ 505121 h 5980768"/>
              <a:gd name="connsiteX1297" fmla="*/ 8108188 w 9467172"/>
              <a:gd name="connsiteY1297" fmla="*/ 506815 h 5980768"/>
              <a:gd name="connsiteX1298" fmla="*/ 8107850 w 9467172"/>
              <a:gd name="connsiteY1298" fmla="*/ 996950 h 5980768"/>
              <a:gd name="connsiteX1299" fmla="*/ 7662080 w 9467172"/>
              <a:gd name="connsiteY1299" fmla="*/ 998559 h 5980768"/>
              <a:gd name="connsiteX1300" fmla="*/ 7662502 w 9467172"/>
              <a:gd name="connsiteY1300" fmla="*/ 508593 h 5980768"/>
              <a:gd name="connsiteX1301" fmla="*/ 7886446 w 9467172"/>
              <a:gd name="connsiteY1301" fmla="*/ 507746 h 5980768"/>
              <a:gd name="connsiteX1302" fmla="*/ 8108188 w 9467172"/>
              <a:gd name="connsiteY1302" fmla="*/ 506899 h 5980768"/>
              <a:gd name="connsiteX1303" fmla="*/ 7657253 w 9467172"/>
              <a:gd name="connsiteY1303" fmla="*/ 508593 h 5980768"/>
              <a:gd name="connsiteX1304" fmla="*/ 7656830 w 9467172"/>
              <a:gd name="connsiteY1304" fmla="*/ 998559 h 5980768"/>
              <a:gd name="connsiteX1305" fmla="*/ 7211399 w 9467172"/>
              <a:gd name="connsiteY1305" fmla="*/ 1000167 h 5980768"/>
              <a:gd name="connsiteX1306" fmla="*/ 7211907 w 9467172"/>
              <a:gd name="connsiteY1306" fmla="*/ 510371 h 5980768"/>
              <a:gd name="connsiteX1307" fmla="*/ 7435681 w 9467172"/>
              <a:gd name="connsiteY1307" fmla="*/ 509524 h 5980768"/>
              <a:gd name="connsiteX1308" fmla="*/ 7657253 w 9467172"/>
              <a:gd name="connsiteY1308" fmla="*/ 508677 h 5980768"/>
              <a:gd name="connsiteX1309" fmla="*/ 7206488 w 9467172"/>
              <a:gd name="connsiteY1309" fmla="*/ 510371 h 5980768"/>
              <a:gd name="connsiteX1310" fmla="*/ 7205980 w 9467172"/>
              <a:gd name="connsiteY1310" fmla="*/ 1000167 h 5980768"/>
              <a:gd name="connsiteX1311" fmla="*/ 6760802 w 9467172"/>
              <a:gd name="connsiteY1311" fmla="*/ 1001776 h 5980768"/>
              <a:gd name="connsiteX1312" fmla="*/ 6761396 w 9467172"/>
              <a:gd name="connsiteY1312" fmla="*/ 512149 h 5980768"/>
              <a:gd name="connsiteX1313" fmla="*/ 6985001 w 9467172"/>
              <a:gd name="connsiteY1313" fmla="*/ 511302 h 5980768"/>
              <a:gd name="connsiteX1314" fmla="*/ 7206488 w 9467172"/>
              <a:gd name="connsiteY1314" fmla="*/ 510455 h 5980768"/>
              <a:gd name="connsiteX1315" fmla="*/ 6755892 w 9467172"/>
              <a:gd name="connsiteY1315" fmla="*/ 512064 h 5980768"/>
              <a:gd name="connsiteX1316" fmla="*/ 6755300 w 9467172"/>
              <a:gd name="connsiteY1316" fmla="*/ 1001691 h 5980768"/>
              <a:gd name="connsiteX1317" fmla="*/ 6310461 w 9467172"/>
              <a:gd name="connsiteY1317" fmla="*/ 1003300 h 5980768"/>
              <a:gd name="connsiteX1318" fmla="*/ 6311138 w 9467172"/>
              <a:gd name="connsiteY1318" fmla="*/ 513842 h 5980768"/>
              <a:gd name="connsiteX1319" fmla="*/ 6534573 w 9467172"/>
              <a:gd name="connsiteY1319" fmla="*/ 512995 h 5980768"/>
              <a:gd name="connsiteX1320" fmla="*/ 6755892 w 9467172"/>
              <a:gd name="connsiteY1320" fmla="*/ 512149 h 5980768"/>
              <a:gd name="connsiteX1321" fmla="*/ 6305551 w 9467172"/>
              <a:gd name="connsiteY1321" fmla="*/ 513842 h 5980768"/>
              <a:gd name="connsiteX1322" fmla="*/ 6304873 w 9467172"/>
              <a:gd name="connsiteY1322" fmla="*/ 1003300 h 5980768"/>
              <a:gd name="connsiteX1323" fmla="*/ 5860373 w 9467172"/>
              <a:gd name="connsiteY1323" fmla="*/ 1004909 h 5980768"/>
              <a:gd name="connsiteX1324" fmla="*/ 5861135 w 9467172"/>
              <a:gd name="connsiteY1324" fmla="*/ 515620 h 5980768"/>
              <a:gd name="connsiteX1325" fmla="*/ 6084401 w 9467172"/>
              <a:gd name="connsiteY1325" fmla="*/ 514773 h 5980768"/>
              <a:gd name="connsiteX1326" fmla="*/ 6305551 w 9467172"/>
              <a:gd name="connsiteY1326" fmla="*/ 513927 h 5980768"/>
              <a:gd name="connsiteX1327" fmla="*/ 5855377 w 9467172"/>
              <a:gd name="connsiteY1327" fmla="*/ 515620 h 5980768"/>
              <a:gd name="connsiteX1328" fmla="*/ 5854615 w 9467172"/>
              <a:gd name="connsiteY1328" fmla="*/ 1004909 h 5980768"/>
              <a:gd name="connsiteX1329" fmla="*/ 5410369 w 9467172"/>
              <a:gd name="connsiteY1329" fmla="*/ 1006517 h 5980768"/>
              <a:gd name="connsiteX1330" fmla="*/ 5411216 w 9467172"/>
              <a:gd name="connsiteY1330" fmla="*/ 517398 h 5980768"/>
              <a:gd name="connsiteX1331" fmla="*/ 5634313 w 9467172"/>
              <a:gd name="connsiteY1331" fmla="*/ 516551 h 5980768"/>
              <a:gd name="connsiteX1332" fmla="*/ 5855377 w 9467172"/>
              <a:gd name="connsiteY1332" fmla="*/ 515705 h 5980768"/>
              <a:gd name="connsiteX1333" fmla="*/ 5405374 w 9467172"/>
              <a:gd name="connsiteY1333" fmla="*/ 517398 h 5980768"/>
              <a:gd name="connsiteX1334" fmla="*/ 5404527 w 9467172"/>
              <a:gd name="connsiteY1334" fmla="*/ 1006517 h 5980768"/>
              <a:gd name="connsiteX1335" fmla="*/ 4960620 w 9467172"/>
              <a:gd name="connsiteY1335" fmla="*/ 1008126 h 5980768"/>
              <a:gd name="connsiteX1336" fmla="*/ 4961551 w 9467172"/>
              <a:gd name="connsiteY1336" fmla="*/ 519176 h 5980768"/>
              <a:gd name="connsiteX1337" fmla="*/ 5184479 w 9467172"/>
              <a:gd name="connsiteY1337" fmla="*/ 518329 h 5980768"/>
              <a:gd name="connsiteX1338" fmla="*/ 5405374 w 9467172"/>
              <a:gd name="connsiteY1338" fmla="*/ 517483 h 5980768"/>
              <a:gd name="connsiteX1339" fmla="*/ 4955540 w 9467172"/>
              <a:gd name="connsiteY1339" fmla="*/ 519176 h 5980768"/>
              <a:gd name="connsiteX1340" fmla="*/ 4954609 w 9467172"/>
              <a:gd name="connsiteY1340" fmla="*/ 1008126 h 5980768"/>
              <a:gd name="connsiteX1341" fmla="*/ 4510956 w 9467172"/>
              <a:gd name="connsiteY1341" fmla="*/ 1009735 h 5980768"/>
              <a:gd name="connsiteX1342" fmla="*/ 4511972 w 9467172"/>
              <a:gd name="connsiteY1342" fmla="*/ 520954 h 5980768"/>
              <a:gd name="connsiteX1343" fmla="*/ 4734730 w 9467172"/>
              <a:gd name="connsiteY1343" fmla="*/ 520107 h 5980768"/>
              <a:gd name="connsiteX1344" fmla="*/ 4955456 w 9467172"/>
              <a:gd name="connsiteY1344" fmla="*/ 519261 h 5980768"/>
              <a:gd name="connsiteX1345" fmla="*/ 4505960 w 9467172"/>
              <a:gd name="connsiteY1345" fmla="*/ 520954 h 5980768"/>
              <a:gd name="connsiteX1346" fmla="*/ 4504944 w 9467172"/>
              <a:gd name="connsiteY1346" fmla="*/ 1009735 h 5980768"/>
              <a:gd name="connsiteX1347" fmla="*/ 4061629 w 9467172"/>
              <a:gd name="connsiteY1347" fmla="*/ 1011343 h 5980768"/>
              <a:gd name="connsiteX1348" fmla="*/ 4062730 w 9467172"/>
              <a:gd name="connsiteY1348" fmla="*/ 522732 h 5980768"/>
              <a:gd name="connsiteX1349" fmla="*/ 4285319 w 9467172"/>
              <a:gd name="connsiteY1349" fmla="*/ 521885 h 5980768"/>
              <a:gd name="connsiteX1350" fmla="*/ 4505960 w 9467172"/>
              <a:gd name="connsiteY1350" fmla="*/ 521039 h 5980768"/>
              <a:gd name="connsiteX1351" fmla="*/ 4056549 w 9467172"/>
              <a:gd name="connsiteY1351" fmla="*/ 522732 h 5980768"/>
              <a:gd name="connsiteX1352" fmla="*/ 4055448 w 9467172"/>
              <a:gd name="connsiteY1352" fmla="*/ 1011343 h 5980768"/>
              <a:gd name="connsiteX1353" fmla="*/ 3612473 w 9467172"/>
              <a:gd name="connsiteY1353" fmla="*/ 1012952 h 5980768"/>
              <a:gd name="connsiteX1354" fmla="*/ 3613658 w 9467172"/>
              <a:gd name="connsiteY1354" fmla="*/ 524510 h 5980768"/>
              <a:gd name="connsiteX1355" fmla="*/ 3836162 w 9467172"/>
              <a:gd name="connsiteY1355" fmla="*/ 523663 h 5980768"/>
              <a:gd name="connsiteX1356" fmla="*/ 4056634 w 9467172"/>
              <a:gd name="connsiteY1356" fmla="*/ 522817 h 5980768"/>
              <a:gd name="connsiteX1357" fmla="*/ 3607393 w 9467172"/>
              <a:gd name="connsiteY1357" fmla="*/ 524425 h 5980768"/>
              <a:gd name="connsiteX1358" fmla="*/ 3606207 w 9467172"/>
              <a:gd name="connsiteY1358" fmla="*/ 1012867 h 5980768"/>
              <a:gd name="connsiteX1359" fmla="*/ 3163485 w 9467172"/>
              <a:gd name="connsiteY1359" fmla="*/ 1014476 h 5980768"/>
              <a:gd name="connsiteX1360" fmla="*/ 3164756 w 9467172"/>
              <a:gd name="connsiteY1360" fmla="*/ 526203 h 5980768"/>
              <a:gd name="connsiteX1361" fmla="*/ 3387090 w 9467172"/>
              <a:gd name="connsiteY1361" fmla="*/ 525357 h 5980768"/>
              <a:gd name="connsiteX1362" fmla="*/ 3607393 w 9467172"/>
              <a:gd name="connsiteY1362" fmla="*/ 524510 h 5980768"/>
              <a:gd name="connsiteX1363" fmla="*/ 3158321 w 9467172"/>
              <a:gd name="connsiteY1363" fmla="*/ 526203 h 5980768"/>
              <a:gd name="connsiteX1364" fmla="*/ 3157051 w 9467172"/>
              <a:gd name="connsiteY1364" fmla="*/ 1014476 h 5980768"/>
              <a:gd name="connsiteX1365" fmla="*/ 2714667 w 9467172"/>
              <a:gd name="connsiteY1365" fmla="*/ 1016085 h 5980768"/>
              <a:gd name="connsiteX1366" fmla="*/ 2716022 w 9467172"/>
              <a:gd name="connsiteY1366" fmla="*/ 527981 h 5980768"/>
              <a:gd name="connsiteX1367" fmla="*/ 2938187 w 9467172"/>
              <a:gd name="connsiteY1367" fmla="*/ 527135 h 5980768"/>
              <a:gd name="connsiteX1368" fmla="*/ 3158321 w 9467172"/>
              <a:gd name="connsiteY1368" fmla="*/ 526288 h 5980768"/>
              <a:gd name="connsiteX1369" fmla="*/ 2709503 w 9467172"/>
              <a:gd name="connsiteY1369" fmla="*/ 527981 h 5980768"/>
              <a:gd name="connsiteX1370" fmla="*/ 2708148 w 9467172"/>
              <a:gd name="connsiteY1370" fmla="*/ 1016085 h 5980768"/>
              <a:gd name="connsiteX1371" fmla="*/ 2266103 w 9467172"/>
              <a:gd name="connsiteY1371" fmla="*/ 1017693 h 5980768"/>
              <a:gd name="connsiteX1372" fmla="*/ 2266865 w 9467172"/>
              <a:gd name="connsiteY1372" fmla="*/ 747945 h 5980768"/>
              <a:gd name="connsiteX1373" fmla="*/ 2267543 w 9467172"/>
              <a:gd name="connsiteY1373" fmla="*/ 529675 h 5980768"/>
              <a:gd name="connsiteX1374" fmla="*/ 2489539 w 9467172"/>
              <a:gd name="connsiteY1374" fmla="*/ 528828 h 5980768"/>
              <a:gd name="connsiteX1375" fmla="*/ 2709587 w 9467172"/>
              <a:gd name="connsiteY1375" fmla="*/ 527981 h 5980768"/>
              <a:gd name="connsiteX1376" fmla="*/ 2260854 w 9467172"/>
              <a:gd name="connsiteY1376" fmla="*/ 529759 h 5980768"/>
              <a:gd name="connsiteX1377" fmla="*/ 2260177 w 9467172"/>
              <a:gd name="connsiteY1377" fmla="*/ 748369 h 5980768"/>
              <a:gd name="connsiteX1378" fmla="*/ 2259415 w 9467172"/>
              <a:gd name="connsiteY1378" fmla="*/ 1017778 h 5980768"/>
              <a:gd name="connsiteX1379" fmla="*/ 1817624 w 9467172"/>
              <a:gd name="connsiteY1379" fmla="*/ 1019387 h 5980768"/>
              <a:gd name="connsiteX1380" fmla="*/ 1818471 w 9467172"/>
              <a:gd name="connsiteY1380" fmla="*/ 749977 h 5980768"/>
              <a:gd name="connsiteX1381" fmla="*/ 1819148 w 9467172"/>
              <a:gd name="connsiteY1381" fmla="*/ 531537 h 5980768"/>
              <a:gd name="connsiteX1382" fmla="*/ 2040974 w 9467172"/>
              <a:gd name="connsiteY1382" fmla="*/ 530691 h 5980768"/>
              <a:gd name="connsiteX1383" fmla="*/ 2260854 w 9467172"/>
              <a:gd name="connsiteY1383" fmla="*/ 529844 h 5980768"/>
              <a:gd name="connsiteX1384" fmla="*/ 1812459 w 9467172"/>
              <a:gd name="connsiteY1384" fmla="*/ 531537 h 5980768"/>
              <a:gd name="connsiteX1385" fmla="*/ 1811782 w 9467172"/>
              <a:gd name="connsiteY1385" fmla="*/ 750316 h 5980768"/>
              <a:gd name="connsiteX1386" fmla="*/ 1810935 w 9467172"/>
              <a:gd name="connsiteY1386" fmla="*/ 1019387 h 5980768"/>
              <a:gd name="connsiteX1387" fmla="*/ 1369483 w 9467172"/>
              <a:gd name="connsiteY1387" fmla="*/ 1020995 h 5980768"/>
              <a:gd name="connsiteX1388" fmla="*/ 1370330 w 9467172"/>
              <a:gd name="connsiteY1388" fmla="*/ 751163 h 5980768"/>
              <a:gd name="connsiteX1389" fmla="*/ 1371007 w 9467172"/>
              <a:gd name="connsiteY1389" fmla="*/ 533315 h 5980768"/>
              <a:gd name="connsiteX1390" fmla="*/ 1592665 w 9467172"/>
              <a:gd name="connsiteY1390" fmla="*/ 532469 h 5980768"/>
              <a:gd name="connsiteX1391" fmla="*/ 1812374 w 9467172"/>
              <a:gd name="connsiteY1391" fmla="*/ 531622 h 5980768"/>
              <a:gd name="connsiteX1392" fmla="*/ 1364149 w 9467172"/>
              <a:gd name="connsiteY1392" fmla="*/ 533231 h 5980768"/>
              <a:gd name="connsiteX1393" fmla="*/ 1363472 w 9467172"/>
              <a:gd name="connsiteY1393" fmla="*/ 751417 h 5980768"/>
              <a:gd name="connsiteX1394" fmla="*/ 1362625 w 9467172"/>
              <a:gd name="connsiteY1394" fmla="*/ 1020911 h 5980768"/>
              <a:gd name="connsiteX1395" fmla="*/ 921512 w 9467172"/>
              <a:gd name="connsiteY1395" fmla="*/ 1022519 h 5980768"/>
              <a:gd name="connsiteX1396" fmla="*/ 922443 w 9467172"/>
              <a:gd name="connsiteY1396" fmla="*/ 752856 h 5980768"/>
              <a:gd name="connsiteX1397" fmla="*/ 923205 w 9467172"/>
              <a:gd name="connsiteY1397" fmla="*/ 535009 h 5980768"/>
              <a:gd name="connsiteX1398" fmla="*/ 1144693 w 9467172"/>
              <a:gd name="connsiteY1398" fmla="*/ 534162 h 5980768"/>
              <a:gd name="connsiteX1399" fmla="*/ 1364319 w 9467172"/>
              <a:gd name="connsiteY1399" fmla="*/ 533315 h 5980768"/>
              <a:gd name="connsiteX1400" fmla="*/ 471763 w 9467172"/>
              <a:gd name="connsiteY1400" fmla="*/ 1524932 h 5980768"/>
              <a:gd name="connsiteX1401" fmla="*/ 693166 w 9467172"/>
              <a:gd name="connsiteY1401" fmla="*/ 1524169 h 5980768"/>
              <a:gd name="connsiteX1402" fmla="*/ 912707 w 9467172"/>
              <a:gd name="connsiteY1402" fmla="*/ 1523407 h 5980768"/>
              <a:gd name="connsiteX1403" fmla="*/ 911267 w 9467172"/>
              <a:gd name="connsiteY1403" fmla="*/ 1936242 h 5980768"/>
              <a:gd name="connsiteX1404" fmla="*/ 911013 w 9467172"/>
              <a:gd name="connsiteY1404" fmla="*/ 2011257 h 5980768"/>
              <a:gd name="connsiteX1405" fmla="*/ 691473 w 9467172"/>
              <a:gd name="connsiteY1405" fmla="*/ 2011934 h 5980768"/>
              <a:gd name="connsiteX1406" fmla="*/ 470069 w 9467172"/>
              <a:gd name="connsiteY1406" fmla="*/ 2012611 h 5980768"/>
              <a:gd name="connsiteX1407" fmla="*/ 470408 w 9467172"/>
              <a:gd name="connsiteY1407" fmla="*/ 1930146 h 5980768"/>
              <a:gd name="connsiteX1408" fmla="*/ 471847 w 9467172"/>
              <a:gd name="connsiteY1408" fmla="*/ 1524932 h 5980768"/>
              <a:gd name="connsiteX1409" fmla="*/ 466429 w 9467172"/>
              <a:gd name="connsiteY1409" fmla="*/ 3008546 h 5980768"/>
              <a:gd name="connsiteX1410" fmla="*/ 907627 w 9467172"/>
              <a:gd name="connsiteY1410" fmla="*/ 3007360 h 5980768"/>
              <a:gd name="connsiteX1411" fmla="*/ 906780 w 9467172"/>
              <a:gd name="connsiteY1411" fmla="*/ 3251539 h 5980768"/>
              <a:gd name="connsiteX1412" fmla="*/ 905933 w 9467172"/>
              <a:gd name="connsiteY1412" fmla="*/ 3495802 h 5980768"/>
              <a:gd name="connsiteX1413" fmla="*/ 686223 w 9467172"/>
              <a:gd name="connsiteY1413" fmla="*/ 3496310 h 5980768"/>
              <a:gd name="connsiteX1414" fmla="*/ 464650 w 9467172"/>
              <a:gd name="connsiteY1414" fmla="*/ 3496818 h 5980768"/>
              <a:gd name="connsiteX1415" fmla="*/ 465497 w 9467172"/>
              <a:gd name="connsiteY1415" fmla="*/ 3252640 h 5980768"/>
              <a:gd name="connsiteX1416" fmla="*/ 466344 w 9467172"/>
              <a:gd name="connsiteY1416" fmla="*/ 3008546 h 5980768"/>
              <a:gd name="connsiteX1417" fmla="*/ 906103 w 9467172"/>
              <a:gd name="connsiteY1417" fmla="*/ 5477765 h 5980768"/>
              <a:gd name="connsiteX1418" fmla="*/ 906611 w 9467172"/>
              <a:gd name="connsiteY1418" fmla="*/ 5340012 h 5980768"/>
              <a:gd name="connsiteX1419" fmla="*/ 907796 w 9467172"/>
              <a:gd name="connsiteY1419" fmla="*/ 4988560 h 5980768"/>
              <a:gd name="connsiteX1420" fmla="*/ 1129623 w 9467172"/>
              <a:gd name="connsiteY1420" fmla="*/ 4988137 h 5980768"/>
              <a:gd name="connsiteX1421" fmla="*/ 1349587 w 9467172"/>
              <a:gd name="connsiteY1421" fmla="*/ 4987714 h 5980768"/>
              <a:gd name="connsiteX1422" fmla="*/ 1348401 w 9467172"/>
              <a:gd name="connsiteY1422" fmla="*/ 5340774 h 5980768"/>
              <a:gd name="connsiteX1423" fmla="*/ 1347978 w 9467172"/>
              <a:gd name="connsiteY1423" fmla="*/ 5477087 h 5980768"/>
              <a:gd name="connsiteX1424" fmla="*/ 1128014 w 9467172"/>
              <a:gd name="connsiteY1424" fmla="*/ 5477426 h 5980768"/>
              <a:gd name="connsiteX1425" fmla="*/ 906103 w 9467172"/>
              <a:gd name="connsiteY1425" fmla="*/ 5477765 h 5980768"/>
              <a:gd name="connsiteX1426" fmla="*/ 1354921 w 9467172"/>
              <a:gd name="connsiteY1426" fmla="*/ 5477087 h 5980768"/>
              <a:gd name="connsiteX1427" fmla="*/ 1355344 w 9467172"/>
              <a:gd name="connsiteY1427" fmla="*/ 5338573 h 5980768"/>
              <a:gd name="connsiteX1428" fmla="*/ 1356529 w 9467172"/>
              <a:gd name="connsiteY1428" fmla="*/ 4987629 h 5980768"/>
              <a:gd name="connsiteX1429" fmla="*/ 1578525 w 9467172"/>
              <a:gd name="connsiteY1429" fmla="*/ 4987206 h 5980768"/>
              <a:gd name="connsiteX1430" fmla="*/ 1798658 w 9467172"/>
              <a:gd name="connsiteY1430" fmla="*/ 4986783 h 5980768"/>
              <a:gd name="connsiteX1431" fmla="*/ 1797558 w 9467172"/>
              <a:gd name="connsiteY1431" fmla="*/ 5338318 h 5980768"/>
              <a:gd name="connsiteX1432" fmla="*/ 1797135 w 9467172"/>
              <a:gd name="connsiteY1432" fmla="*/ 5476325 h 5980768"/>
              <a:gd name="connsiteX1433" fmla="*/ 1577001 w 9467172"/>
              <a:gd name="connsiteY1433" fmla="*/ 5476664 h 5980768"/>
              <a:gd name="connsiteX1434" fmla="*/ 1354921 w 9467172"/>
              <a:gd name="connsiteY1434" fmla="*/ 5477002 h 5980768"/>
              <a:gd name="connsiteX1435" fmla="*/ 1803823 w 9467172"/>
              <a:gd name="connsiteY1435" fmla="*/ 5476410 h 5980768"/>
              <a:gd name="connsiteX1436" fmla="*/ 1804247 w 9467172"/>
              <a:gd name="connsiteY1436" fmla="*/ 5336286 h 5980768"/>
              <a:gd name="connsiteX1437" fmla="*/ 1805347 w 9467172"/>
              <a:gd name="connsiteY1437" fmla="*/ 4986867 h 5980768"/>
              <a:gd name="connsiteX1438" fmla="*/ 2027513 w 9467172"/>
              <a:gd name="connsiteY1438" fmla="*/ 4986444 h 5980768"/>
              <a:gd name="connsiteX1439" fmla="*/ 2247731 w 9467172"/>
              <a:gd name="connsiteY1439" fmla="*/ 4986021 h 5980768"/>
              <a:gd name="connsiteX1440" fmla="*/ 2246715 w 9467172"/>
              <a:gd name="connsiteY1440" fmla="*/ 5334000 h 5980768"/>
              <a:gd name="connsiteX1441" fmla="*/ 2246291 w 9467172"/>
              <a:gd name="connsiteY1441" fmla="*/ 5475733 h 5980768"/>
              <a:gd name="connsiteX1442" fmla="*/ 2025989 w 9467172"/>
              <a:gd name="connsiteY1442" fmla="*/ 5476071 h 5980768"/>
              <a:gd name="connsiteX1443" fmla="*/ 1803739 w 9467172"/>
              <a:gd name="connsiteY1443" fmla="*/ 5476410 h 5980768"/>
              <a:gd name="connsiteX1444" fmla="*/ 2253065 w 9467172"/>
              <a:gd name="connsiteY1444" fmla="*/ 5475817 h 5980768"/>
              <a:gd name="connsiteX1445" fmla="*/ 2253488 w 9467172"/>
              <a:gd name="connsiteY1445" fmla="*/ 5332138 h 5980768"/>
              <a:gd name="connsiteX1446" fmla="*/ 2254504 w 9467172"/>
              <a:gd name="connsiteY1446" fmla="*/ 4986105 h 5980768"/>
              <a:gd name="connsiteX1447" fmla="*/ 2476839 w 9467172"/>
              <a:gd name="connsiteY1447" fmla="*/ 4985682 h 5980768"/>
              <a:gd name="connsiteX1448" fmla="*/ 2697226 w 9467172"/>
              <a:gd name="connsiteY1448" fmla="*/ 4985258 h 5980768"/>
              <a:gd name="connsiteX1449" fmla="*/ 2696295 w 9467172"/>
              <a:gd name="connsiteY1449" fmla="*/ 5337302 h 5980768"/>
              <a:gd name="connsiteX1450" fmla="*/ 2695956 w 9467172"/>
              <a:gd name="connsiteY1450" fmla="*/ 5475140 h 5980768"/>
              <a:gd name="connsiteX1451" fmla="*/ 2475484 w 9467172"/>
              <a:gd name="connsiteY1451" fmla="*/ 5475479 h 5980768"/>
              <a:gd name="connsiteX1452" fmla="*/ 2253065 w 9467172"/>
              <a:gd name="connsiteY1452" fmla="*/ 5475817 h 5980768"/>
              <a:gd name="connsiteX1453" fmla="*/ 2702390 w 9467172"/>
              <a:gd name="connsiteY1453" fmla="*/ 5475140 h 5980768"/>
              <a:gd name="connsiteX1454" fmla="*/ 2702814 w 9467172"/>
              <a:gd name="connsiteY1454" fmla="*/ 5335186 h 5980768"/>
              <a:gd name="connsiteX1455" fmla="*/ 2703745 w 9467172"/>
              <a:gd name="connsiteY1455" fmla="*/ 4985258 h 5980768"/>
              <a:gd name="connsiteX1456" fmla="*/ 2926249 w 9467172"/>
              <a:gd name="connsiteY1456" fmla="*/ 4984835 h 5980768"/>
              <a:gd name="connsiteX1457" fmla="*/ 3146806 w 9467172"/>
              <a:gd name="connsiteY1457" fmla="*/ 4984412 h 5980768"/>
              <a:gd name="connsiteX1458" fmla="*/ 3145536 w 9467172"/>
              <a:gd name="connsiteY1458" fmla="*/ 5474463 h 5980768"/>
              <a:gd name="connsiteX1459" fmla="*/ 2924979 w 9467172"/>
              <a:gd name="connsiteY1459" fmla="*/ 5474801 h 5980768"/>
              <a:gd name="connsiteX1460" fmla="*/ 2702390 w 9467172"/>
              <a:gd name="connsiteY1460" fmla="*/ 5475140 h 5980768"/>
              <a:gd name="connsiteX1461" fmla="*/ 3151971 w 9467172"/>
              <a:gd name="connsiteY1461" fmla="*/ 5474547 h 5980768"/>
              <a:gd name="connsiteX1462" fmla="*/ 3153240 w 9467172"/>
              <a:gd name="connsiteY1462" fmla="*/ 4984497 h 5980768"/>
              <a:gd name="connsiteX1463" fmla="*/ 3375914 w 9467172"/>
              <a:gd name="connsiteY1463" fmla="*/ 4984073 h 5980768"/>
              <a:gd name="connsiteX1464" fmla="*/ 3596640 w 9467172"/>
              <a:gd name="connsiteY1464" fmla="*/ 4983650 h 5980768"/>
              <a:gd name="connsiteX1465" fmla="*/ 3595455 w 9467172"/>
              <a:gd name="connsiteY1465" fmla="*/ 5473870 h 5980768"/>
              <a:gd name="connsiteX1466" fmla="*/ 3374729 w 9467172"/>
              <a:gd name="connsiteY1466" fmla="*/ 5474208 h 5980768"/>
              <a:gd name="connsiteX1467" fmla="*/ 3151971 w 9467172"/>
              <a:gd name="connsiteY1467" fmla="*/ 5474547 h 5980768"/>
              <a:gd name="connsiteX1468" fmla="*/ 3601720 w 9467172"/>
              <a:gd name="connsiteY1468" fmla="*/ 5473870 h 5980768"/>
              <a:gd name="connsiteX1469" fmla="*/ 3602906 w 9467172"/>
              <a:gd name="connsiteY1469" fmla="*/ 4983650 h 5980768"/>
              <a:gd name="connsiteX1470" fmla="*/ 3825748 w 9467172"/>
              <a:gd name="connsiteY1470" fmla="*/ 4983226 h 5980768"/>
              <a:gd name="connsiteX1471" fmla="*/ 4046559 w 9467172"/>
              <a:gd name="connsiteY1471" fmla="*/ 4982803 h 5980768"/>
              <a:gd name="connsiteX1472" fmla="*/ 4045458 w 9467172"/>
              <a:gd name="connsiteY1472" fmla="*/ 5473192 h 5980768"/>
              <a:gd name="connsiteX1473" fmla="*/ 3824563 w 9467172"/>
              <a:gd name="connsiteY1473" fmla="*/ 5473531 h 5980768"/>
              <a:gd name="connsiteX1474" fmla="*/ 3601635 w 9467172"/>
              <a:gd name="connsiteY1474" fmla="*/ 5473870 h 5980768"/>
              <a:gd name="connsiteX1475" fmla="*/ 4051639 w 9467172"/>
              <a:gd name="connsiteY1475" fmla="*/ 5473277 h 5980768"/>
              <a:gd name="connsiteX1476" fmla="*/ 4052740 w 9467172"/>
              <a:gd name="connsiteY1476" fmla="*/ 4982888 h 5980768"/>
              <a:gd name="connsiteX1477" fmla="*/ 4275751 w 9467172"/>
              <a:gd name="connsiteY1477" fmla="*/ 4982465 h 5980768"/>
              <a:gd name="connsiteX1478" fmla="*/ 4496732 w 9467172"/>
              <a:gd name="connsiteY1478" fmla="*/ 4982041 h 5980768"/>
              <a:gd name="connsiteX1479" fmla="*/ 4495715 w 9467172"/>
              <a:gd name="connsiteY1479" fmla="*/ 5472600 h 5980768"/>
              <a:gd name="connsiteX1480" fmla="*/ 4274735 w 9467172"/>
              <a:gd name="connsiteY1480" fmla="*/ 5472939 h 5980768"/>
              <a:gd name="connsiteX1481" fmla="*/ 4051723 w 9467172"/>
              <a:gd name="connsiteY1481" fmla="*/ 5473277 h 5980768"/>
              <a:gd name="connsiteX1482" fmla="*/ 4501812 w 9467172"/>
              <a:gd name="connsiteY1482" fmla="*/ 5472600 h 5980768"/>
              <a:gd name="connsiteX1483" fmla="*/ 4502827 w 9467172"/>
              <a:gd name="connsiteY1483" fmla="*/ 4982041 h 5980768"/>
              <a:gd name="connsiteX1484" fmla="*/ 4726009 w 9467172"/>
              <a:gd name="connsiteY1484" fmla="*/ 4981618 h 5980768"/>
              <a:gd name="connsiteX1485" fmla="*/ 4947158 w 9467172"/>
              <a:gd name="connsiteY1485" fmla="*/ 4981194 h 5980768"/>
              <a:gd name="connsiteX1486" fmla="*/ 4946227 w 9467172"/>
              <a:gd name="connsiteY1486" fmla="*/ 5471838 h 5980768"/>
              <a:gd name="connsiteX1487" fmla="*/ 4725077 w 9467172"/>
              <a:gd name="connsiteY1487" fmla="*/ 5472176 h 5980768"/>
              <a:gd name="connsiteX1488" fmla="*/ 4501896 w 9467172"/>
              <a:gd name="connsiteY1488" fmla="*/ 5472515 h 5980768"/>
              <a:gd name="connsiteX1489" fmla="*/ 4952154 w 9467172"/>
              <a:gd name="connsiteY1489" fmla="*/ 5471923 h 5980768"/>
              <a:gd name="connsiteX1490" fmla="*/ 4953085 w 9467172"/>
              <a:gd name="connsiteY1490" fmla="*/ 4981194 h 5980768"/>
              <a:gd name="connsiteX1491" fmla="*/ 5176435 w 9467172"/>
              <a:gd name="connsiteY1491" fmla="*/ 4980771 h 5980768"/>
              <a:gd name="connsiteX1492" fmla="*/ 5397669 w 9467172"/>
              <a:gd name="connsiteY1492" fmla="*/ 4980348 h 5980768"/>
              <a:gd name="connsiteX1493" fmla="*/ 5396823 w 9467172"/>
              <a:gd name="connsiteY1493" fmla="*/ 5471160 h 5980768"/>
              <a:gd name="connsiteX1494" fmla="*/ 5175504 w 9467172"/>
              <a:gd name="connsiteY1494" fmla="*/ 5471499 h 5980768"/>
              <a:gd name="connsiteX1495" fmla="*/ 4952154 w 9467172"/>
              <a:gd name="connsiteY1495" fmla="*/ 5471838 h 5980768"/>
              <a:gd name="connsiteX1496" fmla="*/ 5402665 w 9467172"/>
              <a:gd name="connsiteY1496" fmla="*/ 5471330 h 5980768"/>
              <a:gd name="connsiteX1497" fmla="*/ 5403512 w 9467172"/>
              <a:gd name="connsiteY1497" fmla="*/ 4980517 h 5980768"/>
              <a:gd name="connsiteX1498" fmla="*/ 5627032 w 9467172"/>
              <a:gd name="connsiteY1498" fmla="*/ 4980094 h 5980768"/>
              <a:gd name="connsiteX1499" fmla="*/ 5848435 w 9467172"/>
              <a:gd name="connsiteY1499" fmla="*/ 4979671 h 5980768"/>
              <a:gd name="connsiteX1500" fmla="*/ 5847673 w 9467172"/>
              <a:gd name="connsiteY1500" fmla="*/ 5470652 h 5980768"/>
              <a:gd name="connsiteX1501" fmla="*/ 5626269 w 9467172"/>
              <a:gd name="connsiteY1501" fmla="*/ 5470991 h 5980768"/>
              <a:gd name="connsiteX1502" fmla="*/ 5402749 w 9467172"/>
              <a:gd name="connsiteY1502" fmla="*/ 5471330 h 5980768"/>
              <a:gd name="connsiteX1503" fmla="*/ 5853430 w 9467172"/>
              <a:gd name="connsiteY1503" fmla="*/ 5470652 h 5980768"/>
              <a:gd name="connsiteX1504" fmla="*/ 5854192 w 9467172"/>
              <a:gd name="connsiteY1504" fmla="*/ 4979671 h 5980768"/>
              <a:gd name="connsiteX1505" fmla="*/ 6077882 w 9467172"/>
              <a:gd name="connsiteY1505" fmla="*/ 4979247 h 5980768"/>
              <a:gd name="connsiteX1506" fmla="*/ 6299454 w 9467172"/>
              <a:gd name="connsiteY1506" fmla="*/ 4978824 h 5980768"/>
              <a:gd name="connsiteX1507" fmla="*/ 6298777 w 9467172"/>
              <a:gd name="connsiteY1507" fmla="*/ 5469975 h 5980768"/>
              <a:gd name="connsiteX1508" fmla="*/ 6077204 w 9467172"/>
              <a:gd name="connsiteY1508" fmla="*/ 5470314 h 5980768"/>
              <a:gd name="connsiteX1509" fmla="*/ 5853515 w 9467172"/>
              <a:gd name="connsiteY1509" fmla="*/ 5470652 h 5980768"/>
              <a:gd name="connsiteX1510" fmla="*/ 6304365 w 9467172"/>
              <a:gd name="connsiteY1510" fmla="*/ 5470060 h 5980768"/>
              <a:gd name="connsiteX1511" fmla="*/ 6305042 w 9467172"/>
              <a:gd name="connsiteY1511" fmla="*/ 4978908 h 5980768"/>
              <a:gd name="connsiteX1512" fmla="*/ 6528901 w 9467172"/>
              <a:gd name="connsiteY1512" fmla="*/ 4978485 h 5980768"/>
              <a:gd name="connsiteX1513" fmla="*/ 6750558 w 9467172"/>
              <a:gd name="connsiteY1513" fmla="*/ 4978062 h 5980768"/>
              <a:gd name="connsiteX1514" fmla="*/ 6749966 w 9467172"/>
              <a:gd name="connsiteY1514" fmla="*/ 5469383 h 5980768"/>
              <a:gd name="connsiteX1515" fmla="*/ 6528223 w 9467172"/>
              <a:gd name="connsiteY1515" fmla="*/ 5469721 h 5980768"/>
              <a:gd name="connsiteX1516" fmla="*/ 6304365 w 9467172"/>
              <a:gd name="connsiteY1516" fmla="*/ 5470060 h 5980768"/>
              <a:gd name="connsiteX1517" fmla="*/ 6755469 w 9467172"/>
              <a:gd name="connsiteY1517" fmla="*/ 5469383 h 5980768"/>
              <a:gd name="connsiteX1518" fmla="*/ 6756062 w 9467172"/>
              <a:gd name="connsiteY1518" fmla="*/ 4978062 h 5980768"/>
              <a:gd name="connsiteX1519" fmla="*/ 6980089 w 9467172"/>
              <a:gd name="connsiteY1519" fmla="*/ 4977639 h 5980768"/>
              <a:gd name="connsiteX1520" fmla="*/ 7201916 w 9467172"/>
              <a:gd name="connsiteY1520" fmla="*/ 4977215 h 5980768"/>
              <a:gd name="connsiteX1521" fmla="*/ 7201408 w 9467172"/>
              <a:gd name="connsiteY1521" fmla="*/ 5468705 h 5980768"/>
              <a:gd name="connsiteX1522" fmla="*/ 6979582 w 9467172"/>
              <a:gd name="connsiteY1522" fmla="*/ 5469044 h 5980768"/>
              <a:gd name="connsiteX1523" fmla="*/ 6755553 w 9467172"/>
              <a:gd name="connsiteY1523" fmla="*/ 5469383 h 5980768"/>
              <a:gd name="connsiteX1524" fmla="*/ 7206742 w 9467172"/>
              <a:gd name="connsiteY1524" fmla="*/ 5468705 h 5980768"/>
              <a:gd name="connsiteX1525" fmla="*/ 7207251 w 9467172"/>
              <a:gd name="connsiteY1525" fmla="*/ 4977215 h 5980768"/>
              <a:gd name="connsiteX1526" fmla="*/ 7431448 w 9467172"/>
              <a:gd name="connsiteY1526" fmla="*/ 4976792 h 5980768"/>
              <a:gd name="connsiteX1527" fmla="*/ 7653443 w 9467172"/>
              <a:gd name="connsiteY1527" fmla="*/ 4976368 h 5980768"/>
              <a:gd name="connsiteX1528" fmla="*/ 7653020 w 9467172"/>
              <a:gd name="connsiteY1528" fmla="*/ 5468028 h 5980768"/>
              <a:gd name="connsiteX1529" fmla="*/ 7431024 w 9467172"/>
              <a:gd name="connsiteY1529" fmla="*/ 5468367 h 5980768"/>
              <a:gd name="connsiteX1530" fmla="*/ 7206827 w 9467172"/>
              <a:gd name="connsiteY1530" fmla="*/ 5468705 h 5980768"/>
              <a:gd name="connsiteX1531" fmla="*/ 7658269 w 9467172"/>
              <a:gd name="connsiteY1531" fmla="*/ 5468113 h 5980768"/>
              <a:gd name="connsiteX1532" fmla="*/ 7658693 w 9467172"/>
              <a:gd name="connsiteY1532" fmla="*/ 4976453 h 5980768"/>
              <a:gd name="connsiteX1533" fmla="*/ 7882975 w 9467172"/>
              <a:gd name="connsiteY1533" fmla="*/ 4976030 h 5980768"/>
              <a:gd name="connsiteX1534" fmla="*/ 8105055 w 9467172"/>
              <a:gd name="connsiteY1534" fmla="*/ 4975607 h 5980768"/>
              <a:gd name="connsiteX1535" fmla="*/ 8104717 w 9467172"/>
              <a:gd name="connsiteY1535" fmla="*/ 5467435 h 5980768"/>
              <a:gd name="connsiteX1536" fmla="*/ 7882552 w 9467172"/>
              <a:gd name="connsiteY1536" fmla="*/ 5467774 h 5980768"/>
              <a:gd name="connsiteX1537" fmla="*/ 7658185 w 9467172"/>
              <a:gd name="connsiteY1537" fmla="*/ 5468113 h 5980768"/>
              <a:gd name="connsiteX1538" fmla="*/ 8109966 w 9467172"/>
              <a:gd name="connsiteY1538" fmla="*/ 5467435 h 5980768"/>
              <a:gd name="connsiteX1539" fmla="*/ 8110304 w 9467172"/>
              <a:gd name="connsiteY1539" fmla="*/ 4975607 h 5980768"/>
              <a:gd name="connsiteX1540" fmla="*/ 8334756 w 9467172"/>
              <a:gd name="connsiteY1540" fmla="*/ 4975183 h 5980768"/>
              <a:gd name="connsiteX1541" fmla="*/ 8557006 w 9467172"/>
              <a:gd name="connsiteY1541" fmla="*/ 4974760 h 5980768"/>
              <a:gd name="connsiteX1542" fmla="*/ 8556752 w 9467172"/>
              <a:gd name="connsiteY1542" fmla="*/ 5466758 h 5980768"/>
              <a:gd name="connsiteX1543" fmla="*/ 8334503 w 9467172"/>
              <a:gd name="connsiteY1543" fmla="*/ 5467097 h 5980768"/>
              <a:gd name="connsiteX1544" fmla="*/ 8109966 w 9467172"/>
              <a:gd name="connsiteY1544" fmla="*/ 5467435 h 5980768"/>
              <a:gd name="connsiteX1545" fmla="*/ 8561832 w 9467172"/>
              <a:gd name="connsiteY1545" fmla="*/ 5466842 h 5980768"/>
              <a:gd name="connsiteX1546" fmla="*/ 8562085 w 9467172"/>
              <a:gd name="connsiteY1546" fmla="*/ 4974844 h 5980768"/>
              <a:gd name="connsiteX1547" fmla="*/ 8786706 w 9467172"/>
              <a:gd name="connsiteY1547" fmla="*/ 4974421 h 5980768"/>
              <a:gd name="connsiteX1548" fmla="*/ 9009041 w 9467172"/>
              <a:gd name="connsiteY1548" fmla="*/ 4973998 h 5980768"/>
              <a:gd name="connsiteX1549" fmla="*/ 9008872 w 9467172"/>
              <a:gd name="connsiteY1549" fmla="*/ 5466165 h 5980768"/>
              <a:gd name="connsiteX1550" fmla="*/ 8786452 w 9467172"/>
              <a:gd name="connsiteY1550" fmla="*/ 5466504 h 5980768"/>
              <a:gd name="connsiteX1551" fmla="*/ 8561747 w 9467172"/>
              <a:gd name="connsiteY1551" fmla="*/ 5466842 h 5980768"/>
              <a:gd name="connsiteX1552" fmla="*/ 9342204 w 9467172"/>
              <a:gd name="connsiteY1552" fmla="*/ 4470316 h 5980768"/>
              <a:gd name="connsiteX1553" fmla="*/ 9014290 w 9467172"/>
              <a:gd name="connsiteY1553" fmla="*/ 4470908 h 5980768"/>
              <a:gd name="connsiteX1554" fmla="*/ 9014290 w 9467172"/>
              <a:gd name="connsiteY1554" fmla="*/ 4372695 h 5980768"/>
              <a:gd name="connsiteX1555" fmla="*/ 9014460 w 9467172"/>
              <a:gd name="connsiteY1555" fmla="*/ 3979080 h 5980768"/>
              <a:gd name="connsiteX1556" fmla="*/ 9461585 w 9467172"/>
              <a:gd name="connsiteY1556" fmla="*/ 3978064 h 5980768"/>
              <a:gd name="connsiteX1557" fmla="*/ 9461585 w 9467172"/>
              <a:gd name="connsiteY1557" fmla="*/ 4469977 h 5980768"/>
              <a:gd name="connsiteX1558" fmla="*/ 9342204 w 9467172"/>
              <a:gd name="connsiteY1558" fmla="*/ 4470231 h 5980768"/>
              <a:gd name="connsiteX1559" fmla="*/ 9009465 w 9467172"/>
              <a:gd name="connsiteY1559" fmla="*/ 3973661 h 5980768"/>
              <a:gd name="connsiteX1560" fmla="*/ 8562594 w 9467172"/>
              <a:gd name="connsiteY1560" fmla="*/ 3974592 h 5980768"/>
              <a:gd name="connsiteX1561" fmla="*/ 8562594 w 9467172"/>
              <a:gd name="connsiteY1561" fmla="*/ 3769530 h 5980768"/>
              <a:gd name="connsiteX1562" fmla="*/ 8562848 w 9467172"/>
              <a:gd name="connsiteY1562" fmla="*/ 3483187 h 5980768"/>
              <a:gd name="connsiteX1563" fmla="*/ 8787384 w 9467172"/>
              <a:gd name="connsiteY1563" fmla="*/ 3482594 h 5980768"/>
              <a:gd name="connsiteX1564" fmla="*/ 9009634 w 9467172"/>
              <a:gd name="connsiteY1564" fmla="*/ 3482002 h 5980768"/>
              <a:gd name="connsiteX1565" fmla="*/ 9009634 w 9467172"/>
              <a:gd name="connsiteY1565" fmla="*/ 3654468 h 5980768"/>
              <a:gd name="connsiteX1566" fmla="*/ 9009465 w 9467172"/>
              <a:gd name="connsiteY1566" fmla="*/ 3973576 h 5980768"/>
              <a:gd name="connsiteX1567" fmla="*/ 9015476 w 9467172"/>
              <a:gd name="connsiteY1567" fmla="*/ 993648 h 5980768"/>
              <a:gd name="connsiteX1568" fmla="*/ 9015645 w 9467172"/>
              <a:gd name="connsiteY1568" fmla="*/ 503174 h 5980768"/>
              <a:gd name="connsiteX1569" fmla="*/ 9240097 w 9467172"/>
              <a:gd name="connsiteY1569" fmla="*/ 502327 h 5980768"/>
              <a:gd name="connsiteX1570" fmla="*/ 9462262 w 9467172"/>
              <a:gd name="connsiteY1570" fmla="*/ 501481 h 5980768"/>
              <a:gd name="connsiteX1571" fmla="*/ 9462262 w 9467172"/>
              <a:gd name="connsiteY1571" fmla="*/ 992039 h 5980768"/>
              <a:gd name="connsiteX1572" fmla="*/ 9015561 w 9467172"/>
              <a:gd name="connsiteY1572" fmla="*/ 993648 h 5980768"/>
              <a:gd name="connsiteX1573" fmla="*/ 9462177 w 9467172"/>
              <a:gd name="connsiteY1573" fmla="*/ 495977 h 5980768"/>
              <a:gd name="connsiteX1574" fmla="*/ 9240012 w 9467172"/>
              <a:gd name="connsiteY1574" fmla="*/ 496824 h 5980768"/>
              <a:gd name="connsiteX1575" fmla="*/ 9015561 w 9467172"/>
              <a:gd name="connsiteY1575" fmla="*/ 497671 h 5980768"/>
              <a:gd name="connsiteX1576" fmla="*/ 9015561 w 9467172"/>
              <a:gd name="connsiteY1576" fmla="*/ 132249 h 5980768"/>
              <a:gd name="connsiteX1577" fmla="*/ 9015730 w 9467172"/>
              <a:gd name="connsiteY1577" fmla="*/ 7451 h 5980768"/>
              <a:gd name="connsiteX1578" fmla="*/ 9462177 w 9467172"/>
              <a:gd name="connsiteY1578" fmla="*/ 5588 h 5980768"/>
              <a:gd name="connsiteX1579" fmla="*/ 9462177 w 9467172"/>
              <a:gd name="connsiteY1579" fmla="*/ 495977 h 5980768"/>
              <a:gd name="connsiteX1580" fmla="*/ 9010650 w 9467172"/>
              <a:gd name="connsiteY1580" fmla="*/ 497671 h 5980768"/>
              <a:gd name="connsiteX1581" fmla="*/ 8788653 w 9467172"/>
              <a:gd name="connsiteY1581" fmla="*/ 498517 h 5980768"/>
              <a:gd name="connsiteX1582" fmla="*/ 8564372 w 9467172"/>
              <a:gd name="connsiteY1582" fmla="*/ 499364 h 5980768"/>
              <a:gd name="connsiteX1583" fmla="*/ 8564541 w 9467172"/>
              <a:gd name="connsiteY1583" fmla="*/ 129879 h 5980768"/>
              <a:gd name="connsiteX1584" fmla="*/ 8564541 w 9467172"/>
              <a:gd name="connsiteY1584" fmla="*/ 9313 h 5980768"/>
              <a:gd name="connsiteX1585" fmla="*/ 9010735 w 9467172"/>
              <a:gd name="connsiteY1585" fmla="*/ 7451 h 5980768"/>
              <a:gd name="connsiteX1586" fmla="*/ 9010566 w 9467172"/>
              <a:gd name="connsiteY1586" fmla="*/ 497671 h 5980768"/>
              <a:gd name="connsiteX1587" fmla="*/ 8559546 w 9467172"/>
              <a:gd name="connsiteY1587" fmla="*/ 121243 h 5980768"/>
              <a:gd name="connsiteX1588" fmla="*/ 8559377 w 9467172"/>
              <a:gd name="connsiteY1588" fmla="*/ 499364 h 5980768"/>
              <a:gd name="connsiteX1589" fmla="*/ 8337551 w 9467172"/>
              <a:gd name="connsiteY1589" fmla="*/ 500211 h 5980768"/>
              <a:gd name="connsiteX1590" fmla="*/ 8113437 w 9467172"/>
              <a:gd name="connsiteY1590" fmla="*/ 501057 h 5980768"/>
              <a:gd name="connsiteX1591" fmla="*/ 8113691 w 9467172"/>
              <a:gd name="connsiteY1591" fmla="*/ 132673 h 5980768"/>
              <a:gd name="connsiteX1592" fmla="*/ 8113691 w 9467172"/>
              <a:gd name="connsiteY1592" fmla="*/ 11176 h 5980768"/>
              <a:gd name="connsiteX1593" fmla="*/ 8559631 w 9467172"/>
              <a:gd name="connsiteY1593" fmla="*/ 9313 h 5980768"/>
              <a:gd name="connsiteX1594" fmla="*/ 8559631 w 9467172"/>
              <a:gd name="connsiteY1594" fmla="*/ 121243 h 5980768"/>
              <a:gd name="connsiteX1595" fmla="*/ 8108442 w 9467172"/>
              <a:gd name="connsiteY1595" fmla="*/ 124206 h 5980768"/>
              <a:gd name="connsiteX1596" fmla="*/ 8108188 w 9467172"/>
              <a:gd name="connsiteY1596" fmla="*/ 501142 h 5980768"/>
              <a:gd name="connsiteX1597" fmla="*/ 7886446 w 9467172"/>
              <a:gd name="connsiteY1597" fmla="*/ 501989 h 5980768"/>
              <a:gd name="connsiteX1598" fmla="*/ 7662502 w 9467172"/>
              <a:gd name="connsiteY1598" fmla="*/ 502835 h 5980768"/>
              <a:gd name="connsiteX1599" fmla="*/ 7662841 w 9467172"/>
              <a:gd name="connsiteY1599" fmla="*/ 129032 h 5980768"/>
              <a:gd name="connsiteX1600" fmla="*/ 7662841 w 9467172"/>
              <a:gd name="connsiteY1600" fmla="*/ 13039 h 5980768"/>
              <a:gd name="connsiteX1601" fmla="*/ 8108527 w 9467172"/>
              <a:gd name="connsiteY1601" fmla="*/ 11176 h 5980768"/>
              <a:gd name="connsiteX1602" fmla="*/ 8108527 w 9467172"/>
              <a:gd name="connsiteY1602" fmla="*/ 124121 h 5980768"/>
              <a:gd name="connsiteX1603" fmla="*/ 7657592 w 9467172"/>
              <a:gd name="connsiteY1603" fmla="*/ 119634 h 5980768"/>
              <a:gd name="connsiteX1604" fmla="*/ 7657253 w 9467172"/>
              <a:gd name="connsiteY1604" fmla="*/ 502835 h 5980768"/>
              <a:gd name="connsiteX1605" fmla="*/ 7435681 w 9467172"/>
              <a:gd name="connsiteY1605" fmla="*/ 503682 h 5980768"/>
              <a:gd name="connsiteX1606" fmla="*/ 7211907 w 9467172"/>
              <a:gd name="connsiteY1606" fmla="*/ 504529 h 5980768"/>
              <a:gd name="connsiteX1607" fmla="*/ 7212330 w 9467172"/>
              <a:gd name="connsiteY1607" fmla="*/ 129371 h 5980768"/>
              <a:gd name="connsiteX1608" fmla="*/ 7212330 w 9467172"/>
              <a:gd name="connsiteY1608" fmla="*/ 14901 h 5980768"/>
              <a:gd name="connsiteX1609" fmla="*/ 7657762 w 9467172"/>
              <a:gd name="connsiteY1609" fmla="*/ 13039 h 5980768"/>
              <a:gd name="connsiteX1610" fmla="*/ 7657762 w 9467172"/>
              <a:gd name="connsiteY1610" fmla="*/ 119549 h 5980768"/>
              <a:gd name="connsiteX1611" fmla="*/ 7206912 w 9467172"/>
              <a:gd name="connsiteY1611" fmla="*/ 119634 h 5980768"/>
              <a:gd name="connsiteX1612" fmla="*/ 7206488 w 9467172"/>
              <a:gd name="connsiteY1612" fmla="*/ 504529 h 5980768"/>
              <a:gd name="connsiteX1613" fmla="*/ 6985085 w 9467172"/>
              <a:gd name="connsiteY1613" fmla="*/ 505375 h 5980768"/>
              <a:gd name="connsiteX1614" fmla="*/ 6761480 w 9467172"/>
              <a:gd name="connsiteY1614" fmla="*/ 506222 h 5980768"/>
              <a:gd name="connsiteX1615" fmla="*/ 6761903 w 9467172"/>
              <a:gd name="connsiteY1615" fmla="*/ 121920 h 5980768"/>
              <a:gd name="connsiteX1616" fmla="*/ 6762073 w 9467172"/>
              <a:gd name="connsiteY1616" fmla="*/ 16849 h 5980768"/>
              <a:gd name="connsiteX1617" fmla="*/ 7207081 w 9467172"/>
              <a:gd name="connsiteY1617" fmla="*/ 14986 h 5980768"/>
              <a:gd name="connsiteX1618" fmla="*/ 7207081 w 9467172"/>
              <a:gd name="connsiteY1618" fmla="*/ 119634 h 5980768"/>
              <a:gd name="connsiteX1619" fmla="*/ 6756401 w 9467172"/>
              <a:gd name="connsiteY1619" fmla="*/ 110490 h 5980768"/>
              <a:gd name="connsiteX1620" fmla="*/ 6755892 w 9467172"/>
              <a:gd name="connsiteY1620" fmla="*/ 506222 h 5980768"/>
              <a:gd name="connsiteX1621" fmla="*/ 6534573 w 9467172"/>
              <a:gd name="connsiteY1621" fmla="*/ 507069 h 5980768"/>
              <a:gd name="connsiteX1622" fmla="*/ 6311138 w 9467172"/>
              <a:gd name="connsiteY1622" fmla="*/ 507915 h 5980768"/>
              <a:gd name="connsiteX1623" fmla="*/ 6311646 w 9467172"/>
              <a:gd name="connsiteY1623" fmla="*/ 141478 h 5980768"/>
              <a:gd name="connsiteX1624" fmla="*/ 6311816 w 9467172"/>
              <a:gd name="connsiteY1624" fmla="*/ 18627 h 5980768"/>
              <a:gd name="connsiteX1625" fmla="*/ 6756485 w 9467172"/>
              <a:gd name="connsiteY1625" fmla="*/ 16764 h 5980768"/>
              <a:gd name="connsiteX1626" fmla="*/ 6756485 w 9467172"/>
              <a:gd name="connsiteY1626" fmla="*/ 110405 h 5980768"/>
              <a:gd name="connsiteX1627" fmla="*/ 6306058 w 9467172"/>
              <a:gd name="connsiteY1627" fmla="*/ 132842 h 5980768"/>
              <a:gd name="connsiteX1628" fmla="*/ 6305551 w 9467172"/>
              <a:gd name="connsiteY1628" fmla="*/ 508000 h 5980768"/>
              <a:gd name="connsiteX1629" fmla="*/ 6084401 w 9467172"/>
              <a:gd name="connsiteY1629" fmla="*/ 508847 h 5980768"/>
              <a:gd name="connsiteX1630" fmla="*/ 5861135 w 9467172"/>
              <a:gd name="connsiteY1630" fmla="*/ 509693 h 5980768"/>
              <a:gd name="connsiteX1631" fmla="*/ 5861727 w 9467172"/>
              <a:gd name="connsiteY1631" fmla="*/ 141393 h 5980768"/>
              <a:gd name="connsiteX1632" fmla="*/ 5861897 w 9467172"/>
              <a:gd name="connsiteY1632" fmla="*/ 20659 h 5980768"/>
              <a:gd name="connsiteX1633" fmla="*/ 6306312 w 9467172"/>
              <a:gd name="connsiteY1633" fmla="*/ 18796 h 5980768"/>
              <a:gd name="connsiteX1634" fmla="*/ 6306143 w 9467172"/>
              <a:gd name="connsiteY1634" fmla="*/ 132927 h 5980768"/>
              <a:gd name="connsiteX1635" fmla="*/ 5855970 w 9467172"/>
              <a:gd name="connsiteY1635" fmla="*/ 132249 h 5980768"/>
              <a:gd name="connsiteX1636" fmla="*/ 5855377 w 9467172"/>
              <a:gd name="connsiteY1636" fmla="*/ 509693 h 5980768"/>
              <a:gd name="connsiteX1637" fmla="*/ 5634313 w 9467172"/>
              <a:gd name="connsiteY1637" fmla="*/ 510540 h 5980768"/>
              <a:gd name="connsiteX1638" fmla="*/ 5411216 w 9467172"/>
              <a:gd name="connsiteY1638" fmla="*/ 511387 h 5980768"/>
              <a:gd name="connsiteX1639" fmla="*/ 5411809 w 9467172"/>
              <a:gd name="connsiteY1639" fmla="*/ 143256 h 5980768"/>
              <a:gd name="connsiteX1640" fmla="*/ 5411978 w 9467172"/>
              <a:gd name="connsiteY1640" fmla="*/ 22437 h 5980768"/>
              <a:gd name="connsiteX1641" fmla="*/ 5856055 w 9467172"/>
              <a:gd name="connsiteY1641" fmla="*/ 20574 h 5980768"/>
              <a:gd name="connsiteX1642" fmla="*/ 5855885 w 9467172"/>
              <a:gd name="connsiteY1642" fmla="*/ 132249 h 5980768"/>
              <a:gd name="connsiteX1643" fmla="*/ 5406051 w 9467172"/>
              <a:gd name="connsiteY1643" fmla="*/ 134112 h 5980768"/>
              <a:gd name="connsiteX1644" fmla="*/ 5405374 w 9467172"/>
              <a:gd name="connsiteY1644" fmla="*/ 511387 h 5980768"/>
              <a:gd name="connsiteX1645" fmla="*/ 5184479 w 9467172"/>
              <a:gd name="connsiteY1645" fmla="*/ 512233 h 5980768"/>
              <a:gd name="connsiteX1646" fmla="*/ 4961551 w 9467172"/>
              <a:gd name="connsiteY1646" fmla="*/ 513080 h 5980768"/>
              <a:gd name="connsiteX1647" fmla="*/ 4962229 w 9467172"/>
              <a:gd name="connsiteY1647" fmla="*/ 147405 h 5980768"/>
              <a:gd name="connsiteX1648" fmla="*/ 4962483 w 9467172"/>
              <a:gd name="connsiteY1648" fmla="*/ 24299 h 5980768"/>
              <a:gd name="connsiteX1649" fmla="*/ 5406221 w 9467172"/>
              <a:gd name="connsiteY1649" fmla="*/ 22437 h 5980768"/>
              <a:gd name="connsiteX1650" fmla="*/ 5406051 w 9467172"/>
              <a:gd name="connsiteY1650" fmla="*/ 134112 h 5980768"/>
              <a:gd name="connsiteX1651" fmla="*/ 4956302 w 9467172"/>
              <a:gd name="connsiteY1651" fmla="*/ 138515 h 5980768"/>
              <a:gd name="connsiteX1652" fmla="*/ 4955625 w 9467172"/>
              <a:gd name="connsiteY1652" fmla="*/ 513080 h 5980768"/>
              <a:gd name="connsiteX1653" fmla="*/ 4734899 w 9467172"/>
              <a:gd name="connsiteY1653" fmla="*/ 513927 h 5980768"/>
              <a:gd name="connsiteX1654" fmla="*/ 4512141 w 9467172"/>
              <a:gd name="connsiteY1654" fmla="*/ 514773 h 5980768"/>
              <a:gd name="connsiteX1655" fmla="*/ 4512903 w 9467172"/>
              <a:gd name="connsiteY1655" fmla="*/ 142663 h 5980768"/>
              <a:gd name="connsiteX1656" fmla="*/ 4513157 w 9467172"/>
              <a:gd name="connsiteY1656" fmla="*/ 26162 h 5980768"/>
              <a:gd name="connsiteX1657" fmla="*/ 4956641 w 9467172"/>
              <a:gd name="connsiteY1657" fmla="*/ 24299 h 5980768"/>
              <a:gd name="connsiteX1658" fmla="*/ 4956387 w 9467172"/>
              <a:gd name="connsiteY1658" fmla="*/ 138430 h 5980768"/>
              <a:gd name="connsiteX1659" fmla="*/ 4506807 w 9467172"/>
              <a:gd name="connsiteY1659" fmla="*/ 132673 h 5980768"/>
              <a:gd name="connsiteX1660" fmla="*/ 4506045 w 9467172"/>
              <a:gd name="connsiteY1660" fmla="*/ 514858 h 5980768"/>
              <a:gd name="connsiteX1661" fmla="*/ 4285404 w 9467172"/>
              <a:gd name="connsiteY1661" fmla="*/ 515705 h 5980768"/>
              <a:gd name="connsiteX1662" fmla="*/ 4062815 w 9467172"/>
              <a:gd name="connsiteY1662" fmla="*/ 516551 h 5980768"/>
              <a:gd name="connsiteX1663" fmla="*/ 4063661 w 9467172"/>
              <a:gd name="connsiteY1663" fmla="*/ 150029 h 5980768"/>
              <a:gd name="connsiteX1664" fmla="*/ 4063915 w 9467172"/>
              <a:gd name="connsiteY1664" fmla="*/ 28109 h 5980768"/>
              <a:gd name="connsiteX1665" fmla="*/ 4507061 w 9467172"/>
              <a:gd name="connsiteY1665" fmla="*/ 26247 h 5980768"/>
              <a:gd name="connsiteX1666" fmla="*/ 4506807 w 9467172"/>
              <a:gd name="connsiteY1666" fmla="*/ 132673 h 5980768"/>
              <a:gd name="connsiteX1667" fmla="*/ 4057396 w 9467172"/>
              <a:gd name="connsiteY1667" fmla="*/ 140716 h 5980768"/>
              <a:gd name="connsiteX1668" fmla="*/ 4056549 w 9467172"/>
              <a:gd name="connsiteY1668" fmla="*/ 516551 h 5980768"/>
              <a:gd name="connsiteX1669" fmla="*/ 3836077 w 9467172"/>
              <a:gd name="connsiteY1669" fmla="*/ 517398 h 5980768"/>
              <a:gd name="connsiteX1670" fmla="*/ 3613573 w 9467172"/>
              <a:gd name="connsiteY1670" fmla="*/ 518245 h 5980768"/>
              <a:gd name="connsiteX1671" fmla="*/ 3614505 w 9467172"/>
              <a:gd name="connsiteY1671" fmla="*/ 147151 h 5980768"/>
              <a:gd name="connsiteX1672" fmla="*/ 3614759 w 9467172"/>
              <a:gd name="connsiteY1672" fmla="*/ 29972 h 5980768"/>
              <a:gd name="connsiteX1673" fmla="*/ 4057565 w 9467172"/>
              <a:gd name="connsiteY1673" fmla="*/ 28109 h 5980768"/>
              <a:gd name="connsiteX1674" fmla="*/ 4057311 w 9467172"/>
              <a:gd name="connsiteY1674" fmla="*/ 140716 h 5980768"/>
              <a:gd name="connsiteX1675" fmla="*/ 3608324 w 9467172"/>
              <a:gd name="connsiteY1675" fmla="*/ 136991 h 5980768"/>
              <a:gd name="connsiteX1676" fmla="*/ 3607393 w 9467172"/>
              <a:gd name="connsiteY1676" fmla="*/ 518245 h 5980768"/>
              <a:gd name="connsiteX1677" fmla="*/ 3387090 w 9467172"/>
              <a:gd name="connsiteY1677" fmla="*/ 519091 h 5980768"/>
              <a:gd name="connsiteX1678" fmla="*/ 3164756 w 9467172"/>
              <a:gd name="connsiteY1678" fmla="*/ 519938 h 5980768"/>
              <a:gd name="connsiteX1679" fmla="*/ 3165687 w 9467172"/>
              <a:gd name="connsiteY1679" fmla="*/ 144611 h 5980768"/>
              <a:gd name="connsiteX1680" fmla="*/ 3165940 w 9467172"/>
              <a:gd name="connsiteY1680" fmla="*/ 31835 h 5980768"/>
              <a:gd name="connsiteX1681" fmla="*/ 3608493 w 9467172"/>
              <a:gd name="connsiteY1681" fmla="*/ 29972 h 5980768"/>
              <a:gd name="connsiteX1682" fmla="*/ 3608240 w 9467172"/>
              <a:gd name="connsiteY1682" fmla="*/ 136991 h 5980768"/>
              <a:gd name="connsiteX1683" fmla="*/ 3159337 w 9467172"/>
              <a:gd name="connsiteY1683" fmla="*/ 133604 h 5980768"/>
              <a:gd name="connsiteX1684" fmla="*/ 3158321 w 9467172"/>
              <a:gd name="connsiteY1684" fmla="*/ 519853 h 5980768"/>
              <a:gd name="connsiteX1685" fmla="*/ 2938187 w 9467172"/>
              <a:gd name="connsiteY1685" fmla="*/ 520700 h 5980768"/>
              <a:gd name="connsiteX1686" fmla="*/ 2716022 w 9467172"/>
              <a:gd name="connsiteY1686" fmla="*/ 521547 h 5980768"/>
              <a:gd name="connsiteX1687" fmla="*/ 2717038 w 9467172"/>
              <a:gd name="connsiteY1687" fmla="*/ 142494 h 5980768"/>
              <a:gd name="connsiteX1688" fmla="*/ 2717377 w 9467172"/>
              <a:gd name="connsiteY1688" fmla="*/ 33613 h 5980768"/>
              <a:gd name="connsiteX1689" fmla="*/ 3159590 w 9467172"/>
              <a:gd name="connsiteY1689" fmla="*/ 31750 h 5980768"/>
              <a:gd name="connsiteX1690" fmla="*/ 3159337 w 9467172"/>
              <a:gd name="connsiteY1690" fmla="*/ 133604 h 5980768"/>
              <a:gd name="connsiteX1691" fmla="*/ 2710603 w 9467172"/>
              <a:gd name="connsiteY1691" fmla="*/ 130810 h 5980768"/>
              <a:gd name="connsiteX1692" fmla="*/ 2709503 w 9467172"/>
              <a:gd name="connsiteY1692" fmla="*/ 521547 h 5980768"/>
              <a:gd name="connsiteX1693" fmla="*/ 2489454 w 9467172"/>
              <a:gd name="connsiteY1693" fmla="*/ 522393 h 5980768"/>
              <a:gd name="connsiteX1694" fmla="*/ 2267458 w 9467172"/>
              <a:gd name="connsiteY1694" fmla="*/ 523240 h 5980768"/>
              <a:gd name="connsiteX1695" fmla="*/ 2268559 w 9467172"/>
              <a:gd name="connsiteY1695" fmla="*/ 146812 h 5980768"/>
              <a:gd name="connsiteX1696" fmla="*/ 2268898 w 9467172"/>
              <a:gd name="connsiteY1696" fmla="*/ 35475 h 5980768"/>
              <a:gd name="connsiteX1697" fmla="*/ 2710857 w 9467172"/>
              <a:gd name="connsiteY1697" fmla="*/ 33613 h 5980768"/>
              <a:gd name="connsiteX1698" fmla="*/ 2710603 w 9467172"/>
              <a:gd name="connsiteY1698" fmla="*/ 130810 h 5980768"/>
              <a:gd name="connsiteX1699" fmla="*/ 2261955 w 9467172"/>
              <a:gd name="connsiteY1699" fmla="*/ 149691 h 5980768"/>
              <a:gd name="connsiteX1700" fmla="*/ 2260854 w 9467172"/>
              <a:gd name="connsiteY1700" fmla="*/ 523325 h 5980768"/>
              <a:gd name="connsiteX1701" fmla="*/ 2040974 w 9467172"/>
              <a:gd name="connsiteY1701" fmla="*/ 524171 h 5980768"/>
              <a:gd name="connsiteX1702" fmla="*/ 1819148 w 9467172"/>
              <a:gd name="connsiteY1702" fmla="*/ 525018 h 5980768"/>
              <a:gd name="connsiteX1703" fmla="*/ 1820333 w 9467172"/>
              <a:gd name="connsiteY1703" fmla="*/ 145203 h 5980768"/>
              <a:gd name="connsiteX1704" fmla="*/ 1820672 w 9467172"/>
              <a:gd name="connsiteY1704" fmla="*/ 37423 h 5980768"/>
              <a:gd name="connsiteX1705" fmla="*/ 2262293 w 9467172"/>
              <a:gd name="connsiteY1705" fmla="*/ 35560 h 5980768"/>
              <a:gd name="connsiteX1706" fmla="*/ 2261955 w 9467172"/>
              <a:gd name="connsiteY1706" fmla="*/ 149691 h 5980768"/>
              <a:gd name="connsiteX1707" fmla="*/ 1813645 w 9467172"/>
              <a:gd name="connsiteY1707" fmla="*/ 148167 h 5980768"/>
              <a:gd name="connsiteX1708" fmla="*/ 1812459 w 9467172"/>
              <a:gd name="connsiteY1708" fmla="*/ 525018 h 5980768"/>
              <a:gd name="connsiteX1709" fmla="*/ 1592749 w 9467172"/>
              <a:gd name="connsiteY1709" fmla="*/ 525865 h 5980768"/>
              <a:gd name="connsiteX1710" fmla="*/ 1371092 w 9467172"/>
              <a:gd name="connsiteY1710" fmla="*/ 526711 h 5980768"/>
              <a:gd name="connsiteX1711" fmla="*/ 1372362 w 9467172"/>
              <a:gd name="connsiteY1711" fmla="*/ 148759 h 5980768"/>
              <a:gd name="connsiteX1712" fmla="*/ 1372701 w 9467172"/>
              <a:gd name="connsiteY1712" fmla="*/ 39201 h 5980768"/>
              <a:gd name="connsiteX1713" fmla="*/ 1813983 w 9467172"/>
              <a:gd name="connsiteY1713" fmla="*/ 37338 h 5980768"/>
              <a:gd name="connsiteX1714" fmla="*/ 1813645 w 9467172"/>
              <a:gd name="connsiteY1714" fmla="*/ 148082 h 5980768"/>
              <a:gd name="connsiteX1715" fmla="*/ 1365419 w 9467172"/>
              <a:gd name="connsiteY1715" fmla="*/ 151723 h 5980768"/>
              <a:gd name="connsiteX1716" fmla="*/ 1364149 w 9467172"/>
              <a:gd name="connsiteY1716" fmla="*/ 526711 h 5980768"/>
              <a:gd name="connsiteX1717" fmla="*/ 1144524 w 9467172"/>
              <a:gd name="connsiteY1717" fmla="*/ 527558 h 5980768"/>
              <a:gd name="connsiteX1718" fmla="*/ 923036 w 9467172"/>
              <a:gd name="connsiteY1718" fmla="*/ 528405 h 5980768"/>
              <a:gd name="connsiteX1719" fmla="*/ 924306 w 9467172"/>
              <a:gd name="connsiteY1719" fmla="*/ 151299 h 5980768"/>
              <a:gd name="connsiteX1720" fmla="*/ 924645 w 9467172"/>
              <a:gd name="connsiteY1720" fmla="*/ 41148 h 5980768"/>
              <a:gd name="connsiteX1721" fmla="*/ 1365589 w 9467172"/>
              <a:gd name="connsiteY1721" fmla="*/ 39285 h 5980768"/>
              <a:gd name="connsiteX1722" fmla="*/ 1365250 w 9467172"/>
              <a:gd name="connsiteY1722" fmla="*/ 151723 h 5980768"/>
              <a:gd name="connsiteX1723" fmla="*/ 917448 w 9467172"/>
              <a:gd name="connsiteY1723" fmla="*/ 154178 h 5980768"/>
              <a:gd name="connsiteX1724" fmla="*/ 916178 w 9467172"/>
              <a:gd name="connsiteY1724" fmla="*/ 528405 h 5980768"/>
              <a:gd name="connsiteX1725" fmla="*/ 696722 w 9467172"/>
              <a:gd name="connsiteY1725" fmla="*/ 529251 h 5980768"/>
              <a:gd name="connsiteX1726" fmla="*/ 475403 w 9467172"/>
              <a:gd name="connsiteY1726" fmla="*/ 530098 h 5980768"/>
              <a:gd name="connsiteX1727" fmla="*/ 476758 w 9467172"/>
              <a:gd name="connsiteY1727" fmla="*/ 152739 h 5980768"/>
              <a:gd name="connsiteX1728" fmla="*/ 477181 w 9467172"/>
              <a:gd name="connsiteY1728" fmla="*/ 42926 h 5980768"/>
              <a:gd name="connsiteX1729" fmla="*/ 917871 w 9467172"/>
              <a:gd name="connsiteY1729" fmla="*/ 41063 h 5980768"/>
              <a:gd name="connsiteX1730" fmla="*/ 917448 w 9467172"/>
              <a:gd name="connsiteY1730" fmla="*/ 154178 h 5980768"/>
              <a:gd name="connsiteX1731" fmla="*/ 29633 w 9467172"/>
              <a:gd name="connsiteY1731" fmla="*/ 44789 h 5980768"/>
              <a:gd name="connsiteX1732" fmla="*/ 469985 w 9467172"/>
              <a:gd name="connsiteY1732" fmla="*/ 42926 h 5980768"/>
              <a:gd name="connsiteX1733" fmla="*/ 469561 w 9467172"/>
              <a:gd name="connsiteY1733" fmla="*/ 155702 h 5980768"/>
              <a:gd name="connsiteX1734" fmla="*/ 468207 w 9467172"/>
              <a:gd name="connsiteY1734" fmla="*/ 530098 h 5980768"/>
              <a:gd name="connsiteX1735" fmla="*/ 248920 w 9467172"/>
              <a:gd name="connsiteY1735" fmla="*/ 530945 h 5980768"/>
              <a:gd name="connsiteX1736" fmla="*/ 27771 w 9467172"/>
              <a:gd name="connsiteY1736" fmla="*/ 531791 h 5980768"/>
              <a:gd name="connsiteX1737" fmla="*/ 29633 w 9467172"/>
              <a:gd name="connsiteY1737" fmla="*/ 44789 h 5980768"/>
              <a:gd name="connsiteX1738" fmla="*/ 27771 w 9467172"/>
              <a:gd name="connsiteY1738" fmla="*/ 538480 h 5980768"/>
              <a:gd name="connsiteX1739" fmla="*/ 248920 w 9467172"/>
              <a:gd name="connsiteY1739" fmla="*/ 537633 h 5980768"/>
              <a:gd name="connsiteX1740" fmla="*/ 468207 w 9467172"/>
              <a:gd name="connsiteY1740" fmla="*/ 536787 h 5980768"/>
              <a:gd name="connsiteX1741" fmla="*/ 467445 w 9467172"/>
              <a:gd name="connsiteY1741" fmla="*/ 754888 h 5980768"/>
              <a:gd name="connsiteX1742" fmla="*/ 466429 w 9467172"/>
              <a:gd name="connsiteY1742" fmla="*/ 1024128 h 5980768"/>
              <a:gd name="connsiteX1743" fmla="*/ 25908 w 9467172"/>
              <a:gd name="connsiteY1743" fmla="*/ 1025737 h 5980768"/>
              <a:gd name="connsiteX1744" fmla="*/ 27771 w 9467172"/>
              <a:gd name="connsiteY1744" fmla="*/ 538565 h 5980768"/>
              <a:gd name="connsiteX1745" fmla="*/ 24045 w 9467172"/>
              <a:gd name="connsiteY1745" fmla="*/ 1519767 h 5980768"/>
              <a:gd name="connsiteX1746" fmla="*/ 25908 w 9467172"/>
              <a:gd name="connsiteY1746" fmla="*/ 1032425 h 5980768"/>
              <a:gd name="connsiteX1747" fmla="*/ 466429 w 9467172"/>
              <a:gd name="connsiteY1747" fmla="*/ 1030817 h 5980768"/>
              <a:gd name="connsiteX1748" fmla="*/ 464650 w 9467172"/>
              <a:gd name="connsiteY1748" fmla="*/ 1518328 h 5980768"/>
              <a:gd name="connsiteX1749" fmla="*/ 245279 w 9467172"/>
              <a:gd name="connsiteY1749" fmla="*/ 1519089 h 5980768"/>
              <a:gd name="connsiteX1750" fmla="*/ 24045 w 9467172"/>
              <a:gd name="connsiteY1750" fmla="*/ 1519851 h 5980768"/>
              <a:gd name="connsiteX1751" fmla="*/ 24045 w 9467172"/>
              <a:gd name="connsiteY1751" fmla="*/ 1526455 h 5980768"/>
              <a:gd name="connsiteX1752" fmla="*/ 245279 w 9467172"/>
              <a:gd name="connsiteY1752" fmla="*/ 1525693 h 5980768"/>
              <a:gd name="connsiteX1753" fmla="*/ 464650 w 9467172"/>
              <a:gd name="connsiteY1753" fmla="*/ 1524932 h 5980768"/>
              <a:gd name="connsiteX1754" fmla="*/ 463127 w 9467172"/>
              <a:gd name="connsiteY1754" fmla="*/ 1935396 h 5980768"/>
              <a:gd name="connsiteX1755" fmla="*/ 462873 w 9467172"/>
              <a:gd name="connsiteY1755" fmla="*/ 2012611 h 5980768"/>
              <a:gd name="connsiteX1756" fmla="*/ 243417 w 9467172"/>
              <a:gd name="connsiteY1756" fmla="*/ 2013289 h 5980768"/>
              <a:gd name="connsiteX1757" fmla="*/ 22183 w 9467172"/>
              <a:gd name="connsiteY1757" fmla="*/ 2013966 h 5980768"/>
              <a:gd name="connsiteX1758" fmla="*/ 24045 w 9467172"/>
              <a:gd name="connsiteY1758" fmla="*/ 1526455 h 5980768"/>
              <a:gd name="connsiteX1759" fmla="*/ 22183 w 9467172"/>
              <a:gd name="connsiteY1759" fmla="*/ 2020655 h 5980768"/>
              <a:gd name="connsiteX1760" fmla="*/ 243417 w 9467172"/>
              <a:gd name="connsiteY1760" fmla="*/ 2019978 h 5980768"/>
              <a:gd name="connsiteX1761" fmla="*/ 462873 w 9467172"/>
              <a:gd name="connsiteY1761" fmla="*/ 2019300 h 5980768"/>
              <a:gd name="connsiteX1762" fmla="*/ 461095 w 9467172"/>
              <a:gd name="connsiteY1762" fmla="*/ 2507234 h 5980768"/>
              <a:gd name="connsiteX1763" fmla="*/ 241638 w 9467172"/>
              <a:gd name="connsiteY1763" fmla="*/ 2507827 h 5980768"/>
              <a:gd name="connsiteX1764" fmla="*/ 20320 w 9467172"/>
              <a:gd name="connsiteY1764" fmla="*/ 2508420 h 5980768"/>
              <a:gd name="connsiteX1765" fmla="*/ 22183 w 9467172"/>
              <a:gd name="connsiteY1765" fmla="*/ 2020655 h 5980768"/>
              <a:gd name="connsiteX1766" fmla="*/ 20320 w 9467172"/>
              <a:gd name="connsiteY1766" fmla="*/ 2515108 h 5980768"/>
              <a:gd name="connsiteX1767" fmla="*/ 461095 w 9467172"/>
              <a:gd name="connsiteY1767" fmla="*/ 2513838 h 5980768"/>
              <a:gd name="connsiteX1768" fmla="*/ 459317 w 9467172"/>
              <a:gd name="connsiteY1768" fmla="*/ 3001942 h 5980768"/>
              <a:gd name="connsiteX1769" fmla="*/ 239776 w 9467172"/>
              <a:gd name="connsiteY1769" fmla="*/ 3002534 h 5980768"/>
              <a:gd name="connsiteX1770" fmla="*/ 18457 w 9467172"/>
              <a:gd name="connsiteY1770" fmla="*/ 3003127 h 5980768"/>
              <a:gd name="connsiteX1771" fmla="*/ 20320 w 9467172"/>
              <a:gd name="connsiteY1771" fmla="*/ 2515193 h 5980768"/>
              <a:gd name="connsiteX1772" fmla="*/ 16595 w 9467172"/>
              <a:gd name="connsiteY1772" fmla="*/ 3497834 h 5980768"/>
              <a:gd name="connsiteX1773" fmla="*/ 18457 w 9467172"/>
              <a:gd name="connsiteY1773" fmla="*/ 3009731 h 5980768"/>
              <a:gd name="connsiteX1774" fmla="*/ 459317 w 9467172"/>
              <a:gd name="connsiteY1774" fmla="*/ 3008546 h 5980768"/>
              <a:gd name="connsiteX1775" fmla="*/ 458470 w 9467172"/>
              <a:gd name="connsiteY1775" fmla="*/ 3252640 h 5980768"/>
              <a:gd name="connsiteX1776" fmla="*/ 457623 w 9467172"/>
              <a:gd name="connsiteY1776" fmla="*/ 3496818 h 5980768"/>
              <a:gd name="connsiteX1777" fmla="*/ 238083 w 9467172"/>
              <a:gd name="connsiteY1777" fmla="*/ 3497326 h 5980768"/>
              <a:gd name="connsiteX1778" fmla="*/ 16679 w 9467172"/>
              <a:gd name="connsiteY1778" fmla="*/ 3497834 h 5980768"/>
              <a:gd name="connsiteX1779" fmla="*/ 14732 w 9467172"/>
              <a:gd name="connsiteY1779" fmla="*/ 3992880 h 5980768"/>
              <a:gd name="connsiteX1780" fmla="*/ 16595 w 9467172"/>
              <a:gd name="connsiteY1780" fmla="*/ 3504608 h 5980768"/>
              <a:gd name="connsiteX1781" fmla="*/ 237998 w 9467172"/>
              <a:gd name="connsiteY1781" fmla="*/ 3504015 h 5980768"/>
              <a:gd name="connsiteX1782" fmla="*/ 457538 w 9467172"/>
              <a:gd name="connsiteY1782" fmla="*/ 3503507 h 5980768"/>
              <a:gd name="connsiteX1783" fmla="*/ 456269 w 9467172"/>
              <a:gd name="connsiteY1783" fmla="*/ 3860800 h 5980768"/>
              <a:gd name="connsiteX1784" fmla="*/ 455761 w 9467172"/>
              <a:gd name="connsiteY1784" fmla="*/ 3991949 h 5980768"/>
              <a:gd name="connsiteX1785" fmla="*/ 236220 w 9467172"/>
              <a:gd name="connsiteY1785" fmla="*/ 3992457 h 5980768"/>
              <a:gd name="connsiteX1786" fmla="*/ 14817 w 9467172"/>
              <a:gd name="connsiteY1786" fmla="*/ 3992965 h 5980768"/>
              <a:gd name="connsiteX1787" fmla="*/ 236135 w 9467172"/>
              <a:gd name="connsiteY1787" fmla="*/ 3999061 h 5980768"/>
              <a:gd name="connsiteX1788" fmla="*/ 455761 w 9467172"/>
              <a:gd name="connsiteY1788" fmla="*/ 3998553 h 5980768"/>
              <a:gd name="connsiteX1789" fmla="*/ 454999 w 9467172"/>
              <a:gd name="connsiteY1789" fmla="*/ 4204801 h 5980768"/>
              <a:gd name="connsiteX1790" fmla="*/ 453983 w 9467172"/>
              <a:gd name="connsiteY1790" fmla="*/ 4487249 h 5980768"/>
              <a:gd name="connsiteX1791" fmla="*/ 339090 w 9467172"/>
              <a:gd name="connsiteY1791" fmla="*/ 4487503 h 5980768"/>
              <a:gd name="connsiteX1792" fmla="*/ 12869 w 9467172"/>
              <a:gd name="connsiteY1792" fmla="*/ 4488096 h 5980768"/>
              <a:gd name="connsiteX1793" fmla="*/ 14732 w 9467172"/>
              <a:gd name="connsiteY1793" fmla="*/ 3999569 h 5980768"/>
              <a:gd name="connsiteX1794" fmla="*/ 236135 w 9467172"/>
              <a:gd name="connsiteY1794" fmla="*/ 3999061 h 5980768"/>
              <a:gd name="connsiteX1795" fmla="*/ 11007 w 9467172"/>
              <a:gd name="connsiteY1795" fmla="*/ 4983481 h 5980768"/>
              <a:gd name="connsiteX1796" fmla="*/ 12869 w 9467172"/>
              <a:gd name="connsiteY1796" fmla="*/ 4494784 h 5980768"/>
              <a:gd name="connsiteX1797" fmla="*/ 129201 w 9467172"/>
              <a:gd name="connsiteY1797" fmla="*/ 4494531 h 5980768"/>
              <a:gd name="connsiteX1798" fmla="*/ 453983 w 9467172"/>
              <a:gd name="connsiteY1798" fmla="*/ 4493853 h 5980768"/>
              <a:gd name="connsiteX1799" fmla="*/ 452204 w 9467172"/>
              <a:gd name="connsiteY1799" fmla="*/ 4982718 h 5980768"/>
              <a:gd name="connsiteX1800" fmla="*/ 232579 w 9467172"/>
              <a:gd name="connsiteY1800" fmla="*/ 4983057 h 5980768"/>
              <a:gd name="connsiteX1801" fmla="*/ 11091 w 9467172"/>
              <a:gd name="connsiteY1801" fmla="*/ 4983396 h 5980768"/>
              <a:gd name="connsiteX1802" fmla="*/ 10922 w 9467172"/>
              <a:gd name="connsiteY1802" fmla="*/ 4990084 h 5980768"/>
              <a:gd name="connsiteX1803" fmla="*/ 232410 w 9467172"/>
              <a:gd name="connsiteY1803" fmla="*/ 4989661 h 5980768"/>
              <a:gd name="connsiteX1804" fmla="*/ 452035 w 9467172"/>
              <a:gd name="connsiteY1804" fmla="*/ 4989238 h 5980768"/>
              <a:gd name="connsiteX1805" fmla="*/ 450765 w 9467172"/>
              <a:gd name="connsiteY1805" fmla="*/ 5341282 h 5980768"/>
              <a:gd name="connsiteX1806" fmla="*/ 450257 w 9467172"/>
              <a:gd name="connsiteY1806" fmla="*/ 5478273 h 5980768"/>
              <a:gd name="connsiteX1807" fmla="*/ 230547 w 9467172"/>
              <a:gd name="connsiteY1807" fmla="*/ 5478611 h 5980768"/>
              <a:gd name="connsiteX1808" fmla="*/ 8975 w 9467172"/>
              <a:gd name="connsiteY1808" fmla="*/ 5478950 h 5980768"/>
              <a:gd name="connsiteX1809" fmla="*/ 10837 w 9467172"/>
              <a:gd name="connsiteY1809" fmla="*/ 4990084 h 5980768"/>
              <a:gd name="connsiteX1810" fmla="*/ 9059 w 9467172"/>
              <a:gd name="connsiteY1810" fmla="*/ 5485723 h 5980768"/>
              <a:gd name="connsiteX1811" fmla="*/ 230632 w 9467172"/>
              <a:gd name="connsiteY1811" fmla="*/ 5485384 h 5980768"/>
              <a:gd name="connsiteX1812" fmla="*/ 450342 w 9467172"/>
              <a:gd name="connsiteY1812" fmla="*/ 5485046 h 5980768"/>
              <a:gd name="connsiteX1813" fmla="*/ 449834 w 9467172"/>
              <a:gd name="connsiteY1813" fmla="*/ 5620767 h 5980768"/>
              <a:gd name="connsiteX1814" fmla="*/ 448564 w 9467172"/>
              <a:gd name="connsiteY1814" fmla="*/ 5974250 h 5980768"/>
              <a:gd name="connsiteX1815" fmla="*/ 7196 w 9467172"/>
              <a:gd name="connsiteY1815" fmla="*/ 5974758 h 5980768"/>
              <a:gd name="connsiteX1816" fmla="*/ 9059 w 9467172"/>
              <a:gd name="connsiteY1816" fmla="*/ 5485723 h 5980768"/>
              <a:gd name="connsiteX1817" fmla="*/ 456946 w 9467172"/>
              <a:gd name="connsiteY1817" fmla="*/ 5622968 h 5980768"/>
              <a:gd name="connsiteX1818" fmla="*/ 457454 w 9467172"/>
              <a:gd name="connsiteY1818" fmla="*/ 5484961 h 5980768"/>
              <a:gd name="connsiteX1819" fmla="*/ 679196 w 9467172"/>
              <a:gd name="connsiteY1819" fmla="*/ 5484623 h 5980768"/>
              <a:gd name="connsiteX1820" fmla="*/ 899075 w 9467172"/>
              <a:gd name="connsiteY1820" fmla="*/ 5484284 h 5980768"/>
              <a:gd name="connsiteX1821" fmla="*/ 898567 w 9467172"/>
              <a:gd name="connsiteY1821" fmla="*/ 5621021 h 5980768"/>
              <a:gd name="connsiteX1822" fmla="*/ 897382 w 9467172"/>
              <a:gd name="connsiteY1822" fmla="*/ 5973657 h 5980768"/>
              <a:gd name="connsiteX1823" fmla="*/ 455676 w 9467172"/>
              <a:gd name="connsiteY1823" fmla="*/ 5974165 h 5980768"/>
              <a:gd name="connsiteX1824" fmla="*/ 456946 w 9467172"/>
              <a:gd name="connsiteY1824" fmla="*/ 5622883 h 5980768"/>
              <a:gd name="connsiteX1825" fmla="*/ 905595 w 9467172"/>
              <a:gd name="connsiteY1825" fmla="*/ 5623222 h 5980768"/>
              <a:gd name="connsiteX1826" fmla="*/ 906103 w 9467172"/>
              <a:gd name="connsiteY1826" fmla="*/ 5484284 h 5980768"/>
              <a:gd name="connsiteX1827" fmla="*/ 1128014 w 9467172"/>
              <a:gd name="connsiteY1827" fmla="*/ 5483945 h 5980768"/>
              <a:gd name="connsiteX1828" fmla="*/ 1347978 w 9467172"/>
              <a:gd name="connsiteY1828" fmla="*/ 5483607 h 5980768"/>
              <a:gd name="connsiteX1829" fmla="*/ 1347555 w 9467172"/>
              <a:gd name="connsiteY1829" fmla="*/ 5621105 h 5980768"/>
              <a:gd name="connsiteX1830" fmla="*/ 1346369 w 9467172"/>
              <a:gd name="connsiteY1830" fmla="*/ 5973149 h 5980768"/>
              <a:gd name="connsiteX1831" fmla="*/ 904409 w 9467172"/>
              <a:gd name="connsiteY1831" fmla="*/ 5973657 h 5980768"/>
              <a:gd name="connsiteX1832" fmla="*/ 905595 w 9467172"/>
              <a:gd name="connsiteY1832" fmla="*/ 5623222 h 5980768"/>
              <a:gd name="connsiteX1833" fmla="*/ 1354413 w 9467172"/>
              <a:gd name="connsiteY1833" fmla="*/ 5623222 h 5980768"/>
              <a:gd name="connsiteX1834" fmla="*/ 1354836 w 9467172"/>
              <a:gd name="connsiteY1834" fmla="*/ 5483522 h 5980768"/>
              <a:gd name="connsiteX1835" fmla="*/ 1576917 w 9467172"/>
              <a:gd name="connsiteY1835" fmla="*/ 5483183 h 5980768"/>
              <a:gd name="connsiteX1836" fmla="*/ 1797050 w 9467172"/>
              <a:gd name="connsiteY1836" fmla="*/ 5482844 h 5980768"/>
              <a:gd name="connsiteX1837" fmla="*/ 1796627 w 9467172"/>
              <a:gd name="connsiteY1837" fmla="*/ 5615348 h 5980768"/>
              <a:gd name="connsiteX1838" fmla="*/ 1795526 w 9467172"/>
              <a:gd name="connsiteY1838" fmla="*/ 5972557 h 5980768"/>
              <a:gd name="connsiteX1839" fmla="*/ 1353227 w 9467172"/>
              <a:gd name="connsiteY1839" fmla="*/ 5973065 h 5980768"/>
              <a:gd name="connsiteX1840" fmla="*/ 1354413 w 9467172"/>
              <a:gd name="connsiteY1840" fmla="*/ 5623137 h 5980768"/>
              <a:gd name="connsiteX1841" fmla="*/ 1803400 w 9467172"/>
              <a:gd name="connsiteY1841" fmla="*/ 5617718 h 5980768"/>
              <a:gd name="connsiteX1842" fmla="*/ 1803823 w 9467172"/>
              <a:gd name="connsiteY1842" fmla="*/ 5482844 h 5980768"/>
              <a:gd name="connsiteX1843" fmla="*/ 2026073 w 9467172"/>
              <a:gd name="connsiteY1843" fmla="*/ 5482506 h 5980768"/>
              <a:gd name="connsiteX1844" fmla="*/ 2246376 w 9467172"/>
              <a:gd name="connsiteY1844" fmla="*/ 5482167 h 5980768"/>
              <a:gd name="connsiteX1845" fmla="*/ 2245953 w 9467172"/>
              <a:gd name="connsiteY1845" fmla="*/ 5617549 h 5980768"/>
              <a:gd name="connsiteX1846" fmla="*/ 2244937 w 9467172"/>
              <a:gd name="connsiteY1846" fmla="*/ 5972049 h 5980768"/>
              <a:gd name="connsiteX1847" fmla="*/ 1802299 w 9467172"/>
              <a:gd name="connsiteY1847" fmla="*/ 5972557 h 5980768"/>
              <a:gd name="connsiteX1848" fmla="*/ 1803400 w 9467172"/>
              <a:gd name="connsiteY1848" fmla="*/ 5617634 h 5980768"/>
              <a:gd name="connsiteX1849" fmla="*/ 2252641 w 9467172"/>
              <a:gd name="connsiteY1849" fmla="*/ 5619750 h 5980768"/>
              <a:gd name="connsiteX1850" fmla="*/ 2253065 w 9467172"/>
              <a:gd name="connsiteY1850" fmla="*/ 5482167 h 5980768"/>
              <a:gd name="connsiteX1851" fmla="*/ 2475484 w 9467172"/>
              <a:gd name="connsiteY1851" fmla="*/ 5481829 h 5980768"/>
              <a:gd name="connsiteX1852" fmla="*/ 2695956 w 9467172"/>
              <a:gd name="connsiteY1852" fmla="*/ 5481490 h 5980768"/>
              <a:gd name="connsiteX1853" fmla="*/ 2695617 w 9467172"/>
              <a:gd name="connsiteY1853" fmla="*/ 5618142 h 5980768"/>
              <a:gd name="connsiteX1854" fmla="*/ 2694601 w 9467172"/>
              <a:gd name="connsiteY1854" fmla="*/ 5971541 h 5980768"/>
              <a:gd name="connsiteX1855" fmla="*/ 2251710 w 9467172"/>
              <a:gd name="connsiteY1855" fmla="*/ 5972049 h 5980768"/>
              <a:gd name="connsiteX1856" fmla="*/ 2252726 w 9467172"/>
              <a:gd name="connsiteY1856" fmla="*/ 5619750 h 5980768"/>
              <a:gd name="connsiteX1857" fmla="*/ 2701967 w 9467172"/>
              <a:gd name="connsiteY1857" fmla="*/ 5620343 h 5980768"/>
              <a:gd name="connsiteX1858" fmla="*/ 2702390 w 9467172"/>
              <a:gd name="connsiteY1858" fmla="*/ 5481490 h 5980768"/>
              <a:gd name="connsiteX1859" fmla="*/ 2924979 w 9467172"/>
              <a:gd name="connsiteY1859" fmla="*/ 5481151 h 5980768"/>
              <a:gd name="connsiteX1860" fmla="*/ 3145536 w 9467172"/>
              <a:gd name="connsiteY1860" fmla="*/ 5480813 h 5980768"/>
              <a:gd name="connsiteX1861" fmla="*/ 3144266 w 9467172"/>
              <a:gd name="connsiteY1861" fmla="*/ 5971033 h 5980768"/>
              <a:gd name="connsiteX1862" fmla="*/ 2701036 w 9467172"/>
              <a:gd name="connsiteY1862" fmla="*/ 5971541 h 5980768"/>
              <a:gd name="connsiteX1863" fmla="*/ 2701967 w 9467172"/>
              <a:gd name="connsiteY1863" fmla="*/ 5620258 h 5980768"/>
              <a:gd name="connsiteX1864" fmla="*/ 3151971 w 9467172"/>
              <a:gd name="connsiteY1864" fmla="*/ 5480813 h 5980768"/>
              <a:gd name="connsiteX1865" fmla="*/ 3374729 w 9467172"/>
              <a:gd name="connsiteY1865" fmla="*/ 5480474 h 5980768"/>
              <a:gd name="connsiteX1866" fmla="*/ 3595455 w 9467172"/>
              <a:gd name="connsiteY1866" fmla="*/ 5480135 h 5980768"/>
              <a:gd name="connsiteX1867" fmla="*/ 3594269 w 9467172"/>
              <a:gd name="connsiteY1867" fmla="*/ 5970525 h 5980768"/>
              <a:gd name="connsiteX1868" fmla="*/ 3150701 w 9467172"/>
              <a:gd name="connsiteY1868" fmla="*/ 5971033 h 5980768"/>
              <a:gd name="connsiteX1869" fmla="*/ 3151971 w 9467172"/>
              <a:gd name="connsiteY1869" fmla="*/ 5480813 h 5980768"/>
              <a:gd name="connsiteX1870" fmla="*/ 3601720 w 9467172"/>
              <a:gd name="connsiteY1870" fmla="*/ 5480135 h 5980768"/>
              <a:gd name="connsiteX1871" fmla="*/ 3824648 w 9467172"/>
              <a:gd name="connsiteY1871" fmla="*/ 5479797 h 5980768"/>
              <a:gd name="connsiteX1872" fmla="*/ 4045543 w 9467172"/>
              <a:gd name="connsiteY1872" fmla="*/ 5479458 h 5980768"/>
              <a:gd name="connsiteX1873" fmla="*/ 4044442 w 9467172"/>
              <a:gd name="connsiteY1873" fmla="*/ 5970017 h 5980768"/>
              <a:gd name="connsiteX1874" fmla="*/ 3600619 w 9467172"/>
              <a:gd name="connsiteY1874" fmla="*/ 5970525 h 5980768"/>
              <a:gd name="connsiteX1875" fmla="*/ 3601805 w 9467172"/>
              <a:gd name="connsiteY1875" fmla="*/ 5480135 h 5980768"/>
              <a:gd name="connsiteX1876" fmla="*/ 4051639 w 9467172"/>
              <a:gd name="connsiteY1876" fmla="*/ 5479373 h 5980768"/>
              <a:gd name="connsiteX1877" fmla="*/ 4274651 w 9467172"/>
              <a:gd name="connsiteY1877" fmla="*/ 5479034 h 5980768"/>
              <a:gd name="connsiteX1878" fmla="*/ 4495631 w 9467172"/>
              <a:gd name="connsiteY1878" fmla="*/ 5478696 h 5980768"/>
              <a:gd name="connsiteX1879" fmla="*/ 4494615 w 9467172"/>
              <a:gd name="connsiteY1879" fmla="*/ 5969424 h 5980768"/>
              <a:gd name="connsiteX1880" fmla="*/ 4050453 w 9467172"/>
              <a:gd name="connsiteY1880" fmla="*/ 5969932 h 5980768"/>
              <a:gd name="connsiteX1881" fmla="*/ 4051554 w 9467172"/>
              <a:gd name="connsiteY1881" fmla="*/ 5479373 h 5980768"/>
              <a:gd name="connsiteX1882" fmla="*/ 4501812 w 9467172"/>
              <a:gd name="connsiteY1882" fmla="*/ 5478696 h 5980768"/>
              <a:gd name="connsiteX1883" fmla="*/ 4724993 w 9467172"/>
              <a:gd name="connsiteY1883" fmla="*/ 5478357 h 5980768"/>
              <a:gd name="connsiteX1884" fmla="*/ 4946142 w 9467172"/>
              <a:gd name="connsiteY1884" fmla="*/ 5478018 h 5980768"/>
              <a:gd name="connsiteX1885" fmla="*/ 4945211 w 9467172"/>
              <a:gd name="connsiteY1885" fmla="*/ 5968916 h 5980768"/>
              <a:gd name="connsiteX1886" fmla="*/ 4500711 w 9467172"/>
              <a:gd name="connsiteY1886" fmla="*/ 5969424 h 5980768"/>
              <a:gd name="connsiteX1887" fmla="*/ 4501727 w 9467172"/>
              <a:gd name="connsiteY1887" fmla="*/ 5478696 h 5980768"/>
              <a:gd name="connsiteX1888" fmla="*/ 4952154 w 9467172"/>
              <a:gd name="connsiteY1888" fmla="*/ 5478018 h 5980768"/>
              <a:gd name="connsiteX1889" fmla="*/ 5175504 w 9467172"/>
              <a:gd name="connsiteY1889" fmla="*/ 5477680 h 5980768"/>
              <a:gd name="connsiteX1890" fmla="*/ 5396823 w 9467172"/>
              <a:gd name="connsiteY1890" fmla="*/ 5477341 h 5980768"/>
              <a:gd name="connsiteX1891" fmla="*/ 5395976 w 9467172"/>
              <a:gd name="connsiteY1891" fmla="*/ 5968408 h 5980768"/>
              <a:gd name="connsiteX1892" fmla="*/ 4951222 w 9467172"/>
              <a:gd name="connsiteY1892" fmla="*/ 5968916 h 5980768"/>
              <a:gd name="connsiteX1893" fmla="*/ 4952154 w 9467172"/>
              <a:gd name="connsiteY1893" fmla="*/ 5478018 h 5980768"/>
              <a:gd name="connsiteX1894" fmla="*/ 5402665 w 9467172"/>
              <a:gd name="connsiteY1894" fmla="*/ 5477341 h 5980768"/>
              <a:gd name="connsiteX1895" fmla="*/ 5626185 w 9467172"/>
              <a:gd name="connsiteY1895" fmla="*/ 5477002 h 5980768"/>
              <a:gd name="connsiteX1896" fmla="*/ 5847673 w 9467172"/>
              <a:gd name="connsiteY1896" fmla="*/ 5476664 h 5980768"/>
              <a:gd name="connsiteX1897" fmla="*/ 5846911 w 9467172"/>
              <a:gd name="connsiteY1897" fmla="*/ 5967900 h 5980768"/>
              <a:gd name="connsiteX1898" fmla="*/ 5401818 w 9467172"/>
              <a:gd name="connsiteY1898" fmla="*/ 5968408 h 5980768"/>
              <a:gd name="connsiteX1899" fmla="*/ 5402665 w 9467172"/>
              <a:gd name="connsiteY1899" fmla="*/ 5477341 h 5980768"/>
              <a:gd name="connsiteX1900" fmla="*/ 5853430 w 9467172"/>
              <a:gd name="connsiteY1900" fmla="*/ 5476579 h 5980768"/>
              <a:gd name="connsiteX1901" fmla="*/ 6077119 w 9467172"/>
              <a:gd name="connsiteY1901" fmla="*/ 5476241 h 5980768"/>
              <a:gd name="connsiteX1902" fmla="*/ 6298692 w 9467172"/>
              <a:gd name="connsiteY1902" fmla="*/ 5475902 h 5980768"/>
              <a:gd name="connsiteX1903" fmla="*/ 6298015 w 9467172"/>
              <a:gd name="connsiteY1903" fmla="*/ 5967223 h 5980768"/>
              <a:gd name="connsiteX1904" fmla="*/ 5852668 w 9467172"/>
              <a:gd name="connsiteY1904" fmla="*/ 5967731 h 5980768"/>
              <a:gd name="connsiteX1905" fmla="*/ 5853430 w 9467172"/>
              <a:gd name="connsiteY1905" fmla="*/ 5476494 h 5980768"/>
              <a:gd name="connsiteX1906" fmla="*/ 6304280 w 9467172"/>
              <a:gd name="connsiteY1906" fmla="*/ 5475902 h 5980768"/>
              <a:gd name="connsiteX1907" fmla="*/ 6528138 w 9467172"/>
              <a:gd name="connsiteY1907" fmla="*/ 5475563 h 5980768"/>
              <a:gd name="connsiteX1908" fmla="*/ 6749881 w 9467172"/>
              <a:gd name="connsiteY1908" fmla="*/ 5475225 h 5980768"/>
              <a:gd name="connsiteX1909" fmla="*/ 6749288 w 9467172"/>
              <a:gd name="connsiteY1909" fmla="*/ 5966715 h 5980768"/>
              <a:gd name="connsiteX1910" fmla="*/ 6303602 w 9467172"/>
              <a:gd name="connsiteY1910" fmla="*/ 5967223 h 5980768"/>
              <a:gd name="connsiteX1911" fmla="*/ 6304280 w 9467172"/>
              <a:gd name="connsiteY1911" fmla="*/ 5475902 h 5980768"/>
              <a:gd name="connsiteX1912" fmla="*/ 6755469 w 9467172"/>
              <a:gd name="connsiteY1912" fmla="*/ 5475225 h 5980768"/>
              <a:gd name="connsiteX1913" fmla="*/ 6979497 w 9467172"/>
              <a:gd name="connsiteY1913" fmla="*/ 5474886 h 5980768"/>
              <a:gd name="connsiteX1914" fmla="*/ 7201323 w 9467172"/>
              <a:gd name="connsiteY1914" fmla="*/ 5474547 h 5980768"/>
              <a:gd name="connsiteX1915" fmla="*/ 7200816 w 9467172"/>
              <a:gd name="connsiteY1915" fmla="*/ 5966207 h 5980768"/>
              <a:gd name="connsiteX1916" fmla="*/ 6754791 w 9467172"/>
              <a:gd name="connsiteY1916" fmla="*/ 5966715 h 5980768"/>
              <a:gd name="connsiteX1917" fmla="*/ 6755385 w 9467172"/>
              <a:gd name="connsiteY1917" fmla="*/ 5475140 h 5980768"/>
              <a:gd name="connsiteX1918" fmla="*/ 7206742 w 9467172"/>
              <a:gd name="connsiteY1918" fmla="*/ 5474463 h 5980768"/>
              <a:gd name="connsiteX1919" fmla="*/ 7430939 w 9467172"/>
              <a:gd name="connsiteY1919" fmla="*/ 5474124 h 5980768"/>
              <a:gd name="connsiteX1920" fmla="*/ 7652936 w 9467172"/>
              <a:gd name="connsiteY1920" fmla="*/ 5473785 h 5980768"/>
              <a:gd name="connsiteX1921" fmla="*/ 7652512 w 9467172"/>
              <a:gd name="connsiteY1921" fmla="*/ 5965614 h 5980768"/>
              <a:gd name="connsiteX1922" fmla="*/ 7206235 w 9467172"/>
              <a:gd name="connsiteY1922" fmla="*/ 5966122 h 5980768"/>
              <a:gd name="connsiteX1923" fmla="*/ 7206742 w 9467172"/>
              <a:gd name="connsiteY1923" fmla="*/ 5474463 h 5980768"/>
              <a:gd name="connsiteX1924" fmla="*/ 7658269 w 9467172"/>
              <a:gd name="connsiteY1924" fmla="*/ 5473785 h 5980768"/>
              <a:gd name="connsiteX1925" fmla="*/ 7882636 w 9467172"/>
              <a:gd name="connsiteY1925" fmla="*/ 5473447 h 5980768"/>
              <a:gd name="connsiteX1926" fmla="*/ 8104802 w 9467172"/>
              <a:gd name="connsiteY1926" fmla="*/ 5473108 h 5980768"/>
              <a:gd name="connsiteX1927" fmla="*/ 8104463 w 9467172"/>
              <a:gd name="connsiteY1927" fmla="*/ 5965106 h 5980768"/>
              <a:gd name="connsiteX1928" fmla="*/ 7657846 w 9467172"/>
              <a:gd name="connsiteY1928" fmla="*/ 5965614 h 5980768"/>
              <a:gd name="connsiteX1929" fmla="*/ 7658269 w 9467172"/>
              <a:gd name="connsiteY1929" fmla="*/ 5473785 h 5980768"/>
              <a:gd name="connsiteX1930" fmla="*/ 8109966 w 9467172"/>
              <a:gd name="connsiteY1930" fmla="*/ 5473108 h 5980768"/>
              <a:gd name="connsiteX1931" fmla="*/ 8334503 w 9467172"/>
              <a:gd name="connsiteY1931" fmla="*/ 5472769 h 5980768"/>
              <a:gd name="connsiteX1932" fmla="*/ 8556752 w 9467172"/>
              <a:gd name="connsiteY1932" fmla="*/ 5472431 h 5980768"/>
              <a:gd name="connsiteX1933" fmla="*/ 8556498 w 9467172"/>
              <a:gd name="connsiteY1933" fmla="*/ 5964598 h 5980768"/>
              <a:gd name="connsiteX1934" fmla="*/ 8109627 w 9467172"/>
              <a:gd name="connsiteY1934" fmla="*/ 5965106 h 5980768"/>
              <a:gd name="connsiteX1935" fmla="*/ 8109966 w 9467172"/>
              <a:gd name="connsiteY1935" fmla="*/ 5473108 h 5980768"/>
              <a:gd name="connsiteX1936" fmla="*/ 8561832 w 9467172"/>
              <a:gd name="connsiteY1936" fmla="*/ 5472431 h 5980768"/>
              <a:gd name="connsiteX1937" fmla="*/ 8786537 w 9467172"/>
              <a:gd name="connsiteY1937" fmla="*/ 5472092 h 5980768"/>
              <a:gd name="connsiteX1938" fmla="*/ 9008956 w 9467172"/>
              <a:gd name="connsiteY1938" fmla="*/ 5471753 h 5980768"/>
              <a:gd name="connsiteX1939" fmla="*/ 9008787 w 9467172"/>
              <a:gd name="connsiteY1939" fmla="*/ 5964090 h 5980768"/>
              <a:gd name="connsiteX1940" fmla="*/ 8561578 w 9467172"/>
              <a:gd name="connsiteY1940" fmla="*/ 5964598 h 5980768"/>
              <a:gd name="connsiteX1941" fmla="*/ 8561832 w 9467172"/>
              <a:gd name="connsiteY1941" fmla="*/ 5472431 h 5980768"/>
              <a:gd name="connsiteX1942" fmla="*/ 9461246 w 9467172"/>
              <a:gd name="connsiteY1942" fmla="*/ 5963497 h 5980768"/>
              <a:gd name="connsiteX1943" fmla="*/ 9013783 w 9467172"/>
              <a:gd name="connsiteY1943" fmla="*/ 5964005 h 5980768"/>
              <a:gd name="connsiteX1944" fmla="*/ 9013952 w 9467172"/>
              <a:gd name="connsiteY1944" fmla="*/ 5471668 h 5980768"/>
              <a:gd name="connsiteX1945" fmla="*/ 9238827 w 9467172"/>
              <a:gd name="connsiteY1945" fmla="*/ 5471330 h 5980768"/>
              <a:gd name="connsiteX1946" fmla="*/ 9461416 w 9467172"/>
              <a:gd name="connsiteY1946" fmla="*/ 5470991 h 5980768"/>
              <a:gd name="connsiteX1947" fmla="*/ 9461416 w 9467172"/>
              <a:gd name="connsiteY1947" fmla="*/ 5963497 h 5980768"/>
              <a:gd name="connsiteX1948" fmla="*/ 9461416 w 9467172"/>
              <a:gd name="connsiteY1948" fmla="*/ 4973236 h 5980768"/>
              <a:gd name="connsiteX1949" fmla="*/ 9461416 w 9467172"/>
              <a:gd name="connsiteY1949" fmla="*/ 5465573 h 5980768"/>
              <a:gd name="connsiteX1950" fmla="*/ 9238827 w 9467172"/>
              <a:gd name="connsiteY1950" fmla="*/ 5465911 h 5980768"/>
              <a:gd name="connsiteX1951" fmla="*/ 9013952 w 9467172"/>
              <a:gd name="connsiteY1951" fmla="*/ 5466250 h 5980768"/>
              <a:gd name="connsiteX1952" fmla="*/ 9014121 w 9467172"/>
              <a:gd name="connsiteY1952" fmla="*/ 4974083 h 5980768"/>
              <a:gd name="connsiteX1953" fmla="*/ 9238911 w 9467172"/>
              <a:gd name="connsiteY1953" fmla="*/ 4973659 h 5980768"/>
              <a:gd name="connsiteX1954" fmla="*/ 9461416 w 9467172"/>
              <a:gd name="connsiteY1954" fmla="*/ 4973236 h 5980768"/>
              <a:gd name="connsiteX1955" fmla="*/ 9461669 w 9467172"/>
              <a:gd name="connsiteY1955" fmla="*/ 3480901 h 5980768"/>
              <a:gd name="connsiteX1956" fmla="*/ 9461669 w 9467172"/>
              <a:gd name="connsiteY1956" fmla="*/ 3972645 h 5980768"/>
              <a:gd name="connsiteX1957" fmla="*/ 9014460 w 9467172"/>
              <a:gd name="connsiteY1957" fmla="*/ 3973576 h 5980768"/>
              <a:gd name="connsiteX1958" fmla="*/ 9014460 w 9467172"/>
              <a:gd name="connsiteY1958" fmla="*/ 3767498 h 5980768"/>
              <a:gd name="connsiteX1959" fmla="*/ 9014629 w 9467172"/>
              <a:gd name="connsiteY1959" fmla="*/ 3482002 h 5980768"/>
              <a:gd name="connsiteX1960" fmla="*/ 9239335 w 9467172"/>
              <a:gd name="connsiteY1960" fmla="*/ 3481409 h 5980768"/>
              <a:gd name="connsiteX1961" fmla="*/ 9461753 w 9467172"/>
              <a:gd name="connsiteY1961" fmla="*/ 3480816 h 5980768"/>
              <a:gd name="connsiteX1962" fmla="*/ 9014799 w 9467172"/>
              <a:gd name="connsiteY1962" fmla="*/ 2979590 h 5980768"/>
              <a:gd name="connsiteX1963" fmla="*/ 9014968 w 9467172"/>
              <a:gd name="connsiteY1963" fmla="*/ 2488354 h 5980768"/>
              <a:gd name="connsiteX1964" fmla="*/ 9410446 w 9467172"/>
              <a:gd name="connsiteY1964" fmla="*/ 2487168 h 5980768"/>
              <a:gd name="connsiteX1965" fmla="*/ 9461838 w 9467172"/>
              <a:gd name="connsiteY1965" fmla="*/ 2486999 h 5980768"/>
              <a:gd name="connsiteX1966" fmla="*/ 9461838 w 9467172"/>
              <a:gd name="connsiteY1966" fmla="*/ 2978404 h 5980768"/>
              <a:gd name="connsiteX1967" fmla="*/ 9239419 w 9467172"/>
              <a:gd name="connsiteY1967" fmla="*/ 2978997 h 5980768"/>
              <a:gd name="connsiteX1968" fmla="*/ 9014799 w 9467172"/>
              <a:gd name="connsiteY1968" fmla="*/ 2979590 h 5980768"/>
              <a:gd name="connsiteX1969" fmla="*/ 9461838 w 9467172"/>
              <a:gd name="connsiteY1969" fmla="*/ 2481496 h 5980768"/>
              <a:gd name="connsiteX1970" fmla="*/ 9014968 w 9467172"/>
              <a:gd name="connsiteY1970" fmla="*/ 2482766 h 5980768"/>
              <a:gd name="connsiteX1971" fmla="*/ 9014968 w 9467172"/>
              <a:gd name="connsiteY1971" fmla="*/ 2142152 h 5980768"/>
              <a:gd name="connsiteX1972" fmla="*/ 9015137 w 9467172"/>
              <a:gd name="connsiteY1972" fmla="*/ 1991784 h 5980768"/>
              <a:gd name="connsiteX1973" fmla="*/ 9239673 w 9467172"/>
              <a:gd name="connsiteY1973" fmla="*/ 1991022 h 5980768"/>
              <a:gd name="connsiteX1974" fmla="*/ 9461923 w 9467172"/>
              <a:gd name="connsiteY1974" fmla="*/ 1990344 h 5980768"/>
              <a:gd name="connsiteX1975" fmla="*/ 9461923 w 9467172"/>
              <a:gd name="connsiteY1975" fmla="*/ 2481496 h 5980768"/>
              <a:gd name="connsiteX1976" fmla="*/ 9015137 w 9467172"/>
              <a:gd name="connsiteY1976" fmla="*/ 1986196 h 5980768"/>
              <a:gd name="connsiteX1977" fmla="*/ 9015137 w 9467172"/>
              <a:gd name="connsiteY1977" fmla="*/ 1714246 h 5980768"/>
              <a:gd name="connsiteX1978" fmla="*/ 9015306 w 9467172"/>
              <a:gd name="connsiteY1978" fmla="*/ 1495383 h 5980768"/>
              <a:gd name="connsiteX1979" fmla="*/ 9462008 w 9467172"/>
              <a:gd name="connsiteY1979" fmla="*/ 1493859 h 5980768"/>
              <a:gd name="connsiteX1980" fmla="*/ 9462008 w 9467172"/>
              <a:gd name="connsiteY1980" fmla="*/ 1984841 h 5980768"/>
              <a:gd name="connsiteX1981" fmla="*/ 9239673 w 9467172"/>
              <a:gd name="connsiteY1981" fmla="*/ 1985518 h 5980768"/>
              <a:gd name="connsiteX1982" fmla="*/ 9015137 w 9467172"/>
              <a:gd name="connsiteY1982" fmla="*/ 1986196 h 5980768"/>
              <a:gd name="connsiteX1983" fmla="*/ 9462008 w 9467172"/>
              <a:gd name="connsiteY1983" fmla="*/ 1488355 h 5980768"/>
              <a:gd name="connsiteX1984" fmla="*/ 9015306 w 9467172"/>
              <a:gd name="connsiteY1984" fmla="*/ 1489880 h 5980768"/>
              <a:gd name="connsiteX1985" fmla="*/ 9015476 w 9467172"/>
              <a:gd name="connsiteY1985" fmla="*/ 999236 h 5980768"/>
              <a:gd name="connsiteX1986" fmla="*/ 9462092 w 9467172"/>
              <a:gd name="connsiteY1986" fmla="*/ 997627 h 5980768"/>
              <a:gd name="connsiteX1987" fmla="*/ 9462092 w 9467172"/>
              <a:gd name="connsiteY1987" fmla="*/ 1488440 h 5980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Lst>
            <a:rect l="l" t="t" r="r" b="b"/>
            <a:pathLst>
              <a:path w="9467172" h="5980768">
                <a:moveTo>
                  <a:pt x="9467172" y="0"/>
                </a:moveTo>
                <a:lnTo>
                  <a:pt x="9010819" y="1863"/>
                </a:lnTo>
                <a:lnTo>
                  <a:pt x="9010819" y="1863"/>
                </a:lnTo>
                <a:cubicBezTo>
                  <a:pt x="9010819" y="1863"/>
                  <a:pt x="8559546" y="3725"/>
                  <a:pt x="8559546" y="3725"/>
                </a:cubicBezTo>
                <a:lnTo>
                  <a:pt x="8559546" y="3725"/>
                </a:lnTo>
                <a:cubicBezTo>
                  <a:pt x="8559546" y="3725"/>
                  <a:pt x="8108527" y="5503"/>
                  <a:pt x="8108527" y="5503"/>
                </a:cubicBezTo>
                <a:lnTo>
                  <a:pt x="8108527" y="5503"/>
                </a:lnTo>
                <a:cubicBezTo>
                  <a:pt x="8108527" y="5503"/>
                  <a:pt x="7657677" y="7281"/>
                  <a:pt x="7657677" y="7281"/>
                </a:cubicBezTo>
                <a:lnTo>
                  <a:pt x="7657677" y="7281"/>
                </a:lnTo>
                <a:cubicBezTo>
                  <a:pt x="7657677" y="7281"/>
                  <a:pt x="7206996" y="9059"/>
                  <a:pt x="7206996" y="9059"/>
                </a:cubicBezTo>
                <a:lnTo>
                  <a:pt x="7206996" y="9059"/>
                </a:lnTo>
                <a:cubicBezTo>
                  <a:pt x="7206996" y="9059"/>
                  <a:pt x="6756485" y="10837"/>
                  <a:pt x="6756485" y="10837"/>
                </a:cubicBezTo>
                <a:lnTo>
                  <a:pt x="6756485" y="10837"/>
                </a:lnTo>
                <a:cubicBezTo>
                  <a:pt x="6756485" y="10837"/>
                  <a:pt x="6306227" y="12615"/>
                  <a:pt x="6306227" y="12615"/>
                </a:cubicBezTo>
                <a:lnTo>
                  <a:pt x="6306227" y="12615"/>
                </a:lnTo>
                <a:cubicBezTo>
                  <a:pt x="6306227" y="12615"/>
                  <a:pt x="5856140" y="14393"/>
                  <a:pt x="5856140" y="14393"/>
                </a:cubicBezTo>
                <a:lnTo>
                  <a:pt x="5856140" y="14393"/>
                </a:lnTo>
                <a:cubicBezTo>
                  <a:pt x="5856140" y="14393"/>
                  <a:pt x="5406221" y="16171"/>
                  <a:pt x="5406221" y="16171"/>
                </a:cubicBezTo>
                <a:lnTo>
                  <a:pt x="5406221" y="16171"/>
                </a:lnTo>
                <a:cubicBezTo>
                  <a:pt x="5406221" y="16171"/>
                  <a:pt x="4956472" y="17949"/>
                  <a:pt x="4956472" y="17949"/>
                </a:cubicBezTo>
                <a:lnTo>
                  <a:pt x="4956472" y="17949"/>
                </a:lnTo>
                <a:cubicBezTo>
                  <a:pt x="4956472" y="17949"/>
                  <a:pt x="4506976" y="19727"/>
                  <a:pt x="4506976" y="19727"/>
                </a:cubicBezTo>
                <a:lnTo>
                  <a:pt x="4506976" y="19727"/>
                </a:lnTo>
                <a:cubicBezTo>
                  <a:pt x="4506976" y="19727"/>
                  <a:pt x="4057650" y="21505"/>
                  <a:pt x="4057650" y="21505"/>
                </a:cubicBezTo>
                <a:lnTo>
                  <a:pt x="4057650" y="21505"/>
                </a:lnTo>
                <a:cubicBezTo>
                  <a:pt x="4057650" y="21505"/>
                  <a:pt x="3608493" y="23283"/>
                  <a:pt x="3608493" y="23283"/>
                </a:cubicBezTo>
                <a:lnTo>
                  <a:pt x="3608493" y="23283"/>
                </a:lnTo>
                <a:cubicBezTo>
                  <a:pt x="3608493" y="23283"/>
                  <a:pt x="3159590" y="25061"/>
                  <a:pt x="3159590" y="25061"/>
                </a:cubicBezTo>
                <a:lnTo>
                  <a:pt x="3159590" y="25061"/>
                </a:lnTo>
                <a:cubicBezTo>
                  <a:pt x="3159590" y="25061"/>
                  <a:pt x="2710857" y="26839"/>
                  <a:pt x="2710857" y="26839"/>
                </a:cubicBezTo>
                <a:lnTo>
                  <a:pt x="2710857" y="26839"/>
                </a:lnTo>
                <a:cubicBezTo>
                  <a:pt x="2710857" y="26839"/>
                  <a:pt x="2262293" y="28617"/>
                  <a:pt x="2262293" y="28617"/>
                </a:cubicBezTo>
                <a:lnTo>
                  <a:pt x="2262293" y="28617"/>
                </a:lnTo>
                <a:cubicBezTo>
                  <a:pt x="2262293" y="28617"/>
                  <a:pt x="1813898" y="30395"/>
                  <a:pt x="1813898" y="30395"/>
                </a:cubicBezTo>
                <a:lnTo>
                  <a:pt x="1813898" y="30395"/>
                </a:lnTo>
                <a:cubicBezTo>
                  <a:pt x="1813898" y="30395"/>
                  <a:pt x="1365758" y="32173"/>
                  <a:pt x="1365758" y="32173"/>
                </a:cubicBezTo>
                <a:lnTo>
                  <a:pt x="1365758" y="32173"/>
                </a:lnTo>
                <a:cubicBezTo>
                  <a:pt x="1365758" y="32173"/>
                  <a:pt x="917787" y="33951"/>
                  <a:pt x="917787" y="33951"/>
                </a:cubicBezTo>
                <a:lnTo>
                  <a:pt x="917787" y="33951"/>
                </a:lnTo>
                <a:cubicBezTo>
                  <a:pt x="917787" y="33951"/>
                  <a:pt x="469985" y="35729"/>
                  <a:pt x="469985" y="35729"/>
                </a:cubicBezTo>
                <a:lnTo>
                  <a:pt x="469985" y="35729"/>
                </a:lnTo>
                <a:cubicBezTo>
                  <a:pt x="469985" y="35729"/>
                  <a:pt x="22352" y="37507"/>
                  <a:pt x="22352" y="37507"/>
                </a:cubicBezTo>
                <a:lnTo>
                  <a:pt x="20489" y="537887"/>
                </a:lnTo>
                <a:lnTo>
                  <a:pt x="20489" y="537887"/>
                </a:lnTo>
                <a:cubicBezTo>
                  <a:pt x="20489" y="537887"/>
                  <a:pt x="18627" y="1031748"/>
                  <a:pt x="18627" y="1031748"/>
                </a:cubicBezTo>
                <a:lnTo>
                  <a:pt x="18627" y="1031748"/>
                </a:lnTo>
                <a:cubicBezTo>
                  <a:pt x="18627" y="1031748"/>
                  <a:pt x="16764" y="1519089"/>
                  <a:pt x="16764" y="1519089"/>
                </a:cubicBezTo>
                <a:lnTo>
                  <a:pt x="16764" y="1519089"/>
                </a:lnTo>
                <a:cubicBezTo>
                  <a:pt x="16764" y="1519089"/>
                  <a:pt x="14901" y="2013374"/>
                  <a:pt x="14901" y="2013374"/>
                </a:cubicBezTo>
                <a:lnTo>
                  <a:pt x="14901" y="2013374"/>
                </a:lnTo>
                <a:lnTo>
                  <a:pt x="13038" y="2514516"/>
                </a:lnTo>
                <a:lnTo>
                  <a:pt x="13038" y="2514516"/>
                </a:lnTo>
                <a:cubicBezTo>
                  <a:pt x="13038" y="2514516"/>
                  <a:pt x="11176" y="3002450"/>
                  <a:pt x="11176" y="3002450"/>
                </a:cubicBezTo>
                <a:lnTo>
                  <a:pt x="11176" y="3002450"/>
                </a:lnTo>
                <a:cubicBezTo>
                  <a:pt x="11176" y="3002450"/>
                  <a:pt x="9313" y="3497242"/>
                  <a:pt x="9313" y="3497242"/>
                </a:cubicBezTo>
                <a:lnTo>
                  <a:pt x="9313" y="3497242"/>
                </a:lnTo>
                <a:cubicBezTo>
                  <a:pt x="9313" y="3497242"/>
                  <a:pt x="7450" y="3992203"/>
                  <a:pt x="7450" y="3992203"/>
                </a:cubicBezTo>
                <a:lnTo>
                  <a:pt x="7450" y="3992203"/>
                </a:lnTo>
                <a:cubicBezTo>
                  <a:pt x="7450" y="3992203"/>
                  <a:pt x="7450" y="3996521"/>
                  <a:pt x="7450" y="3996521"/>
                </a:cubicBezTo>
                <a:lnTo>
                  <a:pt x="7450" y="3998892"/>
                </a:lnTo>
                <a:cubicBezTo>
                  <a:pt x="7450" y="3998892"/>
                  <a:pt x="7450" y="3998892"/>
                  <a:pt x="7450" y="3998892"/>
                </a:cubicBezTo>
                <a:lnTo>
                  <a:pt x="5588" y="4494107"/>
                </a:lnTo>
                <a:lnTo>
                  <a:pt x="5588" y="4494107"/>
                </a:lnTo>
                <a:cubicBezTo>
                  <a:pt x="5588" y="4494107"/>
                  <a:pt x="3725" y="4982803"/>
                  <a:pt x="3725" y="4982803"/>
                </a:cubicBezTo>
                <a:lnTo>
                  <a:pt x="3725" y="4982803"/>
                </a:lnTo>
                <a:cubicBezTo>
                  <a:pt x="3725" y="4982803"/>
                  <a:pt x="1863" y="5478357"/>
                  <a:pt x="1863" y="5478357"/>
                </a:cubicBezTo>
                <a:lnTo>
                  <a:pt x="1863" y="5478357"/>
                </a:lnTo>
                <a:cubicBezTo>
                  <a:pt x="1863" y="5478357"/>
                  <a:pt x="0" y="5980769"/>
                  <a:pt x="0" y="5980769"/>
                </a:cubicBezTo>
                <a:lnTo>
                  <a:pt x="455761" y="5980176"/>
                </a:lnTo>
                <a:lnTo>
                  <a:pt x="455761" y="5980176"/>
                </a:lnTo>
                <a:cubicBezTo>
                  <a:pt x="455761" y="5980176"/>
                  <a:pt x="901023" y="5979584"/>
                  <a:pt x="901023" y="5979584"/>
                </a:cubicBezTo>
                <a:lnTo>
                  <a:pt x="904409" y="5979584"/>
                </a:lnTo>
                <a:cubicBezTo>
                  <a:pt x="904409" y="5979584"/>
                  <a:pt x="904409" y="5979584"/>
                  <a:pt x="904409" y="5979584"/>
                </a:cubicBezTo>
                <a:lnTo>
                  <a:pt x="1349925" y="5978991"/>
                </a:lnTo>
                <a:lnTo>
                  <a:pt x="1353312" y="5978991"/>
                </a:lnTo>
                <a:cubicBezTo>
                  <a:pt x="1353312" y="5978991"/>
                  <a:pt x="1353312" y="5978991"/>
                  <a:pt x="1353312" y="5978991"/>
                </a:cubicBezTo>
                <a:lnTo>
                  <a:pt x="1799082" y="5978399"/>
                </a:lnTo>
                <a:lnTo>
                  <a:pt x="1802384" y="5978399"/>
                </a:lnTo>
                <a:cubicBezTo>
                  <a:pt x="1802384" y="5978399"/>
                  <a:pt x="1802384" y="5978399"/>
                  <a:pt x="1802384" y="5978399"/>
                </a:cubicBezTo>
                <a:lnTo>
                  <a:pt x="2248408" y="5977806"/>
                </a:lnTo>
                <a:lnTo>
                  <a:pt x="2251625" y="5977806"/>
                </a:lnTo>
                <a:cubicBezTo>
                  <a:pt x="2251625" y="5977806"/>
                  <a:pt x="2251625" y="5977806"/>
                  <a:pt x="2251625" y="5977806"/>
                </a:cubicBezTo>
                <a:lnTo>
                  <a:pt x="2697903" y="5977213"/>
                </a:lnTo>
                <a:lnTo>
                  <a:pt x="2701121" y="5977213"/>
                </a:lnTo>
                <a:cubicBezTo>
                  <a:pt x="2701121" y="5977213"/>
                  <a:pt x="2701121" y="5977213"/>
                  <a:pt x="2701121" y="5977213"/>
                </a:cubicBezTo>
                <a:lnTo>
                  <a:pt x="3147653" y="5976621"/>
                </a:lnTo>
                <a:lnTo>
                  <a:pt x="3150785" y="5976621"/>
                </a:lnTo>
                <a:cubicBezTo>
                  <a:pt x="3150785" y="5976621"/>
                  <a:pt x="3150785" y="5976621"/>
                  <a:pt x="3150785" y="5976621"/>
                </a:cubicBezTo>
                <a:lnTo>
                  <a:pt x="3597571" y="5976028"/>
                </a:lnTo>
                <a:lnTo>
                  <a:pt x="3600619" y="5976028"/>
                </a:lnTo>
                <a:cubicBezTo>
                  <a:pt x="3600619" y="5976028"/>
                  <a:pt x="3600619" y="5976028"/>
                  <a:pt x="3600619" y="5976028"/>
                </a:cubicBezTo>
                <a:lnTo>
                  <a:pt x="4047659" y="5975435"/>
                </a:lnTo>
                <a:lnTo>
                  <a:pt x="4050707" y="5975435"/>
                </a:lnTo>
                <a:cubicBezTo>
                  <a:pt x="4050707" y="5975435"/>
                  <a:pt x="4050707" y="5975435"/>
                  <a:pt x="4050707" y="5975435"/>
                </a:cubicBezTo>
                <a:lnTo>
                  <a:pt x="4498001" y="5974842"/>
                </a:lnTo>
                <a:lnTo>
                  <a:pt x="4500965" y="5974842"/>
                </a:lnTo>
                <a:cubicBezTo>
                  <a:pt x="4500965" y="5974842"/>
                  <a:pt x="4500965" y="5974842"/>
                  <a:pt x="4500965" y="5974842"/>
                </a:cubicBezTo>
                <a:lnTo>
                  <a:pt x="4948513" y="5974250"/>
                </a:lnTo>
                <a:lnTo>
                  <a:pt x="4951391" y="5974250"/>
                </a:lnTo>
                <a:cubicBezTo>
                  <a:pt x="4951391" y="5974250"/>
                  <a:pt x="4951391" y="5974250"/>
                  <a:pt x="4951391" y="5974250"/>
                </a:cubicBezTo>
                <a:lnTo>
                  <a:pt x="5399193" y="5973657"/>
                </a:lnTo>
                <a:lnTo>
                  <a:pt x="5402072" y="5973657"/>
                </a:lnTo>
                <a:cubicBezTo>
                  <a:pt x="5402072" y="5973657"/>
                  <a:pt x="5402072" y="5973657"/>
                  <a:pt x="5402072" y="5973657"/>
                </a:cubicBezTo>
                <a:lnTo>
                  <a:pt x="5850043" y="5973065"/>
                </a:lnTo>
                <a:lnTo>
                  <a:pt x="5852838" y="5973065"/>
                </a:lnTo>
                <a:cubicBezTo>
                  <a:pt x="5852838" y="5973065"/>
                  <a:pt x="5852838" y="5973065"/>
                  <a:pt x="5852838" y="5973065"/>
                </a:cubicBezTo>
                <a:lnTo>
                  <a:pt x="6301063" y="5972472"/>
                </a:lnTo>
                <a:lnTo>
                  <a:pt x="6303772" y="5972472"/>
                </a:lnTo>
                <a:cubicBezTo>
                  <a:pt x="6303772" y="5972472"/>
                  <a:pt x="6303772" y="5972472"/>
                  <a:pt x="6303772" y="5972472"/>
                </a:cubicBezTo>
                <a:lnTo>
                  <a:pt x="6752252" y="5971879"/>
                </a:lnTo>
                <a:lnTo>
                  <a:pt x="6754961" y="5971879"/>
                </a:lnTo>
                <a:cubicBezTo>
                  <a:pt x="6754961" y="5971879"/>
                  <a:pt x="6754961" y="5971879"/>
                  <a:pt x="6754961" y="5971879"/>
                </a:cubicBezTo>
                <a:lnTo>
                  <a:pt x="7203694" y="5971287"/>
                </a:lnTo>
                <a:lnTo>
                  <a:pt x="7206319" y="5971287"/>
                </a:lnTo>
                <a:cubicBezTo>
                  <a:pt x="7206319" y="5971287"/>
                  <a:pt x="7206319" y="5971287"/>
                  <a:pt x="7206319" y="5971287"/>
                </a:cubicBezTo>
                <a:lnTo>
                  <a:pt x="7655306" y="5970694"/>
                </a:lnTo>
                <a:lnTo>
                  <a:pt x="7657931" y="5970694"/>
                </a:lnTo>
                <a:cubicBezTo>
                  <a:pt x="7657931" y="5970694"/>
                  <a:pt x="7657931" y="5970694"/>
                  <a:pt x="7657931" y="5970694"/>
                </a:cubicBezTo>
                <a:lnTo>
                  <a:pt x="8107172" y="5970101"/>
                </a:lnTo>
                <a:lnTo>
                  <a:pt x="8109712" y="5970101"/>
                </a:lnTo>
                <a:cubicBezTo>
                  <a:pt x="8109712" y="5970101"/>
                  <a:pt x="8109712" y="5970101"/>
                  <a:pt x="8109712" y="5970101"/>
                </a:cubicBezTo>
                <a:lnTo>
                  <a:pt x="8559207" y="5969508"/>
                </a:lnTo>
                <a:lnTo>
                  <a:pt x="8561663" y="5969508"/>
                </a:lnTo>
                <a:cubicBezTo>
                  <a:pt x="8561663" y="5969508"/>
                  <a:pt x="8561663" y="5969508"/>
                  <a:pt x="8561663" y="5969508"/>
                </a:cubicBezTo>
                <a:lnTo>
                  <a:pt x="9011412" y="5968916"/>
                </a:lnTo>
                <a:lnTo>
                  <a:pt x="9013868" y="5968916"/>
                </a:lnTo>
                <a:cubicBezTo>
                  <a:pt x="9013868" y="5968916"/>
                  <a:pt x="9013868" y="5968916"/>
                  <a:pt x="9013868" y="5968916"/>
                </a:cubicBezTo>
                <a:lnTo>
                  <a:pt x="9463870" y="5968323"/>
                </a:lnTo>
                <a:lnTo>
                  <a:pt x="9466241" y="5968323"/>
                </a:lnTo>
                <a:cubicBezTo>
                  <a:pt x="9466241" y="5968323"/>
                  <a:pt x="9466241" y="5467689"/>
                  <a:pt x="9466241" y="5467689"/>
                </a:cubicBezTo>
                <a:lnTo>
                  <a:pt x="9466241" y="5464895"/>
                </a:lnTo>
                <a:cubicBezTo>
                  <a:pt x="9466241" y="5464895"/>
                  <a:pt x="9466241" y="5464895"/>
                  <a:pt x="9466241" y="5464895"/>
                </a:cubicBezTo>
                <a:lnTo>
                  <a:pt x="9466241" y="4972558"/>
                </a:lnTo>
                <a:cubicBezTo>
                  <a:pt x="9466241" y="4972558"/>
                  <a:pt x="9466241" y="4972558"/>
                  <a:pt x="9466241" y="4972558"/>
                </a:cubicBezTo>
                <a:lnTo>
                  <a:pt x="9466241" y="4474973"/>
                </a:lnTo>
                <a:cubicBezTo>
                  <a:pt x="9466241" y="4474973"/>
                  <a:pt x="9466241" y="4474973"/>
                  <a:pt x="9466241" y="4474973"/>
                </a:cubicBezTo>
                <a:lnTo>
                  <a:pt x="9466241" y="3977556"/>
                </a:lnTo>
                <a:cubicBezTo>
                  <a:pt x="9466241" y="3977556"/>
                  <a:pt x="9466326" y="3977556"/>
                  <a:pt x="9466326" y="3977556"/>
                </a:cubicBezTo>
                <a:lnTo>
                  <a:pt x="9466326" y="3480308"/>
                </a:lnTo>
                <a:cubicBezTo>
                  <a:pt x="9466326" y="3480308"/>
                  <a:pt x="9466326" y="3480308"/>
                  <a:pt x="9466326" y="3480308"/>
                </a:cubicBezTo>
                <a:lnTo>
                  <a:pt x="9466326" y="2980775"/>
                </a:lnTo>
                <a:cubicBezTo>
                  <a:pt x="9466326" y="2980775"/>
                  <a:pt x="9466326" y="2977812"/>
                  <a:pt x="9466326" y="2977812"/>
                </a:cubicBezTo>
                <a:lnTo>
                  <a:pt x="9466326" y="2977812"/>
                </a:lnTo>
                <a:cubicBezTo>
                  <a:pt x="9466326" y="2977812"/>
                  <a:pt x="9466326" y="2486406"/>
                  <a:pt x="9466326" y="2486406"/>
                </a:cubicBezTo>
                <a:lnTo>
                  <a:pt x="9466326" y="2486406"/>
                </a:lnTo>
                <a:cubicBezTo>
                  <a:pt x="9466326" y="2486406"/>
                  <a:pt x="9466326" y="1989751"/>
                  <a:pt x="9466326" y="1989751"/>
                </a:cubicBezTo>
                <a:lnTo>
                  <a:pt x="9466326" y="1989751"/>
                </a:lnTo>
                <a:cubicBezTo>
                  <a:pt x="9466326" y="1989751"/>
                  <a:pt x="9466326" y="1986449"/>
                  <a:pt x="9466326" y="1986449"/>
                </a:cubicBezTo>
                <a:lnTo>
                  <a:pt x="9466326" y="1984248"/>
                </a:lnTo>
                <a:cubicBezTo>
                  <a:pt x="9466326" y="1984248"/>
                  <a:pt x="9466326" y="1984248"/>
                  <a:pt x="9466326" y="1984248"/>
                </a:cubicBezTo>
                <a:lnTo>
                  <a:pt x="9466326" y="1487763"/>
                </a:lnTo>
                <a:cubicBezTo>
                  <a:pt x="9466326" y="1487763"/>
                  <a:pt x="9466326" y="1487763"/>
                  <a:pt x="9466326" y="1487763"/>
                </a:cubicBezTo>
                <a:lnTo>
                  <a:pt x="9466326" y="996950"/>
                </a:lnTo>
                <a:cubicBezTo>
                  <a:pt x="9466326" y="996950"/>
                  <a:pt x="9466326" y="996950"/>
                  <a:pt x="9466326" y="996950"/>
                </a:cubicBezTo>
                <a:lnTo>
                  <a:pt x="9466326" y="495300"/>
                </a:lnTo>
                <a:cubicBezTo>
                  <a:pt x="9466326" y="495300"/>
                  <a:pt x="9466326" y="495300"/>
                  <a:pt x="9466326" y="495300"/>
                </a:cubicBezTo>
                <a:lnTo>
                  <a:pt x="9466326" y="0"/>
                </a:lnTo>
                <a:close/>
                <a:moveTo>
                  <a:pt x="9461753" y="2983908"/>
                </a:moveTo>
                <a:lnTo>
                  <a:pt x="9461753" y="3475482"/>
                </a:lnTo>
                <a:cubicBezTo>
                  <a:pt x="9461753" y="3475482"/>
                  <a:pt x="9239335" y="3475990"/>
                  <a:pt x="9239335" y="3475990"/>
                </a:cubicBezTo>
                <a:lnTo>
                  <a:pt x="9014629" y="3476498"/>
                </a:lnTo>
                <a:lnTo>
                  <a:pt x="9014799" y="2985093"/>
                </a:lnTo>
                <a:lnTo>
                  <a:pt x="9239419" y="2984500"/>
                </a:lnTo>
                <a:lnTo>
                  <a:pt x="9461753" y="2983908"/>
                </a:lnTo>
                <a:close/>
                <a:moveTo>
                  <a:pt x="9238911" y="4968071"/>
                </a:moveTo>
                <a:lnTo>
                  <a:pt x="9014121" y="4968410"/>
                </a:lnTo>
                <a:lnTo>
                  <a:pt x="9014121" y="4722368"/>
                </a:lnTo>
                <a:cubicBezTo>
                  <a:pt x="9014121" y="4722368"/>
                  <a:pt x="9014290" y="4476412"/>
                  <a:pt x="9014290" y="4476412"/>
                </a:cubicBezTo>
                <a:lnTo>
                  <a:pt x="9135449" y="4476158"/>
                </a:lnTo>
                <a:lnTo>
                  <a:pt x="9461585" y="4475481"/>
                </a:lnTo>
                <a:lnTo>
                  <a:pt x="9461585" y="4967648"/>
                </a:lnTo>
                <a:cubicBezTo>
                  <a:pt x="9461585" y="4967648"/>
                  <a:pt x="9238996" y="4967986"/>
                  <a:pt x="9238996" y="4967986"/>
                </a:cubicBezTo>
                <a:close/>
                <a:moveTo>
                  <a:pt x="457538" y="5478357"/>
                </a:moveTo>
                <a:lnTo>
                  <a:pt x="458046" y="5339165"/>
                </a:lnTo>
                <a:lnTo>
                  <a:pt x="459317" y="4989323"/>
                </a:lnTo>
                <a:lnTo>
                  <a:pt x="680974" y="4988899"/>
                </a:lnTo>
                <a:lnTo>
                  <a:pt x="900769" y="4988476"/>
                </a:lnTo>
                <a:lnTo>
                  <a:pt x="899583" y="5342213"/>
                </a:lnTo>
                <a:lnTo>
                  <a:pt x="899075" y="5477680"/>
                </a:lnTo>
                <a:lnTo>
                  <a:pt x="679196" y="5478018"/>
                </a:lnTo>
                <a:lnTo>
                  <a:pt x="457454" y="5478357"/>
                </a:lnTo>
                <a:close/>
                <a:moveTo>
                  <a:pt x="475319" y="536787"/>
                </a:moveTo>
                <a:lnTo>
                  <a:pt x="696637" y="535940"/>
                </a:lnTo>
                <a:lnTo>
                  <a:pt x="916093" y="535093"/>
                </a:lnTo>
                <a:lnTo>
                  <a:pt x="915331" y="753279"/>
                </a:lnTo>
                <a:lnTo>
                  <a:pt x="914400" y="1022604"/>
                </a:lnTo>
                <a:lnTo>
                  <a:pt x="473541" y="1024213"/>
                </a:lnTo>
                <a:lnTo>
                  <a:pt x="474472" y="754634"/>
                </a:lnTo>
                <a:lnTo>
                  <a:pt x="475234" y="536871"/>
                </a:lnTo>
                <a:close/>
                <a:moveTo>
                  <a:pt x="9009126" y="4968494"/>
                </a:moveTo>
                <a:lnTo>
                  <a:pt x="8786791" y="4968833"/>
                </a:lnTo>
                <a:lnTo>
                  <a:pt x="8562170" y="4969172"/>
                </a:lnTo>
                <a:lnTo>
                  <a:pt x="8562170" y="4723215"/>
                </a:lnTo>
                <a:cubicBezTo>
                  <a:pt x="8562170" y="4723215"/>
                  <a:pt x="8562424" y="4477343"/>
                  <a:pt x="8562424" y="4477343"/>
                </a:cubicBezTo>
                <a:lnTo>
                  <a:pt x="8686716" y="4477089"/>
                </a:lnTo>
                <a:lnTo>
                  <a:pt x="9009380" y="4476412"/>
                </a:lnTo>
                <a:lnTo>
                  <a:pt x="9009380" y="4722368"/>
                </a:lnTo>
                <a:cubicBezTo>
                  <a:pt x="9009380" y="4722368"/>
                  <a:pt x="9009211" y="4968410"/>
                  <a:pt x="9009211" y="4968410"/>
                </a:cubicBezTo>
                <a:close/>
                <a:moveTo>
                  <a:pt x="686223" y="3502914"/>
                </a:moveTo>
                <a:lnTo>
                  <a:pt x="905933" y="3502406"/>
                </a:lnTo>
                <a:lnTo>
                  <a:pt x="904663" y="3859784"/>
                </a:lnTo>
                <a:lnTo>
                  <a:pt x="904240" y="3991018"/>
                </a:lnTo>
                <a:lnTo>
                  <a:pt x="684530" y="3991526"/>
                </a:lnTo>
                <a:lnTo>
                  <a:pt x="462957" y="3992034"/>
                </a:lnTo>
                <a:lnTo>
                  <a:pt x="464735" y="3503592"/>
                </a:lnTo>
                <a:lnTo>
                  <a:pt x="686308" y="3502999"/>
                </a:lnTo>
                <a:close/>
                <a:moveTo>
                  <a:pt x="8787638" y="2980182"/>
                </a:moveTo>
                <a:lnTo>
                  <a:pt x="8563186" y="2980775"/>
                </a:lnTo>
                <a:lnTo>
                  <a:pt x="8563440" y="2489708"/>
                </a:lnTo>
                <a:lnTo>
                  <a:pt x="8563440" y="2489708"/>
                </a:lnTo>
                <a:cubicBezTo>
                  <a:pt x="8563440" y="2489708"/>
                  <a:pt x="9010057" y="2488354"/>
                  <a:pt x="9010057" y="2488354"/>
                </a:cubicBezTo>
                <a:lnTo>
                  <a:pt x="9009888" y="2979590"/>
                </a:lnTo>
                <a:lnTo>
                  <a:pt x="8787722" y="2980182"/>
                </a:lnTo>
                <a:close/>
                <a:moveTo>
                  <a:pt x="8557260" y="4471840"/>
                </a:moveTo>
                <a:lnTo>
                  <a:pt x="8437456" y="4472094"/>
                </a:lnTo>
                <a:lnTo>
                  <a:pt x="8110643" y="4472686"/>
                </a:lnTo>
                <a:lnTo>
                  <a:pt x="8110643" y="4373034"/>
                </a:lnTo>
                <a:cubicBezTo>
                  <a:pt x="8110643" y="4373034"/>
                  <a:pt x="8110982" y="3981196"/>
                  <a:pt x="8110982" y="3981196"/>
                </a:cubicBezTo>
                <a:lnTo>
                  <a:pt x="8557514" y="3980180"/>
                </a:lnTo>
                <a:lnTo>
                  <a:pt x="8557345" y="4283541"/>
                </a:lnTo>
                <a:lnTo>
                  <a:pt x="8557345" y="4471755"/>
                </a:lnTo>
                <a:close/>
                <a:moveTo>
                  <a:pt x="466429" y="3001857"/>
                </a:moveTo>
                <a:lnTo>
                  <a:pt x="468207" y="2513754"/>
                </a:lnTo>
                <a:lnTo>
                  <a:pt x="909320" y="2512484"/>
                </a:lnTo>
                <a:lnTo>
                  <a:pt x="907627" y="3000756"/>
                </a:lnTo>
                <a:lnTo>
                  <a:pt x="688001" y="3001349"/>
                </a:lnTo>
                <a:lnTo>
                  <a:pt x="466513" y="3001942"/>
                </a:lnTo>
                <a:close/>
                <a:moveTo>
                  <a:pt x="1359747" y="3990002"/>
                </a:moveTo>
                <a:lnTo>
                  <a:pt x="1361355" y="3501221"/>
                </a:lnTo>
                <a:lnTo>
                  <a:pt x="1583267" y="3500628"/>
                </a:lnTo>
                <a:lnTo>
                  <a:pt x="1803231" y="3500120"/>
                </a:lnTo>
                <a:lnTo>
                  <a:pt x="1802130" y="3857498"/>
                </a:lnTo>
                <a:lnTo>
                  <a:pt x="1801706" y="3989070"/>
                </a:lnTo>
                <a:lnTo>
                  <a:pt x="1581658" y="3989578"/>
                </a:lnTo>
                <a:lnTo>
                  <a:pt x="1359747" y="3990086"/>
                </a:lnTo>
                <a:close/>
                <a:moveTo>
                  <a:pt x="1367875" y="1515280"/>
                </a:moveTo>
                <a:lnTo>
                  <a:pt x="1369483" y="1027430"/>
                </a:lnTo>
                <a:lnTo>
                  <a:pt x="1810935" y="1025821"/>
                </a:lnTo>
                <a:lnTo>
                  <a:pt x="1809411" y="1513840"/>
                </a:lnTo>
                <a:lnTo>
                  <a:pt x="1589617" y="1514602"/>
                </a:lnTo>
                <a:lnTo>
                  <a:pt x="1367875" y="1515364"/>
                </a:lnTo>
                <a:close/>
                <a:moveTo>
                  <a:pt x="2714667" y="1022435"/>
                </a:moveTo>
                <a:lnTo>
                  <a:pt x="3157051" y="1020826"/>
                </a:lnTo>
                <a:lnTo>
                  <a:pt x="3155781" y="1509353"/>
                </a:lnTo>
                <a:lnTo>
                  <a:pt x="2920323" y="1510115"/>
                </a:lnTo>
                <a:lnTo>
                  <a:pt x="2713228" y="1510792"/>
                </a:lnTo>
                <a:lnTo>
                  <a:pt x="2713398" y="1448562"/>
                </a:lnTo>
                <a:lnTo>
                  <a:pt x="2714582" y="1022435"/>
                </a:lnTo>
                <a:close/>
                <a:moveTo>
                  <a:pt x="8558784" y="1491403"/>
                </a:moveTo>
                <a:lnTo>
                  <a:pt x="8112675" y="1492843"/>
                </a:lnTo>
                <a:lnTo>
                  <a:pt x="8113014" y="1002538"/>
                </a:lnTo>
                <a:lnTo>
                  <a:pt x="8559038" y="1000929"/>
                </a:lnTo>
                <a:lnTo>
                  <a:pt x="8558784" y="1491403"/>
                </a:lnTo>
                <a:close/>
                <a:moveTo>
                  <a:pt x="2258822" y="3492585"/>
                </a:moveTo>
                <a:lnTo>
                  <a:pt x="2259499" y="3248068"/>
                </a:lnTo>
                <a:lnTo>
                  <a:pt x="2260177" y="3003635"/>
                </a:lnTo>
                <a:lnTo>
                  <a:pt x="2702560" y="3002450"/>
                </a:lnTo>
                <a:lnTo>
                  <a:pt x="2701882" y="3262884"/>
                </a:lnTo>
                <a:lnTo>
                  <a:pt x="2701290" y="3491569"/>
                </a:lnTo>
                <a:lnTo>
                  <a:pt x="2480987" y="3492077"/>
                </a:lnTo>
                <a:lnTo>
                  <a:pt x="2258737" y="3492585"/>
                </a:lnTo>
                <a:close/>
                <a:moveTo>
                  <a:pt x="2264579" y="1518751"/>
                </a:moveTo>
                <a:lnTo>
                  <a:pt x="2486660" y="1517989"/>
                </a:lnTo>
                <a:lnTo>
                  <a:pt x="2706793" y="1517227"/>
                </a:lnTo>
                <a:lnTo>
                  <a:pt x="2705693" y="1925405"/>
                </a:lnTo>
                <a:lnTo>
                  <a:pt x="2705439" y="2005753"/>
                </a:lnTo>
                <a:lnTo>
                  <a:pt x="2485306" y="2006431"/>
                </a:lnTo>
                <a:lnTo>
                  <a:pt x="2263225" y="2007108"/>
                </a:lnTo>
                <a:lnTo>
                  <a:pt x="2263479" y="1928792"/>
                </a:lnTo>
                <a:lnTo>
                  <a:pt x="2264664" y="1518751"/>
                </a:lnTo>
                <a:close/>
                <a:moveTo>
                  <a:pt x="6751743" y="3978487"/>
                </a:moveTo>
                <a:lnTo>
                  <a:pt x="6306397" y="3979418"/>
                </a:lnTo>
                <a:lnTo>
                  <a:pt x="6306651" y="3774948"/>
                </a:lnTo>
                <a:lnTo>
                  <a:pt x="6307074" y="3488775"/>
                </a:lnTo>
                <a:lnTo>
                  <a:pt x="6530764" y="3488182"/>
                </a:lnTo>
                <a:lnTo>
                  <a:pt x="6752336" y="3487590"/>
                </a:lnTo>
                <a:lnTo>
                  <a:pt x="6752167" y="3659209"/>
                </a:lnTo>
                <a:lnTo>
                  <a:pt x="6751743" y="3978318"/>
                </a:lnTo>
                <a:close/>
                <a:moveTo>
                  <a:pt x="6300724" y="3979418"/>
                </a:moveTo>
                <a:lnTo>
                  <a:pt x="5855716" y="3980350"/>
                </a:lnTo>
                <a:lnTo>
                  <a:pt x="5856055" y="3775626"/>
                </a:lnTo>
                <a:lnTo>
                  <a:pt x="5856478" y="3489876"/>
                </a:lnTo>
                <a:lnTo>
                  <a:pt x="6079998" y="3489283"/>
                </a:lnTo>
                <a:lnTo>
                  <a:pt x="6301402" y="3488690"/>
                </a:lnTo>
                <a:lnTo>
                  <a:pt x="6301148" y="3658786"/>
                </a:lnTo>
                <a:lnTo>
                  <a:pt x="6300724" y="3979334"/>
                </a:lnTo>
                <a:close/>
                <a:moveTo>
                  <a:pt x="5849959" y="3980350"/>
                </a:moveTo>
                <a:lnTo>
                  <a:pt x="5405205" y="3981281"/>
                </a:lnTo>
                <a:lnTo>
                  <a:pt x="5405543" y="3776811"/>
                </a:lnTo>
                <a:lnTo>
                  <a:pt x="5406051" y="3490976"/>
                </a:lnTo>
                <a:lnTo>
                  <a:pt x="5629402" y="3490384"/>
                </a:lnTo>
                <a:lnTo>
                  <a:pt x="5850721" y="3489791"/>
                </a:lnTo>
                <a:lnTo>
                  <a:pt x="5850467" y="3660394"/>
                </a:lnTo>
                <a:lnTo>
                  <a:pt x="5849959" y="3980265"/>
                </a:lnTo>
                <a:close/>
                <a:moveTo>
                  <a:pt x="5399363" y="3981366"/>
                </a:moveTo>
                <a:lnTo>
                  <a:pt x="4954948" y="3982297"/>
                </a:lnTo>
                <a:lnTo>
                  <a:pt x="4955371" y="3778166"/>
                </a:lnTo>
                <a:lnTo>
                  <a:pt x="4955879" y="3492246"/>
                </a:lnTo>
                <a:lnTo>
                  <a:pt x="5179060" y="3491654"/>
                </a:lnTo>
                <a:lnTo>
                  <a:pt x="5400209" y="3491061"/>
                </a:lnTo>
                <a:lnTo>
                  <a:pt x="5399956" y="3661326"/>
                </a:lnTo>
                <a:lnTo>
                  <a:pt x="5399363" y="3981366"/>
                </a:lnTo>
                <a:close/>
                <a:moveTo>
                  <a:pt x="4949021" y="3982297"/>
                </a:moveTo>
                <a:lnTo>
                  <a:pt x="4504859" y="3983228"/>
                </a:lnTo>
                <a:lnTo>
                  <a:pt x="4505283" y="3778081"/>
                </a:lnTo>
                <a:lnTo>
                  <a:pt x="4505875" y="3493262"/>
                </a:lnTo>
                <a:lnTo>
                  <a:pt x="4728888" y="3492670"/>
                </a:lnTo>
                <a:lnTo>
                  <a:pt x="4949867" y="3492077"/>
                </a:lnTo>
                <a:lnTo>
                  <a:pt x="4949529" y="3661918"/>
                </a:lnTo>
                <a:lnTo>
                  <a:pt x="4948936" y="3982212"/>
                </a:lnTo>
                <a:close/>
                <a:moveTo>
                  <a:pt x="4498848" y="3983313"/>
                </a:moveTo>
                <a:lnTo>
                  <a:pt x="4055025" y="3984244"/>
                </a:lnTo>
                <a:lnTo>
                  <a:pt x="4055448" y="3778420"/>
                </a:lnTo>
                <a:lnTo>
                  <a:pt x="4056126" y="3494448"/>
                </a:lnTo>
                <a:lnTo>
                  <a:pt x="4278969" y="3493855"/>
                </a:lnTo>
                <a:lnTo>
                  <a:pt x="4499780" y="3493347"/>
                </a:lnTo>
                <a:lnTo>
                  <a:pt x="4499441" y="3664882"/>
                </a:lnTo>
                <a:lnTo>
                  <a:pt x="4498764" y="3983313"/>
                </a:lnTo>
                <a:close/>
                <a:moveTo>
                  <a:pt x="4048845" y="3984244"/>
                </a:moveTo>
                <a:lnTo>
                  <a:pt x="3605361" y="3985176"/>
                </a:lnTo>
                <a:lnTo>
                  <a:pt x="3605869" y="3780452"/>
                </a:lnTo>
                <a:lnTo>
                  <a:pt x="3606546" y="3495548"/>
                </a:lnTo>
                <a:lnTo>
                  <a:pt x="3829304" y="3494956"/>
                </a:lnTo>
                <a:lnTo>
                  <a:pt x="4050030" y="3494363"/>
                </a:lnTo>
                <a:lnTo>
                  <a:pt x="4049606" y="3667337"/>
                </a:lnTo>
                <a:lnTo>
                  <a:pt x="4048929" y="3984160"/>
                </a:lnTo>
                <a:close/>
                <a:moveTo>
                  <a:pt x="7433310" y="2983654"/>
                </a:moveTo>
                <a:lnTo>
                  <a:pt x="7209282" y="2984246"/>
                </a:lnTo>
                <a:lnTo>
                  <a:pt x="7209790" y="2493688"/>
                </a:lnTo>
                <a:lnTo>
                  <a:pt x="7655475" y="2492333"/>
                </a:lnTo>
                <a:lnTo>
                  <a:pt x="7655053" y="2983061"/>
                </a:lnTo>
                <a:lnTo>
                  <a:pt x="7433225" y="2983654"/>
                </a:lnTo>
                <a:close/>
                <a:moveTo>
                  <a:pt x="2260261" y="2997200"/>
                </a:moveTo>
                <a:lnTo>
                  <a:pt x="2261701" y="2508420"/>
                </a:lnTo>
                <a:lnTo>
                  <a:pt x="2703999" y="2507065"/>
                </a:lnTo>
                <a:lnTo>
                  <a:pt x="2702645" y="2995930"/>
                </a:lnTo>
                <a:lnTo>
                  <a:pt x="2482427" y="2996523"/>
                </a:lnTo>
                <a:lnTo>
                  <a:pt x="2260261" y="2997116"/>
                </a:lnTo>
                <a:close/>
                <a:moveTo>
                  <a:pt x="2710603" y="2507150"/>
                </a:moveTo>
                <a:lnTo>
                  <a:pt x="2933785" y="2506472"/>
                </a:lnTo>
                <a:lnTo>
                  <a:pt x="3153325" y="2505795"/>
                </a:lnTo>
                <a:lnTo>
                  <a:pt x="3152056" y="2994830"/>
                </a:lnTo>
                <a:lnTo>
                  <a:pt x="2709333" y="2996015"/>
                </a:lnTo>
                <a:lnTo>
                  <a:pt x="2710688" y="2507065"/>
                </a:lnTo>
                <a:close/>
                <a:moveTo>
                  <a:pt x="7210891" y="1501648"/>
                </a:moveTo>
                <a:lnTo>
                  <a:pt x="7656407" y="1500124"/>
                </a:lnTo>
                <a:lnTo>
                  <a:pt x="7655984" y="1990429"/>
                </a:lnTo>
                <a:lnTo>
                  <a:pt x="7434241" y="1991106"/>
                </a:lnTo>
                <a:lnTo>
                  <a:pt x="7210383" y="1991784"/>
                </a:lnTo>
                <a:lnTo>
                  <a:pt x="7210636" y="1720173"/>
                </a:lnTo>
                <a:lnTo>
                  <a:pt x="7210891" y="1501648"/>
                </a:lnTo>
                <a:close/>
                <a:moveTo>
                  <a:pt x="5857240" y="2987802"/>
                </a:moveTo>
                <a:lnTo>
                  <a:pt x="5858002" y="2497752"/>
                </a:lnTo>
                <a:lnTo>
                  <a:pt x="5858002" y="2497752"/>
                </a:lnTo>
                <a:cubicBezTo>
                  <a:pt x="5858002" y="2497752"/>
                  <a:pt x="5858002" y="2497752"/>
                  <a:pt x="5858002" y="2497752"/>
                </a:cubicBezTo>
                <a:lnTo>
                  <a:pt x="6302756" y="2496397"/>
                </a:lnTo>
                <a:lnTo>
                  <a:pt x="6302079" y="2986617"/>
                </a:lnTo>
                <a:lnTo>
                  <a:pt x="6080675" y="2987210"/>
                </a:lnTo>
                <a:lnTo>
                  <a:pt x="5857156" y="2987802"/>
                </a:lnTo>
                <a:close/>
                <a:moveTo>
                  <a:pt x="6308429" y="2496397"/>
                </a:moveTo>
                <a:lnTo>
                  <a:pt x="6753521" y="2495042"/>
                </a:lnTo>
                <a:lnTo>
                  <a:pt x="6752929" y="2985432"/>
                </a:lnTo>
                <a:lnTo>
                  <a:pt x="6307752" y="2986617"/>
                </a:lnTo>
                <a:lnTo>
                  <a:pt x="6308429" y="2496397"/>
                </a:lnTo>
                <a:close/>
                <a:moveTo>
                  <a:pt x="5852245" y="2497752"/>
                </a:moveTo>
                <a:lnTo>
                  <a:pt x="5851483" y="2987802"/>
                </a:lnTo>
                <a:lnTo>
                  <a:pt x="5630249" y="2988395"/>
                </a:lnTo>
                <a:lnTo>
                  <a:pt x="5406898" y="2988988"/>
                </a:lnTo>
                <a:lnTo>
                  <a:pt x="5407745" y="2499106"/>
                </a:lnTo>
                <a:lnTo>
                  <a:pt x="5631011" y="2498429"/>
                </a:lnTo>
                <a:lnTo>
                  <a:pt x="5852245" y="2497752"/>
                </a:lnTo>
                <a:close/>
                <a:moveTo>
                  <a:pt x="4507907" y="2501731"/>
                </a:moveTo>
                <a:lnTo>
                  <a:pt x="4507907" y="2501731"/>
                </a:lnTo>
                <a:cubicBezTo>
                  <a:pt x="4507907" y="2501731"/>
                  <a:pt x="4951815" y="2500376"/>
                  <a:pt x="4951815" y="2500376"/>
                </a:cubicBezTo>
                <a:lnTo>
                  <a:pt x="4950883" y="2990088"/>
                </a:lnTo>
                <a:lnTo>
                  <a:pt x="4506891" y="2991274"/>
                </a:lnTo>
                <a:lnTo>
                  <a:pt x="4507907" y="2501731"/>
                </a:lnTo>
                <a:lnTo>
                  <a:pt x="4507907" y="2501731"/>
                </a:lnTo>
                <a:close/>
                <a:moveTo>
                  <a:pt x="4957741" y="2500461"/>
                </a:moveTo>
                <a:lnTo>
                  <a:pt x="4957741" y="2500461"/>
                </a:lnTo>
                <a:cubicBezTo>
                  <a:pt x="4957741" y="2500461"/>
                  <a:pt x="5401903" y="2499106"/>
                  <a:pt x="5401903" y="2499106"/>
                </a:cubicBezTo>
                <a:lnTo>
                  <a:pt x="5401056" y="2988988"/>
                </a:lnTo>
                <a:lnTo>
                  <a:pt x="4956810" y="2990173"/>
                </a:lnTo>
                <a:lnTo>
                  <a:pt x="4957741" y="2500461"/>
                </a:lnTo>
                <a:lnTo>
                  <a:pt x="4957741" y="2500461"/>
                </a:lnTo>
                <a:close/>
                <a:moveTo>
                  <a:pt x="4501896" y="2501816"/>
                </a:moveTo>
                <a:lnTo>
                  <a:pt x="4500880" y="2991358"/>
                </a:lnTo>
                <a:lnTo>
                  <a:pt x="4057227" y="2992543"/>
                </a:lnTo>
                <a:lnTo>
                  <a:pt x="4058327" y="2503170"/>
                </a:lnTo>
                <a:lnTo>
                  <a:pt x="4281085" y="2502493"/>
                </a:lnTo>
                <a:lnTo>
                  <a:pt x="4501812" y="2501816"/>
                </a:lnTo>
                <a:close/>
                <a:moveTo>
                  <a:pt x="4052147" y="2503085"/>
                </a:moveTo>
                <a:lnTo>
                  <a:pt x="4051046" y="2992459"/>
                </a:lnTo>
                <a:lnTo>
                  <a:pt x="3830405" y="2993052"/>
                </a:lnTo>
                <a:lnTo>
                  <a:pt x="3607732" y="2993644"/>
                </a:lnTo>
                <a:lnTo>
                  <a:pt x="3608917" y="2504440"/>
                </a:lnTo>
                <a:lnTo>
                  <a:pt x="3999992" y="2503255"/>
                </a:lnTo>
                <a:lnTo>
                  <a:pt x="4052232" y="2503085"/>
                </a:lnTo>
                <a:close/>
                <a:moveTo>
                  <a:pt x="3601382" y="2993729"/>
                </a:moveTo>
                <a:lnTo>
                  <a:pt x="3158321" y="2994914"/>
                </a:lnTo>
                <a:lnTo>
                  <a:pt x="3159590" y="2505880"/>
                </a:lnTo>
                <a:lnTo>
                  <a:pt x="3602567" y="2504525"/>
                </a:lnTo>
                <a:lnTo>
                  <a:pt x="3601382" y="2993729"/>
                </a:lnTo>
                <a:close/>
                <a:moveTo>
                  <a:pt x="7209790" y="2487930"/>
                </a:moveTo>
                <a:lnTo>
                  <a:pt x="7210129" y="2147739"/>
                </a:lnTo>
                <a:lnTo>
                  <a:pt x="7210298" y="1997541"/>
                </a:lnTo>
                <a:lnTo>
                  <a:pt x="7434157" y="1996779"/>
                </a:lnTo>
                <a:lnTo>
                  <a:pt x="7655899" y="1996101"/>
                </a:lnTo>
                <a:lnTo>
                  <a:pt x="7655475" y="2486660"/>
                </a:lnTo>
                <a:lnTo>
                  <a:pt x="7209790" y="2487930"/>
                </a:lnTo>
                <a:close/>
                <a:moveTo>
                  <a:pt x="3606461" y="3489368"/>
                </a:moveTo>
                <a:lnTo>
                  <a:pt x="3607647" y="2999910"/>
                </a:lnTo>
                <a:lnTo>
                  <a:pt x="4050961" y="2998724"/>
                </a:lnTo>
                <a:lnTo>
                  <a:pt x="4049861" y="3488352"/>
                </a:lnTo>
                <a:lnTo>
                  <a:pt x="3829135" y="3488860"/>
                </a:lnTo>
                <a:lnTo>
                  <a:pt x="3606377" y="3489368"/>
                </a:lnTo>
                <a:close/>
                <a:moveTo>
                  <a:pt x="4056126" y="3488267"/>
                </a:moveTo>
                <a:lnTo>
                  <a:pt x="4057227" y="2998640"/>
                </a:lnTo>
                <a:lnTo>
                  <a:pt x="4500880" y="2997454"/>
                </a:lnTo>
                <a:lnTo>
                  <a:pt x="4499864" y="3487166"/>
                </a:lnTo>
                <a:lnTo>
                  <a:pt x="4279054" y="3487674"/>
                </a:lnTo>
                <a:lnTo>
                  <a:pt x="4056211" y="3488182"/>
                </a:lnTo>
                <a:close/>
                <a:moveTo>
                  <a:pt x="4505875" y="3487166"/>
                </a:moveTo>
                <a:lnTo>
                  <a:pt x="4506891" y="2997454"/>
                </a:lnTo>
                <a:lnTo>
                  <a:pt x="4950883" y="2996269"/>
                </a:lnTo>
                <a:lnTo>
                  <a:pt x="4949952" y="3486150"/>
                </a:lnTo>
                <a:lnTo>
                  <a:pt x="4728972" y="3486658"/>
                </a:lnTo>
                <a:lnTo>
                  <a:pt x="4505960" y="3487166"/>
                </a:lnTo>
                <a:close/>
                <a:moveTo>
                  <a:pt x="4955879" y="3486150"/>
                </a:moveTo>
                <a:lnTo>
                  <a:pt x="4956810" y="2996269"/>
                </a:lnTo>
                <a:lnTo>
                  <a:pt x="5401056" y="2995084"/>
                </a:lnTo>
                <a:lnTo>
                  <a:pt x="5400209" y="3485134"/>
                </a:lnTo>
                <a:lnTo>
                  <a:pt x="5179060" y="3485642"/>
                </a:lnTo>
                <a:lnTo>
                  <a:pt x="4955879" y="3486150"/>
                </a:lnTo>
                <a:close/>
                <a:moveTo>
                  <a:pt x="5406051" y="3485050"/>
                </a:moveTo>
                <a:lnTo>
                  <a:pt x="5406898" y="2994999"/>
                </a:lnTo>
                <a:lnTo>
                  <a:pt x="5851483" y="2993814"/>
                </a:lnTo>
                <a:lnTo>
                  <a:pt x="5850721" y="3484034"/>
                </a:lnTo>
                <a:lnTo>
                  <a:pt x="5629402" y="3484542"/>
                </a:lnTo>
                <a:lnTo>
                  <a:pt x="5406051" y="3485050"/>
                </a:lnTo>
                <a:close/>
                <a:moveTo>
                  <a:pt x="5856478" y="3484034"/>
                </a:moveTo>
                <a:lnTo>
                  <a:pt x="5857240" y="2993814"/>
                </a:lnTo>
                <a:lnTo>
                  <a:pt x="6302079" y="2992628"/>
                </a:lnTo>
                <a:lnTo>
                  <a:pt x="6301402" y="3483018"/>
                </a:lnTo>
                <a:lnTo>
                  <a:pt x="6079998" y="3483526"/>
                </a:lnTo>
                <a:lnTo>
                  <a:pt x="5856478" y="3484034"/>
                </a:lnTo>
                <a:close/>
                <a:moveTo>
                  <a:pt x="6307074" y="3482933"/>
                </a:moveTo>
                <a:lnTo>
                  <a:pt x="6307752" y="2992543"/>
                </a:lnTo>
                <a:lnTo>
                  <a:pt x="6531441" y="2991951"/>
                </a:lnTo>
                <a:lnTo>
                  <a:pt x="6752929" y="2991358"/>
                </a:lnTo>
                <a:lnTo>
                  <a:pt x="6752336" y="3481917"/>
                </a:lnTo>
                <a:lnTo>
                  <a:pt x="6530764" y="3482425"/>
                </a:lnTo>
                <a:lnTo>
                  <a:pt x="6307074" y="3482933"/>
                </a:lnTo>
                <a:close/>
                <a:moveTo>
                  <a:pt x="6758432" y="2985432"/>
                </a:moveTo>
                <a:lnTo>
                  <a:pt x="6759025" y="2495042"/>
                </a:lnTo>
                <a:lnTo>
                  <a:pt x="7204456" y="2493688"/>
                </a:lnTo>
                <a:lnTo>
                  <a:pt x="7203948" y="2984246"/>
                </a:lnTo>
                <a:lnTo>
                  <a:pt x="6982291" y="2984839"/>
                </a:lnTo>
                <a:lnTo>
                  <a:pt x="6758432" y="2985432"/>
                </a:lnTo>
                <a:close/>
                <a:moveTo>
                  <a:pt x="7204964" y="1997626"/>
                </a:moveTo>
                <a:lnTo>
                  <a:pt x="7204456" y="2488015"/>
                </a:lnTo>
                <a:lnTo>
                  <a:pt x="6759025" y="2489285"/>
                </a:lnTo>
                <a:lnTo>
                  <a:pt x="6759448" y="2149264"/>
                </a:lnTo>
                <a:lnTo>
                  <a:pt x="6759618" y="1999149"/>
                </a:lnTo>
                <a:lnTo>
                  <a:pt x="6983391" y="1998388"/>
                </a:lnTo>
                <a:lnTo>
                  <a:pt x="7204964" y="1997710"/>
                </a:lnTo>
                <a:close/>
                <a:moveTo>
                  <a:pt x="6754114" y="1999065"/>
                </a:moveTo>
                <a:lnTo>
                  <a:pt x="6753521" y="2489285"/>
                </a:lnTo>
                <a:lnTo>
                  <a:pt x="6308429" y="2490555"/>
                </a:lnTo>
                <a:lnTo>
                  <a:pt x="6308936" y="2150618"/>
                </a:lnTo>
                <a:lnTo>
                  <a:pt x="6309106" y="2000504"/>
                </a:lnTo>
                <a:lnTo>
                  <a:pt x="6532711" y="1999742"/>
                </a:lnTo>
                <a:lnTo>
                  <a:pt x="6754114" y="1999065"/>
                </a:lnTo>
                <a:close/>
                <a:moveTo>
                  <a:pt x="6303519" y="2000504"/>
                </a:moveTo>
                <a:lnTo>
                  <a:pt x="6302841" y="2490555"/>
                </a:lnTo>
                <a:lnTo>
                  <a:pt x="5858087" y="2491825"/>
                </a:lnTo>
                <a:lnTo>
                  <a:pt x="5858595" y="2141305"/>
                </a:lnTo>
                <a:lnTo>
                  <a:pt x="5858849" y="2001944"/>
                </a:lnTo>
                <a:lnTo>
                  <a:pt x="6082285" y="2001266"/>
                </a:lnTo>
                <a:lnTo>
                  <a:pt x="6303602" y="2000589"/>
                </a:lnTo>
                <a:close/>
                <a:moveTo>
                  <a:pt x="5853007" y="2001944"/>
                </a:moveTo>
                <a:lnTo>
                  <a:pt x="5852245" y="2491825"/>
                </a:lnTo>
                <a:lnTo>
                  <a:pt x="5407745" y="2493095"/>
                </a:lnTo>
                <a:lnTo>
                  <a:pt x="5408338" y="2153412"/>
                </a:lnTo>
                <a:lnTo>
                  <a:pt x="5408591" y="2003383"/>
                </a:lnTo>
                <a:lnTo>
                  <a:pt x="5631857" y="2002705"/>
                </a:lnTo>
                <a:lnTo>
                  <a:pt x="5853007" y="2002028"/>
                </a:lnTo>
                <a:close/>
                <a:moveTo>
                  <a:pt x="5402834" y="2003383"/>
                </a:moveTo>
                <a:lnTo>
                  <a:pt x="5401988" y="2493095"/>
                </a:lnTo>
                <a:lnTo>
                  <a:pt x="4957826" y="2494365"/>
                </a:lnTo>
                <a:lnTo>
                  <a:pt x="4958504" y="2144014"/>
                </a:lnTo>
                <a:lnTo>
                  <a:pt x="4958757" y="2004822"/>
                </a:lnTo>
                <a:lnTo>
                  <a:pt x="5181854" y="2004145"/>
                </a:lnTo>
                <a:lnTo>
                  <a:pt x="5402834" y="2003467"/>
                </a:lnTo>
                <a:close/>
                <a:moveTo>
                  <a:pt x="4952746" y="2004822"/>
                </a:moveTo>
                <a:lnTo>
                  <a:pt x="4951815" y="2494365"/>
                </a:lnTo>
                <a:lnTo>
                  <a:pt x="4507907" y="2495635"/>
                </a:lnTo>
                <a:lnTo>
                  <a:pt x="4508669" y="2145623"/>
                </a:lnTo>
                <a:lnTo>
                  <a:pt x="4508923" y="2006261"/>
                </a:lnTo>
                <a:lnTo>
                  <a:pt x="4731851" y="2005584"/>
                </a:lnTo>
                <a:lnTo>
                  <a:pt x="4952746" y="2004907"/>
                </a:lnTo>
                <a:close/>
                <a:moveTo>
                  <a:pt x="4502912" y="2006261"/>
                </a:moveTo>
                <a:lnTo>
                  <a:pt x="4501896" y="2495635"/>
                </a:lnTo>
                <a:lnTo>
                  <a:pt x="4058327" y="2496905"/>
                </a:lnTo>
                <a:lnTo>
                  <a:pt x="4059090" y="2157561"/>
                </a:lnTo>
                <a:lnTo>
                  <a:pt x="4059428" y="2007701"/>
                </a:lnTo>
                <a:lnTo>
                  <a:pt x="4282186" y="2007024"/>
                </a:lnTo>
                <a:lnTo>
                  <a:pt x="4502912" y="2006346"/>
                </a:lnTo>
                <a:close/>
                <a:moveTo>
                  <a:pt x="4053248" y="2007701"/>
                </a:moveTo>
                <a:lnTo>
                  <a:pt x="4052147" y="2496905"/>
                </a:lnTo>
                <a:lnTo>
                  <a:pt x="3608917" y="2498175"/>
                </a:lnTo>
                <a:lnTo>
                  <a:pt x="3609764" y="2158916"/>
                </a:lnTo>
                <a:lnTo>
                  <a:pt x="3610102" y="2009140"/>
                </a:lnTo>
                <a:lnTo>
                  <a:pt x="3832690" y="2008463"/>
                </a:lnTo>
                <a:lnTo>
                  <a:pt x="4053248" y="2007786"/>
                </a:lnTo>
                <a:close/>
                <a:moveTo>
                  <a:pt x="3603752" y="2009140"/>
                </a:moveTo>
                <a:lnTo>
                  <a:pt x="3602567" y="2498175"/>
                </a:lnTo>
                <a:lnTo>
                  <a:pt x="3212084" y="2499276"/>
                </a:lnTo>
                <a:lnTo>
                  <a:pt x="3159590" y="2499445"/>
                </a:lnTo>
                <a:lnTo>
                  <a:pt x="3160437" y="2160355"/>
                </a:lnTo>
                <a:lnTo>
                  <a:pt x="3160861" y="2010580"/>
                </a:lnTo>
                <a:lnTo>
                  <a:pt x="3383280" y="2009902"/>
                </a:lnTo>
                <a:lnTo>
                  <a:pt x="3603752" y="2009225"/>
                </a:lnTo>
                <a:close/>
                <a:moveTo>
                  <a:pt x="3154511" y="2010664"/>
                </a:moveTo>
                <a:lnTo>
                  <a:pt x="3153240" y="2499530"/>
                </a:lnTo>
                <a:lnTo>
                  <a:pt x="2933700" y="2500122"/>
                </a:lnTo>
                <a:lnTo>
                  <a:pt x="2710603" y="2500800"/>
                </a:lnTo>
                <a:lnTo>
                  <a:pt x="2711958" y="2012103"/>
                </a:lnTo>
                <a:lnTo>
                  <a:pt x="2931498" y="2011426"/>
                </a:lnTo>
                <a:lnTo>
                  <a:pt x="3154511" y="2010749"/>
                </a:lnTo>
                <a:close/>
                <a:moveTo>
                  <a:pt x="2705439" y="2012103"/>
                </a:moveTo>
                <a:lnTo>
                  <a:pt x="2704084" y="2500800"/>
                </a:lnTo>
                <a:lnTo>
                  <a:pt x="2483866" y="2501392"/>
                </a:lnTo>
                <a:lnTo>
                  <a:pt x="2261701" y="2501985"/>
                </a:lnTo>
                <a:lnTo>
                  <a:pt x="2263140" y="2013458"/>
                </a:lnTo>
                <a:lnTo>
                  <a:pt x="2485221" y="2012781"/>
                </a:lnTo>
                <a:lnTo>
                  <a:pt x="2705354" y="2012103"/>
                </a:lnTo>
                <a:close/>
                <a:moveTo>
                  <a:pt x="3157051" y="3490384"/>
                </a:moveTo>
                <a:lnTo>
                  <a:pt x="3158321" y="3001095"/>
                </a:lnTo>
                <a:lnTo>
                  <a:pt x="3601382" y="2999910"/>
                </a:lnTo>
                <a:lnTo>
                  <a:pt x="3600196" y="3489368"/>
                </a:lnTo>
                <a:lnTo>
                  <a:pt x="3379640" y="3489876"/>
                </a:lnTo>
                <a:lnTo>
                  <a:pt x="3157051" y="3490384"/>
                </a:lnTo>
                <a:close/>
                <a:moveTo>
                  <a:pt x="6757839" y="3481832"/>
                </a:moveTo>
                <a:lnTo>
                  <a:pt x="6758432" y="2991274"/>
                </a:lnTo>
                <a:lnTo>
                  <a:pt x="6982291" y="2990681"/>
                </a:lnTo>
                <a:lnTo>
                  <a:pt x="7203948" y="2990088"/>
                </a:lnTo>
                <a:lnTo>
                  <a:pt x="7203440" y="3480816"/>
                </a:lnTo>
                <a:lnTo>
                  <a:pt x="6981783" y="3481324"/>
                </a:lnTo>
                <a:lnTo>
                  <a:pt x="6757924" y="3481832"/>
                </a:lnTo>
                <a:close/>
                <a:moveTo>
                  <a:pt x="7713557" y="2486491"/>
                </a:moveTo>
                <a:lnTo>
                  <a:pt x="7660894" y="2486660"/>
                </a:lnTo>
                <a:lnTo>
                  <a:pt x="7661148" y="2146385"/>
                </a:lnTo>
                <a:lnTo>
                  <a:pt x="7661318" y="1996101"/>
                </a:lnTo>
                <a:lnTo>
                  <a:pt x="7885346" y="1995340"/>
                </a:lnTo>
                <a:lnTo>
                  <a:pt x="8107172" y="1994662"/>
                </a:lnTo>
                <a:lnTo>
                  <a:pt x="8106834" y="2485306"/>
                </a:lnTo>
                <a:lnTo>
                  <a:pt x="7713557" y="2486406"/>
                </a:lnTo>
                <a:close/>
                <a:moveTo>
                  <a:pt x="7885346" y="1989751"/>
                </a:moveTo>
                <a:lnTo>
                  <a:pt x="7661318" y="1990429"/>
                </a:lnTo>
                <a:lnTo>
                  <a:pt x="7661571" y="1718818"/>
                </a:lnTo>
                <a:lnTo>
                  <a:pt x="7661741" y="1500124"/>
                </a:lnTo>
                <a:lnTo>
                  <a:pt x="8107596" y="1498600"/>
                </a:lnTo>
                <a:lnTo>
                  <a:pt x="8107257" y="1989074"/>
                </a:lnTo>
                <a:lnTo>
                  <a:pt x="7885430" y="1989751"/>
                </a:lnTo>
                <a:close/>
                <a:moveTo>
                  <a:pt x="7205472" y="1501648"/>
                </a:moveTo>
                <a:lnTo>
                  <a:pt x="7204964" y="1991784"/>
                </a:lnTo>
                <a:lnTo>
                  <a:pt x="6983391" y="1992461"/>
                </a:lnTo>
                <a:lnTo>
                  <a:pt x="6759618" y="1993138"/>
                </a:lnTo>
                <a:lnTo>
                  <a:pt x="6759956" y="1721782"/>
                </a:lnTo>
                <a:lnTo>
                  <a:pt x="6760210" y="1503172"/>
                </a:lnTo>
                <a:lnTo>
                  <a:pt x="6983900" y="1502410"/>
                </a:lnTo>
                <a:lnTo>
                  <a:pt x="7205472" y="1501648"/>
                </a:lnTo>
                <a:close/>
                <a:moveTo>
                  <a:pt x="6754707" y="1503257"/>
                </a:moveTo>
                <a:lnTo>
                  <a:pt x="6754114" y="1993223"/>
                </a:lnTo>
                <a:lnTo>
                  <a:pt x="6532711" y="1993900"/>
                </a:lnTo>
                <a:lnTo>
                  <a:pt x="6309106" y="1994578"/>
                </a:lnTo>
                <a:lnTo>
                  <a:pt x="6309445" y="1723729"/>
                </a:lnTo>
                <a:lnTo>
                  <a:pt x="6309784" y="1504781"/>
                </a:lnTo>
                <a:lnTo>
                  <a:pt x="6533303" y="1504019"/>
                </a:lnTo>
                <a:lnTo>
                  <a:pt x="6754707" y="1503257"/>
                </a:lnTo>
                <a:close/>
                <a:moveTo>
                  <a:pt x="6304196" y="1504781"/>
                </a:moveTo>
                <a:lnTo>
                  <a:pt x="6303519" y="1994578"/>
                </a:lnTo>
                <a:lnTo>
                  <a:pt x="6082200" y="1995255"/>
                </a:lnTo>
                <a:lnTo>
                  <a:pt x="5858764" y="1995932"/>
                </a:lnTo>
                <a:lnTo>
                  <a:pt x="5859188" y="1724999"/>
                </a:lnTo>
                <a:lnTo>
                  <a:pt x="5859526" y="1506305"/>
                </a:lnTo>
                <a:lnTo>
                  <a:pt x="6082877" y="1505543"/>
                </a:lnTo>
                <a:lnTo>
                  <a:pt x="6304111" y="1504781"/>
                </a:lnTo>
                <a:close/>
                <a:moveTo>
                  <a:pt x="5853854" y="1506305"/>
                </a:moveTo>
                <a:lnTo>
                  <a:pt x="5853091" y="1995932"/>
                </a:lnTo>
                <a:lnTo>
                  <a:pt x="5631942" y="1996609"/>
                </a:lnTo>
                <a:lnTo>
                  <a:pt x="5408676" y="1997287"/>
                </a:lnTo>
                <a:lnTo>
                  <a:pt x="5409099" y="1726438"/>
                </a:lnTo>
                <a:lnTo>
                  <a:pt x="5409438" y="1507829"/>
                </a:lnTo>
                <a:lnTo>
                  <a:pt x="5632619" y="1507067"/>
                </a:lnTo>
                <a:lnTo>
                  <a:pt x="5853769" y="1506305"/>
                </a:lnTo>
                <a:close/>
                <a:moveTo>
                  <a:pt x="5403681" y="1507913"/>
                </a:moveTo>
                <a:lnTo>
                  <a:pt x="5402834" y="1997456"/>
                </a:lnTo>
                <a:lnTo>
                  <a:pt x="5181854" y="1998134"/>
                </a:lnTo>
                <a:lnTo>
                  <a:pt x="4958757" y="1998811"/>
                </a:lnTo>
                <a:lnTo>
                  <a:pt x="4959265" y="1727454"/>
                </a:lnTo>
                <a:lnTo>
                  <a:pt x="4959689" y="1509438"/>
                </a:lnTo>
                <a:lnTo>
                  <a:pt x="5182701" y="1508676"/>
                </a:lnTo>
                <a:lnTo>
                  <a:pt x="5403681" y="1507913"/>
                </a:lnTo>
                <a:close/>
                <a:moveTo>
                  <a:pt x="4953677" y="1509438"/>
                </a:moveTo>
                <a:lnTo>
                  <a:pt x="4952746" y="1998811"/>
                </a:lnTo>
                <a:lnTo>
                  <a:pt x="4731851" y="1999488"/>
                </a:lnTo>
                <a:lnTo>
                  <a:pt x="4508923" y="2000165"/>
                </a:lnTo>
                <a:lnTo>
                  <a:pt x="4509516" y="1729232"/>
                </a:lnTo>
                <a:lnTo>
                  <a:pt x="4509940" y="1511046"/>
                </a:lnTo>
                <a:lnTo>
                  <a:pt x="4732782" y="1510284"/>
                </a:lnTo>
                <a:lnTo>
                  <a:pt x="4953593" y="1509522"/>
                </a:lnTo>
                <a:close/>
                <a:moveTo>
                  <a:pt x="4503928" y="1510961"/>
                </a:moveTo>
                <a:lnTo>
                  <a:pt x="4502912" y="2000165"/>
                </a:lnTo>
                <a:lnTo>
                  <a:pt x="4282186" y="2000843"/>
                </a:lnTo>
                <a:lnTo>
                  <a:pt x="4059428" y="2001520"/>
                </a:lnTo>
                <a:lnTo>
                  <a:pt x="4060021" y="1730248"/>
                </a:lnTo>
                <a:lnTo>
                  <a:pt x="4060529" y="1512486"/>
                </a:lnTo>
                <a:lnTo>
                  <a:pt x="4283202" y="1511724"/>
                </a:lnTo>
                <a:lnTo>
                  <a:pt x="4503928" y="1510961"/>
                </a:lnTo>
                <a:close/>
                <a:moveTo>
                  <a:pt x="4054348" y="1512570"/>
                </a:moveTo>
                <a:lnTo>
                  <a:pt x="4053248" y="2001605"/>
                </a:lnTo>
                <a:lnTo>
                  <a:pt x="3832690" y="2002282"/>
                </a:lnTo>
                <a:lnTo>
                  <a:pt x="3610102" y="2002959"/>
                </a:lnTo>
                <a:lnTo>
                  <a:pt x="3610779" y="1731434"/>
                </a:lnTo>
                <a:lnTo>
                  <a:pt x="3611287" y="1514094"/>
                </a:lnTo>
                <a:lnTo>
                  <a:pt x="3833876" y="1513332"/>
                </a:lnTo>
                <a:lnTo>
                  <a:pt x="4054432" y="1512570"/>
                </a:lnTo>
                <a:close/>
                <a:moveTo>
                  <a:pt x="3604937" y="1514094"/>
                </a:moveTo>
                <a:lnTo>
                  <a:pt x="3603752" y="2002959"/>
                </a:lnTo>
                <a:lnTo>
                  <a:pt x="3383280" y="2003637"/>
                </a:lnTo>
                <a:lnTo>
                  <a:pt x="3160861" y="2004314"/>
                </a:lnTo>
                <a:lnTo>
                  <a:pt x="3161538" y="1733465"/>
                </a:lnTo>
                <a:lnTo>
                  <a:pt x="3162131" y="1515618"/>
                </a:lnTo>
                <a:lnTo>
                  <a:pt x="3384550" y="1514856"/>
                </a:lnTo>
                <a:lnTo>
                  <a:pt x="3604937" y="1514094"/>
                </a:lnTo>
                <a:close/>
                <a:moveTo>
                  <a:pt x="3155781" y="1515618"/>
                </a:moveTo>
                <a:lnTo>
                  <a:pt x="3154511" y="2004314"/>
                </a:lnTo>
                <a:lnTo>
                  <a:pt x="2931498" y="2004992"/>
                </a:lnTo>
                <a:lnTo>
                  <a:pt x="2711958" y="2005669"/>
                </a:lnTo>
                <a:lnTo>
                  <a:pt x="2712212" y="1920494"/>
                </a:lnTo>
                <a:lnTo>
                  <a:pt x="2713313" y="1517142"/>
                </a:lnTo>
                <a:lnTo>
                  <a:pt x="2920323" y="1516465"/>
                </a:lnTo>
                <a:lnTo>
                  <a:pt x="3155781" y="1515618"/>
                </a:lnTo>
                <a:close/>
                <a:moveTo>
                  <a:pt x="2256536" y="2013543"/>
                </a:moveTo>
                <a:lnTo>
                  <a:pt x="2255097" y="2502070"/>
                </a:lnTo>
                <a:lnTo>
                  <a:pt x="2035048" y="2502662"/>
                </a:lnTo>
                <a:lnTo>
                  <a:pt x="1813052" y="2503255"/>
                </a:lnTo>
                <a:lnTo>
                  <a:pt x="1814576" y="2014898"/>
                </a:lnTo>
                <a:lnTo>
                  <a:pt x="2036487" y="2014220"/>
                </a:lnTo>
                <a:lnTo>
                  <a:pt x="2256451" y="2013543"/>
                </a:lnTo>
                <a:close/>
                <a:moveTo>
                  <a:pt x="1811528" y="2998386"/>
                </a:moveTo>
                <a:lnTo>
                  <a:pt x="1813052" y="2509774"/>
                </a:lnTo>
                <a:lnTo>
                  <a:pt x="2035048" y="2509097"/>
                </a:lnTo>
                <a:lnTo>
                  <a:pt x="2255097" y="2508420"/>
                </a:lnTo>
                <a:lnTo>
                  <a:pt x="2253657" y="2997200"/>
                </a:lnTo>
                <a:lnTo>
                  <a:pt x="2033608" y="2997793"/>
                </a:lnTo>
                <a:lnTo>
                  <a:pt x="1811613" y="2998386"/>
                </a:lnTo>
                <a:close/>
                <a:moveTo>
                  <a:pt x="2707894" y="3491484"/>
                </a:moveTo>
                <a:lnTo>
                  <a:pt x="2708487" y="3262715"/>
                </a:lnTo>
                <a:lnTo>
                  <a:pt x="2709164" y="3002450"/>
                </a:lnTo>
                <a:lnTo>
                  <a:pt x="2931498" y="3001857"/>
                </a:lnTo>
                <a:lnTo>
                  <a:pt x="3151886" y="3001264"/>
                </a:lnTo>
                <a:lnTo>
                  <a:pt x="3150616" y="3490553"/>
                </a:lnTo>
                <a:lnTo>
                  <a:pt x="2930229" y="3491061"/>
                </a:lnTo>
                <a:lnTo>
                  <a:pt x="2707809" y="3491569"/>
                </a:lnTo>
                <a:close/>
                <a:moveTo>
                  <a:pt x="3157051" y="3496734"/>
                </a:moveTo>
                <a:lnTo>
                  <a:pt x="3379640" y="3496141"/>
                </a:lnTo>
                <a:lnTo>
                  <a:pt x="3600196" y="3495633"/>
                </a:lnTo>
                <a:lnTo>
                  <a:pt x="3599773" y="3666575"/>
                </a:lnTo>
                <a:lnTo>
                  <a:pt x="3599011" y="3985260"/>
                </a:lnTo>
                <a:lnTo>
                  <a:pt x="3155781" y="3986192"/>
                </a:lnTo>
                <a:lnTo>
                  <a:pt x="3156289" y="3780960"/>
                </a:lnTo>
                <a:lnTo>
                  <a:pt x="3157051" y="3496734"/>
                </a:lnTo>
                <a:close/>
                <a:moveTo>
                  <a:pt x="7202848" y="3977471"/>
                </a:moveTo>
                <a:lnTo>
                  <a:pt x="6757162" y="3978402"/>
                </a:lnTo>
                <a:lnTo>
                  <a:pt x="6757416" y="3773001"/>
                </a:lnTo>
                <a:lnTo>
                  <a:pt x="6757754" y="3487674"/>
                </a:lnTo>
                <a:lnTo>
                  <a:pt x="6981614" y="3487082"/>
                </a:lnTo>
                <a:lnTo>
                  <a:pt x="7203270" y="3486489"/>
                </a:lnTo>
                <a:lnTo>
                  <a:pt x="7203102" y="3655907"/>
                </a:lnTo>
                <a:lnTo>
                  <a:pt x="7202763" y="3977471"/>
                </a:lnTo>
                <a:close/>
                <a:moveTo>
                  <a:pt x="7208774" y="3480816"/>
                </a:moveTo>
                <a:lnTo>
                  <a:pt x="7209282" y="2990088"/>
                </a:lnTo>
                <a:lnTo>
                  <a:pt x="7655053" y="2988903"/>
                </a:lnTo>
                <a:lnTo>
                  <a:pt x="7654629" y="3479800"/>
                </a:lnTo>
                <a:lnTo>
                  <a:pt x="7432803" y="3480308"/>
                </a:lnTo>
                <a:lnTo>
                  <a:pt x="7208774" y="3480816"/>
                </a:lnTo>
                <a:close/>
                <a:moveTo>
                  <a:pt x="7660386" y="2983061"/>
                </a:moveTo>
                <a:lnTo>
                  <a:pt x="7660809" y="2492333"/>
                </a:lnTo>
                <a:lnTo>
                  <a:pt x="8106834" y="2490978"/>
                </a:lnTo>
                <a:lnTo>
                  <a:pt x="8106495" y="2981876"/>
                </a:lnTo>
                <a:lnTo>
                  <a:pt x="7884584" y="2982468"/>
                </a:lnTo>
                <a:lnTo>
                  <a:pt x="7660470" y="2983061"/>
                </a:lnTo>
                <a:close/>
                <a:moveTo>
                  <a:pt x="8107511" y="1492843"/>
                </a:moveTo>
                <a:lnTo>
                  <a:pt x="7661656" y="1494282"/>
                </a:lnTo>
                <a:lnTo>
                  <a:pt x="7662080" y="1004147"/>
                </a:lnTo>
                <a:lnTo>
                  <a:pt x="8107850" y="1002538"/>
                </a:lnTo>
                <a:lnTo>
                  <a:pt x="8107511" y="1492843"/>
                </a:lnTo>
                <a:close/>
                <a:moveTo>
                  <a:pt x="7656407" y="1494367"/>
                </a:moveTo>
                <a:lnTo>
                  <a:pt x="7210891" y="1495806"/>
                </a:lnTo>
                <a:lnTo>
                  <a:pt x="7211399" y="1005840"/>
                </a:lnTo>
                <a:lnTo>
                  <a:pt x="7656830" y="1004231"/>
                </a:lnTo>
                <a:lnTo>
                  <a:pt x="7656407" y="1494367"/>
                </a:lnTo>
                <a:close/>
                <a:moveTo>
                  <a:pt x="7205472" y="1495891"/>
                </a:moveTo>
                <a:lnTo>
                  <a:pt x="6983900" y="1496653"/>
                </a:lnTo>
                <a:lnTo>
                  <a:pt x="6760210" y="1497415"/>
                </a:lnTo>
                <a:lnTo>
                  <a:pt x="6760802" y="1007618"/>
                </a:lnTo>
                <a:lnTo>
                  <a:pt x="7205980" y="1006009"/>
                </a:lnTo>
                <a:lnTo>
                  <a:pt x="7205472" y="1495976"/>
                </a:lnTo>
                <a:close/>
                <a:moveTo>
                  <a:pt x="6754707" y="1497330"/>
                </a:moveTo>
                <a:lnTo>
                  <a:pt x="6533303" y="1498092"/>
                </a:lnTo>
                <a:lnTo>
                  <a:pt x="6309784" y="1498854"/>
                </a:lnTo>
                <a:lnTo>
                  <a:pt x="6310461" y="1009227"/>
                </a:lnTo>
                <a:lnTo>
                  <a:pt x="6755300" y="1007618"/>
                </a:lnTo>
                <a:lnTo>
                  <a:pt x="6754707" y="1497415"/>
                </a:lnTo>
                <a:close/>
                <a:moveTo>
                  <a:pt x="6304196" y="1498854"/>
                </a:moveTo>
                <a:lnTo>
                  <a:pt x="6082962" y="1499616"/>
                </a:lnTo>
                <a:lnTo>
                  <a:pt x="5859611" y="1500378"/>
                </a:lnTo>
                <a:lnTo>
                  <a:pt x="5860373" y="1010920"/>
                </a:lnTo>
                <a:lnTo>
                  <a:pt x="6304873" y="1009311"/>
                </a:lnTo>
                <a:lnTo>
                  <a:pt x="6304196" y="1498939"/>
                </a:lnTo>
                <a:close/>
                <a:moveTo>
                  <a:pt x="5853854" y="1500378"/>
                </a:moveTo>
                <a:lnTo>
                  <a:pt x="5632704" y="1501140"/>
                </a:lnTo>
                <a:lnTo>
                  <a:pt x="5409523" y="1501902"/>
                </a:lnTo>
                <a:lnTo>
                  <a:pt x="5410369" y="1012613"/>
                </a:lnTo>
                <a:lnTo>
                  <a:pt x="5854615" y="1011005"/>
                </a:lnTo>
                <a:lnTo>
                  <a:pt x="5853854" y="1500463"/>
                </a:lnTo>
                <a:close/>
                <a:moveTo>
                  <a:pt x="5403681" y="1501902"/>
                </a:moveTo>
                <a:lnTo>
                  <a:pt x="5182701" y="1502664"/>
                </a:lnTo>
                <a:lnTo>
                  <a:pt x="4959689" y="1503426"/>
                </a:lnTo>
                <a:lnTo>
                  <a:pt x="4960620" y="1014307"/>
                </a:lnTo>
                <a:lnTo>
                  <a:pt x="5404527" y="1012698"/>
                </a:lnTo>
                <a:lnTo>
                  <a:pt x="5403681" y="1501987"/>
                </a:lnTo>
                <a:close/>
                <a:moveTo>
                  <a:pt x="4953677" y="1503341"/>
                </a:moveTo>
                <a:lnTo>
                  <a:pt x="4732867" y="1504103"/>
                </a:lnTo>
                <a:lnTo>
                  <a:pt x="4510024" y="1504865"/>
                </a:lnTo>
                <a:lnTo>
                  <a:pt x="4511040" y="1015915"/>
                </a:lnTo>
                <a:lnTo>
                  <a:pt x="4954693" y="1014307"/>
                </a:lnTo>
                <a:lnTo>
                  <a:pt x="4953762" y="1503426"/>
                </a:lnTo>
                <a:close/>
                <a:moveTo>
                  <a:pt x="4503928" y="1504865"/>
                </a:moveTo>
                <a:lnTo>
                  <a:pt x="4283287" y="1505628"/>
                </a:lnTo>
                <a:lnTo>
                  <a:pt x="4060614" y="1506389"/>
                </a:lnTo>
                <a:lnTo>
                  <a:pt x="4061714" y="1017524"/>
                </a:lnTo>
                <a:lnTo>
                  <a:pt x="4505029" y="1015915"/>
                </a:lnTo>
                <a:lnTo>
                  <a:pt x="4504013" y="1504865"/>
                </a:lnTo>
                <a:close/>
                <a:moveTo>
                  <a:pt x="4054348" y="1506305"/>
                </a:moveTo>
                <a:lnTo>
                  <a:pt x="3833791" y="1507067"/>
                </a:lnTo>
                <a:lnTo>
                  <a:pt x="3611203" y="1507829"/>
                </a:lnTo>
                <a:lnTo>
                  <a:pt x="3612388" y="1019133"/>
                </a:lnTo>
                <a:lnTo>
                  <a:pt x="4055364" y="1017524"/>
                </a:lnTo>
                <a:lnTo>
                  <a:pt x="4054264" y="1506305"/>
                </a:lnTo>
                <a:close/>
                <a:moveTo>
                  <a:pt x="3605022" y="1507829"/>
                </a:moveTo>
                <a:lnTo>
                  <a:pt x="3384635" y="1508591"/>
                </a:lnTo>
                <a:lnTo>
                  <a:pt x="3162215" y="1509353"/>
                </a:lnTo>
                <a:lnTo>
                  <a:pt x="3163485" y="1020826"/>
                </a:lnTo>
                <a:lnTo>
                  <a:pt x="3606207" y="1019217"/>
                </a:lnTo>
                <a:lnTo>
                  <a:pt x="3605022" y="1507913"/>
                </a:lnTo>
                <a:close/>
                <a:moveTo>
                  <a:pt x="2706963" y="1447038"/>
                </a:moveTo>
                <a:lnTo>
                  <a:pt x="2706793" y="1510792"/>
                </a:lnTo>
                <a:lnTo>
                  <a:pt x="2486660" y="1511554"/>
                </a:lnTo>
                <a:lnTo>
                  <a:pt x="2264579" y="1512316"/>
                </a:lnTo>
                <a:lnTo>
                  <a:pt x="2266019" y="1024128"/>
                </a:lnTo>
                <a:lnTo>
                  <a:pt x="2708064" y="1022519"/>
                </a:lnTo>
                <a:lnTo>
                  <a:pt x="2706878" y="1447123"/>
                </a:lnTo>
                <a:close/>
                <a:moveTo>
                  <a:pt x="2257975" y="1512316"/>
                </a:moveTo>
                <a:lnTo>
                  <a:pt x="2038011" y="1513078"/>
                </a:lnTo>
                <a:lnTo>
                  <a:pt x="1816100" y="1513840"/>
                </a:lnTo>
                <a:lnTo>
                  <a:pt x="1817624" y="1025821"/>
                </a:lnTo>
                <a:lnTo>
                  <a:pt x="2259415" y="1024213"/>
                </a:lnTo>
                <a:lnTo>
                  <a:pt x="2257975" y="1512401"/>
                </a:lnTo>
                <a:close/>
                <a:moveTo>
                  <a:pt x="1816100" y="1520275"/>
                </a:moveTo>
                <a:lnTo>
                  <a:pt x="2038011" y="1519513"/>
                </a:lnTo>
                <a:lnTo>
                  <a:pt x="2257975" y="1518751"/>
                </a:lnTo>
                <a:lnTo>
                  <a:pt x="2256790" y="1934126"/>
                </a:lnTo>
                <a:lnTo>
                  <a:pt x="2256536" y="2007108"/>
                </a:lnTo>
                <a:lnTo>
                  <a:pt x="2036572" y="2007786"/>
                </a:lnTo>
                <a:lnTo>
                  <a:pt x="1814661" y="2008463"/>
                </a:lnTo>
                <a:lnTo>
                  <a:pt x="1814915" y="1935226"/>
                </a:lnTo>
                <a:lnTo>
                  <a:pt x="1816185" y="1520275"/>
                </a:lnTo>
                <a:close/>
                <a:moveTo>
                  <a:pt x="1807803" y="2014982"/>
                </a:moveTo>
                <a:lnTo>
                  <a:pt x="1806279" y="2503339"/>
                </a:lnTo>
                <a:lnTo>
                  <a:pt x="1364573" y="2504610"/>
                </a:lnTo>
                <a:lnTo>
                  <a:pt x="1366181" y="2016337"/>
                </a:lnTo>
                <a:lnTo>
                  <a:pt x="1587923" y="2015659"/>
                </a:lnTo>
                <a:lnTo>
                  <a:pt x="1807803" y="2014982"/>
                </a:lnTo>
                <a:close/>
                <a:moveTo>
                  <a:pt x="1362964" y="2999571"/>
                </a:moveTo>
                <a:lnTo>
                  <a:pt x="1364573" y="2511129"/>
                </a:lnTo>
                <a:lnTo>
                  <a:pt x="1586399" y="2510452"/>
                </a:lnTo>
                <a:lnTo>
                  <a:pt x="1806279" y="2509774"/>
                </a:lnTo>
                <a:lnTo>
                  <a:pt x="1804755" y="2998386"/>
                </a:lnTo>
                <a:lnTo>
                  <a:pt x="1584791" y="2998978"/>
                </a:lnTo>
                <a:lnTo>
                  <a:pt x="1362964" y="2999571"/>
                </a:lnTo>
                <a:close/>
                <a:moveTo>
                  <a:pt x="1811528" y="3004820"/>
                </a:moveTo>
                <a:lnTo>
                  <a:pt x="2033524" y="3004228"/>
                </a:lnTo>
                <a:lnTo>
                  <a:pt x="2253573" y="3003635"/>
                </a:lnTo>
                <a:lnTo>
                  <a:pt x="2252811" y="3263816"/>
                </a:lnTo>
                <a:lnTo>
                  <a:pt x="2252133" y="3492585"/>
                </a:lnTo>
                <a:lnTo>
                  <a:pt x="2032000" y="3493093"/>
                </a:lnTo>
                <a:lnTo>
                  <a:pt x="1809919" y="3493601"/>
                </a:lnTo>
                <a:lnTo>
                  <a:pt x="1810682" y="3249168"/>
                </a:lnTo>
                <a:lnTo>
                  <a:pt x="1811443" y="3004820"/>
                </a:lnTo>
                <a:close/>
                <a:moveTo>
                  <a:pt x="1808480" y="3989070"/>
                </a:moveTo>
                <a:lnTo>
                  <a:pt x="1810004" y="3500120"/>
                </a:lnTo>
                <a:lnTo>
                  <a:pt x="2032085" y="3499528"/>
                </a:lnTo>
                <a:lnTo>
                  <a:pt x="2252218" y="3499020"/>
                </a:lnTo>
                <a:lnTo>
                  <a:pt x="2251202" y="3856821"/>
                </a:lnTo>
                <a:lnTo>
                  <a:pt x="2250779" y="3988139"/>
                </a:lnTo>
                <a:lnTo>
                  <a:pt x="2030645" y="3988647"/>
                </a:lnTo>
                <a:lnTo>
                  <a:pt x="1808565" y="3989155"/>
                </a:lnTo>
                <a:close/>
                <a:moveTo>
                  <a:pt x="2257382" y="3988054"/>
                </a:moveTo>
                <a:lnTo>
                  <a:pt x="2258822" y="3498935"/>
                </a:lnTo>
                <a:lnTo>
                  <a:pt x="2481072" y="3498342"/>
                </a:lnTo>
                <a:lnTo>
                  <a:pt x="2701375" y="3497750"/>
                </a:lnTo>
                <a:lnTo>
                  <a:pt x="2700359" y="3856059"/>
                </a:lnTo>
                <a:lnTo>
                  <a:pt x="2700020" y="3987038"/>
                </a:lnTo>
                <a:lnTo>
                  <a:pt x="2479717" y="3987546"/>
                </a:lnTo>
                <a:lnTo>
                  <a:pt x="2257467" y="3988054"/>
                </a:lnTo>
                <a:close/>
                <a:moveTo>
                  <a:pt x="2706540" y="3987123"/>
                </a:moveTo>
                <a:lnTo>
                  <a:pt x="2707894" y="3497834"/>
                </a:lnTo>
                <a:lnTo>
                  <a:pt x="2930314" y="3497242"/>
                </a:lnTo>
                <a:lnTo>
                  <a:pt x="3150701" y="3496649"/>
                </a:lnTo>
                <a:lnTo>
                  <a:pt x="3150277" y="3668607"/>
                </a:lnTo>
                <a:lnTo>
                  <a:pt x="3149431" y="3986107"/>
                </a:lnTo>
                <a:lnTo>
                  <a:pt x="2916682" y="3986615"/>
                </a:lnTo>
                <a:lnTo>
                  <a:pt x="2706540" y="3987038"/>
                </a:lnTo>
                <a:close/>
                <a:moveTo>
                  <a:pt x="7654205" y="3976540"/>
                </a:moveTo>
                <a:lnTo>
                  <a:pt x="7208266" y="3977471"/>
                </a:lnTo>
                <a:lnTo>
                  <a:pt x="7208436" y="3773340"/>
                </a:lnTo>
                <a:lnTo>
                  <a:pt x="7208689" y="3486574"/>
                </a:lnTo>
                <a:lnTo>
                  <a:pt x="7432718" y="3485981"/>
                </a:lnTo>
                <a:lnTo>
                  <a:pt x="7654544" y="3485388"/>
                </a:lnTo>
                <a:lnTo>
                  <a:pt x="7654375" y="3657262"/>
                </a:lnTo>
                <a:lnTo>
                  <a:pt x="7654120" y="3976455"/>
                </a:lnTo>
                <a:close/>
                <a:moveTo>
                  <a:pt x="7659963" y="3479716"/>
                </a:moveTo>
                <a:lnTo>
                  <a:pt x="7660386" y="2988818"/>
                </a:lnTo>
                <a:lnTo>
                  <a:pt x="7884499" y="2988226"/>
                </a:lnTo>
                <a:lnTo>
                  <a:pt x="8106410" y="2987633"/>
                </a:lnTo>
                <a:lnTo>
                  <a:pt x="8106071" y="3478700"/>
                </a:lnTo>
                <a:lnTo>
                  <a:pt x="7884075" y="3479208"/>
                </a:lnTo>
                <a:lnTo>
                  <a:pt x="7659878" y="3479716"/>
                </a:lnTo>
                <a:close/>
                <a:moveTo>
                  <a:pt x="8111659" y="2981876"/>
                </a:moveTo>
                <a:lnTo>
                  <a:pt x="8111998" y="2490978"/>
                </a:lnTo>
                <a:lnTo>
                  <a:pt x="8111998" y="2490978"/>
                </a:lnTo>
                <a:cubicBezTo>
                  <a:pt x="8111998" y="2490978"/>
                  <a:pt x="8558276" y="2489624"/>
                  <a:pt x="8558276" y="2489624"/>
                </a:cubicBezTo>
                <a:lnTo>
                  <a:pt x="8558022" y="2980690"/>
                </a:lnTo>
                <a:lnTo>
                  <a:pt x="8335941" y="2981283"/>
                </a:lnTo>
                <a:lnTo>
                  <a:pt x="8111659" y="2981876"/>
                </a:lnTo>
                <a:close/>
                <a:moveTo>
                  <a:pt x="8167709" y="2485221"/>
                </a:moveTo>
                <a:lnTo>
                  <a:pt x="8111998" y="2485390"/>
                </a:lnTo>
                <a:lnTo>
                  <a:pt x="8112253" y="2134277"/>
                </a:lnTo>
                <a:lnTo>
                  <a:pt x="8112253" y="1994662"/>
                </a:lnTo>
                <a:cubicBezTo>
                  <a:pt x="8112253" y="1994662"/>
                  <a:pt x="8336535" y="1993900"/>
                  <a:pt x="8336535" y="1993900"/>
                </a:cubicBezTo>
                <a:lnTo>
                  <a:pt x="8558530" y="1993223"/>
                </a:lnTo>
                <a:lnTo>
                  <a:pt x="8558276" y="2484035"/>
                </a:lnTo>
                <a:lnTo>
                  <a:pt x="8167709" y="2485136"/>
                </a:lnTo>
                <a:close/>
                <a:moveTo>
                  <a:pt x="8336619" y="1988312"/>
                </a:moveTo>
                <a:lnTo>
                  <a:pt x="8112421" y="1988990"/>
                </a:lnTo>
                <a:lnTo>
                  <a:pt x="8112591" y="1716955"/>
                </a:lnTo>
                <a:lnTo>
                  <a:pt x="8112760" y="1498515"/>
                </a:lnTo>
                <a:lnTo>
                  <a:pt x="8558869" y="1496991"/>
                </a:lnTo>
                <a:lnTo>
                  <a:pt x="8558615" y="1987635"/>
                </a:lnTo>
                <a:lnTo>
                  <a:pt x="8336619" y="1988312"/>
                </a:lnTo>
                <a:close/>
                <a:moveTo>
                  <a:pt x="919734" y="1516719"/>
                </a:moveTo>
                <a:lnTo>
                  <a:pt x="921427" y="1029039"/>
                </a:lnTo>
                <a:lnTo>
                  <a:pt x="1362541" y="1027430"/>
                </a:lnTo>
                <a:lnTo>
                  <a:pt x="1360932" y="1515280"/>
                </a:lnTo>
                <a:lnTo>
                  <a:pt x="1141222" y="1516041"/>
                </a:lnTo>
                <a:lnTo>
                  <a:pt x="919649" y="1516803"/>
                </a:lnTo>
                <a:close/>
                <a:moveTo>
                  <a:pt x="1367790" y="1521799"/>
                </a:moveTo>
                <a:lnTo>
                  <a:pt x="1589532" y="1521037"/>
                </a:lnTo>
                <a:lnTo>
                  <a:pt x="1809327" y="1520275"/>
                </a:lnTo>
                <a:lnTo>
                  <a:pt x="1808056" y="1940984"/>
                </a:lnTo>
                <a:lnTo>
                  <a:pt x="1807887" y="2008463"/>
                </a:lnTo>
                <a:lnTo>
                  <a:pt x="1588008" y="2009140"/>
                </a:lnTo>
                <a:lnTo>
                  <a:pt x="1366266" y="2009817"/>
                </a:lnTo>
                <a:lnTo>
                  <a:pt x="1366520" y="1924982"/>
                </a:lnTo>
                <a:lnTo>
                  <a:pt x="1367875" y="1521799"/>
                </a:lnTo>
                <a:close/>
                <a:moveTo>
                  <a:pt x="1359323" y="2016422"/>
                </a:moveTo>
                <a:lnTo>
                  <a:pt x="1357715" y="2504610"/>
                </a:lnTo>
                <a:lnTo>
                  <a:pt x="916347" y="2505880"/>
                </a:lnTo>
                <a:lnTo>
                  <a:pt x="918041" y="2017776"/>
                </a:lnTo>
                <a:lnTo>
                  <a:pt x="1139613" y="2017099"/>
                </a:lnTo>
                <a:lnTo>
                  <a:pt x="1359323" y="2016422"/>
                </a:lnTo>
                <a:close/>
                <a:moveTo>
                  <a:pt x="914654" y="3000756"/>
                </a:moveTo>
                <a:lnTo>
                  <a:pt x="916347" y="2512484"/>
                </a:lnTo>
                <a:lnTo>
                  <a:pt x="1138005" y="2511806"/>
                </a:lnTo>
                <a:lnTo>
                  <a:pt x="1357799" y="2511129"/>
                </a:lnTo>
                <a:lnTo>
                  <a:pt x="1356191" y="2999571"/>
                </a:lnTo>
                <a:lnTo>
                  <a:pt x="1136396" y="3000164"/>
                </a:lnTo>
                <a:lnTo>
                  <a:pt x="914739" y="3000756"/>
                </a:lnTo>
                <a:close/>
                <a:moveTo>
                  <a:pt x="1362964" y="3006090"/>
                </a:moveTo>
                <a:lnTo>
                  <a:pt x="1584791" y="3005498"/>
                </a:lnTo>
                <a:lnTo>
                  <a:pt x="1804755" y="3004905"/>
                </a:lnTo>
                <a:lnTo>
                  <a:pt x="1803993" y="3265340"/>
                </a:lnTo>
                <a:lnTo>
                  <a:pt x="1803315" y="3493686"/>
                </a:lnTo>
                <a:lnTo>
                  <a:pt x="1583351" y="3494194"/>
                </a:lnTo>
                <a:lnTo>
                  <a:pt x="1361440" y="3494702"/>
                </a:lnTo>
                <a:lnTo>
                  <a:pt x="1362202" y="3266102"/>
                </a:lnTo>
                <a:lnTo>
                  <a:pt x="1363049" y="3006090"/>
                </a:lnTo>
                <a:close/>
                <a:moveTo>
                  <a:pt x="1354497" y="3501221"/>
                </a:moveTo>
                <a:lnTo>
                  <a:pt x="1353312" y="3858768"/>
                </a:lnTo>
                <a:lnTo>
                  <a:pt x="1352889" y="3990086"/>
                </a:lnTo>
                <a:lnTo>
                  <a:pt x="1133009" y="3990594"/>
                </a:lnTo>
                <a:lnTo>
                  <a:pt x="911267" y="3991102"/>
                </a:lnTo>
                <a:lnTo>
                  <a:pt x="912961" y="3502491"/>
                </a:lnTo>
                <a:lnTo>
                  <a:pt x="1134703" y="3501898"/>
                </a:lnTo>
                <a:lnTo>
                  <a:pt x="1354582" y="3501306"/>
                </a:lnTo>
                <a:close/>
                <a:moveTo>
                  <a:pt x="909489" y="4486318"/>
                </a:moveTo>
                <a:lnTo>
                  <a:pt x="911183" y="3997452"/>
                </a:lnTo>
                <a:lnTo>
                  <a:pt x="1132925" y="3996944"/>
                </a:lnTo>
                <a:lnTo>
                  <a:pt x="1352804" y="3996436"/>
                </a:lnTo>
                <a:lnTo>
                  <a:pt x="1352127" y="4202769"/>
                </a:lnTo>
                <a:lnTo>
                  <a:pt x="1351195" y="4485386"/>
                </a:lnTo>
                <a:lnTo>
                  <a:pt x="1236641" y="4485641"/>
                </a:lnTo>
                <a:lnTo>
                  <a:pt x="909404" y="4486233"/>
                </a:lnTo>
                <a:close/>
                <a:moveTo>
                  <a:pt x="1358138" y="4485471"/>
                </a:moveTo>
                <a:lnTo>
                  <a:pt x="1359747" y="3996521"/>
                </a:lnTo>
                <a:lnTo>
                  <a:pt x="1581658" y="3996013"/>
                </a:lnTo>
                <a:lnTo>
                  <a:pt x="1801706" y="3995505"/>
                </a:lnTo>
                <a:lnTo>
                  <a:pt x="1801029" y="4201669"/>
                </a:lnTo>
                <a:lnTo>
                  <a:pt x="1800182" y="4484625"/>
                </a:lnTo>
                <a:lnTo>
                  <a:pt x="1686306" y="4484878"/>
                </a:lnTo>
                <a:lnTo>
                  <a:pt x="1358138" y="4485471"/>
                </a:lnTo>
                <a:close/>
                <a:moveTo>
                  <a:pt x="1806956" y="4484625"/>
                </a:moveTo>
                <a:lnTo>
                  <a:pt x="1808480" y="3995505"/>
                </a:lnTo>
                <a:lnTo>
                  <a:pt x="2030561" y="3994997"/>
                </a:lnTo>
                <a:lnTo>
                  <a:pt x="2250694" y="3994489"/>
                </a:lnTo>
                <a:lnTo>
                  <a:pt x="2250101" y="4201245"/>
                </a:lnTo>
                <a:lnTo>
                  <a:pt x="2249255" y="4483778"/>
                </a:lnTo>
                <a:lnTo>
                  <a:pt x="2135886" y="4484032"/>
                </a:lnTo>
                <a:lnTo>
                  <a:pt x="1806871" y="4484625"/>
                </a:lnTo>
                <a:close/>
                <a:moveTo>
                  <a:pt x="2255943" y="4483778"/>
                </a:moveTo>
                <a:lnTo>
                  <a:pt x="2257382" y="3994489"/>
                </a:lnTo>
                <a:lnTo>
                  <a:pt x="2479632" y="3993981"/>
                </a:lnTo>
                <a:lnTo>
                  <a:pt x="2699935" y="3993473"/>
                </a:lnTo>
                <a:lnTo>
                  <a:pt x="2699343" y="4199975"/>
                </a:lnTo>
                <a:lnTo>
                  <a:pt x="2698581" y="4482931"/>
                </a:lnTo>
                <a:lnTo>
                  <a:pt x="2585805" y="4483185"/>
                </a:lnTo>
                <a:lnTo>
                  <a:pt x="2255943" y="4483778"/>
                </a:lnTo>
                <a:close/>
                <a:moveTo>
                  <a:pt x="2705100" y="4482931"/>
                </a:moveTo>
                <a:lnTo>
                  <a:pt x="2706455" y="3993473"/>
                </a:lnTo>
                <a:lnTo>
                  <a:pt x="2916598" y="3992965"/>
                </a:lnTo>
                <a:lnTo>
                  <a:pt x="3149346" y="3992457"/>
                </a:lnTo>
                <a:lnTo>
                  <a:pt x="3148584" y="4295902"/>
                </a:lnTo>
                <a:lnTo>
                  <a:pt x="3148076" y="4482084"/>
                </a:lnTo>
                <a:lnTo>
                  <a:pt x="3030051" y="4482339"/>
                </a:lnTo>
                <a:lnTo>
                  <a:pt x="2705100" y="4482931"/>
                </a:lnTo>
                <a:close/>
                <a:moveTo>
                  <a:pt x="3154511" y="4482084"/>
                </a:moveTo>
                <a:lnTo>
                  <a:pt x="3154765" y="4384125"/>
                </a:lnTo>
                <a:lnTo>
                  <a:pt x="3155781" y="3992457"/>
                </a:lnTo>
                <a:lnTo>
                  <a:pt x="3599011" y="3991441"/>
                </a:lnTo>
                <a:lnTo>
                  <a:pt x="3598248" y="4296326"/>
                </a:lnTo>
                <a:lnTo>
                  <a:pt x="3597825" y="4481238"/>
                </a:lnTo>
                <a:lnTo>
                  <a:pt x="3479631" y="4481492"/>
                </a:lnTo>
                <a:lnTo>
                  <a:pt x="3154511" y="4482084"/>
                </a:lnTo>
                <a:close/>
                <a:moveTo>
                  <a:pt x="3604090" y="4481238"/>
                </a:moveTo>
                <a:lnTo>
                  <a:pt x="3604345" y="4385141"/>
                </a:lnTo>
                <a:lnTo>
                  <a:pt x="3605276" y="3991356"/>
                </a:lnTo>
                <a:lnTo>
                  <a:pt x="4048760" y="3990340"/>
                </a:lnTo>
                <a:lnTo>
                  <a:pt x="4048082" y="4296834"/>
                </a:lnTo>
                <a:lnTo>
                  <a:pt x="4047659" y="4480307"/>
                </a:lnTo>
                <a:lnTo>
                  <a:pt x="3925740" y="4480560"/>
                </a:lnTo>
                <a:lnTo>
                  <a:pt x="3604006" y="4481153"/>
                </a:lnTo>
                <a:close/>
                <a:moveTo>
                  <a:pt x="4053925" y="4480391"/>
                </a:moveTo>
                <a:lnTo>
                  <a:pt x="4054094" y="4386411"/>
                </a:lnTo>
                <a:lnTo>
                  <a:pt x="4054940" y="3990425"/>
                </a:lnTo>
                <a:lnTo>
                  <a:pt x="4498764" y="3989409"/>
                </a:lnTo>
                <a:lnTo>
                  <a:pt x="4498171" y="4293870"/>
                </a:lnTo>
                <a:lnTo>
                  <a:pt x="4497748" y="4479544"/>
                </a:lnTo>
                <a:lnTo>
                  <a:pt x="4378198" y="4479799"/>
                </a:lnTo>
                <a:lnTo>
                  <a:pt x="4053840" y="4480391"/>
                </a:lnTo>
                <a:close/>
                <a:moveTo>
                  <a:pt x="4503843" y="4479544"/>
                </a:moveTo>
                <a:lnTo>
                  <a:pt x="4504013" y="4382601"/>
                </a:lnTo>
                <a:lnTo>
                  <a:pt x="4504859" y="3989409"/>
                </a:lnTo>
                <a:lnTo>
                  <a:pt x="4949021" y="3988393"/>
                </a:lnTo>
                <a:lnTo>
                  <a:pt x="4948428" y="4291754"/>
                </a:lnTo>
                <a:lnTo>
                  <a:pt x="4948090" y="4478698"/>
                </a:lnTo>
                <a:lnTo>
                  <a:pt x="4829895" y="4478952"/>
                </a:lnTo>
                <a:lnTo>
                  <a:pt x="4503843" y="4479544"/>
                </a:lnTo>
                <a:close/>
                <a:moveTo>
                  <a:pt x="4954016" y="4478698"/>
                </a:moveTo>
                <a:lnTo>
                  <a:pt x="4954185" y="4379976"/>
                </a:lnTo>
                <a:lnTo>
                  <a:pt x="4954948" y="3988393"/>
                </a:lnTo>
                <a:lnTo>
                  <a:pt x="5399363" y="3987377"/>
                </a:lnTo>
                <a:lnTo>
                  <a:pt x="5398855" y="4293447"/>
                </a:lnTo>
                <a:lnTo>
                  <a:pt x="5398516" y="4477851"/>
                </a:lnTo>
                <a:lnTo>
                  <a:pt x="5277782" y="4478105"/>
                </a:lnTo>
                <a:lnTo>
                  <a:pt x="4954016" y="4478698"/>
                </a:lnTo>
                <a:close/>
                <a:moveTo>
                  <a:pt x="5404358" y="4477767"/>
                </a:moveTo>
                <a:lnTo>
                  <a:pt x="5404527" y="4382855"/>
                </a:lnTo>
                <a:lnTo>
                  <a:pt x="5405205" y="3987292"/>
                </a:lnTo>
                <a:lnTo>
                  <a:pt x="5849959" y="3986276"/>
                </a:lnTo>
                <a:lnTo>
                  <a:pt x="5849451" y="4289129"/>
                </a:lnTo>
                <a:lnTo>
                  <a:pt x="5849197" y="4476920"/>
                </a:lnTo>
                <a:lnTo>
                  <a:pt x="5731256" y="4477174"/>
                </a:lnTo>
                <a:lnTo>
                  <a:pt x="5404358" y="4477767"/>
                </a:lnTo>
                <a:close/>
                <a:moveTo>
                  <a:pt x="5854954" y="4476920"/>
                </a:moveTo>
                <a:lnTo>
                  <a:pt x="5855123" y="4377098"/>
                </a:lnTo>
                <a:lnTo>
                  <a:pt x="5855716" y="3986276"/>
                </a:lnTo>
                <a:lnTo>
                  <a:pt x="6300724" y="3985260"/>
                </a:lnTo>
                <a:lnTo>
                  <a:pt x="6300301" y="4288536"/>
                </a:lnTo>
                <a:lnTo>
                  <a:pt x="6300047" y="4476073"/>
                </a:lnTo>
                <a:lnTo>
                  <a:pt x="6177535" y="4476327"/>
                </a:lnTo>
                <a:lnTo>
                  <a:pt x="5854869" y="4476920"/>
                </a:lnTo>
                <a:close/>
                <a:moveTo>
                  <a:pt x="6305719" y="4476073"/>
                </a:moveTo>
                <a:lnTo>
                  <a:pt x="6305888" y="4376844"/>
                </a:lnTo>
                <a:lnTo>
                  <a:pt x="6306397" y="3985345"/>
                </a:lnTo>
                <a:lnTo>
                  <a:pt x="6751743" y="3984329"/>
                </a:lnTo>
                <a:lnTo>
                  <a:pt x="6751404" y="4289468"/>
                </a:lnTo>
                <a:lnTo>
                  <a:pt x="6751151" y="4475311"/>
                </a:lnTo>
                <a:lnTo>
                  <a:pt x="6631855" y="4475565"/>
                </a:lnTo>
                <a:lnTo>
                  <a:pt x="6305719" y="4476158"/>
                </a:lnTo>
                <a:close/>
                <a:moveTo>
                  <a:pt x="6756654" y="4475226"/>
                </a:moveTo>
                <a:lnTo>
                  <a:pt x="6756654" y="4378537"/>
                </a:lnTo>
                <a:cubicBezTo>
                  <a:pt x="6756654" y="4378537"/>
                  <a:pt x="6757247" y="3984329"/>
                  <a:pt x="6757247" y="3984329"/>
                </a:cubicBezTo>
                <a:lnTo>
                  <a:pt x="7202932" y="3983313"/>
                </a:lnTo>
                <a:lnTo>
                  <a:pt x="7202593" y="4287775"/>
                </a:lnTo>
                <a:lnTo>
                  <a:pt x="7202424" y="4474465"/>
                </a:lnTo>
                <a:lnTo>
                  <a:pt x="7081859" y="4474718"/>
                </a:lnTo>
                <a:lnTo>
                  <a:pt x="6756654" y="4475311"/>
                </a:lnTo>
                <a:close/>
                <a:moveTo>
                  <a:pt x="7207758" y="4474380"/>
                </a:moveTo>
                <a:lnTo>
                  <a:pt x="7207758" y="4376505"/>
                </a:lnTo>
                <a:cubicBezTo>
                  <a:pt x="7207758" y="4376505"/>
                  <a:pt x="7208266" y="3983228"/>
                  <a:pt x="7208266" y="3983228"/>
                </a:cubicBezTo>
                <a:lnTo>
                  <a:pt x="7654205" y="3982212"/>
                </a:lnTo>
                <a:lnTo>
                  <a:pt x="7653952" y="4287012"/>
                </a:lnTo>
                <a:lnTo>
                  <a:pt x="7653782" y="4473449"/>
                </a:lnTo>
                <a:lnTo>
                  <a:pt x="7533470" y="4473702"/>
                </a:lnTo>
                <a:lnTo>
                  <a:pt x="7207758" y="4474295"/>
                </a:lnTo>
                <a:close/>
                <a:moveTo>
                  <a:pt x="7659116" y="4473533"/>
                </a:moveTo>
                <a:lnTo>
                  <a:pt x="7659116" y="4376082"/>
                </a:lnTo>
                <a:cubicBezTo>
                  <a:pt x="7659116" y="4376082"/>
                  <a:pt x="7659539" y="3982212"/>
                  <a:pt x="7659539" y="3982212"/>
                </a:cubicBezTo>
                <a:lnTo>
                  <a:pt x="8105818" y="3981196"/>
                </a:lnTo>
                <a:lnTo>
                  <a:pt x="8105648" y="4284642"/>
                </a:lnTo>
                <a:lnTo>
                  <a:pt x="8105479" y="4472686"/>
                </a:lnTo>
                <a:lnTo>
                  <a:pt x="7986269" y="4472941"/>
                </a:lnTo>
                <a:lnTo>
                  <a:pt x="7659116" y="4473533"/>
                </a:lnTo>
                <a:close/>
                <a:moveTo>
                  <a:pt x="8105818" y="3975608"/>
                </a:moveTo>
                <a:lnTo>
                  <a:pt x="7659539" y="3976540"/>
                </a:lnTo>
                <a:lnTo>
                  <a:pt x="7659709" y="3770969"/>
                </a:lnTo>
                <a:lnTo>
                  <a:pt x="7659963" y="3485473"/>
                </a:lnTo>
                <a:lnTo>
                  <a:pt x="7884160" y="3484880"/>
                </a:lnTo>
                <a:lnTo>
                  <a:pt x="8106156" y="3484288"/>
                </a:lnTo>
                <a:lnTo>
                  <a:pt x="8106156" y="3654891"/>
                </a:lnTo>
                <a:cubicBezTo>
                  <a:pt x="8106156" y="3654891"/>
                  <a:pt x="8105818" y="3975524"/>
                  <a:pt x="8105818" y="3975524"/>
                </a:cubicBezTo>
                <a:close/>
                <a:moveTo>
                  <a:pt x="8111320" y="3478615"/>
                </a:moveTo>
                <a:lnTo>
                  <a:pt x="8111659" y="2987548"/>
                </a:lnTo>
                <a:lnTo>
                  <a:pt x="8335941" y="2986956"/>
                </a:lnTo>
                <a:lnTo>
                  <a:pt x="8558022" y="2986363"/>
                </a:lnTo>
                <a:lnTo>
                  <a:pt x="8557768" y="3477599"/>
                </a:lnTo>
                <a:lnTo>
                  <a:pt x="8335687" y="3478107"/>
                </a:lnTo>
                <a:lnTo>
                  <a:pt x="8111320" y="3478615"/>
                </a:lnTo>
                <a:close/>
                <a:moveTo>
                  <a:pt x="8563864" y="1491319"/>
                </a:moveTo>
                <a:lnTo>
                  <a:pt x="8564118" y="1000845"/>
                </a:lnTo>
                <a:lnTo>
                  <a:pt x="9010481" y="999236"/>
                </a:lnTo>
                <a:lnTo>
                  <a:pt x="9010311" y="1489880"/>
                </a:lnTo>
                <a:lnTo>
                  <a:pt x="8563864" y="1491403"/>
                </a:lnTo>
                <a:close/>
                <a:moveTo>
                  <a:pt x="471847" y="1518243"/>
                </a:moveTo>
                <a:lnTo>
                  <a:pt x="473625" y="1030732"/>
                </a:lnTo>
                <a:lnTo>
                  <a:pt x="914485" y="1029123"/>
                </a:lnTo>
                <a:lnTo>
                  <a:pt x="912791" y="1516803"/>
                </a:lnTo>
                <a:lnTo>
                  <a:pt x="693250" y="1517565"/>
                </a:lnTo>
                <a:lnTo>
                  <a:pt x="471847" y="1518328"/>
                </a:lnTo>
                <a:close/>
                <a:moveTo>
                  <a:pt x="919734" y="1523323"/>
                </a:moveTo>
                <a:lnTo>
                  <a:pt x="1141307" y="1522561"/>
                </a:lnTo>
                <a:lnTo>
                  <a:pt x="1361017" y="1521799"/>
                </a:lnTo>
                <a:lnTo>
                  <a:pt x="1359662" y="1930061"/>
                </a:lnTo>
                <a:lnTo>
                  <a:pt x="1359408" y="2009817"/>
                </a:lnTo>
                <a:lnTo>
                  <a:pt x="1139698" y="2010495"/>
                </a:lnTo>
                <a:lnTo>
                  <a:pt x="918125" y="2011172"/>
                </a:lnTo>
                <a:lnTo>
                  <a:pt x="918379" y="1930739"/>
                </a:lnTo>
                <a:lnTo>
                  <a:pt x="919819" y="1523323"/>
                </a:lnTo>
                <a:close/>
                <a:moveTo>
                  <a:pt x="911013" y="2017861"/>
                </a:moveTo>
                <a:lnTo>
                  <a:pt x="909320" y="2505964"/>
                </a:lnTo>
                <a:lnTo>
                  <a:pt x="468207" y="2507234"/>
                </a:lnTo>
                <a:lnTo>
                  <a:pt x="469985" y="2019300"/>
                </a:lnTo>
                <a:lnTo>
                  <a:pt x="691388" y="2018623"/>
                </a:lnTo>
                <a:lnTo>
                  <a:pt x="910929" y="2017946"/>
                </a:lnTo>
                <a:close/>
                <a:moveTo>
                  <a:pt x="914569" y="3007276"/>
                </a:moveTo>
                <a:lnTo>
                  <a:pt x="1136227" y="3006683"/>
                </a:lnTo>
                <a:lnTo>
                  <a:pt x="1356021" y="3006090"/>
                </a:lnTo>
                <a:lnTo>
                  <a:pt x="1355259" y="3250354"/>
                </a:lnTo>
                <a:lnTo>
                  <a:pt x="1354497" y="3494702"/>
                </a:lnTo>
                <a:lnTo>
                  <a:pt x="1134618" y="3495210"/>
                </a:lnTo>
                <a:lnTo>
                  <a:pt x="912876" y="3495718"/>
                </a:lnTo>
                <a:lnTo>
                  <a:pt x="913723" y="3251454"/>
                </a:lnTo>
                <a:lnTo>
                  <a:pt x="914569" y="3007276"/>
                </a:lnTo>
                <a:close/>
                <a:moveTo>
                  <a:pt x="684445" y="3998045"/>
                </a:moveTo>
                <a:lnTo>
                  <a:pt x="904155" y="3997537"/>
                </a:lnTo>
                <a:lnTo>
                  <a:pt x="903478" y="4204039"/>
                </a:lnTo>
                <a:lnTo>
                  <a:pt x="902546" y="4486402"/>
                </a:lnTo>
                <a:lnTo>
                  <a:pt x="791633" y="4486572"/>
                </a:lnTo>
                <a:lnTo>
                  <a:pt x="461179" y="4487165"/>
                </a:lnTo>
                <a:lnTo>
                  <a:pt x="462957" y="3998468"/>
                </a:lnTo>
                <a:lnTo>
                  <a:pt x="684530" y="3997960"/>
                </a:lnTo>
                <a:close/>
                <a:moveTo>
                  <a:pt x="459317" y="4982718"/>
                </a:moveTo>
                <a:lnTo>
                  <a:pt x="461095" y="4493853"/>
                </a:lnTo>
                <a:lnTo>
                  <a:pt x="573447" y="4493599"/>
                </a:lnTo>
                <a:lnTo>
                  <a:pt x="902546" y="4492922"/>
                </a:lnTo>
                <a:lnTo>
                  <a:pt x="900853" y="4981957"/>
                </a:lnTo>
                <a:lnTo>
                  <a:pt x="681058" y="4982295"/>
                </a:lnTo>
                <a:lnTo>
                  <a:pt x="459401" y="4982634"/>
                </a:lnTo>
                <a:close/>
                <a:moveTo>
                  <a:pt x="907796" y="4981957"/>
                </a:moveTo>
                <a:lnTo>
                  <a:pt x="909489" y="4492922"/>
                </a:lnTo>
                <a:lnTo>
                  <a:pt x="1025483" y="4492668"/>
                </a:lnTo>
                <a:lnTo>
                  <a:pt x="1351195" y="4491991"/>
                </a:lnTo>
                <a:lnTo>
                  <a:pt x="1349587" y="4981194"/>
                </a:lnTo>
                <a:lnTo>
                  <a:pt x="1129623" y="4981533"/>
                </a:lnTo>
                <a:lnTo>
                  <a:pt x="907796" y="4981872"/>
                </a:lnTo>
                <a:close/>
                <a:moveTo>
                  <a:pt x="1356529" y="4981194"/>
                </a:moveTo>
                <a:lnTo>
                  <a:pt x="1358138" y="4491991"/>
                </a:lnTo>
                <a:lnTo>
                  <a:pt x="1473539" y="4491736"/>
                </a:lnTo>
                <a:lnTo>
                  <a:pt x="1800182" y="4491059"/>
                </a:lnTo>
                <a:lnTo>
                  <a:pt x="1798658" y="4980433"/>
                </a:lnTo>
                <a:lnTo>
                  <a:pt x="1578525" y="4980771"/>
                </a:lnTo>
                <a:lnTo>
                  <a:pt x="1356529" y="4981110"/>
                </a:lnTo>
                <a:close/>
                <a:moveTo>
                  <a:pt x="1805432" y="4980433"/>
                </a:moveTo>
                <a:lnTo>
                  <a:pt x="1806956" y="4491059"/>
                </a:lnTo>
                <a:lnTo>
                  <a:pt x="1921848" y="4490805"/>
                </a:lnTo>
                <a:lnTo>
                  <a:pt x="2249340" y="4490128"/>
                </a:lnTo>
                <a:lnTo>
                  <a:pt x="2247900" y="4979671"/>
                </a:lnTo>
                <a:lnTo>
                  <a:pt x="2027682" y="4980009"/>
                </a:lnTo>
                <a:lnTo>
                  <a:pt x="1805516" y="4980348"/>
                </a:lnTo>
                <a:close/>
                <a:moveTo>
                  <a:pt x="2254504" y="4979671"/>
                </a:moveTo>
                <a:lnTo>
                  <a:pt x="2255943" y="4490128"/>
                </a:lnTo>
                <a:lnTo>
                  <a:pt x="2370243" y="4489874"/>
                </a:lnTo>
                <a:lnTo>
                  <a:pt x="2698581" y="4489197"/>
                </a:lnTo>
                <a:lnTo>
                  <a:pt x="2697226" y="4978824"/>
                </a:lnTo>
                <a:lnTo>
                  <a:pt x="2476839" y="4979163"/>
                </a:lnTo>
                <a:lnTo>
                  <a:pt x="2254504" y="4979501"/>
                </a:lnTo>
                <a:close/>
                <a:moveTo>
                  <a:pt x="2703745" y="4978993"/>
                </a:moveTo>
                <a:lnTo>
                  <a:pt x="2705100" y="4489281"/>
                </a:lnTo>
                <a:lnTo>
                  <a:pt x="2819061" y="4489027"/>
                </a:lnTo>
                <a:lnTo>
                  <a:pt x="3148076" y="4488350"/>
                </a:lnTo>
                <a:lnTo>
                  <a:pt x="3147483" y="4733206"/>
                </a:lnTo>
                <a:lnTo>
                  <a:pt x="3146890" y="4978147"/>
                </a:lnTo>
                <a:lnTo>
                  <a:pt x="2926334" y="4978485"/>
                </a:lnTo>
                <a:lnTo>
                  <a:pt x="2703830" y="4978824"/>
                </a:lnTo>
                <a:close/>
                <a:moveTo>
                  <a:pt x="3153240" y="4978231"/>
                </a:moveTo>
                <a:lnTo>
                  <a:pt x="3153833" y="4733291"/>
                </a:lnTo>
                <a:lnTo>
                  <a:pt x="3154426" y="4488434"/>
                </a:lnTo>
                <a:lnTo>
                  <a:pt x="3274145" y="4488181"/>
                </a:lnTo>
                <a:lnTo>
                  <a:pt x="3597740" y="4487503"/>
                </a:lnTo>
                <a:lnTo>
                  <a:pt x="3597148" y="4732444"/>
                </a:lnTo>
                <a:lnTo>
                  <a:pt x="3596556" y="4977469"/>
                </a:lnTo>
                <a:lnTo>
                  <a:pt x="3375829" y="4977808"/>
                </a:lnTo>
                <a:lnTo>
                  <a:pt x="3153156" y="4978147"/>
                </a:lnTo>
                <a:close/>
                <a:moveTo>
                  <a:pt x="3602906" y="4977469"/>
                </a:moveTo>
                <a:lnTo>
                  <a:pt x="3603498" y="4732444"/>
                </a:lnTo>
                <a:lnTo>
                  <a:pt x="3604090" y="4487503"/>
                </a:lnTo>
                <a:lnTo>
                  <a:pt x="3727619" y="4487249"/>
                </a:lnTo>
                <a:lnTo>
                  <a:pt x="4047744" y="4486572"/>
                </a:lnTo>
                <a:lnTo>
                  <a:pt x="4047236" y="4731597"/>
                </a:lnTo>
                <a:lnTo>
                  <a:pt x="4046728" y="4976707"/>
                </a:lnTo>
                <a:lnTo>
                  <a:pt x="3825917" y="4977046"/>
                </a:lnTo>
                <a:lnTo>
                  <a:pt x="3603075" y="4977384"/>
                </a:lnTo>
                <a:close/>
                <a:moveTo>
                  <a:pt x="4052740" y="4976707"/>
                </a:moveTo>
                <a:lnTo>
                  <a:pt x="4053248" y="4731597"/>
                </a:lnTo>
                <a:lnTo>
                  <a:pt x="4053756" y="4486572"/>
                </a:lnTo>
                <a:lnTo>
                  <a:pt x="4174914" y="4486318"/>
                </a:lnTo>
                <a:lnTo>
                  <a:pt x="4497663" y="4485641"/>
                </a:lnTo>
                <a:lnTo>
                  <a:pt x="4497155" y="4730750"/>
                </a:lnTo>
                <a:lnTo>
                  <a:pt x="4496647" y="4975945"/>
                </a:lnTo>
                <a:lnTo>
                  <a:pt x="4275667" y="4976284"/>
                </a:lnTo>
                <a:lnTo>
                  <a:pt x="4052655" y="4976623"/>
                </a:lnTo>
                <a:close/>
                <a:moveTo>
                  <a:pt x="4502827" y="4975945"/>
                </a:moveTo>
                <a:lnTo>
                  <a:pt x="4503335" y="4730750"/>
                </a:lnTo>
                <a:lnTo>
                  <a:pt x="4503843" y="4485641"/>
                </a:lnTo>
                <a:lnTo>
                  <a:pt x="4623647" y="4485386"/>
                </a:lnTo>
                <a:lnTo>
                  <a:pt x="4948090" y="4484709"/>
                </a:lnTo>
                <a:lnTo>
                  <a:pt x="4947666" y="4729904"/>
                </a:lnTo>
                <a:lnTo>
                  <a:pt x="4947243" y="4975183"/>
                </a:lnTo>
                <a:lnTo>
                  <a:pt x="4726093" y="4975522"/>
                </a:lnTo>
                <a:lnTo>
                  <a:pt x="4502912" y="4975860"/>
                </a:lnTo>
                <a:close/>
                <a:moveTo>
                  <a:pt x="4953085" y="4975183"/>
                </a:moveTo>
                <a:lnTo>
                  <a:pt x="4953508" y="4729904"/>
                </a:lnTo>
                <a:lnTo>
                  <a:pt x="4953932" y="4484709"/>
                </a:lnTo>
                <a:lnTo>
                  <a:pt x="5076275" y="4484455"/>
                </a:lnTo>
                <a:lnTo>
                  <a:pt x="5398432" y="4483778"/>
                </a:lnTo>
                <a:lnTo>
                  <a:pt x="5398008" y="4729057"/>
                </a:lnTo>
                <a:lnTo>
                  <a:pt x="5397585" y="4974421"/>
                </a:lnTo>
                <a:lnTo>
                  <a:pt x="5176351" y="4974760"/>
                </a:lnTo>
                <a:lnTo>
                  <a:pt x="4953000" y="4975099"/>
                </a:lnTo>
                <a:close/>
                <a:moveTo>
                  <a:pt x="5403512" y="4974506"/>
                </a:moveTo>
                <a:lnTo>
                  <a:pt x="5403935" y="4729142"/>
                </a:lnTo>
                <a:lnTo>
                  <a:pt x="5404358" y="4483862"/>
                </a:lnTo>
                <a:lnTo>
                  <a:pt x="5523907" y="4483608"/>
                </a:lnTo>
                <a:lnTo>
                  <a:pt x="5849197" y="4482931"/>
                </a:lnTo>
                <a:lnTo>
                  <a:pt x="5848858" y="4728295"/>
                </a:lnTo>
                <a:lnTo>
                  <a:pt x="5848435" y="4973744"/>
                </a:lnTo>
                <a:lnTo>
                  <a:pt x="5627032" y="4974083"/>
                </a:lnTo>
                <a:lnTo>
                  <a:pt x="5403512" y="4974421"/>
                </a:lnTo>
                <a:close/>
                <a:moveTo>
                  <a:pt x="5854192" y="4973744"/>
                </a:moveTo>
                <a:lnTo>
                  <a:pt x="5854531" y="4728295"/>
                </a:lnTo>
                <a:lnTo>
                  <a:pt x="5854869" y="4482931"/>
                </a:lnTo>
                <a:lnTo>
                  <a:pt x="5979075" y="4482677"/>
                </a:lnTo>
                <a:lnTo>
                  <a:pt x="6300047" y="4482000"/>
                </a:lnTo>
                <a:lnTo>
                  <a:pt x="6299708" y="4727449"/>
                </a:lnTo>
                <a:lnTo>
                  <a:pt x="6299369" y="4972982"/>
                </a:lnTo>
                <a:lnTo>
                  <a:pt x="6077797" y="4973321"/>
                </a:lnTo>
                <a:lnTo>
                  <a:pt x="5854107" y="4973659"/>
                </a:lnTo>
                <a:close/>
                <a:moveTo>
                  <a:pt x="6305042" y="4972982"/>
                </a:moveTo>
                <a:lnTo>
                  <a:pt x="6305381" y="4727449"/>
                </a:lnTo>
                <a:lnTo>
                  <a:pt x="6305719" y="4482000"/>
                </a:lnTo>
                <a:lnTo>
                  <a:pt x="6426708" y="4481746"/>
                </a:lnTo>
                <a:lnTo>
                  <a:pt x="6751151" y="4481068"/>
                </a:lnTo>
                <a:lnTo>
                  <a:pt x="6750812" y="4726602"/>
                </a:lnTo>
                <a:lnTo>
                  <a:pt x="6750473" y="4972220"/>
                </a:lnTo>
                <a:lnTo>
                  <a:pt x="6528816" y="4972558"/>
                </a:lnTo>
                <a:lnTo>
                  <a:pt x="6304957" y="4972897"/>
                </a:lnTo>
                <a:close/>
                <a:moveTo>
                  <a:pt x="6756062" y="4972220"/>
                </a:moveTo>
                <a:lnTo>
                  <a:pt x="6756316" y="4726602"/>
                </a:lnTo>
                <a:lnTo>
                  <a:pt x="6756569" y="4481068"/>
                </a:lnTo>
                <a:lnTo>
                  <a:pt x="6878828" y="4480815"/>
                </a:lnTo>
                <a:lnTo>
                  <a:pt x="7202339" y="4480137"/>
                </a:lnTo>
                <a:lnTo>
                  <a:pt x="7202086" y="4725755"/>
                </a:lnTo>
                <a:lnTo>
                  <a:pt x="7201832" y="4971458"/>
                </a:lnTo>
                <a:lnTo>
                  <a:pt x="6980004" y="4971797"/>
                </a:lnTo>
                <a:lnTo>
                  <a:pt x="6755977" y="4972135"/>
                </a:lnTo>
                <a:close/>
                <a:moveTo>
                  <a:pt x="7207251" y="4971458"/>
                </a:moveTo>
                <a:lnTo>
                  <a:pt x="7207504" y="4725755"/>
                </a:lnTo>
                <a:lnTo>
                  <a:pt x="7207758" y="4480137"/>
                </a:lnTo>
                <a:lnTo>
                  <a:pt x="7329763" y="4479883"/>
                </a:lnTo>
                <a:lnTo>
                  <a:pt x="7653782" y="4479206"/>
                </a:lnTo>
                <a:lnTo>
                  <a:pt x="7653528" y="4724908"/>
                </a:lnTo>
                <a:lnTo>
                  <a:pt x="7653274" y="4970696"/>
                </a:lnTo>
                <a:lnTo>
                  <a:pt x="7431278" y="4971034"/>
                </a:lnTo>
                <a:lnTo>
                  <a:pt x="7207081" y="4971373"/>
                </a:lnTo>
                <a:close/>
                <a:moveTo>
                  <a:pt x="7658693" y="4970696"/>
                </a:moveTo>
                <a:lnTo>
                  <a:pt x="7658862" y="4724908"/>
                </a:lnTo>
                <a:lnTo>
                  <a:pt x="7659032" y="4479206"/>
                </a:lnTo>
                <a:lnTo>
                  <a:pt x="7779936" y="4478952"/>
                </a:lnTo>
                <a:lnTo>
                  <a:pt x="8105394" y="4478275"/>
                </a:lnTo>
                <a:lnTo>
                  <a:pt x="8105225" y="4724062"/>
                </a:lnTo>
                <a:lnTo>
                  <a:pt x="8105055" y="4969934"/>
                </a:lnTo>
                <a:lnTo>
                  <a:pt x="7882975" y="4970273"/>
                </a:lnTo>
                <a:lnTo>
                  <a:pt x="7658693" y="4970611"/>
                </a:lnTo>
                <a:close/>
                <a:moveTo>
                  <a:pt x="8110304" y="4969934"/>
                </a:moveTo>
                <a:lnTo>
                  <a:pt x="8110474" y="4724062"/>
                </a:lnTo>
                <a:lnTo>
                  <a:pt x="8110643" y="4478275"/>
                </a:lnTo>
                <a:lnTo>
                  <a:pt x="8232225" y="4478020"/>
                </a:lnTo>
                <a:lnTo>
                  <a:pt x="8557260" y="4477343"/>
                </a:lnTo>
                <a:lnTo>
                  <a:pt x="8557260" y="4723215"/>
                </a:lnTo>
                <a:cubicBezTo>
                  <a:pt x="8557260" y="4723215"/>
                  <a:pt x="8557006" y="4969172"/>
                  <a:pt x="8557006" y="4969172"/>
                </a:cubicBezTo>
                <a:lnTo>
                  <a:pt x="8334756" y="4969510"/>
                </a:lnTo>
                <a:lnTo>
                  <a:pt x="8110304" y="4969849"/>
                </a:lnTo>
                <a:close/>
                <a:moveTo>
                  <a:pt x="9009295" y="4470993"/>
                </a:moveTo>
                <a:lnTo>
                  <a:pt x="8886783" y="4471247"/>
                </a:lnTo>
                <a:lnTo>
                  <a:pt x="8562340" y="4471840"/>
                </a:lnTo>
                <a:lnTo>
                  <a:pt x="8562340" y="4372018"/>
                </a:lnTo>
                <a:cubicBezTo>
                  <a:pt x="8562340" y="4372018"/>
                  <a:pt x="8562594" y="3980265"/>
                  <a:pt x="8562594" y="3980265"/>
                </a:cubicBezTo>
                <a:lnTo>
                  <a:pt x="9009465" y="3979249"/>
                </a:lnTo>
                <a:lnTo>
                  <a:pt x="9009465" y="4283880"/>
                </a:lnTo>
                <a:cubicBezTo>
                  <a:pt x="9009465" y="4283880"/>
                  <a:pt x="9009295" y="4471078"/>
                  <a:pt x="9009295" y="4471078"/>
                </a:cubicBezTo>
                <a:close/>
                <a:moveTo>
                  <a:pt x="8557514" y="3974592"/>
                </a:moveTo>
                <a:lnTo>
                  <a:pt x="8110982" y="3975524"/>
                </a:lnTo>
                <a:lnTo>
                  <a:pt x="8111152" y="3770630"/>
                </a:lnTo>
                <a:lnTo>
                  <a:pt x="8111320" y="3484288"/>
                </a:lnTo>
                <a:lnTo>
                  <a:pt x="8335687" y="3483695"/>
                </a:lnTo>
                <a:lnTo>
                  <a:pt x="8557768" y="3483102"/>
                </a:lnTo>
                <a:lnTo>
                  <a:pt x="8557768" y="3653875"/>
                </a:lnTo>
                <a:cubicBezTo>
                  <a:pt x="8557768" y="3653875"/>
                  <a:pt x="8557514" y="3974508"/>
                  <a:pt x="8557514" y="3974508"/>
                </a:cubicBezTo>
                <a:close/>
                <a:moveTo>
                  <a:pt x="8562848" y="3477599"/>
                </a:moveTo>
                <a:lnTo>
                  <a:pt x="8563102" y="2986363"/>
                </a:lnTo>
                <a:lnTo>
                  <a:pt x="8787553" y="2985770"/>
                </a:lnTo>
                <a:lnTo>
                  <a:pt x="9009719" y="2985178"/>
                </a:lnTo>
                <a:lnTo>
                  <a:pt x="9009550" y="3476583"/>
                </a:lnTo>
                <a:lnTo>
                  <a:pt x="8787300" y="3477091"/>
                </a:lnTo>
                <a:lnTo>
                  <a:pt x="8562763" y="3477599"/>
                </a:lnTo>
                <a:close/>
                <a:moveTo>
                  <a:pt x="9009972" y="2482850"/>
                </a:moveTo>
                <a:lnTo>
                  <a:pt x="9009972" y="2482850"/>
                </a:lnTo>
                <a:cubicBezTo>
                  <a:pt x="9009972" y="2482850"/>
                  <a:pt x="8563356" y="2484120"/>
                  <a:pt x="8563356" y="2484120"/>
                </a:cubicBezTo>
                <a:lnTo>
                  <a:pt x="8563525" y="2132923"/>
                </a:lnTo>
                <a:lnTo>
                  <a:pt x="8563525" y="1993223"/>
                </a:lnTo>
                <a:cubicBezTo>
                  <a:pt x="8563525" y="1993223"/>
                  <a:pt x="8787977" y="1992461"/>
                  <a:pt x="8787977" y="1992461"/>
                </a:cubicBezTo>
                <a:lnTo>
                  <a:pt x="9010057" y="1991784"/>
                </a:lnTo>
                <a:lnTo>
                  <a:pt x="9009888" y="2482766"/>
                </a:lnTo>
                <a:lnTo>
                  <a:pt x="9009888" y="2482766"/>
                </a:lnTo>
                <a:close/>
                <a:moveTo>
                  <a:pt x="8788061" y="1986957"/>
                </a:moveTo>
                <a:lnTo>
                  <a:pt x="8563695" y="1987635"/>
                </a:lnTo>
                <a:lnTo>
                  <a:pt x="8563864" y="1715432"/>
                </a:lnTo>
                <a:lnTo>
                  <a:pt x="8563864" y="1496991"/>
                </a:lnTo>
                <a:cubicBezTo>
                  <a:pt x="8563864" y="1496991"/>
                  <a:pt x="9010396" y="1495467"/>
                  <a:pt x="9010396" y="1495467"/>
                </a:cubicBezTo>
                <a:lnTo>
                  <a:pt x="9010227" y="1986280"/>
                </a:lnTo>
                <a:lnTo>
                  <a:pt x="8788146" y="1986957"/>
                </a:lnTo>
                <a:close/>
                <a:moveTo>
                  <a:pt x="9010650" y="503259"/>
                </a:moveTo>
                <a:lnTo>
                  <a:pt x="9010481" y="993648"/>
                </a:lnTo>
                <a:lnTo>
                  <a:pt x="8564118" y="995257"/>
                </a:lnTo>
                <a:lnTo>
                  <a:pt x="8564372" y="504952"/>
                </a:lnTo>
                <a:lnTo>
                  <a:pt x="8788653" y="504105"/>
                </a:lnTo>
                <a:lnTo>
                  <a:pt x="9010650" y="503259"/>
                </a:lnTo>
                <a:close/>
                <a:moveTo>
                  <a:pt x="8559292" y="505037"/>
                </a:moveTo>
                <a:lnTo>
                  <a:pt x="8559038" y="995341"/>
                </a:lnTo>
                <a:lnTo>
                  <a:pt x="8113014" y="996950"/>
                </a:lnTo>
                <a:lnTo>
                  <a:pt x="8113352" y="506815"/>
                </a:lnTo>
                <a:lnTo>
                  <a:pt x="8337466" y="505968"/>
                </a:lnTo>
                <a:lnTo>
                  <a:pt x="8559292" y="505121"/>
                </a:lnTo>
                <a:close/>
                <a:moveTo>
                  <a:pt x="8108188" y="506815"/>
                </a:moveTo>
                <a:lnTo>
                  <a:pt x="8107850" y="996950"/>
                </a:lnTo>
                <a:lnTo>
                  <a:pt x="7662080" y="998559"/>
                </a:lnTo>
                <a:lnTo>
                  <a:pt x="7662502" y="508593"/>
                </a:lnTo>
                <a:lnTo>
                  <a:pt x="7886446" y="507746"/>
                </a:lnTo>
                <a:lnTo>
                  <a:pt x="8108188" y="506899"/>
                </a:lnTo>
                <a:close/>
                <a:moveTo>
                  <a:pt x="7657253" y="508593"/>
                </a:moveTo>
                <a:lnTo>
                  <a:pt x="7656830" y="998559"/>
                </a:lnTo>
                <a:lnTo>
                  <a:pt x="7211399" y="1000167"/>
                </a:lnTo>
                <a:lnTo>
                  <a:pt x="7211907" y="510371"/>
                </a:lnTo>
                <a:lnTo>
                  <a:pt x="7435681" y="509524"/>
                </a:lnTo>
                <a:lnTo>
                  <a:pt x="7657253" y="508677"/>
                </a:lnTo>
                <a:close/>
                <a:moveTo>
                  <a:pt x="7206488" y="510371"/>
                </a:moveTo>
                <a:lnTo>
                  <a:pt x="7205980" y="1000167"/>
                </a:lnTo>
                <a:lnTo>
                  <a:pt x="6760802" y="1001776"/>
                </a:lnTo>
                <a:lnTo>
                  <a:pt x="6761396" y="512149"/>
                </a:lnTo>
                <a:lnTo>
                  <a:pt x="6985001" y="511302"/>
                </a:lnTo>
                <a:lnTo>
                  <a:pt x="7206488" y="510455"/>
                </a:lnTo>
                <a:close/>
                <a:moveTo>
                  <a:pt x="6755892" y="512064"/>
                </a:moveTo>
                <a:lnTo>
                  <a:pt x="6755300" y="1001691"/>
                </a:lnTo>
                <a:lnTo>
                  <a:pt x="6310461" y="1003300"/>
                </a:lnTo>
                <a:lnTo>
                  <a:pt x="6311138" y="513842"/>
                </a:lnTo>
                <a:lnTo>
                  <a:pt x="6534573" y="512995"/>
                </a:lnTo>
                <a:lnTo>
                  <a:pt x="6755892" y="512149"/>
                </a:lnTo>
                <a:close/>
                <a:moveTo>
                  <a:pt x="6305551" y="513842"/>
                </a:moveTo>
                <a:lnTo>
                  <a:pt x="6304873" y="1003300"/>
                </a:lnTo>
                <a:lnTo>
                  <a:pt x="5860373" y="1004909"/>
                </a:lnTo>
                <a:lnTo>
                  <a:pt x="5861135" y="515620"/>
                </a:lnTo>
                <a:lnTo>
                  <a:pt x="6084401" y="514773"/>
                </a:lnTo>
                <a:lnTo>
                  <a:pt x="6305551" y="513927"/>
                </a:lnTo>
                <a:close/>
                <a:moveTo>
                  <a:pt x="5855377" y="515620"/>
                </a:moveTo>
                <a:lnTo>
                  <a:pt x="5854615" y="1004909"/>
                </a:lnTo>
                <a:lnTo>
                  <a:pt x="5410369" y="1006517"/>
                </a:lnTo>
                <a:lnTo>
                  <a:pt x="5411216" y="517398"/>
                </a:lnTo>
                <a:lnTo>
                  <a:pt x="5634313" y="516551"/>
                </a:lnTo>
                <a:lnTo>
                  <a:pt x="5855377" y="515705"/>
                </a:lnTo>
                <a:close/>
                <a:moveTo>
                  <a:pt x="5405374" y="517398"/>
                </a:moveTo>
                <a:lnTo>
                  <a:pt x="5404527" y="1006517"/>
                </a:lnTo>
                <a:lnTo>
                  <a:pt x="4960620" y="1008126"/>
                </a:lnTo>
                <a:lnTo>
                  <a:pt x="4961551" y="519176"/>
                </a:lnTo>
                <a:lnTo>
                  <a:pt x="5184479" y="518329"/>
                </a:lnTo>
                <a:lnTo>
                  <a:pt x="5405374" y="517483"/>
                </a:lnTo>
                <a:close/>
                <a:moveTo>
                  <a:pt x="4955540" y="519176"/>
                </a:moveTo>
                <a:lnTo>
                  <a:pt x="4954609" y="1008126"/>
                </a:lnTo>
                <a:lnTo>
                  <a:pt x="4510956" y="1009735"/>
                </a:lnTo>
                <a:lnTo>
                  <a:pt x="4511972" y="520954"/>
                </a:lnTo>
                <a:lnTo>
                  <a:pt x="4734730" y="520107"/>
                </a:lnTo>
                <a:lnTo>
                  <a:pt x="4955456" y="519261"/>
                </a:lnTo>
                <a:close/>
                <a:moveTo>
                  <a:pt x="4505960" y="520954"/>
                </a:moveTo>
                <a:lnTo>
                  <a:pt x="4504944" y="1009735"/>
                </a:lnTo>
                <a:lnTo>
                  <a:pt x="4061629" y="1011343"/>
                </a:lnTo>
                <a:lnTo>
                  <a:pt x="4062730" y="522732"/>
                </a:lnTo>
                <a:lnTo>
                  <a:pt x="4285319" y="521885"/>
                </a:lnTo>
                <a:lnTo>
                  <a:pt x="4505960" y="521039"/>
                </a:lnTo>
                <a:close/>
                <a:moveTo>
                  <a:pt x="4056549" y="522732"/>
                </a:moveTo>
                <a:lnTo>
                  <a:pt x="4055448" y="1011343"/>
                </a:lnTo>
                <a:lnTo>
                  <a:pt x="3612473" y="1012952"/>
                </a:lnTo>
                <a:lnTo>
                  <a:pt x="3613658" y="524510"/>
                </a:lnTo>
                <a:lnTo>
                  <a:pt x="3836162" y="523663"/>
                </a:lnTo>
                <a:lnTo>
                  <a:pt x="4056634" y="522817"/>
                </a:lnTo>
                <a:close/>
                <a:moveTo>
                  <a:pt x="3607393" y="524425"/>
                </a:moveTo>
                <a:lnTo>
                  <a:pt x="3606207" y="1012867"/>
                </a:lnTo>
                <a:lnTo>
                  <a:pt x="3163485" y="1014476"/>
                </a:lnTo>
                <a:lnTo>
                  <a:pt x="3164756" y="526203"/>
                </a:lnTo>
                <a:lnTo>
                  <a:pt x="3387090" y="525357"/>
                </a:lnTo>
                <a:lnTo>
                  <a:pt x="3607393" y="524510"/>
                </a:lnTo>
                <a:close/>
                <a:moveTo>
                  <a:pt x="3158321" y="526203"/>
                </a:moveTo>
                <a:lnTo>
                  <a:pt x="3157051" y="1014476"/>
                </a:lnTo>
                <a:lnTo>
                  <a:pt x="2714667" y="1016085"/>
                </a:lnTo>
                <a:lnTo>
                  <a:pt x="2716022" y="527981"/>
                </a:lnTo>
                <a:lnTo>
                  <a:pt x="2938187" y="527135"/>
                </a:lnTo>
                <a:lnTo>
                  <a:pt x="3158321" y="526288"/>
                </a:lnTo>
                <a:close/>
                <a:moveTo>
                  <a:pt x="2709503" y="527981"/>
                </a:moveTo>
                <a:lnTo>
                  <a:pt x="2708148" y="1016085"/>
                </a:lnTo>
                <a:lnTo>
                  <a:pt x="2266103" y="1017693"/>
                </a:lnTo>
                <a:lnTo>
                  <a:pt x="2266865" y="747945"/>
                </a:lnTo>
                <a:lnTo>
                  <a:pt x="2267543" y="529675"/>
                </a:lnTo>
                <a:lnTo>
                  <a:pt x="2489539" y="528828"/>
                </a:lnTo>
                <a:lnTo>
                  <a:pt x="2709587" y="527981"/>
                </a:lnTo>
                <a:close/>
                <a:moveTo>
                  <a:pt x="2260854" y="529759"/>
                </a:moveTo>
                <a:lnTo>
                  <a:pt x="2260177" y="748369"/>
                </a:lnTo>
                <a:lnTo>
                  <a:pt x="2259415" y="1017778"/>
                </a:lnTo>
                <a:lnTo>
                  <a:pt x="1817624" y="1019387"/>
                </a:lnTo>
                <a:lnTo>
                  <a:pt x="1818471" y="749977"/>
                </a:lnTo>
                <a:lnTo>
                  <a:pt x="1819148" y="531537"/>
                </a:lnTo>
                <a:lnTo>
                  <a:pt x="2040974" y="530691"/>
                </a:lnTo>
                <a:lnTo>
                  <a:pt x="2260854" y="529844"/>
                </a:lnTo>
                <a:close/>
                <a:moveTo>
                  <a:pt x="1812459" y="531537"/>
                </a:moveTo>
                <a:lnTo>
                  <a:pt x="1811782" y="750316"/>
                </a:lnTo>
                <a:lnTo>
                  <a:pt x="1810935" y="1019387"/>
                </a:lnTo>
                <a:lnTo>
                  <a:pt x="1369483" y="1020995"/>
                </a:lnTo>
                <a:lnTo>
                  <a:pt x="1370330" y="751163"/>
                </a:lnTo>
                <a:lnTo>
                  <a:pt x="1371007" y="533315"/>
                </a:lnTo>
                <a:lnTo>
                  <a:pt x="1592665" y="532469"/>
                </a:lnTo>
                <a:lnTo>
                  <a:pt x="1812374" y="531622"/>
                </a:lnTo>
                <a:close/>
                <a:moveTo>
                  <a:pt x="1364149" y="533231"/>
                </a:moveTo>
                <a:lnTo>
                  <a:pt x="1363472" y="751417"/>
                </a:lnTo>
                <a:lnTo>
                  <a:pt x="1362625" y="1020911"/>
                </a:lnTo>
                <a:lnTo>
                  <a:pt x="921512" y="1022519"/>
                </a:lnTo>
                <a:lnTo>
                  <a:pt x="922443" y="752856"/>
                </a:lnTo>
                <a:lnTo>
                  <a:pt x="923205" y="535009"/>
                </a:lnTo>
                <a:lnTo>
                  <a:pt x="1144693" y="534162"/>
                </a:lnTo>
                <a:lnTo>
                  <a:pt x="1364319" y="533315"/>
                </a:lnTo>
                <a:close/>
                <a:moveTo>
                  <a:pt x="471763" y="1524932"/>
                </a:moveTo>
                <a:lnTo>
                  <a:pt x="693166" y="1524169"/>
                </a:lnTo>
                <a:lnTo>
                  <a:pt x="912707" y="1523407"/>
                </a:lnTo>
                <a:lnTo>
                  <a:pt x="911267" y="1936242"/>
                </a:lnTo>
                <a:lnTo>
                  <a:pt x="911013" y="2011257"/>
                </a:lnTo>
                <a:lnTo>
                  <a:pt x="691473" y="2011934"/>
                </a:lnTo>
                <a:lnTo>
                  <a:pt x="470069" y="2012611"/>
                </a:lnTo>
                <a:lnTo>
                  <a:pt x="470408" y="1930146"/>
                </a:lnTo>
                <a:lnTo>
                  <a:pt x="471847" y="1524932"/>
                </a:lnTo>
                <a:close/>
                <a:moveTo>
                  <a:pt x="466429" y="3008546"/>
                </a:moveTo>
                <a:lnTo>
                  <a:pt x="907627" y="3007360"/>
                </a:lnTo>
                <a:lnTo>
                  <a:pt x="906780" y="3251539"/>
                </a:lnTo>
                <a:lnTo>
                  <a:pt x="905933" y="3495802"/>
                </a:lnTo>
                <a:lnTo>
                  <a:pt x="686223" y="3496310"/>
                </a:lnTo>
                <a:lnTo>
                  <a:pt x="464650" y="3496818"/>
                </a:lnTo>
                <a:lnTo>
                  <a:pt x="465497" y="3252640"/>
                </a:lnTo>
                <a:lnTo>
                  <a:pt x="466344" y="3008546"/>
                </a:lnTo>
                <a:close/>
                <a:moveTo>
                  <a:pt x="906103" y="5477765"/>
                </a:moveTo>
                <a:lnTo>
                  <a:pt x="906611" y="5340012"/>
                </a:lnTo>
                <a:lnTo>
                  <a:pt x="907796" y="4988560"/>
                </a:lnTo>
                <a:lnTo>
                  <a:pt x="1129623" y="4988137"/>
                </a:lnTo>
                <a:lnTo>
                  <a:pt x="1349587" y="4987714"/>
                </a:lnTo>
                <a:lnTo>
                  <a:pt x="1348401" y="5340774"/>
                </a:lnTo>
                <a:lnTo>
                  <a:pt x="1347978" y="5477087"/>
                </a:lnTo>
                <a:lnTo>
                  <a:pt x="1128014" y="5477426"/>
                </a:lnTo>
                <a:lnTo>
                  <a:pt x="906103" y="5477765"/>
                </a:lnTo>
                <a:close/>
                <a:moveTo>
                  <a:pt x="1354921" y="5477087"/>
                </a:moveTo>
                <a:lnTo>
                  <a:pt x="1355344" y="5338573"/>
                </a:lnTo>
                <a:lnTo>
                  <a:pt x="1356529" y="4987629"/>
                </a:lnTo>
                <a:lnTo>
                  <a:pt x="1578525" y="4987206"/>
                </a:lnTo>
                <a:lnTo>
                  <a:pt x="1798658" y="4986783"/>
                </a:lnTo>
                <a:lnTo>
                  <a:pt x="1797558" y="5338318"/>
                </a:lnTo>
                <a:lnTo>
                  <a:pt x="1797135" y="5476325"/>
                </a:lnTo>
                <a:lnTo>
                  <a:pt x="1577001" y="5476664"/>
                </a:lnTo>
                <a:lnTo>
                  <a:pt x="1354921" y="5477002"/>
                </a:lnTo>
                <a:close/>
                <a:moveTo>
                  <a:pt x="1803823" y="5476410"/>
                </a:moveTo>
                <a:lnTo>
                  <a:pt x="1804247" y="5336286"/>
                </a:lnTo>
                <a:lnTo>
                  <a:pt x="1805347" y="4986867"/>
                </a:lnTo>
                <a:lnTo>
                  <a:pt x="2027513" y="4986444"/>
                </a:lnTo>
                <a:lnTo>
                  <a:pt x="2247731" y="4986021"/>
                </a:lnTo>
                <a:lnTo>
                  <a:pt x="2246715" y="5334000"/>
                </a:lnTo>
                <a:lnTo>
                  <a:pt x="2246291" y="5475733"/>
                </a:lnTo>
                <a:lnTo>
                  <a:pt x="2025989" y="5476071"/>
                </a:lnTo>
                <a:lnTo>
                  <a:pt x="1803739" y="5476410"/>
                </a:lnTo>
                <a:close/>
                <a:moveTo>
                  <a:pt x="2253065" y="5475817"/>
                </a:moveTo>
                <a:lnTo>
                  <a:pt x="2253488" y="5332138"/>
                </a:lnTo>
                <a:lnTo>
                  <a:pt x="2254504" y="4986105"/>
                </a:lnTo>
                <a:lnTo>
                  <a:pt x="2476839" y="4985682"/>
                </a:lnTo>
                <a:lnTo>
                  <a:pt x="2697226" y="4985258"/>
                </a:lnTo>
                <a:lnTo>
                  <a:pt x="2696295" y="5337302"/>
                </a:lnTo>
                <a:lnTo>
                  <a:pt x="2695956" y="5475140"/>
                </a:lnTo>
                <a:lnTo>
                  <a:pt x="2475484" y="5475479"/>
                </a:lnTo>
                <a:lnTo>
                  <a:pt x="2253065" y="5475817"/>
                </a:lnTo>
                <a:close/>
                <a:moveTo>
                  <a:pt x="2702390" y="5475140"/>
                </a:moveTo>
                <a:lnTo>
                  <a:pt x="2702814" y="5335186"/>
                </a:lnTo>
                <a:lnTo>
                  <a:pt x="2703745" y="4985258"/>
                </a:lnTo>
                <a:lnTo>
                  <a:pt x="2926249" y="4984835"/>
                </a:lnTo>
                <a:lnTo>
                  <a:pt x="3146806" y="4984412"/>
                </a:lnTo>
                <a:lnTo>
                  <a:pt x="3145536" y="5474463"/>
                </a:lnTo>
                <a:lnTo>
                  <a:pt x="2924979" y="5474801"/>
                </a:lnTo>
                <a:lnTo>
                  <a:pt x="2702390" y="5475140"/>
                </a:lnTo>
                <a:close/>
                <a:moveTo>
                  <a:pt x="3151971" y="5474547"/>
                </a:moveTo>
                <a:lnTo>
                  <a:pt x="3153240" y="4984497"/>
                </a:lnTo>
                <a:lnTo>
                  <a:pt x="3375914" y="4984073"/>
                </a:lnTo>
                <a:lnTo>
                  <a:pt x="3596640" y="4983650"/>
                </a:lnTo>
                <a:lnTo>
                  <a:pt x="3595455" y="5473870"/>
                </a:lnTo>
                <a:lnTo>
                  <a:pt x="3374729" y="5474208"/>
                </a:lnTo>
                <a:lnTo>
                  <a:pt x="3151971" y="5474547"/>
                </a:lnTo>
                <a:close/>
                <a:moveTo>
                  <a:pt x="3601720" y="5473870"/>
                </a:moveTo>
                <a:lnTo>
                  <a:pt x="3602906" y="4983650"/>
                </a:lnTo>
                <a:lnTo>
                  <a:pt x="3825748" y="4983226"/>
                </a:lnTo>
                <a:lnTo>
                  <a:pt x="4046559" y="4982803"/>
                </a:lnTo>
                <a:lnTo>
                  <a:pt x="4045458" y="5473192"/>
                </a:lnTo>
                <a:lnTo>
                  <a:pt x="3824563" y="5473531"/>
                </a:lnTo>
                <a:lnTo>
                  <a:pt x="3601635" y="5473870"/>
                </a:lnTo>
                <a:close/>
                <a:moveTo>
                  <a:pt x="4051639" y="5473277"/>
                </a:moveTo>
                <a:lnTo>
                  <a:pt x="4052740" y="4982888"/>
                </a:lnTo>
                <a:lnTo>
                  <a:pt x="4275751" y="4982465"/>
                </a:lnTo>
                <a:lnTo>
                  <a:pt x="4496732" y="4982041"/>
                </a:lnTo>
                <a:lnTo>
                  <a:pt x="4495715" y="5472600"/>
                </a:lnTo>
                <a:lnTo>
                  <a:pt x="4274735" y="5472939"/>
                </a:lnTo>
                <a:lnTo>
                  <a:pt x="4051723" y="5473277"/>
                </a:lnTo>
                <a:close/>
                <a:moveTo>
                  <a:pt x="4501812" y="5472600"/>
                </a:moveTo>
                <a:lnTo>
                  <a:pt x="4502827" y="4982041"/>
                </a:lnTo>
                <a:lnTo>
                  <a:pt x="4726009" y="4981618"/>
                </a:lnTo>
                <a:lnTo>
                  <a:pt x="4947158" y="4981194"/>
                </a:lnTo>
                <a:lnTo>
                  <a:pt x="4946227" y="5471838"/>
                </a:lnTo>
                <a:lnTo>
                  <a:pt x="4725077" y="5472176"/>
                </a:lnTo>
                <a:lnTo>
                  <a:pt x="4501896" y="5472515"/>
                </a:lnTo>
                <a:close/>
                <a:moveTo>
                  <a:pt x="4952154" y="5471923"/>
                </a:moveTo>
                <a:lnTo>
                  <a:pt x="4953085" y="4981194"/>
                </a:lnTo>
                <a:lnTo>
                  <a:pt x="5176435" y="4980771"/>
                </a:lnTo>
                <a:lnTo>
                  <a:pt x="5397669" y="4980348"/>
                </a:lnTo>
                <a:lnTo>
                  <a:pt x="5396823" y="5471160"/>
                </a:lnTo>
                <a:lnTo>
                  <a:pt x="5175504" y="5471499"/>
                </a:lnTo>
                <a:lnTo>
                  <a:pt x="4952154" y="5471838"/>
                </a:lnTo>
                <a:close/>
                <a:moveTo>
                  <a:pt x="5402665" y="5471330"/>
                </a:moveTo>
                <a:lnTo>
                  <a:pt x="5403512" y="4980517"/>
                </a:lnTo>
                <a:lnTo>
                  <a:pt x="5627032" y="4980094"/>
                </a:lnTo>
                <a:lnTo>
                  <a:pt x="5848435" y="4979671"/>
                </a:lnTo>
                <a:lnTo>
                  <a:pt x="5847673" y="5470652"/>
                </a:lnTo>
                <a:lnTo>
                  <a:pt x="5626269" y="5470991"/>
                </a:lnTo>
                <a:lnTo>
                  <a:pt x="5402749" y="5471330"/>
                </a:lnTo>
                <a:close/>
                <a:moveTo>
                  <a:pt x="5853430" y="5470652"/>
                </a:moveTo>
                <a:lnTo>
                  <a:pt x="5854192" y="4979671"/>
                </a:lnTo>
                <a:lnTo>
                  <a:pt x="6077882" y="4979247"/>
                </a:lnTo>
                <a:lnTo>
                  <a:pt x="6299454" y="4978824"/>
                </a:lnTo>
                <a:lnTo>
                  <a:pt x="6298777" y="5469975"/>
                </a:lnTo>
                <a:lnTo>
                  <a:pt x="6077204" y="5470314"/>
                </a:lnTo>
                <a:lnTo>
                  <a:pt x="5853515" y="5470652"/>
                </a:lnTo>
                <a:close/>
                <a:moveTo>
                  <a:pt x="6304365" y="5470060"/>
                </a:moveTo>
                <a:lnTo>
                  <a:pt x="6305042" y="4978908"/>
                </a:lnTo>
                <a:lnTo>
                  <a:pt x="6528901" y="4978485"/>
                </a:lnTo>
                <a:lnTo>
                  <a:pt x="6750558" y="4978062"/>
                </a:lnTo>
                <a:lnTo>
                  <a:pt x="6749966" y="5469383"/>
                </a:lnTo>
                <a:lnTo>
                  <a:pt x="6528223" y="5469721"/>
                </a:lnTo>
                <a:lnTo>
                  <a:pt x="6304365" y="5470060"/>
                </a:lnTo>
                <a:close/>
                <a:moveTo>
                  <a:pt x="6755469" y="5469383"/>
                </a:moveTo>
                <a:lnTo>
                  <a:pt x="6756062" y="4978062"/>
                </a:lnTo>
                <a:lnTo>
                  <a:pt x="6980089" y="4977639"/>
                </a:lnTo>
                <a:lnTo>
                  <a:pt x="7201916" y="4977215"/>
                </a:lnTo>
                <a:lnTo>
                  <a:pt x="7201408" y="5468705"/>
                </a:lnTo>
                <a:lnTo>
                  <a:pt x="6979582" y="5469044"/>
                </a:lnTo>
                <a:lnTo>
                  <a:pt x="6755553" y="5469383"/>
                </a:lnTo>
                <a:close/>
                <a:moveTo>
                  <a:pt x="7206742" y="5468705"/>
                </a:moveTo>
                <a:lnTo>
                  <a:pt x="7207251" y="4977215"/>
                </a:lnTo>
                <a:lnTo>
                  <a:pt x="7431448" y="4976792"/>
                </a:lnTo>
                <a:lnTo>
                  <a:pt x="7653443" y="4976368"/>
                </a:lnTo>
                <a:lnTo>
                  <a:pt x="7653020" y="5468028"/>
                </a:lnTo>
                <a:lnTo>
                  <a:pt x="7431024" y="5468367"/>
                </a:lnTo>
                <a:lnTo>
                  <a:pt x="7206827" y="5468705"/>
                </a:lnTo>
                <a:close/>
                <a:moveTo>
                  <a:pt x="7658269" y="5468113"/>
                </a:moveTo>
                <a:lnTo>
                  <a:pt x="7658693" y="4976453"/>
                </a:lnTo>
                <a:lnTo>
                  <a:pt x="7882975" y="4976030"/>
                </a:lnTo>
                <a:lnTo>
                  <a:pt x="8105055" y="4975607"/>
                </a:lnTo>
                <a:lnTo>
                  <a:pt x="8104717" y="5467435"/>
                </a:lnTo>
                <a:lnTo>
                  <a:pt x="7882552" y="5467774"/>
                </a:lnTo>
                <a:lnTo>
                  <a:pt x="7658185" y="5468113"/>
                </a:lnTo>
                <a:close/>
                <a:moveTo>
                  <a:pt x="8109966" y="5467435"/>
                </a:moveTo>
                <a:lnTo>
                  <a:pt x="8110304" y="4975607"/>
                </a:lnTo>
                <a:lnTo>
                  <a:pt x="8334756" y="4975183"/>
                </a:lnTo>
                <a:lnTo>
                  <a:pt x="8557006" y="4974760"/>
                </a:lnTo>
                <a:lnTo>
                  <a:pt x="8556752" y="5466758"/>
                </a:lnTo>
                <a:lnTo>
                  <a:pt x="8334503" y="5467097"/>
                </a:lnTo>
                <a:lnTo>
                  <a:pt x="8109966" y="5467435"/>
                </a:lnTo>
                <a:close/>
                <a:moveTo>
                  <a:pt x="8561832" y="5466842"/>
                </a:moveTo>
                <a:lnTo>
                  <a:pt x="8562085" y="4974844"/>
                </a:lnTo>
                <a:lnTo>
                  <a:pt x="8786706" y="4974421"/>
                </a:lnTo>
                <a:lnTo>
                  <a:pt x="9009041" y="4973998"/>
                </a:lnTo>
                <a:lnTo>
                  <a:pt x="9008872" y="5466165"/>
                </a:lnTo>
                <a:lnTo>
                  <a:pt x="8786452" y="5466504"/>
                </a:lnTo>
                <a:lnTo>
                  <a:pt x="8561747" y="5466842"/>
                </a:lnTo>
                <a:close/>
                <a:moveTo>
                  <a:pt x="9342204" y="4470316"/>
                </a:moveTo>
                <a:lnTo>
                  <a:pt x="9014290" y="4470908"/>
                </a:lnTo>
                <a:lnTo>
                  <a:pt x="9014290" y="4372695"/>
                </a:lnTo>
                <a:cubicBezTo>
                  <a:pt x="9014290" y="4372695"/>
                  <a:pt x="9014460" y="3979080"/>
                  <a:pt x="9014460" y="3979080"/>
                </a:cubicBezTo>
                <a:lnTo>
                  <a:pt x="9461585" y="3978064"/>
                </a:lnTo>
                <a:lnTo>
                  <a:pt x="9461585" y="4469977"/>
                </a:lnTo>
                <a:cubicBezTo>
                  <a:pt x="9461585" y="4469977"/>
                  <a:pt x="9342204" y="4470231"/>
                  <a:pt x="9342204" y="4470231"/>
                </a:cubicBezTo>
                <a:close/>
                <a:moveTo>
                  <a:pt x="9009465" y="3973661"/>
                </a:moveTo>
                <a:lnTo>
                  <a:pt x="8562594" y="3974592"/>
                </a:lnTo>
                <a:lnTo>
                  <a:pt x="8562594" y="3769530"/>
                </a:lnTo>
                <a:cubicBezTo>
                  <a:pt x="8562594" y="3769530"/>
                  <a:pt x="8562848" y="3483187"/>
                  <a:pt x="8562848" y="3483187"/>
                </a:cubicBezTo>
                <a:lnTo>
                  <a:pt x="8787384" y="3482594"/>
                </a:lnTo>
                <a:lnTo>
                  <a:pt x="9009634" y="3482002"/>
                </a:lnTo>
                <a:lnTo>
                  <a:pt x="9009634" y="3654468"/>
                </a:lnTo>
                <a:cubicBezTo>
                  <a:pt x="9009634" y="3654468"/>
                  <a:pt x="9009465" y="3973576"/>
                  <a:pt x="9009465" y="3973576"/>
                </a:cubicBezTo>
                <a:close/>
                <a:moveTo>
                  <a:pt x="9015476" y="993648"/>
                </a:moveTo>
                <a:lnTo>
                  <a:pt x="9015645" y="503174"/>
                </a:lnTo>
                <a:lnTo>
                  <a:pt x="9240097" y="502327"/>
                </a:lnTo>
                <a:lnTo>
                  <a:pt x="9462262" y="501481"/>
                </a:lnTo>
                <a:lnTo>
                  <a:pt x="9462262" y="992039"/>
                </a:lnTo>
                <a:cubicBezTo>
                  <a:pt x="9462262" y="992039"/>
                  <a:pt x="9015561" y="993648"/>
                  <a:pt x="9015561" y="993648"/>
                </a:cubicBezTo>
                <a:close/>
                <a:moveTo>
                  <a:pt x="9462177" y="495977"/>
                </a:moveTo>
                <a:lnTo>
                  <a:pt x="9240012" y="496824"/>
                </a:lnTo>
                <a:lnTo>
                  <a:pt x="9015561" y="497671"/>
                </a:lnTo>
                <a:lnTo>
                  <a:pt x="9015561" y="132249"/>
                </a:lnTo>
                <a:cubicBezTo>
                  <a:pt x="9015561" y="132249"/>
                  <a:pt x="9015730" y="7451"/>
                  <a:pt x="9015730" y="7451"/>
                </a:cubicBezTo>
                <a:lnTo>
                  <a:pt x="9462177" y="5588"/>
                </a:lnTo>
                <a:lnTo>
                  <a:pt x="9462177" y="495977"/>
                </a:lnTo>
                <a:close/>
                <a:moveTo>
                  <a:pt x="9010650" y="497671"/>
                </a:moveTo>
                <a:lnTo>
                  <a:pt x="8788653" y="498517"/>
                </a:lnTo>
                <a:lnTo>
                  <a:pt x="8564372" y="499364"/>
                </a:lnTo>
                <a:lnTo>
                  <a:pt x="8564541" y="129879"/>
                </a:lnTo>
                <a:lnTo>
                  <a:pt x="8564541" y="9313"/>
                </a:lnTo>
                <a:cubicBezTo>
                  <a:pt x="8564541" y="9313"/>
                  <a:pt x="9010735" y="7451"/>
                  <a:pt x="9010735" y="7451"/>
                </a:cubicBezTo>
                <a:lnTo>
                  <a:pt x="9010566" y="497671"/>
                </a:lnTo>
                <a:close/>
                <a:moveTo>
                  <a:pt x="8559546" y="121243"/>
                </a:moveTo>
                <a:lnTo>
                  <a:pt x="8559377" y="499364"/>
                </a:lnTo>
                <a:lnTo>
                  <a:pt x="8337551" y="500211"/>
                </a:lnTo>
                <a:lnTo>
                  <a:pt x="8113437" y="501057"/>
                </a:lnTo>
                <a:lnTo>
                  <a:pt x="8113691" y="132673"/>
                </a:lnTo>
                <a:lnTo>
                  <a:pt x="8113691" y="11176"/>
                </a:lnTo>
                <a:cubicBezTo>
                  <a:pt x="8113691" y="11176"/>
                  <a:pt x="8559631" y="9313"/>
                  <a:pt x="8559631" y="9313"/>
                </a:cubicBezTo>
                <a:lnTo>
                  <a:pt x="8559631" y="121243"/>
                </a:lnTo>
                <a:close/>
                <a:moveTo>
                  <a:pt x="8108442" y="124206"/>
                </a:moveTo>
                <a:lnTo>
                  <a:pt x="8108188" y="501142"/>
                </a:lnTo>
                <a:lnTo>
                  <a:pt x="7886446" y="501989"/>
                </a:lnTo>
                <a:lnTo>
                  <a:pt x="7662502" y="502835"/>
                </a:lnTo>
                <a:lnTo>
                  <a:pt x="7662841" y="129032"/>
                </a:lnTo>
                <a:lnTo>
                  <a:pt x="7662841" y="13039"/>
                </a:lnTo>
                <a:cubicBezTo>
                  <a:pt x="7662841" y="13039"/>
                  <a:pt x="8108527" y="11176"/>
                  <a:pt x="8108527" y="11176"/>
                </a:cubicBezTo>
                <a:lnTo>
                  <a:pt x="8108527" y="124121"/>
                </a:lnTo>
                <a:close/>
                <a:moveTo>
                  <a:pt x="7657592" y="119634"/>
                </a:moveTo>
                <a:lnTo>
                  <a:pt x="7657253" y="502835"/>
                </a:lnTo>
                <a:lnTo>
                  <a:pt x="7435681" y="503682"/>
                </a:lnTo>
                <a:lnTo>
                  <a:pt x="7211907" y="504529"/>
                </a:lnTo>
                <a:lnTo>
                  <a:pt x="7212330" y="129371"/>
                </a:lnTo>
                <a:lnTo>
                  <a:pt x="7212330" y="14901"/>
                </a:lnTo>
                <a:cubicBezTo>
                  <a:pt x="7212330" y="14901"/>
                  <a:pt x="7657762" y="13039"/>
                  <a:pt x="7657762" y="13039"/>
                </a:cubicBezTo>
                <a:lnTo>
                  <a:pt x="7657762" y="119549"/>
                </a:lnTo>
                <a:close/>
                <a:moveTo>
                  <a:pt x="7206912" y="119634"/>
                </a:moveTo>
                <a:lnTo>
                  <a:pt x="7206488" y="504529"/>
                </a:lnTo>
                <a:lnTo>
                  <a:pt x="6985085" y="505375"/>
                </a:lnTo>
                <a:lnTo>
                  <a:pt x="6761480" y="506222"/>
                </a:lnTo>
                <a:lnTo>
                  <a:pt x="6761903" y="121920"/>
                </a:lnTo>
                <a:lnTo>
                  <a:pt x="6762073" y="16849"/>
                </a:lnTo>
                <a:lnTo>
                  <a:pt x="7207081" y="14986"/>
                </a:lnTo>
                <a:lnTo>
                  <a:pt x="7207081" y="119634"/>
                </a:lnTo>
                <a:close/>
                <a:moveTo>
                  <a:pt x="6756401" y="110490"/>
                </a:moveTo>
                <a:lnTo>
                  <a:pt x="6755892" y="506222"/>
                </a:lnTo>
                <a:lnTo>
                  <a:pt x="6534573" y="507069"/>
                </a:lnTo>
                <a:lnTo>
                  <a:pt x="6311138" y="507915"/>
                </a:lnTo>
                <a:lnTo>
                  <a:pt x="6311646" y="141478"/>
                </a:lnTo>
                <a:lnTo>
                  <a:pt x="6311816" y="18627"/>
                </a:lnTo>
                <a:lnTo>
                  <a:pt x="6756485" y="16764"/>
                </a:lnTo>
                <a:lnTo>
                  <a:pt x="6756485" y="110405"/>
                </a:lnTo>
                <a:close/>
                <a:moveTo>
                  <a:pt x="6306058" y="132842"/>
                </a:moveTo>
                <a:lnTo>
                  <a:pt x="6305551" y="508000"/>
                </a:lnTo>
                <a:lnTo>
                  <a:pt x="6084401" y="508847"/>
                </a:lnTo>
                <a:lnTo>
                  <a:pt x="5861135" y="509693"/>
                </a:lnTo>
                <a:lnTo>
                  <a:pt x="5861727" y="141393"/>
                </a:lnTo>
                <a:lnTo>
                  <a:pt x="5861897" y="20659"/>
                </a:lnTo>
                <a:lnTo>
                  <a:pt x="6306312" y="18796"/>
                </a:lnTo>
                <a:lnTo>
                  <a:pt x="6306143" y="132927"/>
                </a:lnTo>
                <a:close/>
                <a:moveTo>
                  <a:pt x="5855970" y="132249"/>
                </a:moveTo>
                <a:lnTo>
                  <a:pt x="5855377" y="509693"/>
                </a:lnTo>
                <a:lnTo>
                  <a:pt x="5634313" y="510540"/>
                </a:lnTo>
                <a:lnTo>
                  <a:pt x="5411216" y="511387"/>
                </a:lnTo>
                <a:lnTo>
                  <a:pt x="5411809" y="143256"/>
                </a:lnTo>
                <a:lnTo>
                  <a:pt x="5411978" y="22437"/>
                </a:lnTo>
                <a:lnTo>
                  <a:pt x="5856055" y="20574"/>
                </a:lnTo>
                <a:lnTo>
                  <a:pt x="5855885" y="132249"/>
                </a:lnTo>
                <a:close/>
                <a:moveTo>
                  <a:pt x="5406051" y="134112"/>
                </a:moveTo>
                <a:lnTo>
                  <a:pt x="5405374" y="511387"/>
                </a:lnTo>
                <a:lnTo>
                  <a:pt x="5184479" y="512233"/>
                </a:lnTo>
                <a:lnTo>
                  <a:pt x="4961551" y="513080"/>
                </a:lnTo>
                <a:lnTo>
                  <a:pt x="4962229" y="147405"/>
                </a:lnTo>
                <a:lnTo>
                  <a:pt x="4962483" y="24299"/>
                </a:lnTo>
                <a:lnTo>
                  <a:pt x="5406221" y="22437"/>
                </a:lnTo>
                <a:lnTo>
                  <a:pt x="5406051" y="134112"/>
                </a:lnTo>
                <a:close/>
                <a:moveTo>
                  <a:pt x="4956302" y="138515"/>
                </a:moveTo>
                <a:lnTo>
                  <a:pt x="4955625" y="513080"/>
                </a:lnTo>
                <a:lnTo>
                  <a:pt x="4734899" y="513927"/>
                </a:lnTo>
                <a:lnTo>
                  <a:pt x="4512141" y="514773"/>
                </a:lnTo>
                <a:lnTo>
                  <a:pt x="4512903" y="142663"/>
                </a:lnTo>
                <a:lnTo>
                  <a:pt x="4513157" y="26162"/>
                </a:lnTo>
                <a:lnTo>
                  <a:pt x="4956641" y="24299"/>
                </a:lnTo>
                <a:lnTo>
                  <a:pt x="4956387" y="138430"/>
                </a:lnTo>
                <a:close/>
                <a:moveTo>
                  <a:pt x="4506807" y="132673"/>
                </a:moveTo>
                <a:lnTo>
                  <a:pt x="4506045" y="514858"/>
                </a:lnTo>
                <a:lnTo>
                  <a:pt x="4285404" y="515705"/>
                </a:lnTo>
                <a:lnTo>
                  <a:pt x="4062815" y="516551"/>
                </a:lnTo>
                <a:lnTo>
                  <a:pt x="4063661" y="150029"/>
                </a:lnTo>
                <a:lnTo>
                  <a:pt x="4063915" y="28109"/>
                </a:lnTo>
                <a:lnTo>
                  <a:pt x="4507061" y="26247"/>
                </a:lnTo>
                <a:lnTo>
                  <a:pt x="4506807" y="132673"/>
                </a:lnTo>
                <a:close/>
                <a:moveTo>
                  <a:pt x="4057396" y="140716"/>
                </a:moveTo>
                <a:lnTo>
                  <a:pt x="4056549" y="516551"/>
                </a:lnTo>
                <a:lnTo>
                  <a:pt x="3836077" y="517398"/>
                </a:lnTo>
                <a:lnTo>
                  <a:pt x="3613573" y="518245"/>
                </a:lnTo>
                <a:lnTo>
                  <a:pt x="3614505" y="147151"/>
                </a:lnTo>
                <a:lnTo>
                  <a:pt x="3614759" y="29972"/>
                </a:lnTo>
                <a:lnTo>
                  <a:pt x="4057565" y="28109"/>
                </a:lnTo>
                <a:lnTo>
                  <a:pt x="4057311" y="140716"/>
                </a:lnTo>
                <a:close/>
                <a:moveTo>
                  <a:pt x="3608324" y="136991"/>
                </a:moveTo>
                <a:lnTo>
                  <a:pt x="3607393" y="518245"/>
                </a:lnTo>
                <a:lnTo>
                  <a:pt x="3387090" y="519091"/>
                </a:lnTo>
                <a:lnTo>
                  <a:pt x="3164756" y="519938"/>
                </a:lnTo>
                <a:lnTo>
                  <a:pt x="3165687" y="144611"/>
                </a:lnTo>
                <a:lnTo>
                  <a:pt x="3165940" y="31835"/>
                </a:lnTo>
                <a:lnTo>
                  <a:pt x="3608493" y="29972"/>
                </a:lnTo>
                <a:lnTo>
                  <a:pt x="3608240" y="136991"/>
                </a:lnTo>
                <a:close/>
                <a:moveTo>
                  <a:pt x="3159337" y="133604"/>
                </a:moveTo>
                <a:lnTo>
                  <a:pt x="3158321" y="519853"/>
                </a:lnTo>
                <a:lnTo>
                  <a:pt x="2938187" y="520700"/>
                </a:lnTo>
                <a:lnTo>
                  <a:pt x="2716022" y="521547"/>
                </a:lnTo>
                <a:lnTo>
                  <a:pt x="2717038" y="142494"/>
                </a:lnTo>
                <a:lnTo>
                  <a:pt x="2717377" y="33613"/>
                </a:lnTo>
                <a:lnTo>
                  <a:pt x="3159590" y="31750"/>
                </a:lnTo>
                <a:lnTo>
                  <a:pt x="3159337" y="133604"/>
                </a:lnTo>
                <a:close/>
                <a:moveTo>
                  <a:pt x="2710603" y="130810"/>
                </a:moveTo>
                <a:lnTo>
                  <a:pt x="2709503" y="521547"/>
                </a:lnTo>
                <a:lnTo>
                  <a:pt x="2489454" y="522393"/>
                </a:lnTo>
                <a:lnTo>
                  <a:pt x="2267458" y="523240"/>
                </a:lnTo>
                <a:lnTo>
                  <a:pt x="2268559" y="146812"/>
                </a:lnTo>
                <a:lnTo>
                  <a:pt x="2268898" y="35475"/>
                </a:lnTo>
                <a:lnTo>
                  <a:pt x="2710857" y="33613"/>
                </a:lnTo>
                <a:lnTo>
                  <a:pt x="2710603" y="130810"/>
                </a:lnTo>
                <a:close/>
                <a:moveTo>
                  <a:pt x="2261955" y="149691"/>
                </a:moveTo>
                <a:lnTo>
                  <a:pt x="2260854" y="523325"/>
                </a:lnTo>
                <a:lnTo>
                  <a:pt x="2040974" y="524171"/>
                </a:lnTo>
                <a:lnTo>
                  <a:pt x="1819148" y="525018"/>
                </a:lnTo>
                <a:lnTo>
                  <a:pt x="1820333" y="145203"/>
                </a:lnTo>
                <a:lnTo>
                  <a:pt x="1820672" y="37423"/>
                </a:lnTo>
                <a:lnTo>
                  <a:pt x="2262293" y="35560"/>
                </a:lnTo>
                <a:lnTo>
                  <a:pt x="2261955" y="149691"/>
                </a:lnTo>
                <a:close/>
                <a:moveTo>
                  <a:pt x="1813645" y="148167"/>
                </a:moveTo>
                <a:lnTo>
                  <a:pt x="1812459" y="525018"/>
                </a:lnTo>
                <a:lnTo>
                  <a:pt x="1592749" y="525865"/>
                </a:lnTo>
                <a:lnTo>
                  <a:pt x="1371092" y="526711"/>
                </a:lnTo>
                <a:lnTo>
                  <a:pt x="1372362" y="148759"/>
                </a:lnTo>
                <a:lnTo>
                  <a:pt x="1372701" y="39201"/>
                </a:lnTo>
                <a:lnTo>
                  <a:pt x="1813983" y="37338"/>
                </a:lnTo>
                <a:lnTo>
                  <a:pt x="1813645" y="148082"/>
                </a:lnTo>
                <a:close/>
                <a:moveTo>
                  <a:pt x="1365419" y="151723"/>
                </a:moveTo>
                <a:lnTo>
                  <a:pt x="1364149" y="526711"/>
                </a:lnTo>
                <a:lnTo>
                  <a:pt x="1144524" y="527558"/>
                </a:lnTo>
                <a:lnTo>
                  <a:pt x="923036" y="528405"/>
                </a:lnTo>
                <a:lnTo>
                  <a:pt x="924306" y="151299"/>
                </a:lnTo>
                <a:lnTo>
                  <a:pt x="924645" y="41148"/>
                </a:lnTo>
                <a:lnTo>
                  <a:pt x="1365589" y="39285"/>
                </a:lnTo>
                <a:lnTo>
                  <a:pt x="1365250" y="151723"/>
                </a:lnTo>
                <a:close/>
                <a:moveTo>
                  <a:pt x="917448" y="154178"/>
                </a:moveTo>
                <a:lnTo>
                  <a:pt x="916178" y="528405"/>
                </a:lnTo>
                <a:lnTo>
                  <a:pt x="696722" y="529251"/>
                </a:lnTo>
                <a:lnTo>
                  <a:pt x="475403" y="530098"/>
                </a:lnTo>
                <a:lnTo>
                  <a:pt x="476758" y="152739"/>
                </a:lnTo>
                <a:lnTo>
                  <a:pt x="477181" y="42926"/>
                </a:lnTo>
                <a:lnTo>
                  <a:pt x="917871" y="41063"/>
                </a:lnTo>
                <a:lnTo>
                  <a:pt x="917448" y="154178"/>
                </a:lnTo>
                <a:close/>
                <a:moveTo>
                  <a:pt x="29633" y="44789"/>
                </a:moveTo>
                <a:lnTo>
                  <a:pt x="469985" y="42926"/>
                </a:lnTo>
                <a:lnTo>
                  <a:pt x="469561" y="155702"/>
                </a:lnTo>
                <a:lnTo>
                  <a:pt x="468207" y="530098"/>
                </a:lnTo>
                <a:lnTo>
                  <a:pt x="248920" y="530945"/>
                </a:lnTo>
                <a:lnTo>
                  <a:pt x="27771" y="531791"/>
                </a:lnTo>
                <a:lnTo>
                  <a:pt x="29633" y="44789"/>
                </a:lnTo>
                <a:close/>
                <a:moveTo>
                  <a:pt x="27771" y="538480"/>
                </a:moveTo>
                <a:lnTo>
                  <a:pt x="248920" y="537633"/>
                </a:lnTo>
                <a:lnTo>
                  <a:pt x="468207" y="536787"/>
                </a:lnTo>
                <a:lnTo>
                  <a:pt x="467445" y="754888"/>
                </a:lnTo>
                <a:lnTo>
                  <a:pt x="466429" y="1024128"/>
                </a:lnTo>
                <a:lnTo>
                  <a:pt x="25908" y="1025737"/>
                </a:lnTo>
                <a:lnTo>
                  <a:pt x="27771" y="538565"/>
                </a:lnTo>
                <a:close/>
                <a:moveTo>
                  <a:pt x="24045" y="1519767"/>
                </a:moveTo>
                <a:lnTo>
                  <a:pt x="25908" y="1032425"/>
                </a:lnTo>
                <a:lnTo>
                  <a:pt x="466429" y="1030817"/>
                </a:lnTo>
                <a:lnTo>
                  <a:pt x="464650" y="1518328"/>
                </a:lnTo>
                <a:lnTo>
                  <a:pt x="245279" y="1519089"/>
                </a:lnTo>
                <a:lnTo>
                  <a:pt x="24045" y="1519851"/>
                </a:lnTo>
                <a:close/>
                <a:moveTo>
                  <a:pt x="24045" y="1526455"/>
                </a:moveTo>
                <a:lnTo>
                  <a:pt x="245279" y="1525693"/>
                </a:lnTo>
                <a:lnTo>
                  <a:pt x="464650" y="1524932"/>
                </a:lnTo>
                <a:lnTo>
                  <a:pt x="463127" y="1935396"/>
                </a:lnTo>
                <a:lnTo>
                  <a:pt x="462873" y="2012611"/>
                </a:lnTo>
                <a:lnTo>
                  <a:pt x="243417" y="2013289"/>
                </a:lnTo>
                <a:lnTo>
                  <a:pt x="22183" y="2013966"/>
                </a:lnTo>
                <a:lnTo>
                  <a:pt x="24045" y="1526455"/>
                </a:lnTo>
                <a:close/>
                <a:moveTo>
                  <a:pt x="22183" y="2020655"/>
                </a:moveTo>
                <a:lnTo>
                  <a:pt x="243417" y="2019978"/>
                </a:lnTo>
                <a:lnTo>
                  <a:pt x="462873" y="2019300"/>
                </a:lnTo>
                <a:lnTo>
                  <a:pt x="461095" y="2507234"/>
                </a:lnTo>
                <a:lnTo>
                  <a:pt x="241638" y="2507827"/>
                </a:lnTo>
                <a:lnTo>
                  <a:pt x="20320" y="2508420"/>
                </a:lnTo>
                <a:lnTo>
                  <a:pt x="22183" y="2020655"/>
                </a:lnTo>
                <a:close/>
                <a:moveTo>
                  <a:pt x="20320" y="2515108"/>
                </a:moveTo>
                <a:lnTo>
                  <a:pt x="461095" y="2513838"/>
                </a:lnTo>
                <a:lnTo>
                  <a:pt x="459317" y="3001942"/>
                </a:lnTo>
                <a:lnTo>
                  <a:pt x="239776" y="3002534"/>
                </a:lnTo>
                <a:lnTo>
                  <a:pt x="18457" y="3003127"/>
                </a:lnTo>
                <a:lnTo>
                  <a:pt x="20320" y="2515193"/>
                </a:lnTo>
                <a:close/>
                <a:moveTo>
                  <a:pt x="16595" y="3497834"/>
                </a:moveTo>
                <a:lnTo>
                  <a:pt x="18457" y="3009731"/>
                </a:lnTo>
                <a:lnTo>
                  <a:pt x="459317" y="3008546"/>
                </a:lnTo>
                <a:lnTo>
                  <a:pt x="458470" y="3252640"/>
                </a:lnTo>
                <a:lnTo>
                  <a:pt x="457623" y="3496818"/>
                </a:lnTo>
                <a:lnTo>
                  <a:pt x="238083" y="3497326"/>
                </a:lnTo>
                <a:lnTo>
                  <a:pt x="16679" y="3497834"/>
                </a:lnTo>
                <a:close/>
                <a:moveTo>
                  <a:pt x="14732" y="3992880"/>
                </a:moveTo>
                <a:lnTo>
                  <a:pt x="16595" y="3504608"/>
                </a:lnTo>
                <a:lnTo>
                  <a:pt x="237998" y="3504015"/>
                </a:lnTo>
                <a:lnTo>
                  <a:pt x="457538" y="3503507"/>
                </a:lnTo>
                <a:lnTo>
                  <a:pt x="456269" y="3860800"/>
                </a:lnTo>
                <a:lnTo>
                  <a:pt x="455761" y="3991949"/>
                </a:lnTo>
                <a:lnTo>
                  <a:pt x="236220" y="3992457"/>
                </a:lnTo>
                <a:lnTo>
                  <a:pt x="14817" y="3992965"/>
                </a:lnTo>
                <a:close/>
                <a:moveTo>
                  <a:pt x="236135" y="3999061"/>
                </a:moveTo>
                <a:lnTo>
                  <a:pt x="455761" y="3998553"/>
                </a:lnTo>
                <a:lnTo>
                  <a:pt x="454999" y="4204801"/>
                </a:lnTo>
                <a:lnTo>
                  <a:pt x="453983" y="4487249"/>
                </a:lnTo>
                <a:lnTo>
                  <a:pt x="339090" y="4487503"/>
                </a:lnTo>
                <a:lnTo>
                  <a:pt x="12869" y="4488096"/>
                </a:lnTo>
                <a:lnTo>
                  <a:pt x="14732" y="3999569"/>
                </a:lnTo>
                <a:lnTo>
                  <a:pt x="236135" y="3999061"/>
                </a:lnTo>
                <a:close/>
                <a:moveTo>
                  <a:pt x="11007" y="4983481"/>
                </a:moveTo>
                <a:lnTo>
                  <a:pt x="12869" y="4494784"/>
                </a:lnTo>
                <a:lnTo>
                  <a:pt x="129201" y="4494531"/>
                </a:lnTo>
                <a:lnTo>
                  <a:pt x="453983" y="4493853"/>
                </a:lnTo>
                <a:lnTo>
                  <a:pt x="452204" y="4982718"/>
                </a:lnTo>
                <a:lnTo>
                  <a:pt x="232579" y="4983057"/>
                </a:lnTo>
                <a:lnTo>
                  <a:pt x="11091" y="4983396"/>
                </a:lnTo>
                <a:close/>
                <a:moveTo>
                  <a:pt x="10922" y="4990084"/>
                </a:moveTo>
                <a:lnTo>
                  <a:pt x="232410" y="4989661"/>
                </a:lnTo>
                <a:lnTo>
                  <a:pt x="452035" y="4989238"/>
                </a:lnTo>
                <a:lnTo>
                  <a:pt x="450765" y="5341282"/>
                </a:lnTo>
                <a:lnTo>
                  <a:pt x="450257" y="5478273"/>
                </a:lnTo>
                <a:lnTo>
                  <a:pt x="230547" y="5478611"/>
                </a:lnTo>
                <a:lnTo>
                  <a:pt x="8975" y="5478950"/>
                </a:lnTo>
                <a:lnTo>
                  <a:pt x="10837" y="4990084"/>
                </a:lnTo>
                <a:close/>
                <a:moveTo>
                  <a:pt x="9059" y="5485723"/>
                </a:moveTo>
                <a:lnTo>
                  <a:pt x="230632" y="5485384"/>
                </a:lnTo>
                <a:lnTo>
                  <a:pt x="450342" y="5485046"/>
                </a:lnTo>
                <a:lnTo>
                  <a:pt x="449834" y="5620767"/>
                </a:lnTo>
                <a:lnTo>
                  <a:pt x="448564" y="5974250"/>
                </a:lnTo>
                <a:lnTo>
                  <a:pt x="7196" y="5974758"/>
                </a:lnTo>
                <a:lnTo>
                  <a:pt x="9059" y="5485723"/>
                </a:lnTo>
                <a:close/>
                <a:moveTo>
                  <a:pt x="456946" y="5622968"/>
                </a:moveTo>
                <a:lnTo>
                  <a:pt x="457454" y="5484961"/>
                </a:lnTo>
                <a:lnTo>
                  <a:pt x="679196" y="5484623"/>
                </a:lnTo>
                <a:lnTo>
                  <a:pt x="899075" y="5484284"/>
                </a:lnTo>
                <a:lnTo>
                  <a:pt x="898567" y="5621021"/>
                </a:lnTo>
                <a:lnTo>
                  <a:pt x="897382" y="5973657"/>
                </a:lnTo>
                <a:lnTo>
                  <a:pt x="455676" y="5974165"/>
                </a:lnTo>
                <a:lnTo>
                  <a:pt x="456946" y="5622883"/>
                </a:lnTo>
                <a:close/>
                <a:moveTo>
                  <a:pt x="905595" y="5623222"/>
                </a:moveTo>
                <a:lnTo>
                  <a:pt x="906103" y="5484284"/>
                </a:lnTo>
                <a:lnTo>
                  <a:pt x="1128014" y="5483945"/>
                </a:lnTo>
                <a:lnTo>
                  <a:pt x="1347978" y="5483607"/>
                </a:lnTo>
                <a:lnTo>
                  <a:pt x="1347555" y="5621105"/>
                </a:lnTo>
                <a:lnTo>
                  <a:pt x="1346369" y="5973149"/>
                </a:lnTo>
                <a:lnTo>
                  <a:pt x="904409" y="5973657"/>
                </a:lnTo>
                <a:lnTo>
                  <a:pt x="905595" y="5623222"/>
                </a:lnTo>
                <a:close/>
                <a:moveTo>
                  <a:pt x="1354413" y="5623222"/>
                </a:moveTo>
                <a:lnTo>
                  <a:pt x="1354836" y="5483522"/>
                </a:lnTo>
                <a:lnTo>
                  <a:pt x="1576917" y="5483183"/>
                </a:lnTo>
                <a:lnTo>
                  <a:pt x="1797050" y="5482844"/>
                </a:lnTo>
                <a:lnTo>
                  <a:pt x="1796627" y="5615348"/>
                </a:lnTo>
                <a:lnTo>
                  <a:pt x="1795526" y="5972557"/>
                </a:lnTo>
                <a:lnTo>
                  <a:pt x="1353227" y="5973065"/>
                </a:lnTo>
                <a:lnTo>
                  <a:pt x="1354413" y="5623137"/>
                </a:lnTo>
                <a:close/>
                <a:moveTo>
                  <a:pt x="1803400" y="5617718"/>
                </a:moveTo>
                <a:lnTo>
                  <a:pt x="1803823" y="5482844"/>
                </a:lnTo>
                <a:lnTo>
                  <a:pt x="2026073" y="5482506"/>
                </a:lnTo>
                <a:lnTo>
                  <a:pt x="2246376" y="5482167"/>
                </a:lnTo>
                <a:lnTo>
                  <a:pt x="2245953" y="5617549"/>
                </a:lnTo>
                <a:lnTo>
                  <a:pt x="2244937" y="5972049"/>
                </a:lnTo>
                <a:lnTo>
                  <a:pt x="1802299" y="5972557"/>
                </a:lnTo>
                <a:lnTo>
                  <a:pt x="1803400" y="5617634"/>
                </a:lnTo>
                <a:close/>
                <a:moveTo>
                  <a:pt x="2252641" y="5619750"/>
                </a:moveTo>
                <a:lnTo>
                  <a:pt x="2253065" y="5482167"/>
                </a:lnTo>
                <a:lnTo>
                  <a:pt x="2475484" y="5481829"/>
                </a:lnTo>
                <a:lnTo>
                  <a:pt x="2695956" y="5481490"/>
                </a:lnTo>
                <a:lnTo>
                  <a:pt x="2695617" y="5618142"/>
                </a:lnTo>
                <a:lnTo>
                  <a:pt x="2694601" y="5971541"/>
                </a:lnTo>
                <a:lnTo>
                  <a:pt x="2251710" y="5972049"/>
                </a:lnTo>
                <a:lnTo>
                  <a:pt x="2252726" y="5619750"/>
                </a:lnTo>
                <a:close/>
                <a:moveTo>
                  <a:pt x="2701967" y="5620343"/>
                </a:moveTo>
                <a:lnTo>
                  <a:pt x="2702390" y="5481490"/>
                </a:lnTo>
                <a:lnTo>
                  <a:pt x="2924979" y="5481151"/>
                </a:lnTo>
                <a:lnTo>
                  <a:pt x="3145536" y="5480813"/>
                </a:lnTo>
                <a:lnTo>
                  <a:pt x="3144266" y="5971033"/>
                </a:lnTo>
                <a:lnTo>
                  <a:pt x="2701036" y="5971541"/>
                </a:lnTo>
                <a:lnTo>
                  <a:pt x="2701967" y="5620258"/>
                </a:lnTo>
                <a:close/>
                <a:moveTo>
                  <a:pt x="3151971" y="5480813"/>
                </a:moveTo>
                <a:lnTo>
                  <a:pt x="3374729" y="5480474"/>
                </a:lnTo>
                <a:lnTo>
                  <a:pt x="3595455" y="5480135"/>
                </a:lnTo>
                <a:lnTo>
                  <a:pt x="3594269" y="5970525"/>
                </a:lnTo>
                <a:lnTo>
                  <a:pt x="3150701" y="5971033"/>
                </a:lnTo>
                <a:lnTo>
                  <a:pt x="3151971" y="5480813"/>
                </a:lnTo>
                <a:close/>
                <a:moveTo>
                  <a:pt x="3601720" y="5480135"/>
                </a:moveTo>
                <a:lnTo>
                  <a:pt x="3824648" y="5479797"/>
                </a:lnTo>
                <a:lnTo>
                  <a:pt x="4045543" y="5479458"/>
                </a:lnTo>
                <a:lnTo>
                  <a:pt x="4044442" y="5970017"/>
                </a:lnTo>
                <a:lnTo>
                  <a:pt x="3600619" y="5970525"/>
                </a:lnTo>
                <a:lnTo>
                  <a:pt x="3601805" y="5480135"/>
                </a:lnTo>
                <a:close/>
                <a:moveTo>
                  <a:pt x="4051639" y="5479373"/>
                </a:moveTo>
                <a:lnTo>
                  <a:pt x="4274651" y="5479034"/>
                </a:lnTo>
                <a:lnTo>
                  <a:pt x="4495631" y="5478696"/>
                </a:lnTo>
                <a:lnTo>
                  <a:pt x="4494615" y="5969424"/>
                </a:lnTo>
                <a:lnTo>
                  <a:pt x="4050453" y="5969932"/>
                </a:lnTo>
                <a:lnTo>
                  <a:pt x="4051554" y="5479373"/>
                </a:lnTo>
                <a:close/>
                <a:moveTo>
                  <a:pt x="4501812" y="5478696"/>
                </a:moveTo>
                <a:lnTo>
                  <a:pt x="4724993" y="5478357"/>
                </a:lnTo>
                <a:lnTo>
                  <a:pt x="4946142" y="5478018"/>
                </a:lnTo>
                <a:lnTo>
                  <a:pt x="4945211" y="5968916"/>
                </a:lnTo>
                <a:lnTo>
                  <a:pt x="4500711" y="5969424"/>
                </a:lnTo>
                <a:lnTo>
                  <a:pt x="4501727" y="5478696"/>
                </a:lnTo>
                <a:close/>
                <a:moveTo>
                  <a:pt x="4952154" y="5478018"/>
                </a:moveTo>
                <a:lnTo>
                  <a:pt x="5175504" y="5477680"/>
                </a:lnTo>
                <a:lnTo>
                  <a:pt x="5396823" y="5477341"/>
                </a:lnTo>
                <a:lnTo>
                  <a:pt x="5395976" y="5968408"/>
                </a:lnTo>
                <a:lnTo>
                  <a:pt x="4951222" y="5968916"/>
                </a:lnTo>
                <a:lnTo>
                  <a:pt x="4952154" y="5478018"/>
                </a:lnTo>
                <a:close/>
                <a:moveTo>
                  <a:pt x="5402665" y="5477341"/>
                </a:moveTo>
                <a:lnTo>
                  <a:pt x="5626185" y="5477002"/>
                </a:lnTo>
                <a:lnTo>
                  <a:pt x="5847673" y="5476664"/>
                </a:lnTo>
                <a:lnTo>
                  <a:pt x="5846911" y="5967900"/>
                </a:lnTo>
                <a:lnTo>
                  <a:pt x="5401818" y="5968408"/>
                </a:lnTo>
                <a:lnTo>
                  <a:pt x="5402665" y="5477341"/>
                </a:lnTo>
                <a:close/>
                <a:moveTo>
                  <a:pt x="5853430" y="5476579"/>
                </a:moveTo>
                <a:lnTo>
                  <a:pt x="6077119" y="5476241"/>
                </a:lnTo>
                <a:lnTo>
                  <a:pt x="6298692" y="5475902"/>
                </a:lnTo>
                <a:lnTo>
                  <a:pt x="6298015" y="5967223"/>
                </a:lnTo>
                <a:lnTo>
                  <a:pt x="5852668" y="5967731"/>
                </a:lnTo>
                <a:lnTo>
                  <a:pt x="5853430" y="5476494"/>
                </a:lnTo>
                <a:close/>
                <a:moveTo>
                  <a:pt x="6304280" y="5475902"/>
                </a:moveTo>
                <a:lnTo>
                  <a:pt x="6528138" y="5475563"/>
                </a:lnTo>
                <a:lnTo>
                  <a:pt x="6749881" y="5475225"/>
                </a:lnTo>
                <a:lnTo>
                  <a:pt x="6749288" y="5966715"/>
                </a:lnTo>
                <a:lnTo>
                  <a:pt x="6303602" y="5967223"/>
                </a:lnTo>
                <a:lnTo>
                  <a:pt x="6304280" y="5475902"/>
                </a:lnTo>
                <a:close/>
                <a:moveTo>
                  <a:pt x="6755469" y="5475225"/>
                </a:moveTo>
                <a:lnTo>
                  <a:pt x="6979497" y="5474886"/>
                </a:lnTo>
                <a:lnTo>
                  <a:pt x="7201323" y="5474547"/>
                </a:lnTo>
                <a:lnTo>
                  <a:pt x="7200816" y="5966207"/>
                </a:lnTo>
                <a:lnTo>
                  <a:pt x="6754791" y="5966715"/>
                </a:lnTo>
                <a:lnTo>
                  <a:pt x="6755385" y="5475140"/>
                </a:lnTo>
                <a:close/>
                <a:moveTo>
                  <a:pt x="7206742" y="5474463"/>
                </a:moveTo>
                <a:lnTo>
                  <a:pt x="7430939" y="5474124"/>
                </a:lnTo>
                <a:lnTo>
                  <a:pt x="7652936" y="5473785"/>
                </a:lnTo>
                <a:lnTo>
                  <a:pt x="7652512" y="5965614"/>
                </a:lnTo>
                <a:lnTo>
                  <a:pt x="7206235" y="5966122"/>
                </a:lnTo>
                <a:lnTo>
                  <a:pt x="7206742" y="5474463"/>
                </a:lnTo>
                <a:close/>
                <a:moveTo>
                  <a:pt x="7658269" y="5473785"/>
                </a:moveTo>
                <a:lnTo>
                  <a:pt x="7882636" y="5473447"/>
                </a:lnTo>
                <a:lnTo>
                  <a:pt x="8104802" y="5473108"/>
                </a:lnTo>
                <a:lnTo>
                  <a:pt x="8104463" y="5965106"/>
                </a:lnTo>
                <a:lnTo>
                  <a:pt x="7657846" y="5965614"/>
                </a:lnTo>
                <a:lnTo>
                  <a:pt x="7658269" y="5473785"/>
                </a:lnTo>
                <a:close/>
                <a:moveTo>
                  <a:pt x="8109966" y="5473108"/>
                </a:moveTo>
                <a:lnTo>
                  <a:pt x="8334503" y="5472769"/>
                </a:lnTo>
                <a:lnTo>
                  <a:pt x="8556752" y="5472431"/>
                </a:lnTo>
                <a:lnTo>
                  <a:pt x="8556498" y="5964598"/>
                </a:lnTo>
                <a:lnTo>
                  <a:pt x="8109627" y="5965106"/>
                </a:lnTo>
                <a:lnTo>
                  <a:pt x="8109966" y="5473108"/>
                </a:lnTo>
                <a:close/>
                <a:moveTo>
                  <a:pt x="8561832" y="5472431"/>
                </a:moveTo>
                <a:lnTo>
                  <a:pt x="8786537" y="5472092"/>
                </a:lnTo>
                <a:lnTo>
                  <a:pt x="9008956" y="5471753"/>
                </a:lnTo>
                <a:lnTo>
                  <a:pt x="9008787" y="5964090"/>
                </a:lnTo>
                <a:lnTo>
                  <a:pt x="8561578" y="5964598"/>
                </a:lnTo>
                <a:lnTo>
                  <a:pt x="8561832" y="5472431"/>
                </a:lnTo>
                <a:close/>
                <a:moveTo>
                  <a:pt x="9461246" y="5963497"/>
                </a:moveTo>
                <a:lnTo>
                  <a:pt x="9013783" y="5964005"/>
                </a:lnTo>
                <a:lnTo>
                  <a:pt x="9013952" y="5471668"/>
                </a:lnTo>
                <a:lnTo>
                  <a:pt x="9238827" y="5471330"/>
                </a:lnTo>
                <a:lnTo>
                  <a:pt x="9461416" y="5470991"/>
                </a:lnTo>
                <a:lnTo>
                  <a:pt x="9461416" y="5963497"/>
                </a:lnTo>
                <a:close/>
                <a:moveTo>
                  <a:pt x="9461416" y="4973236"/>
                </a:moveTo>
                <a:lnTo>
                  <a:pt x="9461416" y="5465573"/>
                </a:lnTo>
                <a:cubicBezTo>
                  <a:pt x="9461416" y="5465573"/>
                  <a:pt x="9238827" y="5465911"/>
                  <a:pt x="9238827" y="5465911"/>
                </a:cubicBezTo>
                <a:lnTo>
                  <a:pt x="9013952" y="5466250"/>
                </a:lnTo>
                <a:lnTo>
                  <a:pt x="9014121" y="4974083"/>
                </a:lnTo>
                <a:lnTo>
                  <a:pt x="9238911" y="4973659"/>
                </a:lnTo>
                <a:lnTo>
                  <a:pt x="9461416" y="4973236"/>
                </a:lnTo>
                <a:close/>
                <a:moveTo>
                  <a:pt x="9461669" y="3480901"/>
                </a:moveTo>
                <a:lnTo>
                  <a:pt x="9461669" y="3972645"/>
                </a:lnTo>
                <a:cubicBezTo>
                  <a:pt x="9461669" y="3972645"/>
                  <a:pt x="9014460" y="3973576"/>
                  <a:pt x="9014460" y="3973576"/>
                </a:cubicBezTo>
                <a:lnTo>
                  <a:pt x="9014460" y="3767498"/>
                </a:lnTo>
                <a:cubicBezTo>
                  <a:pt x="9014460" y="3767498"/>
                  <a:pt x="9014629" y="3482002"/>
                  <a:pt x="9014629" y="3482002"/>
                </a:cubicBezTo>
                <a:lnTo>
                  <a:pt x="9239335" y="3481409"/>
                </a:lnTo>
                <a:lnTo>
                  <a:pt x="9461753" y="3480816"/>
                </a:lnTo>
                <a:close/>
                <a:moveTo>
                  <a:pt x="9014799" y="2979590"/>
                </a:moveTo>
                <a:lnTo>
                  <a:pt x="9014968" y="2488354"/>
                </a:lnTo>
                <a:lnTo>
                  <a:pt x="9410446" y="2487168"/>
                </a:lnTo>
                <a:lnTo>
                  <a:pt x="9461838" y="2486999"/>
                </a:lnTo>
                <a:lnTo>
                  <a:pt x="9461838" y="2978404"/>
                </a:lnTo>
                <a:cubicBezTo>
                  <a:pt x="9461838" y="2978404"/>
                  <a:pt x="9239419" y="2978997"/>
                  <a:pt x="9239419" y="2978997"/>
                </a:cubicBezTo>
                <a:lnTo>
                  <a:pt x="9014799" y="2979590"/>
                </a:lnTo>
                <a:close/>
                <a:moveTo>
                  <a:pt x="9461838" y="2481496"/>
                </a:moveTo>
                <a:lnTo>
                  <a:pt x="9014968" y="2482766"/>
                </a:lnTo>
                <a:lnTo>
                  <a:pt x="9014968" y="2142152"/>
                </a:lnTo>
                <a:cubicBezTo>
                  <a:pt x="9014968" y="2142152"/>
                  <a:pt x="9015137" y="1991784"/>
                  <a:pt x="9015137" y="1991784"/>
                </a:cubicBezTo>
                <a:lnTo>
                  <a:pt x="9239673" y="1991022"/>
                </a:lnTo>
                <a:lnTo>
                  <a:pt x="9461923" y="1990344"/>
                </a:lnTo>
                <a:lnTo>
                  <a:pt x="9461923" y="2481496"/>
                </a:lnTo>
                <a:close/>
                <a:moveTo>
                  <a:pt x="9015137" y="1986196"/>
                </a:moveTo>
                <a:lnTo>
                  <a:pt x="9015137" y="1714246"/>
                </a:lnTo>
                <a:cubicBezTo>
                  <a:pt x="9015137" y="1714246"/>
                  <a:pt x="9015306" y="1495383"/>
                  <a:pt x="9015306" y="1495383"/>
                </a:cubicBezTo>
                <a:lnTo>
                  <a:pt x="9462008" y="1493859"/>
                </a:lnTo>
                <a:lnTo>
                  <a:pt x="9462008" y="1984841"/>
                </a:lnTo>
                <a:cubicBezTo>
                  <a:pt x="9462008" y="1984841"/>
                  <a:pt x="9239673" y="1985518"/>
                  <a:pt x="9239673" y="1985518"/>
                </a:cubicBezTo>
                <a:lnTo>
                  <a:pt x="9015137" y="1986196"/>
                </a:lnTo>
                <a:close/>
                <a:moveTo>
                  <a:pt x="9462008" y="1488355"/>
                </a:moveTo>
                <a:lnTo>
                  <a:pt x="9015306" y="1489880"/>
                </a:lnTo>
                <a:lnTo>
                  <a:pt x="9015476" y="999236"/>
                </a:lnTo>
                <a:lnTo>
                  <a:pt x="9462092" y="997627"/>
                </a:lnTo>
                <a:lnTo>
                  <a:pt x="9462092" y="1488440"/>
                </a:lnTo>
                <a:close/>
              </a:path>
            </a:pathLst>
          </a:custGeom>
          <a:solidFill>
            <a:schemeClr val="accent2">
              <a:alpha val="15000"/>
            </a:schemeClr>
          </a:solidFill>
          <a:ln w="0" cap="flat">
            <a:noFill/>
            <a:prstDash val="solid"/>
            <a:miter/>
          </a:ln>
        </p:spPr>
        <p:txBody>
          <a:bodyPr rtlCol="0" anchor="ctr"/>
          <a:lstStyle/>
          <a:p>
            <a:endParaRPr lang="en-IN"/>
          </a:p>
        </p:txBody>
      </p:sp>
      <p:sp>
        <p:nvSpPr>
          <p:cNvPr id="2" name="Title 1">
            <a:extLst>
              <a:ext uri="{FF2B5EF4-FFF2-40B4-BE49-F238E27FC236}">
                <a16:creationId xmlns:a16="http://schemas.microsoft.com/office/drawing/2014/main" id="{66749170-CC53-575A-310F-5CB996019E99}"/>
              </a:ext>
            </a:extLst>
          </p:cNvPr>
          <p:cNvSpPr>
            <a:spLocks noGrp="1"/>
          </p:cNvSpPr>
          <p:nvPr>
            <p:ph type="title"/>
          </p:nvPr>
        </p:nvSpPr>
        <p:spPr>
          <a:xfrm>
            <a:off x="642173" y="108000"/>
            <a:ext cx="10907654" cy="770400"/>
          </a:xfrm>
          <a:prstGeom prst="rect">
            <a:avLst/>
          </a:prstGeom>
        </p:spPr>
        <p:txBody>
          <a:bodyPr anchor="ctr"/>
          <a:lstStyle>
            <a:lvl1pPr algn="ctr">
              <a:defRPr sz="3600">
                <a:solidFill>
                  <a:schemeClr val="bg1"/>
                </a:solidFill>
                <a:latin typeface="Abel" panose="02000506030000020004" pitchFamily="2" charset="0"/>
              </a:defRPr>
            </a:lvl1pPr>
          </a:lstStyle>
          <a:p>
            <a:r>
              <a:rPr lang="en-GB" dirty="0"/>
              <a:t>Click to edit Master title style</a:t>
            </a:r>
            <a:endParaRPr lang="en-US" dirty="0"/>
          </a:p>
        </p:txBody>
      </p:sp>
      <p:sp>
        <p:nvSpPr>
          <p:cNvPr id="3" name="Text Placeholder 3">
            <a:extLst>
              <a:ext uri="{FF2B5EF4-FFF2-40B4-BE49-F238E27FC236}">
                <a16:creationId xmlns:a16="http://schemas.microsoft.com/office/drawing/2014/main" id="{4AD90DA9-848E-357B-D3F1-7FE8240187F9}"/>
              </a:ext>
            </a:extLst>
          </p:cNvPr>
          <p:cNvSpPr>
            <a:spLocks noGrp="1"/>
          </p:cNvSpPr>
          <p:nvPr>
            <p:ph type="body" sz="quarter" idx="10"/>
          </p:nvPr>
        </p:nvSpPr>
        <p:spPr>
          <a:xfrm>
            <a:off x="2607600" y="1354359"/>
            <a:ext cx="6976800" cy="3471863"/>
          </a:xfrm>
          <a:prstGeom prst="rect">
            <a:avLst/>
          </a:prstGeom>
        </p:spPr>
        <p:txBody>
          <a:bodyPr/>
          <a:lstStyle>
            <a:lvl1pPr>
              <a:defRPr>
                <a:solidFill>
                  <a:schemeClr val="bg1"/>
                </a:solidFill>
                <a:latin typeface="Abel" panose="02000506030000020004" pitchFamily="2" charset="0"/>
              </a:defRPr>
            </a:lvl1pPr>
            <a:lvl2pPr>
              <a:defRPr>
                <a:solidFill>
                  <a:schemeClr val="bg1"/>
                </a:solidFill>
                <a:latin typeface="Abel" panose="02000506030000020004" pitchFamily="2" charset="0"/>
              </a:defRPr>
            </a:lvl2pPr>
            <a:lvl3pPr>
              <a:defRPr>
                <a:solidFill>
                  <a:schemeClr val="bg1"/>
                </a:solidFill>
                <a:latin typeface="Abel" panose="02000506030000020004" pitchFamily="2" charset="0"/>
              </a:defRPr>
            </a:lvl3pPr>
            <a:lvl4pPr>
              <a:defRPr>
                <a:solidFill>
                  <a:schemeClr val="bg1"/>
                </a:solidFill>
                <a:latin typeface="Abel" panose="02000506030000020004" pitchFamily="2" charset="0"/>
              </a:defRPr>
            </a:lvl4pPr>
            <a:lvl5pPr>
              <a:defRPr>
                <a:solidFill>
                  <a:schemeClr val="bg1"/>
                </a:solidFill>
                <a:latin typeface="Abel" panose="02000506030000020004"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grpSp>
        <p:nvGrpSpPr>
          <p:cNvPr id="65" name="Group 64">
            <a:extLst>
              <a:ext uri="{FF2B5EF4-FFF2-40B4-BE49-F238E27FC236}">
                <a16:creationId xmlns:a16="http://schemas.microsoft.com/office/drawing/2014/main" id="{1827CEF6-390B-30B7-6167-7E60F8AE9CD9}"/>
              </a:ext>
            </a:extLst>
          </p:cNvPr>
          <p:cNvGrpSpPr/>
          <p:nvPr userDrawn="1"/>
        </p:nvGrpSpPr>
        <p:grpSpPr>
          <a:xfrm>
            <a:off x="21675" y="5907993"/>
            <a:ext cx="2015843" cy="942841"/>
            <a:chOff x="21675" y="5648054"/>
            <a:chExt cx="2571610" cy="1202781"/>
          </a:xfrm>
          <a:solidFill>
            <a:schemeClr val="accent1">
              <a:alpha val="60000"/>
            </a:schemeClr>
          </a:solidFill>
        </p:grpSpPr>
        <p:sp>
          <p:nvSpPr>
            <p:cNvPr id="4" name="Freeform: Shape 3">
              <a:extLst>
                <a:ext uri="{FF2B5EF4-FFF2-40B4-BE49-F238E27FC236}">
                  <a16:creationId xmlns:a16="http://schemas.microsoft.com/office/drawing/2014/main" id="{F4EF4466-BB38-0FBF-3263-594AE8A3432C}"/>
                </a:ext>
              </a:extLst>
            </p:cNvPr>
            <p:cNvSpPr/>
            <p:nvPr userDrawn="1"/>
          </p:nvSpPr>
          <p:spPr bwMode="auto">
            <a:xfrm flipH="1">
              <a:off x="21675" y="5648054"/>
              <a:ext cx="2571610" cy="1202781"/>
            </a:xfrm>
            <a:custGeom>
              <a:avLst/>
              <a:gdLst>
                <a:gd name="connsiteX0" fmla="*/ 719303 w 2858954"/>
                <a:gd name="connsiteY0" fmla="*/ 692549 h 1337176"/>
                <a:gd name="connsiteX1" fmla="*/ 719093 w 2858954"/>
                <a:gd name="connsiteY1" fmla="*/ 692327 h 1337176"/>
                <a:gd name="connsiteX2" fmla="*/ 725143 w 2858954"/>
                <a:gd name="connsiteY2" fmla="*/ 692549 h 1337176"/>
                <a:gd name="connsiteX3" fmla="*/ 2055749 w 2858954"/>
                <a:gd name="connsiteY3" fmla="*/ 694090 h 1337176"/>
                <a:gd name="connsiteX4" fmla="*/ 2011824 w 2858954"/>
                <a:gd name="connsiteY4" fmla="*/ 693807 h 1337176"/>
                <a:gd name="connsiteX5" fmla="*/ 2011972 w 2858954"/>
                <a:gd name="connsiteY5" fmla="*/ 693681 h 1337176"/>
                <a:gd name="connsiteX6" fmla="*/ 2055298 w 2858954"/>
                <a:gd name="connsiteY6" fmla="*/ 693681 h 1337176"/>
                <a:gd name="connsiteX7" fmla="*/ 0 w 2858954"/>
                <a:gd name="connsiteY7" fmla="*/ 1337176 h 1337176"/>
                <a:gd name="connsiteX8" fmla="*/ 292248 w 2858954"/>
                <a:gd name="connsiteY8" fmla="*/ 1298398 h 1337176"/>
                <a:gd name="connsiteX9" fmla="*/ 88188 w 2858954"/>
                <a:gd name="connsiteY9" fmla="*/ 1269839 h 1337176"/>
                <a:gd name="connsiteX10" fmla="*/ 145971 w 2858954"/>
                <a:gd name="connsiteY10" fmla="*/ 1223510 h 1337176"/>
                <a:gd name="connsiteX11" fmla="*/ 232882 w 2858954"/>
                <a:gd name="connsiteY11" fmla="*/ 1151393 h 1337176"/>
                <a:gd name="connsiteX12" fmla="*/ 606735 w 2858954"/>
                <a:gd name="connsiteY12" fmla="*/ 830674 h 1337176"/>
                <a:gd name="connsiteX13" fmla="*/ 738105 w 2858954"/>
                <a:gd name="connsiteY13" fmla="*/ 715950 h 1337176"/>
                <a:gd name="connsiteX14" fmla="*/ 738252 w 2858954"/>
                <a:gd name="connsiteY14" fmla="*/ 716010 h 1337176"/>
                <a:gd name="connsiteX15" fmla="*/ 740604 w 2858954"/>
                <a:gd name="connsiteY15" fmla="*/ 715055 h 1337176"/>
                <a:gd name="connsiteX16" fmla="*/ 860326 w 2858954"/>
                <a:gd name="connsiteY16" fmla="*/ 841553 h 1337176"/>
                <a:gd name="connsiteX17" fmla="*/ 1013033 w 2858954"/>
                <a:gd name="connsiteY17" fmla="*/ 1001990 h 1337176"/>
                <a:gd name="connsiteX18" fmla="*/ 1036230 w 2858954"/>
                <a:gd name="connsiteY18" fmla="*/ 1026245 h 1337176"/>
                <a:gd name="connsiteX19" fmla="*/ 1061824 w 2858954"/>
                <a:gd name="connsiteY19" fmla="*/ 1003965 h 1337176"/>
                <a:gd name="connsiteX20" fmla="*/ 1449114 w 2858954"/>
                <a:gd name="connsiteY20" fmla="*/ 665323 h 1337176"/>
                <a:gd name="connsiteX21" fmla="*/ 1685759 w 2858954"/>
                <a:gd name="connsiteY21" fmla="*/ 456602 h 1337176"/>
                <a:gd name="connsiteX22" fmla="*/ 1684796 w 2858954"/>
                <a:gd name="connsiteY22" fmla="*/ 455751 h 1337176"/>
                <a:gd name="connsiteX23" fmla="*/ 1688365 w 2858954"/>
                <a:gd name="connsiteY23" fmla="*/ 454304 h 1337176"/>
                <a:gd name="connsiteX24" fmla="*/ 1685759 w 2858954"/>
                <a:gd name="connsiteY24" fmla="*/ 456602 h 1337176"/>
                <a:gd name="connsiteX25" fmla="*/ 1841975 w 2858954"/>
                <a:gd name="connsiteY25" fmla="*/ 594597 h 1337176"/>
                <a:gd name="connsiteX26" fmla="*/ 2011613 w 2858954"/>
                <a:gd name="connsiteY26" fmla="*/ 743585 h 1337176"/>
                <a:gd name="connsiteX27" fmla="*/ 2033822 w 2858954"/>
                <a:gd name="connsiteY27" fmla="*/ 763045 h 1337176"/>
                <a:gd name="connsiteX28" fmla="*/ 2055467 w 2858954"/>
                <a:gd name="connsiteY28" fmla="*/ 743867 h 1337176"/>
                <a:gd name="connsiteX29" fmla="*/ 2642572 w 2858954"/>
                <a:gd name="connsiteY29" fmla="*/ 214930 h 1337176"/>
                <a:gd name="connsiteX30" fmla="*/ 2858744 w 2858954"/>
                <a:gd name="connsiteY30" fmla="*/ 309 h 1337176"/>
                <a:gd name="connsiteX31" fmla="*/ 2616414 w 2858954"/>
                <a:gd name="connsiteY31" fmla="*/ 184965 h 1337176"/>
                <a:gd name="connsiteX32" fmla="*/ 2189279 w 2858954"/>
                <a:gd name="connsiteY32" fmla="*/ 542626 h 1337176"/>
                <a:gd name="connsiteX33" fmla="*/ 2035933 w 2858954"/>
                <a:gd name="connsiteY33" fmla="*/ 673268 h 1337176"/>
                <a:gd name="connsiteX34" fmla="*/ 2030206 w 2858954"/>
                <a:gd name="connsiteY34" fmla="*/ 670944 h 1337176"/>
                <a:gd name="connsiteX35" fmla="*/ 1888420 w 2858954"/>
                <a:gd name="connsiteY35" fmla="*/ 542466 h 1337176"/>
                <a:gd name="connsiteX36" fmla="*/ 1709775 w 2858954"/>
                <a:gd name="connsiteY36" fmla="*/ 381536 h 1337176"/>
                <a:gd name="connsiteX37" fmla="*/ 1686015 w 2858954"/>
                <a:gd name="connsiteY37" fmla="*/ 360243 h 1337176"/>
                <a:gd name="connsiteX38" fmla="*/ 1661901 w 2858954"/>
                <a:gd name="connsiteY38" fmla="*/ 381395 h 1337176"/>
                <a:gd name="connsiteX39" fmla="*/ 1400606 w 2858954"/>
                <a:gd name="connsiteY39" fmla="*/ 610258 h 1337176"/>
                <a:gd name="connsiteX40" fmla="*/ 1202501 w 2858954"/>
                <a:gd name="connsiteY40" fmla="*/ 784858 h 1337176"/>
                <a:gd name="connsiteX41" fmla="*/ 1043405 w 2858954"/>
                <a:gd name="connsiteY41" fmla="*/ 925842 h 1337176"/>
                <a:gd name="connsiteX42" fmla="*/ 1037732 w 2858954"/>
                <a:gd name="connsiteY42" fmla="*/ 921356 h 1337176"/>
                <a:gd name="connsiteX43" fmla="*/ 1035071 w 2858954"/>
                <a:gd name="connsiteY43" fmla="*/ 923460 h 1337176"/>
                <a:gd name="connsiteX44" fmla="*/ 909037 w 2858954"/>
                <a:gd name="connsiteY44" fmla="*/ 794534 h 1337176"/>
                <a:gd name="connsiteX45" fmla="*/ 764992 w 2858954"/>
                <a:gd name="connsiteY45" fmla="*/ 648049 h 1337176"/>
                <a:gd name="connsiteX46" fmla="*/ 743136 w 2858954"/>
                <a:gd name="connsiteY46" fmla="*/ 625910 h 1337176"/>
                <a:gd name="connsiteX47" fmla="*/ 720714 w 2858954"/>
                <a:gd name="connsiteY47" fmla="*/ 646427 h 1337176"/>
                <a:gd name="connsiteX48" fmla="*/ 207923 w 2858954"/>
                <a:gd name="connsiteY48" fmla="*/ 1123543 h 1337176"/>
                <a:gd name="connsiteX49" fmla="*/ 126686 w 2858954"/>
                <a:gd name="connsiteY49" fmla="*/ 1202034 h 1337176"/>
                <a:gd name="connsiteX50" fmla="*/ 78758 w 2858954"/>
                <a:gd name="connsiteY50" fmla="*/ 1249937 h 1337176"/>
                <a:gd name="connsiteX51" fmla="*/ 59507 w 2858954"/>
                <a:gd name="connsiteY51" fmla="*/ 1059029 h 1337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2858954" h="1337176">
                  <a:moveTo>
                    <a:pt x="719303" y="692549"/>
                  </a:moveTo>
                  <a:lnTo>
                    <a:pt x="719093" y="692327"/>
                  </a:lnTo>
                  <a:lnTo>
                    <a:pt x="725143" y="692549"/>
                  </a:lnTo>
                  <a:close/>
                  <a:moveTo>
                    <a:pt x="2055749" y="694090"/>
                  </a:moveTo>
                  <a:lnTo>
                    <a:pt x="2011824" y="693807"/>
                  </a:lnTo>
                  <a:lnTo>
                    <a:pt x="2011972" y="693681"/>
                  </a:lnTo>
                  <a:lnTo>
                    <a:pt x="2055298" y="693681"/>
                  </a:lnTo>
                  <a:close/>
                  <a:moveTo>
                    <a:pt x="0" y="1337176"/>
                  </a:moveTo>
                  <a:lnTo>
                    <a:pt x="292248" y="1298398"/>
                  </a:lnTo>
                  <a:lnTo>
                    <a:pt x="88188" y="1269839"/>
                  </a:lnTo>
                  <a:lnTo>
                    <a:pt x="145971" y="1223510"/>
                  </a:lnTo>
                  <a:cubicBezTo>
                    <a:pt x="171418" y="1202695"/>
                    <a:pt x="200485" y="1178573"/>
                    <a:pt x="232882" y="1151393"/>
                  </a:cubicBezTo>
                  <a:cubicBezTo>
                    <a:pt x="330075" y="1069800"/>
                    <a:pt x="457290" y="960683"/>
                    <a:pt x="606735" y="830674"/>
                  </a:cubicBezTo>
                  <a:lnTo>
                    <a:pt x="738105" y="715950"/>
                  </a:lnTo>
                  <a:lnTo>
                    <a:pt x="738252" y="716010"/>
                  </a:lnTo>
                  <a:lnTo>
                    <a:pt x="740604" y="715055"/>
                  </a:lnTo>
                  <a:lnTo>
                    <a:pt x="860326" y="841553"/>
                  </a:lnTo>
                  <a:cubicBezTo>
                    <a:pt x="909477" y="893340"/>
                    <a:pt x="960541" y="946995"/>
                    <a:pt x="1013033" y="1001990"/>
                  </a:cubicBezTo>
                  <a:lnTo>
                    <a:pt x="1036230" y="1026245"/>
                  </a:lnTo>
                  <a:lnTo>
                    <a:pt x="1061824" y="1003965"/>
                  </a:lnTo>
                  <a:cubicBezTo>
                    <a:pt x="1183517" y="898205"/>
                    <a:pt x="1314306" y="783844"/>
                    <a:pt x="1449114" y="665323"/>
                  </a:cubicBezTo>
                  <a:lnTo>
                    <a:pt x="1685759" y="456602"/>
                  </a:lnTo>
                  <a:lnTo>
                    <a:pt x="1684796" y="455751"/>
                  </a:lnTo>
                  <a:lnTo>
                    <a:pt x="1688365" y="454304"/>
                  </a:lnTo>
                  <a:lnTo>
                    <a:pt x="1685759" y="456602"/>
                  </a:lnTo>
                  <a:lnTo>
                    <a:pt x="1841975" y="594597"/>
                  </a:lnTo>
                  <a:cubicBezTo>
                    <a:pt x="1900389" y="646057"/>
                    <a:pt x="1957041" y="695817"/>
                    <a:pt x="2011613" y="743585"/>
                  </a:cubicBezTo>
                  <a:lnTo>
                    <a:pt x="2033822" y="763045"/>
                  </a:lnTo>
                  <a:lnTo>
                    <a:pt x="2055467" y="743867"/>
                  </a:lnTo>
                  <a:cubicBezTo>
                    <a:pt x="2297938" y="528823"/>
                    <a:pt x="2501208" y="345719"/>
                    <a:pt x="2642572" y="214930"/>
                  </a:cubicBezTo>
                  <a:cubicBezTo>
                    <a:pt x="2784007" y="84212"/>
                    <a:pt x="2863610" y="5809"/>
                    <a:pt x="2858744" y="309"/>
                  </a:cubicBezTo>
                  <a:cubicBezTo>
                    <a:pt x="2853950" y="-5190"/>
                    <a:pt x="2765394" y="62848"/>
                    <a:pt x="2616414" y="184965"/>
                  </a:cubicBezTo>
                  <a:cubicBezTo>
                    <a:pt x="2504732" y="276553"/>
                    <a:pt x="2359063" y="398519"/>
                    <a:pt x="2189279" y="542626"/>
                  </a:cubicBezTo>
                  <a:lnTo>
                    <a:pt x="2035933" y="673268"/>
                  </a:lnTo>
                  <a:lnTo>
                    <a:pt x="2030206" y="670944"/>
                  </a:lnTo>
                  <a:lnTo>
                    <a:pt x="1888420" y="542466"/>
                  </a:lnTo>
                  <a:cubicBezTo>
                    <a:pt x="1830658" y="490274"/>
                    <a:pt x="1771010" y="436531"/>
                    <a:pt x="1709775" y="381536"/>
                  </a:cubicBezTo>
                  <a:lnTo>
                    <a:pt x="1686015" y="360243"/>
                  </a:lnTo>
                  <a:lnTo>
                    <a:pt x="1661901" y="381395"/>
                  </a:lnTo>
                  <a:cubicBezTo>
                    <a:pt x="1577365" y="455426"/>
                    <a:pt x="1489937" y="531996"/>
                    <a:pt x="1400606" y="610258"/>
                  </a:cubicBezTo>
                  <a:cubicBezTo>
                    <a:pt x="1333202" y="669518"/>
                    <a:pt x="1266961" y="727897"/>
                    <a:pt x="1202501" y="784858"/>
                  </a:cubicBezTo>
                  <a:lnTo>
                    <a:pt x="1043405" y="925842"/>
                  </a:lnTo>
                  <a:lnTo>
                    <a:pt x="1037732" y="921356"/>
                  </a:lnTo>
                  <a:lnTo>
                    <a:pt x="1035071" y="923460"/>
                  </a:lnTo>
                  <a:lnTo>
                    <a:pt x="909037" y="794534"/>
                  </a:lnTo>
                  <a:cubicBezTo>
                    <a:pt x="859048" y="743550"/>
                    <a:pt x="810857" y="694548"/>
                    <a:pt x="764992" y="648049"/>
                  </a:cubicBezTo>
                  <a:lnTo>
                    <a:pt x="743136" y="625910"/>
                  </a:lnTo>
                  <a:lnTo>
                    <a:pt x="720714" y="646427"/>
                  </a:lnTo>
                  <a:cubicBezTo>
                    <a:pt x="507081" y="842012"/>
                    <a:pt x="330181" y="1006573"/>
                    <a:pt x="207923" y="1123543"/>
                  </a:cubicBezTo>
                  <a:cubicBezTo>
                    <a:pt x="177341" y="1152768"/>
                    <a:pt x="150170" y="1179018"/>
                    <a:pt x="126686" y="1202034"/>
                  </a:cubicBezTo>
                  <a:lnTo>
                    <a:pt x="78758" y="1249937"/>
                  </a:lnTo>
                  <a:lnTo>
                    <a:pt x="59507" y="1059029"/>
                  </a:lnTo>
                  <a:close/>
                </a:path>
              </a:pathLst>
            </a:custGeom>
            <a:grpFill/>
            <a:ln>
              <a:noFill/>
            </a:ln>
          </p:spPr>
          <p:txBody>
            <a:bodyPr vert="horz" wrap="square" lIns="91440" tIns="45720" rIns="91440" bIns="45720" numCol="1" rtlCol="0" anchor="t" anchorCtr="0" compatLnSpc="1">
              <a:prstTxWarp prst="textNoShape">
                <a:avLst/>
              </a:prstTxWarp>
              <a:noAutofit/>
            </a:bodyPr>
            <a:lstStyle/>
            <a:p>
              <a:pPr algn="ctr"/>
              <a:endParaRPr lang="en-IN"/>
            </a:p>
          </p:txBody>
        </p:sp>
        <p:grpSp>
          <p:nvGrpSpPr>
            <p:cNvPr id="5" name="Graphic 4">
              <a:extLst>
                <a:ext uri="{FF2B5EF4-FFF2-40B4-BE49-F238E27FC236}">
                  <a16:creationId xmlns:a16="http://schemas.microsoft.com/office/drawing/2014/main" id="{A9AD28F9-9048-0240-92C5-453D7D373917}"/>
                </a:ext>
              </a:extLst>
            </p:cNvPr>
            <p:cNvGrpSpPr/>
            <p:nvPr userDrawn="1"/>
          </p:nvGrpSpPr>
          <p:grpSpPr>
            <a:xfrm>
              <a:off x="1483424" y="5972830"/>
              <a:ext cx="134030" cy="317964"/>
              <a:chOff x="6929055" y="2130265"/>
              <a:chExt cx="214122" cy="507968"/>
            </a:xfrm>
            <a:grpFill/>
          </p:grpSpPr>
          <p:sp>
            <p:nvSpPr>
              <p:cNvPr id="6" name="Freeform: Shape 5">
                <a:extLst>
                  <a:ext uri="{FF2B5EF4-FFF2-40B4-BE49-F238E27FC236}">
                    <a16:creationId xmlns:a16="http://schemas.microsoft.com/office/drawing/2014/main" id="{9A876708-FB21-8F4C-0C2C-4C22F58FA8B2}"/>
                  </a:ext>
                </a:extLst>
              </p:cNvPr>
              <p:cNvSpPr/>
              <p:nvPr/>
            </p:nvSpPr>
            <p:spPr>
              <a:xfrm>
                <a:off x="6929055" y="2503169"/>
                <a:ext cx="214122" cy="135064"/>
              </a:xfrm>
              <a:custGeom>
                <a:avLst/>
                <a:gdLst>
                  <a:gd name="connsiteX0" fmla="*/ 214122 w 214122"/>
                  <a:gd name="connsiteY0" fmla="*/ 0 h 135064"/>
                  <a:gd name="connsiteX1" fmla="*/ 106013 w 214122"/>
                  <a:gd name="connsiteY1" fmla="*/ 135064 h 135064"/>
                  <a:gd name="connsiteX2" fmla="*/ 0 w 214122"/>
                  <a:gd name="connsiteY2" fmla="*/ 0 h 135064"/>
                  <a:gd name="connsiteX3" fmla="*/ 214122 w 214122"/>
                  <a:gd name="connsiteY3" fmla="*/ 0 h 135064"/>
                </a:gdLst>
                <a:ahLst/>
                <a:cxnLst>
                  <a:cxn ang="0">
                    <a:pos x="connsiteX0" y="connsiteY0"/>
                  </a:cxn>
                  <a:cxn ang="0">
                    <a:pos x="connsiteX1" y="connsiteY1"/>
                  </a:cxn>
                  <a:cxn ang="0">
                    <a:pos x="connsiteX2" y="connsiteY2"/>
                  </a:cxn>
                  <a:cxn ang="0">
                    <a:pos x="connsiteX3" y="connsiteY3"/>
                  </a:cxn>
                </a:cxnLst>
                <a:rect l="l" t="t" r="r" b="b"/>
                <a:pathLst>
                  <a:path w="214122" h="135064">
                    <a:moveTo>
                      <a:pt x="214122" y="0"/>
                    </a:moveTo>
                    <a:lnTo>
                      <a:pt x="106013" y="135064"/>
                    </a:lnTo>
                    <a:lnTo>
                      <a:pt x="0" y="0"/>
                    </a:lnTo>
                    <a:lnTo>
                      <a:pt x="214122" y="0"/>
                    </a:lnTo>
                    <a:close/>
                  </a:path>
                </a:pathLst>
              </a:custGeom>
              <a:grpFill/>
              <a:ln w="0"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7ECA55D8-81C9-3B44-910F-AFCC41335E9F}"/>
                  </a:ext>
                </a:extLst>
              </p:cNvPr>
              <p:cNvSpPr/>
              <p:nvPr/>
            </p:nvSpPr>
            <p:spPr>
              <a:xfrm rot="10800000">
                <a:off x="6986301" y="2130265"/>
                <a:ext cx="97536" cy="394430"/>
              </a:xfrm>
              <a:custGeom>
                <a:avLst/>
                <a:gdLst>
                  <a:gd name="connsiteX0" fmla="*/ 0 w 97536"/>
                  <a:gd name="connsiteY0" fmla="*/ 0 h 394430"/>
                  <a:gd name="connsiteX1" fmla="*/ 97536 w 97536"/>
                  <a:gd name="connsiteY1" fmla="*/ 0 h 394430"/>
                  <a:gd name="connsiteX2" fmla="*/ 97536 w 97536"/>
                  <a:gd name="connsiteY2" fmla="*/ 394430 h 394430"/>
                  <a:gd name="connsiteX3" fmla="*/ 0 w 97536"/>
                  <a:gd name="connsiteY3" fmla="*/ 394430 h 394430"/>
                </a:gdLst>
                <a:ahLst/>
                <a:cxnLst>
                  <a:cxn ang="0">
                    <a:pos x="connsiteX0" y="connsiteY0"/>
                  </a:cxn>
                  <a:cxn ang="0">
                    <a:pos x="connsiteX1" y="connsiteY1"/>
                  </a:cxn>
                  <a:cxn ang="0">
                    <a:pos x="connsiteX2" y="connsiteY2"/>
                  </a:cxn>
                  <a:cxn ang="0">
                    <a:pos x="connsiteX3" y="connsiteY3"/>
                  </a:cxn>
                </a:cxnLst>
                <a:rect l="l" t="t" r="r" b="b"/>
                <a:pathLst>
                  <a:path w="97536" h="394430">
                    <a:moveTo>
                      <a:pt x="0" y="0"/>
                    </a:moveTo>
                    <a:lnTo>
                      <a:pt x="97536" y="0"/>
                    </a:lnTo>
                    <a:lnTo>
                      <a:pt x="97536" y="394430"/>
                    </a:lnTo>
                    <a:lnTo>
                      <a:pt x="0" y="394430"/>
                    </a:lnTo>
                    <a:close/>
                  </a:path>
                </a:pathLst>
              </a:custGeom>
              <a:grpFill/>
              <a:ln w="0" cap="flat">
                <a:noFill/>
                <a:prstDash val="solid"/>
                <a:miter/>
              </a:ln>
            </p:spPr>
            <p:txBody>
              <a:bodyPr rtlCol="0" anchor="ctr"/>
              <a:lstStyle/>
              <a:p>
                <a:endParaRPr lang="en-US"/>
              </a:p>
            </p:txBody>
          </p:sp>
        </p:grpSp>
        <p:grpSp>
          <p:nvGrpSpPr>
            <p:cNvPr id="8" name="Graphic 4">
              <a:extLst>
                <a:ext uri="{FF2B5EF4-FFF2-40B4-BE49-F238E27FC236}">
                  <a16:creationId xmlns:a16="http://schemas.microsoft.com/office/drawing/2014/main" id="{39835B7A-35CB-0653-EF66-3BF6D52AF7EC}"/>
                </a:ext>
              </a:extLst>
            </p:cNvPr>
            <p:cNvGrpSpPr/>
            <p:nvPr userDrawn="1"/>
          </p:nvGrpSpPr>
          <p:grpSpPr>
            <a:xfrm>
              <a:off x="350621" y="6208351"/>
              <a:ext cx="152752" cy="362323"/>
              <a:chOff x="3333940" y="2905505"/>
              <a:chExt cx="244030" cy="578834"/>
            </a:xfrm>
            <a:grpFill/>
          </p:grpSpPr>
          <p:sp>
            <p:nvSpPr>
              <p:cNvPr id="10" name="Freeform: Shape 9">
                <a:extLst>
                  <a:ext uri="{FF2B5EF4-FFF2-40B4-BE49-F238E27FC236}">
                    <a16:creationId xmlns:a16="http://schemas.microsoft.com/office/drawing/2014/main" id="{8C1E5BB6-8A20-BD82-70EF-1D3484B5B60E}"/>
                  </a:ext>
                </a:extLst>
              </p:cNvPr>
              <p:cNvSpPr/>
              <p:nvPr/>
            </p:nvSpPr>
            <p:spPr>
              <a:xfrm>
                <a:off x="3333940" y="3330511"/>
                <a:ext cx="244030" cy="153828"/>
              </a:xfrm>
              <a:custGeom>
                <a:avLst/>
                <a:gdLst>
                  <a:gd name="connsiteX0" fmla="*/ 244030 w 244030"/>
                  <a:gd name="connsiteY0" fmla="*/ 0 h 153828"/>
                  <a:gd name="connsiteX1" fmla="*/ 120872 w 244030"/>
                  <a:gd name="connsiteY1" fmla="*/ 153829 h 153828"/>
                  <a:gd name="connsiteX2" fmla="*/ 0 w 244030"/>
                  <a:gd name="connsiteY2" fmla="*/ 0 h 153828"/>
                  <a:gd name="connsiteX3" fmla="*/ 244030 w 244030"/>
                  <a:gd name="connsiteY3" fmla="*/ 0 h 153828"/>
                </a:gdLst>
                <a:ahLst/>
                <a:cxnLst>
                  <a:cxn ang="0">
                    <a:pos x="connsiteX0" y="connsiteY0"/>
                  </a:cxn>
                  <a:cxn ang="0">
                    <a:pos x="connsiteX1" y="connsiteY1"/>
                  </a:cxn>
                  <a:cxn ang="0">
                    <a:pos x="connsiteX2" y="connsiteY2"/>
                  </a:cxn>
                  <a:cxn ang="0">
                    <a:pos x="connsiteX3" y="connsiteY3"/>
                  </a:cxn>
                </a:cxnLst>
                <a:rect l="l" t="t" r="r" b="b"/>
                <a:pathLst>
                  <a:path w="244030" h="153828">
                    <a:moveTo>
                      <a:pt x="244030" y="0"/>
                    </a:moveTo>
                    <a:lnTo>
                      <a:pt x="120872" y="153829"/>
                    </a:lnTo>
                    <a:lnTo>
                      <a:pt x="0" y="0"/>
                    </a:lnTo>
                    <a:lnTo>
                      <a:pt x="244030" y="0"/>
                    </a:lnTo>
                    <a:close/>
                  </a:path>
                </a:pathLst>
              </a:custGeom>
              <a:grpFill/>
              <a:ln w="0"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67ABE73A-3B09-C1E6-AF18-D12D43176CD5}"/>
                  </a:ext>
                </a:extLst>
              </p:cNvPr>
              <p:cNvSpPr/>
              <p:nvPr/>
            </p:nvSpPr>
            <p:spPr>
              <a:xfrm rot="10800000">
                <a:off x="3399186" y="2905505"/>
                <a:ext cx="111156" cy="449484"/>
              </a:xfrm>
              <a:custGeom>
                <a:avLst/>
                <a:gdLst>
                  <a:gd name="connsiteX0" fmla="*/ 0 w 111156"/>
                  <a:gd name="connsiteY0" fmla="*/ 0 h 449484"/>
                  <a:gd name="connsiteX1" fmla="*/ 111157 w 111156"/>
                  <a:gd name="connsiteY1" fmla="*/ 0 h 449484"/>
                  <a:gd name="connsiteX2" fmla="*/ 111157 w 111156"/>
                  <a:gd name="connsiteY2" fmla="*/ 449485 h 449484"/>
                  <a:gd name="connsiteX3" fmla="*/ 0 w 111156"/>
                  <a:gd name="connsiteY3" fmla="*/ 449485 h 449484"/>
                </a:gdLst>
                <a:ahLst/>
                <a:cxnLst>
                  <a:cxn ang="0">
                    <a:pos x="connsiteX0" y="connsiteY0"/>
                  </a:cxn>
                  <a:cxn ang="0">
                    <a:pos x="connsiteX1" y="connsiteY1"/>
                  </a:cxn>
                  <a:cxn ang="0">
                    <a:pos x="connsiteX2" y="connsiteY2"/>
                  </a:cxn>
                  <a:cxn ang="0">
                    <a:pos x="connsiteX3" y="connsiteY3"/>
                  </a:cxn>
                </a:cxnLst>
                <a:rect l="l" t="t" r="r" b="b"/>
                <a:pathLst>
                  <a:path w="111156" h="449484">
                    <a:moveTo>
                      <a:pt x="0" y="0"/>
                    </a:moveTo>
                    <a:lnTo>
                      <a:pt x="111157" y="0"/>
                    </a:lnTo>
                    <a:lnTo>
                      <a:pt x="111157" y="449485"/>
                    </a:lnTo>
                    <a:lnTo>
                      <a:pt x="0" y="449485"/>
                    </a:lnTo>
                    <a:close/>
                  </a:path>
                </a:pathLst>
              </a:custGeom>
              <a:grpFill/>
              <a:ln w="0" cap="flat">
                <a:noFill/>
                <a:prstDash val="solid"/>
                <a:miter/>
              </a:ln>
            </p:spPr>
            <p:txBody>
              <a:bodyPr rtlCol="0" anchor="ctr"/>
              <a:lstStyle/>
              <a:p>
                <a:endParaRPr lang="en-US"/>
              </a:p>
            </p:txBody>
          </p:sp>
        </p:grpSp>
      </p:grpSp>
      <p:sp>
        <p:nvSpPr>
          <p:cNvPr id="12" name="Freeform: Shape 11">
            <a:extLst>
              <a:ext uri="{FF2B5EF4-FFF2-40B4-BE49-F238E27FC236}">
                <a16:creationId xmlns:a16="http://schemas.microsoft.com/office/drawing/2014/main" id="{3C235A0D-FA29-D9D9-6B44-8C847E0692FD}"/>
              </a:ext>
            </a:extLst>
          </p:cNvPr>
          <p:cNvSpPr/>
          <p:nvPr userDrawn="1"/>
        </p:nvSpPr>
        <p:spPr>
          <a:xfrm rot="1429561">
            <a:off x="228817" y="5421886"/>
            <a:ext cx="1305681" cy="723587"/>
          </a:xfrm>
          <a:custGeom>
            <a:avLst/>
            <a:gdLst>
              <a:gd name="connsiteX0" fmla="*/ 462818 w 1305681"/>
              <a:gd name="connsiteY0" fmla="*/ 518313 h 723587"/>
              <a:gd name="connsiteX1" fmla="*/ 462819 w 1305681"/>
              <a:gd name="connsiteY1" fmla="*/ 518317 h 723587"/>
              <a:gd name="connsiteX2" fmla="*/ 469316 w 1305681"/>
              <a:gd name="connsiteY2" fmla="*/ 516681 h 723587"/>
              <a:gd name="connsiteX3" fmla="*/ 470897 w 1305681"/>
              <a:gd name="connsiteY3" fmla="*/ 516221 h 723587"/>
              <a:gd name="connsiteX4" fmla="*/ 827081 w 1305681"/>
              <a:gd name="connsiteY4" fmla="*/ 7528 h 723587"/>
              <a:gd name="connsiteX5" fmla="*/ 846498 w 1305681"/>
              <a:gd name="connsiteY5" fmla="*/ 19080 h 723587"/>
              <a:gd name="connsiteX6" fmla="*/ 864813 w 1305681"/>
              <a:gd name="connsiteY6" fmla="*/ 32303 h 723587"/>
              <a:gd name="connsiteX7" fmla="*/ 845396 w 1305681"/>
              <a:gd name="connsiteY7" fmla="*/ 20751 h 723587"/>
              <a:gd name="connsiteX8" fmla="*/ 827081 w 1305681"/>
              <a:gd name="connsiteY8" fmla="*/ 7566 h 723587"/>
              <a:gd name="connsiteX9" fmla="*/ 276690 w 1305681"/>
              <a:gd name="connsiteY9" fmla="*/ 83660 h 723587"/>
              <a:gd name="connsiteX10" fmla="*/ 328644 w 1305681"/>
              <a:gd name="connsiteY10" fmla="*/ 64868 h 723587"/>
              <a:gd name="connsiteX11" fmla="*/ 542655 w 1305681"/>
              <a:gd name="connsiteY11" fmla="*/ 63993 h 723587"/>
              <a:gd name="connsiteX12" fmla="*/ 716388 w 1305681"/>
              <a:gd name="connsiteY12" fmla="*/ 6273 h 723587"/>
              <a:gd name="connsiteX13" fmla="*/ 846550 w 1305681"/>
              <a:gd name="connsiteY13" fmla="*/ 25026 h 723587"/>
              <a:gd name="connsiteX14" fmla="*/ 885400 w 1305681"/>
              <a:gd name="connsiteY14" fmla="*/ 44112 h 723587"/>
              <a:gd name="connsiteX15" fmla="*/ 873820 w 1305681"/>
              <a:gd name="connsiteY15" fmla="*/ 36141 h 723587"/>
              <a:gd name="connsiteX16" fmla="*/ 853984 w 1305681"/>
              <a:gd name="connsiteY16" fmla="*/ 16838 h 723587"/>
              <a:gd name="connsiteX17" fmla="*/ 847106 w 1305681"/>
              <a:gd name="connsiteY17" fmla="*/ 7680 h 723587"/>
              <a:gd name="connsiteX18" fmla="*/ 847106 w 1305681"/>
              <a:gd name="connsiteY18" fmla="*/ 7642 h 723587"/>
              <a:gd name="connsiteX19" fmla="*/ 855048 w 1305681"/>
              <a:gd name="connsiteY19" fmla="*/ 15850 h 723587"/>
              <a:gd name="connsiteX20" fmla="*/ 875074 w 1305681"/>
              <a:gd name="connsiteY20" fmla="*/ 34584 h 723587"/>
              <a:gd name="connsiteX21" fmla="*/ 894545 w 1305681"/>
              <a:gd name="connsiteY21" fmla="*/ 48605 h 723587"/>
              <a:gd name="connsiteX22" fmla="*/ 903400 w 1305681"/>
              <a:gd name="connsiteY22" fmla="*/ 52956 h 723587"/>
              <a:gd name="connsiteX23" fmla="*/ 926980 w 1305681"/>
              <a:gd name="connsiteY23" fmla="*/ 66692 h 723587"/>
              <a:gd name="connsiteX24" fmla="*/ 1036595 w 1305681"/>
              <a:gd name="connsiteY24" fmla="*/ 127096 h 723587"/>
              <a:gd name="connsiteX25" fmla="*/ 1038585 w 1305681"/>
              <a:gd name="connsiteY25" fmla="*/ 124832 h 723587"/>
              <a:gd name="connsiteX26" fmla="*/ 1077306 w 1305681"/>
              <a:gd name="connsiteY26" fmla="*/ 130608 h 723587"/>
              <a:gd name="connsiteX27" fmla="*/ 1088378 w 1305681"/>
              <a:gd name="connsiteY27" fmla="*/ 148406 h 723587"/>
              <a:gd name="connsiteX28" fmla="*/ 1090271 w 1305681"/>
              <a:gd name="connsiteY28" fmla="*/ 156674 h 723587"/>
              <a:gd name="connsiteX29" fmla="*/ 1094064 w 1305681"/>
              <a:gd name="connsiteY29" fmla="*/ 158764 h 723587"/>
              <a:gd name="connsiteX30" fmla="*/ 1204187 w 1305681"/>
              <a:gd name="connsiteY30" fmla="*/ 224922 h 723587"/>
              <a:gd name="connsiteX31" fmla="*/ 1220107 w 1305681"/>
              <a:gd name="connsiteY31" fmla="*/ 259463 h 723587"/>
              <a:gd name="connsiteX32" fmla="*/ 1275927 w 1305681"/>
              <a:gd name="connsiteY32" fmla="*/ 282972 h 723587"/>
              <a:gd name="connsiteX33" fmla="*/ 1301767 w 1305681"/>
              <a:gd name="connsiteY33" fmla="*/ 293435 h 723587"/>
              <a:gd name="connsiteX34" fmla="*/ 1301944 w 1305681"/>
              <a:gd name="connsiteY34" fmla="*/ 293930 h 723587"/>
              <a:gd name="connsiteX35" fmla="*/ 1303022 w 1305681"/>
              <a:gd name="connsiteY35" fmla="*/ 294384 h 723587"/>
              <a:gd name="connsiteX36" fmla="*/ 1302908 w 1305681"/>
              <a:gd name="connsiteY36" fmla="*/ 294498 h 723587"/>
              <a:gd name="connsiteX37" fmla="*/ 1305278 w 1305681"/>
              <a:gd name="connsiteY37" fmla="*/ 298118 h 723587"/>
              <a:gd name="connsiteX38" fmla="*/ 1304839 w 1305681"/>
              <a:gd name="connsiteY38" fmla="*/ 302025 h 723587"/>
              <a:gd name="connsiteX39" fmla="*/ 1305681 w 1305681"/>
              <a:gd name="connsiteY39" fmla="*/ 304379 h 723587"/>
              <a:gd name="connsiteX40" fmla="*/ 1288467 w 1305681"/>
              <a:gd name="connsiteY40" fmla="*/ 335652 h 723587"/>
              <a:gd name="connsiteX41" fmla="*/ 1287593 w 1305681"/>
              <a:gd name="connsiteY41" fmla="*/ 335145 h 723587"/>
              <a:gd name="connsiteX42" fmla="*/ 1286483 w 1305681"/>
              <a:gd name="connsiteY42" fmla="*/ 337062 h 723587"/>
              <a:gd name="connsiteX43" fmla="*/ 1270304 w 1305681"/>
              <a:gd name="connsiteY43" fmla="*/ 363239 h 723587"/>
              <a:gd name="connsiteX44" fmla="*/ 1265103 w 1305681"/>
              <a:gd name="connsiteY44" fmla="*/ 363396 h 723587"/>
              <a:gd name="connsiteX45" fmla="*/ 1268101 w 1305681"/>
              <a:gd name="connsiteY45" fmla="*/ 364038 h 723587"/>
              <a:gd name="connsiteX46" fmla="*/ 1258639 w 1305681"/>
              <a:gd name="connsiteY46" fmla="*/ 363430 h 723587"/>
              <a:gd name="connsiteX47" fmla="*/ 1257070 w 1305681"/>
              <a:gd name="connsiteY47" fmla="*/ 363111 h 723587"/>
              <a:gd name="connsiteX48" fmla="*/ 1245277 w 1305681"/>
              <a:gd name="connsiteY48" fmla="*/ 372786 h 723587"/>
              <a:gd name="connsiteX49" fmla="*/ 1199512 w 1305681"/>
              <a:gd name="connsiteY49" fmla="*/ 381440 h 723587"/>
              <a:gd name="connsiteX50" fmla="*/ 1096496 w 1305681"/>
              <a:gd name="connsiteY50" fmla="*/ 425710 h 723587"/>
              <a:gd name="connsiteX51" fmla="*/ 924119 w 1305681"/>
              <a:gd name="connsiteY51" fmla="*/ 402830 h 723587"/>
              <a:gd name="connsiteX52" fmla="*/ 918331 w 1305681"/>
              <a:gd name="connsiteY52" fmla="*/ 403128 h 723587"/>
              <a:gd name="connsiteX53" fmla="*/ 918734 w 1305681"/>
              <a:gd name="connsiteY53" fmla="*/ 404963 h 723587"/>
              <a:gd name="connsiteX54" fmla="*/ 918544 w 1305681"/>
              <a:gd name="connsiteY54" fmla="*/ 405073 h 723587"/>
              <a:gd name="connsiteX55" fmla="*/ 922421 w 1305681"/>
              <a:gd name="connsiteY55" fmla="*/ 423051 h 723587"/>
              <a:gd name="connsiteX56" fmla="*/ 996215 w 1305681"/>
              <a:gd name="connsiteY56" fmla="*/ 487041 h 723587"/>
              <a:gd name="connsiteX57" fmla="*/ 1021448 w 1305681"/>
              <a:gd name="connsiteY57" fmla="*/ 533211 h 723587"/>
              <a:gd name="connsiteX58" fmla="*/ 1040941 w 1305681"/>
              <a:gd name="connsiteY58" fmla="*/ 667690 h 723587"/>
              <a:gd name="connsiteX59" fmla="*/ 1006057 w 1305681"/>
              <a:gd name="connsiteY59" fmla="*/ 684637 h 723587"/>
              <a:gd name="connsiteX60" fmla="*/ 957760 w 1305681"/>
              <a:gd name="connsiteY60" fmla="*/ 614491 h 723587"/>
              <a:gd name="connsiteX61" fmla="*/ 881647 w 1305681"/>
              <a:gd name="connsiteY61" fmla="*/ 596517 h 723587"/>
              <a:gd name="connsiteX62" fmla="*/ 777263 w 1305681"/>
              <a:gd name="connsiteY62" fmla="*/ 530777 h 723587"/>
              <a:gd name="connsiteX63" fmla="*/ 708712 w 1305681"/>
              <a:gd name="connsiteY63" fmla="*/ 619848 h 723587"/>
              <a:gd name="connsiteX64" fmla="*/ 715286 w 1305681"/>
              <a:gd name="connsiteY64" fmla="*/ 677950 h 723587"/>
              <a:gd name="connsiteX65" fmla="*/ 774945 w 1305681"/>
              <a:gd name="connsiteY65" fmla="*/ 699039 h 723587"/>
              <a:gd name="connsiteX66" fmla="*/ 800328 w 1305681"/>
              <a:gd name="connsiteY66" fmla="*/ 723586 h 723587"/>
              <a:gd name="connsiteX67" fmla="*/ 647115 w 1305681"/>
              <a:gd name="connsiteY67" fmla="*/ 723587 h 723587"/>
              <a:gd name="connsiteX68" fmla="*/ 621199 w 1305681"/>
              <a:gd name="connsiteY68" fmla="*/ 709147 h 723587"/>
              <a:gd name="connsiteX69" fmla="*/ 559755 w 1305681"/>
              <a:gd name="connsiteY69" fmla="*/ 609930 h 723587"/>
              <a:gd name="connsiteX70" fmla="*/ 568280 w 1305681"/>
              <a:gd name="connsiteY70" fmla="*/ 495336 h 723587"/>
              <a:gd name="connsiteX71" fmla="*/ 567887 w 1305681"/>
              <a:gd name="connsiteY71" fmla="*/ 496959 h 723587"/>
              <a:gd name="connsiteX72" fmla="*/ 567165 w 1305681"/>
              <a:gd name="connsiteY72" fmla="*/ 499809 h 723587"/>
              <a:gd name="connsiteX73" fmla="*/ 566861 w 1305681"/>
              <a:gd name="connsiteY73" fmla="*/ 500759 h 723587"/>
              <a:gd name="connsiteX74" fmla="*/ 566975 w 1305681"/>
              <a:gd name="connsiteY74" fmla="*/ 499771 h 723587"/>
              <a:gd name="connsiteX75" fmla="*/ 567507 w 1305681"/>
              <a:gd name="connsiteY75" fmla="*/ 496883 h 723587"/>
              <a:gd name="connsiteX76" fmla="*/ 568536 w 1305681"/>
              <a:gd name="connsiteY76" fmla="*/ 491893 h 723587"/>
              <a:gd name="connsiteX77" fmla="*/ 568607 w 1305681"/>
              <a:gd name="connsiteY77" fmla="*/ 490937 h 723587"/>
              <a:gd name="connsiteX78" fmla="*/ 564066 w 1305681"/>
              <a:gd name="connsiteY78" fmla="*/ 492092 h 723587"/>
              <a:gd name="connsiteX79" fmla="*/ 476420 w 1305681"/>
              <a:gd name="connsiteY79" fmla="*/ 514791 h 723587"/>
              <a:gd name="connsiteX80" fmla="*/ 474826 w 1305681"/>
              <a:gd name="connsiteY80" fmla="*/ 515503 h 723587"/>
              <a:gd name="connsiteX81" fmla="*/ 469544 w 1305681"/>
              <a:gd name="connsiteY81" fmla="*/ 517403 h 723587"/>
              <a:gd name="connsiteX82" fmla="*/ 463113 w 1305681"/>
              <a:gd name="connsiteY82" fmla="*/ 519226 h 723587"/>
              <a:gd name="connsiteX83" fmla="*/ 466884 w 1305681"/>
              <a:gd name="connsiteY83" fmla="*/ 532640 h 723587"/>
              <a:gd name="connsiteX84" fmla="*/ 466848 w 1305681"/>
              <a:gd name="connsiteY84" fmla="*/ 532653 h 723587"/>
              <a:gd name="connsiteX85" fmla="*/ 499032 w 1305681"/>
              <a:gd name="connsiteY85" fmla="*/ 647170 h 723587"/>
              <a:gd name="connsiteX86" fmla="*/ 540185 w 1305681"/>
              <a:gd name="connsiteY86" fmla="*/ 653896 h 723587"/>
              <a:gd name="connsiteX87" fmla="*/ 574955 w 1305681"/>
              <a:gd name="connsiteY87" fmla="*/ 678862 h 723587"/>
              <a:gd name="connsiteX88" fmla="*/ 406390 w 1305681"/>
              <a:gd name="connsiteY88" fmla="*/ 721991 h 723587"/>
              <a:gd name="connsiteX89" fmla="*/ 386516 w 1305681"/>
              <a:gd name="connsiteY89" fmla="*/ 714163 h 723587"/>
              <a:gd name="connsiteX90" fmla="*/ 254583 w 1305681"/>
              <a:gd name="connsiteY90" fmla="*/ 554870 h 723587"/>
              <a:gd name="connsiteX91" fmla="*/ 250507 w 1305681"/>
              <a:gd name="connsiteY91" fmla="*/ 556924 h 723587"/>
              <a:gd name="connsiteX92" fmla="*/ 246222 w 1305681"/>
              <a:gd name="connsiteY92" fmla="*/ 559847 h 723587"/>
              <a:gd name="connsiteX93" fmla="*/ 246298 w 1305681"/>
              <a:gd name="connsiteY93" fmla="*/ 559772 h 723587"/>
              <a:gd name="connsiteX94" fmla="*/ 247970 w 1305681"/>
              <a:gd name="connsiteY94" fmla="*/ 558365 h 723587"/>
              <a:gd name="connsiteX95" fmla="*/ 248577 w 1305681"/>
              <a:gd name="connsiteY95" fmla="*/ 557896 h 723587"/>
              <a:gd name="connsiteX96" fmla="*/ 154530 w 1305681"/>
              <a:gd name="connsiteY96" fmla="*/ 605294 h 723587"/>
              <a:gd name="connsiteX97" fmla="*/ 161599 w 1305681"/>
              <a:gd name="connsiteY97" fmla="*/ 643599 h 723587"/>
              <a:gd name="connsiteX98" fmla="*/ 217686 w 1305681"/>
              <a:gd name="connsiteY98" fmla="*/ 671946 h 723587"/>
              <a:gd name="connsiteX99" fmla="*/ 238432 w 1305681"/>
              <a:gd name="connsiteY99" fmla="*/ 723548 h 723587"/>
              <a:gd name="connsiteX100" fmla="*/ 87196 w 1305681"/>
              <a:gd name="connsiteY100" fmla="*/ 723549 h 723587"/>
              <a:gd name="connsiteX101" fmla="*/ 58240 w 1305681"/>
              <a:gd name="connsiteY101" fmla="*/ 710553 h 723587"/>
              <a:gd name="connsiteX102" fmla="*/ 1355 w 1305681"/>
              <a:gd name="connsiteY102" fmla="*/ 636568 h 723587"/>
              <a:gd name="connsiteX103" fmla="*/ 10362 w 1305681"/>
              <a:gd name="connsiteY103" fmla="*/ 546586 h 723587"/>
              <a:gd name="connsiteX104" fmla="*/ 80888 w 1305681"/>
              <a:gd name="connsiteY104" fmla="*/ 428522 h 723587"/>
              <a:gd name="connsiteX105" fmla="*/ 91180 w 1305681"/>
              <a:gd name="connsiteY105" fmla="*/ 317652 h 723587"/>
              <a:gd name="connsiteX106" fmla="*/ 96688 w 1305681"/>
              <a:gd name="connsiteY106" fmla="*/ 300838 h 723587"/>
              <a:gd name="connsiteX107" fmla="*/ 86303 w 1305681"/>
              <a:gd name="connsiteY107" fmla="*/ 301666 h 723587"/>
              <a:gd name="connsiteX108" fmla="*/ 73289 w 1305681"/>
              <a:gd name="connsiteY108" fmla="*/ 293207 h 723587"/>
              <a:gd name="connsiteX109" fmla="*/ 67436 w 1305681"/>
              <a:gd name="connsiteY109" fmla="*/ 263452 h 723587"/>
              <a:gd name="connsiteX110" fmla="*/ 86474 w 1305681"/>
              <a:gd name="connsiteY110" fmla="*/ 236626 h 723587"/>
              <a:gd name="connsiteX111" fmla="*/ 102922 w 1305681"/>
              <a:gd name="connsiteY111" fmla="*/ 233181 h 723587"/>
              <a:gd name="connsiteX112" fmla="*/ 117361 w 1305681"/>
              <a:gd name="connsiteY112" fmla="*/ 238906 h 723587"/>
              <a:gd name="connsiteX113" fmla="*/ 142061 w 1305681"/>
              <a:gd name="connsiteY113" fmla="*/ 193046 h 723587"/>
              <a:gd name="connsiteX114" fmla="*/ 276690 w 1305681"/>
              <a:gd name="connsiteY114" fmla="*/ 83660 h 723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305681" h="723587">
                <a:moveTo>
                  <a:pt x="462818" y="518313"/>
                </a:moveTo>
                <a:lnTo>
                  <a:pt x="462819" y="518317"/>
                </a:lnTo>
                <a:lnTo>
                  <a:pt x="469316" y="516681"/>
                </a:lnTo>
                <a:lnTo>
                  <a:pt x="470897" y="516221"/>
                </a:lnTo>
                <a:close/>
                <a:moveTo>
                  <a:pt x="827081" y="7528"/>
                </a:moveTo>
                <a:cubicBezTo>
                  <a:pt x="827384" y="7072"/>
                  <a:pt x="836086" y="12240"/>
                  <a:pt x="846498" y="19080"/>
                </a:cubicBezTo>
                <a:cubicBezTo>
                  <a:pt x="856909" y="25919"/>
                  <a:pt x="865117" y="31809"/>
                  <a:pt x="864813" y="32303"/>
                </a:cubicBezTo>
                <a:cubicBezTo>
                  <a:pt x="864509" y="32759"/>
                  <a:pt x="855846" y="27592"/>
                  <a:pt x="845396" y="20751"/>
                </a:cubicBezTo>
                <a:cubicBezTo>
                  <a:pt x="834984" y="13912"/>
                  <a:pt x="826776" y="8022"/>
                  <a:pt x="827081" y="7566"/>
                </a:cubicBezTo>
                <a:close/>
                <a:moveTo>
                  <a:pt x="276690" y="83660"/>
                </a:moveTo>
                <a:cubicBezTo>
                  <a:pt x="306905" y="69944"/>
                  <a:pt x="328644" y="64868"/>
                  <a:pt x="328644" y="64868"/>
                </a:cubicBezTo>
                <a:cubicBezTo>
                  <a:pt x="390734" y="41118"/>
                  <a:pt x="431013" y="62283"/>
                  <a:pt x="542655" y="63993"/>
                </a:cubicBezTo>
                <a:cubicBezTo>
                  <a:pt x="649623" y="65628"/>
                  <a:pt x="650079" y="36825"/>
                  <a:pt x="716388" y="6273"/>
                </a:cubicBezTo>
                <a:cubicBezTo>
                  <a:pt x="749542" y="-9003"/>
                  <a:pt x="802190" y="6102"/>
                  <a:pt x="846550" y="25026"/>
                </a:cubicBezTo>
                <a:lnTo>
                  <a:pt x="885400" y="44112"/>
                </a:lnTo>
                <a:lnTo>
                  <a:pt x="873820" y="36141"/>
                </a:lnTo>
                <a:cubicBezTo>
                  <a:pt x="865460" y="29264"/>
                  <a:pt x="858582" y="22196"/>
                  <a:pt x="853984" y="16838"/>
                </a:cubicBezTo>
                <a:cubicBezTo>
                  <a:pt x="849386" y="11442"/>
                  <a:pt x="846916" y="7832"/>
                  <a:pt x="847106" y="7680"/>
                </a:cubicBezTo>
                <a:lnTo>
                  <a:pt x="847106" y="7642"/>
                </a:lnTo>
                <a:cubicBezTo>
                  <a:pt x="847334" y="7452"/>
                  <a:pt x="850184" y="10758"/>
                  <a:pt x="855048" y="15850"/>
                </a:cubicBezTo>
                <a:cubicBezTo>
                  <a:pt x="859874" y="20942"/>
                  <a:pt x="866828" y="27781"/>
                  <a:pt x="875074" y="34584"/>
                </a:cubicBezTo>
                <a:lnTo>
                  <a:pt x="894545" y="48605"/>
                </a:lnTo>
                <a:lnTo>
                  <a:pt x="903400" y="52956"/>
                </a:lnTo>
                <a:cubicBezTo>
                  <a:pt x="917963" y="61006"/>
                  <a:pt x="926980" y="66692"/>
                  <a:pt x="926980" y="66692"/>
                </a:cubicBezTo>
                <a:lnTo>
                  <a:pt x="1036595" y="127096"/>
                </a:lnTo>
                <a:lnTo>
                  <a:pt x="1038585" y="124832"/>
                </a:lnTo>
                <a:cubicBezTo>
                  <a:pt x="1050175" y="116662"/>
                  <a:pt x="1067274" y="120576"/>
                  <a:pt x="1077306" y="130608"/>
                </a:cubicBezTo>
                <a:cubicBezTo>
                  <a:pt x="1082322" y="135625"/>
                  <a:pt x="1085874" y="141761"/>
                  <a:pt x="1088378" y="148406"/>
                </a:cubicBezTo>
                <a:lnTo>
                  <a:pt x="1090271" y="156674"/>
                </a:lnTo>
                <a:lnTo>
                  <a:pt x="1094064" y="158764"/>
                </a:lnTo>
                <a:cubicBezTo>
                  <a:pt x="1094064" y="158764"/>
                  <a:pt x="1194762" y="215155"/>
                  <a:pt x="1204187" y="224922"/>
                </a:cubicBezTo>
                <a:cubicBezTo>
                  <a:pt x="1213609" y="234686"/>
                  <a:pt x="1220107" y="259463"/>
                  <a:pt x="1220107" y="259463"/>
                </a:cubicBezTo>
                <a:lnTo>
                  <a:pt x="1275927" y="282972"/>
                </a:lnTo>
                <a:lnTo>
                  <a:pt x="1301767" y="293435"/>
                </a:lnTo>
                <a:lnTo>
                  <a:pt x="1301944" y="293930"/>
                </a:lnTo>
                <a:lnTo>
                  <a:pt x="1303022" y="294384"/>
                </a:lnTo>
                <a:lnTo>
                  <a:pt x="1302908" y="294498"/>
                </a:lnTo>
                <a:cubicBezTo>
                  <a:pt x="1302908" y="294498"/>
                  <a:pt x="1304371" y="295895"/>
                  <a:pt x="1305278" y="298118"/>
                </a:cubicBezTo>
                <a:lnTo>
                  <a:pt x="1304839" y="302025"/>
                </a:lnTo>
                <a:lnTo>
                  <a:pt x="1305681" y="304379"/>
                </a:lnTo>
                <a:cubicBezTo>
                  <a:pt x="1299905" y="315019"/>
                  <a:pt x="1290291" y="334398"/>
                  <a:pt x="1288467" y="335652"/>
                </a:cubicBezTo>
                <a:lnTo>
                  <a:pt x="1287593" y="335145"/>
                </a:lnTo>
                <a:lnTo>
                  <a:pt x="1286483" y="337062"/>
                </a:lnTo>
                <a:cubicBezTo>
                  <a:pt x="1278911" y="350101"/>
                  <a:pt x="1271615" y="362441"/>
                  <a:pt x="1270304" y="363239"/>
                </a:cubicBezTo>
                <a:lnTo>
                  <a:pt x="1265103" y="363396"/>
                </a:lnTo>
                <a:lnTo>
                  <a:pt x="1268101" y="364038"/>
                </a:lnTo>
                <a:cubicBezTo>
                  <a:pt x="1268101" y="364304"/>
                  <a:pt x="1264453" y="364228"/>
                  <a:pt x="1258639" y="363430"/>
                </a:cubicBezTo>
                <a:lnTo>
                  <a:pt x="1257070" y="363111"/>
                </a:lnTo>
                <a:lnTo>
                  <a:pt x="1245277" y="372786"/>
                </a:lnTo>
                <a:cubicBezTo>
                  <a:pt x="1236228" y="377802"/>
                  <a:pt x="1221646" y="382542"/>
                  <a:pt x="1199512" y="381440"/>
                </a:cubicBezTo>
                <a:cubicBezTo>
                  <a:pt x="1155243" y="379237"/>
                  <a:pt x="1096496" y="425710"/>
                  <a:pt x="1096496" y="425710"/>
                </a:cubicBezTo>
                <a:cubicBezTo>
                  <a:pt x="1060819" y="398445"/>
                  <a:pt x="951013" y="401613"/>
                  <a:pt x="924119" y="402830"/>
                </a:cubicBezTo>
                <a:lnTo>
                  <a:pt x="918331" y="403128"/>
                </a:lnTo>
                <a:lnTo>
                  <a:pt x="918734" y="404963"/>
                </a:lnTo>
                <a:lnTo>
                  <a:pt x="918544" y="405073"/>
                </a:lnTo>
                <a:lnTo>
                  <a:pt x="922421" y="423051"/>
                </a:lnTo>
                <a:lnTo>
                  <a:pt x="996215" y="487041"/>
                </a:lnTo>
                <a:cubicBezTo>
                  <a:pt x="1009895" y="498896"/>
                  <a:pt x="1018863" y="515312"/>
                  <a:pt x="1021448" y="533211"/>
                </a:cubicBezTo>
                <a:lnTo>
                  <a:pt x="1040941" y="667690"/>
                </a:lnTo>
                <a:cubicBezTo>
                  <a:pt x="1040712" y="682964"/>
                  <a:pt x="1024487" y="688855"/>
                  <a:pt x="1006057" y="684637"/>
                </a:cubicBezTo>
                <a:cubicBezTo>
                  <a:pt x="978280" y="678292"/>
                  <a:pt x="957760" y="614491"/>
                  <a:pt x="957760" y="614491"/>
                </a:cubicBezTo>
                <a:cubicBezTo>
                  <a:pt x="957760" y="614491"/>
                  <a:pt x="901407" y="602939"/>
                  <a:pt x="881647" y="596517"/>
                </a:cubicBezTo>
                <a:cubicBezTo>
                  <a:pt x="861887" y="590094"/>
                  <a:pt x="777263" y="530777"/>
                  <a:pt x="777263" y="530777"/>
                </a:cubicBezTo>
                <a:lnTo>
                  <a:pt x="708712" y="619848"/>
                </a:lnTo>
                <a:cubicBezTo>
                  <a:pt x="708712" y="619848"/>
                  <a:pt x="705824" y="653782"/>
                  <a:pt x="715286" y="677950"/>
                </a:cubicBezTo>
                <a:cubicBezTo>
                  <a:pt x="719885" y="689729"/>
                  <a:pt x="756668" y="695695"/>
                  <a:pt x="774945" y="699039"/>
                </a:cubicBezTo>
                <a:cubicBezTo>
                  <a:pt x="793223" y="702384"/>
                  <a:pt x="800328" y="723586"/>
                  <a:pt x="800328" y="723586"/>
                </a:cubicBezTo>
                <a:lnTo>
                  <a:pt x="647115" y="723587"/>
                </a:lnTo>
                <a:cubicBezTo>
                  <a:pt x="636552" y="723588"/>
                  <a:pt x="626748" y="718116"/>
                  <a:pt x="621199" y="709147"/>
                </a:cubicBezTo>
                <a:lnTo>
                  <a:pt x="559755" y="609930"/>
                </a:lnTo>
                <a:lnTo>
                  <a:pt x="568280" y="495336"/>
                </a:lnTo>
                <a:lnTo>
                  <a:pt x="567887" y="496959"/>
                </a:lnTo>
                <a:cubicBezTo>
                  <a:pt x="567583" y="498099"/>
                  <a:pt x="567355" y="499049"/>
                  <a:pt x="567165" y="499809"/>
                </a:cubicBezTo>
                <a:cubicBezTo>
                  <a:pt x="566975" y="500455"/>
                  <a:pt x="566861" y="500759"/>
                  <a:pt x="566861" y="500759"/>
                </a:cubicBezTo>
                <a:cubicBezTo>
                  <a:pt x="566861" y="500759"/>
                  <a:pt x="566861" y="500417"/>
                  <a:pt x="566975" y="499771"/>
                </a:cubicBezTo>
                <a:cubicBezTo>
                  <a:pt x="567127" y="499011"/>
                  <a:pt x="567279" y="498061"/>
                  <a:pt x="567507" y="496883"/>
                </a:cubicBezTo>
                <a:lnTo>
                  <a:pt x="568536" y="491893"/>
                </a:lnTo>
                <a:lnTo>
                  <a:pt x="568607" y="490937"/>
                </a:lnTo>
                <a:lnTo>
                  <a:pt x="564066" y="492092"/>
                </a:lnTo>
                <a:lnTo>
                  <a:pt x="476420" y="514791"/>
                </a:lnTo>
                <a:lnTo>
                  <a:pt x="474826" y="515503"/>
                </a:lnTo>
                <a:cubicBezTo>
                  <a:pt x="473420" y="516035"/>
                  <a:pt x="471672" y="516643"/>
                  <a:pt x="469544" y="517403"/>
                </a:cubicBezTo>
                <a:lnTo>
                  <a:pt x="463113" y="519226"/>
                </a:lnTo>
                <a:lnTo>
                  <a:pt x="466884" y="532640"/>
                </a:lnTo>
                <a:lnTo>
                  <a:pt x="466848" y="532653"/>
                </a:lnTo>
                <a:lnTo>
                  <a:pt x="499032" y="647170"/>
                </a:lnTo>
                <a:cubicBezTo>
                  <a:pt x="499032" y="647170"/>
                  <a:pt x="520274" y="655112"/>
                  <a:pt x="540185" y="653896"/>
                </a:cubicBezTo>
                <a:cubicBezTo>
                  <a:pt x="560096" y="652681"/>
                  <a:pt x="593803" y="660813"/>
                  <a:pt x="574955" y="678862"/>
                </a:cubicBezTo>
                <a:cubicBezTo>
                  <a:pt x="558159" y="694974"/>
                  <a:pt x="445605" y="716823"/>
                  <a:pt x="406390" y="721991"/>
                </a:cubicBezTo>
                <a:cubicBezTo>
                  <a:pt x="398866" y="722978"/>
                  <a:pt x="391380" y="720015"/>
                  <a:pt x="386516" y="714163"/>
                </a:cubicBezTo>
                <a:lnTo>
                  <a:pt x="254583" y="554870"/>
                </a:lnTo>
                <a:lnTo>
                  <a:pt x="250507" y="556924"/>
                </a:lnTo>
                <a:lnTo>
                  <a:pt x="246222" y="559847"/>
                </a:lnTo>
                <a:lnTo>
                  <a:pt x="246298" y="559772"/>
                </a:lnTo>
                <a:cubicBezTo>
                  <a:pt x="246298" y="559772"/>
                  <a:pt x="246830" y="559239"/>
                  <a:pt x="247970" y="558365"/>
                </a:cubicBezTo>
                <a:lnTo>
                  <a:pt x="248577" y="557896"/>
                </a:lnTo>
                <a:lnTo>
                  <a:pt x="154530" y="605294"/>
                </a:lnTo>
                <a:lnTo>
                  <a:pt x="161599" y="643599"/>
                </a:lnTo>
                <a:cubicBezTo>
                  <a:pt x="161599" y="643599"/>
                  <a:pt x="188920" y="654694"/>
                  <a:pt x="217686" y="671946"/>
                </a:cubicBezTo>
                <a:cubicBezTo>
                  <a:pt x="246451" y="689159"/>
                  <a:pt x="238432" y="723548"/>
                  <a:pt x="238432" y="723548"/>
                </a:cubicBezTo>
                <a:lnTo>
                  <a:pt x="87196" y="723549"/>
                </a:lnTo>
                <a:cubicBezTo>
                  <a:pt x="76100" y="723548"/>
                  <a:pt x="65573" y="718836"/>
                  <a:pt x="58240" y="710553"/>
                </a:cubicBezTo>
                <a:cubicBezTo>
                  <a:pt x="39507" y="689463"/>
                  <a:pt x="4510" y="648880"/>
                  <a:pt x="1355" y="636568"/>
                </a:cubicBezTo>
                <a:cubicBezTo>
                  <a:pt x="-2977" y="619697"/>
                  <a:pt x="3901" y="570943"/>
                  <a:pt x="10362" y="546586"/>
                </a:cubicBezTo>
                <a:cubicBezTo>
                  <a:pt x="16858" y="522266"/>
                  <a:pt x="80888" y="428522"/>
                  <a:pt x="80888" y="428522"/>
                </a:cubicBezTo>
                <a:cubicBezTo>
                  <a:pt x="80888" y="428522"/>
                  <a:pt x="74647" y="386329"/>
                  <a:pt x="91180" y="317652"/>
                </a:cubicBezTo>
                <a:lnTo>
                  <a:pt x="96688" y="300838"/>
                </a:lnTo>
                <a:lnTo>
                  <a:pt x="86303" y="301666"/>
                </a:lnTo>
                <a:cubicBezTo>
                  <a:pt x="81269" y="300284"/>
                  <a:pt x="76575" y="297291"/>
                  <a:pt x="73289" y="293207"/>
                </a:cubicBezTo>
                <a:cubicBezTo>
                  <a:pt x="66713" y="285075"/>
                  <a:pt x="65270" y="273674"/>
                  <a:pt x="67436" y="263452"/>
                </a:cubicBezTo>
                <a:cubicBezTo>
                  <a:pt x="69792" y="252395"/>
                  <a:pt x="76480" y="241946"/>
                  <a:pt x="86474" y="236626"/>
                </a:cubicBezTo>
                <a:cubicBezTo>
                  <a:pt x="91471" y="233966"/>
                  <a:pt x="97284" y="232777"/>
                  <a:pt x="102922" y="233181"/>
                </a:cubicBezTo>
                <a:lnTo>
                  <a:pt x="117361" y="238906"/>
                </a:lnTo>
                <a:lnTo>
                  <a:pt x="142061" y="193046"/>
                </a:lnTo>
                <a:cubicBezTo>
                  <a:pt x="181050" y="135594"/>
                  <a:pt x="236406" y="101948"/>
                  <a:pt x="276690" y="83660"/>
                </a:cubicBezTo>
                <a:close/>
              </a:path>
            </a:pathLst>
          </a:custGeom>
          <a:solidFill>
            <a:schemeClr val="accent1">
              <a:alpha val="60000"/>
            </a:schemeClr>
          </a:solidFill>
          <a:ln w="0" cap="flat">
            <a:noFill/>
            <a:prstDash val="solid"/>
            <a:miter/>
          </a:ln>
        </p:spPr>
        <p:txBody>
          <a:bodyPr wrap="square" rtlCol="0" anchor="ctr">
            <a:noAutofit/>
          </a:bodyPr>
          <a:lstStyle/>
          <a:p>
            <a:endParaRPr lang="en-US"/>
          </a:p>
        </p:txBody>
      </p:sp>
      <p:grpSp>
        <p:nvGrpSpPr>
          <p:cNvPr id="66" name="Group 65">
            <a:extLst>
              <a:ext uri="{FF2B5EF4-FFF2-40B4-BE49-F238E27FC236}">
                <a16:creationId xmlns:a16="http://schemas.microsoft.com/office/drawing/2014/main" id="{EB9B0EDE-19CE-81F2-F8AE-2B0335151D5D}"/>
              </a:ext>
            </a:extLst>
          </p:cNvPr>
          <p:cNvGrpSpPr/>
          <p:nvPr userDrawn="1"/>
        </p:nvGrpSpPr>
        <p:grpSpPr>
          <a:xfrm>
            <a:off x="10560205" y="5487526"/>
            <a:ext cx="1638298" cy="1370474"/>
            <a:chOff x="9613888" y="4695909"/>
            <a:chExt cx="2584616" cy="2162091"/>
          </a:xfrm>
          <a:solidFill>
            <a:schemeClr val="accent3">
              <a:lumMod val="75000"/>
            </a:schemeClr>
          </a:solidFill>
        </p:grpSpPr>
        <p:sp>
          <p:nvSpPr>
            <p:cNvPr id="57" name="Freeform: Shape 56">
              <a:extLst>
                <a:ext uri="{FF2B5EF4-FFF2-40B4-BE49-F238E27FC236}">
                  <a16:creationId xmlns:a16="http://schemas.microsoft.com/office/drawing/2014/main" id="{C4B68177-C8CE-8640-FB2B-2D2A9AC49893}"/>
                </a:ext>
              </a:extLst>
            </p:cNvPr>
            <p:cNvSpPr/>
            <p:nvPr userDrawn="1"/>
          </p:nvSpPr>
          <p:spPr bwMode="auto">
            <a:xfrm flipV="1">
              <a:off x="9620390" y="5655219"/>
              <a:ext cx="2571610" cy="1202781"/>
            </a:xfrm>
            <a:custGeom>
              <a:avLst/>
              <a:gdLst>
                <a:gd name="connsiteX0" fmla="*/ 719303 w 2858954"/>
                <a:gd name="connsiteY0" fmla="*/ 692549 h 1337176"/>
                <a:gd name="connsiteX1" fmla="*/ 719093 w 2858954"/>
                <a:gd name="connsiteY1" fmla="*/ 692327 h 1337176"/>
                <a:gd name="connsiteX2" fmla="*/ 725143 w 2858954"/>
                <a:gd name="connsiteY2" fmla="*/ 692549 h 1337176"/>
                <a:gd name="connsiteX3" fmla="*/ 2055749 w 2858954"/>
                <a:gd name="connsiteY3" fmla="*/ 694090 h 1337176"/>
                <a:gd name="connsiteX4" fmla="*/ 2011824 w 2858954"/>
                <a:gd name="connsiteY4" fmla="*/ 693807 h 1337176"/>
                <a:gd name="connsiteX5" fmla="*/ 2011972 w 2858954"/>
                <a:gd name="connsiteY5" fmla="*/ 693681 h 1337176"/>
                <a:gd name="connsiteX6" fmla="*/ 2055298 w 2858954"/>
                <a:gd name="connsiteY6" fmla="*/ 693681 h 1337176"/>
                <a:gd name="connsiteX7" fmla="*/ 0 w 2858954"/>
                <a:gd name="connsiteY7" fmla="*/ 1337176 h 1337176"/>
                <a:gd name="connsiteX8" fmla="*/ 292248 w 2858954"/>
                <a:gd name="connsiteY8" fmla="*/ 1298398 h 1337176"/>
                <a:gd name="connsiteX9" fmla="*/ 88188 w 2858954"/>
                <a:gd name="connsiteY9" fmla="*/ 1269839 h 1337176"/>
                <a:gd name="connsiteX10" fmla="*/ 145971 w 2858954"/>
                <a:gd name="connsiteY10" fmla="*/ 1223510 h 1337176"/>
                <a:gd name="connsiteX11" fmla="*/ 232882 w 2858954"/>
                <a:gd name="connsiteY11" fmla="*/ 1151393 h 1337176"/>
                <a:gd name="connsiteX12" fmla="*/ 606735 w 2858954"/>
                <a:gd name="connsiteY12" fmla="*/ 830674 h 1337176"/>
                <a:gd name="connsiteX13" fmla="*/ 738105 w 2858954"/>
                <a:gd name="connsiteY13" fmla="*/ 715950 h 1337176"/>
                <a:gd name="connsiteX14" fmla="*/ 738252 w 2858954"/>
                <a:gd name="connsiteY14" fmla="*/ 716010 h 1337176"/>
                <a:gd name="connsiteX15" fmla="*/ 740604 w 2858954"/>
                <a:gd name="connsiteY15" fmla="*/ 715055 h 1337176"/>
                <a:gd name="connsiteX16" fmla="*/ 860326 w 2858954"/>
                <a:gd name="connsiteY16" fmla="*/ 841553 h 1337176"/>
                <a:gd name="connsiteX17" fmla="*/ 1013033 w 2858954"/>
                <a:gd name="connsiteY17" fmla="*/ 1001990 h 1337176"/>
                <a:gd name="connsiteX18" fmla="*/ 1036230 w 2858954"/>
                <a:gd name="connsiteY18" fmla="*/ 1026245 h 1337176"/>
                <a:gd name="connsiteX19" fmla="*/ 1061824 w 2858954"/>
                <a:gd name="connsiteY19" fmla="*/ 1003965 h 1337176"/>
                <a:gd name="connsiteX20" fmla="*/ 1449114 w 2858954"/>
                <a:gd name="connsiteY20" fmla="*/ 665323 h 1337176"/>
                <a:gd name="connsiteX21" fmla="*/ 1685759 w 2858954"/>
                <a:gd name="connsiteY21" fmla="*/ 456602 h 1337176"/>
                <a:gd name="connsiteX22" fmla="*/ 1684796 w 2858954"/>
                <a:gd name="connsiteY22" fmla="*/ 455751 h 1337176"/>
                <a:gd name="connsiteX23" fmla="*/ 1688365 w 2858954"/>
                <a:gd name="connsiteY23" fmla="*/ 454304 h 1337176"/>
                <a:gd name="connsiteX24" fmla="*/ 1685759 w 2858954"/>
                <a:gd name="connsiteY24" fmla="*/ 456602 h 1337176"/>
                <a:gd name="connsiteX25" fmla="*/ 1841975 w 2858954"/>
                <a:gd name="connsiteY25" fmla="*/ 594597 h 1337176"/>
                <a:gd name="connsiteX26" fmla="*/ 2011613 w 2858954"/>
                <a:gd name="connsiteY26" fmla="*/ 743585 h 1337176"/>
                <a:gd name="connsiteX27" fmla="*/ 2033822 w 2858954"/>
                <a:gd name="connsiteY27" fmla="*/ 763045 h 1337176"/>
                <a:gd name="connsiteX28" fmla="*/ 2055467 w 2858954"/>
                <a:gd name="connsiteY28" fmla="*/ 743867 h 1337176"/>
                <a:gd name="connsiteX29" fmla="*/ 2642572 w 2858954"/>
                <a:gd name="connsiteY29" fmla="*/ 214930 h 1337176"/>
                <a:gd name="connsiteX30" fmla="*/ 2858744 w 2858954"/>
                <a:gd name="connsiteY30" fmla="*/ 309 h 1337176"/>
                <a:gd name="connsiteX31" fmla="*/ 2616414 w 2858954"/>
                <a:gd name="connsiteY31" fmla="*/ 184965 h 1337176"/>
                <a:gd name="connsiteX32" fmla="*/ 2189279 w 2858954"/>
                <a:gd name="connsiteY32" fmla="*/ 542626 h 1337176"/>
                <a:gd name="connsiteX33" fmla="*/ 2035933 w 2858954"/>
                <a:gd name="connsiteY33" fmla="*/ 673268 h 1337176"/>
                <a:gd name="connsiteX34" fmla="*/ 2030206 w 2858954"/>
                <a:gd name="connsiteY34" fmla="*/ 670944 h 1337176"/>
                <a:gd name="connsiteX35" fmla="*/ 1888420 w 2858954"/>
                <a:gd name="connsiteY35" fmla="*/ 542466 h 1337176"/>
                <a:gd name="connsiteX36" fmla="*/ 1709775 w 2858954"/>
                <a:gd name="connsiteY36" fmla="*/ 381536 h 1337176"/>
                <a:gd name="connsiteX37" fmla="*/ 1686015 w 2858954"/>
                <a:gd name="connsiteY37" fmla="*/ 360243 h 1337176"/>
                <a:gd name="connsiteX38" fmla="*/ 1661901 w 2858954"/>
                <a:gd name="connsiteY38" fmla="*/ 381395 h 1337176"/>
                <a:gd name="connsiteX39" fmla="*/ 1400606 w 2858954"/>
                <a:gd name="connsiteY39" fmla="*/ 610258 h 1337176"/>
                <a:gd name="connsiteX40" fmla="*/ 1202501 w 2858954"/>
                <a:gd name="connsiteY40" fmla="*/ 784858 h 1337176"/>
                <a:gd name="connsiteX41" fmla="*/ 1043405 w 2858954"/>
                <a:gd name="connsiteY41" fmla="*/ 925842 h 1337176"/>
                <a:gd name="connsiteX42" fmla="*/ 1037732 w 2858954"/>
                <a:gd name="connsiteY42" fmla="*/ 921356 h 1337176"/>
                <a:gd name="connsiteX43" fmla="*/ 1035071 w 2858954"/>
                <a:gd name="connsiteY43" fmla="*/ 923460 h 1337176"/>
                <a:gd name="connsiteX44" fmla="*/ 909037 w 2858954"/>
                <a:gd name="connsiteY44" fmla="*/ 794534 h 1337176"/>
                <a:gd name="connsiteX45" fmla="*/ 764992 w 2858954"/>
                <a:gd name="connsiteY45" fmla="*/ 648049 h 1337176"/>
                <a:gd name="connsiteX46" fmla="*/ 743136 w 2858954"/>
                <a:gd name="connsiteY46" fmla="*/ 625910 h 1337176"/>
                <a:gd name="connsiteX47" fmla="*/ 720714 w 2858954"/>
                <a:gd name="connsiteY47" fmla="*/ 646427 h 1337176"/>
                <a:gd name="connsiteX48" fmla="*/ 207923 w 2858954"/>
                <a:gd name="connsiteY48" fmla="*/ 1123543 h 1337176"/>
                <a:gd name="connsiteX49" fmla="*/ 126686 w 2858954"/>
                <a:gd name="connsiteY49" fmla="*/ 1202034 h 1337176"/>
                <a:gd name="connsiteX50" fmla="*/ 78758 w 2858954"/>
                <a:gd name="connsiteY50" fmla="*/ 1249937 h 1337176"/>
                <a:gd name="connsiteX51" fmla="*/ 59507 w 2858954"/>
                <a:gd name="connsiteY51" fmla="*/ 1059029 h 1337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2858954" h="1337176">
                  <a:moveTo>
                    <a:pt x="719303" y="692549"/>
                  </a:moveTo>
                  <a:lnTo>
                    <a:pt x="719093" y="692327"/>
                  </a:lnTo>
                  <a:lnTo>
                    <a:pt x="725143" y="692549"/>
                  </a:lnTo>
                  <a:close/>
                  <a:moveTo>
                    <a:pt x="2055749" y="694090"/>
                  </a:moveTo>
                  <a:lnTo>
                    <a:pt x="2011824" y="693807"/>
                  </a:lnTo>
                  <a:lnTo>
                    <a:pt x="2011972" y="693681"/>
                  </a:lnTo>
                  <a:lnTo>
                    <a:pt x="2055298" y="693681"/>
                  </a:lnTo>
                  <a:close/>
                  <a:moveTo>
                    <a:pt x="0" y="1337176"/>
                  </a:moveTo>
                  <a:lnTo>
                    <a:pt x="292248" y="1298398"/>
                  </a:lnTo>
                  <a:lnTo>
                    <a:pt x="88188" y="1269839"/>
                  </a:lnTo>
                  <a:lnTo>
                    <a:pt x="145971" y="1223510"/>
                  </a:lnTo>
                  <a:cubicBezTo>
                    <a:pt x="171418" y="1202695"/>
                    <a:pt x="200485" y="1178573"/>
                    <a:pt x="232882" y="1151393"/>
                  </a:cubicBezTo>
                  <a:cubicBezTo>
                    <a:pt x="330075" y="1069800"/>
                    <a:pt x="457290" y="960683"/>
                    <a:pt x="606735" y="830674"/>
                  </a:cubicBezTo>
                  <a:lnTo>
                    <a:pt x="738105" y="715950"/>
                  </a:lnTo>
                  <a:lnTo>
                    <a:pt x="738252" y="716010"/>
                  </a:lnTo>
                  <a:lnTo>
                    <a:pt x="740604" y="715055"/>
                  </a:lnTo>
                  <a:lnTo>
                    <a:pt x="860326" y="841553"/>
                  </a:lnTo>
                  <a:cubicBezTo>
                    <a:pt x="909477" y="893340"/>
                    <a:pt x="960541" y="946995"/>
                    <a:pt x="1013033" y="1001990"/>
                  </a:cubicBezTo>
                  <a:lnTo>
                    <a:pt x="1036230" y="1026245"/>
                  </a:lnTo>
                  <a:lnTo>
                    <a:pt x="1061824" y="1003965"/>
                  </a:lnTo>
                  <a:cubicBezTo>
                    <a:pt x="1183517" y="898205"/>
                    <a:pt x="1314306" y="783844"/>
                    <a:pt x="1449114" y="665323"/>
                  </a:cubicBezTo>
                  <a:lnTo>
                    <a:pt x="1685759" y="456602"/>
                  </a:lnTo>
                  <a:lnTo>
                    <a:pt x="1684796" y="455751"/>
                  </a:lnTo>
                  <a:lnTo>
                    <a:pt x="1688365" y="454304"/>
                  </a:lnTo>
                  <a:lnTo>
                    <a:pt x="1685759" y="456602"/>
                  </a:lnTo>
                  <a:lnTo>
                    <a:pt x="1841975" y="594597"/>
                  </a:lnTo>
                  <a:cubicBezTo>
                    <a:pt x="1900389" y="646057"/>
                    <a:pt x="1957041" y="695817"/>
                    <a:pt x="2011613" y="743585"/>
                  </a:cubicBezTo>
                  <a:lnTo>
                    <a:pt x="2033822" y="763045"/>
                  </a:lnTo>
                  <a:lnTo>
                    <a:pt x="2055467" y="743867"/>
                  </a:lnTo>
                  <a:cubicBezTo>
                    <a:pt x="2297938" y="528823"/>
                    <a:pt x="2501208" y="345719"/>
                    <a:pt x="2642572" y="214930"/>
                  </a:cubicBezTo>
                  <a:cubicBezTo>
                    <a:pt x="2784007" y="84212"/>
                    <a:pt x="2863610" y="5809"/>
                    <a:pt x="2858744" y="309"/>
                  </a:cubicBezTo>
                  <a:cubicBezTo>
                    <a:pt x="2853950" y="-5190"/>
                    <a:pt x="2765394" y="62848"/>
                    <a:pt x="2616414" y="184965"/>
                  </a:cubicBezTo>
                  <a:cubicBezTo>
                    <a:pt x="2504732" y="276553"/>
                    <a:pt x="2359063" y="398519"/>
                    <a:pt x="2189279" y="542626"/>
                  </a:cubicBezTo>
                  <a:lnTo>
                    <a:pt x="2035933" y="673268"/>
                  </a:lnTo>
                  <a:lnTo>
                    <a:pt x="2030206" y="670944"/>
                  </a:lnTo>
                  <a:lnTo>
                    <a:pt x="1888420" y="542466"/>
                  </a:lnTo>
                  <a:cubicBezTo>
                    <a:pt x="1830658" y="490274"/>
                    <a:pt x="1771010" y="436531"/>
                    <a:pt x="1709775" y="381536"/>
                  </a:cubicBezTo>
                  <a:lnTo>
                    <a:pt x="1686015" y="360243"/>
                  </a:lnTo>
                  <a:lnTo>
                    <a:pt x="1661901" y="381395"/>
                  </a:lnTo>
                  <a:cubicBezTo>
                    <a:pt x="1577365" y="455426"/>
                    <a:pt x="1489937" y="531996"/>
                    <a:pt x="1400606" y="610258"/>
                  </a:cubicBezTo>
                  <a:cubicBezTo>
                    <a:pt x="1333202" y="669518"/>
                    <a:pt x="1266961" y="727897"/>
                    <a:pt x="1202501" y="784858"/>
                  </a:cubicBezTo>
                  <a:lnTo>
                    <a:pt x="1043405" y="925842"/>
                  </a:lnTo>
                  <a:lnTo>
                    <a:pt x="1037732" y="921356"/>
                  </a:lnTo>
                  <a:lnTo>
                    <a:pt x="1035071" y="923460"/>
                  </a:lnTo>
                  <a:lnTo>
                    <a:pt x="909037" y="794534"/>
                  </a:lnTo>
                  <a:cubicBezTo>
                    <a:pt x="859048" y="743550"/>
                    <a:pt x="810857" y="694548"/>
                    <a:pt x="764992" y="648049"/>
                  </a:cubicBezTo>
                  <a:lnTo>
                    <a:pt x="743136" y="625910"/>
                  </a:lnTo>
                  <a:lnTo>
                    <a:pt x="720714" y="646427"/>
                  </a:lnTo>
                  <a:cubicBezTo>
                    <a:pt x="507081" y="842012"/>
                    <a:pt x="330181" y="1006573"/>
                    <a:pt x="207923" y="1123543"/>
                  </a:cubicBezTo>
                  <a:cubicBezTo>
                    <a:pt x="177341" y="1152768"/>
                    <a:pt x="150170" y="1179018"/>
                    <a:pt x="126686" y="1202034"/>
                  </a:cubicBezTo>
                  <a:lnTo>
                    <a:pt x="78758" y="1249937"/>
                  </a:lnTo>
                  <a:lnTo>
                    <a:pt x="59507" y="1059029"/>
                  </a:lnTo>
                  <a:close/>
                </a:path>
              </a:pathLst>
            </a:custGeom>
            <a:grpFill/>
            <a:ln>
              <a:noFill/>
            </a:ln>
          </p:spPr>
          <p:txBody>
            <a:bodyPr vert="horz" wrap="square" lIns="91440" tIns="45720" rIns="91440" bIns="45720" numCol="1" rtlCol="0" anchor="t" anchorCtr="0" compatLnSpc="1">
              <a:prstTxWarp prst="textNoShape">
                <a:avLst/>
              </a:prstTxWarp>
              <a:noAutofit/>
            </a:bodyPr>
            <a:lstStyle/>
            <a:p>
              <a:pPr algn="ctr"/>
              <a:endParaRPr lang="en-IN"/>
            </a:p>
          </p:txBody>
        </p:sp>
        <p:grpSp>
          <p:nvGrpSpPr>
            <p:cNvPr id="58" name="Graphic 4">
              <a:extLst>
                <a:ext uri="{FF2B5EF4-FFF2-40B4-BE49-F238E27FC236}">
                  <a16:creationId xmlns:a16="http://schemas.microsoft.com/office/drawing/2014/main" id="{792C3098-E6F8-27F5-853B-091DFE7301F1}"/>
                </a:ext>
              </a:extLst>
            </p:cNvPr>
            <p:cNvGrpSpPr/>
            <p:nvPr userDrawn="1"/>
          </p:nvGrpSpPr>
          <p:grpSpPr>
            <a:xfrm flipH="1" flipV="1">
              <a:off x="9982450" y="6240696"/>
              <a:ext cx="158498" cy="376009"/>
              <a:chOff x="6929055" y="2130265"/>
              <a:chExt cx="214122" cy="507968"/>
            </a:xfrm>
            <a:grpFill/>
          </p:grpSpPr>
          <p:sp>
            <p:nvSpPr>
              <p:cNvPr id="59" name="Freeform: Shape 58">
                <a:extLst>
                  <a:ext uri="{FF2B5EF4-FFF2-40B4-BE49-F238E27FC236}">
                    <a16:creationId xmlns:a16="http://schemas.microsoft.com/office/drawing/2014/main" id="{97D66774-A214-E746-8178-4166F3E4AB33}"/>
                  </a:ext>
                </a:extLst>
              </p:cNvPr>
              <p:cNvSpPr/>
              <p:nvPr/>
            </p:nvSpPr>
            <p:spPr>
              <a:xfrm>
                <a:off x="6929055" y="2503169"/>
                <a:ext cx="214122" cy="135064"/>
              </a:xfrm>
              <a:custGeom>
                <a:avLst/>
                <a:gdLst>
                  <a:gd name="connsiteX0" fmla="*/ 214122 w 214122"/>
                  <a:gd name="connsiteY0" fmla="*/ 0 h 135064"/>
                  <a:gd name="connsiteX1" fmla="*/ 106013 w 214122"/>
                  <a:gd name="connsiteY1" fmla="*/ 135064 h 135064"/>
                  <a:gd name="connsiteX2" fmla="*/ 0 w 214122"/>
                  <a:gd name="connsiteY2" fmla="*/ 0 h 135064"/>
                  <a:gd name="connsiteX3" fmla="*/ 214122 w 214122"/>
                  <a:gd name="connsiteY3" fmla="*/ 0 h 135064"/>
                </a:gdLst>
                <a:ahLst/>
                <a:cxnLst>
                  <a:cxn ang="0">
                    <a:pos x="connsiteX0" y="connsiteY0"/>
                  </a:cxn>
                  <a:cxn ang="0">
                    <a:pos x="connsiteX1" y="connsiteY1"/>
                  </a:cxn>
                  <a:cxn ang="0">
                    <a:pos x="connsiteX2" y="connsiteY2"/>
                  </a:cxn>
                  <a:cxn ang="0">
                    <a:pos x="connsiteX3" y="connsiteY3"/>
                  </a:cxn>
                </a:cxnLst>
                <a:rect l="l" t="t" r="r" b="b"/>
                <a:pathLst>
                  <a:path w="214122" h="135064">
                    <a:moveTo>
                      <a:pt x="214122" y="0"/>
                    </a:moveTo>
                    <a:lnTo>
                      <a:pt x="106013" y="135064"/>
                    </a:lnTo>
                    <a:lnTo>
                      <a:pt x="0" y="0"/>
                    </a:lnTo>
                    <a:lnTo>
                      <a:pt x="214122" y="0"/>
                    </a:lnTo>
                    <a:close/>
                  </a:path>
                </a:pathLst>
              </a:custGeom>
              <a:grpFill/>
              <a:ln w="0"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656853DD-6335-E70E-FD90-BEB8721AD7E6}"/>
                  </a:ext>
                </a:extLst>
              </p:cNvPr>
              <p:cNvSpPr/>
              <p:nvPr/>
            </p:nvSpPr>
            <p:spPr>
              <a:xfrm rot="10800000">
                <a:off x="6986301" y="2130265"/>
                <a:ext cx="97536" cy="394430"/>
              </a:xfrm>
              <a:custGeom>
                <a:avLst/>
                <a:gdLst>
                  <a:gd name="connsiteX0" fmla="*/ 0 w 97536"/>
                  <a:gd name="connsiteY0" fmla="*/ 0 h 394430"/>
                  <a:gd name="connsiteX1" fmla="*/ 97536 w 97536"/>
                  <a:gd name="connsiteY1" fmla="*/ 0 h 394430"/>
                  <a:gd name="connsiteX2" fmla="*/ 97536 w 97536"/>
                  <a:gd name="connsiteY2" fmla="*/ 394430 h 394430"/>
                  <a:gd name="connsiteX3" fmla="*/ 0 w 97536"/>
                  <a:gd name="connsiteY3" fmla="*/ 394430 h 394430"/>
                </a:gdLst>
                <a:ahLst/>
                <a:cxnLst>
                  <a:cxn ang="0">
                    <a:pos x="connsiteX0" y="connsiteY0"/>
                  </a:cxn>
                  <a:cxn ang="0">
                    <a:pos x="connsiteX1" y="connsiteY1"/>
                  </a:cxn>
                  <a:cxn ang="0">
                    <a:pos x="connsiteX2" y="connsiteY2"/>
                  </a:cxn>
                  <a:cxn ang="0">
                    <a:pos x="connsiteX3" y="connsiteY3"/>
                  </a:cxn>
                </a:cxnLst>
                <a:rect l="l" t="t" r="r" b="b"/>
                <a:pathLst>
                  <a:path w="97536" h="394430">
                    <a:moveTo>
                      <a:pt x="0" y="0"/>
                    </a:moveTo>
                    <a:lnTo>
                      <a:pt x="97536" y="0"/>
                    </a:lnTo>
                    <a:lnTo>
                      <a:pt x="97536" y="394430"/>
                    </a:lnTo>
                    <a:lnTo>
                      <a:pt x="0" y="394430"/>
                    </a:lnTo>
                    <a:close/>
                  </a:path>
                </a:pathLst>
              </a:custGeom>
              <a:grpFill/>
              <a:ln w="0" cap="flat">
                <a:noFill/>
                <a:prstDash val="solid"/>
                <a:miter/>
              </a:ln>
            </p:spPr>
            <p:txBody>
              <a:bodyPr rtlCol="0" anchor="ctr"/>
              <a:lstStyle/>
              <a:p>
                <a:endParaRPr lang="en-US"/>
              </a:p>
            </p:txBody>
          </p:sp>
        </p:grpSp>
        <p:grpSp>
          <p:nvGrpSpPr>
            <p:cNvPr id="61" name="Graphic 4">
              <a:extLst>
                <a:ext uri="{FF2B5EF4-FFF2-40B4-BE49-F238E27FC236}">
                  <a16:creationId xmlns:a16="http://schemas.microsoft.com/office/drawing/2014/main" id="{8379F8F6-F92D-235A-563E-86BBFDC33B4D}"/>
                </a:ext>
              </a:extLst>
            </p:cNvPr>
            <p:cNvGrpSpPr/>
            <p:nvPr userDrawn="1"/>
          </p:nvGrpSpPr>
          <p:grpSpPr>
            <a:xfrm flipH="1" flipV="1">
              <a:off x="11167906" y="5789465"/>
              <a:ext cx="180636" cy="428465"/>
              <a:chOff x="3333940" y="2905505"/>
              <a:chExt cx="244030" cy="578834"/>
            </a:xfrm>
            <a:grpFill/>
          </p:grpSpPr>
          <p:sp>
            <p:nvSpPr>
              <p:cNvPr id="62" name="Freeform: Shape 61">
                <a:extLst>
                  <a:ext uri="{FF2B5EF4-FFF2-40B4-BE49-F238E27FC236}">
                    <a16:creationId xmlns:a16="http://schemas.microsoft.com/office/drawing/2014/main" id="{E016229C-D076-FC95-5602-AA3A76F0A35C}"/>
                  </a:ext>
                </a:extLst>
              </p:cNvPr>
              <p:cNvSpPr/>
              <p:nvPr/>
            </p:nvSpPr>
            <p:spPr>
              <a:xfrm>
                <a:off x="3333940" y="3330511"/>
                <a:ext cx="244030" cy="153828"/>
              </a:xfrm>
              <a:custGeom>
                <a:avLst/>
                <a:gdLst>
                  <a:gd name="connsiteX0" fmla="*/ 244030 w 244030"/>
                  <a:gd name="connsiteY0" fmla="*/ 0 h 153828"/>
                  <a:gd name="connsiteX1" fmla="*/ 120872 w 244030"/>
                  <a:gd name="connsiteY1" fmla="*/ 153829 h 153828"/>
                  <a:gd name="connsiteX2" fmla="*/ 0 w 244030"/>
                  <a:gd name="connsiteY2" fmla="*/ 0 h 153828"/>
                  <a:gd name="connsiteX3" fmla="*/ 244030 w 244030"/>
                  <a:gd name="connsiteY3" fmla="*/ 0 h 153828"/>
                </a:gdLst>
                <a:ahLst/>
                <a:cxnLst>
                  <a:cxn ang="0">
                    <a:pos x="connsiteX0" y="connsiteY0"/>
                  </a:cxn>
                  <a:cxn ang="0">
                    <a:pos x="connsiteX1" y="connsiteY1"/>
                  </a:cxn>
                  <a:cxn ang="0">
                    <a:pos x="connsiteX2" y="connsiteY2"/>
                  </a:cxn>
                  <a:cxn ang="0">
                    <a:pos x="connsiteX3" y="connsiteY3"/>
                  </a:cxn>
                </a:cxnLst>
                <a:rect l="l" t="t" r="r" b="b"/>
                <a:pathLst>
                  <a:path w="244030" h="153828">
                    <a:moveTo>
                      <a:pt x="244030" y="0"/>
                    </a:moveTo>
                    <a:lnTo>
                      <a:pt x="120872" y="153829"/>
                    </a:lnTo>
                    <a:lnTo>
                      <a:pt x="0" y="0"/>
                    </a:lnTo>
                    <a:lnTo>
                      <a:pt x="244030" y="0"/>
                    </a:lnTo>
                    <a:close/>
                  </a:path>
                </a:pathLst>
              </a:custGeom>
              <a:grpFill/>
              <a:ln w="0"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7024E42D-3624-341A-382D-8C8DB5A50AB4}"/>
                  </a:ext>
                </a:extLst>
              </p:cNvPr>
              <p:cNvSpPr/>
              <p:nvPr/>
            </p:nvSpPr>
            <p:spPr>
              <a:xfrm rot="10800000">
                <a:off x="3399186" y="2905505"/>
                <a:ext cx="111156" cy="449484"/>
              </a:xfrm>
              <a:custGeom>
                <a:avLst/>
                <a:gdLst>
                  <a:gd name="connsiteX0" fmla="*/ 0 w 111156"/>
                  <a:gd name="connsiteY0" fmla="*/ 0 h 449484"/>
                  <a:gd name="connsiteX1" fmla="*/ 111157 w 111156"/>
                  <a:gd name="connsiteY1" fmla="*/ 0 h 449484"/>
                  <a:gd name="connsiteX2" fmla="*/ 111157 w 111156"/>
                  <a:gd name="connsiteY2" fmla="*/ 449485 h 449484"/>
                  <a:gd name="connsiteX3" fmla="*/ 0 w 111156"/>
                  <a:gd name="connsiteY3" fmla="*/ 449485 h 449484"/>
                </a:gdLst>
                <a:ahLst/>
                <a:cxnLst>
                  <a:cxn ang="0">
                    <a:pos x="connsiteX0" y="connsiteY0"/>
                  </a:cxn>
                  <a:cxn ang="0">
                    <a:pos x="connsiteX1" y="connsiteY1"/>
                  </a:cxn>
                  <a:cxn ang="0">
                    <a:pos x="connsiteX2" y="connsiteY2"/>
                  </a:cxn>
                  <a:cxn ang="0">
                    <a:pos x="connsiteX3" y="connsiteY3"/>
                  </a:cxn>
                </a:cxnLst>
                <a:rect l="l" t="t" r="r" b="b"/>
                <a:pathLst>
                  <a:path w="111156" h="449484">
                    <a:moveTo>
                      <a:pt x="0" y="0"/>
                    </a:moveTo>
                    <a:lnTo>
                      <a:pt x="111157" y="0"/>
                    </a:lnTo>
                    <a:lnTo>
                      <a:pt x="111157" y="449485"/>
                    </a:lnTo>
                    <a:lnTo>
                      <a:pt x="0" y="449485"/>
                    </a:lnTo>
                    <a:close/>
                  </a:path>
                </a:pathLst>
              </a:custGeom>
              <a:grpFill/>
              <a:ln w="0" cap="flat">
                <a:noFill/>
                <a:prstDash val="solid"/>
                <a:miter/>
              </a:ln>
            </p:spPr>
            <p:txBody>
              <a:bodyPr rtlCol="0" anchor="ctr"/>
              <a:lstStyle/>
              <a:p>
                <a:endParaRPr lang="en-US"/>
              </a:p>
            </p:txBody>
          </p:sp>
        </p:grpSp>
        <p:sp>
          <p:nvSpPr>
            <p:cNvPr id="64" name="Freeform: Shape 63">
              <a:extLst>
                <a:ext uri="{FF2B5EF4-FFF2-40B4-BE49-F238E27FC236}">
                  <a16:creationId xmlns:a16="http://schemas.microsoft.com/office/drawing/2014/main" id="{C9225CF6-0B1B-B7AC-F808-7324061EB373}"/>
                </a:ext>
              </a:extLst>
            </p:cNvPr>
            <p:cNvSpPr/>
            <p:nvPr userDrawn="1"/>
          </p:nvSpPr>
          <p:spPr>
            <a:xfrm rot="441076">
              <a:off x="9613888" y="4695909"/>
              <a:ext cx="2584616" cy="1342930"/>
            </a:xfrm>
            <a:custGeom>
              <a:avLst/>
              <a:gdLst>
                <a:gd name="connsiteX0" fmla="*/ 2788349 w 3491674"/>
                <a:gd name="connsiteY0" fmla="*/ 1139809 h 1814227"/>
                <a:gd name="connsiteX1" fmla="*/ 2878169 w 3491674"/>
                <a:gd name="connsiteY1" fmla="*/ 1159288 h 1814227"/>
                <a:gd name="connsiteX2" fmla="*/ 2913507 w 3491674"/>
                <a:gd name="connsiteY2" fmla="*/ 1226629 h 1814227"/>
                <a:gd name="connsiteX3" fmla="*/ 2923032 w 3491674"/>
                <a:gd name="connsiteY3" fmla="*/ 1342168 h 1814227"/>
                <a:gd name="connsiteX4" fmla="*/ 2901029 w 3491674"/>
                <a:gd name="connsiteY4" fmla="*/ 1454849 h 1814227"/>
                <a:gd name="connsiteX5" fmla="*/ 2765869 w 3491674"/>
                <a:gd name="connsiteY5" fmla="*/ 1685449 h 1814227"/>
                <a:gd name="connsiteX6" fmla="*/ 2735961 w 3491674"/>
                <a:gd name="connsiteY6" fmla="*/ 1723930 h 1814227"/>
                <a:gd name="connsiteX7" fmla="*/ 2736056 w 3491674"/>
                <a:gd name="connsiteY7" fmla="*/ 1723930 h 1814227"/>
                <a:gd name="connsiteX8" fmla="*/ 2684716 w 3491674"/>
                <a:gd name="connsiteY8" fmla="*/ 1804511 h 1814227"/>
                <a:gd name="connsiteX9" fmla="*/ 2603468 w 3491674"/>
                <a:gd name="connsiteY9" fmla="*/ 1814227 h 1814227"/>
                <a:gd name="connsiteX10" fmla="*/ 2686336 w 3491674"/>
                <a:gd name="connsiteY10" fmla="*/ 1595152 h 1814227"/>
                <a:gd name="connsiteX11" fmla="*/ 2768155 w 3491674"/>
                <a:gd name="connsiteY11" fmla="*/ 1478756 h 1814227"/>
                <a:gd name="connsiteX12" fmla="*/ 2761202 w 3491674"/>
                <a:gd name="connsiteY12" fmla="*/ 1365694 h 1814227"/>
                <a:gd name="connsiteX13" fmla="*/ 2663095 w 3491674"/>
                <a:gd name="connsiteY13" fmla="*/ 1221772 h 1814227"/>
                <a:gd name="connsiteX14" fmla="*/ 2696813 w 3491674"/>
                <a:gd name="connsiteY14" fmla="*/ 1151191 h 1814227"/>
                <a:gd name="connsiteX15" fmla="*/ 2788349 w 3491674"/>
                <a:gd name="connsiteY15" fmla="*/ 1139809 h 1814227"/>
                <a:gd name="connsiteX16" fmla="*/ 57626 w 3491674"/>
                <a:gd name="connsiteY16" fmla="*/ 959394 h 1814227"/>
                <a:gd name="connsiteX17" fmla="*/ 57702 w 3491674"/>
                <a:gd name="connsiteY17" fmla="*/ 959620 h 1814227"/>
                <a:gd name="connsiteX18" fmla="*/ 57626 w 3491674"/>
                <a:gd name="connsiteY18" fmla="*/ 959680 h 1814227"/>
                <a:gd name="connsiteX19" fmla="*/ 594360 w 3491674"/>
                <a:gd name="connsiteY19" fmla="*/ 792992 h 1814227"/>
                <a:gd name="connsiteX20" fmla="*/ 616363 w 3491674"/>
                <a:gd name="connsiteY20" fmla="*/ 874145 h 1814227"/>
                <a:gd name="connsiteX21" fmla="*/ 594360 w 3491674"/>
                <a:gd name="connsiteY21" fmla="*/ 792992 h 1814227"/>
                <a:gd name="connsiteX22" fmla="*/ 3353122 w 3491674"/>
                <a:gd name="connsiteY22" fmla="*/ 715055 h 1814227"/>
                <a:gd name="connsiteX23" fmla="*/ 3226784 w 3491674"/>
                <a:gd name="connsiteY23" fmla="*/ 771085 h 1814227"/>
                <a:gd name="connsiteX24" fmla="*/ 3398044 w 3491674"/>
                <a:gd name="connsiteY24" fmla="*/ 730127 h 1814227"/>
                <a:gd name="connsiteX25" fmla="*/ 3353122 w 3491674"/>
                <a:gd name="connsiteY25" fmla="*/ 715055 h 1814227"/>
                <a:gd name="connsiteX26" fmla="*/ 1085173 w 3491674"/>
                <a:gd name="connsiteY26" fmla="*/ 1645 h 1814227"/>
                <a:gd name="connsiteX27" fmla="*/ 1343406 w 3491674"/>
                <a:gd name="connsiteY27" fmla="*/ 78998 h 1814227"/>
                <a:gd name="connsiteX28" fmla="*/ 1791653 w 3491674"/>
                <a:gd name="connsiteY28" fmla="*/ 161580 h 1814227"/>
                <a:gd name="connsiteX29" fmla="*/ 1964150 w 3491674"/>
                <a:gd name="connsiteY29" fmla="*/ 127004 h 1814227"/>
                <a:gd name="connsiteX30" fmla="*/ 2318195 w 3491674"/>
                <a:gd name="connsiteY30" fmla="*/ 206252 h 1814227"/>
                <a:gd name="connsiteX31" fmla="*/ 2562701 w 3491674"/>
                <a:gd name="connsiteY31" fmla="*/ 342460 h 1814227"/>
                <a:gd name="connsiteX32" fmla="*/ 2718626 w 3491674"/>
                <a:gd name="connsiteY32" fmla="*/ 485716 h 1814227"/>
                <a:gd name="connsiteX33" fmla="*/ 3119057 w 3491674"/>
                <a:gd name="connsiteY33" fmla="*/ 787372 h 1814227"/>
                <a:gd name="connsiteX34" fmla="*/ 3182493 w 3491674"/>
                <a:gd name="connsiteY34" fmla="*/ 768894 h 1814227"/>
                <a:gd name="connsiteX35" fmla="*/ 3342894 w 3491674"/>
                <a:gd name="connsiteY35" fmla="*/ 688789 h 1814227"/>
                <a:gd name="connsiteX36" fmla="*/ 3491674 w 3491674"/>
                <a:gd name="connsiteY36" fmla="*/ 664976 h 1814227"/>
                <a:gd name="connsiteX37" fmla="*/ 3210973 w 3491674"/>
                <a:gd name="connsiteY37" fmla="*/ 860429 h 1814227"/>
                <a:gd name="connsiteX38" fmla="*/ 2943511 w 3491674"/>
                <a:gd name="connsiteY38" fmla="*/ 779467 h 1814227"/>
                <a:gd name="connsiteX39" fmla="*/ 2782824 w 3491674"/>
                <a:gd name="connsiteY39" fmla="*/ 687265 h 1814227"/>
                <a:gd name="connsiteX40" fmla="*/ 2871883 w 3491674"/>
                <a:gd name="connsiteY40" fmla="*/ 815090 h 1814227"/>
                <a:gd name="connsiteX41" fmla="*/ 2965609 w 3491674"/>
                <a:gd name="connsiteY41" fmla="*/ 860810 h 1814227"/>
                <a:gd name="connsiteX42" fmla="*/ 3107341 w 3491674"/>
                <a:gd name="connsiteY42" fmla="*/ 1063121 h 1814227"/>
                <a:gd name="connsiteX43" fmla="*/ 3207258 w 3491674"/>
                <a:gd name="connsiteY43" fmla="*/ 1300579 h 1814227"/>
                <a:gd name="connsiteX44" fmla="*/ 3243548 w 3491674"/>
                <a:gd name="connsiteY44" fmla="*/ 1380875 h 1814227"/>
                <a:gd name="connsiteX45" fmla="*/ 3293078 w 3491674"/>
                <a:gd name="connsiteY45" fmla="*/ 1484983 h 1814227"/>
                <a:gd name="connsiteX46" fmla="*/ 3303270 w 3491674"/>
                <a:gd name="connsiteY46" fmla="*/ 1573375 h 1814227"/>
                <a:gd name="connsiteX47" fmla="*/ 3237262 w 3491674"/>
                <a:gd name="connsiteY47" fmla="*/ 1704535 h 1814227"/>
                <a:gd name="connsiteX48" fmla="*/ 3107722 w 3491674"/>
                <a:gd name="connsiteY48" fmla="*/ 1506700 h 1814227"/>
                <a:gd name="connsiteX49" fmla="*/ 3062097 w 3491674"/>
                <a:gd name="connsiteY49" fmla="*/ 1432501 h 1814227"/>
                <a:gd name="connsiteX50" fmla="*/ 3024473 w 3491674"/>
                <a:gd name="connsiteY50" fmla="*/ 1359539 h 1814227"/>
                <a:gd name="connsiteX51" fmla="*/ 2732818 w 3491674"/>
                <a:gd name="connsiteY51" fmla="*/ 1141893 h 1814227"/>
                <a:gd name="connsiteX52" fmla="*/ 2489359 w 3491674"/>
                <a:gd name="connsiteY52" fmla="*/ 1173611 h 1814227"/>
                <a:gd name="connsiteX53" fmla="*/ 2360581 w 3491674"/>
                <a:gd name="connsiteY53" fmla="*/ 1144179 h 1814227"/>
                <a:gd name="connsiteX54" fmla="*/ 2266569 w 3491674"/>
                <a:gd name="connsiteY54" fmla="*/ 967490 h 1814227"/>
                <a:gd name="connsiteX55" fmla="*/ 1886236 w 3491674"/>
                <a:gd name="connsiteY55" fmla="*/ 1028069 h 1814227"/>
                <a:gd name="connsiteX56" fmla="*/ 1803654 w 3491674"/>
                <a:gd name="connsiteY56" fmla="*/ 1005685 h 1814227"/>
                <a:gd name="connsiteX57" fmla="*/ 1590485 w 3491674"/>
                <a:gd name="connsiteY57" fmla="*/ 1059216 h 1814227"/>
                <a:gd name="connsiteX58" fmla="*/ 1470089 w 3491674"/>
                <a:gd name="connsiteY58" fmla="*/ 1137226 h 1814227"/>
                <a:gd name="connsiteX59" fmla="*/ 1500664 w 3491674"/>
                <a:gd name="connsiteY59" fmla="*/ 1359349 h 1814227"/>
                <a:gd name="connsiteX60" fmla="*/ 1493520 w 3491674"/>
                <a:gd name="connsiteY60" fmla="*/ 1413832 h 1814227"/>
                <a:gd name="connsiteX61" fmla="*/ 1481804 w 3491674"/>
                <a:gd name="connsiteY61" fmla="*/ 1412974 h 1814227"/>
                <a:gd name="connsiteX62" fmla="*/ 1481899 w 3491674"/>
                <a:gd name="connsiteY62" fmla="*/ 1422118 h 1814227"/>
                <a:gd name="connsiteX63" fmla="*/ 1435989 w 3491674"/>
                <a:gd name="connsiteY63" fmla="*/ 1527751 h 1814227"/>
                <a:gd name="connsiteX64" fmla="*/ 1380839 w 3491674"/>
                <a:gd name="connsiteY64" fmla="*/ 1539466 h 1814227"/>
                <a:gd name="connsiteX65" fmla="*/ 1304544 w 3491674"/>
                <a:gd name="connsiteY65" fmla="*/ 1518321 h 1814227"/>
                <a:gd name="connsiteX66" fmla="*/ 1332548 w 3491674"/>
                <a:gd name="connsiteY66" fmla="*/ 1432405 h 1814227"/>
                <a:gd name="connsiteX67" fmla="*/ 1349502 w 3491674"/>
                <a:gd name="connsiteY67" fmla="*/ 1375541 h 1814227"/>
                <a:gd name="connsiteX68" fmla="*/ 1320260 w 3491674"/>
                <a:gd name="connsiteY68" fmla="*/ 1197233 h 1814227"/>
                <a:gd name="connsiteX69" fmla="*/ 1290542 w 3491674"/>
                <a:gd name="connsiteY69" fmla="*/ 1165896 h 1814227"/>
                <a:gd name="connsiteX70" fmla="*/ 1069181 w 3491674"/>
                <a:gd name="connsiteY70" fmla="*/ 1164467 h 1814227"/>
                <a:gd name="connsiteX71" fmla="*/ 1119950 w 3491674"/>
                <a:gd name="connsiteY71" fmla="*/ 1273624 h 1814227"/>
                <a:gd name="connsiteX72" fmla="*/ 1183767 w 3491674"/>
                <a:gd name="connsiteY72" fmla="*/ 1277148 h 1814227"/>
                <a:gd name="connsiteX73" fmla="*/ 1294352 w 3491674"/>
                <a:gd name="connsiteY73" fmla="*/ 1304104 h 1814227"/>
                <a:gd name="connsiteX74" fmla="*/ 1312545 w 3491674"/>
                <a:gd name="connsiteY74" fmla="*/ 1379732 h 1814227"/>
                <a:gd name="connsiteX75" fmla="*/ 1147953 w 3491674"/>
                <a:gd name="connsiteY75" fmla="*/ 1420880 h 1814227"/>
                <a:gd name="connsiteX76" fmla="*/ 1036034 w 3491674"/>
                <a:gd name="connsiteY76" fmla="*/ 1350586 h 1814227"/>
                <a:gd name="connsiteX77" fmla="*/ 933355 w 3491674"/>
                <a:gd name="connsiteY77" fmla="*/ 1158657 h 1814227"/>
                <a:gd name="connsiteX78" fmla="*/ 963739 w 3491674"/>
                <a:gd name="connsiteY78" fmla="*/ 1064740 h 1814227"/>
                <a:gd name="connsiteX79" fmla="*/ 1163288 w 3491674"/>
                <a:gd name="connsiteY79" fmla="*/ 968633 h 1814227"/>
                <a:gd name="connsiteX80" fmla="*/ 991076 w 3491674"/>
                <a:gd name="connsiteY80" fmla="*/ 898910 h 1814227"/>
                <a:gd name="connsiteX81" fmla="*/ 842486 w 3491674"/>
                <a:gd name="connsiteY81" fmla="*/ 1135892 h 1814227"/>
                <a:gd name="connsiteX82" fmla="*/ 738283 w 3491674"/>
                <a:gd name="connsiteY82" fmla="*/ 1220760 h 1814227"/>
                <a:gd name="connsiteX83" fmla="*/ 602647 w 3491674"/>
                <a:gd name="connsiteY83" fmla="*/ 1161895 h 1814227"/>
                <a:gd name="connsiteX84" fmla="*/ 591788 w 3491674"/>
                <a:gd name="connsiteY84" fmla="*/ 1127415 h 1814227"/>
                <a:gd name="connsiteX85" fmla="*/ 545592 w 3491674"/>
                <a:gd name="connsiteY85" fmla="*/ 974920 h 1814227"/>
                <a:gd name="connsiteX86" fmla="*/ 509397 w 3491674"/>
                <a:gd name="connsiteY86" fmla="*/ 834426 h 1814227"/>
                <a:gd name="connsiteX87" fmla="*/ 479679 w 3491674"/>
                <a:gd name="connsiteY87" fmla="*/ 701743 h 1814227"/>
                <a:gd name="connsiteX88" fmla="*/ 389192 w 3491674"/>
                <a:gd name="connsiteY88" fmla="*/ 693361 h 1814227"/>
                <a:gd name="connsiteX89" fmla="*/ 314801 w 3491674"/>
                <a:gd name="connsiteY89" fmla="*/ 778419 h 1814227"/>
                <a:gd name="connsiteX90" fmla="*/ 148590 w 3491674"/>
                <a:gd name="connsiteY90" fmla="*/ 937772 h 1814227"/>
                <a:gd name="connsiteX91" fmla="*/ 61436 w 3491674"/>
                <a:gd name="connsiteY91" fmla="*/ 970824 h 1814227"/>
                <a:gd name="connsiteX92" fmla="*/ 57702 w 3491674"/>
                <a:gd name="connsiteY92" fmla="*/ 959620 h 1814227"/>
                <a:gd name="connsiteX93" fmla="*/ 98620 w 3491674"/>
                <a:gd name="connsiteY93" fmla="*/ 927056 h 1814227"/>
                <a:gd name="connsiteX94" fmla="*/ 135541 w 3491674"/>
                <a:gd name="connsiteY94" fmla="*/ 891290 h 1814227"/>
                <a:gd name="connsiteX95" fmla="*/ 230219 w 3491674"/>
                <a:gd name="connsiteY95" fmla="*/ 746224 h 1814227"/>
                <a:gd name="connsiteX96" fmla="*/ 483775 w 3491674"/>
                <a:gd name="connsiteY96" fmla="*/ 566678 h 1814227"/>
                <a:gd name="connsiteX97" fmla="*/ 408337 w 3491674"/>
                <a:gd name="connsiteY97" fmla="*/ 507528 h 1814227"/>
                <a:gd name="connsiteX98" fmla="*/ 316421 w 3491674"/>
                <a:gd name="connsiteY98" fmla="*/ 555439 h 1814227"/>
                <a:gd name="connsiteX99" fmla="*/ 0 w 3491674"/>
                <a:gd name="connsiteY99" fmla="*/ 617732 h 1814227"/>
                <a:gd name="connsiteX100" fmla="*/ 126301 w 3491674"/>
                <a:gd name="connsiteY100" fmla="*/ 575441 h 1814227"/>
                <a:gd name="connsiteX101" fmla="*/ 259080 w 3491674"/>
                <a:gd name="connsiteY101" fmla="*/ 494383 h 1814227"/>
                <a:gd name="connsiteX102" fmla="*/ 521875 w 3491674"/>
                <a:gd name="connsiteY102" fmla="*/ 410754 h 1814227"/>
                <a:gd name="connsiteX103" fmla="*/ 667226 w 3491674"/>
                <a:gd name="connsiteY103" fmla="*/ 276547 h 1814227"/>
                <a:gd name="connsiteX104" fmla="*/ 708851 w 3491674"/>
                <a:gd name="connsiteY104" fmla="*/ 239685 h 1814227"/>
                <a:gd name="connsiteX105" fmla="*/ 990791 w 3491674"/>
                <a:gd name="connsiteY105" fmla="*/ 21562 h 1814227"/>
                <a:gd name="connsiteX106" fmla="*/ 1085173 w 3491674"/>
                <a:gd name="connsiteY106" fmla="*/ 1645 h 1814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Lst>
              <a:rect l="l" t="t" r="r" b="b"/>
              <a:pathLst>
                <a:path w="3491674" h="1814227">
                  <a:moveTo>
                    <a:pt x="2788349" y="1139809"/>
                  </a:moveTo>
                  <a:cubicBezTo>
                    <a:pt x="2818519" y="1140405"/>
                    <a:pt x="2848404" y="1146144"/>
                    <a:pt x="2878169" y="1159288"/>
                  </a:cubicBezTo>
                  <a:cubicBezTo>
                    <a:pt x="2908268" y="1172623"/>
                    <a:pt x="2918079" y="1191101"/>
                    <a:pt x="2913507" y="1226629"/>
                  </a:cubicBezTo>
                  <a:cubicBezTo>
                    <a:pt x="2908649" y="1264444"/>
                    <a:pt x="2910364" y="1306735"/>
                    <a:pt x="2923032" y="1342168"/>
                  </a:cubicBezTo>
                  <a:cubicBezTo>
                    <a:pt x="2939320" y="1387793"/>
                    <a:pt x="2931795" y="1421416"/>
                    <a:pt x="2901029" y="1454849"/>
                  </a:cubicBezTo>
                  <a:cubicBezTo>
                    <a:pt x="2839307" y="1521809"/>
                    <a:pt x="2791396" y="1596866"/>
                    <a:pt x="2765869" y="1685449"/>
                  </a:cubicBezTo>
                  <a:cubicBezTo>
                    <a:pt x="2761964" y="1698974"/>
                    <a:pt x="2747581" y="1709547"/>
                    <a:pt x="2735961" y="1723930"/>
                  </a:cubicBezTo>
                  <a:lnTo>
                    <a:pt x="2736056" y="1723930"/>
                  </a:lnTo>
                  <a:cubicBezTo>
                    <a:pt x="2752058" y="1791462"/>
                    <a:pt x="2750344" y="1794320"/>
                    <a:pt x="2684716" y="1804511"/>
                  </a:cubicBezTo>
                  <a:cubicBezTo>
                    <a:pt x="2662999" y="1807845"/>
                    <a:pt x="2641092" y="1809845"/>
                    <a:pt x="2603468" y="1814227"/>
                  </a:cubicBezTo>
                  <a:cubicBezTo>
                    <a:pt x="2632710" y="1735264"/>
                    <a:pt x="2654713" y="1662970"/>
                    <a:pt x="2686336" y="1595152"/>
                  </a:cubicBezTo>
                  <a:cubicBezTo>
                    <a:pt x="2706052" y="1552861"/>
                    <a:pt x="2740628" y="1517428"/>
                    <a:pt x="2768155" y="1478756"/>
                  </a:cubicBezTo>
                  <a:cubicBezTo>
                    <a:pt x="2801779" y="1431417"/>
                    <a:pt x="2798635" y="1415034"/>
                    <a:pt x="2761202" y="1365694"/>
                  </a:cubicBezTo>
                  <a:cubicBezTo>
                    <a:pt x="2726150" y="1319498"/>
                    <a:pt x="2693479" y="1271207"/>
                    <a:pt x="2663095" y="1221772"/>
                  </a:cubicBezTo>
                  <a:cubicBezTo>
                    <a:pt x="2640425" y="1184815"/>
                    <a:pt x="2652998" y="1161669"/>
                    <a:pt x="2696813" y="1151191"/>
                  </a:cubicBezTo>
                  <a:cubicBezTo>
                    <a:pt x="2727722" y="1143762"/>
                    <a:pt x="2758178" y="1139214"/>
                    <a:pt x="2788349" y="1139809"/>
                  </a:cubicBezTo>
                  <a:close/>
                  <a:moveTo>
                    <a:pt x="57626" y="959394"/>
                  </a:moveTo>
                  <a:lnTo>
                    <a:pt x="57702" y="959620"/>
                  </a:lnTo>
                  <a:lnTo>
                    <a:pt x="57626" y="959680"/>
                  </a:lnTo>
                  <a:close/>
                  <a:moveTo>
                    <a:pt x="594360" y="792992"/>
                  </a:moveTo>
                  <a:cubicBezTo>
                    <a:pt x="600742" y="816328"/>
                    <a:pt x="607028" y="839665"/>
                    <a:pt x="616363" y="874145"/>
                  </a:cubicBezTo>
                  <a:cubicBezTo>
                    <a:pt x="653701" y="826711"/>
                    <a:pt x="640175" y="805375"/>
                    <a:pt x="594360" y="792992"/>
                  </a:cubicBezTo>
                  <a:close/>
                  <a:moveTo>
                    <a:pt x="3353122" y="715055"/>
                  </a:moveTo>
                  <a:cubicBezTo>
                    <a:pt x="3306241" y="708952"/>
                    <a:pt x="3256145" y="729222"/>
                    <a:pt x="3226784" y="771085"/>
                  </a:cubicBezTo>
                  <a:cubicBezTo>
                    <a:pt x="3284030" y="757369"/>
                    <a:pt x="3342418" y="743462"/>
                    <a:pt x="3398044" y="730127"/>
                  </a:cubicBezTo>
                  <a:cubicBezTo>
                    <a:pt x="3384018" y="722055"/>
                    <a:pt x="3368749" y="717090"/>
                    <a:pt x="3353122" y="715055"/>
                  </a:cubicBezTo>
                  <a:close/>
                  <a:moveTo>
                    <a:pt x="1085173" y="1645"/>
                  </a:moveTo>
                  <a:cubicBezTo>
                    <a:pt x="1178725" y="-6995"/>
                    <a:pt x="1268540" y="18348"/>
                    <a:pt x="1343406" y="78998"/>
                  </a:cubicBezTo>
                  <a:cubicBezTo>
                    <a:pt x="1482471" y="191584"/>
                    <a:pt x="1630299" y="198442"/>
                    <a:pt x="1791653" y="161580"/>
                  </a:cubicBezTo>
                  <a:cubicBezTo>
                    <a:pt x="1848803" y="148531"/>
                    <a:pt x="1906334" y="136815"/>
                    <a:pt x="1964150" y="127004"/>
                  </a:cubicBezTo>
                  <a:cubicBezTo>
                    <a:pt x="2092738" y="105097"/>
                    <a:pt x="2208371" y="140625"/>
                    <a:pt x="2318195" y="206252"/>
                  </a:cubicBezTo>
                  <a:cubicBezTo>
                    <a:pt x="2398205" y="254163"/>
                    <a:pt x="2480120" y="299121"/>
                    <a:pt x="2562701" y="342460"/>
                  </a:cubicBezTo>
                  <a:cubicBezTo>
                    <a:pt x="2627948" y="376750"/>
                    <a:pt x="2675191" y="427708"/>
                    <a:pt x="2718626" y="485716"/>
                  </a:cubicBezTo>
                  <a:cubicBezTo>
                    <a:pt x="2822639" y="624590"/>
                    <a:pt x="2953703" y="728889"/>
                    <a:pt x="3119057" y="787372"/>
                  </a:cubicBezTo>
                  <a:cubicBezTo>
                    <a:pt x="3146298" y="796993"/>
                    <a:pt x="3163348" y="795754"/>
                    <a:pt x="3182493" y="768894"/>
                  </a:cubicBezTo>
                  <a:cubicBezTo>
                    <a:pt x="3220688" y="715363"/>
                    <a:pt x="3277934" y="694789"/>
                    <a:pt x="3342894" y="688789"/>
                  </a:cubicBezTo>
                  <a:cubicBezTo>
                    <a:pt x="3394043" y="684121"/>
                    <a:pt x="3444621" y="672787"/>
                    <a:pt x="3491674" y="664976"/>
                  </a:cubicBezTo>
                  <a:cubicBezTo>
                    <a:pt x="3464814" y="799279"/>
                    <a:pt x="3327464" y="904054"/>
                    <a:pt x="3210973" y="860429"/>
                  </a:cubicBezTo>
                  <a:cubicBezTo>
                    <a:pt x="3123914" y="827854"/>
                    <a:pt x="3033236" y="804517"/>
                    <a:pt x="2943511" y="779467"/>
                  </a:cubicBezTo>
                  <a:cubicBezTo>
                    <a:pt x="2882074" y="762322"/>
                    <a:pt x="2820829" y="746796"/>
                    <a:pt x="2782824" y="687265"/>
                  </a:cubicBezTo>
                  <a:cubicBezTo>
                    <a:pt x="2792159" y="745462"/>
                    <a:pt x="2824924" y="786229"/>
                    <a:pt x="2871883" y="815090"/>
                  </a:cubicBezTo>
                  <a:cubicBezTo>
                    <a:pt x="2901410" y="833188"/>
                    <a:pt x="2932843" y="850142"/>
                    <a:pt x="2965609" y="860810"/>
                  </a:cubicBezTo>
                  <a:cubicBezTo>
                    <a:pt x="3064859" y="893005"/>
                    <a:pt x="3103816" y="965204"/>
                    <a:pt x="3107341" y="1063121"/>
                  </a:cubicBezTo>
                  <a:cubicBezTo>
                    <a:pt x="3110674" y="1154847"/>
                    <a:pt x="3136297" y="1235714"/>
                    <a:pt x="3207258" y="1300579"/>
                  </a:cubicBezTo>
                  <a:cubicBezTo>
                    <a:pt x="3227165" y="1318772"/>
                    <a:pt x="3231071" y="1354015"/>
                    <a:pt x="3243548" y="1380875"/>
                  </a:cubicBezTo>
                  <a:cubicBezTo>
                    <a:pt x="3259836" y="1415737"/>
                    <a:pt x="3280886" y="1448788"/>
                    <a:pt x="3293078" y="1484983"/>
                  </a:cubicBezTo>
                  <a:cubicBezTo>
                    <a:pt x="3302508" y="1512796"/>
                    <a:pt x="3311366" y="1547277"/>
                    <a:pt x="3303270" y="1573375"/>
                  </a:cubicBezTo>
                  <a:cubicBezTo>
                    <a:pt x="3289554" y="1617286"/>
                    <a:pt x="3262122" y="1657005"/>
                    <a:pt x="3237262" y="1704535"/>
                  </a:cubicBezTo>
                  <a:cubicBezTo>
                    <a:pt x="3171825" y="1644146"/>
                    <a:pt x="3118961" y="1591187"/>
                    <a:pt x="3107722" y="1506700"/>
                  </a:cubicBezTo>
                  <a:cubicBezTo>
                    <a:pt x="3104198" y="1480411"/>
                    <a:pt x="3077051" y="1457647"/>
                    <a:pt x="3062097" y="1432501"/>
                  </a:cubicBezTo>
                  <a:cubicBezTo>
                    <a:pt x="3048095" y="1408783"/>
                    <a:pt x="3026474" y="1384780"/>
                    <a:pt x="3024473" y="1359539"/>
                  </a:cubicBezTo>
                  <a:cubicBezTo>
                    <a:pt x="3011138" y="1192280"/>
                    <a:pt x="2900267" y="1106079"/>
                    <a:pt x="2732818" y="1141893"/>
                  </a:cubicBezTo>
                  <a:cubicBezTo>
                    <a:pt x="2652141" y="1159133"/>
                    <a:pt x="2572988" y="1185422"/>
                    <a:pt x="2489359" y="1173611"/>
                  </a:cubicBezTo>
                  <a:cubicBezTo>
                    <a:pt x="2445830" y="1167515"/>
                    <a:pt x="2400872" y="1160562"/>
                    <a:pt x="2360581" y="1144179"/>
                  </a:cubicBezTo>
                  <a:cubicBezTo>
                    <a:pt x="2289524" y="1115128"/>
                    <a:pt x="2261330" y="1054930"/>
                    <a:pt x="2266569" y="967490"/>
                  </a:cubicBezTo>
                  <a:cubicBezTo>
                    <a:pt x="2147888" y="1085029"/>
                    <a:pt x="2018729" y="1069027"/>
                    <a:pt x="1886236" y="1028069"/>
                  </a:cubicBezTo>
                  <a:cubicBezTo>
                    <a:pt x="1858994" y="1019687"/>
                    <a:pt x="1831181" y="1012924"/>
                    <a:pt x="1803654" y="1005685"/>
                  </a:cubicBezTo>
                  <a:cubicBezTo>
                    <a:pt x="1722787" y="984349"/>
                    <a:pt x="1652492" y="994446"/>
                    <a:pt x="1590485" y="1059216"/>
                  </a:cubicBezTo>
                  <a:cubicBezTo>
                    <a:pt x="1560005" y="1091029"/>
                    <a:pt x="1514951" y="1108936"/>
                    <a:pt x="1470089" y="1137226"/>
                  </a:cubicBezTo>
                  <a:cubicBezTo>
                    <a:pt x="1479804" y="1206091"/>
                    <a:pt x="1491520" y="1282577"/>
                    <a:pt x="1500664" y="1359349"/>
                  </a:cubicBezTo>
                  <a:cubicBezTo>
                    <a:pt x="1502759" y="1376970"/>
                    <a:pt x="1496092" y="1395639"/>
                    <a:pt x="1493520" y="1413832"/>
                  </a:cubicBezTo>
                  <a:cubicBezTo>
                    <a:pt x="1489615" y="1413546"/>
                    <a:pt x="1485710" y="1413260"/>
                    <a:pt x="1481804" y="1412974"/>
                  </a:cubicBezTo>
                  <a:cubicBezTo>
                    <a:pt x="1481804" y="1416022"/>
                    <a:pt x="1480852" y="1419451"/>
                    <a:pt x="1481899" y="1422118"/>
                  </a:cubicBezTo>
                  <a:cubicBezTo>
                    <a:pt x="1508855" y="1491556"/>
                    <a:pt x="1505045" y="1501462"/>
                    <a:pt x="1435989" y="1527751"/>
                  </a:cubicBezTo>
                  <a:cubicBezTo>
                    <a:pt x="1418463" y="1534418"/>
                    <a:pt x="1398651" y="1541467"/>
                    <a:pt x="1380839" y="1539466"/>
                  </a:cubicBezTo>
                  <a:cubicBezTo>
                    <a:pt x="1354931" y="1536609"/>
                    <a:pt x="1329881" y="1525750"/>
                    <a:pt x="1304544" y="1518321"/>
                  </a:cubicBezTo>
                  <a:cubicBezTo>
                    <a:pt x="1313116" y="1489079"/>
                    <a:pt x="1314355" y="1453360"/>
                    <a:pt x="1332548" y="1432405"/>
                  </a:cubicBezTo>
                  <a:cubicBezTo>
                    <a:pt x="1349693" y="1412593"/>
                    <a:pt x="1353598" y="1398592"/>
                    <a:pt x="1349502" y="1375541"/>
                  </a:cubicBezTo>
                  <a:cubicBezTo>
                    <a:pt x="1339120" y="1316200"/>
                    <a:pt x="1331976" y="1256193"/>
                    <a:pt x="1320260" y="1197233"/>
                  </a:cubicBezTo>
                  <a:cubicBezTo>
                    <a:pt x="1317784" y="1184851"/>
                    <a:pt x="1301210" y="1166277"/>
                    <a:pt x="1290542" y="1165896"/>
                  </a:cubicBezTo>
                  <a:cubicBezTo>
                    <a:pt x="1221867" y="1163038"/>
                    <a:pt x="1153001" y="1164467"/>
                    <a:pt x="1069181" y="1164467"/>
                  </a:cubicBezTo>
                  <a:cubicBezTo>
                    <a:pt x="1089946" y="1210282"/>
                    <a:pt x="1100995" y="1244572"/>
                    <a:pt x="1119950" y="1273624"/>
                  </a:cubicBezTo>
                  <a:cubicBezTo>
                    <a:pt x="1135475" y="1297341"/>
                    <a:pt x="1158812" y="1301246"/>
                    <a:pt x="1183767" y="1277148"/>
                  </a:cubicBezTo>
                  <a:cubicBezTo>
                    <a:pt x="1240155" y="1222665"/>
                    <a:pt x="1270730" y="1230571"/>
                    <a:pt x="1294352" y="1304104"/>
                  </a:cubicBezTo>
                  <a:cubicBezTo>
                    <a:pt x="1301972" y="1327726"/>
                    <a:pt x="1306163" y="1352491"/>
                    <a:pt x="1312545" y="1379732"/>
                  </a:cubicBezTo>
                  <a:cubicBezTo>
                    <a:pt x="1254443" y="1394496"/>
                    <a:pt x="1201579" y="1409736"/>
                    <a:pt x="1147953" y="1420880"/>
                  </a:cubicBezTo>
                  <a:cubicBezTo>
                    <a:pt x="1101757" y="1430500"/>
                    <a:pt x="1061276" y="1400973"/>
                    <a:pt x="1036034" y="1350586"/>
                  </a:cubicBezTo>
                  <a:cubicBezTo>
                    <a:pt x="1003554" y="1285720"/>
                    <a:pt x="969264" y="1221712"/>
                    <a:pt x="933355" y="1158657"/>
                  </a:cubicBezTo>
                  <a:cubicBezTo>
                    <a:pt x="907637" y="1113508"/>
                    <a:pt x="916686" y="1085886"/>
                    <a:pt x="963739" y="1064740"/>
                  </a:cubicBezTo>
                  <a:cubicBezTo>
                    <a:pt x="1031081" y="1034451"/>
                    <a:pt x="1096899" y="1000828"/>
                    <a:pt x="1163288" y="968633"/>
                  </a:cubicBezTo>
                  <a:cubicBezTo>
                    <a:pt x="1136999" y="893576"/>
                    <a:pt x="1057751" y="859572"/>
                    <a:pt x="991076" y="898910"/>
                  </a:cubicBezTo>
                  <a:cubicBezTo>
                    <a:pt x="901922" y="951488"/>
                    <a:pt x="840581" y="1024259"/>
                    <a:pt x="842486" y="1135892"/>
                  </a:cubicBezTo>
                  <a:cubicBezTo>
                    <a:pt x="843248" y="1177802"/>
                    <a:pt x="793242" y="1218474"/>
                    <a:pt x="738283" y="1220760"/>
                  </a:cubicBezTo>
                  <a:cubicBezTo>
                    <a:pt x="684276" y="1222951"/>
                    <a:pt x="639794" y="1198948"/>
                    <a:pt x="602647" y="1161895"/>
                  </a:cubicBezTo>
                  <a:cubicBezTo>
                    <a:pt x="595122" y="1154371"/>
                    <a:pt x="595313" y="1139035"/>
                    <a:pt x="591788" y="1127415"/>
                  </a:cubicBezTo>
                  <a:cubicBezTo>
                    <a:pt x="576358" y="1076647"/>
                    <a:pt x="559975" y="1026069"/>
                    <a:pt x="545592" y="974920"/>
                  </a:cubicBezTo>
                  <a:cubicBezTo>
                    <a:pt x="532447" y="928342"/>
                    <a:pt x="520541" y="881479"/>
                    <a:pt x="509397" y="834426"/>
                  </a:cubicBezTo>
                  <a:cubicBezTo>
                    <a:pt x="498920" y="790325"/>
                    <a:pt x="492728" y="744986"/>
                    <a:pt x="479679" y="701743"/>
                  </a:cubicBezTo>
                  <a:cubicBezTo>
                    <a:pt x="471107" y="673453"/>
                    <a:pt x="420529" y="667072"/>
                    <a:pt x="389192" y="693361"/>
                  </a:cubicBezTo>
                  <a:cubicBezTo>
                    <a:pt x="360617" y="717268"/>
                    <a:pt x="335375" y="747177"/>
                    <a:pt x="314801" y="778419"/>
                  </a:cubicBezTo>
                  <a:cubicBezTo>
                    <a:pt x="271272" y="844618"/>
                    <a:pt x="220123" y="901958"/>
                    <a:pt x="148590" y="937772"/>
                  </a:cubicBezTo>
                  <a:cubicBezTo>
                    <a:pt x="120967" y="951583"/>
                    <a:pt x="90583" y="959965"/>
                    <a:pt x="61436" y="970824"/>
                  </a:cubicBezTo>
                  <a:lnTo>
                    <a:pt x="57702" y="959620"/>
                  </a:lnTo>
                  <a:lnTo>
                    <a:pt x="98620" y="927056"/>
                  </a:lnTo>
                  <a:cubicBezTo>
                    <a:pt x="112205" y="916126"/>
                    <a:pt x="125111" y="904673"/>
                    <a:pt x="135541" y="891290"/>
                  </a:cubicBezTo>
                  <a:cubicBezTo>
                    <a:pt x="170974" y="845761"/>
                    <a:pt x="208502" y="798802"/>
                    <a:pt x="230219" y="746224"/>
                  </a:cubicBezTo>
                  <a:cubicBezTo>
                    <a:pt x="278035" y="630400"/>
                    <a:pt x="350615" y="557344"/>
                    <a:pt x="483775" y="566678"/>
                  </a:cubicBezTo>
                  <a:cubicBezTo>
                    <a:pt x="478346" y="507337"/>
                    <a:pt x="460343" y="491335"/>
                    <a:pt x="408337" y="507528"/>
                  </a:cubicBezTo>
                  <a:cubicBezTo>
                    <a:pt x="375857" y="517624"/>
                    <a:pt x="344996" y="536198"/>
                    <a:pt x="316421" y="555439"/>
                  </a:cubicBezTo>
                  <a:cubicBezTo>
                    <a:pt x="213074" y="625352"/>
                    <a:pt x="99822" y="649831"/>
                    <a:pt x="0" y="617732"/>
                  </a:cubicBezTo>
                  <a:cubicBezTo>
                    <a:pt x="45434" y="602968"/>
                    <a:pt x="88106" y="593920"/>
                    <a:pt x="126301" y="575441"/>
                  </a:cubicBezTo>
                  <a:cubicBezTo>
                    <a:pt x="172974" y="552962"/>
                    <a:pt x="222313" y="529435"/>
                    <a:pt x="259080" y="494383"/>
                  </a:cubicBezTo>
                  <a:cubicBezTo>
                    <a:pt x="334328" y="422755"/>
                    <a:pt x="414528" y="379702"/>
                    <a:pt x="521875" y="410754"/>
                  </a:cubicBezTo>
                  <a:cubicBezTo>
                    <a:pt x="553403" y="345127"/>
                    <a:pt x="606647" y="307217"/>
                    <a:pt x="667226" y="276547"/>
                  </a:cubicBezTo>
                  <a:cubicBezTo>
                    <a:pt x="683228" y="268450"/>
                    <a:pt x="697421" y="254068"/>
                    <a:pt x="708851" y="239685"/>
                  </a:cubicBezTo>
                  <a:cubicBezTo>
                    <a:pt x="784955" y="143673"/>
                    <a:pt x="871823" y="60615"/>
                    <a:pt x="990791" y="21562"/>
                  </a:cubicBezTo>
                  <a:cubicBezTo>
                    <a:pt x="1022390" y="11180"/>
                    <a:pt x="1053989" y="4524"/>
                    <a:pt x="1085173" y="1645"/>
                  </a:cubicBezTo>
                  <a:close/>
                </a:path>
              </a:pathLst>
            </a:custGeom>
            <a:grpFill/>
            <a:ln w="0" cap="flat">
              <a:noFill/>
              <a:prstDash val="solid"/>
              <a:miter/>
            </a:ln>
          </p:spPr>
          <p:txBody>
            <a:bodyPr rtlCol="0" anchor="ctr"/>
            <a:lstStyle/>
            <a:p>
              <a:endParaRPr lang="en-US"/>
            </a:p>
          </p:txBody>
        </p:sp>
      </p:grpSp>
    </p:spTree>
    <p:extLst>
      <p:ext uri="{BB962C8B-B14F-4D97-AF65-F5344CB8AC3E}">
        <p14:creationId xmlns:p14="http://schemas.microsoft.com/office/powerpoint/2010/main" val="1044390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2_Blank">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02A74304-CBB8-8D29-316A-B14AE36A9553}"/>
              </a:ext>
            </a:extLst>
          </p:cNvPr>
          <p:cNvSpPr/>
          <p:nvPr userDrawn="1"/>
        </p:nvSpPr>
        <p:spPr>
          <a:xfrm>
            <a:off x="-23751" y="-25400"/>
            <a:ext cx="12215751" cy="6883400"/>
          </a:xfrm>
          <a:custGeom>
            <a:avLst/>
            <a:gdLst>
              <a:gd name="connsiteX0" fmla="*/ 9467172 w 9467172"/>
              <a:gd name="connsiteY0" fmla="*/ 0 h 5980768"/>
              <a:gd name="connsiteX1" fmla="*/ 9010819 w 9467172"/>
              <a:gd name="connsiteY1" fmla="*/ 1863 h 5980768"/>
              <a:gd name="connsiteX2" fmla="*/ 9010819 w 9467172"/>
              <a:gd name="connsiteY2" fmla="*/ 1863 h 5980768"/>
              <a:gd name="connsiteX3" fmla="*/ 8559546 w 9467172"/>
              <a:gd name="connsiteY3" fmla="*/ 3725 h 5980768"/>
              <a:gd name="connsiteX4" fmla="*/ 8559546 w 9467172"/>
              <a:gd name="connsiteY4" fmla="*/ 3725 h 5980768"/>
              <a:gd name="connsiteX5" fmla="*/ 8108527 w 9467172"/>
              <a:gd name="connsiteY5" fmla="*/ 5503 h 5980768"/>
              <a:gd name="connsiteX6" fmla="*/ 8108527 w 9467172"/>
              <a:gd name="connsiteY6" fmla="*/ 5503 h 5980768"/>
              <a:gd name="connsiteX7" fmla="*/ 7657677 w 9467172"/>
              <a:gd name="connsiteY7" fmla="*/ 7281 h 5980768"/>
              <a:gd name="connsiteX8" fmla="*/ 7657677 w 9467172"/>
              <a:gd name="connsiteY8" fmla="*/ 7281 h 5980768"/>
              <a:gd name="connsiteX9" fmla="*/ 7206996 w 9467172"/>
              <a:gd name="connsiteY9" fmla="*/ 9059 h 5980768"/>
              <a:gd name="connsiteX10" fmla="*/ 7206996 w 9467172"/>
              <a:gd name="connsiteY10" fmla="*/ 9059 h 5980768"/>
              <a:gd name="connsiteX11" fmla="*/ 6756485 w 9467172"/>
              <a:gd name="connsiteY11" fmla="*/ 10837 h 5980768"/>
              <a:gd name="connsiteX12" fmla="*/ 6756485 w 9467172"/>
              <a:gd name="connsiteY12" fmla="*/ 10837 h 5980768"/>
              <a:gd name="connsiteX13" fmla="*/ 6306227 w 9467172"/>
              <a:gd name="connsiteY13" fmla="*/ 12615 h 5980768"/>
              <a:gd name="connsiteX14" fmla="*/ 6306227 w 9467172"/>
              <a:gd name="connsiteY14" fmla="*/ 12615 h 5980768"/>
              <a:gd name="connsiteX15" fmla="*/ 5856140 w 9467172"/>
              <a:gd name="connsiteY15" fmla="*/ 14393 h 5980768"/>
              <a:gd name="connsiteX16" fmla="*/ 5856140 w 9467172"/>
              <a:gd name="connsiteY16" fmla="*/ 14393 h 5980768"/>
              <a:gd name="connsiteX17" fmla="*/ 5406221 w 9467172"/>
              <a:gd name="connsiteY17" fmla="*/ 16171 h 5980768"/>
              <a:gd name="connsiteX18" fmla="*/ 5406221 w 9467172"/>
              <a:gd name="connsiteY18" fmla="*/ 16171 h 5980768"/>
              <a:gd name="connsiteX19" fmla="*/ 4956472 w 9467172"/>
              <a:gd name="connsiteY19" fmla="*/ 17949 h 5980768"/>
              <a:gd name="connsiteX20" fmla="*/ 4956472 w 9467172"/>
              <a:gd name="connsiteY20" fmla="*/ 17949 h 5980768"/>
              <a:gd name="connsiteX21" fmla="*/ 4506976 w 9467172"/>
              <a:gd name="connsiteY21" fmla="*/ 19727 h 5980768"/>
              <a:gd name="connsiteX22" fmla="*/ 4506976 w 9467172"/>
              <a:gd name="connsiteY22" fmla="*/ 19727 h 5980768"/>
              <a:gd name="connsiteX23" fmla="*/ 4057650 w 9467172"/>
              <a:gd name="connsiteY23" fmla="*/ 21505 h 5980768"/>
              <a:gd name="connsiteX24" fmla="*/ 4057650 w 9467172"/>
              <a:gd name="connsiteY24" fmla="*/ 21505 h 5980768"/>
              <a:gd name="connsiteX25" fmla="*/ 3608493 w 9467172"/>
              <a:gd name="connsiteY25" fmla="*/ 23283 h 5980768"/>
              <a:gd name="connsiteX26" fmla="*/ 3608493 w 9467172"/>
              <a:gd name="connsiteY26" fmla="*/ 23283 h 5980768"/>
              <a:gd name="connsiteX27" fmla="*/ 3159590 w 9467172"/>
              <a:gd name="connsiteY27" fmla="*/ 25061 h 5980768"/>
              <a:gd name="connsiteX28" fmla="*/ 3159590 w 9467172"/>
              <a:gd name="connsiteY28" fmla="*/ 25061 h 5980768"/>
              <a:gd name="connsiteX29" fmla="*/ 2710857 w 9467172"/>
              <a:gd name="connsiteY29" fmla="*/ 26839 h 5980768"/>
              <a:gd name="connsiteX30" fmla="*/ 2710857 w 9467172"/>
              <a:gd name="connsiteY30" fmla="*/ 26839 h 5980768"/>
              <a:gd name="connsiteX31" fmla="*/ 2262293 w 9467172"/>
              <a:gd name="connsiteY31" fmla="*/ 28617 h 5980768"/>
              <a:gd name="connsiteX32" fmla="*/ 2262293 w 9467172"/>
              <a:gd name="connsiteY32" fmla="*/ 28617 h 5980768"/>
              <a:gd name="connsiteX33" fmla="*/ 1813898 w 9467172"/>
              <a:gd name="connsiteY33" fmla="*/ 30395 h 5980768"/>
              <a:gd name="connsiteX34" fmla="*/ 1813898 w 9467172"/>
              <a:gd name="connsiteY34" fmla="*/ 30395 h 5980768"/>
              <a:gd name="connsiteX35" fmla="*/ 1365758 w 9467172"/>
              <a:gd name="connsiteY35" fmla="*/ 32173 h 5980768"/>
              <a:gd name="connsiteX36" fmla="*/ 1365758 w 9467172"/>
              <a:gd name="connsiteY36" fmla="*/ 32173 h 5980768"/>
              <a:gd name="connsiteX37" fmla="*/ 917787 w 9467172"/>
              <a:gd name="connsiteY37" fmla="*/ 33951 h 5980768"/>
              <a:gd name="connsiteX38" fmla="*/ 917787 w 9467172"/>
              <a:gd name="connsiteY38" fmla="*/ 33951 h 5980768"/>
              <a:gd name="connsiteX39" fmla="*/ 469985 w 9467172"/>
              <a:gd name="connsiteY39" fmla="*/ 35729 h 5980768"/>
              <a:gd name="connsiteX40" fmla="*/ 469985 w 9467172"/>
              <a:gd name="connsiteY40" fmla="*/ 35729 h 5980768"/>
              <a:gd name="connsiteX41" fmla="*/ 22352 w 9467172"/>
              <a:gd name="connsiteY41" fmla="*/ 37507 h 5980768"/>
              <a:gd name="connsiteX42" fmla="*/ 20489 w 9467172"/>
              <a:gd name="connsiteY42" fmla="*/ 537887 h 5980768"/>
              <a:gd name="connsiteX43" fmla="*/ 20489 w 9467172"/>
              <a:gd name="connsiteY43" fmla="*/ 537887 h 5980768"/>
              <a:gd name="connsiteX44" fmla="*/ 18627 w 9467172"/>
              <a:gd name="connsiteY44" fmla="*/ 1031748 h 5980768"/>
              <a:gd name="connsiteX45" fmla="*/ 18627 w 9467172"/>
              <a:gd name="connsiteY45" fmla="*/ 1031748 h 5980768"/>
              <a:gd name="connsiteX46" fmla="*/ 16764 w 9467172"/>
              <a:gd name="connsiteY46" fmla="*/ 1519089 h 5980768"/>
              <a:gd name="connsiteX47" fmla="*/ 16764 w 9467172"/>
              <a:gd name="connsiteY47" fmla="*/ 1519089 h 5980768"/>
              <a:gd name="connsiteX48" fmla="*/ 14901 w 9467172"/>
              <a:gd name="connsiteY48" fmla="*/ 2013374 h 5980768"/>
              <a:gd name="connsiteX49" fmla="*/ 14901 w 9467172"/>
              <a:gd name="connsiteY49" fmla="*/ 2013374 h 5980768"/>
              <a:gd name="connsiteX50" fmla="*/ 13038 w 9467172"/>
              <a:gd name="connsiteY50" fmla="*/ 2514516 h 5980768"/>
              <a:gd name="connsiteX51" fmla="*/ 13038 w 9467172"/>
              <a:gd name="connsiteY51" fmla="*/ 2514516 h 5980768"/>
              <a:gd name="connsiteX52" fmla="*/ 11176 w 9467172"/>
              <a:gd name="connsiteY52" fmla="*/ 3002450 h 5980768"/>
              <a:gd name="connsiteX53" fmla="*/ 11176 w 9467172"/>
              <a:gd name="connsiteY53" fmla="*/ 3002450 h 5980768"/>
              <a:gd name="connsiteX54" fmla="*/ 9313 w 9467172"/>
              <a:gd name="connsiteY54" fmla="*/ 3497242 h 5980768"/>
              <a:gd name="connsiteX55" fmla="*/ 9313 w 9467172"/>
              <a:gd name="connsiteY55" fmla="*/ 3497242 h 5980768"/>
              <a:gd name="connsiteX56" fmla="*/ 7450 w 9467172"/>
              <a:gd name="connsiteY56" fmla="*/ 3992203 h 5980768"/>
              <a:gd name="connsiteX57" fmla="*/ 7450 w 9467172"/>
              <a:gd name="connsiteY57" fmla="*/ 3992203 h 5980768"/>
              <a:gd name="connsiteX58" fmla="*/ 7450 w 9467172"/>
              <a:gd name="connsiteY58" fmla="*/ 3996521 h 5980768"/>
              <a:gd name="connsiteX59" fmla="*/ 7450 w 9467172"/>
              <a:gd name="connsiteY59" fmla="*/ 3998892 h 5980768"/>
              <a:gd name="connsiteX60" fmla="*/ 7450 w 9467172"/>
              <a:gd name="connsiteY60" fmla="*/ 3998892 h 5980768"/>
              <a:gd name="connsiteX61" fmla="*/ 5588 w 9467172"/>
              <a:gd name="connsiteY61" fmla="*/ 4494107 h 5980768"/>
              <a:gd name="connsiteX62" fmla="*/ 5588 w 9467172"/>
              <a:gd name="connsiteY62" fmla="*/ 4494107 h 5980768"/>
              <a:gd name="connsiteX63" fmla="*/ 3725 w 9467172"/>
              <a:gd name="connsiteY63" fmla="*/ 4982803 h 5980768"/>
              <a:gd name="connsiteX64" fmla="*/ 3725 w 9467172"/>
              <a:gd name="connsiteY64" fmla="*/ 4982803 h 5980768"/>
              <a:gd name="connsiteX65" fmla="*/ 1863 w 9467172"/>
              <a:gd name="connsiteY65" fmla="*/ 5478357 h 5980768"/>
              <a:gd name="connsiteX66" fmla="*/ 1863 w 9467172"/>
              <a:gd name="connsiteY66" fmla="*/ 5478357 h 5980768"/>
              <a:gd name="connsiteX67" fmla="*/ 0 w 9467172"/>
              <a:gd name="connsiteY67" fmla="*/ 5980769 h 5980768"/>
              <a:gd name="connsiteX68" fmla="*/ 455761 w 9467172"/>
              <a:gd name="connsiteY68" fmla="*/ 5980176 h 5980768"/>
              <a:gd name="connsiteX69" fmla="*/ 455761 w 9467172"/>
              <a:gd name="connsiteY69" fmla="*/ 5980176 h 5980768"/>
              <a:gd name="connsiteX70" fmla="*/ 901023 w 9467172"/>
              <a:gd name="connsiteY70" fmla="*/ 5979584 h 5980768"/>
              <a:gd name="connsiteX71" fmla="*/ 904409 w 9467172"/>
              <a:gd name="connsiteY71" fmla="*/ 5979584 h 5980768"/>
              <a:gd name="connsiteX72" fmla="*/ 904409 w 9467172"/>
              <a:gd name="connsiteY72" fmla="*/ 5979584 h 5980768"/>
              <a:gd name="connsiteX73" fmla="*/ 1349925 w 9467172"/>
              <a:gd name="connsiteY73" fmla="*/ 5978991 h 5980768"/>
              <a:gd name="connsiteX74" fmla="*/ 1353312 w 9467172"/>
              <a:gd name="connsiteY74" fmla="*/ 5978991 h 5980768"/>
              <a:gd name="connsiteX75" fmla="*/ 1353312 w 9467172"/>
              <a:gd name="connsiteY75" fmla="*/ 5978991 h 5980768"/>
              <a:gd name="connsiteX76" fmla="*/ 1799082 w 9467172"/>
              <a:gd name="connsiteY76" fmla="*/ 5978399 h 5980768"/>
              <a:gd name="connsiteX77" fmla="*/ 1802384 w 9467172"/>
              <a:gd name="connsiteY77" fmla="*/ 5978399 h 5980768"/>
              <a:gd name="connsiteX78" fmla="*/ 1802384 w 9467172"/>
              <a:gd name="connsiteY78" fmla="*/ 5978399 h 5980768"/>
              <a:gd name="connsiteX79" fmla="*/ 2248408 w 9467172"/>
              <a:gd name="connsiteY79" fmla="*/ 5977806 h 5980768"/>
              <a:gd name="connsiteX80" fmla="*/ 2251625 w 9467172"/>
              <a:gd name="connsiteY80" fmla="*/ 5977806 h 5980768"/>
              <a:gd name="connsiteX81" fmla="*/ 2251625 w 9467172"/>
              <a:gd name="connsiteY81" fmla="*/ 5977806 h 5980768"/>
              <a:gd name="connsiteX82" fmla="*/ 2697903 w 9467172"/>
              <a:gd name="connsiteY82" fmla="*/ 5977213 h 5980768"/>
              <a:gd name="connsiteX83" fmla="*/ 2701121 w 9467172"/>
              <a:gd name="connsiteY83" fmla="*/ 5977213 h 5980768"/>
              <a:gd name="connsiteX84" fmla="*/ 2701121 w 9467172"/>
              <a:gd name="connsiteY84" fmla="*/ 5977213 h 5980768"/>
              <a:gd name="connsiteX85" fmla="*/ 3147653 w 9467172"/>
              <a:gd name="connsiteY85" fmla="*/ 5976621 h 5980768"/>
              <a:gd name="connsiteX86" fmla="*/ 3150785 w 9467172"/>
              <a:gd name="connsiteY86" fmla="*/ 5976621 h 5980768"/>
              <a:gd name="connsiteX87" fmla="*/ 3150785 w 9467172"/>
              <a:gd name="connsiteY87" fmla="*/ 5976621 h 5980768"/>
              <a:gd name="connsiteX88" fmla="*/ 3597571 w 9467172"/>
              <a:gd name="connsiteY88" fmla="*/ 5976028 h 5980768"/>
              <a:gd name="connsiteX89" fmla="*/ 3600619 w 9467172"/>
              <a:gd name="connsiteY89" fmla="*/ 5976028 h 5980768"/>
              <a:gd name="connsiteX90" fmla="*/ 3600619 w 9467172"/>
              <a:gd name="connsiteY90" fmla="*/ 5976028 h 5980768"/>
              <a:gd name="connsiteX91" fmla="*/ 4047659 w 9467172"/>
              <a:gd name="connsiteY91" fmla="*/ 5975435 h 5980768"/>
              <a:gd name="connsiteX92" fmla="*/ 4050707 w 9467172"/>
              <a:gd name="connsiteY92" fmla="*/ 5975435 h 5980768"/>
              <a:gd name="connsiteX93" fmla="*/ 4050707 w 9467172"/>
              <a:gd name="connsiteY93" fmla="*/ 5975435 h 5980768"/>
              <a:gd name="connsiteX94" fmla="*/ 4498001 w 9467172"/>
              <a:gd name="connsiteY94" fmla="*/ 5974842 h 5980768"/>
              <a:gd name="connsiteX95" fmla="*/ 4500965 w 9467172"/>
              <a:gd name="connsiteY95" fmla="*/ 5974842 h 5980768"/>
              <a:gd name="connsiteX96" fmla="*/ 4500965 w 9467172"/>
              <a:gd name="connsiteY96" fmla="*/ 5974842 h 5980768"/>
              <a:gd name="connsiteX97" fmla="*/ 4948513 w 9467172"/>
              <a:gd name="connsiteY97" fmla="*/ 5974250 h 5980768"/>
              <a:gd name="connsiteX98" fmla="*/ 4951391 w 9467172"/>
              <a:gd name="connsiteY98" fmla="*/ 5974250 h 5980768"/>
              <a:gd name="connsiteX99" fmla="*/ 4951391 w 9467172"/>
              <a:gd name="connsiteY99" fmla="*/ 5974250 h 5980768"/>
              <a:gd name="connsiteX100" fmla="*/ 5399193 w 9467172"/>
              <a:gd name="connsiteY100" fmla="*/ 5973657 h 5980768"/>
              <a:gd name="connsiteX101" fmla="*/ 5402072 w 9467172"/>
              <a:gd name="connsiteY101" fmla="*/ 5973657 h 5980768"/>
              <a:gd name="connsiteX102" fmla="*/ 5402072 w 9467172"/>
              <a:gd name="connsiteY102" fmla="*/ 5973657 h 5980768"/>
              <a:gd name="connsiteX103" fmla="*/ 5850043 w 9467172"/>
              <a:gd name="connsiteY103" fmla="*/ 5973065 h 5980768"/>
              <a:gd name="connsiteX104" fmla="*/ 5852838 w 9467172"/>
              <a:gd name="connsiteY104" fmla="*/ 5973065 h 5980768"/>
              <a:gd name="connsiteX105" fmla="*/ 5852838 w 9467172"/>
              <a:gd name="connsiteY105" fmla="*/ 5973065 h 5980768"/>
              <a:gd name="connsiteX106" fmla="*/ 6301063 w 9467172"/>
              <a:gd name="connsiteY106" fmla="*/ 5972472 h 5980768"/>
              <a:gd name="connsiteX107" fmla="*/ 6303772 w 9467172"/>
              <a:gd name="connsiteY107" fmla="*/ 5972472 h 5980768"/>
              <a:gd name="connsiteX108" fmla="*/ 6303772 w 9467172"/>
              <a:gd name="connsiteY108" fmla="*/ 5972472 h 5980768"/>
              <a:gd name="connsiteX109" fmla="*/ 6752252 w 9467172"/>
              <a:gd name="connsiteY109" fmla="*/ 5971879 h 5980768"/>
              <a:gd name="connsiteX110" fmla="*/ 6754961 w 9467172"/>
              <a:gd name="connsiteY110" fmla="*/ 5971879 h 5980768"/>
              <a:gd name="connsiteX111" fmla="*/ 6754961 w 9467172"/>
              <a:gd name="connsiteY111" fmla="*/ 5971879 h 5980768"/>
              <a:gd name="connsiteX112" fmla="*/ 7203694 w 9467172"/>
              <a:gd name="connsiteY112" fmla="*/ 5971287 h 5980768"/>
              <a:gd name="connsiteX113" fmla="*/ 7206319 w 9467172"/>
              <a:gd name="connsiteY113" fmla="*/ 5971287 h 5980768"/>
              <a:gd name="connsiteX114" fmla="*/ 7206319 w 9467172"/>
              <a:gd name="connsiteY114" fmla="*/ 5971287 h 5980768"/>
              <a:gd name="connsiteX115" fmla="*/ 7655306 w 9467172"/>
              <a:gd name="connsiteY115" fmla="*/ 5970694 h 5980768"/>
              <a:gd name="connsiteX116" fmla="*/ 7657931 w 9467172"/>
              <a:gd name="connsiteY116" fmla="*/ 5970694 h 5980768"/>
              <a:gd name="connsiteX117" fmla="*/ 7657931 w 9467172"/>
              <a:gd name="connsiteY117" fmla="*/ 5970694 h 5980768"/>
              <a:gd name="connsiteX118" fmla="*/ 8107172 w 9467172"/>
              <a:gd name="connsiteY118" fmla="*/ 5970101 h 5980768"/>
              <a:gd name="connsiteX119" fmla="*/ 8109712 w 9467172"/>
              <a:gd name="connsiteY119" fmla="*/ 5970101 h 5980768"/>
              <a:gd name="connsiteX120" fmla="*/ 8109712 w 9467172"/>
              <a:gd name="connsiteY120" fmla="*/ 5970101 h 5980768"/>
              <a:gd name="connsiteX121" fmla="*/ 8559207 w 9467172"/>
              <a:gd name="connsiteY121" fmla="*/ 5969508 h 5980768"/>
              <a:gd name="connsiteX122" fmla="*/ 8561663 w 9467172"/>
              <a:gd name="connsiteY122" fmla="*/ 5969508 h 5980768"/>
              <a:gd name="connsiteX123" fmla="*/ 8561663 w 9467172"/>
              <a:gd name="connsiteY123" fmla="*/ 5969508 h 5980768"/>
              <a:gd name="connsiteX124" fmla="*/ 9011412 w 9467172"/>
              <a:gd name="connsiteY124" fmla="*/ 5968916 h 5980768"/>
              <a:gd name="connsiteX125" fmla="*/ 9013868 w 9467172"/>
              <a:gd name="connsiteY125" fmla="*/ 5968916 h 5980768"/>
              <a:gd name="connsiteX126" fmla="*/ 9013868 w 9467172"/>
              <a:gd name="connsiteY126" fmla="*/ 5968916 h 5980768"/>
              <a:gd name="connsiteX127" fmla="*/ 9463870 w 9467172"/>
              <a:gd name="connsiteY127" fmla="*/ 5968323 h 5980768"/>
              <a:gd name="connsiteX128" fmla="*/ 9466241 w 9467172"/>
              <a:gd name="connsiteY128" fmla="*/ 5968323 h 5980768"/>
              <a:gd name="connsiteX129" fmla="*/ 9466241 w 9467172"/>
              <a:gd name="connsiteY129" fmla="*/ 5467689 h 5980768"/>
              <a:gd name="connsiteX130" fmla="*/ 9466241 w 9467172"/>
              <a:gd name="connsiteY130" fmla="*/ 5464895 h 5980768"/>
              <a:gd name="connsiteX131" fmla="*/ 9466241 w 9467172"/>
              <a:gd name="connsiteY131" fmla="*/ 5464895 h 5980768"/>
              <a:gd name="connsiteX132" fmla="*/ 9466241 w 9467172"/>
              <a:gd name="connsiteY132" fmla="*/ 4972558 h 5980768"/>
              <a:gd name="connsiteX133" fmla="*/ 9466241 w 9467172"/>
              <a:gd name="connsiteY133" fmla="*/ 4972558 h 5980768"/>
              <a:gd name="connsiteX134" fmla="*/ 9466241 w 9467172"/>
              <a:gd name="connsiteY134" fmla="*/ 4474973 h 5980768"/>
              <a:gd name="connsiteX135" fmla="*/ 9466241 w 9467172"/>
              <a:gd name="connsiteY135" fmla="*/ 4474973 h 5980768"/>
              <a:gd name="connsiteX136" fmla="*/ 9466241 w 9467172"/>
              <a:gd name="connsiteY136" fmla="*/ 3977556 h 5980768"/>
              <a:gd name="connsiteX137" fmla="*/ 9466326 w 9467172"/>
              <a:gd name="connsiteY137" fmla="*/ 3977556 h 5980768"/>
              <a:gd name="connsiteX138" fmla="*/ 9466326 w 9467172"/>
              <a:gd name="connsiteY138" fmla="*/ 3480308 h 5980768"/>
              <a:gd name="connsiteX139" fmla="*/ 9466326 w 9467172"/>
              <a:gd name="connsiteY139" fmla="*/ 3480308 h 5980768"/>
              <a:gd name="connsiteX140" fmla="*/ 9466326 w 9467172"/>
              <a:gd name="connsiteY140" fmla="*/ 2980775 h 5980768"/>
              <a:gd name="connsiteX141" fmla="*/ 9466326 w 9467172"/>
              <a:gd name="connsiteY141" fmla="*/ 2977812 h 5980768"/>
              <a:gd name="connsiteX142" fmla="*/ 9466326 w 9467172"/>
              <a:gd name="connsiteY142" fmla="*/ 2977812 h 5980768"/>
              <a:gd name="connsiteX143" fmla="*/ 9466326 w 9467172"/>
              <a:gd name="connsiteY143" fmla="*/ 2486406 h 5980768"/>
              <a:gd name="connsiteX144" fmla="*/ 9466326 w 9467172"/>
              <a:gd name="connsiteY144" fmla="*/ 2486406 h 5980768"/>
              <a:gd name="connsiteX145" fmla="*/ 9466326 w 9467172"/>
              <a:gd name="connsiteY145" fmla="*/ 1989751 h 5980768"/>
              <a:gd name="connsiteX146" fmla="*/ 9466326 w 9467172"/>
              <a:gd name="connsiteY146" fmla="*/ 1989751 h 5980768"/>
              <a:gd name="connsiteX147" fmla="*/ 9466326 w 9467172"/>
              <a:gd name="connsiteY147" fmla="*/ 1986449 h 5980768"/>
              <a:gd name="connsiteX148" fmla="*/ 9466326 w 9467172"/>
              <a:gd name="connsiteY148" fmla="*/ 1984248 h 5980768"/>
              <a:gd name="connsiteX149" fmla="*/ 9466326 w 9467172"/>
              <a:gd name="connsiteY149" fmla="*/ 1984248 h 5980768"/>
              <a:gd name="connsiteX150" fmla="*/ 9466326 w 9467172"/>
              <a:gd name="connsiteY150" fmla="*/ 1487763 h 5980768"/>
              <a:gd name="connsiteX151" fmla="*/ 9466326 w 9467172"/>
              <a:gd name="connsiteY151" fmla="*/ 1487763 h 5980768"/>
              <a:gd name="connsiteX152" fmla="*/ 9466326 w 9467172"/>
              <a:gd name="connsiteY152" fmla="*/ 996950 h 5980768"/>
              <a:gd name="connsiteX153" fmla="*/ 9466326 w 9467172"/>
              <a:gd name="connsiteY153" fmla="*/ 996950 h 5980768"/>
              <a:gd name="connsiteX154" fmla="*/ 9466326 w 9467172"/>
              <a:gd name="connsiteY154" fmla="*/ 495300 h 5980768"/>
              <a:gd name="connsiteX155" fmla="*/ 9466326 w 9467172"/>
              <a:gd name="connsiteY155" fmla="*/ 495300 h 5980768"/>
              <a:gd name="connsiteX156" fmla="*/ 9466326 w 9467172"/>
              <a:gd name="connsiteY156" fmla="*/ 0 h 5980768"/>
              <a:gd name="connsiteX157" fmla="*/ 9461753 w 9467172"/>
              <a:gd name="connsiteY157" fmla="*/ 2983908 h 5980768"/>
              <a:gd name="connsiteX158" fmla="*/ 9461753 w 9467172"/>
              <a:gd name="connsiteY158" fmla="*/ 3475482 h 5980768"/>
              <a:gd name="connsiteX159" fmla="*/ 9239335 w 9467172"/>
              <a:gd name="connsiteY159" fmla="*/ 3475990 h 5980768"/>
              <a:gd name="connsiteX160" fmla="*/ 9014629 w 9467172"/>
              <a:gd name="connsiteY160" fmla="*/ 3476498 h 5980768"/>
              <a:gd name="connsiteX161" fmla="*/ 9014799 w 9467172"/>
              <a:gd name="connsiteY161" fmla="*/ 2985093 h 5980768"/>
              <a:gd name="connsiteX162" fmla="*/ 9239419 w 9467172"/>
              <a:gd name="connsiteY162" fmla="*/ 2984500 h 5980768"/>
              <a:gd name="connsiteX163" fmla="*/ 9461753 w 9467172"/>
              <a:gd name="connsiteY163" fmla="*/ 2983908 h 5980768"/>
              <a:gd name="connsiteX164" fmla="*/ 9238911 w 9467172"/>
              <a:gd name="connsiteY164" fmla="*/ 4968071 h 5980768"/>
              <a:gd name="connsiteX165" fmla="*/ 9014121 w 9467172"/>
              <a:gd name="connsiteY165" fmla="*/ 4968410 h 5980768"/>
              <a:gd name="connsiteX166" fmla="*/ 9014121 w 9467172"/>
              <a:gd name="connsiteY166" fmla="*/ 4722368 h 5980768"/>
              <a:gd name="connsiteX167" fmla="*/ 9014290 w 9467172"/>
              <a:gd name="connsiteY167" fmla="*/ 4476412 h 5980768"/>
              <a:gd name="connsiteX168" fmla="*/ 9135449 w 9467172"/>
              <a:gd name="connsiteY168" fmla="*/ 4476158 h 5980768"/>
              <a:gd name="connsiteX169" fmla="*/ 9461585 w 9467172"/>
              <a:gd name="connsiteY169" fmla="*/ 4475481 h 5980768"/>
              <a:gd name="connsiteX170" fmla="*/ 9461585 w 9467172"/>
              <a:gd name="connsiteY170" fmla="*/ 4967648 h 5980768"/>
              <a:gd name="connsiteX171" fmla="*/ 9238996 w 9467172"/>
              <a:gd name="connsiteY171" fmla="*/ 4967986 h 5980768"/>
              <a:gd name="connsiteX172" fmla="*/ 457538 w 9467172"/>
              <a:gd name="connsiteY172" fmla="*/ 5478357 h 5980768"/>
              <a:gd name="connsiteX173" fmla="*/ 458046 w 9467172"/>
              <a:gd name="connsiteY173" fmla="*/ 5339165 h 5980768"/>
              <a:gd name="connsiteX174" fmla="*/ 459317 w 9467172"/>
              <a:gd name="connsiteY174" fmla="*/ 4989323 h 5980768"/>
              <a:gd name="connsiteX175" fmla="*/ 680974 w 9467172"/>
              <a:gd name="connsiteY175" fmla="*/ 4988899 h 5980768"/>
              <a:gd name="connsiteX176" fmla="*/ 900769 w 9467172"/>
              <a:gd name="connsiteY176" fmla="*/ 4988476 h 5980768"/>
              <a:gd name="connsiteX177" fmla="*/ 899583 w 9467172"/>
              <a:gd name="connsiteY177" fmla="*/ 5342213 h 5980768"/>
              <a:gd name="connsiteX178" fmla="*/ 899075 w 9467172"/>
              <a:gd name="connsiteY178" fmla="*/ 5477680 h 5980768"/>
              <a:gd name="connsiteX179" fmla="*/ 679196 w 9467172"/>
              <a:gd name="connsiteY179" fmla="*/ 5478018 h 5980768"/>
              <a:gd name="connsiteX180" fmla="*/ 457454 w 9467172"/>
              <a:gd name="connsiteY180" fmla="*/ 5478357 h 5980768"/>
              <a:gd name="connsiteX181" fmla="*/ 475319 w 9467172"/>
              <a:gd name="connsiteY181" fmla="*/ 536787 h 5980768"/>
              <a:gd name="connsiteX182" fmla="*/ 696637 w 9467172"/>
              <a:gd name="connsiteY182" fmla="*/ 535940 h 5980768"/>
              <a:gd name="connsiteX183" fmla="*/ 916093 w 9467172"/>
              <a:gd name="connsiteY183" fmla="*/ 535093 h 5980768"/>
              <a:gd name="connsiteX184" fmla="*/ 915331 w 9467172"/>
              <a:gd name="connsiteY184" fmla="*/ 753279 h 5980768"/>
              <a:gd name="connsiteX185" fmla="*/ 914400 w 9467172"/>
              <a:gd name="connsiteY185" fmla="*/ 1022604 h 5980768"/>
              <a:gd name="connsiteX186" fmla="*/ 473541 w 9467172"/>
              <a:gd name="connsiteY186" fmla="*/ 1024213 h 5980768"/>
              <a:gd name="connsiteX187" fmla="*/ 474472 w 9467172"/>
              <a:gd name="connsiteY187" fmla="*/ 754634 h 5980768"/>
              <a:gd name="connsiteX188" fmla="*/ 475234 w 9467172"/>
              <a:gd name="connsiteY188" fmla="*/ 536871 h 5980768"/>
              <a:gd name="connsiteX189" fmla="*/ 9009126 w 9467172"/>
              <a:gd name="connsiteY189" fmla="*/ 4968494 h 5980768"/>
              <a:gd name="connsiteX190" fmla="*/ 8786791 w 9467172"/>
              <a:gd name="connsiteY190" fmla="*/ 4968833 h 5980768"/>
              <a:gd name="connsiteX191" fmla="*/ 8562170 w 9467172"/>
              <a:gd name="connsiteY191" fmla="*/ 4969172 h 5980768"/>
              <a:gd name="connsiteX192" fmla="*/ 8562170 w 9467172"/>
              <a:gd name="connsiteY192" fmla="*/ 4723215 h 5980768"/>
              <a:gd name="connsiteX193" fmla="*/ 8562424 w 9467172"/>
              <a:gd name="connsiteY193" fmla="*/ 4477343 h 5980768"/>
              <a:gd name="connsiteX194" fmla="*/ 8686716 w 9467172"/>
              <a:gd name="connsiteY194" fmla="*/ 4477089 h 5980768"/>
              <a:gd name="connsiteX195" fmla="*/ 9009380 w 9467172"/>
              <a:gd name="connsiteY195" fmla="*/ 4476412 h 5980768"/>
              <a:gd name="connsiteX196" fmla="*/ 9009380 w 9467172"/>
              <a:gd name="connsiteY196" fmla="*/ 4722368 h 5980768"/>
              <a:gd name="connsiteX197" fmla="*/ 9009211 w 9467172"/>
              <a:gd name="connsiteY197" fmla="*/ 4968410 h 5980768"/>
              <a:gd name="connsiteX198" fmla="*/ 686223 w 9467172"/>
              <a:gd name="connsiteY198" fmla="*/ 3502914 h 5980768"/>
              <a:gd name="connsiteX199" fmla="*/ 905933 w 9467172"/>
              <a:gd name="connsiteY199" fmla="*/ 3502406 h 5980768"/>
              <a:gd name="connsiteX200" fmla="*/ 904663 w 9467172"/>
              <a:gd name="connsiteY200" fmla="*/ 3859784 h 5980768"/>
              <a:gd name="connsiteX201" fmla="*/ 904240 w 9467172"/>
              <a:gd name="connsiteY201" fmla="*/ 3991018 h 5980768"/>
              <a:gd name="connsiteX202" fmla="*/ 684530 w 9467172"/>
              <a:gd name="connsiteY202" fmla="*/ 3991526 h 5980768"/>
              <a:gd name="connsiteX203" fmla="*/ 462957 w 9467172"/>
              <a:gd name="connsiteY203" fmla="*/ 3992034 h 5980768"/>
              <a:gd name="connsiteX204" fmla="*/ 464735 w 9467172"/>
              <a:gd name="connsiteY204" fmla="*/ 3503592 h 5980768"/>
              <a:gd name="connsiteX205" fmla="*/ 686308 w 9467172"/>
              <a:gd name="connsiteY205" fmla="*/ 3502999 h 5980768"/>
              <a:gd name="connsiteX206" fmla="*/ 8787638 w 9467172"/>
              <a:gd name="connsiteY206" fmla="*/ 2980182 h 5980768"/>
              <a:gd name="connsiteX207" fmla="*/ 8563186 w 9467172"/>
              <a:gd name="connsiteY207" fmla="*/ 2980775 h 5980768"/>
              <a:gd name="connsiteX208" fmla="*/ 8563440 w 9467172"/>
              <a:gd name="connsiteY208" fmla="*/ 2489708 h 5980768"/>
              <a:gd name="connsiteX209" fmla="*/ 8563440 w 9467172"/>
              <a:gd name="connsiteY209" fmla="*/ 2489708 h 5980768"/>
              <a:gd name="connsiteX210" fmla="*/ 9010057 w 9467172"/>
              <a:gd name="connsiteY210" fmla="*/ 2488354 h 5980768"/>
              <a:gd name="connsiteX211" fmla="*/ 9009888 w 9467172"/>
              <a:gd name="connsiteY211" fmla="*/ 2979590 h 5980768"/>
              <a:gd name="connsiteX212" fmla="*/ 8787722 w 9467172"/>
              <a:gd name="connsiteY212" fmla="*/ 2980182 h 5980768"/>
              <a:gd name="connsiteX213" fmla="*/ 8557260 w 9467172"/>
              <a:gd name="connsiteY213" fmla="*/ 4471840 h 5980768"/>
              <a:gd name="connsiteX214" fmla="*/ 8437456 w 9467172"/>
              <a:gd name="connsiteY214" fmla="*/ 4472094 h 5980768"/>
              <a:gd name="connsiteX215" fmla="*/ 8110643 w 9467172"/>
              <a:gd name="connsiteY215" fmla="*/ 4472686 h 5980768"/>
              <a:gd name="connsiteX216" fmla="*/ 8110643 w 9467172"/>
              <a:gd name="connsiteY216" fmla="*/ 4373034 h 5980768"/>
              <a:gd name="connsiteX217" fmla="*/ 8110982 w 9467172"/>
              <a:gd name="connsiteY217" fmla="*/ 3981196 h 5980768"/>
              <a:gd name="connsiteX218" fmla="*/ 8557514 w 9467172"/>
              <a:gd name="connsiteY218" fmla="*/ 3980180 h 5980768"/>
              <a:gd name="connsiteX219" fmla="*/ 8557345 w 9467172"/>
              <a:gd name="connsiteY219" fmla="*/ 4283541 h 5980768"/>
              <a:gd name="connsiteX220" fmla="*/ 8557345 w 9467172"/>
              <a:gd name="connsiteY220" fmla="*/ 4471755 h 5980768"/>
              <a:gd name="connsiteX221" fmla="*/ 466429 w 9467172"/>
              <a:gd name="connsiteY221" fmla="*/ 3001857 h 5980768"/>
              <a:gd name="connsiteX222" fmla="*/ 468207 w 9467172"/>
              <a:gd name="connsiteY222" fmla="*/ 2513754 h 5980768"/>
              <a:gd name="connsiteX223" fmla="*/ 909320 w 9467172"/>
              <a:gd name="connsiteY223" fmla="*/ 2512484 h 5980768"/>
              <a:gd name="connsiteX224" fmla="*/ 907627 w 9467172"/>
              <a:gd name="connsiteY224" fmla="*/ 3000756 h 5980768"/>
              <a:gd name="connsiteX225" fmla="*/ 688001 w 9467172"/>
              <a:gd name="connsiteY225" fmla="*/ 3001349 h 5980768"/>
              <a:gd name="connsiteX226" fmla="*/ 466513 w 9467172"/>
              <a:gd name="connsiteY226" fmla="*/ 3001942 h 5980768"/>
              <a:gd name="connsiteX227" fmla="*/ 1359747 w 9467172"/>
              <a:gd name="connsiteY227" fmla="*/ 3990002 h 5980768"/>
              <a:gd name="connsiteX228" fmla="*/ 1361355 w 9467172"/>
              <a:gd name="connsiteY228" fmla="*/ 3501221 h 5980768"/>
              <a:gd name="connsiteX229" fmla="*/ 1583267 w 9467172"/>
              <a:gd name="connsiteY229" fmla="*/ 3500628 h 5980768"/>
              <a:gd name="connsiteX230" fmla="*/ 1803231 w 9467172"/>
              <a:gd name="connsiteY230" fmla="*/ 3500120 h 5980768"/>
              <a:gd name="connsiteX231" fmla="*/ 1802130 w 9467172"/>
              <a:gd name="connsiteY231" fmla="*/ 3857498 h 5980768"/>
              <a:gd name="connsiteX232" fmla="*/ 1801706 w 9467172"/>
              <a:gd name="connsiteY232" fmla="*/ 3989070 h 5980768"/>
              <a:gd name="connsiteX233" fmla="*/ 1581658 w 9467172"/>
              <a:gd name="connsiteY233" fmla="*/ 3989578 h 5980768"/>
              <a:gd name="connsiteX234" fmla="*/ 1359747 w 9467172"/>
              <a:gd name="connsiteY234" fmla="*/ 3990086 h 5980768"/>
              <a:gd name="connsiteX235" fmla="*/ 1367875 w 9467172"/>
              <a:gd name="connsiteY235" fmla="*/ 1515280 h 5980768"/>
              <a:gd name="connsiteX236" fmla="*/ 1369483 w 9467172"/>
              <a:gd name="connsiteY236" fmla="*/ 1027430 h 5980768"/>
              <a:gd name="connsiteX237" fmla="*/ 1810935 w 9467172"/>
              <a:gd name="connsiteY237" fmla="*/ 1025821 h 5980768"/>
              <a:gd name="connsiteX238" fmla="*/ 1809411 w 9467172"/>
              <a:gd name="connsiteY238" fmla="*/ 1513840 h 5980768"/>
              <a:gd name="connsiteX239" fmla="*/ 1589617 w 9467172"/>
              <a:gd name="connsiteY239" fmla="*/ 1514602 h 5980768"/>
              <a:gd name="connsiteX240" fmla="*/ 1367875 w 9467172"/>
              <a:gd name="connsiteY240" fmla="*/ 1515364 h 5980768"/>
              <a:gd name="connsiteX241" fmla="*/ 2714667 w 9467172"/>
              <a:gd name="connsiteY241" fmla="*/ 1022435 h 5980768"/>
              <a:gd name="connsiteX242" fmla="*/ 3157051 w 9467172"/>
              <a:gd name="connsiteY242" fmla="*/ 1020826 h 5980768"/>
              <a:gd name="connsiteX243" fmla="*/ 3155781 w 9467172"/>
              <a:gd name="connsiteY243" fmla="*/ 1509353 h 5980768"/>
              <a:gd name="connsiteX244" fmla="*/ 2920323 w 9467172"/>
              <a:gd name="connsiteY244" fmla="*/ 1510115 h 5980768"/>
              <a:gd name="connsiteX245" fmla="*/ 2713228 w 9467172"/>
              <a:gd name="connsiteY245" fmla="*/ 1510792 h 5980768"/>
              <a:gd name="connsiteX246" fmla="*/ 2713398 w 9467172"/>
              <a:gd name="connsiteY246" fmla="*/ 1448562 h 5980768"/>
              <a:gd name="connsiteX247" fmla="*/ 2714582 w 9467172"/>
              <a:gd name="connsiteY247" fmla="*/ 1022435 h 5980768"/>
              <a:gd name="connsiteX248" fmla="*/ 8558784 w 9467172"/>
              <a:gd name="connsiteY248" fmla="*/ 1491403 h 5980768"/>
              <a:gd name="connsiteX249" fmla="*/ 8112675 w 9467172"/>
              <a:gd name="connsiteY249" fmla="*/ 1492843 h 5980768"/>
              <a:gd name="connsiteX250" fmla="*/ 8113014 w 9467172"/>
              <a:gd name="connsiteY250" fmla="*/ 1002538 h 5980768"/>
              <a:gd name="connsiteX251" fmla="*/ 8559038 w 9467172"/>
              <a:gd name="connsiteY251" fmla="*/ 1000929 h 5980768"/>
              <a:gd name="connsiteX252" fmla="*/ 8558784 w 9467172"/>
              <a:gd name="connsiteY252" fmla="*/ 1491403 h 5980768"/>
              <a:gd name="connsiteX253" fmla="*/ 2258822 w 9467172"/>
              <a:gd name="connsiteY253" fmla="*/ 3492585 h 5980768"/>
              <a:gd name="connsiteX254" fmla="*/ 2259499 w 9467172"/>
              <a:gd name="connsiteY254" fmla="*/ 3248068 h 5980768"/>
              <a:gd name="connsiteX255" fmla="*/ 2260177 w 9467172"/>
              <a:gd name="connsiteY255" fmla="*/ 3003635 h 5980768"/>
              <a:gd name="connsiteX256" fmla="*/ 2702560 w 9467172"/>
              <a:gd name="connsiteY256" fmla="*/ 3002450 h 5980768"/>
              <a:gd name="connsiteX257" fmla="*/ 2701882 w 9467172"/>
              <a:gd name="connsiteY257" fmla="*/ 3262884 h 5980768"/>
              <a:gd name="connsiteX258" fmla="*/ 2701290 w 9467172"/>
              <a:gd name="connsiteY258" fmla="*/ 3491569 h 5980768"/>
              <a:gd name="connsiteX259" fmla="*/ 2480987 w 9467172"/>
              <a:gd name="connsiteY259" fmla="*/ 3492077 h 5980768"/>
              <a:gd name="connsiteX260" fmla="*/ 2258737 w 9467172"/>
              <a:gd name="connsiteY260" fmla="*/ 3492585 h 5980768"/>
              <a:gd name="connsiteX261" fmla="*/ 2264579 w 9467172"/>
              <a:gd name="connsiteY261" fmla="*/ 1518751 h 5980768"/>
              <a:gd name="connsiteX262" fmla="*/ 2486660 w 9467172"/>
              <a:gd name="connsiteY262" fmla="*/ 1517989 h 5980768"/>
              <a:gd name="connsiteX263" fmla="*/ 2706793 w 9467172"/>
              <a:gd name="connsiteY263" fmla="*/ 1517227 h 5980768"/>
              <a:gd name="connsiteX264" fmla="*/ 2705693 w 9467172"/>
              <a:gd name="connsiteY264" fmla="*/ 1925405 h 5980768"/>
              <a:gd name="connsiteX265" fmla="*/ 2705439 w 9467172"/>
              <a:gd name="connsiteY265" fmla="*/ 2005753 h 5980768"/>
              <a:gd name="connsiteX266" fmla="*/ 2485306 w 9467172"/>
              <a:gd name="connsiteY266" fmla="*/ 2006431 h 5980768"/>
              <a:gd name="connsiteX267" fmla="*/ 2263225 w 9467172"/>
              <a:gd name="connsiteY267" fmla="*/ 2007108 h 5980768"/>
              <a:gd name="connsiteX268" fmla="*/ 2263479 w 9467172"/>
              <a:gd name="connsiteY268" fmla="*/ 1928792 h 5980768"/>
              <a:gd name="connsiteX269" fmla="*/ 2264664 w 9467172"/>
              <a:gd name="connsiteY269" fmla="*/ 1518751 h 5980768"/>
              <a:gd name="connsiteX270" fmla="*/ 6751743 w 9467172"/>
              <a:gd name="connsiteY270" fmla="*/ 3978487 h 5980768"/>
              <a:gd name="connsiteX271" fmla="*/ 6306397 w 9467172"/>
              <a:gd name="connsiteY271" fmla="*/ 3979418 h 5980768"/>
              <a:gd name="connsiteX272" fmla="*/ 6306651 w 9467172"/>
              <a:gd name="connsiteY272" fmla="*/ 3774948 h 5980768"/>
              <a:gd name="connsiteX273" fmla="*/ 6307074 w 9467172"/>
              <a:gd name="connsiteY273" fmla="*/ 3488775 h 5980768"/>
              <a:gd name="connsiteX274" fmla="*/ 6530764 w 9467172"/>
              <a:gd name="connsiteY274" fmla="*/ 3488182 h 5980768"/>
              <a:gd name="connsiteX275" fmla="*/ 6752336 w 9467172"/>
              <a:gd name="connsiteY275" fmla="*/ 3487590 h 5980768"/>
              <a:gd name="connsiteX276" fmla="*/ 6752167 w 9467172"/>
              <a:gd name="connsiteY276" fmla="*/ 3659209 h 5980768"/>
              <a:gd name="connsiteX277" fmla="*/ 6751743 w 9467172"/>
              <a:gd name="connsiteY277" fmla="*/ 3978318 h 5980768"/>
              <a:gd name="connsiteX278" fmla="*/ 6300724 w 9467172"/>
              <a:gd name="connsiteY278" fmla="*/ 3979418 h 5980768"/>
              <a:gd name="connsiteX279" fmla="*/ 5855716 w 9467172"/>
              <a:gd name="connsiteY279" fmla="*/ 3980350 h 5980768"/>
              <a:gd name="connsiteX280" fmla="*/ 5856055 w 9467172"/>
              <a:gd name="connsiteY280" fmla="*/ 3775626 h 5980768"/>
              <a:gd name="connsiteX281" fmla="*/ 5856478 w 9467172"/>
              <a:gd name="connsiteY281" fmla="*/ 3489876 h 5980768"/>
              <a:gd name="connsiteX282" fmla="*/ 6079998 w 9467172"/>
              <a:gd name="connsiteY282" fmla="*/ 3489283 h 5980768"/>
              <a:gd name="connsiteX283" fmla="*/ 6301402 w 9467172"/>
              <a:gd name="connsiteY283" fmla="*/ 3488690 h 5980768"/>
              <a:gd name="connsiteX284" fmla="*/ 6301148 w 9467172"/>
              <a:gd name="connsiteY284" fmla="*/ 3658786 h 5980768"/>
              <a:gd name="connsiteX285" fmla="*/ 6300724 w 9467172"/>
              <a:gd name="connsiteY285" fmla="*/ 3979334 h 5980768"/>
              <a:gd name="connsiteX286" fmla="*/ 5849959 w 9467172"/>
              <a:gd name="connsiteY286" fmla="*/ 3980350 h 5980768"/>
              <a:gd name="connsiteX287" fmla="*/ 5405205 w 9467172"/>
              <a:gd name="connsiteY287" fmla="*/ 3981281 h 5980768"/>
              <a:gd name="connsiteX288" fmla="*/ 5405543 w 9467172"/>
              <a:gd name="connsiteY288" fmla="*/ 3776811 h 5980768"/>
              <a:gd name="connsiteX289" fmla="*/ 5406051 w 9467172"/>
              <a:gd name="connsiteY289" fmla="*/ 3490976 h 5980768"/>
              <a:gd name="connsiteX290" fmla="*/ 5629402 w 9467172"/>
              <a:gd name="connsiteY290" fmla="*/ 3490384 h 5980768"/>
              <a:gd name="connsiteX291" fmla="*/ 5850721 w 9467172"/>
              <a:gd name="connsiteY291" fmla="*/ 3489791 h 5980768"/>
              <a:gd name="connsiteX292" fmla="*/ 5850467 w 9467172"/>
              <a:gd name="connsiteY292" fmla="*/ 3660394 h 5980768"/>
              <a:gd name="connsiteX293" fmla="*/ 5849959 w 9467172"/>
              <a:gd name="connsiteY293" fmla="*/ 3980265 h 5980768"/>
              <a:gd name="connsiteX294" fmla="*/ 5399363 w 9467172"/>
              <a:gd name="connsiteY294" fmla="*/ 3981366 h 5980768"/>
              <a:gd name="connsiteX295" fmla="*/ 4954948 w 9467172"/>
              <a:gd name="connsiteY295" fmla="*/ 3982297 h 5980768"/>
              <a:gd name="connsiteX296" fmla="*/ 4955371 w 9467172"/>
              <a:gd name="connsiteY296" fmla="*/ 3778166 h 5980768"/>
              <a:gd name="connsiteX297" fmla="*/ 4955879 w 9467172"/>
              <a:gd name="connsiteY297" fmla="*/ 3492246 h 5980768"/>
              <a:gd name="connsiteX298" fmla="*/ 5179060 w 9467172"/>
              <a:gd name="connsiteY298" fmla="*/ 3491654 h 5980768"/>
              <a:gd name="connsiteX299" fmla="*/ 5400209 w 9467172"/>
              <a:gd name="connsiteY299" fmla="*/ 3491061 h 5980768"/>
              <a:gd name="connsiteX300" fmla="*/ 5399956 w 9467172"/>
              <a:gd name="connsiteY300" fmla="*/ 3661326 h 5980768"/>
              <a:gd name="connsiteX301" fmla="*/ 5399363 w 9467172"/>
              <a:gd name="connsiteY301" fmla="*/ 3981366 h 5980768"/>
              <a:gd name="connsiteX302" fmla="*/ 4949021 w 9467172"/>
              <a:gd name="connsiteY302" fmla="*/ 3982297 h 5980768"/>
              <a:gd name="connsiteX303" fmla="*/ 4504859 w 9467172"/>
              <a:gd name="connsiteY303" fmla="*/ 3983228 h 5980768"/>
              <a:gd name="connsiteX304" fmla="*/ 4505283 w 9467172"/>
              <a:gd name="connsiteY304" fmla="*/ 3778081 h 5980768"/>
              <a:gd name="connsiteX305" fmla="*/ 4505875 w 9467172"/>
              <a:gd name="connsiteY305" fmla="*/ 3493262 h 5980768"/>
              <a:gd name="connsiteX306" fmla="*/ 4728888 w 9467172"/>
              <a:gd name="connsiteY306" fmla="*/ 3492670 h 5980768"/>
              <a:gd name="connsiteX307" fmla="*/ 4949867 w 9467172"/>
              <a:gd name="connsiteY307" fmla="*/ 3492077 h 5980768"/>
              <a:gd name="connsiteX308" fmla="*/ 4949529 w 9467172"/>
              <a:gd name="connsiteY308" fmla="*/ 3661918 h 5980768"/>
              <a:gd name="connsiteX309" fmla="*/ 4948936 w 9467172"/>
              <a:gd name="connsiteY309" fmla="*/ 3982212 h 5980768"/>
              <a:gd name="connsiteX310" fmla="*/ 4498848 w 9467172"/>
              <a:gd name="connsiteY310" fmla="*/ 3983313 h 5980768"/>
              <a:gd name="connsiteX311" fmla="*/ 4055025 w 9467172"/>
              <a:gd name="connsiteY311" fmla="*/ 3984244 h 5980768"/>
              <a:gd name="connsiteX312" fmla="*/ 4055448 w 9467172"/>
              <a:gd name="connsiteY312" fmla="*/ 3778420 h 5980768"/>
              <a:gd name="connsiteX313" fmla="*/ 4056126 w 9467172"/>
              <a:gd name="connsiteY313" fmla="*/ 3494448 h 5980768"/>
              <a:gd name="connsiteX314" fmla="*/ 4278969 w 9467172"/>
              <a:gd name="connsiteY314" fmla="*/ 3493855 h 5980768"/>
              <a:gd name="connsiteX315" fmla="*/ 4499780 w 9467172"/>
              <a:gd name="connsiteY315" fmla="*/ 3493347 h 5980768"/>
              <a:gd name="connsiteX316" fmla="*/ 4499441 w 9467172"/>
              <a:gd name="connsiteY316" fmla="*/ 3664882 h 5980768"/>
              <a:gd name="connsiteX317" fmla="*/ 4498764 w 9467172"/>
              <a:gd name="connsiteY317" fmla="*/ 3983313 h 5980768"/>
              <a:gd name="connsiteX318" fmla="*/ 4048845 w 9467172"/>
              <a:gd name="connsiteY318" fmla="*/ 3984244 h 5980768"/>
              <a:gd name="connsiteX319" fmla="*/ 3605361 w 9467172"/>
              <a:gd name="connsiteY319" fmla="*/ 3985176 h 5980768"/>
              <a:gd name="connsiteX320" fmla="*/ 3605869 w 9467172"/>
              <a:gd name="connsiteY320" fmla="*/ 3780452 h 5980768"/>
              <a:gd name="connsiteX321" fmla="*/ 3606546 w 9467172"/>
              <a:gd name="connsiteY321" fmla="*/ 3495548 h 5980768"/>
              <a:gd name="connsiteX322" fmla="*/ 3829304 w 9467172"/>
              <a:gd name="connsiteY322" fmla="*/ 3494956 h 5980768"/>
              <a:gd name="connsiteX323" fmla="*/ 4050030 w 9467172"/>
              <a:gd name="connsiteY323" fmla="*/ 3494363 h 5980768"/>
              <a:gd name="connsiteX324" fmla="*/ 4049606 w 9467172"/>
              <a:gd name="connsiteY324" fmla="*/ 3667337 h 5980768"/>
              <a:gd name="connsiteX325" fmla="*/ 4048929 w 9467172"/>
              <a:gd name="connsiteY325" fmla="*/ 3984160 h 5980768"/>
              <a:gd name="connsiteX326" fmla="*/ 7433310 w 9467172"/>
              <a:gd name="connsiteY326" fmla="*/ 2983654 h 5980768"/>
              <a:gd name="connsiteX327" fmla="*/ 7209282 w 9467172"/>
              <a:gd name="connsiteY327" fmla="*/ 2984246 h 5980768"/>
              <a:gd name="connsiteX328" fmla="*/ 7209790 w 9467172"/>
              <a:gd name="connsiteY328" fmla="*/ 2493688 h 5980768"/>
              <a:gd name="connsiteX329" fmla="*/ 7655475 w 9467172"/>
              <a:gd name="connsiteY329" fmla="*/ 2492333 h 5980768"/>
              <a:gd name="connsiteX330" fmla="*/ 7655053 w 9467172"/>
              <a:gd name="connsiteY330" fmla="*/ 2983061 h 5980768"/>
              <a:gd name="connsiteX331" fmla="*/ 7433225 w 9467172"/>
              <a:gd name="connsiteY331" fmla="*/ 2983654 h 5980768"/>
              <a:gd name="connsiteX332" fmla="*/ 2260261 w 9467172"/>
              <a:gd name="connsiteY332" fmla="*/ 2997200 h 5980768"/>
              <a:gd name="connsiteX333" fmla="*/ 2261701 w 9467172"/>
              <a:gd name="connsiteY333" fmla="*/ 2508420 h 5980768"/>
              <a:gd name="connsiteX334" fmla="*/ 2703999 w 9467172"/>
              <a:gd name="connsiteY334" fmla="*/ 2507065 h 5980768"/>
              <a:gd name="connsiteX335" fmla="*/ 2702645 w 9467172"/>
              <a:gd name="connsiteY335" fmla="*/ 2995930 h 5980768"/>
              <a:gd name="connsiteX336" fmla="*/ 2482427 w 9467172"/>
              <a:gd name="connsiteY336" fmla="*/ 2996523 h 5980768"/>
              <a:gd name="connsiteX337" fmla="*/ 2260261 w 9467172"/>
              <a:gd name="connsiteY337" fmla="*/ 2997116 h 5980768"/>
              <a:gd name="connsiteX338" fmla="*/ 2710603 w 9467172"/>
              <a:gd name="connsiteY338" fmla="*/ 2507150 h 5980768"/>
              <a:gd name="connsiteX339" fmla="*/ 2933785 w 9467172"/>
              <a:gd name="connsiteY339" fmla="*/ 2506472 h 5980768"/>
              <a:gd name="connsiteX340" fmla="*/ 3153325 w 9467172"/>
              <a:gd name="connsiteY340" fmla="*/ 2505795 h 5980768"/>
              <a:gd name="connsiteX341" fmla="*/ 3152056 w 9467172"/>
              <a:gd name="connsiteY341" fmla="*/ 2994830 h 5980768"/>
              <a:gd name="connsiteX342" fmla="*/ 2709333 w 9467172"/>
              <a:gd name="connsiteY342" fmla="*/ 2996015 h 5980768"/>
              <a:gd name="connsiteX343" fmla="*/ 2710688 w 9467172"/>
              <a:gd name="connsiteY343" fmla="*/ 2507065 h 5980768"/>
              <a:gd name="connsiteX344" fmla="*/ 7210891 w 9467172"/>
              <a:gd name="connsiteY344" fmla="*/ 1501648 h 5980768"/>
              <a:gd name="connsiteX345" fmla="*/ 7656407 w 9467172"/>
              <a:gd name="connsiteY345" fmla="*/ 1500124 h 5980768"/>
              <a:gd name="connsiteX346" fmla="*/ 7655984 w 9467172"/>
              <a:gd name="connsiteY346" fmla="*/ 1990429 h 5980768"/>
              <a:gd name="connsiteX347" fmla="*/ 7434241 w 9467172"/>
              <a:gd name="connsiteY347" fmla="*/ 1991106 h 5980768"/>
              <a:gd name="connsiteX348" fmla="*/ 7210383 w 9467172"/>
              <a:gd name="connsiteY348" fmla="*/ 1991784 h 5980768"/>
              <a:gd name="connsiteX349" fmla="*/ 7210636 w 9467172"/>
              <a:gd name="connsiteY349" fmla="*/ 1720173 h 5980768"/>
              <a:gd name="connsiteX350" fmla="*/ 7210891 w 9467172"/>
              <a:gd name="connsiteY350" fmla="*/ 1501648 h 5980768"/>
              <a:gd name="connsiteX351" fmla="*/ 5857240 w 9467172"/>
              <a:gd name="connsiteY351" fmla="*/ 2987802 h 5980768"/>
              <a:gd name="connsiteX352" fmla="*/ 5858002 w 9467172"/>
              <a:gd name="connsiteY352" fmla="*/ 2497752 h 5980768"/>
              <a:gd name="connsiteX353" fmla="*/ 5858002 w 9467172"/>
              <a:gd name="connsiteY353" fmla="*/ 2497752 h 5980768"/>
              <a:gd name="connsiteX354" fmla="*/ 5858002 w 9467172"/>
              <a:gd name="connsiteY354" fmla="*/ 2497752 h 5980768"/>
              <a:gd name="connsiteX355" fmla="*/ 6302756 w 9467172"/>
              <a:gd name="connsiteY355" fmla="*/ 2496397 h 5980768"/>
              <a:gd name="connsiteX356" fmla="*/ 6302079 w 9467172"/>
              <a:gd name="connsiteY356" fmla="*/ 2986617 h 5980768"/>
              <a:gd name="connsiteX357" fmla="*/ 6080675 w 9467172"/>
              <a:gd name="connsiteY357" fmla="*/ 2987210 h 5980768"/>
              <a:gd name="connsiteX358" fmla="*/ 5857156 w 9467172"/>
              <a:gd name="connsiteY358" fmla="*/ 2987802 h 5980768"/>
              <a:gd name="connsiteX359" fmla="*/ 6308429 w 9467172"/>
              <a:gd name="connsiteY359" fmla="*/ 2496397 h 5980768"/>
              <a:gd name="connsiteX360" fmla="*/ 6753521 w 9467172"/>
              <a:gd name="connsiteY360" fmla="*/ 2495042 h 5980768"/>
              <a:gd name="connsiteX361" fmla="*/ 6752929 w 9467172"/>
              <a:gd name="connsiteY361" fmla="*/ 2985432 h 5980768"/>
              <a:gd name="connsiteX362" fmla="*/ 6307752 w 9467172"/>
              <a:gd name="connsiteY362" fmla="*/ 2986617 h 5980768"/>
              <a:gd name="connsiteX363" fmla="*/ 6308429 w 9467172"/>
              <a:gd name="connsiteY363" fmla="*/ 2496397 h 5980768"/>
              <a:gd name="connsiteX364" fmla="*/ 5852245 w 9467172"/>
              <a:gd name="connsiteY364" fmla="*/ 2497752 h 5980768"/>
              <a:gd name="connsiteX365" fmla="*/ 5851483 w 9467172"/>
              <a:gd name="connsiteY365" fmla="*/ 2987802 h 5980768"/>
              <a:gd name="connsiteX366" fmla="*/ 5630249 w 9467172"/>
              <a:gd name="connsiteY366" fmla="*/ 2988395 h 5980768"/>
              <a:gd name="connsiteX367" fmla="*/ 5406898 w 9467172"/>
              <a:gd name="connsiteY367" fmla="*/ 2988988 h 5980768"/>
              <a:gd name="connsiteX368" fmla="*/ 5407745 w 9467172"/>
              <a:gd name="connsiteY368" fmla="*/ 2499106 h 5980768"/>
              <a:gd name="connsiteX369" fmla="*/ 5631011 w 9467172"/>
              <a:gd name="connsiteY369" fmla="*/ 2498429 h 5980768"/>
              <a:gd name="connsiteX370" fmla="*/ 5852245 w 9467172"/>
              <a:gd name="connsiteY370" fmla="*/ 2497752 h 5980768"/>
              <a:gd name="connsiteX371" fmla="*/ 4507907 w 9467172"/>
              <a:gd name="connsiteY371" fmla="*/ 2501731 h 5980768"/>
              <a:gd name="connsiteX372" fmla="*/ 4507907 w 9467172"/>
              <a:gd name="connsiteY372" fmla="*/ 2501731 h 5980768"/>
              <a:gd name="connsiteX373" fmla="*/ 4951815 w 9467172"/>
              <a:gd name="connsiteY373" fmla="*/ 2500376 h 5980768"/>
              <a:gd name="connsiteX374" fmla="*/ 4950883 w 9467172"/>
              <a:gd name="connsiteY374" fmla="*/ 2990088 h 5980768"/>
              <a:gd name="connsiteX375" fmla="*/ 4506891 w 9467172"/>
              <a:gd name="connsiteY375" fmla="*/ 2991274 h 5980768"/>
              <a:gd name="connsiteX376" fmla="*/ 4507907 w 9467172"/>
              <a:gd name="connsiteY376" fmla="*/ 2501731 h 5980768"/>
              <a:gd name="connsiteX377" fmla="*/ 4507907 w 9467172"/>
              <a:gd name="connsiteY377" fmla="*/ 2501731 h 5980768"/>
              <a:gd name="connsiteX378" fmla="*/ 4957741 w 9467172"/>
              <a:gd name="connsiteY378" fmla="*/ 2500461 h 5980768"/>
              <a:gd name="connsiteX379" fmla="*/ 4957741 w 9467172"/>
              <a:gd name="connsiteY379" fmla="*/ 2500461 h 5980768"/>
              <a:gd name="connsiteX380" fmla="*/ 5401903 w 9467172"/>
              <a:gd name="connsiteY380" fmla="*/ 2499106 h 5980768"/>
              <a:gd name="connsiteX381" fmla="*/ 5401056 w 9467172"/>
              <a:gd name="connsiteY381" fmla="*/ 2988988 h 5980768"/>
              <a:gd name="connsiteX382" fmla="*/ 4956810 w 9467172"/>
              <a:gd name="connsiteY382" fmla="*/ 2990173 h 5980768"/>
              <a:gd name="connsiteX383" fmla="*/ 4957741 w 9467172"/>
              <a:gd name="connsiteY383" fmla="*/ 2500461 h 5980768"/>
              <a:gd name="connsiteX384" fmla="*/ 4957741 w 9467172"/>
              <a:gd name="connsiteY384" fmla="*/ 2500461 h 5980768"/>
              <a:gd name="connsiteX385" fmla="*/ 4501896 w 9467172"/>
              <a:gd name="connsiteY385" fmla="*/ 2501816 h 5980768"/>
              <a:gd name="connsiteX386" fmla="*/ 4500880 w 9467172"/>
              <a:gd name="connsiteY386" fmla="*/ 2991358 h 5980768"/>
              <a:gd name="connsiteX387" fmla="*/ 4057227 w 9467172"/>
              <a:gd name="connsiteY387" fmla="*/ 2992543 h 5980768"/>
              <a:gd name="connsiteX388" fmla="*/ 4058327 w 9467172"/>
              <a:gd name="connsiteY388" fmla="*/ 2503170 h 5980768"/>
              <a:gd name="connsiteX389" fmla="*/ 4281085 w 9467172"/>
              <a:gd name="connsiteY389" fmla="*/ 2502493 h 5980768"/>
              <a:gd name="connsiteX390" fmla="*/ 4501812 w 9467172"/>
              <a:gd name="connsiteY390" fmla="*/ 2501816 h 5980768"/>
              <a:gd name="connsiteX391" fmla="*/ 4052147 w 9467172"/>
              <a:gd name="connsiteY391" fmla="*/ 2503085 h 5980768"/>
              <a:gd name="connsiteX392" fmla="*/ 4051046 w 9467172"/>
              <a:gd name="connsiteY392" fmla="*/ 2992459 h 5980768"/>
              <a:gd name="connsiteX393" fmla="*/ 3830405 w 9467172"/>
              <a:gd name="connsiteY393" fmla="*/ 2993052 h 5980768"/>
              <a:gd name="connsiteX394" fmla="*/ 3607732 w 9467172"/>
              <a:gd name="connsiteY394" fmla="*/ 2993644 h 5980768"/>
              <a:gd name="connsiteX395" fmla="*/ 3608917 w 9467172"/>
              <a:gd name="connsiteY395" fmla="*/ 2504440 h 5980768"/>
              <a:gd name="connsiteX396" fmla="*/ 3999992 w 9467172"/>
              <a:gd name="connsiteY396" fmla="*/ 2503255 h 5980768"/>
              <a:gd name="connsiteX397" fmla="*/ 4052232 w 9467172"/>
              <a:gd name="connsiteY397" fmla="*/ 2503085 h 5980768"/>
              <a:gd name="connsiteX398" fmla="*/ 3601382 w 9467172"/>
              <a:gd name="connsiteY398" fmla="*/ 2993729 h 5980768"/>
              <a:gd name="connsiteX399" fmla="*/ 3158321 w 9467172"/>
              <a:gd name="connsiteY399" fmla="*/ 2994914 h 5980768"/>
              <a:gd name="connsiteX400" fmla="*/ 3159590 w 9467172"/>
              <a:gd name="connsiteY400" fmla="*/ 2505880 h 5980768"/>
              <a:gd name="connsiteX401" fmla="*/ 3602567 w 9467172"/>
              <a:gd name="connsiteY401" fmla="*/ 2504525 h 5980768"/>
              <a:gd name="connsiteX402" fmla="*/ 3601382 w 9467172"/>
              <a:gd name="connsiteY402" fmla="*/ 2993729 h 5980768"/>
              <a:gd name="connsiteX403" fmla="*/ 7209790 w 9467172"/>
              <a:gd name="connsiteY403" fmla="*/ 2487930 h 5980768"/>
              <a:gd name="connsiteX404" fmla="*/ 7210129 w 9467172"/>
              <a:gd name="connsiteY404" fmla="*/ 2147739 h 5980768"/>
              <a:gd name="connsiteX405" fmla="*/ 7210298 w 9467172"/>
              <a:gd name="connsiteY405" fmla="*/ 1997541 h 5980768"/>
              <a:gd name="connsiteX406" fmla="*/ 7434157 w 9467172"/>
              <a:gd name="connsiteY406" fmla="*/ 1996779 h 5980768"/>
              <a:gd name="connsiteX407" fmla="*/ 7655899 w 9467172"/>
              <a:gd name="connsiteY407" fmla="*/ 1996101 h 5980768"/>
              <a:gd name="connsiteX408" fmla="*/ 7655475 w 9467172"/>
              <a:gd name="connsiteY408" fmla="*/ 2486660 h 5980768"/>
              <a:gd name="connsiteX409" fmla="*/ 7209790 w 9467172"/>
              <a:gd name="connsiteY409" fmla="*/ 2487930 h 5980768"/>
              <a:gd name="connsiteX410" fmla="*/ 3606461 w 9467172"/>
              <a:gd name="connsiteY410" fmla="*/ 3489368 h 5980768"/>
              <a:gd name="connsiteX411" fmla="*/ 3607647 w 9467172"/>
              <a:gd name="connsiteY411" fmla="*/ 2999910 h 5980768"/>
              <a:gd name="connsiteX412" fmla="*/ 4050961 w 9467172"/>
              <a:gd name="connsiteY412" fmla="*/ 2998724 h 5980768"/>
              <a:gd name="connsiteX413" fmla="*/ 4049861 w 9467172"/>
              <a:gd name="connsiteY413" fmla="*/ 3488352 h 5980768"/>
              <a:gd name="connsiteX414" fmla="*/ 3829135 w 9467172"/>
              <a:gd name="connsiteY414" fmla="*/ 3488860 h 5980768"/>
              <a:gd name="connsiteX415" fmla="*/ 3606377 w 9467172"/>
              <a:gd name="connsiteY415" fmla="*/ 3489368 h 5980768"/>
              <a:gd name="connsiteX416" fmla="*/ 4056126 w 9467172"/>
              <a:gd name="connsiteY416" fmla="*/ 3488267 h 5980768"/>
              <a:gd name="connsiteX417" fmla="*/ 4057227 w 9467172"/>
              <a:gd name="connsiteY417" fmla="*/ 2998640 h 5980768"/>
              <a:gd name="connsiteX418" fmla="*/ 4500880 w 9467172"/>
              <a:gd name="connsiteY418" fmla="*/ 2997454 h 5980768"/>
              <a:gd name="connsiteX419" fmla="*/ 4499864 w 9467172"/>
              <a:gd name="connsiteY419" fmla="*/ 3487166 h 5980768"/>
              <a:gd name="connsiteX420" fmla="*/ 4279054 w 9467172"/>
              <a:gd name="connsiteY420" fmla="*/ 3487674 h 5980768"/>
              <a:gd name="connsiteX421" fmla="*/ 4056211 w 9467172"/>
              <a:gd name="connsiteY421" fmla="*/ 3488182 h 5980768"/>
              <a:gd name="connsiteX422" fmla="*/ 4505875 w 9467172"/>
              <a:gd name="connsiteY422" fmla="*/ 3487166 h 5980768"/>
              <a:gd name="connsiteX423" fmla="*/ 4506891 w 9467172"/>
              <a:gd name="connsiteY423" fmla="*/ 2997454 h 5980768"/>
              <a:gd name="connsiteX424" fmla="*/ 4950883 w 9467172"/>
              <a:gd name="connsiteY424" fmla="*/ 2996269 h 5980768"/>
              <a:gd name="connsiteX425" fmla="*/ 4949952 w 9467172"/>
              <a:gd name="connsiteY425" fmla="*/ 3486150 h 5980768"/>
              <a:gd name="connsiteX426" fmla="*/ 4728972 w 9467172"/>
              <a:gd name="connsiteY426" fmla="*/ 3486658 h 5980768"/>
              <a:gd name="connsiteX427" fmla="*/ 4505960 w 9467172"/>
              <a:gd name="connsiteY427" fmla="*/ 3487166 h 5980768"/>
              <a:gd name="connsiteX428" fmla="*/ 4955879 w 9467172"/>
              <a:gd name="connsiteY428" fmla="*/ 3486150 h 5980768"/>
              <a:gd name="connsiteX429" fmla="*/ 4956810 w 9467172"/>
              <a:gd name="connsiteY429" fmla="*/ 2996269 h 5980768"/>
              <a:gd name="connsiteX430" fmla="*/ 5401056 w 9467172"/>
              <a:gd name="connsiteY430" fmla="*/ 2995084 h 5980768"/>
              <a:gd name="connsiteX431" fmla="*/ 5400209 w 9467172"/>
              <a:gd name="connsiteY431" fmla="*/ 3485134 h 5980768"/>
              <a:gd name="connsiteX432" fmla="*/ 5179060 w 9467172"/>
              <a:gd name="connsiteY432" fmla="*/ 3485642 h 5980768"/>
              <a:gd name="connsiteX433" fmla="*/ 4955879 w 9467172"/>
              <a:gd name="connsiteY433" fmla="*/ 3486150 h 5980768"/>
              <a:gd name="connsiteX434" fmla="*/ 5406051 w 9467172"/>
              <a:gd name="connsiteY434" fmla="*/ 3485050 h 5980768"/>
              <a:gd name="connsiteX435" fmla="*/ 5406898 w 9467172"/>
              <a:gd name="connsiteY435" fmla="*/ 2994999 h 5980768"/>
              <a:gd name="connsiteX436" fmla="*/ 5851483 w 9467172"/>
              <a:gd name="connsiteY436" fmla="*/ 2993814 h 5980768"/>
              <a:gd name="connsiteX437" fmla="*/ 5850721 w 9467172"/>
              <a:gd name="connsiteY437" fmla="*/ 3484034 h 5980768"/>
              <a:gd name="connsiteX438" fmla="*/ 5629402 w 9467172"/>
              <a:gd name="connsiteY438" fmla="*/ 3484542 h 5980768"/>
              <a:gd name="connsiteX439" fmla="*/ 5406051 w 9467172"/>
              <a:gd name="connsiteY439" fmla="*/ 3485050 h 5980768"/>
              <a:gd name="connsiteX440" fmla="*/ 5856478 w 9467172"/>
              <a:gd name="connsiteY440" fmla="*/ 3484034 h 5980768"/>
              <a:gd name="connsiteX441" fmla="*/ 5857240 w 9467172"/>
              <a:gd name="connsiteY441" fmla="*/ 2993814 h 5980768"/>
              <a:gd name="connsiteX442" fmla="*/ 6302079 w 9467172"/>
              <a:gd name="connsiteY442" fmla="*/ 2992628 h 5980768"/>
              <a:gd name="connsiteX443" fmla="*/ 6301402 w 9467172"/>
              <a:gd name="connsiteY443" fmla="*/ 3483018 h 5980768"/>
              <a:gd name="connsiteX444" fmla="*/ 6079998 w 9467172"/>
              <a:gd name="connsiteY444" fmla="*/ 3483526 h 5980768"/>
              <a:gd name="connsiteX445" fmla="*/ 5856478 w 9467172"/>
              <a:gd name="connsiteY445" fmla="*/ 3484034 h 5980768"/>
              <a:gd name="connsiteX446" fmla="*/ 6307074 w 9467172"/>
              <a:gd name="connsiteY446" fmla="*/ 3482933 h 5980768"/>
              <a:gd name="connsiteX447" fmla="*/ 6307752 w 9467172"/>
              <a:gd name="connsiteY447" fmla="*/ 2992543 h 5980768"/>
              <a:gd name="connsiteX448" fmla="*/ 6531441 w 9467172"/>
              <a:gd name="connsiteY448" fmla="*/ 2991951 h 5980768"/>
              <a:gd name="connsiteX449" fmla="*/ 6752929 w 9467172"/>
              <a:gd name="connsiteY449" fmla="*/ 2991358 h 5980768"/>
              <a:gd name="connsiteX450" fmla="*/ 6752336 w 9467172"/>
              <a:gd name="connsiteY450" fmla="*/ 3481917 h 5980768"/>
              <a:gd name="connsiteX451" fmla="*/ 6530764 w 9467172"/>
              <a:gd name="connsiteY451" fmla="*/ 3482425 h 5980768"/>
              <a:gd name="connsiteX452" fmla="*/ 6307074 w 9467172"/>
              <a:gd name="connsiteY452" fmla="*/ 3482933 h 5980768"/>
              <a:gd name="connsiteX453" fmla="*/ 6758432 w 9467172"/>
              <a:gd name="connsiteY453" fmla="*/ 2985432 h 5980768"/>
              <a:gd name="connsiteX454" fmla="*/ 6759025 w 9467172"/>
              <a:gd name="connsiteY454" fmla="*/ 2495042 h 5980768"/>
              <a:gd name="connsiteX455" fmla="*/ 7204456 w 9467172"/>
              <a:gd name="connsiteY455" fmla="*/ 2493688 h 5980768"/>
              <a:gd name="connsiteX456" fmla="*/ 7203948 w 9467172"/>
              <a:gd name="connsiteY456" fmla="*/ 2984246 h 5980768"/>
              <a:gd name="connsiteX457" fmla="*/ 6982291 w 9467172"/>
              <a:gd name="connsiteY457" fmla="*/ 2984839 h 5980768"/>
              <a:gd name="connsiteX458" fmla="*/ 6758432 w 9467172"/>
              <a:gd name="connsiteY458" fmla="*/ 2985432 h 5980768"/>
              <a:gd name="connsiteX459" fmla="*/ 7204964 w 9467172"/>
              <a:gd name="connsiteY459" fmla="*/ 1997626 h 5980768"/>
              <a:gd name="connsiteX460" fmla="*/ 7204456 w 9467172"/>
              <a:gd name="connsiteY460" fmla="*/ 2488015 h 5980768"/>
              <a:gd name="connsiteX461" fmla="*/ 6759025 w 9467172"/>
              <a:gd name="connsiteY461" fmla="*/ 2489285 h 5980768"/>
              <a:gd name="connsiteX462" fmla="*/ 6759448 w 9467172"/>
              <a:gd name="connsiteY462" fmla="*/ 2149264 h 5980768"/>
              <a:gd name="connsiteX463" fmla="*/ 6759618 w 9467172"/>
              <a:gd name="connsiteY463" fmla="*/ 1999149 h 5980768"/>
              <a:gd name="connsiteX464" fmla="*/ 6983391 w 9467172"/>
              <a:gd name="connsiteY464" fmla="*/ 1998388 h 5980768"/>
              <a:gd name="connsiteX465" fmla="*/ 7204964 w 9467172"/>
              <a:gd name="connsiteY465" fmla="*/ 1997710 h 5980768"/>
              <a:gd name="connsiteX466" fmla="*/ 6754114 w 9467172"/>
              <a:gd name="connsiteY466" fmla="*/ 1999065 h 5980768"/>
              <a:gd name="connsiteX467" fmla="*/ 6753521 w 9467172"/>
              <a:gd name="connsiteY467" fmla="*/ 2489285 h 5980768"/>
              <a:gd name="connsiteX468" fmla="*/ 6308429 w 9467172"/>
              <a:gd name="connsiteY468" fmla="*/ 2490555 h 5980768"/>
              <a:gd name="connsiteX469" fmla="*/ 6308936 w 9467172"/>
              <a:gd name="connsiteY469" fmla="*/ 2150618 h 5980768"/>
              <a:gd name="connsiteX470" fmla="*/ 6309106 w 9467172"/>
              <a:gd name="connsiteY470" fmla="*/ 2000504 h 5980768"/>
              <a:gd name="connsiteX471" fmla="*/ 6532711 w 9467172"/>
              <a:gd name="connsiteY471" fmla="*/ 1999742 h 5980768"/>
              <a:gd name="connsiteX472" fmla="*/ 6754114 w 9467172"/>
              <a:gd name="connsiteY472" fmla="*/ 1999065 h 5980768"/>
              <a:gd name="connsiteX473" fmla="*/ 6303519 w 9467172"/>
              <a:gd name="connsiteY473" fmla="*/ 2000504 h 5980768"/>
              <a:gd name="connsiteX474" fmla="*/ 6302841 w 9467172"/>
              <a:gd name="connsiteY474" fmla="*/ 2490555 h 5980768"/>
              <a:gd name="connsiteX475" fmla="*/ 5858087 w 9467172"/>
              <a:gd name="connsiteY475" fmla="*/ 2491825 h 5980768"/>
              <a:gd name="connsiteX476" fmla="*/ 5858595 w 9467172"/>
              <a:gd name="connsiteY476" fmla="*/ 2141305 h 5980768"/>
              <a:gd name="connsiteX477" fmla="*/ 5858849 w 9467172"/>
              <a:gd name="connsiteY477" fmla="*/ 2001944 h 5980768"/>
              <a:gd name="connsiteX478" fmla="*/ 6082285 w 9467172"/>
              <a:gd name="connsiteY478" fmla="*/ 2001266 h 5980768"/>
              <a:gd name="connsiteX479" fmla="*/ 6303602 w 9467172"/>
              <a:gd name="connsiteY479" fmla="*/ 2000589 h 5980768"/>
              <a:gd name="connsiteX480" fmla="*/ 5853007 w 9467172"/>
              <a:gd name="connsiteY480" fmla="*/ 2001944 h 5980768"/>
              <a:gd name="connsiteX481" fmla="*/ 5852245 w 9467172"/>
              <a:gd name="connsiteY481" fmla="*/ 2491825 h 5980768"/>
              <a:gd name="connsiteX482" fmla="*/ 5407745 w 9467172"/>
              <a:gd name="connsiteY482" fmla="*/ 2493095 h 5980768"/>
              <a:gd name="connsiteX483" fmla="*/ 5408338 w 9467172"/>
              <a:gd name="connsiteY483" fmla="*/ 2153412 h 5980768"/>
              <a:gd name="connsiteX484" fmla="*/ 5408591 w 9467172"/>
              <a:gd name="connsiteY484" fmla="*/ 2003383 h 5980768"/>
              <a:gd name="connsiteX485" fmla="*/ 5631857 w 9467172"/>
              <a:gd name="connsiteY485" fmla="*/ 2002705 h 5980768"/>
              <a:gd name="connsiteX486" fmla="*/ 5853007 w 9467172"/>
              <a:gd name="connsiteY486" fmla="*/ 2002028 h 5980768"/>
              <a:gd name="connsiteX487" fmla="*/ 5402834 w 9467172"/>
              <a:gd name="connsiteY487" fmla="*/ 2003383 h 5980768"/>
              <a:gd name="connsiteX488" fmla="*/ 5401988 w 9467172"/>
              <a:gd name="connsiteY488" fmla="*/ 2493095 h 5980768"/>
              <a:gd name="connsiteX489" fmla="*/ 4957826 w 9467172"/>
              <a:gd name="connsiteY489" fmla="*/ 2494365 h 5980768"/>
              <a:gd name="connsiteX490" fmla="*/ 4958504 w 9467172"/>
              <a:gd name="connsiteY490" fmla="*/ 2144014 h 5980768"/>
              <a:gd name="connsiteX491" fmla="*/ 4958757 w 9467172"/>
              <a:gd name="connsiteY491" fmla="*/ 2004822 h 5980768"/>
              <a:gd name="connsiteX492" fmla="*/ 5181854 w 9467172"/>
              <a:gd name="connsiteY492" fmla="*/ 2004145 h 5980768"/>
              <a:gd name="connsiteX493" fmla="*/ 5402834 w 9467172"/>
              <a:gd name="connsiteY493" fmla="*/ 2003467 h 5980768"/>
              <a:gd name="connsiteX494" fmla="*/ 4952746 w 9467172"/>
              <a:gd name="connsiteY494" fmla="*/ 2004822 h 5980768"/>
              <a:gd name="connsiteX495" fmla="*/ 4951815 w 9467172"/>
              <a:gd name="connsiteY495" fmla="*/ 2494365 h 5980768"/>
              <a:gd name="connsiteX496" fmla="*/ 4507907 w 9467172"/>
              <a:gd name="connsiteY496" fmla="*/ 2495635 h 5980768"/>
              <a:gd name="connsiteX497" fmla="*/ 4508669 w 9467172"/>
              <a:gd name="connsiteY497" fmla="*/ 2145623 h 5980768"/>
              <a:gd name="connsiteX498" fmla="*/ 4508923 w 9467172"/>
              <a:gd name="connsiteY498" fmla="*/ 2006261 h 5980768"/>
              <a:gd name="connsiteX499" fmla="*/ 4731851 w 9467172"/>
              <a:gd name="connsiteY499" fmla="*/ 2005584 h 5980768"/>
              <a:gd name="connsiteX500" fmla="*/ 4952746 w 9467172"/>
              <a:gd name="connsiteY500" fmla="*/ 2004907 h 5980768"/>
              <a:gd name="connsiteX501" fmla="*/ 4502912 w 9467172"/>
              <a:gd name="connsiteY501" fmla="*/ 2006261 h 5980768"/>
              <a:gd name="connsiteX502" fmla="*/ 4501896 w 9467172"/>
              <a:gd name="connsiteY502" fmla="*/ 2495635 h 5980768"/>
              <a:gd name="connsiteX503" fmla="*/ 4058327 w 9467172"/>
              <a:gd name="connsiteY503" fmla="*/ 2496905 h 5980768"/>
              <a:gd name="connsiteX504" fmla="*/ 4059090 w 9467172"/>
              <a:gd name="connsiteY504" fmla="*/ 2157561 h 5980768"/>
              <a:gd name="connsiteX505" fmla="*/ 4059428 w 9467172"/>
              <a:gd name="connsiteY505" fmla="*/ 2007701 h 5980768"/>
              <a:gd name="connsiteX506" fmla="*/ 4282186 w 9467172"/>
              <a:gd name="connsiteY506" fmla="*/ 2007024 h 5980768"/>
              <a:gd name="connsiteX507" fmla="*/ 4502912 w 9467172"/>
              <a:gd name="connsiteY507" fmla="*/ 2006346 h 5980768"/>
              <a:gd name="connsiteX508" fmla="*/ 4053248 w 9467172"/>
              <a:gd name="connsiteY508" fmla="*/ 2007701 h 5980768"/>
              <a:gd name="connsiteX509" fmla="*/ 4052147 w 9467172"/>
              <a:gd name="connsiteY509" fmla="*/ 2496905 h 5980768"/>
              <a:gd name="connsiteX510" fmla="*/ 3608917 w 9467172"/>
              <a:gd name="connsiteY510" fmla="*/ 2498175 h 5980768"/>
              <a:gd name="connsiteX511" fmla="*/ 3609764 w 9467172"/>
              <a:gd name="connsiteY511" fmla="*/ 2158916 h 5980768"/>
              <a:gd name="connsiteX512" fmla="*/ 3610102 w 9467172"/>
              <a:gd name="connsiteY512" fmla="*/ 2009140 h 5980768"/>
              <a:gd name="connsiteX513" fmla="*/ 3832690 w 9467172"/>
              <a:gd name="connsiteY513" fmla="*/ 2008463 h 5980768"/>
              <a:gd name="connsiteX514" fmla="*/ 4053248 w 9467172"/>
              <a:gd name="connsiteY514" fmla="*/ 2007786 h 5980768"/>
              <a:gd name="connsiteX515" fmla="*/ 3603752 w 9467172"/>
              <a:gd name="connsiteY515" fmla="*/ 2009140 h 5980768"/>
              <a:gd name="connsiteX516" fmla="*/ 3602567 w 9467172"/>
              <a:gd name="connsiteY516" fmla="*/ 2498175 h 5980768"/>
              <a:gd name="connsiteX517" fmla="*/ 3212084 w 9467172"/>
              <a:gd name="connsiteY517" fmla="*/ 2499276 h 5980768"/>
              <a:gd name="connsiteX518" fmla="*/ 3159590 w 9467172"/>
              <a:gd name="connsiteY518" fmla="*/ 2499445 h 5980768"/>
              <a:gd name="connsiteX519" fmla="*/ 3160437 w 9467172"/>
              <a:gd name="connsiteY519" fmla="*/ 2160355 h 5980768"/>
              <a:gd name="connsiteX520" fmla="*/ 3160861 w 9467172"/>
              <a:gd name="connsiteY520" fmla="*/ 2010580 h 5980768"/>
              <a:gd name="connsiteX521" fmla="*/ 3383280 w 9467172"/>
              <a:gd name="connsiteY521" fmla="*/ 2009902 h 5980768"/>
              <a:gd name="connsiteX522" fmla="*/ 3603752 w 9467172"/>
              <a:gd name="connsiteY522" fmla="*/ 2009225 h 5980768"/>
              <a:gd name="connsiteX523" fmla="*/ 3154511 w 9467172"/>
              <a:gd name="connsiteY523" fmla="*/ 2010664 h 5980768"/>
              <a:gd name="connsiteX524" fmla="*/ 3153240 w 9467172"/>
              <a:gd name="connsiteY524" fmla="*/ 2499530 h 5980768"/>
              <a:gd name="connsiteX525" fmla="*/ 2933700 w 9467172"/>
              <a:gd name="connsiteY525" fmla="*/ 2500122 h 5980768"/>
              <a:gd name="connsiteX526" fmla="*/ 2710603 w 9467172"/>
              <a:gd name="connsiteY526" fmla="*/ 2500800 h 5980768"/>
              <a:gd name="connsiteX527" fmla="*/ 2711958 w 9467172"/>
              <a:gd name="connsiteY527" fmla="*/ 2012103 h 5980768"/>
              <a:gd name="connsiteX528" fmla="*/ 2931498 w 9467172"/>
              <a:gd name="connsiteY528" fmla="*/ 2011426 h 5980768"/>
              <a:gd name="connsiteX529" fmla="*/ 3154511 w 9467172"/>
              <a:gd name="connsiteY529" fmla="*/ 2010749 h 5980768"/>
              <a:gd name="connsiteX530" fmla="*/ 2705439 w 9467172"/>
              <a:gd name="connsiteY530" fmla="*/ 2012103 h 5980768"/>
              <a:gd name="connsiteX531" fmla="*/ 2704084 w 9467172"/>
              <a:gd name="connsiteY531" fmla="*/ 2500800 h 5980768"/>
              <a:gd name="connsiteX532" fmla="*/ 2483866 w 9467172"/>
              <a:gd name="connsiteY532" fmla="*/ 2501392 h 5980768"/>
              <a:gd name="connsiteX533" fmla="*/ 2261701 w 9467172"/>
              <a:gd name="connsiteY533" fmla="*/ 2501985 h 5980768"/>
              <a:gd name="connsiteX534" fmla="*/ 2263140 w 9467172"/>
              <a:gd name="connsiteY534" fmla="*/ 2013458 h 5980768"/>
              <a:gd name="connsiteX535" fmla="*/ 2485221 w 9467172"/>
              <a:gd name="connsiteY535" fmla="*/ 2012781 h 5980768"/>
              <a:gd name="connsiteX536" fmla="*/ 2705354 w 9467172"/>
              <a:gd name="connsiteY536" fmla="*/ 2012103 h 5980768"/>
              <a:gd name="connsiteX537" fmla="*/ 3157051 w 9467172"/>
              <a:gd name="connsiteY537" fmla="*/ 3490384 h 5980768"/>
              <a:gd name="connsiteX538" fmla="*/ 3158321 w 9467172"/>
              <a:gd name="connsiteY538" fmla="*/ 3001095 h 5980768"/>
              <a:gd name="connsiteX539" fmla="*/ 3601382 w 9467172"/>
              <a:gd name="connsiteY539" fmla="*/ 2999910 h 5980768"/>
              <a:gd name="connsiteX540" fmla="*/ 3600196 w 9467172"/>
              <a:gd name="connsiteY540" fmla="*/ 3489368 h 5980768"/>
              <a:gd name="connsiteX541" fmla="*/ 3379640 w 9467172"/>
              <a:gd name="connsiteY541" fmla="*/ 3489876 h 5980768"/>
              <a:gd name="connsiteX542" fmla="*/ 3157051 w 9467172"/>
              <a:gd name="connsiteY542" fmla="*/ 3490384 h 5980768"/>
              <a:gd name="connsiteX543" fmla="*/ 6757839 w 9467172"/>
              <a:gd name="connsiteY543" fmla="*/ 3481832 h 5980768"/>
              <a:gd name="connsiteX544" fmla="*/ 6758432 w 9467172"/>
              <a:gd name="connsiteY544" fmla="*/ 2991274 h 5980768"/>
              <a:gd name="connsiteX545" fmla="*/ 6982291 w 9467172"/>
              <a:gd name="connsiteY545" fmla="*/ 2990681 h 5980768"/>
              <a:gd name="connsiteX546" fmla="*/ 7203948 w 9467172"/>
              <a:gd name="connsiteY546" fmla="*/ 2990088 h 5980768"/>
              <a:gd name="connsiteX547" fmla="*/ 7203440 w 9467172"/>
              <a:gd name="connsiteY547" fmla="*/ 3480816 h 5980768"/>
              <a:gd name="connsiteX548" fmla="*/ 6981783 w 9467172"/>
              <a:gd name="connsiteY548" fmla="*/ 3481324 h 5980768"/>
              <a:gd name="connsiteX549" fmla="*/ 6757924 w 9467172"/>
              <a:gd name="connsiteY549" fmla="*/ 3481832 h 5980768"/>
              <a:gd name="connsiteX550" fmla="*/ 7713557 w 9467172"/>
              <a:gd name="connsiteY550" fmla="*/ 2486491 h 5980768"/>
              <a:gd name="connsiteX551" fmla="*/ 7660894 w 9467172"/>
              <a:gd name="connsiteY551" fmla="*/ 2486660 h 5980768"/>
              <a:gd name="connsiteX552" fmla="*/ 7661148 w 9467172"/>
              <a:gd name="connsiteY552" fmla="*/ 2146385 h 5980768"/>
              <a:gd name="connsiteX553" fmla="*/ 7661318 w 9467172"/>
              <a:gd name="connsiteY553" fmla="*/ 1996101 h 5980768"/>
              <a:gd name="connsiteX554" fmla="*/ 7885346 w 9467172"/>
              <a:gd name="connsiteY554" fmla="*/ 1995340 h 5980768"/>
              <a:gd name="connsiteX555" fmla="*/ 8107172 w 9467172"/>
              <a:gd name="connsiteY555" fmla="*/ 1994662 h 5980768"/>
              <a:gd name="connsiteX556" fmla="*/ 8106834 w 9467172"/>
              <a:gd name="connsiteY556" fmla="*/ 2485306 h 5980768"/>
              <a:gd name="connsiteX557" fmla="*/ 7713557 w 9467172"/>
              <a:gd name="connsiteY557" fmla="*/ 2486406 h 5980768"/>
              <a:gd name="connsiteX558" fmla="*/ 7885346 w 9467172"/>
              <a:gd name="connsiteY558" fmla="*/ 1989751 h 5980768"/>
              <a:gd name="connsiteX559" fmla="*/ 7661318 w 9467172"/>
              <a:gd name="connsiteY559" fmla="*/ 1990429 h 5980768"/>
              <a:gd name="connsiteX560" fmla="*/ 7661571 w 9467172"/>
              <a:gd name="connsiteY560" fmla="*/ 1718818 h 5980768"/>
              <a:gd name="connsiteX561" fmla="*/ 7661741 w 9467172"/>
              <a:gd name="connsiteY561" fmla="*/ 1500124 h 5980768"/>
              <a:gd name="connsiteX562" fmla="*/ 8107596 w 9467172"/>
              <a:gd name="connsiteY562" fmla="*/ 1498600 h 5980768"/>
              <a:gd name="connsiteX563" fmla="*/ 8107257 w 9467172"/>
              <a:gd name="connsiteY563" fmla="*/ 1989074 h 5980768"/>
              <a:gd name="connsiteX564" fmla="*/ 7885430 w 9467172"/>
              <a:gd name="connsiteY564" fmla="*/ 1989751 h 5980768"/>
              <a:gd name="connsiteX565" fmla="*/ 7205472 w 9467172"/>
              <a:gd name="connsiteY565" fmla="*/ 1501648 h 5980768"/>
              <a:gd name="connsiteX566" fmla="*/ 7204964 w 9467172"/>
              <a:gd name="connsiteY566" fmla="*/ 1991784 h 5980768"/>
              <a:gd name="connsiteX567" fmla="*/ 6983391 w 9467172"/>
              <a:gd name="connsiteY567" fmla="*/ 1992461 h 5980768"/>
              <a:gd name="connsiteX568" fmla="*/ 6759618 w 9467172"/>
              <a:gd name="connsiteY568" fmla="*/ 1993138 h 5980768"/>
              <a:gd name="connsiteX569" fmla="*/ 6759956 w 9467172"/>
              <a:gd name="connsiteY569" fmla="*/ 1721782 h 5980768"/>
              <a:gd name="connsiteX570" fmla="*/ 6760210 w 9467172"/>
              <a:gd name="connsiteY570" fmla="*/ 1503172 h 5980768"/>
              <a:gd name="connsiteX571" fmla="*/ 6983900 w 9467172"/>
              <a:gd name="connsiteY571" fmla="*/ 1502410 h 5980768"/>
              <a:gd name="connsiteX572" fmla="*/ 7205472 w 9467172"/>
              <a:gd name="connsiteY572" fmla="*/ 1501648 h 5980768"/>
              <a:gd name="connsiteX573" fmla="*/ 6754707 w 9467172"/>
              <a:gd name="connsiteY573" fmla="*/ 1503257 h 5980768"/>
              <a:gd name="connsiteX574" fmla="*/ 6754114 w 9467172"/>
              <a:gd name="connsiteY574" fmla="*/ 1993223 h 5980768"/>
              <a:gd name="connsiteX575" fmla="*/ 6532711 w 9467172"/>
              <a:gd name="connsiteY575" fmla="*/ 1993900 h 5980768"/>
              <a:gd name="connsiteX576" fmla="*/ 6309106 w 9467172"/>
              <a:gd name="connsiteY576" fmla="*/ 1994578 h 5980768"/>
              <a:gd name="connsiteX577" fmla="*/ 6309445 w 9467172"/>
              <a:gd name="connsiteY577" fmla="*/ 1723729 h 5980768"/>
              <a:gd name="connsiteX578" fmla="*/ 6309784 w 9467172"/>
              <a:gd name="connsiteY578" fmla="*/ 1504781 h 5980768"/>
              <a:gd name="connsiteX579" fmla="*/ 6533303 w 9467172"/>
              <a:gd name="connsiteY579" fmla="*/ 1504019 h 5980768"/>
              <a:gd name="connsiteX580" fmla="*/ 6754707 w 9467172"/>
              <a:gd name="connsiteY580" fmla="*/ 1503257 h 5980768"/>
              <a:gd name="connsiteX581" fmla="*/ 6304196 w 9467172"/>
              <a:gd name="connsiteY581" fmla="*/ 1504781 h 5980768"/>
              <a:gd name="connsiteX582" fmla="*/ 6303519 w 9467172"/>
              <a:gd name="connsiteY582" fmla="*/ 1994578 h 5980768"/>
              <a:gd name="connsiteX583" fmla="*/ 6082200 w 9467172"/>
              <a:gd name="connsiteY583" fmla="*/ 1995255 h 5980768"/>
              <a:gd name="connsiteX584" fmla="*/ 5858764 w 9467172"/>
              <a:gd name="connsiteY584" fmla="*/ 1995932 h 5980768"/>
              <a:gd name="connsiteX585" fmla="*/ 5859188 w 9467172"/>
              <a:gd name="connsiteY585" fmla="*/ 1724999 h 5980768"/>
              <a:gd name="connsiteX586" fmla="*/ 5859526 w 9467172"/>
              <a:gd name="connsiteY586" fmla="*/ 1506305 h 5980768"/>
              <a:gd name="connsiteX587" fmla="*/ 6082877 w 9467172"/>
              <a:gd name="connsiteY587" fmla="*/ 1505543 h 5980768"/>
              <a:gd name="connsiteX588" fmla="*/ 6304111 w 9467172"/>
              <a:gd name="connsiteY588" fmla="*/ 1504781 h 5980768"/>
              <a:gd name="connsiteX589" fmla="*/ 5853854 w 9467172"/>
              <a:gd name="connsiteY589" fmla="*/ 1506305 h 5980768"/>
              <a:gd name="connsiteX590" fmla="*/ 5853091 w 9467172"/>
              <a:gd name="connsiteY590" fmla="*/ 1995932 h 5980768"/>
              <a:gd name="connsiteX591" fmla="*/ 5631942 w 9467172"/>
              <a:gd name="connsiteY591" fmla="*/ 1996609 h 5980768"/>
              <a:gd name="connsiteX592" fmla="*/ 5408676 w 9467172"/>
              <a:gd name="connsiteY592" fmla="*/ 1997287 h 5980768"/>
              <a:gd name="connsiteX593" fmla="*/ 5409099 w 9467172"/>
              <a:gd name="connsiteY593" fmla="*/ 1726438 h 5980768"/>
              <a:gd name="connsiteX594" fmla="*/ 5409438 w 9467172"/>
              <a:gd name="connsiteY594" fmla="*/ 1507829 h 5980768"/>
              <a:gd name="connsiteX595" fmla="*/ 5632619 w 9467172"/>
              <a:gd name="connsiteY595" fmla="*/ 1507067 h 5980768"/>
              <a:gd name="connsiteX596" fmla="*/ 5853769 w 9467172"/>
              <a:gd name="connsiteY596" fmla="*/ 1506305 h 5980768"/>
              <a:gd name="connsiteX597" fmla="*/ 5403681 w 9467172"/>
              <a:gd name="connsiteY597" fmla="*/ 1507913 h 5980768"/>
              <a:gd name="connsiteX598" fmla="*/ 5402834 w 9467172"/>
              <a:gd name="connsiteY598" fmla="*/ 1997456 h 5980768"/>
              <a:gd name="connsiteX599" fmla="*/ 5181854 w 9467172"/>
              <a:gd name="connsiteY599" fmla="*/ 1998134 h 5980768"/>
              <a:gd name="connsiteX600" fmla="*/ 4958757 w 9467172"/>
              <a:gd name="connsiteY600" fmla="*/ 1998811 h 5980768"/>
              <a:gd name="connsiteX601" fmla="*/ 4959265 w 9467172"/>
              <a:gd name="connsiteY601" fmla="*/ 1727454 h 5980768"/>
              <a:gd name="connsiteX602" fmla="*/ 4959689 w 9467172"/>
              <a:gd name="connsiteY602" fmla="*/ 1509438 h 5980768"/>
              <a:gd name="connsiteX603" fmla="*/ 5182701 w 9467172"/>
              <a:gd name="connsiteY603" fmla="*/ 1508676 h 5980768"/>
              <a:gd name="connsiteX604" fmla="*/ 5403681 w 9467172"/>
              <a:gd name="connsiteY604" fmla="*/ 1507913 h 5980768"/>
              <a:gd name="connsiteX605" fmla="*/ 4953677 w 9467172"/>
              <a:gd name="connsiteY605" fmla="*/ 1509438 h 5980768"/>
              <a:gd name="connsiteX606" fmla="*/ 4952746 w 9467172"/>
              <a:gd name="connsiteY606" fmla="*/ 1998811 h 5980768"/>
              <a:gd name="connsiteX607" fmla="*/ 4731851 w 9467172"/>
              <a:gd name="connsiteY607" fmla="*/ 1999488 h 5980768"/>
              <a:gd name="connsiteX608" fmla="*/ 4508923 w 9467172"/>
              <a:gd name="connsiteY608" fmla="*/ 2000165 h 5980768"/>
              <a:gd name="connsiteX609" fmla="*/ 4509516 w 9467172"/>
              <a:gd name="connsiteY609" fmla="*/ 1729232 h 5980768"/>
              <a:gd name="connsiteX610" fmla="*/ 4509940 w 9467172"/>
              <a:gd name="connsiteY610" fmla="*/ 1511046 h 5980768"/>
              <a:gd name="connsiteX611" fmla="*/ 4732782 w 9467172"/>
              <a:gd name="connsiteY611" fmla="*/ 1510284 h 5980768"/>
              <a:gd name="connsiteX612" fmla="*/ 4953593 w 9467172"/>
              <a:gd name="connsiteY612" fmla="*/ 1509522 h 5980768"/>
              <a:gd name="connsiteX613" fmla="*/ 4503928 w 9467172"/>
              <a:gd name="connsiteY613" fmla="*/ 1510961 h 5980768"/>
              <a:gd name="connsiteX614" fmla="*/ 4502912 w 9467172"/>
              <a:gd name="connsiteY614" fmla="*/ 2000165 h 5980768"/>
              <a:gd name="connsiteX615" fmla="*/ 4282186 w 9467172"/>
              <a:gd name="connsiteY615" fmla="*/ 2000843 h 5980768"/>
              <a:gd name="connsiteX616" fmla="*/ 4059428 w 9467172"/>
              <a:gd name="connsiteY616" fmla="*/ 2001520 h 5980768"/>
              <a:gd name="connsiteX617" fmla="*/ 4060021 w 9467172"/>
              <a:gd name="connsiteY617" fmla="*/ 1730248 h 5980768"/>
              <a:gd name="connsiteX618" fmla="*/ 4060529 w 9467172"/>
              <a:gd name="connsiteY618" fmla="*/ 1512486 h 5980768"/>
              <a:gd name="connsiteX619" fmla="*/ 4283202 w 9467172"/>
              <a:gd name="connsiteY619" fmla="*/ 1511724 h 5980768"/>
              <a:gd name="connsiteX620" fmla="*/ 4503928 w 9467172"/>
              <a:gd name="connsiteY620" fmla="*/ 1510961 h 5980768"/>
              <a:gd name="connsiteX621" fmla="*/ 4054348 w 9467172"/>
              <a:gd name="connsiteY621" fmla="*/ 1512570 h 5980768"/>
              <a:gd name="connsiteX622" fmla="*/ 4053248 w 9467172"/>
              <a:gd name="connsiteY622" fmla="*/ 2001605 h 5980768"/>
              <a:gd name="connsiteX623" fmla="*/ 3832690 w 9467172"/>
              <a:gd name="connsiteY623" fmla="*/ 2002282 h 5980768"/>
              <a:gd name="connsiteX624" fmla="*/ 3610102 w 9467172"/>
              <a:gd name="connsiteY624" fmla="*/ 2002959 h 5980768"/>
              <a:gd name="connsiteX625" fmla="*/ 3610779 w 9467172"/>
              <a:gd name="connsiteY625" fmla="*/ 1731434 h 5980768"/>
              <a:gd name="connsiteX626" fmla="*/ 3611287 w 9467172"/>
              <a:gd name="connsiteY626" fmla="*/ 1514094 h 5980768"/>
              <a:gd name="connsiteX627" fmla="*/ 3833876 w 9467172"/>
              <a:gd name="connsiteY627" fmla="*/ 1513332 h 5980768"/>
              <a:gd name="connsiteX628" fmla="*/ 4054432 w 9467172"/>
              <a:gd name="connsiteY628" fmla="*/ 1512570 h 5980768"/>
              <a:gd name="connsiteX629" fmla="*/ 3604937 w 9467172"/>
              <a:gd name="connsiteY629" fmla="*/ 1514094 h 5980768"/>
              <a:gd name="connsiteX630" fmla="*/ 3603752 w 9467172"/>
              <a:gd name="connsiteY630" fmla="*/ 2002959 h 5980768"/>
              <a:gd name="connsiteX631" fmla="*/ 3383280 w 9467172"/>
              <a:gd name="connsiteY631" fmla="*/ 2003637 h 5980768"/>
              <a:gd name="connsiteX632" fmla="*/ 3160861 w 9467172"/>
              <a:gd name="connsiteY632" fmla="*/ 2004314 h 5980768"/>
              <a:gd name="connsiteX633" fmla="*/ 3161538 w 9467172"/>
              <a:gd name="connsiteY633" fmla="*/ 1733465 h 5980768"/>
              <a:gd name="connsiteX634" fmla="*/ 3162131 w 9467172"/>
              <a:gd name="connsiteY634" fmla="*/ 1515618 h 5980768"/>
              <a:gd name="connsiteX635" fmla="*/ 3384550 w 9467172"/>
              <a:gd name="connsiteY635" fmla="*/ 1514856 h 5980768"/>
              <a:gd name="connsiteX636" fmla="*/ 3604937 w 9467172"/>
              <a:gd name="connsiteY636" fmla="*/ 1514094 h 5980768"/>
              <a:gd name="connsiteX637" fmla="*/ 3155781 w 9467172"/>
              <a:gd name="connsiteY637" fmla="*/ 1515618 h 5980768"/>
              <a:gd name="connsiteX638" fmla="*/ 3154511 w 9467172"/>
              <a:gd name="connsiteY638" fmla="*/ 2004314 h 5980768"/>
              <a:gd name="connsiteX639" fmla="*/ 2931498 w 9467172"/>
              <a:gd name="connsiteY639" fmla="*/ 2004992 h 5980768"/>
              <a:gd name="connsiteX640" fmla="*/ 2711958 w 9467172"/>
              <a:gd name="connsiteY640" fmla="*/ 2005669 h 5980768"/>
              <a:gd name="connsiteX641" fmla="*/ 2712212 w 9467172"/>
              <a:gd name="connsiteY641" fmla="*/ 1920494 h 5980768"/>
              <a:gd name="connsiteX642" fmla="*/ 2713313 w 9467172"/>
              <a:gd name="connsiteY642" fmla="*/ 1517142 h 5980768"/>
              <a:gd name="connsiteX643" fmla="*/ 2920323 w 9467172"/>
              <a:gd name="connsiteY643" fmla="*/ 1516465 h 5980768"/>
              <a:gd name="connsiteX644" fmla="*/ 3155781 w 9467172"/>
              <a:gd name="connsiteY644" fmla="*/ 1515618 h 5980768"/>
              <a:gd name="connsiteX645" fmla="*/ 2256536 w 9467172"/>
              <a:gd name="connsiteY645" fmla="*/ 2013543 h 5980768"/>
              <a:gd name="connsiteX646" fmla="*/ 2255097 w 9467172"/>
              <a:gd name="connsiteY646" fmla="*/ 2502070 h 5980768"/>
              <a:gd name="connsiteX647" fmla="*/ 2035048 w 9467172"/>
              <a:gd name="connsiteY647" fmla="*/ 2502662 h 5980768"/>
              <a:gd name="connsiteX648" fmla="*/ 1813052 w 9467172"/>
              <a:gd name="connsiteY648" fmla="*/ 2503255 h 5980768"/>
              <a:gd name="connsiteX649" fmla="*/ 1814576 w 9467172"/>
              <a:gd name="connsiteY649" fmla="*/ 2014898 h 5980768"/>
              <a:gd name="connsiteX650" fmla="*/ 2036487 w 9467172"/>
              <a:gd name="connsiteY650" fmla="*/ 2014220 h 5980768"/>
              <a:gd name="connsiteX651" fmla="*/ 2256451 w 9467172"/>
              <a:gd name="connsiteY651" fmla="*/ 2013543 h 5980768"/>
              <a:gd name="connsiteX652" fmla="*/ 1811528 w 9467172"/>
              <a:gd name="connsiteY652" fmla="*/ 2998386 h 5980768"/>
              <a:gd name="connsiteX653" fmla="*/ 1813052 w 9467172"/>
              <a:gd name="connsiteY653" fmla="*/ 2509774 h 5980768"/>
              <a:gd name="connsiteX654" fmla="*/ 2035048 w 9467172"/>
              <a:gd name="connsiteY654" fmla="*/ 2509097 h 5980768"/>
              <a:gd name="connsiteX655" fmla="*/ 2255097 w 9467172"/>
              <a:gd name="connsiteY655" fmla="*/ 2508420 h 5980768"/>
              <a:gd name="connsiteX656" fmla="*/ 2253657 w 9467172"/>
              <a:gd name="connsiteY656" fmla="*/ 2997200 h 5980768"/>
              <a:gd name="connsiteX657" fmla="*/ 2033608 w 9467172"/>
              <a:gd name="connsiteY657" fmla="*/ 2997793 h 5980768"/>
              <a:gd name="connsiteX658" fmla="*/ 1811613 w 9467172"/>
              <a:gd name="connsiteY658" fmla="*/ 2998386 h 5980768"/>
              <a:gd name="connsiteX659" fmla="*/ 2707894 w 9467172"/>
              <a:gd name="connsiteY659" fmla="*/ 3491484 h 5980768"/>
              <a:gd name="connsiteX660" fmla="*/ 2708487 w 9467172"/>
              <a:gd name="connsiteY660" fmla="*/ 3262715 h 5980768"/>
              <a:gd name="connsiteX661" fmla="*/ 2709164 w 9467172"/>
              <a:gd name="connsiteY661" fmla="*/ 3002450 h 5980768"/>
              <a:gd name="connsiteX662" fmla="*/ 2931498 w 9467172"/>
              <a:gd name="connsiteY662" fmla="*/ 3001857 h 5980768"/>
              <a:gd name="connsiteX663" fmla="*/ 3151886 w 9467172"/>
              <a:gd name="connsiteY663" fmla="*/ 3001264 h 5980768"/>
              <a:gd name="connsiteX664" fmla="*/ 3150616 w 9467172"/>
              <a:gd name="connsiteY664" fmla="*/ 3490553 h 5980768"/>
              <a:gd name="connsiteX665" fmla="*/ 2930229 w 9467172"/>
              <a:gd name="connsiteY665" fmla="*/ 3491061 h 5980768"/>
              <a:gd name="connsiteX666" fmla="*/ 2707809 w 9467172"/>
              <a:gd name="connsiteY666" fmla="*/ 3491569 h 5980768"/>
              <a:gd name="connsiteX667" fmla="*/ 3157051 w 9467172"/>
              <a:gd name="connsiteY667" fmla="*/ 3496734 h 5980768"/>
              <a:gd name="connsiteX668" fmla="*/ 3379640 w 9467172"/>
              <a:gd name="connsiteY668" fmla="*/ 3496141 h 5980768"/>
              <a:gd name="connsiteX669" fmla="*/ 3600196 w 9467172"/>
              <a:gd name="connsiteY669" fmla="*/ 3495633 h 5980768"/>
              <a:gd name="connsiteX670" fmla="*/ 3599773 w 9467172"/>
              <a:gd name="connsiteY670" fmla="*/ 3666575 h 5980768"/>
              <a:gd name="connsiteX671" fmla="*/ 3599011 w 9467172"/>
              <a:gd name="connsiteY671" fmla="*/ 3985260 h 5980768"/>
              <a:gd name="connsiteX672" fmla="*/ 3155781 w 9467172"/>
              <a:gd name="connsiteY672" fmla="*/ 3986192 h 5980768"/>
              <a:gd name="connsiteX673" fmla="*/ 3156289 w 9467172"/>
              <a:gd name="connsiteY673" fmla="*/ 3780960 h 5980768"/>
              <a:gd name="connsiteX674" fmla="*/ 3157051 w 9467172"/>
              <a:gd name="connsiteY674" fmla="*/ 3496734 h 5980768"/>
              <a:gd name="connsiteX675" fmla="*/ 7202848 w 9467172"/>
              <a:gd name="connsiteY675" fmla="*/ 3977471 h 5980768"/>
              <a:gd name="connsiteX676" fmla="*/ 6757162 w 9467172"/>
              <a:gd name="connsiteY676" fmla="*/ 3978402 h 5980768"/>
              <a:gd name="connsiteX677" fmla="*/ 6757416 w 9467172"/>
              <a:gd name="connsiteY677" fmla="*/ 3773001 h 5980768"/>
              <a:gd name="connsiteX678" fmla="*/ 6757754 w 9467172"/>
              <a:gd name="connsiteY678" fmla="*/ 3487674 h 5980768"/>
              <a:gd name="connsiteX679" fmla="*/ 6981614 w 9467172"/>
              <a:gd name="connsiteY679" fmla="*/ 3487082 h 5980768"/>
              <a:gd name="connsiteX680" fmla="*/ 7203270 w 9467172"/>
              <a:gd name="connsiteY680" fmla="*/ 3486489 h 5980768"/>
              <a:gd name="connsiteX681" fmla="*/ 7203102 w 9467172"/>
              <a:gd name="connsiteY681" fmla="*/ 3655907 h 5980768"/>
              <a:gd name="connsiteX682" fmla="*/ 7202763 w 9467172"/>
              <a:gd name="connsiteY682" fmla="*/ 3977471 h 5980768"/>
              <a:gd name="connsiteX683" fmla="*/ 7208774 w 9467172"/>
              <a:gd name="connsiteY683" fmla="*/ 3480816 h 5980768"/>
              <a:gd name="connsiteX684" fmla="*/ 7209282 w 9467172"/>
              <a:gd name="connsiteY684" fmla="*/ 2990088 h 5980768"/>
              <a:gd name="connsiteX685" fmla="*/ 7655053 w 9467172"/>
              <a:gd name="connsiteY685" fmla="*/ 2988903 h 5980768"/>
              <a:gd name="connsiteX686" fmla="*/ 7654629 w 9467172"/>
              <a:gd name="connsiteY686" fmla="*/ 3479800 h 5980768"/>
              <a:gd name="connsiteX687" fmla="*/ 7432803 w 9467172"/>
              <a:gd name="connsiteY687" fmla="*/ 3480308 h 5980768"/>
              <a:gd name="connsiteX688" fmla="*/ 7208774 w 9467172"/>
              <a:gd name="connsiteY688" fmla="*/ 3480816 h 5980768"/>
              <a:gd name="connsiteX689" fmla="*/ 7660386 w 9467172"/>
              <a:gd name="connsiteY689" fmla="*/ 2983061 h 5980768"/>
              <a:gd name="connsiteX690" fmla="*/ 7660809 w 9467172"/>
              <a:gd name="connsiteY690" fmla="*/ 2492333 h 5980768"/>
              <a:gd name="connsiteX691" fmla="*/ 8106834 w 9467172"/>
              <a:gd name="connsiteY691" fmla="*/ 2490978 h 5980768"/>
              <a:gd name="connsiteX692" fmla="*/ 8106495 w 9467172"/>
              <a:gd name="connsiteY692" fmla="*/ 2981876 h 5980768"/>
              <a:gd name="connsiteX693" fmla="*/ 7884584 w 9467172"/>
              <a:gd name="connsiteY693" fmla="*/ 2982468 h 5980768"/>
              <a:gd name="connsiteX694" fmla="*/ 7660470 w 9467172"/>
              <a:gd name="connsiteY694" fmla="*/ 2983061 h 5980768"/>
              <a:gd name="connsiteX695" fmla="*/ 8107511 w 9467172"/>
              <a:gd name="connsiteY695" fmla="*/ 1492843 h 5980768"/>
              <a:gd name="connsiteX696" fmla="*/ 7661656 w 9467172"/>
              <a:gd name="connsiteY696" fmla="*/ 1494282 h 5980768"/>
              <a:gd name="connsiteX697" fmla="*/ 7662080 w 9467172"/>
              <a:gd name="connsiteY697" fmla="*/ 1004147 h 5980768"/>
              <a:gd name="connsiteX698" fmla="*/ 8107850 w 9467172"/>
              <a:gd name="connsiteY698" fmla="*/ 1002538 h 5980768"/>
              <a:gd name="connsiteX699" fmla="*/ 8107511 w 9467172"/>
              <a:gd name="connsiteY699" fmla="*/ 1492843 h 5980768"/>
              <a:gd name="connsiteX700" fmla="*/ 7656407 w 9467172"/>
              <a:gd name="connsiteY700" fmla="*/ 1494367 h 5980768"/>
              <a:gd name="connsiteX701" fmla="*/ 7210891 w 9467172"/>
              <a:gd name="connsiteY701" fmla="*/ 1495806 h 5980768"/>
              <a:gd name="connsiteX702" fmla="*/ 7211399 w 9467172"/>
              <a:gd name="connsiteY702" fmla="*/ 1005840 h 5980768"/>
              <a:gd name="connsiteX703" fmla="*/ 7656830 w 9467172"/>
              <a:gd name="connsiteY703" fmla="*/ 1004231 h 5980768"/>
              <a:gd name="connsiteX704" fmla="*/ 7656407 w 9467172"/>
              <a:gd name="connsiteY704" fmla="*/ 1494367 h 5980768"/>
              <a:gd name="connsiteX705" fmla="*/ 7205472 w 9467172"/>
              <a:gd name="connsiteY705" fmla="*/ 1495891 h 5980768"/>
              <a:gd name="connsiteX706" fmla="*/ 6983900 w 9467172"/>
              <a:gd name="connsiteY706" fmla="*/ 1496653 h 5980768"/>
              <a:gd name="connsiteX707" fmla="*/ 6760210 w 9467172"/>
              <a:gd name="connsiteY707" fmla="*/ 1497415 h 5980768"/>
              <a:gd name="connsiteX708" fmla="*/ 6760802 w 9467172"/>
              <a:gd name="connsiteY708" fmla="*/ 1007618 h 5980768"/>
              <a:gd name="connsiteX709" fmla="*/ 7205980 w 9467172"/>
              <a:gd name="connsiteY709" fmla="*/ 1006009 h 5980768"/>
              <a:gd name="connsiteX710" fmla="*/ 7205472 w 9467172"/>
              <a:gd name="connsiteY710" fmla="*/ 1495976 h 5980768"/>
              <a:gd name="connsiteX711" fmla="*/ 6754707 w 9467172"/>
              <a:gd name="connsiteY711" fmla="*/ 1497330 h 5980768"/>
              <a:gd name="connsiteX712" fmla="*/ 6533303 w 9467172"/>
              <a:gd name="connsiteY712" fmla="*/ 1498092 h 5980768"/>
              <a:gd name="connsiteX713" fmla="*/ 6309784 w 9467172"/>
              <a:gd name="connsiteY713" fmla="*/ 1498854 h 5980768"/>
              <a:gd name="connsiteX714" fmla="*/ 6310461 w 9467172"/>
              <a:gd name="connsiteY714" fmla="*/ 1009227 h 5980768"/>
              <a:gd name="connsiteX715" fmla="*/ 6755300 w 9467172"/>
              <a:gd name="connsiteY715" fmla="*/ 1007618 h 5980768"/>
              <a:gd name="connsiteX716" fmla="*/ 6754707 w 9467172"/>
              <a:gd name="connsiteY716" fmla="*/ 1497415 h 5980768"/>
              <a:gd name="connsiteX717" fmla="*/ 6304196 w 9467172"/>
              <a:gd name="connsiteY717" fmla="*/ 1498854 h 5980768"/>
              <a:gd name="connsiteX718" fmla="*/ 6082962 w 9467172"/>
              <a:gd name="connsiteY718" fmla="*/ 1499616 h 5980768"/>
              <a:gd name="connsiteX719" fmla="*/ 5859611 w 9467172"/>
              <a:gd name="connsiteY719" fmla="*/ 1500378 h 5980768"/>
              <a:gd name="connsiteX720" fmla="*/ 5860373 w 9467172"/>
              <a:gd name="connsiteY720" fmla="*/ 1010920 h 5980768"/>
              <a:gd name="connsiteX721" fmla="*/ 6304873 w 9467172"/>
              <a:gd name="connsiteY721" fmla="*/ 1009311 h 5980768"/>
              <a:gd name="connsiteX722" fmla="*/ 6304196 w 9467172"/>
              <a:gd name="connsiteY722" fmla="*/ 1498939 h 5980768"/>
              <a:gd name="connsiteX723" fmla="*/ 5853854 w 9467172"/>
              <a:gd name="connsiteY723" fmla="*/ 1500378 h 5980768"/>
              <a:gd name="connsiteX724" fmla="*/ 5632704 w 9467172"/>
              <a:gd name="connsiteY724" fmla="*/ 1501140 h 5980768"/>
              <a:gd name="connsiteX725" fmla="*/ 5409523 w 9467172"/>
              <a:gd name="connsiteY725" fmla="*/ 1501902 h 5980768"/>
              <a:gd name="connsiteX726" fmla="*/ 5410369 w 9467172"/>
              <a:gd name="connsiteY726" fmla="*/ 1012613 h 5980768"/>
              <a:gd name="connsiteX727" fmla="*/ 5854615 w 9467172"/>
              <a:gd name="connsiteY727" fmla="*/ 1011005 h 5980768"/>
              <a:gd name="connsiteX728" fmla="*/ 5853854 w 9467172"/>
              <a:gd name="connsiteY728" fmla="*/ 1500463 h 5980768"/>
              <a:gd name="connsiteX729" fmla="*/ 5403681 w 9467172"/>
              <a:gd name="connsiteY729" fmla="*/ 1501902 h 5980768"/>
              <a:gd name="connsiteX730" fmla="*/ 5182701 w 9467172"/>
              <a:gd name="connsiteY730" fmla="*/ 1502664 h 5980768"/>
              <a:gd name="connsiteX731" fmla="*/ 4959689 w 9467172"/>
              <a:gd name="connsiteY731" fmla="*/ 1503426 h 5980768"/>
              <a:gd name="connsiteX732" fmla="*/ 4960620 w 9467172"/>
              <a:gd name="connsiteY732" fmla="*/ 1014307 h 5980768"/>
              <a:gd name="connsiteX733" fmla="*/ 5404527 w 9467172"/>
              <a:gd name="connsiteY733" fmla="*/ 1012698 h 5980768"/>
              <a:gd name="connsiteX734" fmla="*/ 5403681 w 9467172"/>
              <a:gd name="connsiteY734" fmla="*/ 1501987 h 5980768"/>
              <a:gd name="connsiteX735" fmla="*/ 4953677 w 9467172"/>
              <a:gd name="connsiteY735" fmla="*/ 1503341 h 5980768"/>
              <a:gd name="connsiteX736" fmla="*/ 4732867 w 9467172"/>
              <a:gd name="connsiteY736" fmla="*/ 1504103 h 5980768"/>
              <a:gd name="connsiteX737" fmla="*/ 4510024 w 9467172"/>
              <a:gd name="connsiteY737" fmla="*/ 1504865 h 5980768"/>
              <a:gd name="connsiteX738" fmla="*/ 4511040 w 9467172"/>
              <a:gd name="connsiteY738" fmla="*/ 1015915 h 5980768"/>
              <a:gd name="connsiteX739" fmla="*/ 4954693 w 9467172"/>
              <a:gd name="connsiteY739" fmla="*/ 1014307 h 5980768"/>
              <a:gd name="connsiteX740" fmla="*/ 4953762 w 9467172"/>
              <a:gd name="connsiteY740" fmla="*/ 1503426 h 5980768"/>
              <a:gd name="connsiteX741" fmla="*/ 4503928 w 9467172"/>
              <a:gd name="connsiteY741" fmla="*/ 1504865 h 5980768"/>
              <a:gd name="connsiteX742" fmla="*/ 4283287 w 9467172"/>
              <a:gd name="connsiteY742" fmla="*/ 1505628 h 5980768"/>
              <a:gd name="connsiteX743" fmla="*/ 4060614 w 9467172"/>
              <a:gd name="connsiteY743" fmla="*/ 1506389 h 5980768"/>
              <a:gd name="connsiteX744" fmla="*/ 4061714 w 9467172"/>
              <a:gd name="connsiteY744" fmla="*/ 1017524 h 5980768"/>
              <a:gd name="connsiteX745" fmla="*/ 4505029 w 9467172"/>
              <a:gd name="connsiteY745" fmla="*/ 1015915 h 5980768"/>
              <a:gd name="connsiteX746" fmla="*/ 4504013 w 9467172"/>
              <a:gd name="connsiteY746" fmla="*/ 1504865 h 5980768"/>
              <a:gd name="connsiteX747" fmla="*/ 4054348 w 9467172"/>
              <a:gd name="connsiteY747" fmla="*/ 1506305 h 5980768"/>
              <a:gd name="connsiteX748" fmla="*/ 3833791 w 9467172"/>
              <a:gd name="connsiteY748" fmla="*/ 1507067 h 5980768"/>
              <a:gd name="connsiteX749" fmla="*/ 3611203 w 9467172"/>
              <a:gd name="connsiteY749" fmla="*/ 1507829 h 5980768"/>
              <a:gd name="connsiteX750" fmla="*/ 3612388 w 9467172"/>
              <a:gd name="connsiteY750" fmla="*/ 1019133 h 5980768"/>
              <a:gd name="connsiteX751" fmla="*/ 4055364 w 9467172"/>
              <a:gd name="connsiteY751" fmla="*/ 1017524 h 5980768"/>
              <a:gd name="connsiteX752" fmla="*/ 4054264 w 9467172"/>
              <a:gd name="connsiteY752" fmla="*/ 1506305 h 5980768"/>
              <a:gd name="connsiteX753" fmla="*/ 3605022 w 9467172"/>
              <a:gd name="connsiteY753" fmla="*/ 1507829 h 5980768"/>
              <a:gd name="connsiteX754" fmla="*/ 3384635 w 9467172"/>
              <a:gd name="connsiteY754" fmla="*/ 1508591 h 5980768"/>
              <a:gd name="connsiteX755" fmla="*/ 3162215 w 9467172"/>
              <a:gd name="connsiteY755" fmla="*/ 1509353 h 5980768"/>
              <a:gd name="connsiteX756" fmla="*/ 3163485 w 9467172"/>
              <a:gd name="connsiteY756" fmla="*/ 1020826 h 5980768"/>
              <a:gd name="connsiteX757" fmla="*/ 3606207 w 9467172"/>
              <a:gd name="connsiteY757" fmla="*/ 1019217 h 5980768"/>
              <a:gd name="connsiteX758" fmla="*/ 3605022 w 9467172"/>
              <a:gd name="connsiteY758" fmla="*/ 1507913 h 5980768"/>
              <a:gd name="connsiteX759" fmla="*/ 2706963 w 9467172"/>
              <a:gd name="connsiteY759" fmla="*/ 1447038 h 5980768"/>
              <a:gd name="connsiteX760" fmla="*/ 2706793 w 9467172"/>
              <a:gd name="connsiteY760" fmla="*/ 1510792 h 5980768"/>
              <a:gd name="connsiteX761" fmla="*/ 2486660 w 9467172"/>
              <a:gd name="connsiteY761" fmla="*/ 1511554 h 5980768"/>
              <a:gd name="connsiteX762" fmla="*/ 2264579 w 9467172"/>
              <a:gd name="connsiteY762" fmla="*/ 1512316 h 5980768"/>
              <a:gd name="connsiteX763" fmla="*/ 2266019 w 9467172"/>
              <a:gd name="connsiteY763" fmla="*/ 1024128 h 5980768"/>
              <a:gd name="connsiteX764" fmla="*/ 2708064 w 9467172"/>
              <a:gd name="connsiteY764" fmla="*/ 1022519 h 5980768"/>
              <a:gd name="connsiteX765" fmla="*/ 2706878 w 9467172"/>
              <a:gd name="connsiteY765" fmla="*/ 1447123 h 5980768"/>
              <a:gd name="connsiteX766" fmla="*/ 2257975 w 9467172"/>
              <a:gd name="connsiteY766" fmla="*/ 1512316 h 5980768"/>
              <a:gd name="connsiteX767" fmla="*/ 2038011 w 9467172"/>
              <a:gd name="connsiteY767" fmla="*/ 1513078 h 5980768"/>
              <a:gd name="connsiteX768" fmla="*/ 1816100 w 9467172"/>
              <a:gd name="connsiteY768" fmla="*/ 1513840 h 5980768"/>
              <a:gd name="connsiteX769" fmla="*/ 1817624 w 9467172"/>
              <a:gd name="connsiteY769" fmla="*/ 1025821 h 5980768"/>
              <a:gd name="connsiteX770" fmla="*/ 2259415 w 9467172"/>
              <a:gd name="connsiteY770" fmla="*/ 1024213 h 5980768"/>
              <a:gd name="connsiteX771" fmla="*/ 2257975 w 9467172"/>
              <a:gd name="connsiteY771" fmla="*/ 1512401 h 5980768"/>
              <a:gd name="connsiteX772" fmla="*/ 1816100 w 9467172"/>
              <a:gd name="connsiteY772" fmla="*/ 1520275 h 5980768"/>
              <a:gd name="connsiteX773" fmla="*/ 2038011 w 9467172"/>
              <a:gd name="connsiteY773" fmla="*/ 1519513 h 5980768"/>
              <a:gd name="connsiteX774" fmla="*/ 2257975 w 9467172"/>
              <a:gd name="connsiteY774" fmla="*/ 1518751 h 5980768"/>
              <a:gd name="connsiteX775" fmla="*/ 2256790 w 9467172"/>
              <a:gd name="connsiteY775" fmla="*/ 1934126 h 5980768"/>
              <a:gd name="connsiteX776" fmla="*/ 2256536 w 9467172"/>
              <a:gd name="connsiteY776" fmla="*/ 2007108 h 5980768"/>
              <a:gd name="connsiteX777" fmla="*/ 2036572 w 9467172"/>
              <a:gd name="connsiteY777" fmla="*/ 2007786 h 5980768"/>
              <a:gd name="connsiteX778" fmla="*/ 1814661 w 9467172"/>
              <a:gd name="connsiteY778" fmla="*/ 2008463 h 5980768"/>
              <a:gd name="connsiteX779" fmla="*/ 1814915 w 9467172"/>
              <a:gd name="connsiteY779" fmla="*/ 1935226 h 5980768"/>
              <a:gd name="connsiteX780" fmla="*/ 1816185 w 9467172"/>
              <a:gd name="connsiteY780" fmla="*/ 1520275 h 5980768"/>
              <a:gd name="connsiteX781" fmla="*/ 1807803 w 9467172"/>
              <a:gd name="connsiteY781" fmla="*/ 2014982 h 5980768"/>
              <a:gd name="connsiteX782" fmla="*/ 1806279 w 9467172"/>
              <a:gd name="connsiteY782" fmla="*/ 2503339 h 5980768"/>
              <a:gd name="connsiteX783" fmla="*/ 1364573 w 9467172"/>
              <a:gd name="connsiteY783" fmla="*/ 2504610 h 5980768"/>
              <a:gd name="connsiteX784" fmla="*/ 1366181 w 9467172"/>
              <a:gd name="connsiteY784" fmla="*/ 2016337 h 5980768"/>
              <a:gd name="connsiteX785" fmla="*/ 1587923 w 9467172"/>
              <a:gd name="connsiteY785" fmla="*/ 2015659 h 5980768"/>
              <a:gd name="connsiteX786" fmla="*/ 1807803 w 9467172"/>
              <a:gd name="connsiteY786" fmla="*/ 2014982 h 5980768"/>
              <a:gd name="connsiteX787" fmla="*/ 1362964 w 9467172"/>
              <a:gd name="connsiteY787" fmla="*/ 2999571 h 5980768"/>
              <a:gd name="connsiteX788" fmla="*/ 1364573 w 9467172"/>
              <a:gd name="connsiteY788" fmla="*/ 2511129 h 5980768"/>
              <a:gd name="connsiteX789" fmla="*/ 1586399 w 9467172"/>
              <a:gd name="connsiteY789" fmla="*/ 2510452 h 5980768"/>
              <a:gd name="connsiteX790" fmla="*/ 1806279 w 9467172"/>
              <a:gd name="connsiteY790" fmla="*/ 2509774 h 5980768"/>
              <a:gd name="connsiteX791" fmla="*/ 1804755 w 9467172"/>
              <a:gd name="connsiteY791" fmla="*/ 2998386 h 5980768"/>
              <a:gd name="connsiteX792" fmla="*/ 1584791 w 9467172"/>
              <a:gd name="connsiteY792" fmla="*/ 2998978 h 5980768"/>
              <a:gd name="connsiteX793" fmla="*/ 1362964 w 9467172"/>
              <a:gd name="connsiteY793" fmla="*/ 2999571 h 5980768"/>
              <a:gd name="connsiteX794" fmla="*/ 1811528 w 9467172"/>
              <a:gd name="connsiteY794" fmla="*/ 3004820 h 5980768"/>
              <a:gd name="connsiteX795" fmla="*/ 2033524 w 9467172"/>
              <a:gd name="connsiteY795" fmla="*/ 3004228 h 5980768"/>
              <a:gd name="connsiteX796" fmla="*/ 2253573 w 9467172"/>
              <a:gd name="connsiteY796" fmla="*/ 3003635 h 5980768"/>
              <a:gd name="connsiteX797" fmla="*/ 2252811 w 9467172"/>
              <a:gd name="connsiteY797" fmla="*/ 3263816 h 5980768"/>
              <a:gd name="connsiteX798" fmla="*/ 2252133 w 9467172"/>
              <a:gd name="connsiteY798" fmla="*/ 3492585 h 5980768"/>
              <a:gd name="connsiteX799" fmla="*/ 2032000 w 9467172"/>
              <a:gd name="connsiteY799" fmla="*/ 3493093 h 5980768"/>
              <a:gd name="connsiteX800" fmla="*/ 1809919 w 9467172"/>
              <a:gd name="connsiteY800" fmla="*/ 3493601 h 5980768"/>
              <a:gd name="connsiteX801" fmla="*/ 1810682 w 9467172"/>
              <a:gd name="connsiteY801" fmla="*/ 3249168 h 5980768"/>
              <a:gd name="connsiteX802" fmla="*/ 1811443 w 9467172"/>
              <a:gd name="connsiteY802" fmla="*/ 3004820 h 5980768"/>
              <a:gd name="connsiteX803" fmla="*/ 1808480 w 9467172"/>
              <a:gd name="connsiteY803" fmla="*/ 3989070 h 5980768"/>
              <a:gd name="connsiteX804" fmla="*/ 1810004 w 9467172"/>
              <a:gd name="connsiteY804" fmla="*/ 3500120 h 5980768"/>
              <a:gd name="connsiteX805" fmla="*/ 2032085 w 9467172"/>
              <a:gd name="connsiteY805" fmla="*/ 3499528 h 5980768"/>
              <a:gd name="connsiteX806" fmla="*/ 2252218 w 9467172"/>
              <a:gd name="connsiteY806" fmla="*/ 3499020 h 5980768"/>
              <a:gd name="connsiteX807" fmla="*/ 2251202 w 9467172"/>
              <a:gd name="connsiteY807" fmla="*/ 3856821 h 5980768"/>
              <a:gd name="connsiteX808" fmla="*/ 2250779 w 9467172"/>
              <a:gd name="connsiteY808" fmla="*/ 3988139 h 5980768"/>
              <a:gd name="connsiteX809" fmla="*/ 2030645 w 9467172"/>
              <a:gd name="connsiteY809" fmla="*/ 3988647 h 5980768"/>
              <a:gd name="connsiteX810" fmla="*/ 1808565 w 9467172"/>
              <a:gd name="connsiteY810" fmla="*/ 3989155 h 5980768"/>
              <a:gd name="connsiteX811" fmla="*/ 2257382 w 9467172"/>
              <a:gd name="connsiteY811" fmla="*/ 3988054 h 5980768"/>
              <a:gd name="connsiteX812" fmla="*/ 2258822 w 9467172"/>
              <a:gd name="connsiteY812" fmla="*/ 3498935 h 5980768"/>
              <a:gd name="connsiteX813" fmla="*/ 2481072 w 9467172"/>
              <a:gd name="connsiteY813" fmla="*/ 3498342 h 5980768"/>
              <a:gd name="connsiteX814" fmla="*/ 2701375 w 9467172"/>
              <a:gd name="connsiteY814" fmla="*/ 3497750 h 5980768"/>
              <a:gd name="connsiteX815" fmla="*/ 2700359 w 9467172"/>
              <a:gd name="connsiteY815" fmla="*/ 3856059 h 5980768"/>
              <a:gd name="connsiteX816" fmla="*/ 2700020 w 9467172"/>
              <a:gd name="connsiteY816" fmla="*/ 3987038 h 5980768"/>
              <a:gd name="connsiteX817" fmla="*/ 2479717 w 9467172"/>
              <a:gd name="connsiteY817" fmla="*/ 3987546 h 5980768"/>
              <a:gd name="connsiteX818" fmla="*/ 2257467 w 9467172"/>
              <a:gd name="connsiteY818" fmla="*/ 3988054 h 5980768"/>
              <a:gd name="connsiteX819" fmla="*/ 2706540 w 9467172"/>
              <a:gd name="connsiteY819" fmla="*/ 3987123 h 5980768"/>
              <a:gd name="connsiteX820" fmla="*/ 2707894 w 9467172"/>
              <a:gd name="connsiteY820" fmla="*/ 3497834 h 5980768"/>
              <a:gd name="connsiteX821" fmla="*/ 2930314 w 9467172"/>
              <a:gd name="connsiteY821" fmla="*/ 3497242 h 5980768"/>
              <a:gd name="connsiteX822" fmla="*/ 3150701 w 9467172"/>
              <a:gd name="connsiteY822" fmla="*/ 3496649 h 5980768"/>
              <a:gd name="connsiteX823" fmla="*/ 3150277 w 9467172"/>
              <a:gd name="connsiteY823" fmla="*/ 3668607 h 5980768"/>
              <a:gd name="connsiteX824" fmla="*/ 3149431 w 9467172"/>
              <a:gd name="connsiteY824" fmla="*/ 3986107 h 5980768"/>
              <a:gd name="connsiteX825" fmla="*/ 2916682 w 9467172"/>
              <a:gd name="connsiteY825" fmla="*/ 3986615 h 5980768"/>
              <a:gd name="connsiteX826" fmla="*/ 2706540 w 9467172"/>
              <a:gd name="connsiteY826" fmla="*/ 3987038 h 5980768"/>
              <a:gd name="connsiteX827" fmla="*/ 7654205 w 9467172"/>
              <a:gd name="connsiteY827" fmla="*/ 3976540 h 5980768"/>
              <a:gd name="connsiteX828" fmla="*/ 7208266 w 9467172"/>
              <a:gd name="connsiteY828" fmla="*/ 3977471 h 5980768"/>
              <a:gd name="connsiteX829" fmla="*/ 7208436 w 9467172"/>
              <a:gd name="connsiteY829" fmla="*/ 3773340 h 5980768"/>
              <a:gd name="connsiteX830" fmla="*/ 7208689 w 9467172"/>
              <a:gd name="connsiteY830" fmla="*/ 3486574 h 5980768"/>
              <a:gd name="connsiteX831" fmla="*/ 7432718 w 9467172"/>
              <a:gd name="connsiteY831" fmla="*/ 3485981 h 5980768"/>
              <a:gd name="connsiteX832" fmla="*/ 7654544 w 9467172"/>
              <a:gd name="connsiteY832" fmla="*/ 3485388 h 5980768"/>
              <a:gd name="connsiteX833" fmla="*/ 7654375 w 9467172"/>
              <a:gd name="connsiteY833" fmla="*/ 3657262 h 5980768"/>
              <a:gd name="connsiteX834" fmla="*/ 7654120 w 9467172"/>
              <a:gd name="connsiteY834" fmla="*/ 3976455 h 5980768"/>
              <a:gd name="connsiteX835" fmla="*/ 7659963 w 9467172"/>
              <a:gd name="connsiteY835" fmla="*/ 3479716 h 5980768"/>
              <a:gd name="connsiteX836" fmla="*/ 7660386 w 9467172"/>
              <a:gd name="connsiteY836" fmla="*/ 2988818 h 5980768"/>
              <a:gd name="connsiteX837" fmla="*/ 7884499 w 9467172"/>
              <a:gd name="connsiteY837" fmla="*/ 2988226 h 5980768"/>
              <a:gd name="connsiteX838" fmla="*/ 8106410 w 9467172"/>
              <a:gd name="connsiteY838" fmla="*/ 2987633 h 5980768"/>
              <a:gd name="connsiteX839" fmla="*/ 8106071 w 9467172"/>
              <a:gd name="connsiteY839" fmla="*/ 3478700 h 5980768"/>
              <a:gd name="connsiteX840" fmla="*/ 7884075 w 9467172"/>
              <a:gd name="connsiteY840" fmla="*/ 3479208 h 5980768"/>
              <a:gd name="connsiteX841" fmla="*/ 7659878 w 9467172"/>
              <a:gd name="connsiteY841" fmla="*/ 3479716 h 5980768"/>
              <a:gd name="connsiteX842" fmla="*/ 8111659 w 9467172"/>
              <a:gd name="connsiteY842" fmla="*/ 2981876 h 5980768"/>
              <a:gd name="connsiteX843" fmla="*/ 8111998 w 9467172"/>
              <a:gd name="connsiteY843" fmla="*/ 2490978 h 5980768"/>
              <a:gd name="connsiteX844" fmla="*/ 8111998 w 9467172"/>
              <a:gd name="connsiteY844" fmla="*/ 2490978 h 5980768"/>
              <a:gd name="connsiteX845" fmla="*/ 8558276 w 9467172"/>
              <a:gd name="connsiteY845" fmla="*/ 2489624 h 5980768"/>
              <a:gd name="connsiteX846" fmla="*/ 8558022 w 9467172"/>
              <a:gd name="connsiteY846" fmla="*/ 2980690 h 5980768"/>
              <a:gd name="connsiteX847" fmla="*/ 8335941 w 9467172"/>
              <a:gd name="connsiteY847" fmla="*/ 2981283 h 5980768"/>
              <a:gd name="connsiteX848" fmla="*/ 8111659 w 9467172"/>
              <a:gd name="connsiteY848" fmla="*/ 2981876 h 5980768"/>
              <a:gd name="connsiteX849" fmla="*/ 8167709 w 9467172"/>
              <a:gd name="connsiteY849" fmla="*/ 2485221 h 5980768"/>
              <a:gd name="connsiteX850" fmla="*/ 8111998 w 9467172"/>
              <a:gd name="connsiteY850" fmla="*/ 2485390 h 5980768"/>
              <a:gd name="connsiteX851" fmla="*/ 8112253 w 9467172"/>
              <a:gd name="connsiteY851" fmla="*/ 2134277 h 5980768"/>
              <a:gd name="connsiteX852" fmla="*/ 8112253 w 9467172"/>
              <a:gd name="connsiteY852" fmla="*/ 1994662 h 5980768"/>
              <a:gd name="connsiteX853" fmla="*/ 8336535 w 9467172"/>
              <a:gd name="connsiteY853" fmla="*/ 1993900 h 5980768"/>
              <a:gd name="connsiteX854" fmla="*/ 8558530 w 9467172"/>
              <a:gd name="connsiteY854" fmla="*/ 1993223 h 5980768"/>
              <a:gd name="connsiteX855" fmla="*/ 8558276 w 9467172"/>
              <a:gd name="connsiteY855" fmla="*/ 2484035 h 5980768"/>
              <a:gd name="connsiteX856" fmla="*/ 8167709 w 9467172"/>
              <a:gd name="connsiteY856" fmla="*/ 2485136 h 5980768"/>
              <a:gd name="connsiteX857" fmla="*/ 8336619 w 9467172"/>
              <a:gd name="connsiteY857" fmla="*/ 1988312 h 5980768"/>
              <a:gd name="connsiteX858" fmla="*/ 8112421 w 9467172"/>
              <a:gd name="connsiteY858" fmla="*/ 1988990 h 5980768"/>
              <a:gd name="connsiteX859" fmla="*/ 8112591 w 9467172"/>
              <a:gd name="connsiteY859" fmla="*/ 1716955 h 5980768"/>
              <a:gd name="connsiteX860" fmla="*/ 8112760 w 9467172"/>
              <a:gd name="connsiteY860" fmla="*/ 1498515 h 5980768"/>
              <a:gd name="connsiteX861" fmla="*/ 8558869 w 9467172"/>
              <a:gd name="connsiteY861" fmla="*/ 1496991 h 5980768"/>
              <a:gd name="connsiteX862" fmla="*/ 8558615 w 9467172"/>
              <a:gd name="connsiteY862" fmla="*/ 1987635 h 5980768"/>
              <a:gd name="connsiteX863" fmla="*/ 8336619 w 9467172"/>
              <a:gd name="connsiteY863" fmla="*/ 1988312 h 5980768"/>
              <a:gd name="connsiteX864" fmla="*/ 919734 w 9467172"/>
              <a:gd name="connsiteY864" fmla="*/ 1516719 h 5980768"/>
              <a:gd name="connsiteX865" fmla="*/ 921427 w 9467172"/>
              <a:gd name="connsiteY865" fmla="*/ 1029039 h 5980768"/>
              <a:gd name="connsiteX866" fmla="*/ 1362541 w 9467172"/>
              <a:gd name="connsiteY866" fmla="*/ 1027430 h 5980768"/>
              <a:gd name="connsiteX867" fmla="*/ 1360932 w 9467172"/>
              <a:gd name="connsiteY867" fmla="*/ 1515280 h 5980768"/>
              <a:gd name="connsiteX868" fmla="*/ 1141222 w 9467172"/>
              <a:gd name="connsiteY868" fmla="*/ 1516041 h 5980768"/>
              <a:gd name="connsiteX869" fmla="*/ 919649 w 9467172"/>
              <a:gd name="connsiteY869" fmla="*/ 1516803 h 5980768"/>
              <a:gd name="connsiteX870" fmla="*/ 1367790 w 9467172"/>
              <a:gd name="connsiteY870" fmla="*/ 1521799 h 5980768"/>
              <a:gd name="connsiteX871" fmla="*/ 1589532 w 9467172"/>
              <a:gd name="connsiteY871" fmla="*/ 1521037 h 5980768"/>
              <a:gd name="connsiteX872" fmla="*/ 1809327 w 9467172"/>
              <a:gd name="connsiteY872" fmla="*/ 1520275 h 5980768"/>
              <a:gd name="connsiteX873" fmla="*/ 1808056 w 9467172"/>
              <a:gd name="connsiteY873" fmla="*/ 1940984 h 5980768"/>
              <a:gd name="connsiteX874" fmla="*/ 1807887 w 9467172"/>
              <a:gd name="connsiteY874" fmla="*/ 2008463 h 5980768"/>
              <a:gd name="connsiteX875" fmla="*/ 1588008 w 9467172"/>
              <a:gd name="connsiteY875" fmla="*/ 2009140 h 5980768"/>
              <a:gd name="connsiteX876" fmla="*/ 1366266 w 9467172"/>
              <a:gd name="connsiteY876" fmla="*/ 2009817 h 5980768"/>
              <a:gd name="connsiteX877" fmla="*/ 1366520 w 9467172"/>
              <a:gd name="connsiteY877" fmla="*/ 1924982 h 5980768"/>
              <a:gd name="connsiteX878" fmla="*/ 1367875 w 9467172"/>
              <a:gd name="connsiteY878" fmla="*/ 1521799 h 5980768"/>
              <a:gd name="connsiteX879" fmla="*/ 1359323 w 9467172"/>
              <a:gd name="connsiteY879" fmla="*/ 2016422 h 5980768"/>
              <a:gd name="connsiteX880" fmla="*/ 1357715 w 9467172"/>
              <a:gd name="connsiteY880" fmla="*/ 2504610 h 5980768"/>
              <a:gd name="connsiteX881" fmla="*/ 916347 w 9467172"/>
              <a:gd name="connsiteY881" fmla="*/ 2505880 h 5980768"/>
              <a:gd name="connsiteX882" fmla="*/ 918041 w 9467172"/>
              <a:gd name="connsiteY882" fmla="*/ 2017776 h 5980768"/>
              <a:gd name="connsiteX883" fmla="*/ 1139613 w 9467172"/>
              <a:gd name="connsiteY883" fmla="*/ 2017099 h 5980768"/>
              <a:gd name="connsiteX884" fmla="*/ 1359323 w 9467172"/>
              <a:gd name="connsiteY884" fmla="*/ 2016422 h 5980768"/>
              <a:gd name="connsiteX885" fmla="*/ 914654 w 9467172"/>
              <a:gd name="connsiteY885" fmla="*/ 3000756 h 5980768"/>
              <a:gd name="connsiteX886" fmla="*/ 916347 w 9467172"/>
              <a:gd name="connsiteY886" fmla="*/ 2512484 h 5980768"/>
              <a:gd name="connsiteX887" fmla="*/ 1138005 w 9467172"/>
              <a:gd name="connsiteY887" fmla="*/ 2511806 h 5980768"/>
              <a:gd name="connsiteX888" fmla="*/ 1357799 w 9467172"/>
              <a:gd name="connsiteY888" fmla="*/ 2511129 h 5980768"/>
              <a:gd name="connsiteX889" fmla="*/ 1356191 w 9467172"/>
              <a:gd name="connsiteY889" fmla="*/ 2999571 h 5980768"/>
              <a:gd name="connsiteX890" fmla="*/ 1136396 w 9467172"/>
              <a:gd name="connsiteY890" fmla="*/ 3000164 h 5980768"/>
              <a:gd name="connsiteX891" fmla="*/ 914739 w 9467172"/>
              <a:gd name="connsiteY891" fmla="*/ 3000756 h 5980768"/>
              <a:gd name="connsiteX892" fmla="*/ 1362964 w 9467172"/>
              <a:gd name="connsiteY892" fmla="*/ 3006090 h 5980768"/>
              <a:gd name="connsiteX893" fmla="*/ 1584791 w 9467172"/>
              <a:gd name="connsiteY893" fmla="*/ 3005498 h 5980768"/>
              <a:gd name="connsiteX894" fmla="*/ 1804755 w 9467172"/>
              <a:gd name="connsiteY894" fmla="*/ 3004905 h 5980768"/>
              <a:gd name="connsiteX895" fmla="*/ 1803993 w 9467172"/>
              <a:gd name="connsiteY895" fmla="*/ 3265340 h 5980768"/>
              <a:gd name="connsiteX896" fmla="*/ 1803315 w 9467172"/>
              <a:gd name="connsiteY896" fmla="*/ 3493686 h 5980768"/>
              <a:gd name="connsiteX897" fmla="*/ 1583351 w 9467172"/>
              <a:gd name="connsiteY897" fmla="*/ 3494194 h 5980768"/>
              <a:gd name="connsiteX898" fmla="*/ 1361440 w 9467172"/>
              <a:gd name="connsiteY898" fmla="*/ 3494702 h 5980768"/>
              <a:gd name="connsiteX899" fmla="*/ 1362202 w 9467172"/>
              <a:gd name="connsiteY899" fmla="*/ 3266102 h 5980768"/>
              <a:gd name="connsiteX900" fmla="*/ 1363049 w 9467172"/>
              <a:gd name="connsiteY900" fmla="*/ 3006090 h 5980768"/>
              <a:gd name="connsiteX901" fmla="*/ 1354497 w 9467172"/>
              <a:gd name="connsiteY901" fmla="*/ 3501221 h 5980768"/>
              <a:gd name="connsiteX902" fmla="*/ 1353312 w 9467172"/>
              <a:gd name="connsiteY902" fmla="*/ 3858768 h 5980768"/>
              <a:gd name="connsiteX903" fmla="*/ 1352889 w 9467172"/>
              <a:gd name="connsiteY903" fmla="*/ 3990086 h 5980768"/>
              <a:gd name="connsiteX904" fmla="*/ 1133009 w 9467172"/>
              <a:gd name="connsiteY904" fmla="*/ 3990594 h 5980768"/>
              <a:gd name="connsiteX905" fmla="*/ 911267 w 9467172"/>
              <a:gd name="connsiteY905" fmla="*/ 3991102 h 5980768"/>
              <a:gd name="connsiteX906" fmla="*/ 912961 w 9467172"/>
              <a:gd name="connsiteY906" fmla="*/ 3502491 h 5980768"/>
              <a:gd name="connsiteX907" fmla="*/ 1134703 w 9467172"/>
              <a:gd name="connsiteY907" fmla="*/ 3501898 h 5980768"/>
              <a:gd name="connsiteX908" fmla="*/ 1354582 w 9467172"/>
              <a:gd name="connsiteY908" fmla="*/ 3501306 h 5980768"/>
              <a:gd name="connsiteX909" fmla="*/ 909489 w 9467172"/>
              <a:gd name="connsiteY909" fmla="*/ 4486318 h 5980768"/>
              <a:gd name="connsiteX910" fmla="*/ 911183 w 9467172"/>
              <a:gd name="connsiteY910" fmla="*/ 3997452 h 5980768"/>
              <a:gd name="connsiteX911" fmla="*/ 1132925 w 9467172"/>
              <a:gd name="connsiteY911" fmla="*/ 3996944 h 5980768"/>
              <a:gd name="connsiteX912" fmla="*/ 1352804 w 9467172"/>
              <a:gd name="connsiteY912" fmla="*/ 3996436 h 5980768"/>
              <a:gd name="connsiteX913" fmla="*/ 1352127 w 9467172"/>
              <a:gd name="connsiteY913" fmla="*/ 4202769 h 5980768"/>
              <a:gd name="connsiteX914" fmla="*/ 1351195 w 9467172"/>
              <a:gd name="connsiteY914" fmla="*/ 4485386 h 5980768"/>
              <a:gd name="connsiteX915" fmla="*/ 1236641 w 9467172"/>
              <a:gd name="connsiteY915" fmla="*/ 4485641 h 5980768"/>
              <a:gd name="connsiteX916" fmla="*/ 909404 w 9467172"/>
              <a:gd name="connsiteY916" fmla="*/ 4486233 h 5980768"/>
              <a:gd name="connsiteX917" fmla="*/ 1358138 w 9467172"/>
              <a:gd name="connsiteY917" fmla="*/ 4485471 h 5980768"/>
              <a:gd name="connsiteX918" fmla="*/ 1359747 w 9467172"/>
              <a:gd name="connsiteY918" fmla="*/ 3996521 h 5980768"/>
              <a:gd name="connsiteX919" fmla="*/ 1581658 w 9467172"/>
              <a:gd name="connsiteY919" fmla="*/ 3996013 h 5980768"/>
              <a:gd name="connsiteX920" fmla="*/ 1801706 w 9467172"/>
              <a:gd name="connsiteY920" fmla="*/ 3995505 h 5980768"/>
              <a:gd name="connsiteX921" fmla="*/ 1801029 w 9467172"/>
              <a:gd name="connsiteY921" fmla="*/ 4201669 h 5980768"/>
              <a:gd name="connsiteX922" fmla="*/ 1800182 w 9467172"/>
              <a:gd name="connsiteY922" fmla="*/ 4484625 h 5980768"/>
              <a:gd name="connsiteX923" fmla="*/ 1686306 w 9467172"/>
              <a:gd name="connsiteY923" fmla="*/ 4484878 h 5980768"/>
              <a:gd name="connsiteX924" fmla="*/ 1358138 w 9467172"/>
              <a:gd name="connsiteY924" fmla="*/ 4485471 h 5980768"/>
              <a:gd name="connsiteX925" fmla="*/ 1806956 w 9467172"/>
              <a:gd name="connsiteY925" fmla="*/ 4484625 h 5980768"/>
              <a:gd name="connsiteX926" fmla="*/ 1808480 w 9467172"/>
              <a:gd name="connsiteY926" fmla="*/ 3995505 h 5980768"/>
              <a:gd name="connsiteX927" fmla="*/ 2030561 w 9467172"/>
              <a:gd name="connsiteY927" fmla="*/ 3994997 h 5980768"/>
              <a:gd name="connsiteX928" fmla="*/ 2250694 w 9467172"/>
              <a:gd name="connsiteY928" fmla="*/ 3994489 h 5980768"/>
              <a:gd name="connsiteX929" fmla="*/ 2250101 w 9467172"/>
              <a:gd name="connsiteY929" fmla="*/ 4201245 h 5980768"/>
              <a:gd name="connsiteX930" fmla="*/ 2249255 w 9467172"/>
              <a:gd name="connsiteY930" fmla="*/ 4483778 h 5980768"/>
              <a:gd name="connsiteX931" fmla="*/ 2135886 w 9467172"/>
              <a:gd name="connsiteY931" fmla="*/ 4484032 h 5980768"/>
              <a:gd name="connsiteX932" fmla="*/ 1806871 w 9467172"/>
              <a:gd name="connsiteY932" fmla="*/ 4484625 h 5980768"/>
              <a:gd name="connsiteX933" fmla="*/ 2255943 w 9467172"/>
              <a:gd name="connsiteY933" fmla="*/ 4483778 h 5980768"/>
              <a:gd name="connsiteX934" fmla="*/ 2257382 w 9467172"/>
              <a:gd name="connsiteY934" fmla="*/ 3994489 h 5980768"/>
              <a:gd name="connsiteX935" fmla="*/ 2479632 w 9467172"/>
              <a:gd name="connsiteY935" fmla="*/ 3993981 h 5980768"/>
              <a:gd name="connsiteX936" fmla="*/ 2699935 w 9467172"/>
              <a:gd name="connsiteY936" fmla="*/ 3993473 h 5980768"/>
              <a:gd name="connsiteX937" fmla="*/ 2699343 w 9467172"/>
              <a:gd name="connsiteY937" fmla="*/ 4199975 h 5980768"/>
              <a:gd name="connsiteX938" fmla="*/ 2698581 w 9467172"/>
              <a:gd name="connsiteY938" fmla="*/ 4482931 h 5980768"/>
              <a:gd name="connsiteX939" fmla="*/ 2585805 w 9467172"/>
              <a:gd name="connsiteY939" fmla="*/ 4483185 h 5980768"/>
              <a:gd name="connsiteX940" fmla="*/ 2255943 w 9467172"/>
              <a:gd name="connsiteY940" fmla="*/ 4483778 h 5980768"/>
              <a:gd name="connsiteX941" fmla="*/ 2705100 w 9467172"/>
              <a:gd name="connsiteY941" fmla="*/ 4482931 h 5980768"/>
              <a:gd name="connsiteX942" fmla="*/ 2706455 w 9467172"/>
              <a:gd name="connsiteY942" fmla="*/ 3993473 h 5980768"/>
              <a:gd name="connsiteX943" fmla="*/ 2916598 w 9467172"/>
              <a:gd name="connsiteY943" fmla="*/ 3992965 h 5980768"/>
              <a:gd name="connsiteX944" fmla="*/ 3149346 w 9467172"/>
              <a:gd name="connsiteY944" fmla="*/ 3992457 h 5980768"/>
              <a:gd name="connsiteX945" fmla="*/ 3148584 w 9467172"/>
              <a:gd name="connsiteY945" fmla="*/ 4295902 h 5980768"/>
              <a:gd name="connsiteX946" fmla="*/ 3148076 w 9467172"/>
              <a:gd name="connsiteY946" fmla="*/ 4482084 h 5980768"/>
              <a:gd name="connsiteX947" fmla="*/ 3030051 w 9467172"/>
              <a:gd name="connsiteY947" fmla="*/ 4482339 h 5980768"/>
              <a:gd name="connsiteX948" fmla="*/ 2705100 w 9467172"/>
              <a:gd name="connsiteY948" fmla="*/ 4482931 h 5980768"/>
              <a:gd name="connsiteX949" fmla="*/ 3154511 w 9467172"/>
              <a:gd name="connsiteY949" fmla="*/ 4482084 h 5980768"/>
              <a:gd name="connsiteX950" fmla="*/ 3154765 w 9467172"/>
              <a:gd name="connsiteY950" fmla="*/ 4384125 h 5980768"/>
              <a:gd name="connsiteX951" fmla="*/ 3155781 w 9467172"/>
              <a:gd name="connsiteY951" fmla="*/ 3992457 h 5980768"/>
              <a:gd name="connsiteX952" fmla="*/ 3599011 w 9467172"/>
              <a:gd name="connsiteY952" fmla="*/ 3991441 h 5980768"/>
              <a:gd name="connsiteX953" fmla="*/ 3598248 w 9467172"/>
              <a:gd name="connsiteY953" fmla="*/ 4296326 h 5980768"/>
              <a:gd name="connsiteX954" fmla="*/ 3597825 w 9467172"/>
              <a:gd name="connsiteY954" fmla="*/ 4481238 h 5980768"/>
              <a:gd name="connsiteX955" fmla="*/ 3479631 w 9467172"/>
              <a:gd name="connsiteY955" fmla="*/ 4481492 h 5980768"/>
              <a:gd name="connsiteX956" fmla="*/ 3154511 w 9467172"/>
              <a:gd name="connsiteY956" fmla="*/ 4482084 h 5980768"/>
              <a:gd name="connsiteX957" fmla="*/ 3604090 w 9467172"/>
              <a:gd name="connsiteY957" fmla="*/ 4481238 h 5980768"/>
              <a:gd name="connsiteX958" fmla="*/ 3604345 w 9467172"/>
              <a:gd name="connsiteY958" fmla="*/ 4385141 h 5980768"/>
              <a:gd name="connsiteX959" fmla="*/ 3605276 w 9467172"/>
              <a:gd name="connsiteY959" fmla="*/ 3991356 h 5980768"/>
              <a:gd name="connsiteX960" fmla="*/ 4048760 w 9467172"/>
              <a:gd name="connsiteY960" fmla="*/ 3990340 h 5980768"/>
              <a:gd name="connsiteX961" fmla="*/ 4048082 w 9467172"/>
              <a:gd name="connsiteY961" fmla="*/ 4296834 h 5980768"/>
              <a:gd name="connsiteX962" fmla="*/ 4047659 w 9467172"/>
              <a:gd name="connsiteY962" fmla="*/ 4480307 h 5980768"/>
              <a:gd name="connsiteX963" fmla="*/ 3925740 w 9467172"/>
              <a:gd name="connsiteY963" fmla="*/ 4480560 h 5980768"/>
              <a:gd name="connsiteX964" fmla="*/ 3604006 w 9467172"/>
              <a:gd name="connsiteY964" fmla="*/ 4481153 h 5980768"/>
              <a:gd name="connsiteX965" fmla="*/ 4053925 w 9467172"/>
              <a:gd name="connsiteY965" fmla="*/ 4480391 h 5980768"/>
              <a:gd name="connsiteX966" fmla="*/ 4054094 w 9467172"/>
              <a:gd name="connsiteY966" fmla="*/ 4386411 h 5980768"/>
              <a:gd name="connsiteX967" fmla="*/ 4054940 w 9467172"/>
              <a:gd name="connsiteY967" fmla="*/ 3990425 h 5980768"/>
              <a:gd name="connsiteX968" fmla="*/ 4498764 w 9467172"/>
              <a:gd name="connsiteY968" fmla="*/ 3989409 h 5980768"/>
              <a:gd name="connsiteX969" fmla="*/ 4498171 w 9467172"/>
              <a:gd name="connsiteY969" fmla="*/ 4293870 h 5980768"/>
              <a:gd name="connsiteX970" fmla="*/ 4497748 w 9467172"/>
              <a:gd name="connsiteY970" fmla="*/ 4479544 h 5980768"/>
              <a:gd name="connsiteX971" fmla="*/ 4378198 w 9467172"/>
              <a:gd name="connsiteY971" fmla="*/ 4479799 h 5980768"/>
              <a:gd name="connsiteX972" fmla="*/ 4053840 w 9467172"/>
              <a:gd name="connsiteY972" fmla="*/ 4480391 h 5980768"/>
              <a:gd name="connsiteX973" fmla="*/ 4503843 w 9467172"/>
              <a:gd name="connsiteY973" fmla="*/ 4479544 h 5980768"/>
              <a:gd name="connsiteX974" fmla="*/ 4504013 w 9467172"/>
              <a:gd name="connsiteY974" fmla="*/ 4382601 h 5980768"/>
              <a:gd name="connsiteX975" fmla="*/ 4504859 w 9467172"/>
              <a:gd name="connsiteY975" fmla="*/ 3989409 h 5980768"/>
              <a:gd name="connsiteX976" fmla="*/ 4949021 w 9467172"/>
              <a:gd name="connsiteY976" fmla="*/ 3988393 h 5980768"/>
              <a:gd name="connsiteX977" fmla="*/ 4948428 w 9467172"/>
              <a:gd name="connsiteY977" fmla="*/ 4291754 h 5980768"/>
              <a:gd name="connsiteX978" fmla="*/ 4948090 w 9467172"/>
              <a:gd name="connsiteY978" fmla="*/ 4478698 h 5980768"/>
              <a:gd name="connsiteX979" fmla="*/ 4829895 w 9467172"/>
              <a:gd name="connsiteY979" fmla="*/ 4478952 h 5980768"/>
              <a:gd name="connsiteX980" fmla="*/ 4503843 w 9467172"/>
              <a:gd name="connsiteY980" fmla="*/ 4479544 h 5980768"/>
              <a:gd name="connsiteX981" fmla="*/ 4954016 w 9467172"/>
              <a:gd name="connsiteY981" fmla="*/ 4478698 h 5980768"/>
              <a:gd name="connsiteX982" fmla="*/ 4954185 w 9467172"/>
              <a:gd name="connsiteY982" fmla="*/ 4379976 h 5980768"/>
              <a:gd name="connsiteX983" fmla="*/ 4954948 w 9467172"/>
              <a:gd name="connsiteY983" fmla="*/ 3988393 h 5980768"/>
              <a:gd name="connsiteX984" fmla="*/ 5399363 w 9467172"/>
              <a:gd name="connsiteY984" fmla="*/ 3987377 h 5980768"/>
              <a:gd name="connsiteX985" fmla="*/ 5398855 w 9467172"/>
              <a:gd name="connsiteY985" fmla="*/ 4293447 h 5980768"/>
              <a:gd name="connsiteX986" fmla="*/ 5398516 w 9467172"/>
              <a:gd name="connsiteY986" fmla="*/ 4477851 h 5980768"/>
              <a:gd name="connsiteX987" fmla="*/ 5277782 w 9467172"/>
              <a:gd name="connsiteY987" fmla="*/ 4478105 h 5980768"/>
              <a:gd name="connsiteX988" fmla="*/ 4954016 w 9467172"/>
              <a:gd name="connsiteY988" fmla="*/ 4478698 h 5980768"/>
              <a:gd name="connsiteX989" fmla="*/ 5404358 w 9467172"/>
              <a:gd name="connsiteY989" fmla="*/ 4477767 h 5980768"/>
              <a:gd name="connsiteX990" fmla="*/ 5404527 w 9467172"/>
              <a:gd name="connsiteY990" fmla="*/ 4382855 h 5980768"/>
              <a:gd name="connsiteX991" fmla="*/ 5405205 w 9467172"/>
              <a:gd name="connsiteY991" fmla="*/ 3987292 h 5980768"/>
              <a:gd name="connsiteX992" fmla="*/ 5849959 w 9467172"/>
              <a:gd name="connsiteY992" fmla="*/ 3986276 h 5980768"/>
              <a:gd name="connsiteX993" fmla="*/ 5849451 w 9467172"/>
              <a:gd name="connsiteY993" fmla="*/ 4289129 h 5980768"/>
              <a:gd name="connsiteX994" fmla="*/ 5849197 w 9467172"/>
              <a:gd name="connsiteY994" fmla="*/ 4476920 h 5980768"/>
              <a:gd name="connsiteX995" fmla="*/ 5731256 w 9467172"/>
              <a:gd name="connsiteY995" fmla="*/ 4477174 h 5980768"/>
              <a:gd name="connsiteX996" fmla="*/ 5404358 w 9467172"/>
              <a:gd name="connsiteY996" fmla="*/ 4477767 h 5980768"/>
              <a:gd name="connsiteX997" fmla="*/ 5854954 w 9467172"/>
              <a:gd name="connsiteY997" fmla="*/ 4476920 h 5980768"/>
              <a:gd name="connsiteX998" fmla="*/ 5855123 w 9467172"/>
              <a:gd name="connsiteY998" fmla="*/ 4377098 h 5980768"/>
              <a:gd name="connsiteX999" fmla="*/ 5855716 w 9467172"/>
              <a:gd name="connsiteY999" fmla="*/ 3986276 h 5980768"/>
              <a:gd name="connsiteX1000" fmla="*/ 6300724 w 9467172"/>
              <a:gd name="connsiteY1000" fmla="*/ 3985260 h 5980768"/>
              <a:gd name="connsiteX1001" fmla="*/ 6300301 w 9467172"/>
              <a:gd name="connsiteY1001" fmla="*/ 4288536 h 5980768"/>
              <a:gd name="connsiteX1002" fmla="*/ 6300047 w 9467172"/>
              <a:gd name="connsiteY1002" fmla="*/ 4476073 h 5980768"/>
              <a:gd name="connsiteX1003" fmla="*/ 6177535 w 9467172"/>
              <a:gd name="connsiteY1003" fmla="*/ 4476327 h 5980768"/>
              <a:gd name="connsiteX1004" fmla="*/ 5854869 w 9467172"/>
              <a:gd name="connsiteY1004" fmla="*/ 4476920 h 5980768"/>
              <a:gd name="connsiteX1005" fmla="*/ 6305719 w 9467172"/>
              <a:gd name="connsiteY1005" fmla="*/ 4476073 h 5980768"/>
              <a:gd name="connsiteX1006" fmla="*/ 6305888 w 9467172"/>
              <a:gd name="connsiteY1006" fmla="*/ 4376844 h 5980768"/>
              <a:gd name="connsiteX1007" fmla="*/ 6306397 w 9467172"/>
              <a:gd name="connsiteY1007" fmla="*/ 3985345 h 5980768"/>
              <a:gd name="connsiteX1008" fmla="*/ 6751743 w 9467172"/>
              <a:gd name="connsiteY1008" fmla="*/ 3984329 h 5980768"/>
              <a:gd name="connsiteX1009" fmla="*/ 6751404 w 9467172"/>
              <a:gd name="connsiteY1009" fmla="*/ 4289468 h 5980768"/>
              <a:gd name="connsiteX1010" fmla="*/ 6751151 w 9467172"/>
              <a:gd name="connsiteY1010" fmla="*/ 4475311 h 5980768"/>
              <a:gd name="connsiteX1011" fmla="*/ 6631855 w 9467172"/>
              <a:gd name="connsiteY1011" fmla="*/ 4475565 h 5980768"/>
              <a:gd name="connsiteX1012" fmla="*/ 6305719 w 9467172"/>
              <a:gd name="connsiteY1012" fmla="*/ 4476158 h 5980768"/>
              <a:gd name="connsiteX1013" fmla="*/ 6756654 w 9467172"/>
              <a:gd name="connsiteY1013" fmla="*/ 4475226 h 5980768"/>
              <a:gd name="connsiteX1014" fmla="*/ 6756654 w 9467172"/>
              <a:gd name="connsiteY1014" fmla="*/ 4378537 h 5980768"/>
              <a:gd name="connsiteX1015" fmla="*/ 6757247 w 9467172"/>
              <a:gd name="connsiteY1015" fmla="*/ 3984329 h 5980768"/>
              <a:gd name="connsiteX1016" fmla="*/ 7202932 w 9467172"/>
              <a:gd name="connsiteY1016" fmla="*/ 3983313 h 5980768"/>
              <a:gd name="connsiteX1017" fmla="*/ 7202593 w 9467172"/>
              <a:gd name="connsiteY1017" fmla="*/ 4287775 h 5980768"/>
              <a:gd name="connsiteX1018" fmla="*/ 7202424 w 9467172"/>
              <a:gd name="connsiteY1018" fmla="*/ 4474465 h 5980768"/>
              <a:gd name="connsiteX1019" fmla="*/ 7081859 w 9467172"/>
              <a:gd name="connsiteY1019" fmla="*/ 4474718 h 5980768"/>
              <a:gd name="connsiteX1020" fmla="*/ 6756654 w 9467172"/>
              <a:gd name="connsiteY1020" fmla="*/ 4475311 h 5980768"/>
              <a:gd name="connsiteX1021" fmla="*/ 7207758 w 9467172"/>
              <a:gd name="connsiteY1021" fmla="*/ 4474380 h 5980768"/>
              <a:gd name="connsiteX1022" fmla="*/ 7207758 w 9467172"/>
              <a:gd name="connsiteY1022" fmla="*/ 4376505 h 5980768"/>
              <a:gd name="connsiteX1023" fmla="*/ 7208266 w 9467172"/>
              <a:gd name="connsiteY1023" fmla="*/ 3983228 h 5980768"/>
              <a:gd name="connsiteX1024" fmla="*/ 7654205 w 9467172"/>
              <a:gd name="connsiteY1024" fmla="*/ 3982212 h 5980768"/>
              <a:gd name="connsiteX1025" fmla="*/ 7653952 w 9467172"/>
              <a:gd name="connsiteY1025" fmla="*/ 4287012 h 5980768"/>
              <a:gd name="connsiteX1026" fmla="*/ 7653782 w 9467172"/>
              <a:gd name="connsiteY1026" fmla="*/ 4473449 h 5980768"/>
              <a:gd name="connsiteX1027" fmla="*/ 7533470 w 9467172"/>
              <a:gd name="connsiteY1027" fmla="*/ 4473702 h 5980768"/>
              <a:gd name="connsiteX1028" fmla="*/ 7207758 w 9467172"/>
              <a:gd name="connsiteY1028" fmla="*/ 4474295 h 5980768"/>
              <a:gd name="connsiteX1029" fmla="*/ 7659116 w 9467172"/>
              <a:gd name="connsiteY1029" fmla="*/ 4473533 h 5980768"/>
              <a:gd name="connsiteX1030" fmla="*/ 7659116 w 9467172"/>
              <a:gd name="connsiteY1030" fmla="*/ 4376082 h 5980768"/>
              <a:gd name="connsiteX1031" fmla="*/ 7659539 w 9467172"/>
              <a:gd name="connsiteY1031" fmla="*/ 3982212 h 5980768"/>
              <a:gd name="connsiteX1032" fmla="*/ 8105818 w 9467172"/>
              <a:gd name="connsiteY1032" fmla="*/ 3981196 h 5980768"/>
              <a:gd name="connsiteX1033" fmla="*/ 8105648 w 9467172"/>
              <a:gd name="connsiteY1033" fmla="*/ 4284642 h 5980768"/>
              <a:gd name="connsiteX1034" fmla="*/ 8105479 w 9467172"/>
              <a:gd name="connsiteY1034" fmla="*/ 4472686 h 5980768"/>
              <a:gd name="connsiteX1035" fmla="*/ 7986269 w 9467172"/>
              <a:gd name="connsiteY1035" fmla="*/ 4472941 h 5980768"/>
              <a:gd name="connsiteX1036" fmla="*/ 7659116 w 9467172"/>
              <a:gd name="connsiteY1036" fmla="*/ 4473533 h 5980768"/>
              <a:gd name="connsiteX1037" fmla="*/ 8105818 w 9467172"/>
              <a:gd name="connsiteY1037" fmla="*/ 3975608 h 5980768"/>
              <a:gd name="connsiteX1038" fmla="*/ 7659539 w 9467172"/>
              <a:gd name="connsiteY1038" fmla="*/ 3976540 h 5980768"/>
              <a:gd name="connsiteX1039" fmla="*/ 7659709 w 9467172"/>
              <a:gd name="connsiteY1039" fmla="*/ 3770969 h 5980768"/>
              <a:gd name="connsiteX1040" fmla="*/ 7659963 w 9467172"/>
              <a:gd name="connsiteY1040" fmla="*/ 3485473 h 5980768"/>
              <a:gd name="connsiteX1041" fmla="*/ 7884160 w 9467172"/>
              <a:gd name="connsiteY1041" fmla="*/ 3484880 h 5980768"/>
              <a:gd name="connsiteX1042" fmla="*/ 8106156 w 9467172"/>
              <a:gd name="connsiteY1042" fmla="*/ 3484288 h 5980768"/>
              <a:gd name="connsiteX1043" fmla="*/ 8106156 w 9467172"/>
              <a:gd name="connsiteY1043" fmla="*/ 3654891 h 5980768"/>
              <a:gd name="connsiteX1044" fmla="*/ 8105818 w 9467172"/>
              <a:gd name="connsiteY1044" fmla="*/ 3975524 h 5980768"/>
              <a:gd name="connsiteX1045" fmla="*/ 8111320 w 9467172"/>
              <a:gd name="connsiteY1045" fmla="*/ 3478615 h 5980768"/>
              <a:gd name="connsiteX1046" fmla="*/ 8111659 w 9467172"/>
              <a:gd name="connsiteY1046" fmla="*/ 2987548 h 5980768"/>
              <a:gd name="connsiteX1047" fmla="*/ 8335941 w 9467172"/>
              <a:gd name="connsiteY1047" fmla="*/ 2986956 h 5980768"/>
              <a:gd name="connsiteX1048" fmla="*/ 8558022 w 9467172"/>
              <a:gd name="connsiteY1048" fmla="*/ 2986363 h 5980768"/>
              <a:gd name="connsiteX1049" fmla="*/ 8557768 w 9467172"/>
              <a:gd name="connsiteY1049" fmla="*/ 3477599 h 5980768"/>
              <a:gd name="connsiteX1050" fmla="*/ 8335687 w 9467172"/>
              <a:gd name="connsiteY1050" fmla="*/ 3478107 h 5980768"/>
              <a:gd name="connsiteX1051" fmla="*/ 8111320 w 9467172"/>
              <a:gd name="connsiteY1051" fmla="*/ 3478615 h 5980768"/>
              <a:gd name="connsiteX1052" fmla="*/ 8563864 w 9467172"/>
              <a:gd name="connsiteY1052" fmla="*/ 1491319 h 5980768"/>
              <a:gd name="connsiteX1053" fmla="*/ 8564118 w 9467172"/>
              <a:gd name="connsiteY1053" fmla="*/ 1000845 h 5980768"/>
              <a:gd name="connsiteX1054" fmla="*/ 9010481 w 9467172"/>
              <a:gd name="connsiteY1054" fmla="*/ 999236 h 5980768"/>
              <a:gd name="connsiteX1055" fmla="*/ 9010311 w 9467172"/>
              <a:gd name="connsiteY1055" fmla="*/ 1489880 h 5980768"/>
              <a:gd name="connsiteX1056" fmla="*/ 8563864 w 9467172"/>
              <a:gd name="connsiteY1056" fmla="*/ 1491403 h 5980768"/>
              <a:gd name="connsiteX1057" fmla="*/ 471847 w 9467172"/>
              <a:gd name="connsiteY1057" fmla="*/ 1518243 h 5980768"/>
              <a:gd name="connsiteX1058" fmla="*/ 473625 w 9467172"/>
              <a:gd name="connsiteY1058" fmla="*/ 1030732 h 5980768"/>
              <a:gd name="connsiteX1059" fmla="*/ 914485 w 9467172"/>
              <a:gd name="connsiteY1059" fmla="*/ 1029123 h 5980768"/>
              <a:gd name="connsiteX1060" fmla="*/ 912791 w 9467172"/>
              <a:gd name="connsiteY1060" fmla="*/ 1516803 h 5980768"/>
              <a:gd name="connsiteX1061" fmla="*/ 693250 w 9467172"/>
              <a:gd name="connsiteY1061" fmla="*/ 1517565 h 5980768"/>
              <a:gd name="connsiteX1062" fmla="*/ 471847 w 9467172"/>
              <a:gd name="connsiteY1062" fmla="*/ 1518328 h 5980768"/>
              <a:gd name="connsiteX1063" fmla="*/ 919734 w 9467172"/>
              <a:gd name="connsiteY1063" fmla="*/ 1523323 h 5980768"/>
              <a:gd name="connsiteX1064" fmla="*/ 1141307 w 9467172"/>
              <a:gd name="connsiteY1064" fmla="*/ 1522561 h 5980768"/>
              <a:gd name="connsiteX1065" fmla="*/ 1361017 w 9467172"/>
              <a:gd name="connsiteY1065" fmla="*/ 1521799 h 5980768"/>
              <a:gd name="connsiteX1066" fmla="*/ 1359662 w 9467172"/>
              <a:gd name="connsiteY1066" fmla="*/ 1930061 h 5980768"/>
              <a:gd name="connsiteX1067" fmla="*/ 1359408 w 9467172"/>
              <a:gd name="connsiteY1067" fmla="*/ 2009817 h 5980768"/>
              <a:gd name="connsiteX1068" fmla="*/ 1139698 w 9467172"/>
              <a:gd name="connsiteY1068" fmla="*/ 2010495 h 5980768"/>
              <a:gd name="connsiteX1069" fmla="*/ 918125 w 9467172"/>
              <a:gd name="connsiteY1069" fmla="*/ 2011172 h 5980768"/>
              <a:gd name="connsiteX1070" fmla="*/ 918379 w 9467172"/>
              <a:gd name="connsiteY1070" fmla="*/ 1930739 h 5980768"/>
              <a:gd name="connsiteX1071" fmla="*/ 919819 w 9467172"/>
              <a:gd name="connsiteY1071" fmla="*/ 1523323 h 5980768"/>
              <a:gd name="connsiteX1072" fmla="*/ 911013 w 9467172"/>
              <a:gd name="connsiteY1072" fmla="*/ 2017861 h 5980768"/>
              <a:gd name="connsiteX1073" fmla="*/ 909320 w 9467172"/>
              <a:gd name="connsiteY1073" fmla="*/ 2505964 h 5980768"/>
              <a:gd name="connsiteX1074" fmla="*/ 468207 w 9467172"/>
              <a:gd name="connsiteY1074" fmla="*/ 2507234 h 5980768"/>
              <a:gd name="connsiteX1075" fmla="*/ 469985 w 9467172"/>
              <a:gd name="connsiteY1075" fmla="*/ 2019300 h 5980768"/>
              <a:gd name="connsiteX1076" fmla="*/ 691388 w 9467172"/>
              <a:gd name="connsiteY1076" fmla="*/ 2018623 h 5980768"/>
              <a:gd name="connsiteX1077" fmla="*/ 910929 w 9467172"/>
              <a:gd name="connsiteY1077" fmla="*/ 2017946 h 5980768"/>
              <a:gd name="connsiteX1078" fmla="*/ 914569 w 9467172"/>
              <a:gd name="connsiteY1078" fmla="*/ 3007276 h 5980768"/>
              <a:gd name="connsiteX1079" fmla="*/ 1136227 w 9467172"/>
              <a:gd name="connsiteY1079" fmla="*/ 3006683 h 5980768"/>
              <a:gd name="connsiteX1080" fmla="*/ 1356021 w 9467172"/>
              <a:gd name="connsiteY1080" fmla="*/ 3006090 h 5980768"/>
              <a:gd name="connsiteX1081" fmla="*/ 1355259 w 9467172"/>
              <a:gd name="connsiteY1081" fmla="*/ 3250354 h 5980768"/>
              <a:gd name="connsiteX1082" fmla="*/ 1354497 w 9467172"/>
              <a:gd name="connsiteY1082" fmla="*/ 3494702 h 5980768"/>
              <a:gd name="connsiteX1083" fmla="*/ 1134618 w 9467172"/>
              <a:gd name="connsiteY1083" fmla="*/ 3495210 h 5980768"/>
              <a:gd name="connsiteX1084" fmla="*/ 912876 w 9467172"/>
              <a:gd name="connsiteY1084" fmla="*/ 3495718 h 5980768"/>
              <a:gd name="connsiteX1085" fmla="*/ 913723 w 9467172"/>
              <a:gd name="connsiteY1085" fmla="*/ 3251454 h 5980768"/>
              <a:gd name="connsiteX1086" fmla="*/ 914569 w 9467172"/>
              <a:gd name="connsiteY1086" fmla="*/ 3007276 h 5980768"/>
              <a:gd name="connsiteX1087" fmla="*/ 684445 w 9467172"/>
              <a:gd name="connsiteY1087" fmla="*/ 3998045 h 5980768"/>
              <a:gd name="connsiteX1088" fmla="*/ 904155 w 9467172"/>
              <a:gd name="connsiteY1088" fmla="*/ 3997537 h 5980768"/>
              <a:gd name="connsiteX1089" fmla="*/ 903478 w 9467172"/>
              <a:gd name="connsiteY1089" fmla="*/ 4204039 h 5980768"/>
              <a:gd name="connsiteX1090" fmla="*/ 902546 w 9467172"/>
              <a:gd name="connsiteY1090" fmla="*/ 4486402 h 5980768"/>
              <a:gd name="connsiteX1091" fmla="*/ 791633 w 9467172"/>
              <a:gd name="connsiteY1091" fmla="*/ 4486572 h 5980768"/>
              <a:gd name="connsiteX1092" fmla="*/ 461179 w 9467172"/>
              <a:gd name="connsiteY1092" fmla="*/ 4487165 h 5980768"/>
              <a:gd name="connsiteX1093" fmla="*/ 462957 w 9467172"/>
              <a:gd name="connsiteY1093" fmla="*/ 3998468 h 5980768"/>
              <a:gd name="connsiteX1094" fmla="*/ 684530 w 9467172"/>
              <a:gd name="connsiteY1094" fmla="*/ 3997960 h 5980768"/>
              <a:gd name="connsiteX1095" fmla="*/ 459317 w 9467172"/>
              <a:gd name="connsiteY1095" fmla="*/ 4982718 h 5980768"/>
              <a:gd name="connsiteX1096" fmla="*/ 461095 w 9467172"/>
              <a:gd name="connsiteY1096" fmla="*/ 4493853 h 5980768"/>
              <a:gd name="connsiteX1097" fmla="*/ 573447 w 9467172"/>
              <a:gd name="connsiteY1097" fmla="*/ 4493599 h 5980768"/>
              <a:gd name="connsiteX1098" fmla="*/ 902546 w 9467172"/>
              <a:gd name="connsiteY1098" fmla="*/ 4492922 h 5980768"/>
              <a:gd name="connsiteX1099" fmla="*/ 900853 w 9467172"/>
              <a:gd name="connsiteY1099" fmla="*/ 4981957 h 5980768"/>
              <a:gd name="connsiteX1100" fmla="*/ 681058 w 9467172"/>
              <a:gd name="connsiteY1100" fmla="*/ 4982295 h 5980768"/>
              <a:gd name="connsiteX1101" fmla="*/ 459401 w 9467172"/>
              <a:gd name="connsiteY1101" fmla="*/ 4982634 h 5980768"/>
              <a:gd name="connsiteX1102" fmla="*/ 907796 w 9467172"/>
              <a:gd name="connsiteY1102" fmla="*/ 4981957 h 5980768"/>
              <a:gd name="connsiteX1103" fmla="*/ 909489 w 9467172"/>
              <a:gd name="connsiteY1103" fmla="*/ 4492922 h 5980768"/>
              <a:gd name="connsiteX1104" fmla="*/ 1025483 w 9467172"/>
              <a:gd name="connsiteY1104" fmla="*/ 4492668 h 5980768"/>
              <a:gd name="connsiteX1105" fmla="*/ 1351195 w 9467172"/>
              <a:gd name="connsiteY1105" fmla="*/ 4491991 h 5980768"/>
              <a:gd name="connsiteX1106" fmla="*/ 1349587 w 9467172"/>
              <a:gd name="connsiteY1106" fmla="*/ 4981194 h 5980768"/>
              <a:gd name="connsiteX1107" fmla="*/ 1129623 w 9467172"/>
              <a:gd name="connsiteY1107" fmla="*/ 4981533 h 5980768"/>
              <a:gd name="connsiteX1108" fmla="*/ 907796 w 9467172"/>
              <a:gd name="connsiteY1108" fmla="*/ 4981872 h 5980768"/>
              <a:gd name="connsiteX1109" fmla="*/ 1356529 w 9467172"/>
              <a:gd name="connsiteY1109" fmla="*/ 4981194 h 5980768"/>
              <a:gd name="connsiteX1110" fmla="*/ 1358138 w 9467172"/>
              <a:gd name="connsiteY1110" fmla="*/ 4491991 h 5980768"/>
              <a:gd name="connsiteX1111" fmla="*/ 1473539 w 9467172"/>
              <a:gd name="connsiteY1111" fmla="*/ 4491736 h 5980768"/>
              <a:gd name="connsiteX1112" fmla="*/ 1800182 w 9467172"/>
              <a:gd name="connsiteY1112" fmla="*/ 4491059 h 5980768"/>
              <a:gd name="connsiteX1113" fmla="*/ 1798658 w 9467172"/>
              <a:gd name="connsiteY1113" fmla="*/ 4980433 h 5980768"/>
              <a:gd name="connsiteX1114" fmla="*/ 1578525 w 9467172"/>
              <a:gd name="connsiteY1114" fmla="*/ 4980771 h 5980768"/>
              <a:gd name="connsiteX1115" fmla="*/ 1356529 w 9467172"/>
              <a:gd name="connsiteY1115" fmla="*/ 4981110 h 5980768"/>
              <a:gd name="connsiteX1116" fmla="*/ 1805432 w 9467172"/>
              <a:gd name="connsiteY1116" fmla="*/ 4980433 h 5980768"/>
              <a:gd name="connsiteX1117" fmla="*/ 1806956 w 9467172"/>
              <a:gd name="connsiteY1117" fmla="*/ 4491059 h 5980768"/>
              <a:gd name="connsiteX1118" fmla="*/ 1921848 w 9467172"/>
              <a:gd name="connsiteY1118" fmla="*/ 4490805 h 5980768"/>
              <a:gd name="connsiteX1119" fmla="*/ 2249340 w 9467172"/>
              <a:gd name="connsiteY1119" fmla="*/ 4490128 h 5980768"/>
              <a:gd name="connsiteX1120" fmla="*/ 2247900 w 9467172"/>
              <a:gd name="connsiteY1120" fmla="*/ 4979671 h 5980768"/>
              <a:gd name="connsiteX1121" fmla="*/ 2027682 w 9467172"/>
              <a:gd name="connsiteY1121" fmla="*/ 4980009 h 5980768"/>
              <a:gd name="connsiteX1122" fmla="*/ 1805516 w 9467172"/>
              <a:gd name="connsiteY1122" fmla="*/ 4980348 h 5980768"/>
              <a:gd name="connsiteX1123" fmla="*/ 2254504 w 9467172"/>
              <a:gd name="connsiteY1123" fmla="*/ 4979671 h 5980768"/>
              <a:gd name="connsiteX1124" fmla="*/ 2255943 w 9467172"/>
              <a:gd name="connsiteY1124" fmla="*/ 4490128 h 5980768"/>
              <a:gd name="connsiteX1125" fmla="*/ 2370243 w 9467172"/>
              <a:gd name="connsiteY1125" fmla="*/ 4489874 h 5980768"/>
              <a:gd name="connsiteX1126" fmla="*/ 2698581 w 9467172"/>
              <a:gd name="connsiteY1126" fmla="*/ 4489197 h 5980768"/>
              <a:gd name="connsiteX1127" fmla="*/ 2697226 w 9467172"/>
              <a:gd name="connsiteY1127" fmla="*/ 4978824 h 5980768"/>
              <a:gd name="connsiteX1128" fmla="*/ 2476839 w 9467172"/>
              <a:gd name="connsiteY1128" fmla="*/ 4979163 h 5980768"/>
              <a:gd name="connsiteX1129" fmla="*/ 2254504 w 9467172"/>
              <a:gd name="connsiteY1129" fmla="*/ 4979501 h 5980768"/>
              <a:gd name="connsiteX1130" fmla="*/ 2703745 w 9467172"/>
              <a:gd name="connsiteY1130" fmla="*/ 4978993 h 5980768"/>
              <a:gd name="connsiteX1131" fmla="*/ 2705100 w 9467172"/>
              <a:gd name="connsiteY1131" fmla="*/ 4489281 h 5980768"/>
              <a:gd name="connsiteX1132" fmla="*/ 2819061 w 9467172"/>
              <a:gd name="connsiteY1132" fmla="*/ 4489027 h 5980768"/>
              <a:gd name="connsiteX1133" fmla="*/ 3148076 w 9467172"/>
              <a:gd name="connsiteY1133" fmla="*/ 4488350 h 5980768"/>
              <a:gd name="connsiteX1134" fmla="*/ 3147483 w 9467172"/>
              <a:gd name="connsiteY1134" fmla="*/ 4733206 h 5980768"/>
              <a:gd name="connsiteX1135" fmla="*/ 3146890 w 9467172"/>
              <a:gd name="connsiteY1135" fmla="*/ 4978147 h 5980768"/>
              <a:gd name="connsiteX1136" fmla="*/ 2926334 w 9467172"/>
              <a:gd name="connsiteY1136" fmla="*/ 4978485 h 5980768"/>
              <a:gd name="connsiteX1137" fmla="*/ 2703830 w 9467172"/>
              <a:gd name="connsiteY1137" fmla="*/ 4978824 h 5980768"/>
              <a:gd name="connsiteX1138" fmla="*/ 3153240 w 9467172"/>
              <a:gd name="connsiteY1138" fmla="*/ 4978231 h 5980768"/>
              <a:gd name="connsiteX1139" fmla="*/ 3153833 w 9467172"/>
              <a:gd name="connsiteY1139" fmla="*/ 4733291 h 5980768"/>
              <a:gd name="connsiteX1140" fmla="*/ 3154426 w 9467172"/>
              <a:gd name="connsiteY1140" fmla="*/ 4488434 h 5980768"/>
              <a:gd name="connsiteX1141" fmla="*/ 3274145 w 9467172"/>
              <a:gd name="connsiteY1141" fmla="*/ 4488181 h 5980768"/>
              <a:gd name="connsiteX1142" fmla="*/ 3597740 w 9467172"/>
              <a:gd name="connsiteY1142" fmla="*/ 4487503 h 5980768"/>
              <a:gd name="connsiteX1143" fmla="*/ 3597148 w 9467172"/>
              <a:gd name="connsiteY1143" fmla="*/ 4732444 h 5980768"/>
              <a:gd name="connsiteX1144" fmla="*/ 3596556 w 9467172"/>
              <a:gd name="connsiteY1144" fmla="*/ 4977469 h 5980768"/>
              <a:gd name="connsiteX1145" fmla="*/ 3375829 w 9467172"/>
              <a:gd name="connsiteY1145" fmla="*/ 4977808 h 5980768"/>
              <a:gd name="connsiteX1146" fmla="*/ 3153156 w 9467172"/>
              <a:gd name="connsiteY1146" fmla="*/ 4978147 h 5980768"/>
              <a:gd name="connsiteX1147" fmla="*/ 3602906 w 9467172"/>
              <a:gd name="connsiteY1147" fmla="*/ 4977469 h 5980768"/>
              <a:gd name="connsiteX1148" fmla="*/ 3603498 w 9467172"/>
              <a:gd name="connsiteY1148" fmla="*/ 4732444 h 5980768"/>
              <a:gd name="connsiteX1149" fmla="*/ 3604090 w 9467172"/>
              <a:gd name="connsiteY1149" fmla="*/ 4487503 h 5980768"/>
              <a:gd name="connsiteX1150" fmla="*/ 3727619 w 9467172"/>
              <a:gd name="connsiteY1150" fmla="*/ 4487249 h 5980768"/>
              <a:gd name="connsiteX1151" fmla="*/ 4047744 w 9467172"/>
              <a:gd name="connsiteY1151" fmla="*/ 4486572 h 5980768"/>
              <a:gd name="connsiteX1152" fmla="*/ 4047236 w 9467172"/>
              <a:gd name="connsiteY1152" fmla="*/ 4731597 h 5980768"/>
              <a:gd name="connsiteX1153" fmla="*/ 4046728 w 9467172"/>
              <a:gd name="connsiteY1153" fmla="*/ 4976707 h 5980768"/>
              <a:gd name="connsiteX1154" fmla="*/ 3825917 w 9467172"/>
              <a:gd name="connsiteY1154" fmla="*/ 4977046 h 5980768"/>
              <a:gd name="connsiteX1155" fmla="*/ 3603075 w 9467172"/>
              <a:gd name="connsiteY1155" fmla="*/ 4977384 h 5980768"/>
              <a:gd name="connsiteX1156" fmla="*/ 4052740 w 9467172"/>
              <a:gd name="connsiteY1156" fmla="*/ 4976707 h 5980768"/>
              <a:gd name="connsiteX1157" fmla="*/ 4053248 w 9467172"/>
              <a:gd name="connsiteY1157" fmla="*/ 4731597 h 5980768"/>
              <a:gd name="connsiteX1158" fmla="*/ 4053756 w 9467172"/>
              <a:gd name="connsiteY1158" fmla="*/ 4486572 h 5980768"/>
              <a:gd name="connsiteX1159" fmla="*/ 4174914 w 9467172"/>
              <a:gd name="connsiteY1159" fmla="*/ 4486318 h 5980768"/>
              <a:gd name="connsiteX1160" fmla="*/ 4497663 w 9467172"/>
              <a:gd name="connsiteY1160" fmla="*/ 4485641 h 5980768"/>
              <a:gd name="connsiteX1161" fmla="*/ 4497155 w 9467172"/>
              <a:gd name="connsiteY1161" fmla="*/ 4730750 h 5980768"/>
              <a:gd name="connsiteX1162" fmla="*/ 4496647 w 9467172"/>
              <a:gd name="connsiteY1162" fmla="*/ 4975945 h 5980768"/>
              <a:gd name="connsiteX1163" fmla="*/ 4275667 w 9467172"/>
              <a:gd name="connsiteY1163" fmla="*/ 4976284 h 5980768"/>
              <a:gd name="connsiteX1164" fmla="*/ 4052655 w 9467172"/>
              <a:gd name="connsiteY1164" fmla="*/ 4976623 h 5980768"/>
              <a:gd name="connsiteX1165" fmla="*/ 4502827 w 9467172"/>
              <a:gd name="connsiteY1165" fmla="*/ 4975945 h 5980768"/>
              <a:gd name="connsiteX1166" fmla="*/ 4503335 w 9467172"/>
              <a:gd name="connsiteY1166" fmla="*/ 4730750 h 5980768"/>
              <a:gd name="connsiteX1167" fmla="*/ 4503843 w 9467172"/>
              <a:gd name="connsiteY1167" fmla="*/ 4485641 h 5980768"/>
              <a:gd name="connsiteX1168" fmla="*/ 4623647 w 9467172"/>
              <a:gd name="connsiteY1168" fmla="*/ 4485386 h 5980768"/>
              <a:gd name="connsiteX1169" fmla="*/ 4948090 w 9467172"/>
              <a:gd name="connsiteY1169" fmla="*/ 4484709 h 5980768"/>
              <a:gd name="connsiteX1170" fmla="*/ 4947666 w 9467172"/>
              <a:gd name="connsiteY1170" fmla="*/ 4729904 h 5980768"/>
              <a:gd name="connsiteX1171" fmla="*/ 4947243 w 9467172"/>
              <a:gd name="connsiteY1171" fmla="*/ 4975183 h 5980768"/>
              <a:gd name="connsiteX1172" fmla="*/ 4726093 w 9467172"/>
              <a:gd name="connsiteY1172" fmla="*/ 4975522 h 5980768"/>
              <a:gd name="connsiteX1173" fmla="*/ 4502912 w 9467172"/>
              <a:gd name="connsiteY1173" fmla="*/ 4975860 h 5980768"/>
              <a:gd name="connsiteX1174" fmla="*/ 4953085 w 9467172"/>
              <a:gd name="connsiteY1174" fmla="*/ 4975183 h 5980768"/>
              <a:gd name="connsiteX1175" fmla="*/ 4953508 w 9467172"/>
              <a:gd name="connsiteY1175" fmla="*/ 4729904 h 5980768"/>
              <a:gd name="connsiteX1176" fmla="*/ 4953932 w 9467172"/>
              <a:gd name="connsiteY1176" fmla="*/ 4484709 h 5980768"/>
              <a:gd name="connsiteX1177" fmla="*/ 5076275 w 9467172"/>
              <a:gd name="connsiteY1177" fmla="*/ 4484455 h 5980768"/>
              <a:gd name="connsiteX1178" fmla="*/ 5398432 w 9467172"/>
              <a:gd name="connsiteY1178" fmla="*/ 4483778 h 5980768"/>
              <a:gd name="connsiteX1179" fmla="*/ 5398008 w 9467172"/>
              <a:gd name="connsiteY1179" fmla="*/ 4729057 h 5980768"/>
              <a:gd name="connsiteX1180" fmla="*/ 5397585 w 9467172"/>
              <a:gd name="connsiteY1180" fmla="*/ 4974421 h 5980768"/>
              <a:gd name="connsiteX1181" fmla="*/ 5176351 w 9467172"/>
              <a:gd name="connsiteY1181" fmla="*/ 4974760 h 5980768"/>
              <a:gd name="connsiteX1182" fmla="*/ 4953000 w 9467172"/>
              <a:gd name="connsiteY1182" fmla="*/ 4975099 h 5980768"/>
              <a:gd name="connsiteX1183" fmla="*/ 5403512 w 9467172"/>
              <a:gd name="connsiteY1183" fmla="*/ 4974506 h 5980768"/>
              <a:gd name="connsiteX1184" fmla="*/ 5403935 w 9467172"/>
              <a:gd name="connsiteY1184" fmla="*/ 4729142 h 5980768"/>
              <a:gd name="connsiteX1185" fmla="*/ 5404358 w 9467172"/>
              <a:gd name="connsiteY1185" fmla="*/ 4483862 h 5980768"/>
              <a:gd name="connsiteX1186" fmla="*/ 5523907 w 9467172"/>
              <a:gd name="connsiteY1186" fmla="*/ 4483608 h 5980768"/>
              <a:gd name="connsiteX1187" fmla="*/ 5849197 w 9467172"/>
              <a:gd name="connsiteY1187" fmla="*/ 4482931 h 5980768"/>
              <a:gd name="connsiteX1188" fmla="*/ 5848858 w 9467172"/>
              <a:gd name="connsiteY1188" fmla="*/ 4728295 h 5980768"/>
              <a:gd name="connsiteX1189" fmla="*/ 5848435 w 9467172"/>
              <a:gd name="connsiteY1189" fmla="*/ 4973744 h 5980768"/>
              <a:gd name="connsiteX1190" fmla="*/ 5627032 w 9467172"/>
              <a:gd name="connsiteY1190" fmla="*/ 4974083 h 5980768"/>
              <a:gd name="connsiteX1191" fmla="*/ 5403512 w 9467172"/>
              <a:gd name="connsiteY1191" fmla="*/ 4974421 h 5980768"/>
              <a:gd name="connsiteX1192" fmla="*/ 5854192 w 9467172"/>
              <a:gd name="connsiteY1192" fmla="*/ 4973744 h 5980768"/>
              <a:gd name="connsiteX1193" fmla="*/ 5854531 w 9467172"/>
              <a:gd name="connsiteY1193" fmla="*/ 4728295 h 5980768"/>
              <a:gd name="connsiteX1194" fmla="*/ 5854869 w 9467172"/>
              <a:gd name="connsiteY1194" fmla="*/ 4482931 h 5980768"/>
              <a:gd name="connsiteX1195" fmla="*/ 5979075 w 9467172"/>
              <a:gd name="connsiteY1195" fmla="*/ 4482677 h 5980768"/>
              <a:gd name="connsiteX1196" fmla="*/ 6300047 w 9467172"/>
              <a:gd name="connsiteY1196" fmla="*/ 4482000 h 5980768"/>
              <a:gd name="connsiteX1197" fmla="*/ 6299708 w 9467172"/>
              <a:gd name="connsiteY1197" fmla="*/ 4727449 h 5980768"/>
              <a:gd name="connsiteX1198" fmla="*/ 6299369 w 9467172"/>
              <a:gd name="connsiteY1198" fmla="*/ 4972982 h 5980768"/>
              <a:gd name="connsiteX1199" fmla="*/ 6077797 w 9467172"/>
              <a:gd name="connsiteY1199" fmla="*/ 4973321 h 5980768"/>
              <a:gd name="connsiteX1200" fmla="*/ 5854107 w 9467172"/>
              <a:gd name="connsiteY1200" fmla="*/ 4973659 h 5980768"/>
              <a:gd name="connsiteX1201" fmla="*/ 6305042 w 9467172"/>
              <a:gd name="connsiteY1201" fmla="*/ 4972982 h 5980768"/>
              <a:gd name="connsiteX1202" fmla="*/ 6305381 w 9467172"/>
              <a:gd name="connsiteY1202" fmla="*/ 4727449 h 5980768"/>
              <a:gd name="connsiteX1203" fmla="*/ 6305719 w 9467172"/>
              <a:gd name="connsiteY1203" fmla="*/ 4482000 h 5980768"/>
              <a:gd name="connsiteX1204" fmla="*/ 6426708 w 9467172"/>
              <a:gd name="connsiteY1204" fmla="*/ 4481746 h 5980768"/>
              <a:gd name="connsiteX1205" fmla="*/ 6751151 w 9467172"/>
              <a:gd name="connsiteY1205" fmla="*/ 4481068 h 5980768"/>
              <a:gd name="connsiteX1206" fmla="*/ 6750812 w 9467172"/>
              <a:gd name="connsiteY1206" fmla="*/ 4726602 h 5980768"/>
              <a:gd name="connsiteX1207" fmla="*/ 6750473 w 9467172"/>
              <a:gd name="connsiteY1207" fmla="*/ 4972220 h 5980768"/>
              <a:gd name="connsiteX1208" fmla="*/ 6528816 w 9467172"/>
              <a:gd name="connsiteY1208" fmla="*/ 4972558 h 5980768"/>
              <a:gd name="connsiteX1209" fmla="*/ 6304957 w 9467172"/>
              <a:gd name="connsiteY1209" fmla="*/ 4972897 h 5980768"/>
              <a:gd name="connsiteX1210" fmla="*/ 6756062 w 9467172"/>
              <a:gd name="connsiteY1210" fmla="*/ 4972220 h 5980768"/>
              <a:gd name="connsiteX1211" fmla="*/ 6756316 w 9467172"/>
              <a:gd name="connsiteY1211" fmla="*/ 4726602 h 5980768"/>
              <a:gd name="connsiteX1212" fmla="*/ 6756569 w 9467172"/>
              <a:gd name="connsiteY1212" fmla="*/ 4481068 h 5980768"/>
              <a:gd name="connsiteX1213" fmla="*/ 6878828 w 9467172"/>
              <a:gd name="connsiteY1213" fmla="*/ 4480815 h 5980768"/>
              <a:gd name="connsiteX1214" fmla="*/ 7202339 w 9467172"/>
              <a:gd name="connsiteY1214" fmla="*/ 4480137 h 5980768"/>
              <a:gd name="connsiteX1215" fmla="*/ 7202086 w 9467172"/>
              <a:gd name="connsiteY1215" fmla="*/ 4725755 h 5980768"/>
              <a:gd name="connsiteX1216" fmla="*/ 7201832 w 9467172"/>
              <a:gd name="connsiteY1216" fmla="*/ 4971458 h 5980768"/>
              <a:gd name="connsiteX1217" fmla="*/ 6980004 w 9467172"/>
              <a:gd name="connsiteY1217" fmla="*/ 4971797 h 5980768"/>
              <a:gd name="connsiteX1218" fmla="*/ 6755977 w 9467172"/>
              <a:gd name="connsiteY1218" fmla="*/ 4972135 h 5980768"/>
              <a:gd name="connsiteX1219" fmla="*/ 7207251 w 9467172"/>
              <a:gd name="connsiteY1219" fmla="*/ 4971458 h 5980768"/>
              <a:gd name="connsiteX1220" fmla="*/ 7207504 w 9467172"/>
              <a:gd name="connsiteY1220" fmla="*/ 4725755 h 5980768"/>
              <a:gd name="connsiteX1221" fmla="*/ 7207758 w 9467172"/>
              <a:gd name="connsiteY1221" fmla="*/ 4480137 h 5980768"/>
              <a:gd name="connsiteX1222" fmla="*/ 7329763 w 9467172"/>
              <a:gd name="connsiteY1222" fmla="*/ 4479883 h 5980768"/>
              <a:gd name="connsiteX1223" fmla="*/ 7653782 w 9467172"/>
              <a:gd name="connsiteY1223" fmla="*/ 4479206 h 5980768"/>
              <a:gd name="connsiteX1224" fmla="*/ 7653528 w 9467172"/>
              <a:gd name="connsiteY1224" fmla="*/ 4724908 h 5980768"/>
              <a:gd name="connsiteX1225" fmla="*/ 7653274 w 9467172"/>
              <a:gd name="connsiteY1225" fmla="*/ 4970696 h 5980768"/>
              <a:gd name="connsiteX1226" fmla="*/ 7431278 w 9467172"/>
              <a:gd name="connsiteY1226" fmla="*/ 4971034 h 5980768"/>
              <a:gd name="connsiteX1227" fmla="*/ 7207081 w 9467172"/>
              <a:gd name="connsiteY1227" fmla="*/ 4971373 h 5980768"/>
              <a:gd name="connsiteX1228" fmla="*/ 7658693 w 9467172"/>
              <a:gd name="connsiteY1228" fmla="*/ 4970696 h 5980768"/>
              <a:gd name="connsiteX1229" fmla="*/ 7658862 w 9467172"/>
              <a:gd name="connsiteY1229" fmla="*/ 4724908 h 5980768"/>
              <a:gd name="connsiteX1230" fmla="*/ 7659032 w 9467172"/>
              <a:gd name="connsiteY1230" fmla="*/ 4479206 h 5980768"/>
              <a:gd name="connsiteX1231" fmla="*/ 7779936 w 9467172"/>
              <a:gd name="connsiteY1231" fmla="*/ 4478952 h 5980768"/>
              <a:gd name="connsiteX1232" fmla="*/ 8105394 w 9467172"/>
              <a:gd name="connsiteY1232" fmla="*/ 4478275 h 5980768"/>
              <a:gd name="connsiteX1233" fmla="*/ 8105225 w 9467172"/>
              <a:gd name="connsiteY1233" fmla="*/ 4724062 h 5980768"/>
              <a:gd name="connsiteX1234" fmla="*/ 8105055 w 9467172"/>
              <a:gd name="connsiteY1234" fmla="*/ 4969934 h 5980768"/>
              <a:gd name="connsiteX1235" fmla="*/ 7882975 w 9467172"/>
              <a:gd name="connsiteY1235" fmla="*/ 4970273 h 5980768"/>
              <a:gd name="connsiteX1236" fmla="*/ 7658693 w 9467172"/>
              <a:gd name="connsiteY1236" fmla="*/ 4970611 h 5980768"/>
              <a:gd name="connsiteX1237" fmla="*/ 8110304 w 9467172"/>
              <a:gd name="connsiteY1237" fmla="*/ 4969934 h 5980768"/>
              <a:gd name="connsiteX1238" fmla="*/ 8110474 w 9467172"/>
              <a:gd name="connsiteY1238" fmla="*/ 4724062 h 5980768"/>
              <a:gd name="connsiteX1239" fmla="*/ 8110643 w 9467172"/>
              <a:gd name="connsiteY1239" fmla="*/ 4478275 h 5980768"/>
              <a:gd name="connsiteX1240" fmla="*/ 8232225 w 9467172"/>
              <a:gd name="connsiteY1240" fmla="*/ 4478020 h 5980768"/>
              <a:gd name="connsiteX1241" fmla="*/ 8557260 w 9467172"/>
              <a:gd name="connsiteY1241" fmla="*/ 4477343 h 5980768"/>
              <a:gd name="connsiteX1242" fmla="*/ 8557260 w 9467172"/>
              <a:gd name="connsiteY1242" fmla="*/ 4723215 h 5980768"/>
              <a:gd name="connsiteX1243" fmla="*/ 8557006 w 9467172"/>
              <a:gd name="connsiteY1243" fmla="*/ 4969172 h 5980768"/>
              <a:gd name="connsiteX1244" fmla="*/ 8334756 w 9467172"/>
              <a:gd name="connsiteY1244" fmla="*/ 4969510 h 5980768"/>
              <a:gd name="connsiteX1245" fmla="*/ 8110304 w 9467172"/>
              <a:gd name="connsiteY1245" fmla="*/ 4969849 h 5980768"/>
              <a:gd name="connsiteX1246" fmla="*/ 9009295 w 9467172"/>
              <a:gd name="connsiteY1246" fmla="*/ 4470993 h 5980768"/>
              <a:gd name="connsiteX1247" fmla="*/ 8886783 w 9467172"/>
              <a:gd name="connsiteY1247" fmla="*/ 4471247 h 5980768"/>
              <a:gd name="connsiteX1248" fmla="*/ 8562340 w 9467172"/>
              <a:gd name="connsiteY1248" fmla="*/ 4471840 h 5980768"/>
              <a:gd name="connsiteX1249" fmla="*/ 8562340 w 9467172"/>
              <a:gd name="connsiteY1249" fmla="*/ 4372018 h 5980768"/>
              <a:gd name="connsiteX1250" fmla="*/ 8562594 w 9467172"/>
              <a:gd name="connsiteY1250" fmla="*/ 3980265 h 5980768"/>
              <a:gd name="connsiteX1251" fmla="*/ 9009465 w 9467172"/>
              <a:gd name="connsiteY1251" fmla="*/ 3979249 h 5980768"/>
              <a:gd name="connsiteX1252" fmla="*/ 9009465 w 9467172"/>
              <a:gd name="connsiteY1252" fmla="*/ 4283880 h 5980768"/>
              <a:gd name="connsiteX1253" fmla="*/ 9009295 w 9467172"/>
              <a:gd name="connsiteY1253" fmla="*/ 4471078 h 5980768"/>
              <a:gd name="connsiteX1254" fmla="*/ 8557514 w 9467172"/>
              <a:gd name="connsiteY1254" fmla="*/ 3974592 h 5980768"/>
              <a:gd name="connsiteX1255" fmla="*/ 8110982 w 9467172"/>
              <a:gd name="connsiteY1255" fmla="*/ 3975524 h 5980768"/>
              <a:gd name="connsiteX1256" fmla="*/ 8111152 w 9467172"/>
              <a:gd name="connsiteY1256" fmla="*/ 3770630 h 5980768"/>
              <a:gd name="connsiteX1257" fmla="*/ 8111320 w 9467172"/>
              <a:gd name="connsiteY1257" fmla="*/ 3484288 h 5980768"/>
              <a:gd name="connsiteX1258" fmla="*/ 8335687 w 9467172"/>
              <a:gd name="connsiteY1258" fmla="*/ 3483695 h 5980768"/>
              <a:gd name="connsiteX1259" fmla="*/ 8557768 w 9467172"/>
              <a:gd name="connsiteY1259" fmla="*/ 3483102 h 5980768"/>
              <a:gd name="connsiteX1260" fmla="*/ 8557768 w 9467172"/>
              <a:gd name="connsiteY1260" fmla="*/ 3653875 h 5980768"/>
              <a:gd name="connsiteX1261" fmla="*/ 8557514 w 9467172"/>
              <a:gd name="connsiteY1261" fmla="*/ 3974508 h 5980768"/>
              <a:gd name="connsiteX1262" fmla="*/ 8562848 w 9467172"/>
              <a:gd name="connsiteY1262" fmla="*/ 3477599 h 5980768"/>
              <a:gd name="connsiteX1263" fmla="*/ 8563102 w 9467172"/>
              <a:gd name="connsiteY1263" fmla="*/ 2986363 h 5980768"/>
              <a:gd name="connsiteX1264" fmla="*/ 8787553 w 9467172"/>
              <a:gd name="connsiteY1264" fmla="*/ 2985770 h 5980768"/>
              <a:gd name="connsiteX1265" fmla="*/ 9009719 w 9467172"/>
              <a:gd name="connsiteY1265" fmla="*/ 2985178 h 5980768"/>
              <a:gd name="connsiteX1266" fmla="*/ 9009550 w 9467172"/>
              <a:gd name="connsiteY1266" fmla="*/ 3476583 h 5980768"/>
              <a:gd name="connsiteX1267" fmla="*/ 8787300 w 9467172"/>
              <a:gd name="connsiteY1267" fmla="*/ 3477091 h 5980768"/>
              <a:gd name="connsiteX1268" fmla="*/ 8562763 w 9467172"/>
              <a:gd name="connsiteY1268" fmla="*/ 3477599 h 5980768"/>
              <a:gd name="connsiteX1269" fmla="*/ 9009972 w 9467172"/>
              <a:gd name="connsiteY1269" fmla="*/ 2482850 h 5980768"/>
              <a:gd name="connsiteX1270" fmla="*/ 9009972 w 9467172"/>
              <a:gd name="connsiteY1270" fmla="*/ 2482850 h 5980768"/>
              <a:gd name="connsiteX1271" fmla="*/ 8563356 w 9467172"/>
              <a:gd name="connsiteY1271" fmla="*/ 2484120 h 5980768"/>
              <a:gd name="connsiteX1272" fmla="*/ 8563525 w 9467172"/>
              <a:gd name="connsiteY1272" fmla="*/ 2132923 h 5980768"/>
              <a:gd name="connsiteX1273" fmla="*/ 8563525 w 9467172"/>
              <a:gd name="connsiteY1273" fmla="*/ 1993223 h 5980768"/>
              <a:gd name="connsiteX1274" fmla="*/ 8787977 w 9467172"/>
              <a:gd name="connsiteY1274" fmla="*/ 1992461 h 5980768"/>
              <a:gd name="connsiteX1275" fmla="*/ 9010057 w 9467172"/>
              <a:gd name="connsiteY1275" fmla="*/ 1991784 h 5980768"/>
              <a:gd name="connsiteX1276" fmla="*/ 9009888 w 9467172"/>
              <a:gd name="connsiteY1276" fmla="*/ 2482766 h 5980768"/>
              <a:gd name="connsiteX1277" fmla="*/ 9009888 w 9467172"/>
              <a:gd name="connsiteY1277" fmla="*/ 2482766 h 5980768"/>
              <a:gd name="connsiteX1278" fmla="*/ 8788061 w 9467172"/>
              <a:gd name="connsiteY1278" fmla="*/ 1986957 h 5980768"/>
              <a:gd name="connsiteX1279" fmla="*/ 8563695 w 9467172"/>
              <a:gd name="connsiteY1279" fmla="*/ 1987635 h 5980768"/>
              <a:gd name="connsiteX1280" fmla="*/ 8563864 w 9467172"/>
              <a:gd name="connsiteY1280" fmla="*/ 1715432 h 5980768"/>
              <a:gd name="connsiteX1281" fmla="*/ 8563864 w 9467172"/>
              <a:gd name="connsiteY1281" fmla="*/ 1496991 h 5980768"/>
              <a:gd name="connsiteX1282" fmla="*/ 9010396 w 9467172"/>
              <a:gd name="connsiteY1282" fmla="*/ 1495467 h 5980768"/>
              <a:gd name="connsiteX1283" fmla="*/ 9010227 w 9467172"/>
              <a:gd name="connsiteY1283" fmla="*/ 1986280 h 5980768"/>
              <a:gd name="connsiteX1284" fmla="*/ 8788146 w 9467172"/>
              <a:gd name="connsiteY1284" fmla="*/ 1986957 h 5980768"/>
              <a:gd name="connsiteX1285" fmla="*/ 9010650 w 9467172"/>
              <a:gd name="connsiteY1285" fmla="*/ 503259 h 5980768"/>
              <a:gd name="connsiteX1286" fmla="*/ 9010481 w 9467172"/>
              <a:gd name="connsiteY1286" fmla="*/ 993648 h 5980768"/>
              <a:gd name="connsiteX1287" fmla="*/ 8564118 w 9467172"/>
              <a:gd name="connsiteY1287" fmla="*/ 995257 h 5980768"/>
              <a:gd name="connsiteX1288" fmla="*/ 8564372 w 9467172"/>
              <a:gd name="connsiteY1288" fmla="*/ 504952 h 5980768"/>
              <a:gd name="connsiteX1289" fmla="*/ 8788653 w 9467172"/>
              <a:gd name="connsiteY1289" fmla="*/ 504105 h 5980768"/>
              <a:gd name="connsiteX1290" fmla="*/ 9010650 w 9467172"/>
              <a:gd name="connsiteY1290" fmla="*/ 503259 h 5980768"/>
              <a:gd name="connsiteX1291" fmla="*/ 8559292 w 9467172"/>
              <a:gd name="connsiteY1291" fmla="*/ 505037 h 5980768"/>
              <a:gd name="connsiteX1292" fmla="*/ 8559038 w 9467172"/>
              <a:gd name="connsiteY1292" fmla="*/ 995341 h 5980768"/>
              <a:gd name="connsiteX1293" fmla="*/ 8113014 w 9467172"/>
              <a:gd name="connsiteY1293" fmla="*/ 996950 h 5980768"/>
              <a:gd name="connsiteX1294" fmla="*/ 8113352 w 9467172"/>
              <a:gd name="connsiteY1294" fmla="*/ 506815 h 5980768"/>
              <a:gd name="connsiteX1295" fmla="*/ 8337466 w 9467172"/>
              <a:gd name="connsiteY1295" fmla="*/ 505968 h 5980768"/>
              <a:gd name="connsiteX1296" fmla="*/ 8559292 w 9467172"/>
              <a:gd name="connsiteY1296" fmla="*/ 505121 h 5980768"/>
              <a:gd name="connsiteX1297" fmla="*/ 8108188 w 9467172"/>
              <a:gd name="connsiteY1297" fmla="*/ 506815 h 5980768"/>
              <a:gd name="connsiteX1298" fmla="*/ 8107850 w 9467172"/>
              <a:gd name="connsiteY1298" fmla="*/ 996950 h 5980768"/>
              <a:gd name="connsiteX1299" fmla="*/ 7662080 w 9467172"/>
              <a:gd name="connsiteY1299" fmla="*/ 998559 h 5980768"/>
              <a:gd name="connsiteX1300" fmla="*/ 7662502 w 9467172"/>
              <a:gd name="connsiteY1300" fmla="*/ 508593 h 5980768"/>
              <a:gd name="connsiteX1301" fmla="*/ 7886446 w 9467172"/>
              <a:gd name="connsiteY1301" fmla="*/ 507746 h 5980768"/>
              <a:gd name="connsiteX1302" fmla="*/ 8108188 w 9467172"/>
              <a:gd name="connsiteY1302" fmla="*/ 506899 h 5980768"/>
              <a:gd name="connsiteX1303" fmla="*/ 7657253 w 9467172"/>
              <a:gd name="connsiteY1303" fmla="*/ 508593 h 5980768"/>
              <a:gd name="connsiteX1304" fmla="*/ 7656830 w 9467172"/>
              <a:gd name="connsiteY1304" fmla="*/ 998559 h 5980768"/>
              <a:gd name="connsiteX1305" fmla="*/ 7211399 w 9467172"/>
              <a:gd name="connsiteY1305" fmla="*/ 1000167 h 5980768"/>
              <a:gd name="connsiteX1306" fmla="*/ 7211907 w 9467172"/>
              <a:gd name="connsiteY1306" fmla="*/ 510371 h 5980768"/>
              <a:gd name="connsiteX1307" fmla="*/ 7435681 w 9467172"/>
              <a:gd name="connsiteY1307" fmla="*/ 509524 h 5980768"/>
              <a:gd name="connsiteX1308" fmla="*/ 7657253 w 9467172"/>
              <a:gd name="connsiteY1308" fmla="*/ 508677 h 5980768"/>
              <a:gd name="connsiteX1309" fmla="*/ 7206488 w 9467172"/>
              <a:gd name="connsiteY1309" fmla="*/ 510371 h 5980768"/>
              <a:gd name="connsiteX1310" fmla="*/ 7205980 w 9467172"/>
              <a:gd name="connsiteY1310" fmla="*/ 1000167 h 5980768"/>
              <a:gd name="connsiteX1311" fmla="*/ 6760802 w 9467172"/>
              <a:gd name="connsiteY1311" fmla="*/ 1001776 h 5980768"/>
              <a:gd name="connsiteX1312" fmla="*/ 6761396 w 9467172"/>
              <a:gd name="connsiteY1312" fmla="*/ 512149 h 5980768"/>
              <a:gd name="connsiteX1313" fmla="*/ 6985001 w 9467172"/>
              <a:gd name="connsiteY1313" fmla="*/ 511302 h 5980768"/>
              <a:gd name="connsiteX1314" fmla="*/ 7206488 w 9467172"/>
              <a:gd name="connsiteY1314" fmla="*/ 510455 h 5980768"/>
              <a:gd name="connsiteX1315" fmla="*/ 6755892 w 9467172"/>
              <a:gd name="connsiteY1315" fmla="*/ 512064 h 5980768"/>
              <a:gd name="connsiteX1316" fmla="*/ 6755300 w 9467172"/>
              <a:gd name="connsiteY1316" fmla="*/ 1001691 h 5980768"/>
              <a:gd name="connsiteX1317" fmla="*/ 6310461 w 9467172"/>
              <a:gd name="connsiteY1317" fmla="*/ 1003300 h 5980768"/>
              <a:gd name="connsiteX1318" fmla="*/ 6311138 w 9467172"/>
              <a:gd name="connsiteY1318" fmla="*/ 513842 h 5980768"/>
              <a:gd name="connsiteX1319" fmla="*/ 6534573 w 9467172"/>
              <a:gd name="connsiteY1319" fmla="*/ 512995 h 5980768"/>
              <a:gd name="connsiteX1320" fmla="*/ 6755892 w 9467172"/>
              <a:gd name="connsiteY1320" fmla="*/ 512149 h 5980768"/>
              <a:gd name="connsiteX1321" fmla="*/ 6305551 w 9467172"/>
              <a:gd name="connsiteY1321" fmla="*/ 513842 h 5980768"/>
              <a:gd name="connsiteX1322" fmla="*/ 6304873 w 9467172"/>
              <a:gd name="connsiteY1322" fmla="*/ 1003300 h 5980768"/>
              <a:gd name="connsiteX1323" fmla="*/ 5860373 w 9467172"/>
              <a:gd name="connsiteY1323" fmla="*/ 1004909 h 5980768"/>
              <a:gd name="connsiteX1324" fmla="*/ 5861135 w 9467172"/>
              <a:gd name="connsiteY1324" fmla="*/ 515620 h 5980768"/>
              <a:gd name="connsiteX1325" fmla="*/ 6084401 w 9467172"/>
              <a:gd name="connsiteY1325" fmla="*/ 514773 h 5980768"/>
              <a:gd name="connsiteX1326" fmla="*/ 6305551 w 9467172"/>
              <a:gd name="connsiteY1326" fmla="*/ 513927 h 5980768"/>
              <a:gd name="connsiteX1327" fmla="*/ 5855377 w 9467172"/>
              <a:gd name="connsiteY1327" fmla="*/ 515620 h 5980768"/>
              <a:gd name="connsiteX1328" fmla="*/ 5854615 w 9467172"/>
              <a:gd name="connsiteY1328" fmla="*/ 1004909 h 5980768"/>
              <a:gd name="connsiteX1329" fmla="*/ 5410369 w 9467172"/>
              <a:gd name="connsiteY1329" fmla="*/ 1006517 h 5980768"/>
              <a:gd name="connsiteX1330" fmla="*/ 5411216 w 9467172"/>
              <a:gd name="connsiteY1330" fmla="*/ 517398 h 5980768"/>
              <a:gd name="connsiteX1331" fmla="*/ 5634313 w 9467172"/>
              <a:gd name="connsiteY1331" fmla="*/ 516551 h 5980768"/>
              <a:gd name="connsiteX1332" fmla="*/ 5855377 w 9467172"/>
              <a:gd name="connsiteY1332" fmla="*/ 515705 h 5980768"/>
              <a:gd name="connsiteX1333" fmla="*/ 5405374 w 9467172"/>
              <a:gd name="connsiteY1333" fmla="*/ 517398 h 5980768"/>
              <a:gd name="connsiteX1334" fmla="*/ 5404527 w 9467172"/>
              <a:gd name="connsiteY1334" fmla="*/ 1006517 h 5980768"/>
              <a:gd name="connsiteX1335" fmla="*/ 4960620 w 9467172"/>
              <a:gd name="connsiteY1335" fmla="*/ 1008126 h 5980768"/>
              <a:gd name="connsiteX1336" fmla="*/ 4961551 w 9467172"/>
              <a:gd name="connsiteY1336" fmla="*/ 519176 h 5980768"/>
              <a:gd name="connsiteX1337" fmla="*/ 5184479 w 9467172"/>
              <a:gd name="connsiteY1337" fmla="*/ 518329 h 5980768"/>
              <a:gd name="connsiteX1338" fmla="*/ 5405374 w 9467172"/>
              <a:gd name="connsiteY1338" fmla="*/ 517483 h 5980768"/>
              <a:gd name="connsiteX1339" fmla="*/ 4955540 w 9467172"/>
              <a:gd name="connsiteY1339" fmla="*/ 519176 h 5980768"/>
              <a:gd name="connsiteX1340" fmla="*/ 4954609 w 9467172"/>
              <a:gd name="connsiteY1340" fmla="*/ 1008126 h 5980768"/>
              <a:gd name="connsiteX1341" fmla="*/ 4510956 w 9467172"/>
              <a:gd name="connsiteY1341" fmla="*/ 1009735 h 5980768"/>
              <a:gd name="connsiteX1342" fmla="*/ 4511972 w 9467172"/>
              <a:gd name="connsiteY1342" fmla="*/ 520954 h 5980768"/>
              <a:gd name="connsiteX1343" fmla="*/ 4734730 w 9467172"/>
              <a:gd name="connsiteY1343" fmla="*/ 520107 h 5980768"/>
              <a:gd name="connsiteX1344" fmla="*/ 4955456 w 9467172"/>
              <a:gd name="connsiteY1344" fmla="*/ 519261 h 5980768"/>
              <a:gd name="connsiteX1345" fmla="*/ 4505960 w 9467172"/>
              <a:gd name="connsiteY1345" fmla="*/ 520954 h 5980768"/>
              <a:gd name="connsiteX1346" fmla="*/ 4504944 w 9467172"/>
              <a:gd name="connsiteY1346" fmla="*/ 1009735 h 5980768"/>
              <a:gd name="connsiteX1347" fmla="*/ 4061629 w 9467172"/>
              <a:gd name="connsiteY1347" fmla="*/ 1011343 h 5980768"/>
              <a:gd name="connsiteX1348" fmla="*/ 4062730 w 9467172"/>
              <a:gd name="connsiteY1348" fmla="*/ 522732 h 5980768"/>
              <a:gd name="connsiteX1349" fmla="*/ 4285319 w 9467172"/>
              <a:gd name="connsiteY1349" fmla="*/ 521885 h 5980768"/>
              <a:gd name="connsiteX1350" fmla="*/ 4505960 w 9467172"/>
              <a:gd name="connsiteY1350" fmla="*/ 521039 h 5980768"/>
              <a:gd name="connsiteX1351" fmla="*/ 4056549 w 9467172"/>
              <a:gd name="connsiteY1351" fmla="*/ 522732 h 5980768"/>
              <a:gd name="connsiteX1352" fmla="*/ 4055448 w 9467172"/>
              <a:gd name="connsiteY1352" fmla="*/ 1011343 h 5980768"/>
              <a:gd name="connsiteX1353" fmla="*/ 3612473 w 9467172"/>
              <a:gd name="connsiteY1353" fmla="*/ 1012952 h 5980768"/>
              <a:gd name="connsiteX1354" fmla="*/ 3613658 w 9467172"/>
              <a:gd name="connsiteY1354" fmla="*/ 524510 h 5980768"/>
              <a:gd name="connsiteX1355" fmla="*/ 3836162 w 9467172"/>
              <a:gd name="connsiteY1355" fmla="*/ 523663 h 5980768"/>
              <a:gd name="connsiteX1356" fmla="*/ 4056634 w 9467172"/>
              <a:gd name="connsiteY1356" fmla="*/ 522817 h 5980768"/>
              <a:gd name="connsiteX1357" fmla="*/ 3607393 w 9467172"/>
              <a:gd name="connsiteY1357" fmla="*/ 524425 h 5980768"/>
              <a:gd name="connsiteX1358" fmla="*/ 3606207 w 9467172"/>
              <a:gd name="connsiteY1358" fmla="*/ 1012867 h 5980768"/>
              <a:gd name="connsiteX1359" fmla="*/ 3163485 w 9467172"/>
              <a:gd name="connsiteY1359" fmla="*/ 1014476 h 5980768"/>
              <a:gd name="connsiteX1360" fmla="*/ 3164756 w 9467172"/>
              <a:gd name="connsiteY1360" fmla="*/ 526203 h 5980768"/>
              <a:gd name="connsiteX1361" fmla="*/ 3387090 w 9467172"/>
              <a:gd name="connsiteY1361" fmla="*/ 525357 h 5980768"/>
              <a:gd name="connsiteX1362" fmla="*/ 3607393 w 9467172"/>
              <a:gd name="connsiteY1362" fmla="*/ 524510 h 5980768"/>
              <a:gd name="connsiteX1363" fmla="*/ 3158321 w 9467172"/>
              <a:gd name="connsiteY1363" fmla="*/ 526203 h 5980768"/>
              <a:gd name="connsiteX1364" fmla="*/ 3157051 w 9467172"/>
              <a:gd name="connsiteY1364" fmla="*/ 1014476 h 5980768"/>
              <a:gd name="connsiteX1365" fmla="*/ 2714667 w 9467172"/>
              <a:gd name="connsiteY1365" fmla="*/ 1016085 h 5980768"/>
              <a:gd name="connsiteX1366" fmla="*/ 2716022 w 9467172"/>
              <a:gd name="connsiteY1366" fmla="*/ 527981 h 5980768"/>
              <a:gd name="connsiteX1367" fmla="*/ 2938187 w 9467172"/>
              <a:gd name="connsiteY1367" fmla="*/ 527135 h 5980768"/>
              <a:gd name="connsiteX1368" fmla="*/ 3158321 w 9467172"/>
              <a:gd name="connsiteY1368" fmla="*/ 526288 h 5980768"/>
              <a:gd name="connsiteX1369" fmla="*/ 2709503 w 9467172"/>
              <a:gd name="connsiteY1369" fmla="*/ 527981 h 5980768"/>
              <a:gd name="connsiteX1370" fmla="*/ 2708148 w 9467172"/>
              <a:gd name="connsiteY1370" fmla="*/ 1016085 h 5980768"/>
              <a:gd name="connsiteX1371" fmla="*/ 2266103 w 9467172"/>
              <a:gd name="connsiteY1371" fmla="*/ 1017693 h 5980768"/>
              <a:gd name="connsiteX1372" fmla="*/ 2266865 w 9467172"/>
              <a:gd name="connsiteY1372" fmla="*/ 747945 h 5980768"/>
              <a:gd name="connsiteX1373" fmla="*/ 2267543 w 9467172"/>
              <a:gd name="connsiteY1373" fmla="*/ 529675 h 5980768"/>
              <a:gd name="connsiteX1374" fmla="*/ 2489539 w 9467172"/>
              <a:gd name="connsiteY1374" fmla="*/ 528828 h 5980768"/>
              <a:gd name="connsiteX1375" fmla="*/ 2709587 w 9467172"/>
              <a:gd name="connsiteY1375" fmla="*/ 527981 h 5980768"/>
              <a:gd name="connsiteX1376" fmla="*/ 2260854 w 9467172"/>
              <a:gd name="connsiteY1376" fmla="*/ 529759 h 5980768"/>
              <a:gd name="connsiteX1377" fmla="*/ 2260177 w 9467172"/>
              <a:gd name="connsiteY1377" fmla="*/ 748369 h 5980768"/>
              <a:gd name="connsiteX1378" fmla="*/ 2259415 w 9467172"/>
              <a:gd name="connsiteY1378" fmla="*/ 1017778 h 5980768"/>
              <a:gd name="connsiteX1379" fmla="*/ 1817624 w 9467172"/>
              <a:gd name="connsiteY1379" fmla="*/ 1019387 h 5980768"/>
              <a:gd name="connsiteX1380" fmla="*/ 1818471 w 9467172"/>
              <a:gd name="connsiteY1380" fmla="*/ 749977 h 5980768"/>
              <a:gd name="connsiteX1381" fmla="*/ 1819148 w 9467172"/>
              <a:gd name="connsiteY1381" fmla="*/ 531537 h 5980768"/>
              <a:gd name="connsiteX1382" fmla="*/ 2040974 w 9467172"/>
              <a:gd name="connsiteY1382" fmla="*/ 530691 h 5980768"/>
              <a:gd name="connsiteX1383" fmla="*/ 2260854 w 9467172"/>
              <a:gd name="connsiteY1383" fmla="*/ 529844 h 5980768"/>
              <a:gd name="connsiteX1384" fmla="*/ 1812459 w 9467172"/>
              <a:gd name="connsiteY1384" fmla="*/ 531537 h 5980768"/>
              <a:gd name="connsiteX1385" fmla="*/ 1811782 w 9467172"/>
              <a:gd name="connsiteY1385" fmla="*/ 750316 h 5980768"/>
              <a:gd name="connsiteX1386" fmla="*/ 1810935 w 9467172"/>
              <a:gd name="connsiteY1386" fmla="*/ 1019387 h 5980768"/>
              <a:gd name="connsiteX1387" fmla="*/ 1369483 w 9467172"/>
              <a:gd name="connsiteY1387" fmla="*/ 1020995 h 5980768"/>
              <a:gd name="connsiteX1388" fmla="*/ 1370330 w 9467172"/>
              <a:gd name="connsiteY1388" fmla="*/ 751163 h 5980768"/>
              <a:gd name="connsiteX1389" fmla="*/ 1371007 w 9467172"/>
              <a:gd name="connsiteY1389" fmla="*/ 533315 h 5980768"/>
              <a:gd name="connsiteX1390" fmla="*/ 1592665 w 9467172"/>
              <a:gd name="connsiteY1390" fmla="*/ 532469 h 5980768"/>
              <a:gd name="connsiteX1391" fmla="*/ 1812374 w 9467172"/>
              <a:gd name="connsiteY1391" fmla="*/ 531622 h 5980768"/>
              <a:gd name="connsiteX1392" fmla="*/ 1364149 w 9467172"/>
              <a:gd name="connsiteY1392" fmla="*/ 533231 h 5980768"/>
              <a:gd name="connsiteX1393" fmla="*/ 1363472 w 9467172"/>
              <a:gd name="connsiteY1393" fmla="*/ 751417 h 5980768"/>
              <a:gd name="connsiteX1394" fmla="*/ 1362625 w 9467172"/>
              <a:gd name="connsiteY1394" fmla="*/ 1020911 h 5980768"/>
              <a:gd name="connsiteX1395" fmla="*/ 921512 w 9467172"/>
              <a:gd name="connsiteY1395" fmla="*/ 1022519 h 5980768"/>
              <a:gd name="connsiteX1396" fmla="*/ 922443 w 9467172"/>
              <a:gd name="connsiteY1396" fmla="*/ 752856 h 5980768"/>
              <a:gd name="connsiteX1397" fmla="*/ 923205 w 9467172"/>
              <a:gd name="connsiteY1397" fmla="*/ 535009 h 5980768"/>
              <a:gd name="connsiteX1398" fmla="*/ 1144693 w 9467172"/>
              <a:gd name="connsiteY1398" fmla="*/ 534162 h 5980768"/>
              <a:gd name="connsiteX1399" fmla="*/ 1364319 w 9467172"/>
              <a:gd name="connsiteY1399" fmla="*/ 533315 h 5980768"/>
              <a:gd name="connsiteX1400" fmla="*/ 471763 w 9467172"/>
              <a:gd name="connsiteY1400" fmla="*/ 1524932 h 5980768"/>
              <a:gd name="connsiteX1401" fmla="*/ 693166 w 9467172"/>
              <a:gd name="connsiteY1401" fmla="*/ 1524169 h 5980768"/>
              <a:gd name="connsiteX1402" fmla="*/ 912707 w 9467172"/>
              <a:gd name="connsiteY1402" fmla="*/ 1523407 h 5980768"/>
              <a:gd name="connsiteX1403" fmla="*/ 911267 w 9467172"/>
              <a:gd name="connsiteY1403" fmla="*/ 1936242 h 5980768"/>
              <a:gd name="connsiteX1404" fmla="*/ 911013 w 9467172"/>
              <a:gd name="connsiteY1404" fmla="*/ 2011257 h 5980768"/>
              <a:gd name="connsiteX1405" fmla="*/ 691473 w 9467172"/>
              <a:gd name="connsiteY1405" fmla="*/ 2011934 h 5980768"/>
              <a:gd name="connsiteX1406" fmla="*/ 470069 w 9467172"/>
              <a:gd name="connsiteY1406" fmla="*/ 2012611 h 5980768"/>
              <a:gd name="connsiteX1407" fmla="*/ 470408 w 9467172"/>
              <a:gd name="connsiteY1407" fmla="*/ 1930146 h 5980768"/>
              <a:gd name="connsiteX1408" fmla="*/ 471847 w 9467172"/>
              <a:gd name="connsiteY1408" fmla="*/ 1524932 h 5980768"/>
              <a:gd name="connsiteX1409" fmla="*/ 466429 w 9467172"/>
              <a:gd name="connsiteY1409" fmla="*/ 3008546 h 5980768"/>
              <a:gd name="connsiteX1410" fmla="*/ 907627 w 9467172"/>
              <a:gd name="connsiteY1410" fmla="*/ 3007360 h 5980768"/>
              <a:gd name="connsiteX1411" fmla="*/ 906780 w 9467172"/>
              <a:gd name="connsiteY1411" fmla="*/ 3251539 h 5980768"/>
              <a:gd name="connsiteX1412" fmla="*/ 905933 w 9467172"/>
              <a:gd name="connsiteY1412" fmla="*/ 3495802 h 5980768"/>
              <a:gd name="connsiteX1413" fmla="*/ 686223 w 9467172"/>
              <a:gd name="connsiteY1413" fmla="*/ 3496310 h 5980768"/>
              <a:gd name="connsiteX1414" fmla="*/ 464650 w 9467172"/>
              <a:gd name="connsiteY1414" fmla="*/ 3496818 h 5980768"/>
              <a:gd name="connsiteX1415" fmla="*/ 465497 w 9467172"/>
              <a:gd name="connsiteY1415" fmla="*/ 3252640 h 5980768"/>
              <a:gd name="connsiteX1416" fmla="*/ 466344 w 9467172"/>
              <a:gd name="connsiteY1416" fmla="*/ 3008546 h 5980768"/>
              <a:gd name="connsiteX1417" fmla="*/ 906103 w 9467172"/>
              <a:gd name="connsiteY1417" fmla="*/ 5477765 h 5980768"/>
              <a:gd name="connsiteX1418" fmla="*/ 906611 w 9467172"/>
              <a:gd name="connsiteY1418" fmla="*/ 5340012 h 5980768"/>
              <a:gd name="connsiteX1419" fmla="*/ 907796 w 9467172"/>
              <a:gd name="connsiteY1419" fmla="*/ 4988560 h 5980768"/>
              <a:gd name="connsiteX1420" fmla="*/ 1129623 w 9467172"/>
              <a:gd name="connsiteY1420" fmla="*/ 4988137 h 5980768"/>
              <a:gd name="connsiteX1421" fmla="*/ 1349587 w 9467172"/>
              <a:gd name="connsiteY1421" fmla="*/ 4987714 h 5980768"/>
              <a:gd name="connsiteX1422" fmla="*/ 1348401 w 9467172"/>
              <a:gd name="connsiteY1422" fmla="*/ 5340774 h 5980768"/>
              <a:gd name="connsiteX1423" fmla="*/ 1347978 w 9467172"/>
              <a:gd name="connsiteY1423" fmla="*/ 5477087 h 5980768"/>
              <a:gd name="connsiteX1424" fmla="*/ 1128014 w 9467172"/>
              <a:gd name="connsiteY1424" fmla="*/ 5477426 h 5980768"/>
              <a:gd name="connsiteX1425" fmla="*/ 906103 w 9467172"/>
              <a:gd name="connsiteY1425" fmla="*/ 5477765 h 5980768"/>
              <a:gd name="connsiteX1426" fmla="*/ 1354921 w 9467172"/>
              <a:gd name="connsiteY1426" fmla="*/ 5477087 h 5980768"/>
              <a:gd name="connsiteX1427" fmla="*/ 1355344 w 9467172"/>
              <a:gd name="connsiteY1427" fmla="*/ 5338573 h 5980768"/>
              <a:gd name="connsiteX1428" fmla="*/ 1356529 w 9467172"/>
              <a:gd name="connsiteY1428" fmla="*/ 4987629 h 5980768"/>
              <a:gd name="connsiteX1429" fmla="*/ 1578525 w 9467172"/>
              <a:gd name="connsiteY1429" fmla="*/ 4987206 h 5980768"/>
              <a:gd name="connsiteX1430" fmla="*/ 1798658 w 9467172"/>
              <a:gd name="connsiteY1430" fmla="*/ 4986783 h 5980768"/>
              <a:gd name="connsiteX1431" fmla="*/ 1797558 w 9467172"/>
              <a:gd name="connsiteY1431" fmla="*/ 5338318 h 5980768"/>
              <a:gd name="connsiteX1432" fmla="*/ 1797135 w 9467172"/>
              <a:gd name="connsiteY1432" fmla="*/ 5476325 h 5980768"/>
              <a:gd name="connsiteX1433" fmla="*/ 1577001 w 9467172"/>
              <a:gd name="connsiteY1433" fmla="*/ 5476664 h 5980768"/>
              <a:gd name="connsiteX1434" fmla="*/ 1354921 w 9467172"/>
              <a:gd name="connsiteY1434" fmla="*/ 5477002 h 5980768"/>
              <a:gd name="connsiteX1435" fmla="*/ 1803823 w 9467172"/>
              <a:gd name="connsiteY1435" fmla="*/ 5476410 h 5980768"/>
              <a:gd name="connsiteX1436" fmla="*/ 1804247 w 9467172"/>
              <a:gd name="connsiteY1436" fmla="*/ 5336286 h 5980768"/>
              <a:gd name="connsiteX1437" fmla="*/ 1805347 w 9467172"/>
              <a:gd name="connsiteY1437" fmla="*/ 4986867 h 5980768"/>
              <a:gd name="connsiteX1438" fmla="*/ 2027513 w 9467172"/>
              <a:gd name="connsiteY1438" fmla="*/ 4986444 h 5980768"/>
              <a:gd name="connsiteX1439" fmla="*/ 2247731 w 9467172"/>
              <a:gd name="connsiteY1439" fmla="*/ 4986021 h 5980768"/>
              <a:gd name="connsiteX1440" fmla="*/ 2246715 w 9467172"/>
              <a:gd name="connsiteY1440" fmla="*/ 5334000 h 5980768"/>
              <a:gd name="connsiteX1441" fmla="*/ 2246291 w 9467172"/>
              <a:gd name="connsiteY1441" fmla="*/ 5475733 h 5980768"/>
              <a:gd name="connsiteX1442" fmla="*/ 2025989 w 9467172"/>
              <a:gd name="connsiteY1442" fmla="*/ 5476071 h 5980768"/>
              <a:gd name="connsiteX1443" fmla="*/ 1803739 w 9467172"/>
              <a:gd name="connsiteY1443" fmla="*/ 5476410 h 5980768"/>
              <a:gd name="connsiteX1444" fmla="*/ 2253065 w 9467172"/>
              <a:gd name="connsiteY1444" fmla="*/ 5475817 h 5980768"/>
              <a:gd name="connsiteX1445" fmla="*/ 2253488 w 9467172"/>
              <a:gd name="connsiteY1445" fmla="*/ 5332138 h 5980768"/>
              <a:gd name="connsiteX1446" fmla="*/ 2254504 w 9467172"/>
              <a:gd name="connsiteY1446" fmla="*/ 4986105 h 5980768"/>
              <a:gd name="connsiteX1447" fmla="*/ 2476839 w 9467172"/>
              <a:gd name="connsiteY1447" fmla="*/ 4985682 h 5980768"/>
              <a:gd name="connsiteX1448" fmla="*/ 2697226 w 9467172"/>
              <a:gd name="connsiteY1448" fmla="*/ 4985258 h 5980768"/>
              <a:gd name="connsiteX1449" fmla="*/ 2696295 w 9467172"/>
              <a:gd name="connsiteY1449" fmla="*/ 5337302 h 5980768"/>
              <a:gd name="connsiteX1450" fmla="*/ 2695956 w 9467172"/>
              <a:gd name="connsiteY1450" fmla="*/ 5475140 h 5980768"/>
              <a:gd name="connsiteX1451" fmla="*/ 2475484 w 9467172"/>
              <a:gd name="connsiteY1451" fmla="*/ 5475479 h 5980768"/>
              <a:gd name="connsiteX1452" fmla="*/ 2253065 w 9467172"/>
              <a:gd name="connsiteY1452" fmla="*/ 5475817 h 5980768"/>
              <a:gd name="connsiteX1453" fmla="*/ 2702390 w 9467172"/>
              <a:gd name="connsiteY1453" fmla="*/ 5475140 h 5980768"/>
              <a:gd name="connsiteX1454" fmla="*/ 2702814 w 9467172"/>
              <a:gd name="connsiteY1454" fmla="*/ 5335186 h 5980768"/>
              <a:gd name="connsiteX1455" fmla="*/ 2703745 w 9467172"/>
              <a:gd name="connsiteY1455" fmla="*/ 4985258 h 5980768"/>
              <a:gd name="connsiteX1456" fmla="*/ 2926249 w 9467172"/>
              <a:gd name="connsiteY1456" fmla="*/ 4984835 h 5980768"/>
              <a:gd name="connsiteX1457" fmla="*/ 3146806 w 9467172"/>
              <a:gd name="connsiteY1457" fmla="*/ 4984412 h 5980768"/>
              <a:gd name="connsiteX1458" fmla="*/ 3145536 w 9467172"/>
              <a:gd name="connsiteY1458" fmla="*/ 5474463 h 5980768"/>
              <a:gd name="connsiteX1459" fmla="*/ 2924979 w 9467172"/>
              <a:gd name="connsiteY1459" fmla="*/ 5474801 h 5980768"/>
              <a:gd name="connsiteX1460" fmla="*/ 2702390 w 9467172"/>
              <a:gd name="connsiteY1460" fmla="*/ 5475140 h 5980768"/>
              <a:gd name="connsiteX1461" fmla="*/ 3151971 w 9467172"/>
              <a:gd name="connsiteY1461" fmla="*/ 5474547 h 5980768"/>
              <a:gd name="connsiteX1462" fmla="*/ 3153240 w 9467172"/>
              <a:gd name="connsiteY1462" fmla="*/ 4984497 h 5980768"/>
              <a:gd name="connsiteX1463" fmla="*/ 3375914 w 9467172"/>
              <a:gd name="connsiteY1463" fmla="*/ 4984073 h 5980768"/>
              <a:gd name="connsiteX1464" fmla="*/ 3596640 w 9467172"/>
              <a:gd name="connsiteY1464" fmla="*/ 4983650 h 5980768"/>
              <a:gd name="connsiteX1465" fmla="*/ 3595455 w 9467172"/>
              <a:gd name="connsiteY1465" fmla="*/ 5473870 h 5980768"/>
              <a:gd name="connsiteX1466" fmla="*/ 3374729 w 9467172"/>
              <a:gd name="connsiteY1466" fmla="*/ 5474208 h 5980768"/>
              <a:gd name="connsiteX1467" fmla="*/ 3151971 w 9467172"/>
              <a:gd name="connsiteY1467" fmla="*/ 5474547 h 5980768"/>
              <a:gd name="connsiteX1468" fmla="*/ 3601720 w 9467172"/>
              <a:gd name="connsiteY1468" fmla="*/ 5473870 h 5980768"/>
              <a:gd name="connsiteX1469" fmla="*/ 3602906 w 9467172"/>
              <a:gd name="connsiteY1469" fmla="*/ 4983650 h 5980768"/>
              <a:gd name="connsiteX1470" fmla="*/ 3825748 w 9467172"/>
              <a:gd name="connsiteY1470" fmla="*/ 4983226 h 5980768"/>
              <a:gd name="connsiteX1471" fmla="*/ 4046559 w 9467172"/>
              <a:gd name="connsiteY1471" fmla="*/ 4982803 h 5980768"/>
              <a:gd name="connsiteX1472" fmla="*/ 4045458 w 9467172"/>
              <a:gd name="connsiteY1472" fmla="*/ 5473192 h 5980768"/>
              <a:gd name="connsiteX1473" fmla="*/ 3824563 w 9467172"/>
              <a:gd name="connsiteY1473" fmla="*/ 5473531 h 5980768"/>
              <a:gd name="connsiteX1474" fmla="*/ 3601635 w 9467172"/>
              <a:gd name="connsiteY1474" fmla="*/ 5473870 h 5980768"/>
              <a:gd name="connsiteX1475" fmla="*/ 4051639 w 9467172"/>
              <a:gd name="connsiteY1475" fmla="*/ 5473277 h 5980768"/>
              <a:gd name="connsiteX1476" fmla="*/ 4052740 w 9467172"/>
              <a:gd name="connsiteY1476" fmla="*/ 4982888 h 5980768"/>
              <a:gd name="connsiteX1477" fmla="*/ 4275751 w 9467172"/>
              <a:gd name="connsiteY1477" fmla="*/ 4982465 h 5980768"/>
              <a:gd name="connsiteX1478" fmla="*/ 4496732 w 9467172"/>
              <a:gd name="connsiteY1478" fmla="*/ 4982041 h 5980768"/>
              <a:gd name="connsiteX1479" fmla="*/ 4495715 w 9467172"/>
              <a:gd name="connsiteY1479" fmla="*/ 5472600 h 5980768"/>
              <a:gd name="connsiteX1480" fmla="*/ 4274735 w 9467172"/>
              <a:gd name="connsiteY1480" fmla="*/ 5472939 h 5980768"/>
              <a:gd name="connsiteX1481" fmla="*/ 4051723 w 9467172"/>
              <a:gd name="connsiteY1481" fmla="*/ 5473277 h 5980768"/>
              <a:gd name="connsiteX1482" fmla="*/ 4501812 w 9467172"/>
              <a:gd name="connsiteY1482" fmla="*/ 5472600 h 5980768"/>
              <a:gd name="connsiteX1483" fmla="*/ 4502827 w 9467172"/>
              <a:gd name="connsiteY1483" fmla="*/ 4982041 h 5980768"/>
              <a:gd name="connsiteX1484" fmla="*/ 4726009 w 9467172"/>
              <a:gd name="connsiteY1484" fmla="*/ 4981618 h 5980768"/>
              <a:gd name="connsiteX1485" fmla="*/ 4947158 w 9467172"/>
              <a:gd name="connsiteY1485" fmla="*/ 4981194 h 5980768"/>
              <a:gd name="connsiteX1486" fmla="*/ 4946227 w 9467172"/>
              <a:gd name="connsiteY1486" fmla="*/ 5471838 h 5980768"/>
              <a:gd name="connsiteX1487" fmla="*/ 4725077 w 9467172"/>
              <a:gd name="connsiteY1487" fmla="*/ 5472176 h 5980768"/>
              <a:gd name="connsiteX1488" fmla="*/ 4501896 w 9467172"/>
              <a:gd name="connsiteY1488" fmla="*/ 5472515 h 5980768"/>
              <a:gd name="connsiteX1489" fmla="*/ 4952154 w 9467172"/>
              <a:gd name="connsiteY1489" fmla="*/ 5471923 h 5980768"/>
              <a:gd name="connsiteX1490" fmla="*/ 4953085 w 9467172"/>
              <a:gd name="connsiteY1490" fmla="*/ 4981194 h 5980768"/>
              <a:gd name="connsiteX1491" fmla="*/ 5176435 w 9467172"/>
              <a:gd name="connsiteY1491" fmla="*/ 4980771 h 5980768"/>
              <a:gd name="connsiteX1492" fmla="*/ 5397669 w 9467172"/>
              <a:gd name="connsiteY1492" fmla="*/ 4980348 h 5980768"/>
              <a:gd name="connsiteX1493" fmla="*/ 5396823 w 9467172"/>
              <a:gd name="connsiteY1493" fmla="*/ 5471160 h 5980768"/>
              <a:gd name="connsiteX1494" fmla="*/ 5175504 w 9467172"/>
              <a:gd name="connsiteY1494" fmla="*/ 5471499 h 5980768"/>
              <a:gd name="connsiteX1495" fmla="*/ 4952154 w 9467172"/>
              <a:gd name="connsiteY1495" fmla="*/ 5471838 h 5980768"/>
              <a:gd name="connsiteX1496" fmla="*/ 5402665 w 9467172"/>
              <a:gd name="connsiteY1496" fmla="*/ 5471330 h 5980768"/>
              <a:gd name="connsiteX1497" fmla="*/ 5403512 w 9467172"/>
              <a:gd name="connsiteY1497" fmla="*/ 4980517 h 5980768"/>
              <a:gd name="connsiteX1498" fmla="*/ 5627032 w 9467172"/>
              <a:gd name="connsiteY1498" fmla="*/ 4980094 h 5980768"/>
              <a:gd name="connsiteX1499" fmla="*/ 5848435 w 9467172"/>
              <a:gd name="connsiteY1499" fmla="*/ 4979671 h 5980768"/>
              <a:gd name="connsiteX1500" fmla="*/ 5847673 w 9467172"/>
              <a:gd name="connsiteY1500" fmla="*/ 5470652 h 5980768"/>
              <a:gd name="connsiteX1501" fmla="*/ 5626269 w 9467172"/>
              <a:gd name="connsiteY1501" fmla="*/ 5470991 h 5980768"/>
              <a:gd name="connsiteX1502" fmla="*/ 5402749 w 9467172"/>
              <a:gd name="connsiteY1502" fmla="*/ 5471330 h 5980768"/>
              <a:gd name="connsiteX1503" fmla="*/ 5853430 w 9467172"/>
              <a:gd name="connsiteY1503" fmla="*/ 5470652 h 5980768"/>
              <a:gd name="connsiteX1504" fmla="*/ 5854192 w 9467172"/>
              <a:gd name="connsiteY1504" fmla="*/ 4979671 h 5980768"/>
              <a:gd name="connsiteX1505" fmla="*/ 6077882 w 9467172"/>
              <a:gd name="connsiteY1505" fmla="*/ 4979247 h 5980768"/>
              <a:gd name="connsiteX1506" fmla="*/ 6299454 w 9467172"/>
              <a:gd name="connsiteY1506" fmla="*/ 4978824 h 5980768"/>
              <a:gd name="connsiteX1507" fmla="*/ 6298777 w 9467172"/>
              <a:gd name="connsiteY1507" fmla="*/ 5469975 h 5980768"/>
              <a:gd name="connsiteX1508" fmla="*/ 6077204 w 9467172"/>
              <a:gd name="connsiteY1508" fmla="*/ 5470314 h 5980768"/>
              <a:gd name="connsiteX1509" fmla="*/ 5853515 w 9467172"/>
              <a:gd name="connsiteY1509" fmla="*/ 5470652 h 5980768"/>
              <a:gd name="connsiteX1510" fmla="*/ 6304365 w 9467172"/>
              <a:gd name="connsiteY1510" fmla="*/ 5470060 h 5980768"/>
              <a:gd name="connsiteX1511" fmla="*/ 6305042 w 9467172"/>
              <a:gd name="connsiteY1511" fmla="*/ 4978908 h 5980768"/>
              <a:gd name="connsiteX1512" fmla="*/ 6528901 w 9467172"/>
              <a:gd name="connsiteY1512" fmla="*/ 4978485 h 5980768"/>
              <a:gd name="connsiteX1513" fmla="*/ 6750558 w 9467172"/>
              <a:gd name="connsiteY1513" fmla="*/ 4978062 h 5980768"/>
              <a:gd name="connsiteX1514" fmla="*/ 6749966 w 9467172"/>
              <a:gd name="connsiteY1514" fmla="*/ 5469383 h 5980768"/>
              <a:gd name="connsiteX1515" fmla="*/ 6528223 w 9467172"/>
              <a:gd name="connsiteY1515" fmla="*/ 5469721 h 5980768"/>
              <a:gd name="connsiteX1516" fmla="*/ 6304365 w 9467172"/>
              <a:gd name="connsiteY1516" fmla="*/ 5470060 h 5980768"/>
              <a:gd name="connsiteX1517" fmla="*/ 6755469 w 9467172"/>
              <a:gd name="connsiteY1517" fmla="*/ 5469383 h 5980768"/>
              <a:gd name="connsiteX1518" fmla="*/ 6756062 w 9467172"/>
              <a:gd name="connsiteY1518" fmla="*/ 4978062 h 5980768"/>
              <a:gd name="connsiteX1519" fmla="*/ 6980089 w 9467172"/>
              <a:gd name="connsiteY1519" fmla="*/ 4977639 h 5980768"/>
              <a:gd name="connsiteX1520" fmla="*/ 7201916 w 9467172"/>
              <a:gd name="connsiteY1520" fmla="*/ 4977215 h 5980768"/>
              <a:gd name="connsiteX1521" fmla="*/ 7201408 w 9467172"/>
              <a:gd name="connsiteY1521" fmla="*/ 5468705 h 5980768"/>
              <a:gd name="connsiteX1522" fmla="*/ 6979582 w 9467172"/>
              <a:gd name="connsiteY1522" fmla="*/ 5469044 h 5980768"/>
              <a:gd name="connsiteX1523" fmla="*/ 6755553 w 9467172"/>
              <a:gd name="connsiteY1523" fmla="*/ 5469383 h 5980768"/>
              <a:gd name="connsiteX1524" fmla="*/ 7206742 w 9467172"/>
              <a:gd name="connsiteY1524" fmla="*/ 5468705 h 5980768"/>
              <a:gd name="connsiteX1525" fmla="*/ 7207251 w 9467172"/>
              <a:gd name="connsiteY1525" fmla="*/ 4977215 h 5980768"/>
              <a:gd name="connsiteX1526" fmla="*/ 7431448 w 9467172"/>
              <a:gd name="connsiteY1526" fmla="*/ 4976792 h 5980768"/>
              <a:gd name="connsiteX1527" fmla="*/ 7653443 w 9467172"/>
              <a:gd name="connsiteY1527" fmla="*/ 4976368 h 5980768"/>
              <a:gd name="connsiteX1528" fmla="*/ 7653020 w 9467172"/>
              <a:gd name="connsiteY1528" fmla="*/ 5468028 h 5980768"/>
              <a:gd name="connsiteX1529" fmla="*/ 7431024 w 9467172"/>
              <a:gd name="connsiteY1529" fmla="*/ 5468367 h 5980768"/>
              <a:gd name="connsiteX1530" fmla="*/ 7206827 w 9467172"/>
              <a:gd name="connsiteY1530" fmla="*/ 5468705 h 5980768"/>
              <a:gd name="connsiteX1531" fmla="*/ 7658269 w 9467172"/>
              <a:gd name="connsiteY1531" fmla="*/ 5468113 h 5980768"/>
              <a:gd name="connsiteX1532" fmla="*/ 7658693 w 9467172"/>
              <a:gd name="connsiteY1532" fmla="*/ 4976453 h 5980768"/>
              <a:gd name="connsiteX1533" fmla="*/ 7882975 w 9467172"/>
              <a:gd name="connsiteY1533" fmla="*/ 4976030 h 5980768"/>
              <a:gd name="connsiteX1534" fmla="*/ 8105055 w 9467172"/>
              <a:gd name="connsiteY1534" fmla="*/ 4975607 h 5980768"/>
              <a:gd name="connsiteX1535" fmla="*/ 8104717 w 9467172"/>
              <a:gd name="connsiteY1535" fmla="*/ 5467435 h 5980768"/>
              <a:gd name="connsiteX1536" fmla="*/ 7882552 w 9467172"/>
              <a:gd name="connsiteY1536" fmla="*/ 5467774 h 5980768"/>
              <a:gd name="connsiteX1537" fmla="*/ 7658185 w 9467172"/>
              <a:gd name="connsiteY1537" fmla="*/ 5468113 h 5980768"/>
              <a:gd name="connsiteX1538" fmla="*/ 8109966 w 9467172"/>
              <a:gd name="connsiteY1538" fmla="*/ 5467435 h 5980768"/>
              <a:gd name="connsiteX1539" fmla="*/ 8110304 w 9467172"/>
              <a:gd name="connsiteY1539" fmla="*/ 4975607 h 5980768"/>
              <a:gd name="connsiteX1540" fmla="*/ 8334756 w 9467172"/>
              <a:gd name="connsiteY1540" fmla="*/ 4975183 h 5980768"/>
              <a:gd name="connsiteX1541" fmla="*/ 8557006 w 9467172"/>
              <a:gd name="connsiteY1541" fmla="*/ 4974760 h 5980768"/>
              <a:gd name="connsiteX1542" fmla="*/ 8556752 w 9467172"/>
              <a:gd name="connsiteY1542" fmla="*/ 5466758 h 5980768"/>
              <a:gd name="connsiteX1543" fmla="*/ 8334503 w 9467172"/>
              <a:gd name="connsiteY1543" fmla="*/ 5467097 h 5980768"/>
              <a:gd name="connsiteX1544" fmla="*/ 8109966 w 9467172"/>
              <a:gd name="connsiteY1544" fmla="*/ 5467435 h 5980768"/>
              <a:gd name="connsiteX1545" fmla="*/ 8561832 w 9467172"/>
              <a:gd name="connsiteY1545" fmla="*/ 5466842 h 5980768"/>
              <a:gd name="connsiteX1546" fmla="*/ 8562085 w 9467172"/>
              <a:gd name="connsiteY1546" fmla="*/ 4974844 h 5980768"/>
              <a:gd name="connsiteX1547" fmla="*/ 8786706 w 9467172"/>
              <a:gd name="connsiteY1547" fmla="*/ 4974421 h 5980768"/>
              <a:gd name="connsiteX1548" fmla="*/ 9009041 w 9467172"/>
              <a:gd name="connsiteY1548" fmla="*/ 4973998 h 5980768"/>
              <a:gd name="connsiteX1549" fmla="*/ 9008872 w 9467172"/>
              <a:gd name="connsiteY1549" fmla="*/ 5466165 h 5980768"/>
              <a:gd name="connsiteX1550" fmla="*/ 8786452 w 9467172"/>
              <a:gd name="connsiteY1550" fmla="*/ 5466504 h 5980768"/>
              <a:gd name="connsiteX1551" fmla="*/ 8561747 w 9467172"/>
              <a:gd name="connsiteY1551" fmla="*/ 5466842 h 5980768"/>
              <a:gd name="connsiteX1552" fmla="*/ 9342204 w 9467172"/>
              <a:gd name="connsiteY1552" fmla="*/ 4470316 h 5980768"/>
              <a:gd name="connsiteX1553" fmla="*/ 9014290 w 9467172"/>
              <a:gd name="connsiteY1553" fmla="*/ 4470908 h 5980768"/>
              <a:gd name="connsiteX1554" fmla="*/ 9014290 w 9467172"/>
              <a:gd name="connsiteY1554" fmla="*/ 4372695 h 5980768"/>
              <a:gd name="connsiteX1555" fmla="*/ 9014460 w 9467172"/>
              <a:gd name="connsiteY1555" fmla="*/ 3979080 h 5980768"/>
              <a:gd name="connsiteX1556" fmla="*/ 9461585 w 9467172"/>
              <a:gd name="connsiteY1556" fmla="*/ 3978064 h 5980768"/>
              <a:gd name="connsiteX1557" fmla="*/ 9461585 w 9467172"/>
              <a:gd name="connsiteY1557" fmla="*/ 4469977 h 5980768"/>
              <a:gd name="connsiteX1558" fmla="*/ 9342204 w 9467172"/>
              <a:gd name="connsiteY1558" fmla="*/ 4470231 h 5980768"/>
              <a:gd name="connsiteX1559" fmla="*/ 9009465 w 9467172"/>
              <a:gd name="connsiteY1559" fmla="*/ 3973661 h 5980768"/>
              <a:gd name="connsiteX1560" fmla="*/ 8562594 w 9467172"/>
              <a:gd name="connsiteY1560" fmla="*/ 3974592 h 5980768"/>
              <a:gd name="connsiteX1561" fmla="*/ 8562594 w 9467172"/>
              <a:gd name="connsiteY1561" fmla="*/ 3769530 h 5980768"/>
              <a:gd name="connsiteX1562" fmla="*/ 8562848 w 9467172"/>
              <a:gd name="connsiteY1562" fmla="*/ 3483187 h 5980768"/>
              <a:gd name="connsiteX1563" fmla="*/ 8787384 w 9467172"/>
              <a:gd name="connsiteY1563" fmla="*/ 3482594 h 5980768"/>
              <a:gd name="connsiteX1564" fmla="*/ 9009634 w 9467172"/>
              <a:gd name="connsiteY1564" fmla="*/ 3482002 h 5980768"/>
              <a:gd name="connsiteX1565" fmla="*/ 9009634 w 9467172"/>
              <a:gd name="connsiteY1565" fmla="*/ 3654468 h 5980768"/>
              <a:gd name="connsiteX1566" fmla="*/ 9009465 w 9467172"/>
              <a:gd name="connsiteY1566" fmla="*/ 3973576 h 5980768"/>
              <a:gd name="connsiteX1567" fmla="*/ 9015476 w 9467172"/>
              <a:gd name="connsiteY1567" fmla="*/ 993648 h 5980768"/>
              <a:gd name="connsiteX1568" fmla="*/ 9015645 w 9467172"/>
              <a:gd name="connsiteY1568" fmla="*/ 503174 h 5980768"/>
              <a:gd name="connsiteX1569" fmla="*/ 9240097 w 9467172"/>
              <a:gd name="connsiteY1569" fmla="*/ 502327 h 5980768"/>
              <a:gd name="connsiteX1570" fmla="*/ 9462262 w 9467172"/>
              <a:gd name="connsiteY1570" fmla="*/ 501481 h 5980768"/>
              <a:gd name="connsiteX1571" fmla="*/ 9462262 w 9467172"/>
              <a:gd name="connsiteY1571" fmla="*/ 992039 h 5980768"/>
              <a:gd name="connsiteX1572" fmla="*/ 9015561 w 9467172"/>
              <a:gd name="connsiteY1572" fmla="*/ 993648 h 5980768"/>
              <a:gd name="connsiteX1573" fmla="*/ 9462177 w 9467172"/>
              <a:gd name="connsiteY1573" fmla="*/ 495977 h 5980768"/>
              <a:gd name="connsiteX1574" fmla="*/ 9240012 w 9467172"/>
              <a:gd name="connsiteY1574" fmla="*/ 496824 h 5980768"/>
              <a:gd name="connsiteX1575" fmla="*/ 9015561 w 9467172"/>
              <a:gd name="connsiteY1575" fmla="*/ 497671 h 5980768"/>
              <a:gd name="connsiteX1576" fmla="*/ 9015561 w 9467172"/>
              <a:gd name="connsiteY1576" fmla="*/ 132249 h 5980768"/>
              <a:gd name="connsiteX1577" fmla="*/ 9015730 w 9467172"/>
              <a:gd name="connsiteY1577" fmla="*/ 7451 h 5980768"/>
              <a:gd name="connsiteX1578" fmla="*/ 9462177 w 9467172"/>
              <a:gd name="connsiteY1578" fmla="*/ 5588 h 5980768"/>
              <a:gd name="connsiteX1579" fmla="*/ 9462177 w 9467172"/>
              <a:gd name="connsiteY1579" fmla="*/ 495977 h 5980768"/>
              <a:gd name="connsiteX1580" fmla="*/ 9010650 w 9467172"/>
              <a:gd name="connsiteY1580" fmla="*/ 497671 h 5980768"/>
              <a:gd name="connsiteX1581" fmla="*/ 8788653 w 9467172"/>
              <a:gd name="connsiteY1581" fmla="*/ 498517 h 5980768"/>
              <a:gd name="connsiteX1582" fmla="*/ 8564372 w 9467172"/>
              <a:gd name="connsiteY1582" fmla="*/ 499364 h 5980768"/>
              <a:gd name="connsiteX1583" fmla="*/ 8564541 w 9467172"/>
              <a:gd name="connsiteY1583" fmla="*/ 129879 h 5980768"/>
              <a:gd name="connsiteX1584" fmla="*/ 8564541 w 9467172"/>
              <a:gd name="connsiteY1584" fmla="*/ 9313 h 5980768"/>
              <a:gd name="connsiteX1585" fmla="*/ 9010735 w 9467172"/>
              <a:gd name="connsiteY1585" fmla="*/ 7451 h 5980768"/>
              <a:gd name="connsiteX1586" fmla="*/ 9010566 w 9467172"/>
              <a:gd name="connsiteY1586" fmla="*/ 497671 h 5980768"/>
              <a:gd name="connsiteX1587" fmla="*/ 8559546 w 9467172"/>
              <a:gd name="connsiteY1587" fmla="*/ 121243 h 5980768"/>
              <a:gd name="connsiteX1588" fmla="*/ 8559377 w 9467172"/>
              <a:gd name="connsiteY1588" fmla="*/ 499364 h 5980768"/>
              <a:gd name="connsiteX1589" fmla="*/ 8337551 w 9467172"/>
              <a:gd name="connsiteY1589" fmla="*/ 500211 h 5980768"/>
              <a:gd name="connsiteX1590" fmla="*/ 8113437 w 9467172"/>
              <a:gd name="connsiteY1590" fmla="*/ 501057 h 5980768"/>
              <a:gd name="connsiteX1591" fmla="*/ 8113691 w 9467172"/>
              <a:gd name="connsiteY1591" fmla="*/ 132673 h 5980768"/>
              <a:gd name="connsiteX1592" fmla="*/ 8113691 w 9467172"/>
              <a:gd name="connsiteY1592" fmla="*/ 11176 h 5980768"/>
              <a:gd name="connsiteX1593" fmla="*/ 8559631 w 9467172"/>
              <a:gd name="connsiteY1593" fmla="*/ 9313 h 5980768"/>
              <a:gd name="connsiteX1594" fmla="*/ 8559631 w 9467172"/>
              <a:gd name="connsiteY1594" fmla="*/ 121243 h 5980768"/>
              <a:gd name="connsiteX1595" fmla="*/ 8108442 w 9467172"/>
              <a:gd name="connsiteY1595" fmla="*/ 124206 h 5980768"/>
              <a:gd name="connsiteX1596" fmla="*/ 8108188 w 9467172"/>
              <a:gd name="connsiteY1596" fmla="*/ 501142 h 5980768"/>
              <a:gd name="connsiteX1597" fmla="*/ 7886446 w 9467172"/>
              <a:gd name="connsiteY1597" fmla="*/ 501989 h 5980768"/>
              <a:gd name="connsiteX1598" fmla="*/ 7662502 w 9467172"/>
              <a:gd name="connsiteY1598" fmla="*/ 502835 h 5980768"/>
              <a:gd name="connsiteX1599" fmla="*/ 7662841 w 9467172"/>
              <a:gd name="connsiteY1599" fmla="*/ 129032 h 5980768"/>
              <a:gd name="connsiteX1600" fmla="*/ 7662841 w 9467172"/>
              <a:gd name="connsiteY1600" fmla="*/ 13039 h 5980768"/>
              <a:gd name="connsiteX1601" fmla="*/ 8108527 w 9467172"/>
              <a:gd name="connsiteY1601" fmla="*/ 11176 h 5980768"/>
              <a:gd name="connsiteX1602" fmla="*/ 8108527 w 9467172"/>
              <a:gd name="connsiteY1602" fmla="*/ 124121 h 5980768"/>
              <a:gd name="connsiteX1603" fmla="*/ 7657592 w 9467172"/>
              <a:gd name="connsiteY1603" fmla="*/ 119634 h 5980768"/>
              <a:gd name="connsiteX1604" fmla="*/ 7657253 w 9467172"/>
              <a:gd name="connsiteY1604" fmla="*/ 502835 h 5980768"/>
              <a:gd name="connsiteX1605" fmla="*/ 7435681 w 9467172"/>
              <a:gd name="connsiteY1605" fmla="*/ 503682 h 5980768"/>
              <a:gd name="connsiteX1606" fmla="*/ 7211907 w 9467172"/>
              <a:gd name="connsiteY1606" fmla="*/ 504529 h 5980768"/>
              <a:gd name="connsiteX1607" fmla="*/ 7212330 w 9467172"/>
              <a:gd name="connsiteY1607" fmla="*/ 129371 h 5980768"/>
              <a:gd name="connsiteX1608" fmla="*/ 7212330 w 9467172"/>
              <a:gd name="connsiteY1608" fmla="*/ 14901 h 5980768"/>
              <a:gd name="connsiteX1609" fmla="*/ 7657762 w 9467172"/>
              <a:gd name="connsiteY1609" fmla="*/ 13039 h 5980768"/>
              <a:gd name="connsiteX1610" fmla="*/ 7657762 w 9467172"/>
              <a:gd name="connsiteY1610" fmla="*/ 119549 h 5980768"/>
              <a:gd name="connsiteX1611" fmla="*/ 7206912 w 9467172"/>
              <a:gd name="connsiteY1611" fmla="*/ 119634 h 5980768"/>
              <a:gd name="connsiteX1612" fmla="*/ 7206488 w 9467172"/>
              <a:gd name="connsiteY1612" fmla="*/ 504529 h 5980768"/>
              <a:gd name="connsiteX1613" fmla="*/ 6985085 w 9467172"/>
              <a:gd name="connsiteY1613" fmla="*/ 505375 h 5980768"/>
              <a:gd name="connsiteX1614" fmla="*/ 6761480 w 9467172"/>
              <a:gd name="connsiteY1614" fmla="*/ 506222 h 5980768"/>
              <a:gd name="connsiteX1615" fmla="*/ 6761903 w 9467172"/>
              <a:gd name="connsiteY1615" fmla="*/ 121920 h 5980768"/>
              <a:gd name="connsiteX1616" fmla="*/ 6762073 w 9467172"/>
              <a:gd name="connsiteY1616" fmla="*/ 16849 h 5980768"/>
              <a:gd name="connsiteX1617" fmla="*/ 7207081 w 9467172"/>
              <a:gd name="connsiteY1617" fmla="*/ 14986 h 5980768"/>
              <a:gd name="connsiteX1618" fmla="*/ 7207081 w 9467172"/>
              <a:gd name="connsiteY1618" fmla="*/ 119634 h 5980768"/>
              <a:gd name="connsiteX1619" fmla="*/ 6756401 w 9467172"/>
              <a:gd name="connsiteY1619" fmla="*/ 110490 h 5980768"/>
              <a:gd name="connsiteX1620" fmla="*/ 6755892 w 9467172"/>
              <a:gd name="connsiteY1620" fmla="*/ 506222 h 5980768"/>
              <a:gd name="connsiteX1621" fmla="*/ 6534573 w 9467172"/>
              <a:gd name="connsiteY1621" fmla="*/ 507069 h 5980768"/>
              <a:gd name="connsiteX1622" fmla="*/ 6311138 w 9467172"/>
              <a:gd name="connsiteY1622" fmla="*/ 507915 h 5980768"/>
              <a:gd name="connsiteX1623" fmla="*/ 6311646 w 9467172"/>
              <a:gd name="connsiteY1623" fmla="*/ 141478 h 5980768"/>
              <a:gd name="connsiteX1624" fmla="*/ 6311816 w 9467172"/>
              <a:gd name="connsiteY1624" fmla="*/ 18627 h 5980768"/>
              <a:gd name="connsiteX1625" fmla="*/ 6756485 w 9467172"/>
              <a:gd name="connsiteY1625" fmla="*/ 16764 h 5980768"/>
              <a:gd name="connsiteX1626" fmla="*/ 6756485 w 9467172"/>
              <a:gd name="connsiteY1626" fmla="*/ 110405 h 5980768"/>
              <a:gd name="connsiteX1627" fmla="*/ 6306058 w 9467172"/>
              <a:gd name="connsiteY1627" fmla="*/ 132842 h 5980768"/>
              <a:gd name="connsiteX1628" fmla="*/ 6305551 w 9467172"/>
              <a:gd name="connsiteY1628" fmla="*/ 508000 h 5980768"/>
              <a:gd name="connsiteX1629" fmla="*/ 6084401 w 9467172"/>
              <a:gd name="connsiteY1629" fmla="*/ 508847 h 5980768"/>
              <a:gd name="connsiteX1630" fmla="*/ 5861135 w 9467172"/>
              <a:gd name="connsiteY1630" fmla="*/ 509693 h 5980768"/>
              <a:gd name="connsiteX1631" fmla="*/ 5861727 w 9467172"/>
              <a:gd name="connsiteY1631" fmla="*/ 141393 h 5980768"/>
              <a:gd name="connsiteX1632" fmla="*/ 5861897 w 9467172"/>
              <a:gd name="connsiteY1632" fmla="*/ 20659 h 5980768"/>
              <a:gd name="connsiteX1633" fmla="*/ 6306312 w 9467172"/>
              <a:gd name="connsiteY1633" fmla="*/ 18796 h 5980768"/>
              <a:gd name="connsiteX1634" fmla="*/ 6306143 w 9467172"/>
              <a:gd name="connsiteY1634" fmla="*/ 132927 h 5980768"/>
              <a:gd name="connsiteX1635" fmla="*/ 5855970 w 9467172"/>
              <a:gd name="connsiteY1635" fmla="*/ 132249 h 5980768"/>
              <a:gd name="connsiteX1636" fmla="*/ 5855377 w 9467172"/>
              <a:gd name="connsiteY1636" fmla="*/ 509693 h 5980768"/>
              <a:gd name="connsiteX1637" fmla="*/ 5634313 w 9467172"/>
              <a:gd name="connsiteY1637" fmla="*/ 510540 h 5980768"/>
              <a:gd name="connsiteX1638" fmla="*/ 5411216 w 9467172"/>
              <a:gd name="connsiteY1638" fmla="*/ 511387 h 5980768"/>
              <a:gd name="connsiteX1639" fmla="*/ 5411809 w 9467172"/>
              <a:gd name="connsiteY1639" fmla="*/ 143256 h 5980768"/>
              <a:gd name="connsiteX1640" fmla="*/ 5411978 w 9467172"/>
              <a:gd name="connsiteY1640" fmla="*/ 22437 h 5980768"/>
              <a:gd name="connsiteX1641" fmla="*/ 5856055 w 9467172"/>
              <a:gd name="connsiteY1641" fmla="*/ 20574 h 5980768"/>
              <a:gd name="connsiteX1642" fmla="*/ 5855885 w 9467172"/>
              <a:gd name="connsiteY1642" fmla="*/ 132249 h 5980768"/>
              <a:gd name="connsiteX1643" fmla="*/ 5406051 w 9467172"/>
              <a:gd name="connsiteY1643" fmla="*/ 134112 h 5980768"/>
              <a:gd name="connsiteX1644" fmla="*/ 5405374 w 9467172"/>
              <a:gd name="connsiteY1644" fmla="*/ 511387 h 5980768"/>
              <a:gd name="connsiteX1645" fmla="*/ 5184479 w 9467172"/>
              <a:gd name="connsiteY1645" fmla="*/ 512233 h 5980768"/>
              <a:gd name="connsiteX1646" fmla="*/ 4961551 w 9467172"/>
              <a:gd name="connsiteY1646" fmla="*/ 513080 h 5980768"/>
              <a:gd name="connsiteX1647" fmla="*/ 4962229 w 9467172"/>
              <a:gd name="connsiteY1647" fmla="*/ 147405 h 5980768"/>
              <a:gd name="connsiteX1648" fmla="*/ 4962483 w 9467172"/>
              <a:gd name="connsiteY1648" fmla="*/ 24299 h 5980768"/>
              <a:gd name="connsiteX1649" fmla="*/ 5406221 w 9467172"/>
              <a:gd name="connsiteY1649" fmla="*/ 22437 h 5980768"/>
              <a:gd name="connsiteX1650" fmla="*/ 5406051 w 9467172"/>
              <a:gd name="connsiteY1650" fmla="*/ 134112 h 5980768"/>
              <a:gd name="connsiteX1651" fmla="*/ 4956302 w 9467172"/>
              <a:gd name="connsiteY1651" fmla="*/ 138515 h 5980768"/>
              <a:gd name="connsiteX1652" fmla="*/ 4955625 w 9467172"/>
              <a:gd name="connsiteY1652" fmla="*/ 513080 h 5980768"/>
              <a:gd name="connsiteX1653" fmla="*/ 4734899 w 9467172"/>
              <a:gd name="connsiteY1653" fmla="*/ 513927 h 5980768"/>
              <a:gd name="connsiteX1654" fmla="*/ 4512141 w 9467172"/>
              <a:gd name="connsiteY1654" fmla="*/ 514773 h 5980768"/>
              <a:gd name="connsiteX1655" fmla="*/ 4512903 w 9467172"/>
              <a:gd name="connsiteY1655" fmla="*/ 142663 h 5980768"/>
              <a:gd name="connsiteX1656" fmla="*/ 4513157 w 9467172"/>
              <a:gd name="connsiteY1656" fmla="*/ 26162 h 5980768"/>
              <a:gd name="connsiteX1657" fmla="*/ 4956641 w 9467172"/>
              <a:gd name="connsiteY1657" fmla="*/ 24299 h 5980768"/>
              <a:gd name="connsiteX1658" fmla="*/ 4956387 w 9467172"/>
              <a:gd name="connsiteY1658" fmla="*/ 138430 h 5980768"/>
              <a:gd name="connsiteX1659" fmla="*/ 4506807 w 9467172"/>
              <a:gd name="connsiteY1659" fmla="*/ 132673 h 5980768"/>
              <a:gd name="connsiteX1660" fmla="*/ 4506045 w 9467172"/>
              <a:gd name="connsiteY1660" fmla="*/ 514858 h 5980768"/>
              <a:gd name="connsiteX1661" fmla="*/ 4285404 w 9467172"/>
              <a:gd name="connsiteY1661" fmla="*/ 515705 h 5980768"/>
              <a:gd name="connsiteX1662" fmla="*/ 4062815 w 9467172"/>
              <a:gd name="connsiteY1662" fmla="*/ 516551 h 5980768"/>
              <a:gd name="connsiteX1663" fmla="*/ 4063661 w 9467172"/>
              <a:gd name="connsiteY1663" fmla="*/ 150029 h 5980768"/>
              <a:gd name="connsiteX1664" fmla="*/ 4063915 w 9467172"/>
              <a:gd name="connsiteY1664" fmla="*/ 28109 h 5980768"/>
              <a:gd name="connsiteX1665" fmla="*/ 4507061 w 9467172"/>
              <a:gd name="connsiteY1665" fmla="*/ 26247 h 5980768"/>
              <a:gd name="connsiteX1666" fmla="*/ 4506807 w 9467172"/>
              <a:gd name="connsiteY1666" fmla="*/ 132673 h 5980768"/>
              <a:gd name="connsiteX1667" fmla="*/ 4057396 w 9467172"/>
              <a:gd name="connsiteY1667" fmla="*/ 140716 h 5980768"/>
              <a:gd name="connsiteX1668" fmla="*/ 4056549 w 9467172"/>
              <a:gd name="connsiteY1668" fmla="*/ 516551 h 5980768"/>
              <a:gd name="connsiteX1669" fmla="*/ 3836077 w 9467172"/>
              <a:gd name="connsiteY1669" fmla="*/ 517398 h 5980768"/>
              <a:gd name="connsiteX1670" fmla="*/ 3613573 w 9467172"/>
              <a:gd name="connsiteY1670" fmla="*/ 518245 h 5980768"/>
              <a:gd name="connsiteX1671" fmla="*/ 3614505 w 9467172"/>
              <a:gd name="connsiteY1671" fmla="*/ 147151 h 5980768"/>
              <a:gd name="connsiteX1672" fmla="*/ 3614759 w 9467172"/>
              <a:gd name="connsiteY1672" fmla="*/ 29972 h 5980768"/>
              <a:gd name="connsiteX1673" fmla="*/ 4057565 w 9467172"/>
              <a:gd name="connsiteY1673" fmla="*/ 28109 h 5980768"/>
              <a:gd name="connsiteX1674" fmla="*/ 4057311 w 9467172"/>
              <a:gd name="connsiteY1674" fmla="*/ 140716 h 5980768"/>
              <a:gd name="connsiteX1675" fmla="*/ 3608324 w 9467172"/>
              <a:gd name="connsiteY1675" fmla="*/ 136991 h 5980768"/>
              <a:gd name="connsiteX1676" fmla="*/ 3607393 w 9467172"/>
              <a:gd name="connsiteY1676" fmla="*/ 518245 h 5980768"/>
              <a:gd name="connsiteX1677" fmla="*/ 3387090 w 9467172"/>
              <a:gd name="connsiteY1677" fmla="*/ 519091 h 5980768"/>
              <a:gd name="connsiteX1678" fmla="*/ 3164756 w 9467172"/>
              <a:gd name="connsiteY1678" fmla="*/ 519938 h 5980768"/>
              <a:gd name="connsiteX1679" fmla="*/ 3165687 w 9467172"/>
              <a:gd name="connsiteY1679" fmla="*/ 144611 h 5980768"/>
              <a:gd name="connsiteX1680" fmla="*/ 3165940 w 9467172"/>
              <a:gd name="connsiteY1680" fmla="*/ 31835 h 5980768"/>
              <a:gd name="connsiteX1681" fmla="*/ 3608493 w 9467172"/>
              <a:gd name="connsiteY1681" fmla="*/ 29972 h 5980768"/>
              <a:gd name="connsiteX1682" fmla="*/ 3608240 w 9467172"/>
              <a:gd name="connsiteY1682" fmla="*/ 136991 h 5980768"/>
              <a:gd name="connsiteX1683" fmla="*/ 3159337 w 9467172"/>
              <a:gd name="connsiteY1683" fmla="*/ 133604 h 5980768"/>
              <a:gd name="connsiteX1684" fmla="*/ 3158321 w 9467172"/>
              <a:gd name="connsiteY1684" fmla="*/ 519853 h 5980768"/>
              <a:gd name="connsiteX1685" fmla="*/ 2938187 w 9467172"/>
              <a:gd name="connsiteY1685" fmla="*/ 520700 h 5980768"/>
              <a:gd name="connsiteX1686" fmla="*/ 2716022 w 9467172"/>
              <a:gd name="connsiteY1686" fmla="*/ 521547 h 5980768"/>
              <a:gd name="connsiteX1687" fmla="*/ 2717038 w 9467172"/>
              <a:gd name="connsiteY1687" fmla="*/ 142494 h 5980768"/>
              <a:gd name="connsiteX1688" fmla="*/ 2717377 w 9467172"/>
              <a:gd name="connsiteY1688" fmla="*/ 33613 h 5980768"/>
              <a:gd name="connsiteX1689" fmla="*/ 3159590 w 9467172"/>
              <a:gd name="connsiteY1689" fmla="*/ 31750 h 5980768"/>
              <a:gd name="connsiteX1690" fmla="*/ 3159337 w 9467172"/>
              <a:gd name="connsiteY1690" fmla="*/ 133604 h 5980768"/>
              <a:gd name="connsiteX1691" fmla="*/ 2710603 w 9467172"/>
              <a:gd name="connsiteY1691" fmla="*/ 130810 h 5980768"/>
              <a:gd name="connsiteX1692" fmla="*/ 2709503 w 9467172"/>
              <a:gd name="connsiteY1692" fmla="*/ 521547 h 5980768"/>
              <a:gd name="connsiteX1693" fmla="*/ 2489454 w 9467172"/>
              <a:gd name="connsiteY1693" fmla="*/ 522393 h 5980768"/>
              <a:gd name="connsiteX1694" fmla="*/ 2267458 w 9467172"/>
              <a:gd name="connsiteY1694" fmla="*/ 523240 h 5980768"/>
              <a:gd name="connsiteX1695" fmla="*/ 2268559 w 9467172"/>
              <a:gd name="connsiteY1695" fmla="*/ 146812 h 5980768"/>
              <a:gd name="connsiteX1696" fmla="*/ 2268898 w 9467172"/>
              <a:gd name="connsiteY1696" fmla="*/ 35475 h 5980768"/>
              <a:gd name="connsiteX1697" fmla="*/ 2710857 w 9467172"/>
              <a:gd name="connsiteY1697" fmla="*/ 33613 h 5980768"/>
              <a:gd name="connsiteX1698" fmla="*/ 2710603 w 9467172"/>
              <a:gd name="connsiteY1698" fmla="*/ 130810 h 5980768"/>
              <a:gd name="connsiteX1699" fmla="*/ 2261955 w 9467172"/>
              <a:gd name="connsiteY1699" fmla="*/ 149691 h 5980768"/>
              <a:gd name="connsiteX1700" fmla="*/ 2260854 w 9467172"/>
              <a:gd name="connsiteY1700" fmla="*/ 523325 h 5980768"/>
              <a:gd name="connsiteX1701" fmla="*/ 2040974 w 9467172"/>
              <a:gd name="connsiteY1701" fmla="*/ 524171 h 5980768"/>
              <a:gd name="connsiteX1702" fmla="*/ 1819148 w 9467172"/>
              <a:gd name="connsiteY1702" fmla="*/ 525018 h 5980768"/>
              <a:gd name="connsiteX1703" fmla="*/ 1820333 w 9467172"/>
              <a:gd name="connsiteY1703" fmla="*/ 145203 h 5980768"/>
              <a:gd name="connsiteX1704" fmla="*/ 1820672 w 9467172"/>
              <a:gd name="connsiteY1704" fmla="*/ 37423 h 5980768"/>
              <a:gd name="connsiteX1705" fmla="*/ 2262293 w 9467172"/>
              <a:gd name="connsiteY1705" fmla="*/ 35560 h 5980768"/>
              <a:gd name="connsiteX1706" fmla="*/ 2261955 w 9467172"/>
              <a:gd name="connsiteY1706" fmla="*/ 149691 h 5980768"/>
              <a:gd name="connsiteX1707" fmla="*/ 1813645 w 9467172"/>
              <a:gd name="connsiteY1707" fmla="*/ 148167 h 5980768"/>
              <a:gd name="connsiteX1708" fmla="*/ 1812459 w 9467172"/>
              <a:gd name="connsiteY1708" fmla="*/ 525018 h 5980768"/>
              <a:gd name="connsiteX1709" fmla="*/ 1592749 w 9467172"/>
              <a:gd name="connsiteY1709" fmla="*/ 525865 h 5980768"/>
              <a:gd name="connsiteX1710" fmla="*/ 1371092 w 9467172"/>
              <a:gd name="connsiteY1710" fmla="*/ 526711 h 5980768"/>
              <a:gd name="connsiteX1711" fmla="*/ 1372362 w 9467172"/>
              <a:gd name="connsiteY1711" fmla="*/ 148759 h 5980768"/>
              <a:gd name="connsiteX1712" fmla="*/ 1372701 w 9467172"/>
              <a:gd name="connsiteY1712" fmla="*/ 39201 h 5980768"/>
              <a:gd name="connsiteX1713" fmla="*/ 1813983 w 9467172"/>
              <a:gd name="connsiteY1713" fmla="*/ 37338 h 5980768"/>
              <a:gd name="connsiteX1714" fmla="*/ 1813645 w 9467172"/>
              <a:gd name="connsiteY1714" fmla="*/ 148082 h 5980768"/>
              <a:gd name="connsiteX1715" fmla="*/ 1365419 w 9467172"/>
              <a:gd name="connsiteY1715" fmla="*/ 151723 h 5980768"/>
              <a:gd name="connsiteX1716" fmla="*/ 1364149 w 9467172"/>
              <a:gd name="connsiteY1716" fmla="*/ 526711 h 5980768"/>
              <a:gd name="connsiteX1717" fmla="*/ 1144524 w 9467172"/>
              <a:gd name="connsiteY1717" fmla="*/ 527558 h 5980768"/>
              <a:gd name="connsiteX1718" fmla="*/ 923036 w 9467172"/>
              <a:gd name="connsiteY1718" fmla="*/ 528405 h 5980768"/>
              <a:gd name="connsiteX1719" fmla="*/ 924306 w 9467172"/>
              <a:gd name="connsiteY1719" fmla="*/ 151299 h 5980768"/>
              <a:gd name="connsiteX1720" fmla="*/ 924645 w 9467172"/>
              <a:gd name="connsiteY1720" fmla="*/ 41148 h 5980768"/>
              <a:gd name="connsiteX1721" fmla="*/ 1365589 w 9467172"/>
              <a:gd name="connsiteY1721" fmla="*/ 39285 h 5980768"/>
              <a:gd name="connsiteX1722" fmla="*/ 1365250 w 9467172"/>
              <a:gd name="connsiteY1722" fmla="*/ 151723 h 5980768"/>
              <a:gd name="connsiteX1723" fmla="*/ 917448 w 9467172"/>
              <a:gd name="connsiteY1723" fmla="*/ 154178 h 5980768"/>
              <a:gd name="connsiteX1724" fmla="*/ 916178 w 9467172"/>
              <a:gd name="connsiteY1724" fmla="*/ 528405 h 5980768"/>
              <a:gd name="connsiteX1725" fmla="*/ 696722 w 9467172"/>
              <a:gd name="connsiteY1725" fmla="*/ 529251 h 5980768"/>
              <a:gd name="connsiteX1726" fmla="*/ 475403 w 9467172"/>
              <a:gd name="connsiteY1726" fmla="*/ 530098 h 5980768"/>
              <a:gd name="connsiteX1727" fmla="*/ 476758 w 9467172"/>
              <a:gd name="connsiteY1727" fmla="*/ 152739 h 5980768"/>
              <a:gd name="connsiteX1728" fmla="*/ 477181 w 9467172"/>
              <a:gd name="connsiteY1728" fmla="*/ 42926 h 5980768"/>
              <a:gd name="connsiteX1729" fmla="*/ 917871 w 9467172"/>
              <a:gd name="connsiteY1729" fmla="*/ 41063 h 5980768"/>
              <a:gd name="connsiteX1730" fmla="*/ 917448 w 9467172"/>
              <a:gd name="connsiteY1730" fmla="*/ 154178 h 5980768"/>
              <a:gd name="connsiteX1731" fmla="*/ 29633 w 9467172"/>
              <a:gd name="connsiteY1731" fmla="*/ 44789 h 5980768"/>
              <a:gd name="connsiteX1732" fmla="*/ 469985 w 9467172"/>
              <a:gd name="connsiteY1732" fmla="*/ 42926 h 5980768"/>
              <a:gd name="connsiteX1733" fmla="*/ 469561 w 9467172"/>
              <a:gd name="connsiteY1733" fmla="*/ 155702 h 5980768"/>
              <a:gd name="connsiteX1734" fmla="*/ 468207 w 9467172"/>
              <a:gd name="connsiteY1734" fmla="*/ 530098 h 5980768"/>
              <a:gd name="connsiteX1735" fmla="*/ 248920 w 9467172"/>
              <a:gd name="connsiteY1735" fmla="*/ 530945 h 5980768"/>
              <a:gd name="connsiteX1736" fmla="*/ 27771 w 9467172"/>
              <a:gd name="connsiteY1736" fmla="*/ 531791 h 5980768"/>
              <a:gd name="connsiteX1737" fmla="*/ 29633 w 9467172"/>
              <a:gd name="connsiteY1737" fmla="*/ 44789 h 5980768"/>
              <a:gd name="connsiteX1738" fmla="*/ 27771 w 9467172"/>
              <a:gd name="connsiteY1738" fmla="*/ 538480 h 5980768"/>
              <a:gd name="connsiteX1739" fmla="*/ 248920 w 9467172"/>
              <a:gd name="connsiteY1739" fmla="*/ 537633 h 5980768"/>
              <a:gd name="connsiteX1740" fmla="*/ 468207 w 9467172"/>
              <a:gd name="connsiteY1740" fmla="*/ 536787 h 5980768"/>
              <a:gd name="connsiteX1741" fmla="*/ 467445 w 9467172"/>
              <a:gd name="connsiteY1741" fmla="*/ 754888 h 5980768"/>
              <a:gd name="connsiteX1742" fmla="*/ 466429 w 9467172"/>
              <a:gd name="connsiteY1742" fmla="*/ 1024128 h 5980768"/>
              <a:gd name="connsiteX1743" fmla="*/ 25908 w 9467172"/>
              <a:gd name="connsiteY1743" fmla="*/ 1025737 h 5980768"/>
              <a:gd name="connsiteX1744" fmla="*/ 27771 w 9467172"/>
              <a:gd name="connsiteY1744" fmla="*/ 538565 h 5980768"/>
              <a:gd name="connsiteX1745" fmla="*/ 24045 w 9467172"/>
              <a:gd name="connsiteY1745" fmla="*/ 1519767 h 5980768"/>
              <a:gd name="connsiteX1746" fmla="*/ 25908 w 9467172"/>
              <a:gd name="connsiteY1746" fmla="*/ 1032425 h 5980768"/>
              <a:gd name="connsiteX1747" fmla="*/ 466429 w 9467172"/>
              <a:gd name="connsiteY1747" fmla="*/ 1030817 h 5980768"/>
              <a:gd name="connsiteX1748" fmla="*/ 464650 w 9467172"/>
              <a:gd name="connsiteY1748" fmla="*/ 1518328 h 5980768"/>
              <a:gd name="connsiteX1749" fmla="*/ 245279 w 9467172"/>
              <a:gd name="connsiteY1749" fmla="*/ 1519089 h 5980768"/>
              <a:gd name="connsiteX1750" fmla="*/ 24045 w 9467172"/>
              <a:gd name="connsiteY1750" fmla="*/ 1519851 h 5980768"/>
              <a:gd name="connsiteX1751" fmla="*/ 24045 w 9467172"/>
              <a:gd name="connsiteY1751" fmla="*/ 1526455 h 5980768"/>
              <a:gd name="connsiteX1752" fmla="*/ 245279 w 9467172"/>
              <a:gd name="connsiteY1752" fmla="*/ 1525693 h 5980768"/>
              <a:gd name="connsiteX1753" fmla="*/ 464650 w 9467172"/>
              <a:gd name="connsiteY1753" fmla="*/ 1524932 h 5980768"/>
              <a:gd name="connsiteX1754" fmla="*/ 463127 w 9467172"/>
              <a:gd name="connsiteY1754" fmla="*/ 1935396 h 5980768"/>
              <a:gd name="connsiteX1755" fmla="*/ 462873 w 9467172"/>
              <a:gd name="connsiteY1755" fmla="*/ 2012611 h 5980768"/>
              <a:gd name="connsiteX1756" fmla="*/ 243417 w 9467172"/>
              <a:gd name="connsiteY1756" fmla="*/ 2013289 h 5980768"/>
              <a:gd name="connsiteX1757" fmla="*/ 22183 w 9467172"/>
              <a:gd name="connsiteY1757" fmla="*/ 2013966 h 5980768"/>
              <a:gd name="connsiteX1758" fmla="*/ 24045 w 9467172"/>
              <a:gd name="connsiteY1758" fmla="*/ 1526455 h 5980768"/>
              <a:gd name="connsiteX1759" fmla="*/ 22183 w 9467172"/>
              <a:gd name="connsiteY1759" fmla="*/ 2020655 h 5980768"/>
              <a:gd name="connsiteX1760" fmla="*/ 243417 w 9467172"/>
              <a:gd name="connsiteY1760" fmla="*/ 2019978 h 5980768"/>
              <a:gd name="connsiteX1761" fmla="*/ 462873 w 9467172"/>
              <a:gd name="connsiteY1761" fmla="*/ 2019300 h 5980768"/>
              <a:gd name="connsiteX1762" fmla="*/ 461095 w 9467172"/>
              <a:gd name="connsiteY1762" fmla="*/ 2507234 h 5980768"/>
              <a:gd name="connsiteX1763" fmla="*/ 241638 w 9467172"/>
              <a:gd name="connsiteY1763" fmla="*/ 2507827 h 5980768"/>
              <a:gd name="connsiteX1764" fmla="*/ 20320 w 9467172"/>
              <a:gd name="connsiteY1764" fmla="*/ 2508420 h 5980768"/>
              <a:gd name="connsiteX1765" fmla="*/ 22183 w 9467172"/>
              <a:gd name="connsiteY1765" fmla="*/ 2020655 h 5980768"/>
              <a:gd name="connsiteX1766" fmla="*/ 20320 w 9467172"/>
              <a:gd name="connsiteY1766" fmla="*/ 2515108 h 5980768"/>
              <a:gd name="connsiteX1767" fmla="*/ 461095 w 9467172"/>
              <a:gd name="connsiteY1767" fmla="*/ 2513838 h 5980768"/>
              <a:gd name="connsiteX1768" fmla="*/ 459317 w 9467172"/>
              <a:gd name="connsiteY1768" fmla="*/ 3001942 h 5980768"/>
              <a:gd name="connsiteX1769" fmla="*/ 239776 w 9467172"/>
              <a:gd name="connsiteY1769" fmla="*/ 3002534 h 5980768"/>
              <a:gd name="connsiteX1770" fmla="*/ 18457 w 9467172"/>
              <a:gd name="connsiteY1770" fmla="*/ 3003127 h 5980768"/>
              <a:gd name="connsiteX1771" fmla="*/ 20320 w 9467172"/>
              <a:gd name="connsiteY1771" fmla="*/ 2515193 h 5980768"/>
              <a:gd name="connsiteX1772" fmla="*/ 16595 w 9467172"/>
              <a:gd name="connsiteY1772" fmla="*/ 3497834 h 5980768"/>
              <a:gd name="connsiteX1773" fmla="*/ 18457 w 9467172"/>
              <a:gd name="connsiteY1773" fmla="*/ 3009731 h 5980768"/>
              <a:gd name="connsiteX1774" fmla="*/ 459317 w 9467172"/>
              <a:gd name="connsiteY1774" fmla="*/ 3008546 h 5980768"/>
              <a:gd name="connsiteX1775" fmla="*/ 458470 w 9467172"/>
              <a:gd name="connsiteY1775" fmla="*/ 3252640 h 5980768"/>
              <a:gd name="connsiteX1776" fmla="*/ 457623 w 9467172"/>
              <a:gd name="connsiteY1776" fmla="*/ 3496818 h 5980768"/>
              <a:gd name="connsiteX1777" fmla="*/ 238083 w 9467172"/>
              <a:gd name="connsiteY1777" fmla="*/ 3497326 h 5980768"/>
              <a:gd name="connsiteX1778" fmla="*/ 16679 w 9467172"/>
              <a:gd name="connsiteY1778" fmla="*/ 3497834 h 5980768"/>
              <a:gd name="connsiteX1779" fmla="*/ 14732 w 9467172"/>
              <a:gd name="connsiteY1779" fmla="*/ 3992880 h 5980768"/>
              <a:gd name="connsiteX1780" fmla="*/ 16595 w 9467172"/>
              <a:gd name="connsiteY1780" fmla="*/ 3504608 h 5980768"/>
              <a:gd name="connsiteX1781" fmla="*/ 237998 w 9467172"/>
              <a:gd name="connsiteY1781" fmla="*/ 3504015 h 5980768"/>
              <a:gd name="connsiteX1782" fmla="*/ 457538 w 9467172"/>
              <a:gd name="connsiteY1782" fmla="*/ 3503507 h 5980768"/>
              <a:gd name="connsiteX1783" fmla="*/ 456269 w 9467172"/>
              <a:gd name="connsiteY1783" fmla="*/ 3860800 h 5980768"/>
              <a:gd name="connsiteX1784" fmla="*/ 455761 w 9467172"/>
              <a:gd name="connsiteY1784" fmla="*/ 3991949 h 5980768"/>
              <a:gd name="connsiteX1785" fmla="*/ 236220 w 9467172"/>
              <a:gd name="connsiteY1785" fmla="*/ 3992457 h 5980768"/>
              <a:gd name="connsiteX1786" fmla="*/ 14817 w 9467172"/>
              <a:gd name="connsiteY1786" fmla="*/ 3992965 h 5980768"/>
              <a:gd name="connsiteX1787" fmla="*/ 236135 w 9467172"/>
              <a:gd name="connsiteY1787" fmla="*/ 3999061 h 5980768"/>
              <a:gd name="connsiteX1788" fmla="*/ 455761 w 9467172"/>
              <a:gd name="connsiteY1788" fmla="*/ 3998553 h 5980768"/>
              <a:gd name="connsiteX1789" fmla="*/ 454999 w 9467172"/>
              <a:gd name="connsiteY1789" fmla="*/ 4204801 h 5980768"/>
              <a:gd name="connsiteX1790" fmla="*/ 453983 w 9467172"/>
              <a:gd name="connsiteY1790" fmla="*/ 4487249 h 5980768"/>
              <a:gd name="connsiteX1791" fmla="*/ 339090 w 9467172"/>
              <a:gd name="connsiteY1791" fmla="*/ 4487503 h 5980768"/>
              <a:gd name="connsiteX1792" fmla="*/ 12869 w 9467172"/>
              <a:gd name="connsiteY1792" fmla="*/ 4488096 h 5980768"/>
              <a:gd name="connsiteX1793" fmla="*/ 14732 w 9467172"/>
              <a:gd name="connsiteY1793" fmla="*/ 3999569 h 5980768"/>
              <a:gd name="connsiteX1794" fmla="*/ 236135 w 9467172"/>
              <a:gd name="connsiteY1794" fmla="*/ 3999061 h 5980768"/>
              <a:gd name="connsiteX1795" fmla="*/ 11007 w 9467172"/>
              <a:gd name="connsiteY1795" fmla="*/ 4983481 h 5980768"/>
              <a:gd name="connsiteX1796" fmla="*/ 12869 w 9467172"/>
              <a:gd name="connsiteY1796" fmla="*/ 4494784 h 5980768"/>
              <a:gd name="connsiteX1797" fmla="*/ 129201 w 9467172"/>
              <a:gd name="connsiteY1797" fmla="*/ 4494531 h 5980768"/>
              <a:gd name="connsiteX1798" fmla="*/ 453983 w 9467172"/>
              <a:gd name="connsiteY1798" fmla="*/ 4493853 h 5980768"/>
              <a:gd name="connsiteX1799" fmla="*/ 452204 w 9467172"/>
              <a:gd name="connsiteY1799" fmla="*/ 4982718 h 5980768"/>
              <a:gd name="connsiteX1800" fmla="*/ 232579 w 9467172"/>
              <a:gd name="connsiteY1800" fmla="*/ 4983057 h 5980768"/>
              <a:gd name="connsiteX1801" fmla="*/ 11091 w 9467172"/>
              <a:gd name="connsiteY1801" fmla="*/ 4983396 h 5980768"/>
              <a:gd name="connsiteX1802" fmla="*/ 10922 w 9467172"/>
              <a:gd name="connsiteY1802" fmla="*/ 4990084 h 5980768"/>
              <a:gd name="connsiteX1803" fmla="*/ 232410 w 9467172"/>
              <a:gd name="connsiteY1803" fmla="*/ 4989661 h 5980768"/>
              <a:gd name="connsiteX1804" fmla="*/ 452035 w 9467172"/>
              <a:gd name="connsiteY1804" fmla="*/ 4989238 h 5980768"/>
              <a:gd name="connsiteX1805" fmla="*/ 450765 w 9467172"/>
              <a:gd name="connsiteY1805" fmla="*/ 5341282 h 5980768"/>
              <a:gd name="connsiteX1806" fmla="*/ 450257 w 9467172"/>
              <a:gd name="connsiteY1806" fmla="*/ 5478273 h 5980768"/>
              <a:gd name="connsiteX1807" fmla="*/ 230547 w 9467172"/>
              <a:gd name="connsiteY1807" fmla="*/ 5478611 h 5980768"/>
              <a:gd name="connsiteX1808" fmla="*/ 8975 w 9467172"/>
              <a:gd name="connsiteY1808" fmla="*/ 5478950 h 5980768"/>
              <a:gd name="connsiteX1809" fmla="*/ 10837 w 9467172"/>
              <a:gd name="connsiteY1809" fmla="*/ 4990084 h 5980768"/>
              <a:gd name="connsiteX1810" fmla="*/ 9059 w 9467172"/>
              <a:gd name="connsiteY1810" fmla="*/ 5485723 h 5980768"/>
              <a:gd name="connsiteX1811" fmla="*/ 230632 w 9467172"/>
              <a:gd name="connsiteY1811" fmla="*/ 5485384 h 5980768"/>
              <a:gd name="connsiteX1812" fmla="*/ 450342 w 9467172"/>
              <a:gd name="connsiteY1812" fmla="*/ 5485046 h 5980768"/>
              <a:gd name="connsiteX1813" fmla="*/ 449834 w 9467172"/>
              <a:gd name="connsiteY1813" fmla="*/ 5620767 h 5980768"/>
              <a:gd name="connsiteX1814" fmla="*/ 448564 w 9467172"/>
              <a:gd name="connsiteY1814" fmla="*/ 5974250 h 5980768"/>
              <a:gd name="connsiteX1815" fmla="*/ 7196 w 9467172"/>
              <a:gd name="connsiteY1815" fmla="*/ 5974758 h 5980768"/>
              <a:gd name="connsiteX1816" fmla="*/ 9059 w 9467172"/>
              <a:gd name="connsiteY1816" fmla="*/ 5485723 h 5980768"/>
              <a:gd name="connsiteX1817" fmla="*/ 456946 w 9467172"/>
              <a:gd name="connsiteY1817" fmla="*/ 5622968 h 5980768"/>
              <a:gd name="connsiteX1818" fmla="*/ 457454 w 9467172"/>
              <a:gd name="connsiteY1818" fmla="*/ 5484961 h 5980768"/>
              <a:gd name="connsiteX1819" fmla="*/ 679196 w 9467172"/>
              <a:gd name="connsiteY1819" fmla="*/ 5484623 h 5980768"/>
              <a:gd name="connsiteX1820" fmla="*/ 899075 w 9467172"/>
              <a:gd name="connsiteY1820" fmla="*/ 5484284 h 5980768"/>
              <a:gd name="connsiteX1821" fmla="*/ 898567 w 9467172"/>
              <a:gd name="connsiteY1821" fmla="*/ 5621021 h 5980768"/>
              <a:gd name="connsiteX1822" fmla="*/ 897382 w 9467172"/>
              <a:gd name="connsiteY1822" fmla="*/ 5973657 h 5980768"/>
              <a:gd name="connsiteX1823" fmla="*/ 455676 w 9467172"/>
              <a:gd name="connsiteY1823" fmla="*/ 5974165 h 5980768"/>
              <a:gd name="connsiteX1824" fmla="*/ 456946 w 9467172"/>
              <a:gd name="connsiteY1824" fmla="*/ 5622883 h 5980768"/>
              <a:gd name="connsiteX1825" fmla="*/ 905595 w 9467172"/>
              <a:gd name="connsiteY1825" fmla="*/ 5623222 h 5980768"/>
              <a:gd name="connsiteX1826" fmla="*/ 906103 w 9467172"/>
              <a:gd name="connsiteY1826" fmla="*/ 5484284 h 5980768"/>
              <a:gd name="connsiteX1827" fmla="*/ 1128014 w 9467172"/>
              <a:gd name="connsiteY1827" fmla="*/ 5483945 h 5980768"/>
              <a:gd name="connsiteX1828" fmla="*/ 1347978 w 9467172"/>
              <a:gd name="connsiteY1828" fmla="*/ 5483607 h 5980768"/>
              <a:gd name="connsiteX1829" fmla="*/ 1347555 w 9467172"/>
              <a:gd name="connsiteY1829" fmla="*/ 5621105 h 5980768"/>
              <a:gd name="connsiteX1830" fmla="*/ 1346369 w 9467172"/>
              <a:gd name="connsiteY1830" fmla="*/ 5973149 h 5980768"/>
              <a:gd name="connsiteX1831" fmla="*/ 904409 w 9467172"/>
              <a:gd name="connsiteY1831" fmla="*/ 5973657 h 5980768"/>
              <a:gd name="connsiteX1832" fmla="*/ 905595 w 9467172"/>
              <a:gd name="connsiteY1832" fmla="*/ 5623222 h 5980768"/>
              <a:gd name="connsiteX1833" fmla="*/ 1354413 w 9467172"/>
              <a:gd name="connsiteY1833" fmla="*/ 5623222 h 5980768"/>
              <a:gd name="connsiteX1834" fmla="*/ 1354836 w 9467172"/>
              <a:gd name="connsiteY1834" fmla="*/ 5483522 h 5980768"/>
              <a:gd name="connsiteX1835" fmla="*/ 1576917 w 9467172"/>
              <a:gd name="connsiteY1835" fmla="*/ 5483183 h 5980768"/>
              <a:gd name="connsiteX1836" fmla="*/ 1797050 w 9467172"/>
              <a:gd name="connsiteY1836" fmla="*/ 5482844 h 5980768"/>
              <a:gd name="connsiteX1837" fmla="*/ 1796627 w 9467172"/>
              <a:gd name="connsiteY1837" fmla="*/ 5615348 h 5980768"/>
              <a:gd name="connsiteX1838" fmla="*/ 1795526 w 9467172"/>
              <a:gd name="connsiteY1838" fmla="*/ 5972557 h 5980768"/>
              <a:gd name="connsiteX1839" fmla="*/ 1353227 w 9467172"/>
              <a:gd name="connsiteY1839" fmla="*/ 5973065 h 5980768"/>
              <a:gd name="connsiteX1840" fmla="*/ 1354413 w 9467172"/>
              <a:gd name="connsiteY1840" fmla="*/ 5623137 h 5980768"/>
              <a:gd name="connsiteX1841" fmla="*/ 1803400 w 9467172"/>
              <a:gd name="connsiteY1841" fmla="*/ 5617718 h 5980768"/>
              <a:gd name="connsiteX1842" fmla="*/ 1803823 w 9467172"/>
              <a:gd name="connsiteY1842" fmla="*/ 5482844 h 5980768"/>
              <a:gd name="connsiteX1843" fmla="*/ 2026073 w 9467172"/>
              <a:gd name="connsiteY1843" fmla="*/ 5482506 h 5980768"/>
              <a:gd name="connsiteX1844" fmla="*/ 2246376 w 9467172"/>
              <a:gd name="connsiteY1844" fmla="*/ 5482167 h 5980768"/>
              <a:gd name="connsiteX1845" fmla="*/ 2245953 w 9467172"/>
              <a:gd name="connsiteY1845" fmla="*/ 5617549 h 5980768"/>
              <a:gd name="connsiteX1846" fmla="*/ 2244937 w 9467172"/>
              <a:gd name="connsiteY1846" fmla="*/ 5972049 h 5980768"/>
              <a:gd name="connsiteX1847" fmla="*/ 1802299 w 9467172"/>
              <a:gd name="connsiteY1847" fmla="*/ 5972557 h 5980768"/>
              <a:gd name="connsiteX1848" fmla="*/ 1803400 w 9467172"/>
              <a:gd name="connsiteY1848" fmla="*/ 5617634 h 5980768"/>
              <a:gd name="connsiteX1849" fmla="*/ 2252641 w 9467172"/>
              <a:gd name="connsiteY1849" fmla="*/ 5619750 h 5980768"/>
              <a:gd name="connsiteX1850" fmla="*/ 2253065 w 9467172"/>
              <a:gd name="connsiteY1850" fmla="*/ 5482167 h 5980768"/>
              <a:gd name="connsiteX1851" fmla="*/ 2475484 w 9467172"/>
              <a:gd name="connsiteY1851" fmla="*/ 5481829 h 5980768"/>
              <a:gd name="connsiteX1852" fmla="*/ 2695956 w 9467172"/>
              <a:gd name="connsiteY1852" fmla="*/ 5481490 h 5980768"/>
              <a:gd name="connsiteX1853" fmla="*/ 2695617 w 9467172"/>
              <a:gd name="connsiteY1853" fmla="*/ 5618142 h 5980768"/>
              <a:gd name="connsiteX1854" fmla="*/ 2694601 w 9467172"/>
              <a:gd name="connsiteY1854" fmla="*/ 5971541 h 5980768"/>
              <a:gd name="connsiteX1855" fmla="*/ 2251710 w 9467172"/>
              <a:gd name="connsiteY1855" fmla="*/ 5972049 h 5980768"/>
              <a:gd name="connsiteX1856" fmla="*/ 2252726 w 9467172"/>
              <a:gd name="connsiteY1856" fmla="*/ 5619750 h 5980768"/>
              <a:gd name="connsiteX1857" fmla="*/ 2701967 w 9467172"/>
              <a:gd name="connsiteY1857" fmla="*/ 5620343 h 5980768"/>
              <a:gd name="connsiteX1858" fmla="*/ 2702390 w 9467172"/>
              <a:gd name="connsiteY1858" fmla="*/ 5481490 h 5980768"/>
              <a:gd name="connsiteX1859" fmla="*/ 2924979 w 9467172"/>
              <a:gd name="connsiteY1859" fmla="*/ 5481151 h 5980768"/>
              <a:gd name="connsiteX1860" fmla="*/ 3145536 w 9467172"/>
              <a:gd name="connsiteY1860" fmla="*/ 5480813 h 5980768"/>
              <a:gd name="connsiteX1861" fmla="*/ 3144266 w 9467172"/>
              <a:gd name="connsiteY1861" fmla="*/ 5971033 h 5980768"/>
              <a:gd name="connsiteX1862" fmla="*/ 2701036 w 9467172"/>
              <a:gd name="connsiteY1862" fmla="*/ 5971541 h 5980768"/>
              <a:gd name="connsiteX1863" fmla="*/ 2701967 w 9467172"/>
              <a:gd name="connsiteY1863" fmla="*/ 5620258 h 5980768"/>
              <a:gd name="connsiteX1864" fmla="*/ 3151971 w 9467172"/>
              <a:gd name="connsiteY1864" fmla="*/ 5480813 h 5980768"/>
              <a:gd name="connsiteX1865" fmla="*/ 3374729 w 9467172"/>
              <a:gd name="connsiteY1865" fmla="*/ 5480474 h 5980768"/>
              <a:gd name="connsiteX1866" fmla="*/ 3595455 w 9467172"/>
              <a:gd name="connsiteY1866" fmla="*/ 5480135 h 5980768"/>
              <a:gd name="connsiteX1867" fmla="*/ 3594269 w 9467172"/>
              <a:gd name="connsiteY1867" fmla="*/ 5970525 h 5980768"/>
              <a:gd name="connsiteX1868" fmla="*/ 3150701 w 9467172"/>
              <a:gd name="connsiteY1868" fmla="*/ 5971033 h 5980768"/>
              <a:gd name="connsiteX1869" fmla="*/ 3151971 w 9467172"/>
              <a:gd name="connsiteY1869" fmla="*/ 5480813 h 5980768"/>
              <a:gd name="connsiteX1870" fmla="*/ 3601720 w 9467172"/>
              <a:gd name="connsiteY1870" fmla="*/ 5480135 h 5980768"/>
              <a:gd name="connsiteX1871" fmla="*/ 3824648 w 9467172"/>
              <a:gd name="connsiteY1871" fmla="*/ 5479797 h 5980768"/>
              <a:gd name="connsiteX1872" fmla="*/ 4045543 w 9467172"/>
              <a:gd name="connsiteY1872" fmla="*/ 5479458 h 5980768"/>
              <a:gd name="connsiteX1873" fmla="*/ 4044442 w 9467172"/>
              <a:gd name="connsiteY1873" fmla="*/ 5970017 h 5980768"/>
              <a:gd name="connsiteX1874" fmla="*/ 3600619 w 9467172"/>
              <a:gd name="connsiteY1874" fmla="*/ 5970525 h 5980768"/>
              <a:gd name="connsiteX1875" fmla="*/ 3601805 w 9467172"/>
              <a:gd name="connsiteY1875" fmla="*/ 5480135 h 5980768"/>
              <a:gd name="connsiteX1876" fmla="*/ 4051639 w 9467172"/>
              <a:gd name="connsiteY1876" fmla="*/ 5479373 h 5980768"/>
              <a:gd name="connsiteX1877" fmla="*/ 4274651 w 9467172"/>
              <a:gd name="connsiteY1877" fmla="*/ 5479034 h 5980768"/>
              <a:gd name="connsiteX1878" fmla="*/ 4495631 w 9467172"/>
              <a:gd name="connsiteY1878" fmla="*/ 5478696 h 5980768"/>
              <a:gd name="connsiteX1879" fmla="*/ 4494615 w 9467172"/>
              <a:gd name="connsiteY1879" fmla="*/ 5969424 h 5980768"/>
              <a:gd name="connsiteX1880" fmla="*/ 4050453 w 9467172"/>
              <a:gd name="connsiteY1880" fmla="*/ 5969932 h 5980768"/>
              <a:gd name="connsiteX1881" fmla="*/ 4051554 w 9467172"/>
              <a:gd name="connsiteY1881" fmla="*/ 5479373 h 5980768"/>
              <a:gd name="connsiteX1882" fmla="*/ 4501812 w 9467172"/>
              <a:gd name="connsiteY1882" fmla="*/ 5478696 h 5980768"/>
              <a:gd name="connsiteX1883" fmla="*/ 4724993 w 9467172"/>
              <a:gd name="connsiteY1883" fmla="*/ 5478357 h 5980768"/>
              <a:gd name="connsiteX1884" fmla="*/ 4946142 w 9467172"/>
              <a:gd name="connsiteY1884" fmla="*/ 5478018 h 5980768"/>
              <a:gd name="connsiteX1885" fmla="*/ 4945211 w 9467172"/>
              <a:gd name="connsiteY1885" fmla="*/ 5968916 h 5980768"/>
              <a:gd name="connsiteX1886" fmla="*/ 4500711 w 9467172"/>
              <a:gd name="connsiteY1886" fmla="*/ 5969424 h 5980768"/>
              <a:gd name="connsiteX1887" fmla="*/ 4501727 w 9467172"/>
              <a:gd name="connsiteY1887" fmla="*/ 5478696 h 5980768"/>
              <a:gd name="connsiteX1888" fmla="*/ 4952154 w 9467172"/>
              <a:gd name="connsiteY1888" fmla="*/ 5478018 h 5980768"/>
              <a:gd name="connsiteX1889" fmla="*/ 5175504 w 9467172"/>
              <a:gd name="connsiteY1889" fmla="*/ 5477680 h 5980768"/>
              <a:gd name="connsiteX1890" fmla="*/ 5396823 w 9467172"/>
              <a:gd name="connsiteY1890" fmla="*/ 5477341 h 5980768"/>
              <a:gd name="connsiteX1891" fmla="*/ 5395976 w 9467172"/>
              <a:gd name="connsiteY1891" fmla="*/ 5968408 h 5980768"/>
              <a:gd name="connsiteX1892" fmla="*/ 4951222 w 9467172"/>
              <a:gd name="connsiteY1892" fmla="*/ 5968916 h 5980768"/>
              <a:gd name="connsiteX1893" fmla="*/ 4952154 w 9467172"/>
              <a:gd name="connsiteY1893" fmla="*/ 5478018 h 5980768"/>
              <a:gd name="connsiteX1894" fmla="*/ 5402665 w 9467172"/>
              <a:gd name="connsiteY1894" fmla="*/ 5477341 h 5980768"/>
              <a:gd name="connsiteX1895" fmla="*/ 5626185 w 9467172"/>
              <a:gd name="connsiteY1895" fmla="*/ 5477002 h 5980768"/>
              <a:gd name="connsiteX1896" fmla="*/ 5847673 w 9467172"/>
              <a:gd name="connsiteY1896" fmla="*/ 5476664 h 5980768"/>
              <a:gd name="connsiteX1897" fmla="*/ 5846911 w 9467172"/>
              <a:gd name="connsiteY1897" fmla="*/ 5967900 h 5980768"/>
              <a:gd name="connsiteX1898" fmla="*/ 5401818 w 9467172"/>
              <a:gd name="connsiteY1898" fmla="*/ 5968408 h 5980768"/>
              <a:gd name="connsiteX1899" fmla="*/ 5402665 w 9467172"/>
              <a:gd name="connsiteY1899" fmla="*/ 5477341 h 5980768"/>
              <a:gd name="connsiteX1900" fmla="*/ 5853430 w 9467172"/>
              <a:gd name="connsiteY1900" fmla="*/ 5476579 h 5980768"/>
              <a:gd name="connsiteX1901" fmla="*/ 6077119 w 9467172"/>
              <a:gd name="connsiteY1901" fmla="*/ 5476241 h 5980768"/>
              <a:gd name="connsiteX1902" fmla="*/ 6298692 w 9467172"/>
              <a:gd name="connsiteY1902" fmla="*/ 5475902 h 5980768"/>
              <a:gd name="connsiteX1903" fmla="*/ 6298015 w 9467172"/>
              <a:gd name="connsiteY1903" fmla="*/ 5967223 h 5980768"/>
              <a:gd name="connsiteX1904" fmla="*/ 5852668 w 9467172"/>
              <a:gd name="connsiteY1904" fmla="*/ 5967731 h 5980768"/>
              <a:gd name="connsiteX1905" fmla="*/ 5853430 w 9467172"/>
              <a:gd name="connsiteY1905" fmla="*/ 5476494 h 5980768"/>
              <a:gd name="connsiteX1906" fmla="*/ 6304280 w 9467172"/>
              <a:gd name="connsiteY1906" fmla="*/ 5475902 h 5980768"/>
              <a:gd name="connsiteX1907" fmla="*/ 6528138 w 9467172"/>
              <a:gd name="connsiteY1907" fmla="*/ 5475563 h 5980768"/>
              <a:gd name="connsiteX1908" fmla="*/ 6749881 w 9467172"/>
              <a:gd name="connsiteY1908" fmla="*/ 5475225 h 5980768"/>
              <a:gd name="connsiteX1909" fmla="*/ 6749288 w 9467172"/>
              <a:gd name="connsiteY1909" fmla="*/ 5966715 h 5980768"/>
              <a:gd name="connsiteX1910" fmla="*/ 6303602 w 9467172"/>
              <a:gd name="connsiteY1910" fmla="*/ 5967223 h 5980768"/>
              <a:gd name="connsiteX1911" fmla="*/ 6304280 w 9467172"/>
              <a:gd name="connsiteY1911" fmla="*/ 5475902 h 5980768"/>
              <a:gd name="connsiteX1912" fmla="*/ 6755469 w 9467172"/>
              <a:gd name="connsiteY1912" fmla="*/ 5475225 h 5980768"/>
              <a:gd name="connsiteX1913" fmla="*/ 6979497 w 9467172"/>
              <a:gd name="connsiteY1913" fmla="*/ 5474886 h 5980768"/>
              <a:gd name="connsiteX1914" fmla="*/ 7201323 w 9467172"/>
              <a:gd name="connsiteY1914" fmla="*/ 5474547 h 5980768"/>
              <a:gd name="connsiteX1915" fmla="*/ 7200816 w 9467172"/>
              <a:gd name="connsiteY1915" fmla="*/ 5966207 h 5980768"/>
              <a:gd name="connsiteX1916" fmla="*/ 6754791 w 9467172"/>
              <a:gd name="connsiteY1916" fmla="*/ 5966715 h 5980768"/>
              <a:gd name="connsiteX1917" fmla="*/ 6755385 w 9467172"/>
              <a:gd name="connsiteY1917" fmla="*/ 5475140 h 5980768"/>
              <a:gd name="connsiteX1918" fmla="*/ 7206742 w 9467172"/>
              <a:gd name="connsiteY1918" fmla="*/ 5474463 h 5980768"/>
              <a:gd name="connsiteX1919" fmla="*/ 7430939 w 9467172"/>
              <a:gd name="connsiteY1919" fmla="*/ 5474124 h 5980768"/>
              <a:gd name="connsiteX1920" fmla="*/ 7652936 w 9467172"/>
              <a:gd name="connsiteY1920" fmla="*/ 5473785 h 5980768"/>
              <a:gd name="connsiteX1921" fmla="*/ 7652512 w 9467172"/>
              <a:gd name="connsiteY1921" fmla="*/ 5965614 h 5980768"/>
              <a:gd name="connsiteX1922" fmla="*/ 7206235 w 9467172"/>
              <a:gd name="connsiteY1922" fmla="*/ 5966122 h 5980768"/>
              <a:gd name="connsiteX1923" fmla="*/ 7206742 w 9467172"/>
              <a:gd name="connsiteY1923" fmla="*/ 5474463 h 5980768"/>
              <a:gd name="connsiteX1924" fmla="*/ 7658269 w 9467172"/>
              <a:gd name="connsiteY1924" fmla="*/ 5473785 h 5980768"/>
              <a:gd name="connsiteX1925" fmla="*/ 7882636 w 9467172"/>
              <a:gd name="connsiteY1925" fmla="*/ 5473447 h 5980768"/>
              <a:gd name="connsiteX1926" fmla="*/ 8104802 w 9467172"/>
              <a:gd name="connsiteY1926" fmla="*/ 5473108 h 5980768"/>
              <a:gd name="connsiteX1927" fmla="*/ 8104463 w 9467172"/>
              <a:gd name="connsiteY1927" fmla="*/ 5965106 h 5980768"/>
              <a:gd name="connsiteX1928" fmla="*/ 7657846 w 9467172"/>
              <a:gd name="connsiteY1928" fmla="*/ 5965614 h 5980768"/>
              <a:gd name="connsiteX1929" fmla="*/ 7658269 w 9467172"/>
              <a:gd name="connsiteY1929" fmla="*/ 5473785 h 5980768"/>
              <a:gd name="connsiteX1930" fmla="*/ 8109966 w 9467172"/>
              <a:gd name="connsiteY1930" fmla="*/ 5473108 h 5980768"/>
              <a:gd name="connsiteX1931" fmla="*/ 8334503 w 9467172"/>
              <a:gd name="connsiteY1931" fmla="*/ 5472769 h 5980768"/>
              <a:gd name="connsiteX1932" fmla="*/ 8556752 w 9467172"/>
              <a:gd name="connsiteY1932" fmla="*/ 5472431 h 5980768"/>
              <a:gd name="connsiteX1933" fmla="*/ 8556498 w 9467172"/>
              <a:gd name="connsiteY1933" fmla="*/ 5964598 h 5980768"/>
              <a:gd name="connsiteX1934" fmla="*/ 8109627 w 9467172"/>
              <a:gd name="connsiteY1934" fmla="*/ 5965106 h 5980768"/>
              <a:gd name="connsiteX1935" fmla="*/ 8109966 w 9467172"/>
              <a:gd name="connsiteY1935" fmla="*/ 5473108 h 5980768"/>
              <a:gd name="connsiteX1936" fmla="*/ 8561832 w 9467172"/>
              <a:gd name="connsiteY1936" fmla="*/ 5472431 h 5980768"/>
              <a:gd name="connsiteX1937" fmla="*/ 8786537 w 9467172"/>
              <a:gd name="connsiteY1937" fmla="*/ 5472092 h 5980768"/>
              <a:gd name="connsiteX1938" fmla="*/ 9008956 w 9467172"/>
              <a:gd name="connsiteY1938" fmla="*/ 5471753 h 5980768"/>
              <a:gd name="connsiteX1939" fmla="*/ 9008787 w 9467172"/>
              <a:gd name="connsiteY1939" fmla="*/ 5964090 h 5980768"/>
              <a:gd name="connsiteX1940" fmla="*/ 8561578 w 9467172"/>
              <a:gd name="connsiteY1940" fmla="*/ 5964598 h 5980768"/>
              <a:gd name="connsiteX1941" fmla="*/ 8561832 w 9467172"/>
              <a:gd name="connsiteY1941" fmla="*/ 5472431 h 5980768"/>
              <a:gd name="connsiteX1942" fmla="*/ 9461246 w 9467172"/>
              <a:gd name="connsiteY1942" fmla="*/ 5963497 h 5980768"/>
              <a:gd name="connsiteX1943" fmla="*/ 9013783 w 9467172"/>
              <a:gd name="connsiteY1943" fmla="*/ 5964005 h 5980768"/>
              <a:gd name="connsiteX1944" fmla="*/ 9013952 w 9467172"/>
              <a:gd name="connsiteY1944" fmla="*/ 5471668 h 5980768"/>
              <a:gd name="connsiteX1945" fmla="*/ 9238827 w 9467172"/>
              <a:gd name="connsiteY1945" fmla="*/ 5471330 h 5980768"/>
              <a:gd name="connsiteX1946" fmla="*/ 9461416 w 9467172"/>
              <a:gd name="connsiteY1946" fmla="*/ 5470991 h 5980768"/>
              <a:gd name="connsiteX1947" fmla="*/ 9461416 w 9467172"/>
              <a:gd name="connsiteY1947" fmla="*/ 5963497 h 5980768"/>
              <a:gd name="connsiteX1948" fmla="*/ 9461416 w 9467172"/>
              <a:gd name="connsiteY1948" fmla="*/ 4973236 h 5980768"/>
              <a:gd name="connsiteX1949" fmla="*/ 9461416 w 9467172"/>
              <a:gd name="connsiteY1949" fmla="*/ 5465573 h 5980768"/>
              <a:gd name="connsiteX1950" fmla="*/ 9238827 w 9467172"/>
              <a:gd name="connsiteY1950" fmla="*/ 5465911 h 5980768"/>
              <a:gd name="connsiteX1951" fmla="*/ 9013952 w 9467172"/>
              <a:gd name="connsiteY1951" fmla="*/ 5466250 h 5980768"/>
              <a:gd name="connsiteX1952" fmla="*/ 9014121 w 9467172"/>
              <a:gd name="connsiteY1952" fmla="*/ 4974083 h 5980768"/>
              <a:gd name="connsiteX1953" fmla="*/ 9238911 w 9467172"/>
              <a:gd name="connsiteY1953" fmla="*/ 4973659 h 5980768"/>
              <a:gd name="connsiteX1954" fmla="*/ 9461416 w 9467172"/>
              <a:gd name="connsiteY1954" fmla="*/ 4973236 h 5980768"/>
              <a:gd name="connsiteX1955" fmla="*/ 9461669 w 9467172"/>
              <a:gd name="connsiteY1955" fmla="*/ 3480901 h 5980768"/>
              <a:gd name="connsiteX1956" fmla="*/ 9461669 w 9467172"/>
              <a:gd name="connsiteY1956" fmla="*/ 3972645 h 5980768"/>
              <a:gd name="connsiteX1957" fmla="*/ 9014460 w 9467172"/>
              <a:gd name="connsiteY1957" fmla="*/ 3973576 h 5980768"/>
              <a:gd name="connsiteX1958" fmla="*/ 9014460 w 9467172"/>
              <a:gd name="connsiteY1958" fmla="*/ 3767498 h 5980768"/>
              <a:gd name="connsiteX1959" fmla="*/ 9014629 w 9467172"/>
              <a:gd name="connsiteY1959" fmla="*/ 3482002 h 5980768"/>
              <a:gd name="connsiteX1960" fmla="*/ 9239335 w 9467172"/>
              <a:gd name="connsiteY1960" fmla="*/ 3481409 h 5980768"/>
              <a:gd name="connsiteX1961" fmla="*/ 9461753 w 9467172"/>
              <a:gd name="connsiteY1961" fmla="*/ 3480816 h 5980768"/>
              <a:gd name="connsiteX1962" fmla="*/ 9014799 w 9467172"/>
              <a:gd name="connsiteY1962" fmla="*/ 2979590 h 5980768"/>
              <a:gd name="connsiteX1963" fmla="*/ 9014968 w 9467172"/>
              <a:gd name="connsiteY1963" fmla="*/ 2488354 h 5980768"/>
              <a:gd name="connsiteX1964" fmla="*/ 9410446 w 9467172"/>
              <a:gd name="connsiteY1964" fmla="*/ 2487168 h 5980768"/>
              <a:gd name="connsiteX1965" fmla="*/ 9461838 w 9467172"/>
              <a:gd name="connsiteY1965" fmla="*/ 2486999 h 5980768"/>
              <a:gd name="connsiteX1966" fmla="*/ 9461838 w 9467172"/>
              <a:gd name="connsiteY1966" fmla="*/ 2978404 h 5980768"/>
              <a:gd name="connsiteX1967" fmla="*/ 9239419 w 9467172"/>
              <a:gd name="connsiteY1967" fmla="*/ 2978997 h 5980768"/>
              <a:gd name="connsiteX1968" fmla="*/ 9014799 w 9467172"/>
              <a:gd name="connsiteY1968" fmla="*/ 2979590 h 5980768"/>
              <a:gd name="connsiteX1969" fmla="*/ 9461838 w 9467172"/>
              <a:gd name="connsiteY1969" fmla="*/ 2481496 h 5980768"/>
              <a:gd name="connsiteX1970" fmla="*/ 9014968 w 9467172"/>
              <a:gd name="connsiteY1970" fmla="*/ 2482766 h 5980768"/>
              <a:gd name="connsiteX1971" fmla="*/ 9014968 w 9467172"/>
              <a:gd name="connsiteY1971" fmla="*/ 2142152 h 5980768"/>
              <a:gd name="connsiteX1972" fmla="*/ 9015137 w 9467172"/>
              <a:gd name="connsiteY1972" fmla="*/ 1991784 h 5980768"/>
              <a:gd name="connsiteX1973" fmla="*/ 9239673 w 9467172"/>
              <a:gd name="connsiteY1973" fmla="*/ 1991022 h 5980768"/>
              <a:gd name="connsiteX1974" fmla="*/ 9461923 w 9467172"/>
              <a:gd name="connsiteY1974" fmla="*/ 1990344 h 5980768"/>
              <a:gd name="connsiteX1975" fmla="*/ 9461923 w 9467172"/>
              <a:gd name="connsiteY1975" fmla="*/ 2481496 h 5980768"/>
              <a:gd name="connsiteX1976" fmla="*/ 9015137 w 9467172"/>
              <a:gd name="connsiteY1976" fmla="*/ 1986196 h 5980768"/>
              <a:gd name="connsiteX1977" fmla="*/ 9015137 w 9467172"/>
              <a:gd name="connsiteY1977" fmla="*/ 1714246 h 5980768"/>
              <a:gd name="connsiteX1978" fmla="*/ 9015306 w 9467172"/>
              <a:gd name="connsiteY1978" fmla="*/ 1495383 h 5980768"/>
              <a:gd name="connsiteX1979" fmla="*/ 9462008 w 9467172"/>
              <a:gd name="connsiteY1979" fmla="*/ 1493859 h 5980768"/>
              <a:gd name="connsiteX1980" fmla="*/ 9462008 w 9467172"/>
              <a:gd name="connsiteY1980" fmla="*/ 1984841 h 5980768"/>
              <a:gd name="connsiteX1981" fmla="*/ 9239673 w 9467172"/>
              <a:gd name="connsiteY1981" fmla="*/ 1985518 h 5980768"/>
              <a:gd name="connsiteX1982" fmla="*/ 9015137 w 9467172"/>
              <a:gd name="connsiteY1982" fmla="*/ 1986196 h 5980768"/>
              <a:gd name="connsiteX1983" fmla="*/ 9462008 w 9467172"/>
              <a:gd name="connsiteY1983" fmla="*/ 1488355 h 5980768"/>
              <a:gd name="connsiteX1984" fmla="*/ 9015306 w 9467172"/>
              <a:gd name="connsiteY1984" fmla="*/ 1489880 h 5980768"/>
              <a:gd name="connsiteX1985" fmla="*/ 9015476 w 9467172"/>
              <a:gd name="connsiteY1985" fmla="*/ 999236 h 5980768"/>
              <a:gd name="connsiteX1986" fmla="*/ 9462092 w 9467172"/>
              <a:gd name="connsiteY1986" fmla="*/ 997627 h 5980768"/>
              <a:gd name="connsiteX1987" fmla="*/ 9462092 w 9467172"/>
              <a:gd name="connsiteY1987" fmla="*/ 1488440 h 5980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Lst>
            <a:rect l="l" t="t" r="r" b="b"/>
            <a:pathLst>
              <a:path w="9467172" h="5980768">
                <a:moveTo>
                  <a:pt x="9467172" y="0"/>
                </a:moveTo>
                <a:lnTo>
                  <a:pt x="9010819" y="1863"/>
                </a:lnTo>
                <a:lnTo>
                  <a:pt x="9010819" y="1863"/>
                </a:lnTo>
                <a:cubicBezTo>
                  <a:pt x="9010819" y="1863"/>
                  <a:pt x="8559546" y="3725"/>
                  <a:pt x="8559546" y="3725"/>
                </a:cubicBezTo>
                <a:lnTo>
                  <a:pt x="8559546" y="3725"/>
                </a:lnTo>
                <a:cubicBezTo>
                  <a:pt x="8559546" y="3725"/>
                  <a:pt x="8108527" y="5503"/>
                  <a:pt x="8108527" y="5503"/>
                </a:cubicBezTo>
                <a:lnTo>
                  <a:pt x="8108527" y="5503"/>
                </a:lnTo>
                <a:cubicBezTo>
                  <a:pt x="8108527" y="5503"/>
                  <a:pt x="7657677" y="7281"/>
                  <a:pt x="7657677" y="7281"/>
                </a:cubicBezTo>
                <a:lnTo>
                  <a:pt x="7657677" y="7281"/>
                </a:lnTo>
                <a:cubicBezTo>
                  <a:pt x="7657677" y="7281"/>
                  <a:pt x="7206996" y="9059"/>
                  <a:pt x="7206996" y="9059"/>
                </a:cubicBezTo>
                <a:lnTo>
                  <a:pt x="7206996" y="9059"/>
                </a:lnTo>
                <a:cubicBezTo>
                  <a:pt x="7206996" y="9059"/>
                  <a:pt x="6756485" y="10837"/>
                  <a:pt x="6756485" y="10837"/>
                </a:cubicBezTo>
                <a:lnTo>
                  <a:pt x="6756485" y="10837"/>
                </a:lnTo>
                <a:cubicBezTo>
                  <a:pt x="6756485" y="10837"/>
                  <a:pt x="6306227" y="12615"/>
                  <a:pt x="6306227" y="12615"/>
                </a:cubicBezTo>
                <a:lnTo>
                  <a:pt x="6306227" y="12615"/>
                </a:lnTo>
                <a:cubicBezTo>
                  <a:pt x="6306227" y="12615"/>
                  <a:pt x="5856140" y="14393"/>
                  <a:pt x="5856140" y="14393"/>
                </a:cubicBezTo>
                <a:lnTo>
                  <a:pt x="5856140" y="14393"/>
                </a:lnTo>
                <a:cubicBezTo>
                  <a:pt x="5856140" y="14393"/>
                  <a:pt x="5406221" y="16171"/>
                  <a:pt x="5406221" y="16171"/>
                </a:cubicBezTo>
                <a:lnTo>
                  <a:pt x="5406221" y="16171"/>
                </a:lnTo>
                <a:cubicBezTo>
                  <a:pt x="5406221" y="16171"/>
                  <a:pt x="4956472" y="17949"/>
                  <a:pt x="4956472" y="17949"/>
                </a:cubicBezTo>
                <a:lnTo>
                  <a:pt x="4956472" y="17949"/>
                </a:lnTo>
                <a:cubicBezTo>
                  <a:pt x="4956472" y="17949"/>
                  <a:pt x="4506976" y="19727"/>
                  <a:pt x="4506976" y="19727"/>
                </a:cubicBezTo>
                <a:lnTo>
                  <a:pt x="4506976" y="19727"/>
                </a:lnTo>
                <a:cubicBezTo>
                  <a:pt x="4506976" y="19727"/>
                  <a:pt x="4057650" y="21505"/>
                  <a:pt x="4057650" y="21505"/>
                </a:cubicBezTo>
                <a:lnTo>
                  <a:pt x="4057650" y="21505"/>
                </a:lnTo>
                <a:cubicBezTo>
                  <a:pt x="4057650" y="21505"/>
                  <a:pt x="3608493" y="23283"/>
                  <a:pt x="3608493" y="23283"/>
                </a:cubicBezTo>
                <a:lnTo>
                  <a:pt x="3608493" y="23283"/>
                </a:lnTo>
                <a:cubicBezTo>
                  <a:pt x="3608493" y="23283"/>
                  <a:pt x="3159590" y="25061"/>
                  <a:pt x="3159590" y="25061"/>
                </a:cubicBezTo>
                <a:lnTo>
                  <a:pt x="3159590" y="25061"/>
                </a:lnTo>
                <a:cubicBezTo>
                  <a:pt x="3159590" y="25061"/>
                  <a:pt x="2710857" y="26839"/>
                  <a:pt x="2710857" y="26839"/>
                </a:cubicBezTo>
                <a:lnTo>
                  <a:pt x="2710857" y="26839"/>
                </a:lnTo>
                <a:cubicBezTo>
                  <a:pt x="2710857" y="26839"/>
                  <a:pt x="2262293" y="28617"/>
                  <a:pt x="2262293" y="28617"/>
                </a:cubicBezTo>
                <a:lnTo>
                  <a:pt x="2262293" y="28617"/>
                </a:lnTo>
                <a:cubicBezTo>
                  <a:pt x="2262293" y="28617"/>
                  <a:pt x="1813898" y="30395"/>
                  <a:pt x="1813898" y="30395"/>
                </a:cubicBezTo>
                <a:lnTo>
                  <a:pt x="1813898" y="30395"/>
                </a:lnTo>
                <a:cubicBezTo>
                  <a:pt x="1813898" y="30395"/>
                  <a:pt x="1365758" y="32173"/>
                  <a:pt x="1365758" y="32173"/>
                </a:cubicBezTo>
                <a:lnTo>
                  <a:pt x="1365758" y="32173"/>
                </a:lnTo>
                <a:cubicBezTo>
                  <a:pt x="1365758" y="32173"/>
                  <a:pt x="917787" y="33951"/>
                  <a:pt x="917787" y="33951"/>
                </a:cubicBezTo>
                <a:lnTo>
                  <a:pt x="917787" y="33951"/>
                </a:lnTo>
                <a:cubicBezTo>
                  <a:pt x="917787" y="33951"/>
                  <a:pt x="469985" y="35729"/>
                  <a:pt x="469985" y="35729"/>
                </a:cubicBezTo>
                <a:lnTo>
                  <a:pt x="469985" y="35729"/>
                </a:lnTo>
                <a:cubicBezTo>
                  <a:pt x="469985" y="35729"/>
                  <a:pt x="22352" y="37507"/>
                  <a:pt x="22352" y="37507"/>
                </a:cubicBezTo>
                <a:lnTo>
                  <a:pt x="20489" y="537887"/>
                </a:lnTo>
                <a:lnTo>
                  <a:pt x="20489" y="537887"/>
                </a:lnTo>
                <a:cubicBezTo>
                  <a:pt x="20489" y="537887"/>
                  <a:pt x="18627" y="1031748"/>
                  <a:pt x="18627" y="1031748"/>
                </a:cubicBezTo>
                <a:lnTo>
                  <a:pt x="18627" y="1031748"/>
                </a:lnTo>
                <a:cubicBezTo>
                  <a:pt x="18627" y="1031748"/>
                  <a:pt x="16764" y="1519089"/>
                  <a:pt x="16764" y="1519089"/>
                </a:cubicBezTo>
                <a:lnTo>
                  <a:pt x="16764" y="1519089"/>
                </a:lnTo>
                <a:cubicBezTo>
                  <a:pt x="16764" y="1519089"/>
                  <a:pt x="14901" y="2013374"/>
                  <a:pt x="14901" y="2013374"/>
                </a:cubicBezTo>
                <a:lnTo>
                  <a:pt x="14901" y="2013374"/>
                </a:lnTo>
                <a:lnTo>
                  <a:pt x="13038" y="2514516"/>
                </a:lnTo>
                <a:lnTo>
                  <a:pt x="13038" y="2514516"/>
                </a:lnTo>
                <a:cubicBezTo>
                  <a:pt x="13038" y="2514516"/>
                  <a:pt x="11176" y="3002450"/>
                  <a:pt x="11176" y="3002450"/>
                </a:cubicBezTo>
                <a:lnTo>
                  <a:pt x="11176" y="3002450"/>
                </a:lnTo>
                <a:cubicBezTo>
                  <a:pt x="11176" y="3002450"/>
                  <a:pt x="9313" y="3497242"/>
                  <a:pt x="9313" y="3497242"/>
                </a:cubicBezTo>
                <a:lnTo>
                  <a:pt x="9313" y="3497242"/>
                </a:lnTo>
                <a:cubicBezTo>
                  <a:pt x="9313" y="3497242"/>
                  <a:pt x="7450" y="3992203"/>
                  <a:pt x="7450" y="3992203"/>
                </a:cubicBezTo>
                <a:lnTo>
                  <a:pt x="7450" y="3992203"/>
                </a:lnTo>
                <a:cubicBezTo>
                  <a:pt x="7450" y="3992203"/>
                  <a:pt x="7450" y="3996521"/>
                  <a:pt x="7450" y="3996521"/>
                </a:cubicBezTo>
                <a:lnTo>
                  <a:pt x="7450" y="3998892"/>
                </a:lnTo>
                <a:cubicBezTo>
                  <a:pt x="7450" y="3998892"/>
                  <a:pt x="7450" y="3998892"/>
                  <a:pt x="7450" y="3998892"/>
                </a:cubicBezTo>
                <a:lnTo>
                  <a:pt x="5588" y="4494107"/>
                </a:lnTo>
                <a:lnTo>
                  <a:pt x="5588" y="4494107"/>
                </a:lnTo>
                <a:cubicBezTo>
                  <a:pt x="5588" y="4494107"/>
                  <a:pt x="3725" y="4982803"/>
                  <a:pt x="3725" y="4982803"/>
                </a:cubicBezTo>
                <a:lnTo>
                  <a:pt x="3725" y="4982803"/>
                </a:lnTo>
                <a:cubicBezTo>
                  <a:pt x="3725" y="4982803"/>
                  <a:pt x="1863" y="5478357"/>
                  <a:pt x="1863" y="5478357"/>
                </a:cubicBezTo>
                <a:lnTo>
                  <a:pt x="1863" y="5478357"/>
                </a:lnTo>
                <a:cubicBezTo>
                  <a:pt x="1863" y="5478357"/>
                  <a:pt x="0" y="5980769"/>
                  <a:pt x="0" y="5980769"/>
                </a:cubicBezTo>
                <a:lnTo>
                  <a:pt x="455761" y="5980176"/>
                </a:lnTo>
                <a:lnTo>
                  <a:pt x="455761" y="5980176"/>
                </a:lnTo>
                <a:cubicBezTo>
                  <a:pt x="455761" y="5980176"/>
                  <a:pt x="901023" y="5979584"/>
                  <a:pt x="901023" y="5979584"/>
                </a:cubicBezTo>
                <a:lnTo>
                  <a:pt x="904409" y="5979584"/>
                </a:lnTo>
                <a:cubicBezTo>
                  <a:pt x="904409" y="5979584"/>
                  <a:pt x="904409" y="5979584"/>
                  <a:pt x="904409" y="5979584"/>
                </a:cubicBezTo>
                <a:lnTo>
                  <a:pt x="1349925" y="5978991"/>
                </a:lnTo>
                <a:lnTo>
                  <a:pt x="1353312" y="5978991"/>
                </a:lnTo>
                <a:cubicBezTo>
                  <a:pt x="1353312" y="5978991"/>
                  <a:pt x="1353312" y="5978991"/>
                  <a:pt x="1353312" y="5978991"/>
                </a:cubicBezTo>
                <a:lnTo>
                  <a:pt x="1799082" y="5978399"/>
                </a:lnTo>
                <a:lnTo>
                  <a:pt x="1802384" y="5978399"/>
                </a:lnTo>
                <a:cubicBezTo>
                  <a:pt x="1802384" y="5978399"/>
                  <a:pt x="1802384" y="5978399"/>
                  <a:pt x="1802384" y="5978399"/>
                </a:cubicBezTo>
                <a:lnTo>
                  <a:pt x="2248408" y="5977806"/>
                </a:lnTo>
                <a:lnTo>
                  <a:pt x="2251625" y="5977806"/>
                </a:lnTo>
                <a:cubicBezTo>
                  <a:pt x="2251625" y="5977806"/>
                  <a:pt x="2251625" y="5977806"/>
                  <a:pt x="2251625" y="5977806"/>
                </a:cubicBezTo>
                <a:lnTo>
                  <a:pt x="2697903" y="5977213"/>
                </a:lnTo>
                <a:lnTo>
                  <a:pt x="2701121" y="5977213"/>
                </a:lnTo>
                <a:cubicBezTo>
                  <a:pt x="2701121" y="5977213"/>
                  <a:pt x="2701121" y="5977213"/>
                  <a:pt x="2701121" y="5977213"/>
                </a:cubicBezTo>
                <a:lnTo>
                  <a:pt x="3147653" y="5976621"/>
                </a:lnTo>
                <a:lnTo>
                  <a:pt x="3150785" y="5976621"/>
                </a:lnTo>
                <a:cubicBezTo>
                  <a:pt x="3150785" y="5976621"/>
                  <a:pt x="3150785" y="5976621"/>
                  <a:pt x="3150785" y="5976621"/>
                </a:cubicBezTo>
                <a:lnTo>
                  <a:pt x="3597571" y="5976028"/>
                </a:lnTo>
                <a:lnTo>
                  <a:pt x="3600619" y="5976028"/>
                </a:lnTo>
                <a:cubicBezTo>
                  <a:pt x="3600619" y="5976028"/>
                  <a:pt x="3600619" y="5976028"/>
                  <a:pt x="3600619" y="5976028"/>
                </a:cubicBezTo>
                <a:lnTo>
                  <a:pt x="4047659" y="5975435"/>
                </a:lnTo>
                <a:lnTo>
                  <a:pt x="4050707" y="5975435"/>
                </a:lnTo>
                <a:cubicBezTo>
                  <a:pt x="4050707" y="5975435"/>
                  <a:pt x="4050707" y="5975435"/>
                  <a:pt x="4050707" y="5975435"/>
                </a:cubicBezTo>
                <a:lnTo>
                  <a:pt x="4498001" y="5974842"/>
                </a:lnTo>
                <a:lnTo>
                  <a:pt x="4500965" y="5974842"/>
                </a:lnTo>
                <a:cubicBezTo>
                  <a:pt x="4500965" y="5974842"/>
                  <a:pt x="4500965" y="5974842"/>
                  <a:pt x="4500965" y="5974842"/>
                </a:cubicBezTo>
                <a:lnTo>
                  <a:pt x="4948513" y="5974250"/>
                </a:lnTo>
                <a:lnTo>
                  <a:pt x="4951391" y="5974250"/>
                </a:lnTo>
                <a:cubicBezTo>
                  <a:pt x="4951391" y="5974250"/>
                  <a:pt x="4951391" y="5974250"/>
                  <a:pt x="4951391" y="5974250"/>
                </a:cubicBezTo>
                <a:lnTo>
                  <a:pt x="5399193" y="5973657"/>
                </a:lnTo>
                <a:lnTo>
                  <a:pt x="5402072" y="5973657"/>
                </a:lnTo>
                <a:cubicBezTo>
                  <a:pt x="5402072" y="5973657"/>
                  <a:pt x="5402072" y="5973657"/>
                  <a:pt x="5402072" y="5973657"/>
                </a:cubicBezTo>
                <a:lnTo>
                  <a:pt x="5850043" y="5973065"/>
                </a:lnTo>
                <a:lnTo>
                  <a:pt x="5852838" y="5973065"/>
                </a:lnTo>
                <a:cubicBezTo>
                  <a:pt x="5852838" y="5973065"/>
                  <a:pt x="5852838" y="5973065"/>
                  <a:pt x="5852838" y="5973065"/>
                </a:cubicBezTo>
                <a:lnTo>
                  <a:pt x="6301063" y="5972472"/>
                </a:lnTo>
                <a:lnTo>
                  <a:pt x="6303772" y="5972472"/>
                </a:lnTo>
                <a:cubicBezTo>
                  <a:pt x="6303772" y="5972472"/>
                  <a:pt x="6303772" y="5972472"/>
                  <a:pt x="6303772" y="5972472"/>
                </a:cubicBezTo>
                <a:lnTo>
                  <a:pt x="6752252" y="5971879"/>
                </a:lnTo>
                <a:lnTo>
                  <a:pt x="6754961" y="5971879"/>
                </a:lnTo>
                <a:cubicBezTo>
                  <a:pt x="6754961" y="5971879"/>
                  <a:pt x="6754961" y="5971879"/>
                  <a:pt x="6754961" y="5971879"/>
                </a:cubicBezTo>
                <a:lnTo>
                  <a:pt x="7203694" y="5971287"/>
                </a:lnTo>
                <a:lnTo>
                  <a:pt x="7206319" y="5971287"/>
                </a:lnTo>
                <a:cubicBezTo>
                  <a:pt x="7206319" y="5971287"/>
                  <a:pt x="7206319" y="5971287"/>
                  <a:pt x="7206319" y="5971287"/>
                </a:cubicBezTo>
                <a:lnTo>
                  <a:pt x="7655306" y="5970694"/>
                </a:lnTo>
                <a:lnTo>
                  <a:pt x="7657931" y="5970694"/>
                </a:lnTo>
                <a:cubicBezTo>
                  <a:pt x="7657931" y="5970694"/>
                  <a:pt x="7657931" y="5970694"/>
                  <a:pt x="7657931" y="5970694"/>
                </a:cubicBezTo>
                <a:lnTo>
                  <a:pt x="8107172" y="5970101"/>
                </a:lnTo>
                <a:lnTo>
                  <a:pt x="8109712" y="5970101"/>
                </a:lnTo>
                <a:cubicBezTo>
                  <a:pt x="8109712" y="5970101"/>
                  <a:pt x="8109712" y="5970101"/>
                  <a:pt x="8109712" y="5970101"/>
                </a:cubicBezTo>
                <a:lnTo>
                  <a:pt x="8559207" y="5969508"/>
                </a:lnTo>
                <a:lnTo>
                  <a:pt x="8561663" y="5969508"/>
                </a:lnTo>
                <a:cubicBezTo>
                  <a:pt x="8561663" y="5969508"/>
                  <a:pt x="8561663" y="5969508"/>
                  <a:pt x="8561663" y="5969508"/>
                </a:cubicBezTo>
                <a:lnTo>
                  <a:pt x="9011412" y="5968916"/>
                </a:lnTo>
                <a:lnTo>
                  <a:pt x="9013868" y="5968916"/>
                </a:lnTo>
                <a:cubicBezTo>
                  <a:pt x="9013868" y="5968916"/>
                  <a:pt x="9013868" y="5968916"/>
                  <a:pt x="9013868" y="5968916"/>
                </a:cubicBezTo>
                <a:lnTo>
                  <a:pt x="9463870" y="5968323"/>
                </a:lnTo>
                <a:lnTo>
                  <a:pt x="9466241" y="5968323"/>
                </a:lnTo>
                <a:cubicBezTo>
                  <a:pt x="9466241" y="5968323"/>
                  <a:pt x="9466241" y="5467689"/>
                  <a:pt x="9466241" y="5467689"/>
                </a:cubicBezTo>
                <a:lnTo>
                  <a:pt x="9466241" y="5464895"/>
                </a:lnTo>
                <a:cubicBezTo>
                  <a:pt x="9466241" y="5464895"/>
                  <a:pt x="9466241" y="5464895"/>
                  <a:pt x="9466241" y="5464895"/>
                </a:cubicBezTo>
                <a:lnTo>
                  <a:pt x="9466241" y="4972558"/>
                </a:lnTo>
                <a:cubicBezTo>
                  <a:pt x="9466241" y="4972558"/>
                  <a:pt x="9466241" y="4972558"/>
                  <a:pt x="9466241" y="4972558"/>
                </a:cubicBezTo>
                <a:lnTo>
                  <a:pt x="9466241" y="4474973"/>
                </a:lnTo>
                <a:cubicBezTo>
                  <a:pt x="9466241" y="4474973"/>
                  <a:pt x="9466241" y="4474973"/>
                  <a:pt x="9466241" y="4474973"/>
                </a:cubicBezTo>
                <a:lnTo>
                  <a:pt x="9466241" y="3977556"/>
                </a:lnTo>
                <a:cubicBezTo>
                  <a:pt x="9466241" y="3977556"/>
                  <a:pt x="9466326" y="3977556"/>
                  <a:pt x="9466326" y="3977556"/>
                </a:cubicBezTo>
                <a:lnTo>
                  <a:pt x="9466326" y="3480308"/>
                </a:lnTo>
                <a:cubicBezTo>
                  <a:pt x="9466326" y="3480308"/>
                  <a:pt x="9466326" y="3480308"/>
                  <a:pt x="9466326" y="3480308"/>
                </a:cubicBezTo>
                <a:lnTo>
                  <a:pt x="9466326" y="2980775"/>
                </a:lnTo>
                <a:cubicBezTo>
                  <a:pt x="9466326" y="2980775"/>
                  <a:pt x="9466326" y="2977812"/>
                  <a:pt x="9466326" y="2977812"/>
                </a:cubicBezTo>
                <a:lnTo>
                  <a:pt x="9466326" y="2977812"/>
                </a:lnTo>
                <a:cubicBezTo>
                  <a:pt x="9466326" y="2977812"/>
                  <a:pt x="9466326" y="2486406"/>
                  <a:pt x="9466326" y="2486406"/>
                </a:cubicBezTo>
                <a:lnTo>
                  <a:pt x="9466326" y="2486406"/>
                </a:lnTo>
                <a:cubicBezTo>
                  <a:pt x="9466326" y="2486406"/>
                  <a:pt x="9466326" y="1989751"/>
                  <a:pt x="9466326" y="1989751"/>
                </a:cubicBezTo>
                <a:lnTo>
                  <a:pt x="9466326" y="1989751"/>
                </a:lnTo>
                <a:cubicBezTo>
                  <a:pt x="9466326" y="1989751"/>
                  <a:pt x="9466326" y="1986449"/>
                  <a:pt x="9466326" y="1986449"/>
                </a:cubicBezTo>
                <a:lnTo>
                  <a:pt x="9466326" y="1984248"/>
                </a:lnTo>
                <a:cubicBezTo>
                  <a:pt x="9466326" y="1984248"/>
                  <a:pt x="9466326" y="1984248"/>
                  <a:pt x="9466326" y="1984248"/>
                </a:cubicBezTo>
                <a:lnTo>
                  <a:pt x="9466326" y="1487763"/>
                </a:lnTo>
                <a:cubicBezTo>
                  <a:pt x="9466326" y="1487763"/>
                  <a:pt x="9466326" y="1487763"/>
                  <a:pt x="9466326" y="1487763"/>
                </a:cubicBezTo>
                <a:lnTo>
                  <a:pt x="9466326" y="996950"/>
                </a:lnTo>
                <a:cubicBezTo>
                  <a:pt x="9466326" y="996950"/>
                  <a:pt x="9466326" y="996950"/>
                  <a:pt x="9466326" y="996950"/>
                </a:cubicBezTo>
                <a:lnTo>
                  <a:pt x="9466326" y="495300"/>
                </a:lnTo>
                <a:cubicBezTo>
                  <a:pt x="9466326" y="495300"/>
                  <a:pt x="9466326" y="495300"/>
                  <a:pt x="9466326" y="495300"/>
                </a:cubicBezTo>
                <a:lnTo>
                  <a:pt x="9466326" y="0"/>
                </a:lnTo>
                <a:close/>
                <a:moveTo>
                  <a:pt x="9461753" y="2983908"/>
                </a:moveTo>
                <a:lnTo>
                  <a:pt x="9461753" y="3475482"/>
                </a:lnTo>
                <a:cubicBezTo>
                  <a:pt x="9461753" y="3475482"/>
                  <a:pt x="9239335" y="3475990"/>
                  <a:pt x="9239335" y="3475990"/>
                </a:cubicBezTo>
                <a:lnTo>
                  <a:pt x="9014629" y="3476498"/>
                </a:lnTo>
                <a:lnTo>
                  <a:pt x="9014799" y="2985093"/>
                </a:lnTo>
                <a:lnTo>
                  <a:pt x="9239419" y="2984500"/>
                </a:lnTo>
                <a:lnTo>
                  <a:pt x="9461753" y="2983908"/>
                </a:lnTo>
                <a:close/>
                <a:moveTo>
                  <a:pt x="9238911" y="4968071"/>
                </a:moveTo>
                <a:lnTo>
                  <a:pt x="9014121" y="4968410"/>
                </a:lnTo>
                <a:lnTo>
                  <a:pt x="9014121" y="4722368"/>
                </a:lnTo>
                <a:cubicBezTo>
                  <a:pt x="9014121" y="4722368"/>
                  <a:pt x="9014290" y="4476412"/>
                  <a:pt x="9014290" y="4476412"/>
                </a:cubicBezTo>
                <a:lnTo>
                  <a:pt x="9135449" y="4476158"/>
                </a:lnTo>
                <a:lnTo>
                  <a:pt x="9461585" y="4475481"/>
                </a:lnTo>
                <a:lnTo>
                  <a:pt x="9461585" y="4967648"/>
                </a:lnTo>
                <a:cubicBezTo>
                  <a:pt x="9461585" y="4967648"/>
                  <a:pt x="9238996" y="4967986"/>
                  <a:pt x="9238996" y="4967986"/>
                </a:cubicBezTo>
                <a:close/>
                <a:moveTo>
                  <a:pt x="457538" y="5478357"/>
                </a:moveTo>
                <a:lnTo>
                  <a:pt x="458046" y="5339165"/>
                </a:lnTo>
                <a:lnTo>
                  <a:pt x="459317" y="4989323"/>
                </a:lnTo>
                <a:lnTo>
                  <a:pt x="680974" y="4988899"/>
                </a:lnTo>
                <a:lnTo>
                  <a:pt x="900769" y="4988476"/>
                </a:lnTo>
                <a:lnTo>
                  <a:pt x="899583" y="5342213"/>
                </a:lnTo>
                <a:lnTo>
                  <a:pt x="899075" y="5477680"/>
                </a:lnTo>
                <a:lnTo>
                  <a:pt x="679196" y="5478018"/>
                </a:lnTo>
                <a:lnTo>
                  <a:pt x="457454" y="5478357"/>
                </a:lnTo>
                <a:close/>
                <a:moveTo>
                  <a:pt x="475319" y="536787"/>
                </a:moveTo>
                <a:lnTo>
                  <a:pt x="696637" y="535940"/>
                </a:lnTo>
                <a:lnTo>
                  <a:pt x="916093" y="535093"/>
                </a:lnTo>
                <a:lnTo>
                  <a:pt x="915331" y="753279"/>
                </a:lnTo>
                <a:lnTo>
                  <a:pt x="914400" y="1022604"/>
                </a:lnTo>
                <a:lnTo>
                  <a:pt x="473541" y="1024213"/>
                </a:lnTo>
                <a:lnTo>
                  <a:pt x="474472" y="754634"/>
                </a:lnTo>
                <a:lnTo>
                  <a:pt x="475234" y="536871"/>
                </a:lnTo>
                <a:close/>
                <a:moveTo>
                  <a:pt x="9009126" y="4968494"/>
                </a:moveTo>
                <a:lnTo>
                  <a:pt x="8786791" y="4968833"/>
                </a:lnTo>
                <a:lnTo>
                  <a:pt x="8562170" y="4969172"/>
                </a:lnTo>
                <a:lnTo>
                  <a:pt x="8562170" y="4723215"/>
                </a:lnTo>
                <a:cubicBezTo>
                  <a:pt x="8562170" y="4723215"/>
                  <a:pt x="8562424" y="4477343"/>
                  <a:pt x="8562424" y="4477343"/>
                </a:cubicBezTo>
                <a:lnTo>
                  <a:pt x="8686716" y="4477089"/>
                </a:lnTo>
                <a:lnTo>
                  <a:pt x="9009380" y="4476412"/>
                </a:lnTo>
                <a:lnTo>
                  <a:pt x="9009380" y="4722368"/>
                </a:lnTo>
                <a:cubicBezTo>
                  <a:pt x="9009380" y="4722368"/>
                  <a:pt x="9009211" y="4968410"/>
                  <a:pt x="9009211" y="4968410"/>
                </a:cubicBezTo>
                <a:close/>
                <a:moveTo>
                  <a:pt x="686223" y="3502914"/>
                </a:moveTo>
                <a:lnTo>
                  <a:pt x="905933" y="3502406"/>
                </a:lnTo>
                <a:lnTo>
                  <a:pt x="904663" y="3859784"/>
                </a:lnTo>
                <a:lnTo>
                  <a:pt x="904240" y="3991018"/>
                </a:lnTo>
                <a:lnTo>
                  <a:pt x="684530" y="3991526"/>
                </a:lnTo>
                <a:lnTo>
                  <a:pt x="462957" y="3992034"/>
                </a:lnTo>
                <a:lnTo>
                  <a:pt x="464735" y="3503592"/>
                </a:lnTo>
                <a:lnTo>
                  <a:pt x="686308" y="3502999"/>
                </a:lnTo>
                <a:close/>
                <a:moveTo>
                  <a:pt x="8787638" y="2980182"/>
                </a:moveTo>
                <a:lnTo>
                  <a:pt x="8563186" y="2980775"/>
                </a:lnTo>
                <a:lnTo>
                  <a:pt x="8563440" y="2489708"/>
                </a:lnTo>
                <a:lnTo>
                  <a:pt x="8563440" y="2489708"/>
                </a:lnTo>
                <a:cubicBezTo>
                  <a:pt x="8563440" y="2489708"/>
                  <a:pt x="9010057" y="2488354"/>
                  <a:pt x="9010057" y="2488354"/>
                </a:cubicBezTo>
                <a:lnTo>
                  <a:pt x="9009888" y="2979590"/>
                </a:lnTo>
                <a:lnTo>
                  <a:pt x="8787722" y="2980182"/>
                </a:lnTo>
                <a:close/>
                <a:moveTo>
                  <a:pt x="8557260" y="4471840"/>
                </a:moveTo>
                <a:lnTo>
                  <a:pt x="8437456" y="4472094"/>
                </a:lnTo>
                <a:lnTo>
                  <a:pt x="8110643" y="4472686"/>
                </a:lnTo>
                <a:lnTo>
                  <a:pt x="8110643" y="4373034"/>
                </a:lnTo>
                <a:cubicBezTo>
                  <a:pt x="8110643" y="4373034"/>
                  <a:pt x="8110982" y="3981196"/>
                  <a:pt x="8110982" y="3981196"/>
                </a:cubicBezTo>
                <a:lnTo>
                  <a:pt x="8557514" y="3980180"/>
                </a:lnTo>
                <a:lnTo>
                  <a:pt x="8557345" y="4283541"/>
                </a:lnTo>
                <a:lnTo>
                  <a:pt x="8557345" y="4471755"/>
                </a:lnTo>
                <a:close/>
                <a:moveTo>
                  <a:pt x="466429" y="3001857"/>
                </a:moveTo>
                <a:lnTo>
                  <a:pt x="468207" y="2513754"/>
                </a:lnTo>
                <a:lnTo>
                  <a:pt x="909320" y="2512484"/>
                </a:lnTo>
                <a:lnTo>
                  <a:pt x="907627" y="3000756"/>
                </a:lnTo>
                <a:lnTo>
                  <a:pt x="688001" y="3001349"/>
                </a:lnTo>
                <a:lnTo>
                  <a:pt x="466513" y="3001942"/>
                </a:lnTo>
                <a:close/>
                <a:moveTo>
                  <a:pt x="1359747" y="3990002"/>
                </a:moveTo>
                <a:lnTo>
                  <a:pt x="1361355" y="3501221"/>
                </a:lnTo>
                <a:lnTo>
                  <a:pt x="1583267" y="3500628"/>
                </a:lnTo>
                <a:lnTo>
                  <a:pt x="1803231" y="3500120"/>
                </a:lnTo>
                <a:lnTo>
                  <a:pt x="1802130" y="3857498"/>
                </a:lnTo>
                <a:lnTo>
                  <a:pt x="1801706" y="3989070"/>
                </a:lnTo>
                <a:lnTo>
                  <a:pt x="1581658" y="3989578"/>
                </a:lnTo>
                <a:lnTo>
                  <a:pt x="1359747" y="3990086"/>
                </a:lnTo>
                <a:close/>
                <a:moveTo>
                  <a:pt x="1367875" y="1515280"/>
                </a:moveTo>
                <a:lnTo>
                  <a:pt x="1369483" y="1027430"/>
                </a:lnTo>
                <a:lnTo>
                  <a:pt x="1810935" y="1025821"/>
                </a:lnTo>
                <a:lnTo>
                  <a:pt x="1809411" y="1513840"/>
                </a:lnTo>
                <a:lnTo>
                  <a:pt x="1589617" y="1514602"/>
                </a:lnTo>
                <a:lnTo>
                  <a:pt x="1367875" y="1515364"/>
                </a:lnTo>
                <a:close/>
                <a:moveTo>
                  <a:pt x="2714667" y="1022435"/>
                </a:moveTo>
                <a:lnTo>
                  <a:pt x="3157051" y="1020826"/>
                </a:lnTo>
                <a:lnTo>
                  <a:pt x="3155781" y="1509353"/>
                </a:lnTo>
                <a:lnTo>
                  <a:pt x="2920323" y="1510115"/>
                </a:lnTo>
                <a:lnTo>
                  <a:pt x="2713228" y="1510792"/>
                </a:lnTo>
                <a:lnTo>
                  <a:pt x="2713398" y="1448562"/>
                </a:lnTo>
                <a:lnTo>
                  <a:pt x="2714582" y="1022435"/>
                </a:lnTo>
                <a:close/>
                <a:moveTo>
                  <a:pt x="8558784" y="1491403"/>
                </a:moveTo>
                <a:lnTo>
                  <a:pt x="8112675" y="1492843"/>
                </a:lnTo>
                <a:lnTo>
                  <a:pt x="8113014" y="1002538"/>
                </a:lnTo>
                <a:lnTo>
                  <a:pt x="8559038" y="1000929"/>
                </a:lnTo>
                <a:lnTo>
                  <a:pt x="8558784" y="1491403"/>
                </a:lnTo>
                <a:close/>
                <a:moveTo>
                  <a:pt x="2258822" y="3492585"/>
                </a:moveTo>
                <a:lnTo>
                  <a:pt x="2259499" y="3248068"/>
                </a:lnTo>
                <a:lnTo>
                  <a:pt x="2260177" y="3003635"/>
                </a:lnTo>
                <a:lnTo>
                  <a:pt x="2702560" y="3002450"/>
                </a:lnTo>
                <a:lnTo>
                  <a:pt x="2701882" y="3262884"/>
                </a:lnTo>
                <a:lnTo>
                  <a:pt x="2701290" y="3491569"/>
                </a:lnTo>
                <a:lnTo>
                  <a:pt x="2480987" y="3492077"/>
                </a:lnTo>
                <a:lnTo>
                  <a:pt x="2258737" y="3492585"/>
                </a:lnTo>
                <a:close/>
                <a:moveTo>
                  <a:pt x="2264579" y="1518751"/>
                </a:moveTo>
                <a:lnTo>
                  <a:pt x="2486660" y="1517989"/>
                </a:lnTo>
                <a:lnTo>
                  <a:pt x="2706793" y="1517227"/>
                </a:lnTo>
                <a:lnTo>
                  <a:pt x="2705693" y="1925405"/>
                </a:lnTo>
                <a:lnTo>
                  <a:pt x="2705439" y="2005753"/>
                </a:lnTo>
                <a:lnTo>
                  <a:pt x="2485306" y="2006431"/>
                </a:lnTo>
                <a:lnTo>
                  <a:pt x="2263225" y="2007108"/>
                </a:lnTo>
                <a:lnTo>
                  <a:pt x="2263479" y="1928792"/>
                </a:lnTo>
                <a:lnTo>
                  <a:pt x="2264664" y="1518751"/>
                </a:lnTo>
                <a:close/>
                <a:moveTo>
                  <a:pt x="6751743" y="3978487"/>
                </a:moveTo>
                <a:lnTo>
                  <a:pt x="6306397" y="3979418"/>
                </a:lnTo>
                <a:lnTo>
                  <a:pt x="6306651" y="3774948"/>
                </a:lnTo>
                <a:lnTo>
                  <a:pt x="6307074" y="3488775"/>
                </a:lnTo>
                <a:lnTo>
                  <a:pt x="6530764" y="3488182"/>
                </a:lnTo>
                <a:lnTo>
                  <a:pt x="6752336" y="3487590"/>
                </a:lnTo>
                <a:lnTo>
                  <a:pt x="6752167" y="3659209"/>
                </a:lnTo>
                <a:lnTo>
                  <a:pt x="6751743" y="3978318"/>
                </a:lnTo>
                <a:close/>
                <a:moveTo>
                  <a:pt x="6300724" y="3979418"/>
                </a:moveTo>
                <a:lnTo>
                  <a:pt x="5855716" y="3980350"/>
                </a:lnTo>
                <a:lnTo>
                  <a:pt x="5856055" y="3775626"/>
                </a:lnTo>
                <a:lnTo>
                  <a:pt x="5856478" y="3489876"/>
                </a:lnTo>
                <a:lnTo>
                  <a:pt x="6079998" y="3489283"/>
                </a:lnTo>
                <a:lnTo>
                  <a:pt x="6301402" y="3488690"/>
                </a:lnTo>
                <a:lnTo>
                  <a:pt x="6301148" y="3658786"/>
                </a:lnTo>
                <a:lnTo>
                  <a:pt x="6300724" y="3979334"/>
                </a:lnTo>
                <a:close/>
                <a:moveTo>
                  <a:pt x="5849959" y="3980350"/>
                </a:moveTo>
                <a:lnTo>
                  <a:pt x="5405205" y="3981281"/>
                </a:lnTo>
                <a:lnTo>
                  <a:pt x="5405543" y="3776811"/>
                </a:lnTo>
                <a:lnTo>
                  <a:pt x="5406051" y="3490976"/>
                </a:lnTo>
                <a:lnTo>
                  <a:pt x="5629402" y="3490384"/>
                </a:lnTo>
                <a:lnTo>
                  <a:pt x="5850721" y="3489791"/>
                </a:lnTo>
                <a:lnTo>
                  <a:pt x="5850467" y="3660394"/>
                </a:lnTo>
                <a:lnTo>
                  <a:pt x="5849959" y="3980265"/>
                </a:lnTo>
                <a:close/>
                <a:moveTo>
                  <a:pt x="5399363" y="3981366"/>
                </a:moveTo>
                <a:lnTo>
                  <a:pt x="4954948" y="3982297"/>
                </a:lnTo>
                <a:lnTo>
                  <a:pt x="4955371" y="3778166"/>
                </a:lnTo>
                <a:lnTo>
                  <a:pt x="4955879" y="3492246"/>
                </a:lnTo>
                <a:lnTo>
                  <a:pt x="5179060" y="3491654"/>
                </a:lnTo>
                <a:lnTo>
                  <a:pt x="5400209" y="3491061"/>
                </a:lnTo>
                <a:lnTo>
                  <a:pt x="5399956" y="3661326"/>
                </a:lnTo>
                <a:lnTo>
                  <a:pt x="5399363" y="3981366"/>
                </a:lnTo>
                <a:close/>
                <a:moveTo>
                  <a:pt x="4949021" y="3982297"/>
                </a:moveTo>
                <a:lnTo>
                  <a:pt x="4504859" y="3983228"/>
                </a:lnTo>
                <a:lnTo>
                  <a:pt x="4505283" y="3778081"/>
                </a:lnTo>
                <a:lnTo>
                  <a:pt x="4505875" y="3493262"/>
                </a:lnTo>
                <a:lnTo>
                  <a:pt x="4728888" y="3492670"/>
                </a:lnTo>
                <a:lnTo>
                  <a:pt x="4949867" y="3492077"/>
                </a:lnTo>
                <a:lnTo>
                  <a:pt x="4949529" y="3661918"/>
                </a:lnTo>
                <a:lnTo>
                  <a:pt x="4948936" y="3982212"/>
                </a:lnTo>
                <a:close/>
                <a:moveTo>
                  <a:pt x="4498848" y="3983313"/>
                </a:moveTo>
                <a:lnTo>
                  <a:pt x="4055025" y="3984244"/>
                </a:lnTo>
                <a:lnTo>
                  <a:pt x="4055448" y="3778420"/>
                </a:lnTo>
                <a:lnTo>
                  <a:pt x="4056126" y="3494448"/>
                </a:lnTo>
                <a:lnTo>
                  <a:pt x="4278969" y="3493855"/>
                </a:lnTo>
                <a:lnTo>
                  <a:pt x="4499780" y="3493347"/>
                </a:lnTo>
                <a:lnTo>
                  <a:pt x="4499441" y="3664882"/>
                </a:lnTo>
                <a:lnTo>
                  <a:pt x="4498764" y="3983313"/>
                </a:lnTo>
                <a:close/>
                <a:moveTo>
                  <a:pt x="4048845" y="3984244"/>
                </a:moveTo>
                <a:lnTo>
                  <a:pt x="3605361" y="3985176"/>
                </a:lnTo>
                <a:lnTo>
                  <a:pt x="3605869" y="3780452"/>
                </a:lnTo>
                <a:lnTo>
                  <a:pt x="3606546" y="3495548"/>
                </a:lnTo>
                <a:lnTo>
                  <a:pt x="3829304" y="3494956"/>
                </a:lnTo>
                <a:lnTo>
                  <a:pt x="4050030" y="3494363"/>
                </a:lnTo>
                <a:lnTo>
                  <a:pt x="4049606" y="3667337"/>
                </a:lnTo>
                <a:lnTo>
                  <a:pt x="4048929" y="3984160"/>
                </a:lnTo>
                <a:close/>
                <a:moveTo>
                  <a:pt x="7433310" y="2983654"/>
                </a:moveTo>
                <a:lnTo>
                  <a:pt x="7209282" y="2984246"/>
                </a:lnTo>
                <a:lnTo>
                  <a:pt x="7209790" y="2493688"/>
                </a:lnTo>
                <a:lnTo>
                  <a:pt x="7655475" y="2492333"/>
                </a:lnTo>
                <a:lnTo>
                  <a:pt x="7655053" y="2983061"/>
                </a:lnTo>
                <a:lnTo>
                  <a:pt x="7433225" y="2983654"/>
                </a:lnTo>
                <a:close/>
                <a:moveTo>
                  <a:pt x="2260261" y="2997200"/>
                </a:moveTo>
                <a:lnTo>
                  <a:pt x="2261701" y="2508420"/>
                </a:lnTo>
                <a:lnTo>
                  <a:pt x="2703999" y="2507065"/>
                </a:lnTo>
                <a:lnTo>
                  <a:pt x="2702645" y="2995930"/>
                </a:lnTo>
                <a:lnTo>
                  <a:pt x="2482427" y="2996523"/>
                </a:lnTo>
                <a:lnTo>
                  <a:pt x="2260261" y="2997116"/>
                </a:lnTo>
                <a:close/>
                <a:moveTo>
                  <a:pt x="2710603" y="2507150"/>
                </a:moveTo>
                <a:lnTo>
                  <a:pt x="2933785" y="2506472"/>
                </a:lnTo>
                <a:lnTo>
                  <a:pt x="3153325" y="2505795"/>
                </a:lnTo>
                <a:lnTo>
                  <a:pt x="3152056" y="2994830"/>
                </a:lnTo>
                <a:lnTo>
                  <a:pt x="2709333" y="2996015"/>
                </a:lnTo>
                <a:lnTo>
                  <a:pt x="2710688" y="2507065"/>
                </a:lnTo>
                <a:close/>
                <a:moveTo>
                  <a:pt x="7210891" y="1501648"/>
                </a:moveTo>
                <a:lnTo>
                  <a:pt x="7656407" y="1500124"/>
                </a:lnTo>
                <a:lnTo>
                  <a:pt x="7655984" y="1990429"/>
                </a:lnTo>
                <a:lnTo>
                  <a:pt x="7434241" y="1991106"/>
                </a:lnTo>
                <a:lnTo>
                  <a:pt x="7210383" y="1991784"/>
                </a:lnTo>
                <a:lnTo>
                  <a:pt x="7210636" y="1720173"/>
                </a:lnTo>
                <a:lnTo>
                  <a:pt x="7210891" y="1501648"/>
                </a:lnTo>
                <a:close/>
                <a:moveTo>
                  <a:pt x="5857240" y="2987802"/>
                </a:moveTo>
                <a:lnTo>
                  <a:pt x="5858002" y="2497752"/>
                </a:lnTo>
                <a:lnTo>
                  <a:pt x="5858002" y="2497752"/>
                </a:lnTo>
                <a:cubicBezTo>
                  <a:pt x="5858002" y="2497752"/>
                  <a:pt x="5858002" y="2497752"/>
                  <a:pt x="5858002" y="2497752"/>
                </a:cubicBezTo>
                <a:lnTo>
                  <a:pt x="6302756" y="2496397"/>
                </a:lnTo>
                <a:lnTo>
                  <a:pt x="6302079" y="2986617"/>
                </a:lnTo>
                <a:lnTo>
                  <a:pt x="6080675" y="2987210"/>
                </a:lnTo>
                <a:lnTo>
                  <a:pt x="5857156" y="2987802"/>
                </a:lnTo>
                <a:close/>
                <a:moveTo>
                  <a:pt x="6308429" y="2496397"/>
                </a:moveTo>
                <a:lnTo>
                  <a:pt x="6753521" y="2495042"/>
                </a:lnTo>
                <a:lnTo>
                  <a:pt x="6752929" y="2985432"/>
                </a:lnTo>
                <a:lnTo>
                  <a:pt x="6307752" y="2986617"/>
                </a:lnTo>
                <a:lnTo>
                  <a:pt x="6308429" y="2496397"/>
                </a:lnTo>
                <a:close/>
                <a:moveTo>
                  <a:pt x="5852245" y="2497752"/>
                </a:moveTo>
                <a:lnTo>
                  <a:pt x="5851483" y="2987802"/>
                </a:lnTo>
                <a:lnTo>
                  <a:pt x="5630249" y="2988395"/>
                </a:lnTo>
                <a:lnTo>
                  <a:pt x="5406898" y="2988988"/>
                </a:lnTo>
                <a:lnTo>
                  <a:pt x="5407745" y="2499106"/>
                </a:lnTo>
                <a:lnTo>
                  <a:pt x="5631011" y="2498429"/>
                </a:lnTo>
                <a:lnTo>
                  <a:pt x="5852245" y="2497752"/>
                </a:lnTo>
                <a:close/>
                <a:moveTo>
                  <a:pt x="4507907" y="2501731"/>
                </a:moveTo>
                <a:lnTo>
                  <a:pt x="4507907" y="2501731"/>
                </a:lnTo>
                <a:cubicBezTo>
                  <a:pt x="4507907" y="2501731"/>
                  <a:pt x="4951815" y="2500376"/>
                  <a:pt x="4951815" y="2500376"/>
                </a:cubicBezTo>
                <a:lnTo>
                  <a:pt x="4950883" y="2990088"/>
                </a:lnTo>
                <a:lnTo>
                  <a:pt x="4506891" y="2991274"/>
                </a:lnTo>
                <a:lnTo>
                  <a:pt x="4507907" y="2501731"/>
                </a:lnTo>
                <a:lnTo>
                  <a:pt x="4507907" y="2501731"/>
                </a:lnTo>
                <a:close/>
                <a:moveTo>
                  <a:pt x="4957741" y="2500461"/>
                </a:moveTo>
                <a:lnTo>
                  <a:pt x="4957741" y="2500461"/>
                </a:lnTo>
                <a:cubicBezTo>
                  <a:pt x="4957741" y="2500461"/>
                  <a:pt x="5401903" y="2499106"/>
                  <a:pt x="5401903" y="2499106"/>
                </a:cubicBezTo>
                <a:lnTo>
                  <a:pt x="5401056" y="2988988"/>
                </a:lnTo>
                <a:lnTo>
                  <a:pt x="4956810" y="2990173"/>
                </a:lnTo>
                <a:lnTo>
                  <a:pt x="4957741" y="2500461"/>
                </a:lnTo>
                <a:lnTo>
                  <a:pt x="4957741" y="2500461"/>
                </a:lnTo>
                <a:close/>
                <a:moveTo>
                  <a:pt x="4501896" y="2501816"/>
                </a:moveTo>
                <a:lnTo>
                  <a:pt x="4500880" y="2991358"/>
                </a:lnTo>
                <a:lnTo>
                  <a:pt x="4057227" y="2992543"/>
                </a:lnTo>
                <a:lnTo>
                  <a:pt x="4058327" y="2503170"/>
                </a:lnTo>
                <a:lnTo>
                  <a:pt x="4281085" y="2502493"/>
                </a:lnTo>
                <a:lnTo>
                  <a:pt x="4501812" y="2501816"/>
                </a:lnTo>
                <a:close/>
                <a:moveTo>
                  <a:pt x="4052147" y="2503085"/>
                </a:moveTo>
                <a:lnTo>
                  <a:pt x="4051046" y="2992459"/>
                </a:lnTo>
                <a:lnTo>
                  <a:pt x="3830405" y="2993052"/>
                </a:lnTo>
                <a:lnTo>
                  <a:pt x="3607732" y="2993644"/>
                </a:lnTo>
                <a:lnTo>
                  <a:pt x="3608917" y="2504440"/>
                </a:lnTo>
                <a:lnTo>
                  <a:pt x="3999992" y="2503255"/>
                </a:lnTo>
                <a:lnTo>
                  <a:pt x="4052232" y="2503085"/>
                </a:lnTo>
                <a:close/>
                <a:moveTo>
                  <a:pt x="3601382" y="2993729"/>
                </a:moveTo>
                <a:lnTo>
                  <a:pt x="3158321" y="2994914"/>
                </a:lnTo>
                <a:lnTo>
                  <a:pt x="3159590" y="2505880"/>
                </a:lnTo>
                <a:lnTo>
                  <a:pt x="3602567" y="2504525"/>
                </a:lnTo>
                <a:lnTo>
                  <a:pt x="3601382" y="2993729"/>
                </a:lnTo>
                <a:close/>
                <a:moveTo>
                  <a:pt x="7209790" y="2487930"/>
                </a:moveTo>
                <a:lnTo>
                  <a:pt x="7210129" y="2147739"/>
                </a:lnTo>
                <a:lnTo>
                  <a:pt x="7210298" y="1997541"/>
                </a:lnTo>
                <a:lnTo>
                  <a:pt x="7434157" y="1996779"/>
                </a:lnTo>
                <a:lnTo>
                  <a:pt x="7655899" y="1996101"/>
                </a:lnTo>
                <a:lnTo>
                  <a:pt x="7655475" y="2486660"/>
                </a:lnTo>
                <a:lnTo>
                  <a:pt x="7209790" y="2487930"/>
                </a:lnTo>
                <a:close/>
                <a:moveTo>
                  <a:pt x="3606461" y="3489368"/>
                </a:moveTo>
                <a:lnTo>
                  <a:pt x="3607647" y="2999910"/>
                </a:lnTo>
                <a:lnTo>
                  <a:pt x="4050961" y="2998724"/>
                </a:lnTo>
                <a:lnTo>
                  <a:pt x="4049861" y="3488352"/>
                </a:lnTo>
                <a:lnTo>
                  <a:pt x="3829135" y="3488860"/>
                </a:lnTo>
                <a:lnTo>
                  <a:pt x="3606377" y="3489368"/>
                </a:lnTo>
                <a:close/>
                <a:moveTo>
                  <a:pt x="4056126" y="3488267"/>
                </a:moveTo>
                <a:lnTo>
                  <a:pt x="4057227" y="2998640"/>
                </a:lnTo>
                <a:lnTo>
                  <a:pt x="4500880" y="2997454"/>
                </a:lnTo>
                <a:lnTo>
                  <a:pt x="4499864" y="3487166"/>
                </a:lnTo>
                <a:lnTo>
                  <a:pt x="4279054" y="3487674"/>
                </a:lnTo>
                <a:lnTo>
                  <a:pt x="4056211" y="3488182"/>
                </a:lnTo>
                <a:close/>
                <a:moveTo>
                  <a:pt x="4505875" y="3487166"/>
                </a:moveTo>
                <a:lnTo>
                  <a:pt x="4506891" y="2997454"/>
                </a:lnTo>
                <a:lnTo>
                  <a:pt x="4950883" y="2996269"/>
                </a:lnTo>
                <a:lnTo>
                  <a:pt x="4949952" y="3486150"/>
                </a:lnTo>
                <a:lnTo>
                  <a:pt x="4728972" y="3486658"/>
                </a:lnTo>
                <a:lnTo>
                  <a:pt x="4505960" y="3487166"/>
                </a:lnTo>
                <a:close/>
                <a:moveTo>
                  <a:pt x="4955879" y="3486150"/>
                </a:moveTo>
                <a:lnTo>
                  <a:pt x="4956810" y="2996269"/>
                </a:lnTo>
                <a:lnTo>
                  <a:pt x="5401056" y="2995084"/>
                </a:lnTo>
                <a:lnTo>
                  <a:pt x="5400209" y="3485134"/>
                </a:lnTo>
                <a:lnTo>
                  <a:pt x="5179060" y="3485642"/>
                </a:lnTo>
                <a:lnTo>
                  <a:pt x="4955879" y="3486150"/>
                </a:lnTo>
                <a:close/>
                <a:moveTo>
                  <a:pt x="5406051" y="3485050"/>
                </a:moveTo>
                <a:lnTo>
                  <a:pt x="5406898" y="2994999"/>
                </a:lnTo>
                <a:lnTo>
                  <a:pt x="5851483" y="2993814"/>
                </a:lnTo>
                <a:lnTo>
                  <a:pt x="5850721" y="3484034"/>
                </a:lnTo>
                <a:lnTo>
                  <a:pt x="5629402" y="3484542"/>
                </a:lnTo>
                <a:lnTo>
                  <a:pt x="5406051" y="3485050"/>
                </a:lnTo>
                <a:close/>
                <a:moveTo>
                  <a:pt x="5856478" y="3484034"/>
                </a:moveTo>
                <a:lnTo>
                  <a:pt x="5857240" y="2993814"/>
                </a:lnTo>
                <a:lnTo>
                  <a:pt x="6302079" y="2992628"/>
                </a:lnTo>
                <a:lnTo>
                  <a:pt x="6301402" y="3483018"/>
                </a:lnTo>
                <a:lnTo>
                  <a:pt x="6079998" y="3483526"/>
                </a:lnTo>
                <a:lnTo>
                  <a:pt x="5856478" y="3484034"/>
                </a:lnTo>
                <a:close/>
                <a:moveTo>
                  <a:pt x="6307074" y="3482933"/>
                </a:moveTo>
                <a:lnTo>
                  <a:pt x="6307752" y="2992543"/>
                </a:lnTo>
                <a:lnTo>
                  <a:pt x="6531441" y="2991951"/>
                </a:lnTo>
                <a:lnTo>
                  <a:pt x="6752929" y="2991358"/>
                </a:lnTo>
                <a:lnTo>
                  <a:pt x="6752336" y="3481917"/>
                </a:lnTo>
                <a:lnTo>
                  <a:pt x="6530764" y="3482425"/>
                </a:lnTo>
                <a:lnTo>
                  <a:pt x="6307074" y="3482933"/>
                </a:lnTo>
                <a:close/>
                <a:moveTo>
                  <a:pt x="6758432" y="2985432"/>
                </a:moveTo>
                <a:lnTo>
                  <a:pt x="6759025" y="2495042"/>
                </a:lnTo>
                <a:lnTo>
                  <a:pt x="7204456" y="2493688"/>
                </a:lnTo>
                <a:lnTo>
                  <a:pt x="7203948" y="2984246"/>
                </a:lnTo>
                <a:lnTo>
                  <a:pt x="6982291" y="2984839"/>
                </a:lnTo>
                <a:lnTo>
                  <a:pt x="6758432" y="2985432"/>
                </a:lnTo>
                <a:close/>
                <a:moveTo>
                  <a:pt x="7204964" y="1997626"/>
                </a:moveTo>
                <a:lnTo>
                  <a:pt x="7204456" y="2488015"/>
                </a:lnTo>
                <a:lnTo>
                  <a:pt x="6759025" y="2489285"/>
                </a:lnTo>
                <a:lnTo>
                  <a:pt x="6759448" y="2149264"/>
                </a:lnTo>
                <a:lnTo>
                  <a:pt x="6759618" y="1999149"/>
                </a:lnTo>
                <a:lnTo>
                  <a:pt x="6983391" y="1998388"/>
                </a:lnTo>
                <a:lnTo>
                  <a:pt x="7204964" y="1997710"/>
                </a:lnTo>
                <a:close/>
                <a:moveTo>
                  <a:pt x="6754114" y="1999065"/>
                </a:moveTo>
                <a:lnTo>
                  <a:pt x="6753521" y="2489285"/>
                </a:lnTo>
                <a:lnTo>
                  <a:pt x="6308429" y="2490555"/>
                </a:lnTo>
                <a:lnTo>
                  <a:pt x="6308936" y="2150618"/>
                </a:lnTo>
                <a:lnTo>
                  <a:pt x="6309106" y="2000504"/>
                </a:lnTo>
                <a:lnTo>
                  <a:pt x="6532711" y="1999742"/>
                </a:lnTo>
                <a:lnTo>
                  <a:pt x="6754114" y="1999065"/>
                </a:lnTo>
                <a:close/>
                <a:moveTo>
                  <a:pt x="6303519" y="2000504"/>
                </a:moveTo>
                <a:lnTo>
                  <a:pt x="6302841" y="2490555"/>
                </a:lnTo>
                <a:lnTo>
                  <a:pt x="5858087" y="2491825"/>
                </a:lnTo>
                <a:lnTo>
                  <a:pt x="5858595" y="2141305"/>
                </a:lnTo>
                <a:lnTo>
                  <a:pt x="5858849" y="2001944"/>
                </a:lnTo>
                <a:lnTo>
                  <a:pt x="6082285" y="2001266"/>
                </a:lnTo>
                <a:lnTo>
                  <a:pt x="6303602" y="2000589"/>
                </a:lnTo>
                <a:close/>
                <a:moveTo>
                  <a:pt x="5853007" y="2001944"/>
                </a:moveTo>
                <a:lnTo>
                  <a:pt x="5852245" y="2491825"/>
                </a:lnTo>
                <a:lnTo>
                  <a:pt x="5407745" y="2493095"/>
                </a:lnTo>
                <a:lnTo>
                  <a:pt x="5408338" y="2153412"/>
                </a:lnTo>
                <a:lnTo>
                  <a:pt x="5408591" y="2003383"/>
                </a:lnTo>
                <a:lnTo>
                  <a:pt x="5631857" y="2002705"/>
                </a:lnTo>
                <a:lnTo>
                  <a:pt x="5853007" y="2002028"/>
                </a:lnTo>
                <a:close/>
                <a:moveTo>
                  <a:pt x="5402834" y="2003383"/>
                </a:moveTo>
                <a:lnTo>
                  <a:pt x="5401988" y="2493095"/>
                </a:lnTo>
                <a:lnTo>
                  <a:pt x="4957826" y="2494365"/>
                </a:lnTo>
                <a:lnTo>
                  <a:pt x="4958504" y="2144014"/>
                </a:lnTo>
                <a:lnTo>
                  <a:pt x="4958757" y="2004822"/>
                </a:lnTo>
                <a:lnTo>
                  <a:pt x="5181854" y="2004145"/>
                </a:lnTo>
                <a:lnTo>
                  <a:pt x="5402834" y="2003467"/>
                </a:lnTo>
                <a:close/>
                <a:moveTo>
                  <a:pt x="4952746" y="2004822"/>
                </a:moveTo>
                <a:lnTo>
                  <a:pt x="4951815" y="2494365"/>
                </a:lnTo>
                <a:lnTo>
                  <a:pt x="4507907" y="2495635"/>
                </a:lnTo>
                <a:lnTo>
                  <a:pt x="4508669" y="2145623"/>
                </a:lnTo>
                <a:lnTo>
                  <a:pt x="4508923" y="2006261"/>
                </a:lnTo>
                <a:lnTo>
                  <a:pt x="4731851" y="2005584"/>
                </a:lnTo>
                <a:lnTo>
                  <a:pt x="4952746" y="2004907"/>
                </a:lnTo>
                <a:close/>
                <a:moveTo>
                  <a:pt x="4502912" y="2006261"/>
                </a:moveTo>
                <a:lnTo>
                  <a:pt x="4501896" y="2495635"/>
                </a:lnTo>
                <a:lnTo>
                  <a:pt x="4058327" y="2496905"/>
                </a:lnTo>
                <a:lnTo>
                  <a:pt x="4059090" y="2157561"/>
                </a:lnTo>
                <a:lnTo>
                  <a:pt x="4059428" y="2007701"/>
                </a:lnTo>
                <a:lnTo>
                  <a:pt x="4282186" y="2007024"/>
                </a:lnTo>
                <a:lnTo>
                  <a:pt x="4502912" y="2006346"/>
                </a:lnTo>
                <a:close/>
                <a:moveTo>
                  <a:pt x="4053248" y="2007701"/>
                </a:moveTo>
                <a:lnTo>
                  <a:pt x="4052147" y="2496905"/>
                </a:lnTo>
                <a:lnTo>
                  <a:pt x="3608917" y="2498175"/>
                </a:lnTo>
                <a:lnTo>
                  <a:pt x="3609764" y="2158916"/>
                </a:lnTo>
                <a:lnTo>
                  <a:pt x="3610102" y="2009140"/>
                </a:lnTo>
                <a:lnTo>
                  <a:pt x="3832690" y="2008463"/>
                </a:lnTo>
                <a:lnTo>
                  <a:pt x="4053248" y="2007786"/>
                </a:lnTo>
                <a:close/>
                <a:moveTo>
                  <a:pt x="3603752" y="2009140"/>
                </a:moveTo>
                <a:lnTo>
                  <a:pt x="3602567" y="2498175"/>
                </a:lnTo>
                <a:lnTo>
                  <a:pt x="3212084" y="2499276"/>
                </a:lnTo>
                <a:lnTo>
                  <a:pt x="3159590" y="2499445"/>
                </a:lnTo>
                <a:lnTo>
                  <a:pt x="3160437" y="2160355"/>
                </a:lnTo>
                <a:lnTo>
                  <a:pt x="3160861" y="2010580"/>
                </a:lnTo>
                <a:lnTo>
                  <a:pt x="3383280" y="2009902"/>
                </a:lnTo>
                <a:lnTo>
                  <a:pt x="3603752" y="2009225"/>
                </a:lnTo>
                <a:close/>
                <a:moveTo>
                  <a:pt x="3154511" y="2010664"/>
                </a:moveTo>
                <a:lnTo>
                  <a:pt x="3153240" y="2499530"/>
                </a:lnTo>
                <a:lnTo>
                  <a:pt x="2933700" y="2500122"/>
                </a:lnTo>
                <a:lnTo>
                  <a:pt x="2710603" y="2500800"/>
                </a:lnTo>
                <a:lnTo>
                  <a:pt x="2711958" y="2012103"/>
                </a:lnTo>
                <a:lnTo>
                  <a:pt x="2931498" y="2011426"/>
                </a:lnTo>
                <a:lnTo>
                  <a:pt x="3154511" y="2010749"/>
                </a:lnTo>
                <a:close/>
                <a:moveTo>
                  <a:pt x="2705439" y="2012103"/>
                </a:moveTo>
                <a:lnTo>
                  <a:pt x="2704084" y="2500800"/>
                </a:lnTo>
                <a:lnTo>
                  <a:pt x="2483866" y="2501392"/>
                </a:lnTo>
                <a:lnTo>
                  <a:pt x="2261701" y="2501985"/>
                </a:lnTo>
                <a:lnTo>
                  <a:pt x="2263140" y="2013458"/>
                </a:lnTo>
                <a:lnTo>
                  <a:pt x="2485221" y="2012781"/>
                </a:lnTo>
                <a:lnTo>
                  <a:pt x="2705354" y="2012103"/>
                </a:lnTo>
                <a:close/>
                <a:moveTo>
                  <a:pt x="3157051" y="3490384"/>
                </a:moveTo>
                <a:lnTo>
                  <a:pt x="3158321" y="3001095"/>
                </a:lnTo>
                <a:lnTo>
                  <a:pt x="3601382" y="2999910"/>
                </a:lnTo>
                <a:lnTo>
                  <a:pt x="3600196" y="3489368"/>
                </a:lnTo>
                <a:lnTo>
                  <a:pt x="3379640" y="3489876"/>
                </a:lnTo>
                <a:lnTo>
                  <a:pt x="3157051" y="3490384"/>
                </a:lnTo>
                <a:close/>
                <a:moveTo>
                  <a:pt x="6757839" y="3481832"/>
                </a:moveTo>
                <a:lnTo>
                  <a:pt x="6758432" y="2991274"/>
                </a:lnTo>
                <a:lnTo>
                  <a:pt x="6982291" y="2990681"/>
                </a:lnTo>
                <a:lnTo>
                  <a:pt x="7203948" y="2990088"/>
                </a:lnTo>
                <a:lnTo>
                  <a:pt x="7203440" y="3480816"/>
                </a:lnTo>
                <a:lnTo>
                  <a:pt x="6981783" y="3481324"/>
                </a:lnTo>
                <a:lnTo>
                  <a:pt x="6757924" y="3481832"/>
                </a:lnTo>
                <a:close/>
                <a:moveTo>
                  <a:pt x="7713557" y="2486491"/>
                </a:moveTo>
                <a:lnTo>
                  <a:pt x="7660894" y="2486660"/>
                </a:lnTo>
                <a:lnTo>
                  <a:pt x="7661148" y="2146385"/>
                </a:lnTo>
                <a:lnTo>
                  <a:pt x="7661318" y="1996101"/>
                </a:lnTo>
                <a:lnTo>
                  <a:pt x="7885346" y="1995340"/>
                </a:lnTo>
                <a:lnTo>
                  <a:pt x="8107172" y="1994662"/>
                </a:lnTo>
                <a:lnTo>
                  <a:pt x="8106834" y="2485306"/>
                </a:lnTo>
                <a:lnTo>
                  <a:pt x="7713557" y="2486406"/>
                </a:lnTo>
                <a:close/>
                <a:moveTo>
                  <a:pt x="7885346" y="1989751"/>
                </a:moveTo>
                <a:lnTo>
                  <a:pt x="7661318" y="1990429"/>
                </a:lnTo>
                <a:lnTo>
                  <a:pt x="7661571" y="1718818"/>
                </a:lnTo>
                <a:lnTo>
                  <a:pt x="7661741" y="1500124"/>
                </a:lnTo>
                <a:lnTo>
                  <a:pt x="8107596" y="1498600"/>
                </a:lnTo>
                <a:lnTo>
                  <a:pt x="8107257" y="1989074"/>
                </a:lnTo>
                <a:lnTo>
                  <a:pt x="7885430" y="1989751"/>
                </a:lnTo>
                <a:close/>
                <a:moveTo>
                  <a:pt x="7205472" y="1501648"/>
                </a:moveTo>
                <a:lnTo>
                  <a:pt x="7204964" y="1991784"/>
                </a:lnTo>
                <a:lnTo>
                  <a:pt x="6983391" y="1992461"/>
                </a:lnTo>
                <a:lnTo>
                  <a:pt x="6759618" y="1993138"/>
                </a:lnTo>
                <a:lnTo>
                  <a:pt x="6759956" y="1721782"/>
                </a:lnTo>
                <a:lnTo>
                  <a:pt x="6760210" y="1503172"/>
                </a:lnTo>
                <a:lnTo>
                  <a:pt x="6983900" y="1502410"/>
                </a:lnTo>
                <a:lnTo>
                  <a:pt x="7205472" y="1501648"/>
                </a:lnTo>
                <a:close/>
                <a:moveTo>
                  <a:pt x="6754707" y="1503257"/>
                </a:moveTo>
                <a:lnTo>
                  <a:pt x="6754114" y="1993223"/>
                </a:lnTo>
                <a:lnTo>
                  <a:pt x="6532711" y="1993900"/>
                </a:lnTo>
                <a:lnTo>
                  <a:pt x="6309106" y="1994578"/>
                </a:lnTo>
                <a:lnTo>
                  <a:pt x="6309445" y="1723729"/>
                </a:lnTo>
                <a:lnTo>
                  <a:pt x="6309784" y="1504781"/>
                </a:lnTo>
                <a:lnTo>
                  <a:pt x="6533303" y="1504019"/>
                </a:lnTo>
                <a:lnTo>
                  <a:pt x="6754707" y="1503257"/>
                </a:lnTo>
                <a:close/>
                <a:moveTo>
                  <a:pt x="6304196" y="1504781"/>
                </a:moveTo>
                <a:lnTo>
                  <a:pt x="6303519" y="1994578"/>
                </a:lnTo>
                <a:lnTo>
                  <a:pt x="6082200" y="1995255"/>
                </a:lnTo>
                <a:lnTo>
                  <a:pt x="5858764" y="1995932"/>
                </a:lnTo>
                <a:lnTo>
                  <a:pt x="5859188" y="1724999"/>
                </a:lnTo>
                <a:lnTo>
                  <a:pt x="5859526" y="1506305"/>
                </a:lnTo>
                <a:lnTo>
                  <a:pt x="6082877" y="1505543"/>
                </a:lnTo>
                <a:lnTo>
                  <a:pt x="6304111" y="1504781"/>
                </a:lnTo>
                <a:close/>
                <a:moveTo>
                  <a:pt x="5853854" y="1506305"/>
                </a:moveTo>
                <a:lnTo>
                  <a:pt x="5853091" y="1995932"/>
                </a:lnTo>
                <a:lnTo>
                  <a:pt x="5631942" y="1996609"/>
                </a:lnTo>
                <a:lnTo>
                  <a:pt x="5408676" y="1997287"/>
                </a:lnTo>
                <a:lnTo>
                  <a:pt x="5409099" y="1726438"/>
                </a:lnTo>
                <a:lnTo>
                  <a:pt x="5409438" y="1507829"/>
                </a:lnTo>
                <a:lnTo>
                  <a:pt x="5632619" y="1507067"/>
                </a:lnTo>
                <a:lnTo>
                  <a:pt x="5853769" y="1506305"/>
                </a:lnTo>
                <a:close/>
                <a:moveTo>
                  <a:pt x="5403681" y="1507913"/>
                </a:moveTo>
                <a:lnTo>
                  <a:pt x="5402834" y="1997456"/>
                </a:lnTo>
                <a:lnTo>
                  <a:pt x="5181854" y="1998134"/>
                </a:lnTo>
                <a:lnTo>
                  <a:pt x="4958757" y="1998811"/>
                </a:lnTo>
                <a:lnTo>
                  <a:pt x="4959265" y="1727454"/>
                </a:lnTo>
                <a:lnTo>
                  <a:pt x="4959689" y="1509438"/>
                </a:lnTo>
                <a:lnTo>
                  <a:pt x="5182701" y="1508676"/>
                </a:lnTo>
                <a:lnTo>
                  <a:pt x="5403681" y="1507913"/>
                </a:lnTo>
                <a:close/>
                <a:moveTo>
                  <a:pt x="4953677" y="1509438"/>
                </a:moveTo>
                <a:lnTo>
                  <a:pt x="4952746" y="1998811"/>
                </a:lnTo>
                <a:lnTo>
                  <a:pt x="4731851" y="1999488"/>
                </a:lnTo>
                <a:lnTo>
                  <a:pt x="4508923" y="2000165"/>
                </a:lnTo>
                <a:lnTo>
                  <a:pt x="4509516" y="1729232"/>
                </a:lnTo>
                <a:lnTo>
                  <a:pt x="4509940" y="1511046"/>
                </a:lnTo>
                <a:lnTo>
                  <a:pt x="4732782" y="1510284"/>
                </a:lnTo>
                <a:lnTo>
                  <a:pt x="4953593" y="1509522"/>
                </a:lnTo>
                <a:close/>
                <a:moveTo>
                  <a:pt x="4503928" y="1510961"/>
                </a:moveTo>
                <a:lnTo>
                  <a:pt x="4502912" y="2000165"/>
                </a:lnTo>
                <a:lnTo>
                  <a:pt x="4282186" y="2000843"/>
                </a:lnTo>
                <a:lnTo>
                  <a:pt x="4059428" y="2001520"/>
                </a:lnTo>
                <a:lnTo>
                  <a:pt x="4060021" y="1730248"/>
                </a:lnTo>
                <a:lnTo>
                  <a:pt x="4060529" y="1512486"/>
                </a:lnTo>
                <a:lnTo>
                  <a:pt x="4283202" y="1511724"/>
                </a:lnTo>
                <a:lnTo>
                  <a:pt x="4503928" y="1510961"/>
                </a:lnTo>
                <a:close/>
                <a:moveTo>
                  <a:pt x="4054348" y="1512570"/>
                </a:moveTo>
                <a:lnTo>
                  <a:pt x="4053248" y="2001605"/>
                </a:lnTo>
                <a:lnTo>
                  <a:pt x="3832690" y="2002282"/>
                </a:lnTo>
                <a:lnTo>
                  <a:pt x="3610102" y="2002959"/>
                </a:lnTo>
                <a:lnTo>
                  <a:pt x="3610779" y="1731434"/>
                </a:lnTo>
                <a:lnTo>
                  <a:pt x="3611287" y="1514094"/>
                </a:lnTo>
                <a:lnTo>
                  <a:pt x="3833876" y="1513332"/>
                </a:lnTo>
                <a:lnTo>
                  <a:pt x="4054432" y="1512570"/>
                </a:lnTo>
                <a:close/>
                <a:moveTo>
                  <a:pt x="3604937" y="1514094"/>
                </a:moveTo>
                <a:lnTo>
                  <a:pt x="3603752" y="2002959"/>
                </a:lnTo>
                <a:lnTo>
                  <a:pt x="3383280" y="2003637"/>
                </a:lnTo>
                <a:lnTo>
                  <a:pt x="3160861" y="2004314"/>
                </a:lnTo>
                <a:lnTo>
                  <a:pt x="3161538" y="1733465"/>
                </a:lnTo>
                <a:lnTo>
                  <a:pt x="3162131" y="1515618"/>
                </a:lnTo>
                <a:lnTo>
                  <a:pt x="3384550" y="1514856"/>
                </a:lnTo>
                <a:lnTo>
                  <a:pt x="3604937" y="1514094"/>
                </a:lnTo>
                <a:close/>
                <a:moveTo>
                  <a:pt x="3155781" y="1515618"/>
                </a:moveTo>
                <a:lnTo>
                  <a:pt x="3154511" y="2004314"/>
                </a:lnTo>
                <a:lnTo>
                  <a:pt x="2931498" y="2004992"/>
                </a:lnTo>
                <a:lnTo>
                  <a:pt x="2711958" y="2005669"/>
                </a:lnTo>
                <a:lnTo>
                  <a:pt x="2712212" y="1920494"/>
                </a:lnTo>
                <a:lnTo>
                  <a:pt x="2713313" y="1517142"/>
                </a:lnTo>
                <a:lnTo>
                  <a:pt x="2920323" y="1516465"/>
                </a:lnTo>
                <a:lnTo>
                  <a:pt x="3155781" y="1515618"/>
                </a:lnTo>
                <a:close/>
                <a:moveTo>
                  <a:pt x="2256536" y="2013543"/>
                </a:moveTo>
                <a:lnTo>
                  <a:pt x="2255097" y="2502070"/>
                </a:lnTo>
                <a:lnTo>
                  <a:pt x="2035048" y="2502662"/>
                </a:lnTo>
                <a:lnTo>
                  <a:pt x="1813052" y="2503255"/>
                </a:lnTo>
                <a:lnTo>
                  <a:pt x="1814576" y="2014898"/>
                </a:lnTo>
                <a:lnTo>
                  <a:pt x="2036487" y="2014220"/>
                </a:lnTo>
                <a:lnTo>
                  <a:pt x="2256451" y="2013543"/>
                </a:lnTo>
                <a:close/>
                <a:moveTo>
                  <a:pt x="1811528" y="2998386"/>
                </a:moveTo>
                <a:lnTo>
                  <a:pt x="1813052" y="2509774"/>
                </a:lnTo>
                <a:lnTo>
                  <a:pt x="2035048" y="2509097"/>
                </a:lnTo>
                <a:lnTo>
                  <a:pt x="2255097" y="2508420"/>
                </a:lnTo>
                <a:lnTo>
                  <a:pt x="2253657" y="2997200"/>
                </a:lnTo>
                <a:lnTo>
                  <a:pt x="2033608" y="2997793"/>
                </a:lnTo>
                <a:lnTo>
                  <a:pt x="1811613" y="2998386"/>
                </a:lnTo>
                <a:close/>
                <a:moveTo>
                  <a:pt x="2707894" y="3491484"/>
                </a:moveTo>
                <a:lnTo>
                  <a:pt x="2708487" y="3262715"/>
                </a:lnTo>
                <a:lnTo>
                  <a:pt x="2709164" y="3002450"/>
                </a:lnTo>
                <a:lnTo>
                  <a:pt x="2931498" y="3001857"/>
                </a:lnTo>
                <a:lnTo>
                  <a:pt x="3151886" y="3001264"/>
                </a:lnTo>
                <a:lnTo>
                  <a:pt x="3150616" y="3490553"/>
                </a:lnTo>
                <a:lnTo>
                  <a:pt x="2930229" y="3491061"/>
                </a:lnTo>
                <a:lnTo>
                  <a:pt x="2707809" y="3491569"/>
                </a:lnTo>
                <a:close/>
                <a:moveTo>
                  <a:pt x="3157051" y="3496734"/>
                </a:moveTo>
                <a:lnTo>
                  <a:pt x="3379640" y="3496141"/>
                </a:lnTo>
                <a:lnTo>
                  <a:pt x="3600196" y="3495633"/>
                </a:lnTo>
                <a:lnTo>
                  <a:pt x="3599773" y="3666575"/>
                </a:lnTo>
                <a:lnTo>
                  <a:pt x="3599011" y="3985260"/>
                </a:lnTo>
                <a:lnTo>
                  <a:pt x="3155781" y="3986192"/>
                </a:lnTo>
                <a:lnTo>
                  <a:pt x="3156289" y="3780960"/>
                </a:lnTo>
                <a:lnTo>
                  <a:pt x="3157051" y="3496734"/>
                </a:lnTo>
                <a:close/>
                <a:moveTo>
                  <a:pt x="7202848" y="3977471"/>
                </a:moveTo>
                <a:lnTo>
                  <a:pt x="6757162" y="3978402"/>
                </a:lnTo>
                <a:lnTo>
                  <a:pt x="6757416" y="3773001"/>
                </a:lnTo>
                <a:lnTo>
                  <a:pt x="6757754" y="3487674"/>
                </a:lnTo>
                <a:lnTo>
                  <a:pt x="6981614" y="3487082"/>
                </a:lnTo>
                <a:lnTo>
                  <a:pt x="7203270" y="3486489"/>
                </a:lnTo>
                <a:lnTo>
                  <a:pt x="7203102" y="3655907"/>
                </a:lnTo>
                <a:lnTo>
                  <a:pt x="7202763" y="3977471"/>
                </a:lnTo>
                <a:close/>
                <a:moveTo>
                  <a:pt x="7208774" y="3480816"/>
                </a:moveTo>
                <a:lnTo>
                  <a:pt x="7209282" y="2990088"/>
                </a:lnTo>
                <a:lnTo>
                  <a:pt x="7655053" y="2988903"/>
                </a:lnTo>
                <a:lnTo>
                  <a:pt x="7654629" y="3479800"/>
                </a:lnTo>
                <a:lnTo>
                  <a:pt x="7432803" y="3480308"/>
                </a:lnTo>
                <a:lnTo>
                  <a:pt x="7208774" y="3480816"/>
                </a:lnTo>
                <a:close/>
                <a:moveTo>
                  <a:pt x="7660386" y="2983061"/>
                </a:moveTo>
                <a:lnTo>
                  <a:pt x="7660809" y="2492333"/>
                </a:lnTo>
                <a:lnTo>
                  <a:pt x="8106834" y="2490978"/>
                </a:lnTo>
                <a:lnTo>
                  <a:pt x="8106495" y="2981876"/>
                </a:lnTo>
                <a:lnTo>
                  <a:pt x="7884584" y="2982468"/>
                </a:lnTo>
                <a:lnTo>
                  <a:pt x="7660470" y="2983061"/>
                </a:lnTo>
                <a:close/>
                <a:moveTo>
                  <a:pt x="8107511" y="1492843"/>
                </a:moveTo>
                <a:lnTo>
                  <a:pt x="7661656" y="1494282"/>
                </a:lnTo>
                <a:lnTo>
                  <a:pt x="7662080" y="1004147"/>
                </a:lnTo>
                <a:lnTo>
                  <a:pt x="8107850" y="1002538"/>
                </a:lnTo>
                <a:lnTo>
                  <a:pt x="8107511" y="1492843"/>
                </a:lnTo>
                <a:close/>
                <a:moveTo>
                  <a:pt x="7656407" y="1494367"/>
                </a:moveTo>
                <a:lnTo>
                  <a:pt x="7210891" y="1495806"/>
                </a:lnTo>
                <a:lnTo>
                  <a:pt x="7211399" y="1005840"/>
                </a:lnTo>
                <a:lnTo>
                  <a:pt x="7656830" y="1004231"/>
                </a:lnTo>
                <a:lnTo>
                  <a:pt x="7656407" y="1494367"/>
                </a:lnTo>
                <a:close/>
                <a:moveTo>
                  <a:pt x="7205472" y="1495891"/>
                </a:moveTo>
                <a:lnTo>
                  <a:pt x="6983900" y="1496653"/>
                </a:lnTo>
                <a:lnTo>
                  <a:pt x="6760210" y="1497415"/>
                </a:lnTo>
                <a:lnTo>
                  <a:pt x="6760802" y="1007618"/>
                </a:lnTo>
                <a:lnTo>
                  <a:pt x="7205980" y="1006009"/>
                </a:lnTo>
                <a:lnTo>
                  <a:pt x="7205472" y="1495976"/>
                </a:lnTo>
                <a:close/>
                <a:moveTo>
                  <a:pt x="6754707" y="1497330"/>
                </a:moveTo>
                <a:lnTo>
                  <a:pt x="6533303" y="1498092"/>
                </a:lnTo>
                <a:lnTo>
                  <a:pt x="6309784" y="1498854"/>
                </a:lnTo>
                <a:lnTo>
                  <a:pt x="6310461" y="1009227"/>
                </a:lnTo>
                <a:lnTo>
                  <a:pt x="6755300" y="1007618"/>
                </a:lnTo>
                <a:lnTo>
                  <a:pt x="6754707" y="1497415"/>
                </a:lnTo>
                <a:close/>
                <a:moveTo>
                  <a:pt x="6304196" y="1498854"/>
                </a:moveTo>
                <a:lnTo>
                  <a:pt x="6082962" y="1499616"/>
                </a:lnTo>
                <a:lnTo>
                  <a:pt x="5859611" y="1500378"/>
                </a:lnTo>
                <a:lnTo>
                  <a:pt x="5860373" y="1010920"/>
                </a:lnTo>
                <a:lnTo>
                  <a:pt x="6304873" y="1009311"/>
                </a:lnTo>
                <a:lnTo>
                  <a:pt x="6304196" y="1498939"/>
                </a:lnTo>
                <a:close/>
                <a:moveTo>
                  <a:pt x="5853854" y="1500378"/>
                </a:moveTo>
                <a:lnTo>
                  <a:pt x="5632704" y="1501140"/>
                </a:lnTo>
                <a:lnTo>
                  <a:pt x="5409523" y="1501902"/>
                </a:lnTo>
                <a:lnTo>
                  <a:pt x="5410369" y="1012613"/>
                </a:lnTo>
                <a:lnTo>
                  <a:pt x="5854615" y="1011005"/>
                </a:lnTo>
                <a:lnTo>
                  <a:pt x="5853854" y="1500463"/>
                </a:lnTo>
                <a:close/>
                <a:moveTo>
                  <a:pt x="5403681" y="1501902"/>
                </a:moveTo>
                <a:lnTo>
                  <a:pt x="5182701" y="1502664"/>
                </a:lnTo>
                <a:lnTo>
                  <a:pt x="4959689" y="1503426"/>
                </a:lnTo>
                <a:lnTo>
                  <a:pt x="4960620" y="1014307"/>
                </a:lnTo>
                <a:lnTo>
                  <a:pt x="5404527" y="1012698"/>
                </a:lnTo>
                <a:lnTo>
                  <a:pt x="5403681" y="1501987"/>
                </a:lnTo>
                <a:close/>
                <a:moveTo>
                  <a:pt x="4953677" y="1503341"/>
                </a:moveTo>
                <a:lnTo>
                  <a:pt x="4732867" y="1504103"/>
                </a:lnTo>
                <a:lnTo>
                  <a:pt x="4510024" y="1504865"/>
                </a:lnTo>
                <a:lnTo>
                  <a:pt x="4511040" y="1015915"/>
                </a:lnTo>
                <a:lnTo>
                  <a:pt x="4954693" y="1014307"/>
                </a:lnTo>
                <a:lnTo>
                  <a:pt x="4953762" y="1503426"/>
                </a:lnTo>
                <a:close/>
                <a:moveTo>
                  <a:pt x="4503928" y="1504865"/>
                </a:moveTo>
                <a:lnTo>
                  <a:pt x="4283287" y="1505628"/>
                </a:lnTo>
                <a:lnTo>
                  <a:pt x="4060614" y="1506389"/>
                </a:lnTo>
                <a:lnTo>
                  <a:pt x="4061714" y="1017524"/>
                </a:lnTo>
                <a:lnTo>
                  <a:pt x="4505029" y="1015915"/>
                </a:lnTo>
                <a:lnTo>
                  <a:pt x="4504013" y="1504865"/>
                </a:lnTo>
                <a:close/>
                <a:moveTo>
                  <a:pt x="4054348" y="1506305"/>
                </a:moveTo>
                <a:lnTo>
                  <a:pt x="3833791" y="1507067"/>
                </a:lnTo>
                <a:lnTo>
                  <a:pt x="3611203" y="1507829"/>
                </a:lnTo>
                <a:lnTo>
                  <a:pt x="3612388" y="1019133"/>
                </a:lnTo>
                <a:lnTo>
                  <a:pt x="4055364" y="1017524"/>
                </a:lnTo>
                <a:lnTo>
                  <a:pt x="4054264" y="1506305"/>
                </a:lnTo>
                <a:close/>
                <a:moveTo>
                  <a:pt x="3605022" y="1507829"/>
                </a:moveTo>
                <a:lnTo>
                  <a:pt x="3384635" y="1508591"/>
                </a:lnTo>
                <a:lnTo>
                  <a:pt x="3162215" y="1509353"/>
                </a:lnTo>
                <a:lnTo>
                  <a:pt x="3163485" y="1020826"/>
                </a:lnTo>
                <a:lnTo>
                  <a:pt x="3606207" y="1019217"/>
                </a:lnTo>
                <a:lnTo>
                  <a:pt x="3605022" y="1507913"/>
                </a:lnTo>
                <a:close/>
                <a:moveTo>
                  <a:pt x="2706963" y="1447038"/>
                </a:moveTo>
                <a:lnTo>
                  <a:pt x="2706793" y="1510792"/>
                </a:lnTo>
                <a:lnTo>
                  <a:pt x="2486660" y="1511554"/>
                </a:lnTo>
                <a:lnTo>
                  <a:pt x="2264579" y="1512316"/>
                </a:lnTo>
                <a:lnTo>
                  <a:pt x="2266019" y="1024128"/>
                </a:lnTo>
                <a:lnTo>
                  <a:pt x="2708064" y="1022519"/>
                </a:lnTo>
                <a:lnTo>
                  <a:pt x="2706878" y="1447123"/>
                </a:lnTo>
                <a:close/>
                <a:moveTo>
                  <a:pt x="2257975" y="1512316"/>
                </a:moveTo>
                <a:lnTo>
                  <a:pt x="2038011" y="1513078"/>
                </a:lnTo>
                <a:lnTo>
                  <a:pt x="1816100" y="1513840"/>
                </a:lnTo>
                <a:lnTo>
                  <a:pt x="1817624" y="1025821"/>
                </a:lnTo>
                <a:lnTo>
                  <a:pt x="2259415" y="1024213"/>
                </a:lnTo>
                <a:lnTo>
                  <a:pt x="2257975" y="1512401"/>
                </a:lnTo>
                <a:close/>
                <a:moveTo>
                  <a:pt x="1816100" y="1520275"/>
                </a:moveTo>
                <a:lnTo>
                  <a:pt x="2038011" y="1519513"/>
                </a:lnTo>
                <a:lnTo>
                  <a:pt x="2257975" y="1518751"/>
                </a:lnTo>
                <a:lnTo>
                  <a:pt x="2256790" y="1934126"/>
                </a:lnTo>
                <a:lnTo>
                  <a:pt x="2256536" y="2007108"/>
                </a:lnTo>
                <a:lnTo>
                  <a:pt x="2036572" y="2007786"/>
                </a:lnTo>
                <a:lnTo>
                  <a:pt x="1814661" y="2008463"/>
                </a:lnTo>
                <a:lnTo>
                  <a:pt x="1814915" y="1935226"/>
                </a:lnTo>
                <a:lnTo>
                  <a:pt x="1816185" y="1520275"/>
                </a:lnTo>
                <a:close/>
                <a:moveTo>
                  <a:pt x="1807803" y="2014982"/>
                </a:moveTo>
                <a:lnTo>
                  <a:pt x="1806279" y="2503339"/>
                </a:lnTo>
                <a:lnTo>
                  <a:pt x="1364573" y="2504610"/>
                </a:lnTo>
                <a:lnTo>
                  <a:pt x="1366181" y="2016337"/>
                </a:lnTo>
                <a:lnTo>
                  <a:pt x="1587923" y="2015659"/>
                </a:lnTo>
                <a:lnTo>
                  <a:pt x="1807803" y="2014982"/>
                </a:lnTo>
                <a:close/>
                <a:moveTo>
                  <a:pt x="1362964" y="2999571"/>
                </a:moveTo>
                <a:lnTo>
                  <a:pt x="1364573" y="2511129"/>
                </a:lnTo>
                <a:lnTo>
                  <a:pt x="1586399" y="2510452"/>
                </a:lnTo>
                <a:lnTo>
                  <a:pt x="1806279" y="2509774"/>
                </a:lnTo>
                <a:lnTo>
                  <a:pt x="1804755" y="2998386"/>
                </a:lnTo>
                <a:lnTo>
                  <a:pt x="1584791" y="2998978"/>
                </a:lnTo>
                <a:lnTo>
                  <a:pt x="1362964" y="2999571"/>
                </a:lnTo>
                <a:close/>
                <a:moveTo>
                  <a:pt x="1811528" y="3004820"/>
                </a:moveTo>
                <a:lnTo>
                  <a:pt x="2033524" y="3004228"/>
                </a:lnTo>
                <a:lnTo>
                  <a:pt x="2253573" y="3003635"/>
                </a:lnTo>
                <a:lnTo>
                  <a:pt x="2252811" y="3263816"/>
                </a:lnTo>
                <a:lnTo>
                  <a:pt x="2252133" y="3492585"/>
                </a:lnTo>
                <a:lnTo>
                  <a:pt x="2032000" y="3493093"/>
                </a:lnTo>
                <a:lnTo>
                  <a:pt x="1809919" y="3493601"/>
                </a:lnTo>
                <a:lnTo>
                  <a:pt x="1810682" y="3249168"/>
                </a:lnTo>
                <a:lnTo>
                  <a:pt x="1811443" y="3004820"/>
                </a:lnTo>
                <a:close/>
                <a:moveTo>
                  <a:pt x="1808480" y="3989070"/>
                </a:moveTo>
                <a:lnTo>
                  <a:pt x="1810004" y="3500120"/>
                </a:lnTo>
                <a:lnTo>
                  <a:pt x="2032085" y="3499528"/>
                </a:lnTo>
                <a:lnTo>
                  <a:pt x="2252218" y="3499020"/>
                </a:lnTo>
                <a:lnTo>
                  <a:pt x="2251202" y="3856821"/>
                </a:lnTo>
                <a:lnTo>
                  <a:pt x="2250779" y="3988139"/>
                </a:lnTo>
                <a:lnTo>
                  <a:pt x="2030645" y="3988647"/>
                </a:lnTo>
                <a:lnTo>
                  <a:pt x="1808565" y="3989155"/>
                </a:lnTo>
                <a:close/>
                <a:moveTo>
                  <a:pt x="2257382" y="3988054"/>
                </a:moveTo>
                <a:lnTo>
                  <a:pt x="2258822" y="3498935"/>
                </a:lnTo>
                <a:lnTo>
                  <a:pt x="2481072" y="3498342"/>
                </a:lnTo>
                <a:lnTo>
                  <a:pt x="2701375" y="3497750"/>
                </a:lnTo>
                <a:lnTo>
                  <a:pt x="2700359" y="3856059"/>
                </a:lnTo>
                <a:lnTo>
                  <a:pt x="2700020" y="3987038"/>
                </a:lnTo>
                <a:lnTo>
                  <a:pt x="2479717" y="3987546"/>
                </a:lnTo>
                <a:lnTo>
                  <a:pt x="2257467" y="3988054"/>
                </a:lnTo>
                <a:close/>
                <a:moveTo>
                  <a:pt x="2706540" y="3987123"/>
                </a:moveTo>
                <a:lnTo>
                  <a:pt x="2707894" y="3497834"/>
                </a:lnTo>
                <a:lnTo>
                  <a:pt x="2930314" y="3497242"/>
                </a:lnTo>
                <a:lnTo>
                  <a:pt x="3150701" y="3496649"/>
                </a:lnTo>
                <a:lnTo>
                  <a:pt x="3150277" y="3668607"/>
                </a:lnTo>
                <a:lnTo>
                  <a:pt x="3149431" y="3986107"/>
                </a:lnTo>
                <a:lnTo>
                  <a:pt x="2916682" y="3986615"/>
                </a:lnTo>
                <a:lnTo>
                  <a:pt x="2706540" y="3987038"/>
                </a:lnTo>
                <a:close/>
                <a:moveTo>
                  <a:pt x="7654205" y="3976540"/>
                </a:moveTo>
                <a:lnTo>
                  <a:pt x="7208266" y="3977471"/>
                </a:lnTo>
                <a:lnTo>
                  <a:pt x="7208436" y="3773340"/>
                </a:lnTo>
                <a:lnTo>
                  <a:pt x="7208689" y="3486574"/>
                </a:lnTo>
                <a:lnTo>
                  <a:pt x="7432718" y="3485981"/>
                </a:lnTo>
                <a:lnTo>
                  <a:pt x="7654544" y="3485388"/>
                </a:lnTo>
                <a:lnTo>
                  <a:pt x="7654375" y="3657262"/>
                </a:lnTo>
                <a:lnTo>
                  <a:pt x="7654120" y="3976455"/>
                </a:lnTo>
                <a:close/>
                <a:moveTo>
                  <a:pt x="7659963" y="3479716"/>
                </a:moveTo>
                <a:lnTo>
                  <a:pt x="7660386" y="2988818"/>
                </a:lnTo>
                <a:lnTo>
                  <a:pt x="7884499" y="2988226"/>
                </a:lnTo>
                <a:lnTo>
                  <a:pt x="8106410" y="2987633"/>
                </a:lnTo>
                <a:lnTo>
                  <a:pt x="8106071" y="3478700"/>
                </a:lnTo>
                <a:lnTo>
                  <a:pt x="7884075" y="3479208"/>
                </a:lnTo>
                <a:lnTo>
                  <a:pt x="7659878" y="3479716"/>
                </a:lnTo>
                <a:close/>
                <a:moveTo>
                  <a:pt x="8111659" y="2981876"/>
                </a:moveTo>
                <a:lnTo>
                  <a:pt x="8111998" y="2490978"/>
                </a:lnTo>
                <a:lnTo>
                  <a:pt x="8111998" y="2490978"/>
                </a:lnTo>
                <a:cubicBezTo>
                  <a:pt x="8111998" y="2490978"/>
                  <a:pt x="8558276" y="2489624"/>
                  <a:pt x="8558276" y="2489624"/>
                </a:cubicBezTo>
                <a:lnTo>
                  <a:pt x="8558022" y="2980690"/>
                </a:lnTo>
                <a:lnTo>
                  <a:pt x="8335941" y="2981283"/>
                </a:lnTo>
                <a:lnTo>
                  <a:pt x="8111659" y="2981876"/>
                </a:lnTo>
                <a:close/>
                <a:moveTo>
                  <a:pt x="8167709" y="2485221"/>
                </a:moveTo>
                <a:lnTo>
                  <a:pt x="8111998" y="2485390"/>
                </a:lnTo>
                <a:lnTo>
                  <a:pt x="8112253" y="2134277"/>
                </a:lnTo>
                <a:lnTo>
                  <a:pt x="8112253" y="1994662"/>
                </a:lnTo>
                <a:cubicBezTo>
                  <a:pt x="8112253" y="1994662"/>
                  <a:pt x="8336535" y="1993900"/>
                  <a:pt x="8336535" y="1993900"/>
                </a:cubicBezTo>
                <a:lnTo>
                  <a:pt x="8558530" y="1993223"/>
                </a:lnTo>
                <a:lnTo>
                  <a:pt x="8558276" y="2484035"/>
                </a:lnTo>
                <a:lnTo>
                  <a:pt x="8167709" y="2485136"/>
                </a:lnTo>
                <a:close/>
                <a:moveTo>
                  <a:pt x="8336619" y="1988312"/>
                </a:moveTo>
                <a:lnTo>
                  <a:pt x="8112421" y="1988990"/>
                </a:lnTo>
                <a:lnTo>
                  <a:pt x="8112591" y="1716955"/>
                </a:lnTo>
                <a:lnTo>
                  <a:pt x="8112760" y="1498515"/>
                </a:lnTo>
                <a:lnTo>
                  <a:pt x="8558869" y="1496991"/>
                </a:lnTo>
                <a:lnTo>
                  <a:pt x="8558615" y="1987635"/>
                </a:lnTo>
                <a:lnTo>
                  <a:pt x="8336619" y="1988312"/>
                </a:lnTo>
                <a:close/>
                <a:moveTo>
                  <a:pt x="919734" y="1516719"/>
                </a:moveTo>
                <a:lnTo>
                  <a:pt x="921427" y="1029039"/>
                </a:lnTo>
                <a:lnTo>
                  <a:pt x="1362541" y="1027430"/>
                </a:lnTo>
                <a:lnTo>
                  <a:pt x="1360932" y="1515280"/>
                </a:lnTo>
                <a:lnTo>
                  <a:pt x="1141222" y="1516041"/>
                </a:lnTo>
                <a:lnTo>
                  <a:pt x="919649" y="1516803"/>
                </a:lnTo>
                <a:close/>
                <a:moveTo>
                  <a:pt x="1367790" y="1521799"/>
                </a:moveTo>
                <a:lnTo>
                  <a:pt x="1589532" y="1521037"/>
                </a:lnTo>
                <a:lnTo>
                  <a:pt x="1809327" y="1520275"/>
                </a:lnTo>
                <a:lnTo>
                  <a:pt x="1808056" y="1940984"/>
                </a:lnTo>
                <a:lnTo>
                  <a:pt x="1807887" y="2008463"/>
                </a:lnTo>
                <a:lnTo>
                  <a:pt x="1588008" y="2009140"/>
                </a:lnTo>
                <a:lnTo>
                  <a:pt x="1366266" y="2009817"/>
                </a:lnTo>
                <a:lnTo>
                  <a:pt x="1366520" y="1924982"/>
                </a:lnTo>
                <a:lnTo>
                  <a:pt x="1367875" y="1521799"/>
                </a:lnTo>
                <a:close/>
                <a:moveTo>
                  <a:pt x="1359323" y="2016422"/>
                </a:moveTo>
                <a:lnTo>
                  <a:pt x="1357715" y="2504610"/>
                </a:lnTo>
                <a:lnTo>
                  <a:pt x="916347" y="2505880"/>
                </a:lnTo>
                <a:lnTo>
                  <a:pt x="918041" y="2017776"/>
                </a:lnTo>
                <a:lnTo>
                  <a:pt x="1139613" y="2017099"/>
                </a:lnTo>
                <a:lnTo>
                  <a:pt x="1359323" y="2016422"/>
                </a:lnTo>
                <a:close/>
                <a:moveTo>
                  <a:pt x="914654" y="3000756"/>
                </a:moveTo>
                <a:lnTo>
                  <a:pt x="916347" y="2512484"/>
                </a:lnTo>
                <a:lnTo>
                  <a:pt x="1138005" y="2511806"/>
                </a:lnTo>
                <a:lnTo>
                  <a:pt x="1357799" y="2511129"/>
                </a:lnTo>
                <a:lnTo>
                  <a:pt x="1356191" y="2999571"/>
                </a:lnTo>
                <a:lnTo>
                  <a:pt x="1136396" y="3000164"/>
                </a:lnTo>
                <a:lnTo>
                  <a:pt x="914739" y="3000756"/>
                </a:lnTo>
                <a:close/>
                <a:moveTo>
                  <a:pt x="1362964" y="3006090"/>
                </a:moveTo>
                <a:lnTo>
                  <a:pt x="1584791" y="3005498"/>
                </a:lnTo>
                <a:lnTo>
                  <a:pt x="1804755" y="3004905"/>
                </a:lnTo>
                <a:lnTo>
                  <a:pt x="1803993" y="3265340"/>
                </a:lnTo>
                <a:lnTo>
                  <a:pt x="1803315" y="3493686"/>
                </a:lnTo>
                <a:lnTo>
                  <a:pt x="1583351" y="3494194"/>
                </a:lnTo>
                <a:lnTo>
                  <a:pt x="1361440" y="3494702"/>
                </a:lnTo>
                <a:lnTo>
                  <a:pt x="1362202" y="3266102"/>
                </a:lnTo>
                <a:lnTo>
                  <a:pt x="1363049" y="3006090"/>
                </a:lnTo>
                <a:close/>
                <a:moveTo>
                  <a:pt x="1354497" y="3501221"/>
                </a:moveTo>
                <a:lnTo>
                  <a:pt x="1353312" y="3858768"/>
                </a:lnTo>
                <a:lnTo>
                  <a:pt x="1352889" y="3990086"/>
                </a:lnTo>
                <a:lnTo>
                  <a:pt x="1133009" y="3990594"/>
                </a:lnTo>
                <a:lnTo>
                  <a:pt x="911267" y="3991102"/>
                </a:lnTo>
                <a:lnTo>
                  <a:pt x="912961" y="3502491"/>
                </a:lnTo>
                <a:lnTo>
                  <a:pt x="1134703" y="3501898"/>
                </a:lnTo>
                <a:lnTo>
                  <a:pt x="1354582" y="3501306"/>
                </a:lnTo>
                <a:close/>
                <a:moveTo>
                  <a:pt x="909489" y="4486318"/>
                </a:moveTo>
                <a:lnTo>
                  <a:pt x="911183" y="3997452"/>
                </a:lnTo>
                <a:lnTo>
                  <a:pt x="1132925" y="3996944"/>
                </a:lnTo>
                <a:lnTo>
                  <a:pt x="1352804" y="3996436"/>
                </a:lnTo>
                <a:lnTo>
                  <a:pt x="1352127" y="4202769"/>
                </a:lnTo>
                <a:lnTo>
                  <a:pt x="1351195" y="4485386"/>
                </a:lnTo>
                <a:lnTo>
                  <a:pt x="1236641" y="4485641"/>
                </a:lnTo>
                <a:lnTo>
                  <a:pt x="909404" y="4486233"/>
                </a:lnTo>
                <a:close/>
                <a:moveTo>
                  <a:pt x="1358138" y="4485471"/>
                </a:moveTo>
                <a:lnTo>
                  <a:pt x="1359747" y="3996521"/>
                </a:lnTo>
                <a:lnTo>
                  <a:pt x="1581658" y="3996013"/>
                </a:lnTo>
                <a:lnTo>
                  <a:pt x="1801706" y="3995505"/>
                </a:lnTo>
                <a:lnTo>
                  <a:pt x="1801029" y="4201669"/>
                </a:lnTo>
                <a:lnTo>
                  <a:pt x="1800182" y="4484625"/>
                </a:lnTo>
                <a:lnTo>
                  <a:pt x="1686306" y="4484878"/>
                </a:lnTo>
                <a:lnTo>
                  <a:pt x="1358138" y="4485471"/>
                </a:lnTo>
                <a:close/>
                <a:moveTo>
                  <a:pt x="1806956" y="4484625"/>
                </a:moveTo>
                <a:lnTo>
                  <a:pt x="1808480" y="3995505"/>
                </a:lnTo>
                <a:lnTo>
                  <a:pt x="2030561" y="3994997"/>
                </a:lnTo>
                <a:lnTo>
                  <a:pt x="2250694" y="3994489"/>
                </a:lnTo>
                <a:lnTo>
                  <a:pt x="2250101" y="4201245"/>
                </a:lnTo>
                <a:lnTo>
                  <a:pt x="2249255" y="4483778"/>
                </a:lnTo>
                <a:lnTo>
                  <a:pt x="2135886" y="4484032"/>
                </a:lnTo>
                <a:lnTo>
                  <a:pt x="1806871" y="4484625"/>
                </a:lnTo>
                <a:close/>
                <a:moveTo>
                  <a:pt x="2255943" y="4483778"/>
                </a:moveTo>
                <a:lnTo>
                  <a:pt x="2257382" y="3994489"/>
                </a:lnTo>
                <a:lnTo>
                  <a:pt x="2479632" y="3993981"/>
                </a:lnTo>
                <a:lnTo>
                  <a:pt x="2699935" y="3993473"/>
                </a:lnTo>
                <a:lnTo>
                  <a:pt x="2699343" y="4199975"/>
                </a:lnTo>
                <a:lnTo>
                  <a:pt x="2698581" y="4482931"/>
                </a:lnTo>
                <a:lnTo>
                  <a:pt x="2585805" y="4483185"/>
                </a:lnTo>
                <a:lnTo>
                  <a:pt x="2255943" y="4483778"/>
                </a:lnTo>
                <a:close/>
                <a:moveTo>
                  <a:pt x="2705100" y="4482931"/>
                </a:moveTo>
                <a:lnTo>
                  <a:pt x="2706455" y="3993473"/>
                </a:lnTo>
                <a:lnTo>
                  <a:pt x="2916598" y="3992965"/>
                </a:lnTo>
                <a:lnTo>
                  <a:pt x="3149346" y="3992457"/>
                </a:lnTo>
                <a:lnTo>
                  <a:pt x="3148584" y="4295902"/>
                </a:lnTo>
                <a:lnTo>
                  <a:pt x="3148076" y="4482084"/>
                </a:lnTo>
                <a:lnTo>
                  <a:pt x="3030051" y="4482339"/>
                </a:lnTo>
                <a:lnTo>
                  <a:pt x="2705100" y="4482931"/>
                </a:lnTo>
                <a:close/>
                <a:moveTo>
                  <a:pt x="3154511" y="4482084"/>
                </a:moveTo>
                <a:lnTo>
                  <a:pt x="3154765" y="4384125"/>
                </a:lnTo>
                <a:lnTo>
                  <a:pt x="3155781" y="3992457"/>
                </a:lnTo>
                <a:lnTo>
                  <a:pt x="3599011" y="3991441"/>
                </a:lnTo>
                <a:lnTo>
                  <a:pt x="3598248" y="4296326"/>
                </a:lnTo>
                <a:lnTo>
                  <a:pt x="3597825" y="4481238"/>
                </a:lnTo>
                <a:lnTo>
                  <a:pt x="3479631" y="4481492"/>
                </a:lnTo>
                <a:lnTo>
                  <a:pt x="3154511" y="4482084"/>
                </a:lnTo>
                <a:close/>
                <a:moveTo>
                  <a:pt x="3604090" y="4481238"/>
                </a:moveTo>
                <a:lnTo>
                  <a:pt x="3604345" y="4385141"/>
                </a:lnTo>
                <a:lnTo>
                  <a:pt x="3605276" y="3991356"/>
                </a:lnTo>
                <a:lnTo>
                  <a:pt x="4048760" y="3990340"/>
                </a:lnTo>
                <a:lnTo>
                  <a:pt x="4048082" y="4296834"/>
                </a:lnTo>
                <a:lnTo>
                  <a:pt x="4047659" y="4480307"/>
                </a:lnTo>
                <a:lnTo>
                  <a:pt x="3925740" y="4480560"/>
                </a:lnTo>
                <a:lnTo>
                  <a:pt x="3604006" y="4481153"/>
                </a:lnTo>
                <a:close/>
                <a:moveTo>
                  <a:pt x="4053925" y="4480391"/>
                </a:moveTo>
                <a:lnTo>
                  <a:pt x="4054094" y="4386411"/>
                </a:lnTo>
                <a:lnTo>
                  <a:pt x="4054940" y="3990425"/>
                </a:lnTo>
                <a:lnTo>
                  <a:pt x="4498764" y="3989409"/>
                </a:lnTo>
                <a:lnTo>
                  <a:pt x="4498171" y="4293870"/>
                </a:lnTo>
                <a:lnTo>
                  <a:pt x="4497748" y="4479544"/>
                </a:lnTo>
                <a:lnTo>
                  <a:pt x="4378198" y="4479799"/>
                </a:lnTo>
                <a:lnTo>
                  <a:pt x="4053840" y="4480391"/>
                </a:lnTo>
                <a:close/>
                <a:moveTo>
                  <a:pt x="4503843" y="4479544"/>
                </a:moveTo>
                <a:lnTo>
                  <a:pt x="4504013" y="4382601"/>
                </a:lnTo>
                <a:lnTo>
                  <a:pt x="4504859" y="3989409"/>
                </a:lnTo>
                <a:lnTo>
                  <a:pt x="4949021" y="3988393"/>
                </a:lnTo>
                <a:lnTo>
                  <a:pt x="4948428" y="4291754"/>
                </a:lnTo>
                <a:lnTo>
                  <a:pt x="4948090" y="4478698"/>
                </a:lnTo>
                <a:lnTo>
                  <a:pt x="4829895" y="4478952"/>
                </a:lnTo>
                <a:lnTo>
                  <a:pt x="4503843" y="4479544"/>
                </a:lnTo>
                <a:close/>
                <a:moveTo>
                  <a:pt x="4954016" y="4478698"/>
                </a:moveTo>
                <a:lnTo>
                  <a:pt x="4954185" y="4379976"/>
                </a:lnTo>
                <a:lnTo>
                  <a:pt x="4954948" y="3988393"/>
                </a:lnTo>
                <a:lnTo>
                  <a:pt x="5399363" y="3987377"/>
                </a:lnTo>
                <a:lnTo>
                  <a:pt x="5398855" y="4293447"/>
                </a:lnTo>
                <a:lnTo>
                  <a:pt x="5398516" y="4477851"/>
                </a:lnTo>
                <a:lnTo>
                  <a:pt x="5277782" y="4478105"/>
                </a:lnTo>
                <a:lnTo>
                  <a:pt x="4954016" y="4478698"/>
                </a:lnTo>
                <a:close/>
                <a:moveTo>
                  <a:pt x="5404358" y="4477767"/>
                </a:moveTo>
                <a:lnTo>
                  <a:pt x="5404527" y="4382855"/>
                </a:lnTo>
                <a:lnTo>
                  <a:pt x="5405205" y="3987292"/>
                </a:lnTo>
                <a:lnTo>
                  <a:pt x="5849959" y="3986276"/>
                </a:lnTo>
                <a:lnTo>
                  <a:pt x="5849451" y="4289129"/>
                </a:lnTo>
                <a:lnTo>
                  <a:pt x="5849197" y="4476920"/>
                </a:lnTo>
                <a:lnTo>
                  <a:pt x="5731256" y="4477174"/>
                </a:lnTo>
                <a:lnTo>
                  <a:pt x="5404358" y="4477767"/>
                </a:lnTo>
                <a:close/>
                <a:moveTo>
                  <a:pt x="5854954" y="4476920"/>
                </a:moveTo>
                <a:lnTo>
                  <a:pt x="5855123" y="4377098"/>
                </a:lnTo>
                <a:lnTo>
                  <a:pt x="5855716" y="3986276"/>
                </a:lnTo>
                <a:lnTo>
                  <a:pt x="6300724" y="3985260"/>
                </a:lnTo>
                <a:lnTo>
                  <a:pt x="6300301" y="4288536"/>
                </a:lnTo>
                <a:lnTo>
                  <a:pt x="6300047" y="4476073"/>
                </a:lnTo>
                <a:lnTo>
                  <a:pt x="6177535" y="4476327"/>
                </a:lnTo>
                <a:lnTo>
                  <a:pt x="5854869" y="4476920"/>
                </a:lnTo>
                <a:close/>
                <a:moveTo>
                  <a:pt x="6305719" y="4476073"/>
                </a:moveTo>
                <a:lnTo>
                  <a:pt x="6305888" y="4376844"/>
                </a:lnTo>
                <a:lnTo>
                  <a:pt x="6306397" y="3985345"/>
                </a:lnTo>
                <a:lnTo>
                  <a:pt x="6751743" y="3984329"/>
                </a:lnTo>
                <a:lnTo>
                  <a:pt x="6751404" y="4289468"/>
                </a:lnTo>
                <a:lnTo>
                  <a:pt x="6751151" y="4475311"/>
                </a:lnTo>
                <a:lnTo>
                  <a:pt x="6631855" y="4475565"/>
                </a:lnTo>
                <a:lnTo>
                  <a:pt x="6305719" y="4476158"/>
                </a:lnTo>
                <a:close/>
                <a:moveTo>
                  <a:pt x="6756654" y="4475226"/>
                </a:moveTo>
                <a:lnTo>
                  <a:pt x="6756654" y="4378537"/>
                </a:lnTo>
                <a:cubicBezTo>
                  <a:pt x="6756654" y="4378537"/>
                  <a:pt x="6757247" y="3984329"/>
                  <a:pt x="6757247" y="3984329"/>
                </a:cubicBezTo>
                <a:lnTo>
                  <a:pt x="7202932" y="3983313"/>
                </a:lnTo>
                <a:lnTo>
                  <a:pt x="7202593" y="4287775"/>
                </a:lnTo>
                <a:lnTo>
                  <a:pt x="7202424" y="4474465"/>
                </a:lnTo>
                <a:lnTo>
                  <a:pt x="7081859" y="4474718"/>
                </a:lnTo>
                <a:lnTo>
                  <a:pt x="6756654" y="4475311"/>
                </a:lnTo>
                <a:close/>
                <a:moveTo>
                  <a:pt x="7207758" y="4474380"/>
                </a:moveTo>
                <a:lnTo>
                  <a:pt x="7207758" y="4376505"/>
                </a:lnTo>
                <a:cubicBezTo>
                  <a:pt x="7207758" y="4376505"/>
                  <a:pt x="7208266" y="3983228"/>
                  <a:pt x="7208266" y="3983228"/>
                </a:cubicBezTo>
                <a:lnTo>
                  <a:pt x="7654205" y="3982212"/>
                </a:lnTo>
                <a:lnTo>
                  <a:pt x="7653952" y="4287012"/>
                </a:lnTo>
                <a:lnTo>
                  <a:pt x="7653782" y="4473449"/>
                </a:lnTo>
                <a:lnTo>
                  <a:pt x="7533470" y="4473702"/>
                </a:lnTo>
                <a:lnTo>
                  <a:pt x="7207758" y="4474295"/>
                </a:lnTo>
                <a:close/>
                <a:moveTo>
                  <a:pt x="7659116" y="4473533"/>
                </a:moveTo>
                <a:lnTo>
                  <a:pt x="7659116" y="4376082"/>
                </a:lnTo>
                <a:cubicBezTo>
                  <a:pt x="7659116" y="4376082"/>
                  <a:pt x="7659539" y="3982212"/>
                  <a:pt x="7659539" y="3982212"/>
                </a:cubicBezTo>
                <a:lnTo>
                  <a:pt x="8105818" y="3981196"/>
                </a:lnTo>
                <a:lnTo>
                  <a:pt x="8105648" y="4284642"/>
                </a:lnTo>
                <a:lnTo>
                  <a:pt x="8105479" y="4472686"/>
                </a:lnTo>
                <a:lnTo>
                  <a:pt x="7986269" y="4472941"/>
                </a:lnTo>
                <a:lnTo>
                  <a:pt x="7659116" y="4473533"/>
                </a:lnTo>
                <a:close/>
                <a:moveTo>
                  <a:pt x="8105818" y="3975608"/>
                </a:moveTo>
                <a:lnTo>
                  <a:pt x="7659539" y="3976540"/>
                </a:lnTo>
                <a:lnTo>
                  <a:pt x="7659709" y="3770969"/>
                </a:lnTo>
                <a:lnTo>
                  <a:pt x="7659963" y="3485473"/>
                </a:lnTo>
                <a:lnTo>
                  <a:pt x="7884160" y="3484880"/>
                </a:lnTo>
                <a:lnTo>
                  <a:pt x="8106156" y="3484288"/>
                </a:lnTo>
                <a:lnTo>
                  <a:pt x="8106156" y="3654891"/>
                </a:lnTo>
                <a:cubicBezTo>
                  <a:pt x="8106156" y="3654891"/>
                  <a:pt x="8105818" y="3975524"/>
                  <a:pt x="8105818" y="3975524"/>
                </a:cubicBezTo>
                <a:close/>
                <a:moveTo>
                  <a:pt x="8111320" y="3478615"/>
                </a:moveTo>
                <a:lnTo>
                  <a:pt x="8111659" y="2987548"/>
                </a:lnTo>
                <a:lnTo>
                  <a:pt x="8335941" y="2986956"/>
                </a:lnTo>
                <a:lnTo>
                  <a:pt x="8558022" y="2986363"/>
                </a:lnTo>
                <a:lnTo>
                  <a:pt x="8557768" y="3477599"/>
                </a:lnTo>
                <a:lnTo>
                  <a:pt x="8335687" y="3478107"/>
                </a:lnTo>
                <a:lnTo>
                  <a:pt x="8111320" y="3478615"/>
                </a:lnTo>
                <a:close/>
                <a:moveTo>
                  <a:pt x="8563864" y="1491319"/>
                </a:moveTo>
                <a:lnTo>
                  <a:pt x="8564118" y="1000845"/>
                </a:lnTo>
                <a:lnTo>
                  <a:pt x="9010481" y="999236"/>
                </a:lnTo>
                <a:lnTo>
                  <a:pt x="9010311" y="1489880"/>
                </a:lnTo>
                <a:lnTo>
                  <a:pt x="8563864" y="1491403"/>
                </a:lnTo>
                <a:close/>
                <a:moveTo>
                  <a:pt x="471847" y="1518243"/>
                </a:moveTo>
                <a:lnTo>
                  <a:pt x="473625" y="1030732"/>
                </a:lnTo>
                <a:lnTo>
                  <a:pt x="914485" y="1029123"/>
                </a:lnTo>
                <a:lnTo>
                  <a:pt x="912791" y="1516803"/>
                </a:lnTo>
                <a:lnTo>
                  <a:pt x="693250" y="1517565"/>
                </a:lnTo>
                <a:lnTo>
                  <a:pt x="471847" y="1518328"/>
                </a:lnTo>
                <a:close/>
                <a:moveTo>
                  <a:pt x="919734" y="1523323"/>
                </a:moveTo>
                <a:lnTo>
                  <a:pt x="1141307" y="1522561"/>
                </a:lnTo>
                <a:lnTo>
                  <a:pt x="1361017" y="1521799"/>
                </a:lnTo>
                <a:lnTo>
                  <a:pt x="1359662" y="1930061"/>
                </a:lnTo>
                <a:lnTo>
                  <a:pt x="1359408" y="2009817"/>
                </a:lnTo>
                <a:lnTo>
                  <a:pt x="1139698" y="2010495"/>
                </a:lnTo>
                <a:lnTo>
                  <a:pt x="918125" y="2011172"/>
                </a:lnTo>
                <a:lnTo>
                  <a:pt x="918379" y="1930739"/>
                </a:lnTo>
                <a:lnTo>
                  <a:pt x="919819" y="1523323"/>
                </a:lnTo>
                <a:close/>
                <a:moveTo>
                  <a:pt x="911013" y="2017861"/>
                </a:moveTo>
                <a:lnTo>
                  <a:pt x="909320" y="2505964"/>
                </a:lnTo>
                <a:lnTo>
                  <a:pt x="468207" y="2507234"/>
                </a:lnTo>
                <a:lnTo>
                  <a:pt x="469985" y="2019300"/>
                </a:lnTo>
                <a:lnTo>
                  <a:pt x="691388" y="2018623"/>
                </a:lnTo>
                <a:lnTo>
                  <a:pt x="910929" y="2017946"/>
                </a:lnTo>
                <a:close/>
                <a:moveTo>
                  <a:pt x="914569" y="3007276"/>
                </a:moveTo>
                <a:lnTo>
                  <a:pt x="1136227" y="3006683"/>
                </a:lnTo>
                <a:lnTo>
                  <a:pt x="1356021" y="3006090"/>
                </a:lnTo>
                <a:lnTo>
                  <a:pt x="1355259" y="3250354"/>
                </a:lnTo>
                <a:lnTo>
                  <a:pt x="1354497" y="3494702"/>
                </a:lnTo>
                <a:lnTo>
                  <a:pt x="1134618" y="3495210"/>
                </a:lnTo>
                <a:lnTo>
                  <a:pt x="912876" y="3495718"/>
                </a:lnTo>
                <a:lnTo>
                  <a:pt x="913723" y="3251454"/>
                </a:lnTo>
                <a:lnTo>
                  <a:pt x="914569" y="3007276"/>
                </a:lnTo>
                <a:close/>
                <a:moveTo>
                  <a:pt x="684445" y="3998045"/>
                </a:moveTo>
                <a:lnTo>
                  <a:pt x="904155" y="3997537"/>
                </a:lnTo>
                <a:lnTo>
                  <a:pt x="903478" y="4204039"/>
                </a:lnTo>
                <a:lnTo>
                  <a:pt x="902546" y="4486402"/>
                </a:lnTo>
                <a:lnTo>
                  <a:pt x="791633" y="4486572"/>
                </a:lnTo>
                <a:lnTo>
                  <a:pt x="461179" y="4487165"/>
                </a:lnTo>
                <a:lnTo>
                  <a:pt x="462957" y="3998468"/>
                </a:lnTo>
                <a:lnTo>
                  <a:pt x="684530" y="3997960"/>
                </a:lnTo>
                <a:close/>
                <a:moveTo>
                  <a:pt x="459317" y="4982718"/>
                </a:moveTo>
                <a:lnTo>
                  <a:pt x="461095" y="4493853"/>
                </a:lnTo>
                <a:lnTo>
                  <a:pt x="573447" y="4493599"/>
                </a:lnTo>
                <a:lnTo>
                  <a:pt x="902546" y="4492922"/>
                </a:lnTo>
                <a:lnTo>
                  <a:pt x="900853" y="4981957"/>
                </a:lnTo>
                <a:lnTo>
                  <a:pt x="681058" y="4982295"/>
                </a:lnTo>
                <a:lnTo>
                  <a:pt x="459401" y="4982634"/>
                </a:lnTo>
                <a:close/>
                <a:moveTo>
                  <a:pt x="907796" y="4981957"/>
                </a:moveTo>
                <a:lnTo>
                  <a:pt x="909489" y="4492922"/>
                </a:lnTo>
                <a:lnTo>
                  <a:pt x="1025483" y="4492668"/>
                </a:lnTo>
                <a:lnTo>
                  <a:pt x="1351195" y="4491991"/>
                </a:lnTo>
                <a:lnTo>
                  <a:pt x="1349587" y="4981194"/>
                </a:lnTo>
                <a:lnTo>
                  <a:pt x="1129623" y="4981533"/>
                </a:lnTo>
                <a:lnTo>
                  <a:pt x="907796" y="4981872"/>
                </a:lnTo>
                <a:close/>
                <a:moveTo>
                  <a:pt x="1356529" y="4981194"/>
                </a:moveTo>
                <a:lnTo>
                  <a:pt x="1358138" y="4491991"/>
                </a:lnTo>
                <a:lnTo>
                  <a:pt x="1473539" y="4491736"/>
                </a:lnTo>
                <a:lnTo>
                  <a:pt x="1800182" y="4491059"/>
                </a:lnTo>
                <a:lnTo>
                  <a:pt x="1798658" y="4980433"/>
                </a:lnTo>
                <a:lnTo>
                  <a:pt x="1578525" y="4980771"/>
                </a:lnTo>
                <a:lnTo>
                  <a:pt x="1356529" y="4981110"/>
                </a:lnTo>
                <a:close/>
                <a:moveTo>
                  <a:pt x="1805432" y="4980433"/>
                </a:moveTo>
                <a:lnTo>
                  <a:pt x="1806956" y="4491059"/>
                </a:lnTo>
                <a:lnTo>
                  <a:pt x="1921848" y="4490805"/>
                </a:lnTo>
                <a:lnTo>
                  <a:pt x="2249340" y="4490128"/>
                </a:lnTo>
                <a:lnTo>
                  <a:pt x="2247900" y="4979671"/>
                </a:lnTo>
                <a:lnTo>
                  <a:pt x="2027682" y="4980009"/>
                </a:lnTo>
                <a:lnTo>
                  <a:pt x="1805516" y="4980348"/>
                </a:lnTo>
                <a:close/>
                <a:moveTo>
                  <a:pt x="2254504" y="4979671"/>
                </a:moveTo>
                <a:lnTo>
                  <a:pt x="2255943" y="4490128"/>
                </a:lnTo>
                <a:lnTo>
                  <a:pt x="2370243" y="4489874"/>
                </a:lnTo>
                <a:lnTo>
                  <a:pt x="2698581" y="4489197"/>
                </a:lnTo>
                <a:lnTo>
                  <a:pt x="2697226" y="4978824"/>
                </a:lnTo>
                <a:lnTo>
                  <a:pt x="2476839" y="4979163"/>
                </a:lnTo>
                <a:lnTo>
                  <a:pt x="2254504" y="4979501"/>
                </a:lnTo>
                <a:close/>
                <a:moveTo>
                  <a:pt x="2703745" y="4978993"/>
                </a:moveTo>
                <a:lnTo>
                  <a:pt x="2705100" y="4489281"/>
                </a:lnTo>
                <a:lnTo>
                  <a:pt x="2819061" y="4489027"/>
                </a:lnTo>
                <a:lnTo>
                  <a:pt x="3148076" y="4488350"/>
                </a:lnTo>
                <a:lnTo>
                  <a:pt x="3147483" y="4733206"/>
                </a:lnTo>
                <a:lnTo>
                  <a:pt x="3146890" y="4978147"/>
                </a:lnTo>
                <a:lnTo>
                  <a:pt x="2926334" y="4978485"/>
                </a:lnTo>
                <a:lnTo>
                  <a:pt x="2703830" y="4978824"/>
                </a:lnTo>
                <a:close/>
                <a:moveTo>
                  <a:pt x="3153240" y="4978231"/>
                </a:moveTo>
                <a:lnTo>
                  <a:pt x="3153833" y="4733291"/>
                </a:lnTo>
                <a:lnTo>
                  <a:pt x="3154426" y="4488434"/>
                </a:lnTo>
                <a:lnTo>
                  <a:pt x="3274145" y="4488181"/>
                </a:lnTo>
                <a:lnTo>
                  <a:pt x="3597740" y="4487503"/>
                </a:lnTo>
                <a:lnTo>
                  <a:pt x="3597148" y="4732444"/>
                </a:lnTo>
                <a:lnTo>
                  <a:pt x="3596556" y="4977469"/>
                </a:lnTo>
                <a:lnTo>
                  <a:pt x="3375829" y="4977808"/>
                </a:lnTo>
                <a:lnTo>
                  <a:pt x="3153156" y="4978147"/>
                </a:lnTo>
                <a:close/>
                <a:moveTo>
                  <a:pt x="3602906" y="4977469"/>
                </a:moveTo>
                <a:lnTo>
                  <a:pt x="3603498" y="4732444"/>
                </a:lnTo>
                <a:lnTo>
                  <a:pt x="3604090" y="4487503"/>
                </a:lnTo>
                <a:lnTo>
                  <a:pt x="3727619" y="4487249"/>
                </a:lnTo>
                <a:lnTo>
                  <a:pt x="4047744" y="4486572"/>
                </a:lnTo>
                <a:lnTo>
                  <a:pt x="4047236" y="4731597"/>
                </a:lnTo>
                <a:lnTo>
                  <a:pt x="4046728" y="4976707"/>
                </a:lnTo>
                <a:lnTo>
                  <a:pt x="3825917" y="4977046"/>
                </a:lnTo>
                <a:lnTo>
                  <a:pt x="3603075" y="4977384"/>
                </a:lnTo>
                <a:close/>
                <a:moveTo>
                  <a:pt x="4052740" y="4976707"/>
                </a:moveTo>
                <a:lnTo>
                  <a:pt x="4053248" y="4731597"/>
                </a:lnTo>
                <a:lnTo>
                  <a:pt x="4053756" y="4486572"/>
                </a:lnTo>
                <a:lnTo>
                  <a:pt x="4174914" y="4486318"/>
                </a:lnTo>
                <a:lnTo>
                  <a:pt x="4497663" y="4485641"/>
                </a:lnTo>
                <a:lnTo>
                  <a:pt x="4497155" y="4730750"/>
                </a:lnTo>
                <a:lnTo>
                  <a:pt x="4496647" y="4975945"/>
                </a:lnTo>
                <a:lnTo>
                  <a:pt x="4275667" y="4976284"/>
                </a:lnTo>
                <a:lnTo>
                  <a:pt x="4052655" y="4976623"/>
                </a:lnTo>
                <a:close/>
                <a:moveTo>
                  <a:pt x="4502827" y="4975945"/>
                </a:moveTo>
                <a:lnTo>
                  <a:pt x="4503335" y="4730750"/>
                </a:lnTo>
                <a:lnTo>
                  <a:pt x="4503843" y="4485641"/>
                </a:lnTo>
                <a:lnTo>
                  <a:pt x="4623647" y="4485386"/>
                </a:lnTo>
                <a:lnTo>
                  <a:pt x="4948090" y="4484709"/>
                </a:lnTo>
                <a:lnTo>
                  <a:pt x="4947666" y="4729904"/>
                </a:lnTo>
                <a:lnTo>
                  <a:pt x="4947243" y="4975183"/>
                </a:lnTo>
                <a:lnTo>
                  <a:pt x="4726093" y="4975522"/>
                </a:lnTo>
                <a:lnTo>
                  <a:pt x="4502912" y="4975860"/>
                </a:lnTo>
                <a:close/>
                <a:moveTo>
                  <a:pt x="4953085" y="4975183"/>
                </a:moveTo>
                <a:lnTo>
                  <a:pt x="4953508" y="4729904"/>
                </a:lnTo>
                <a:lnTo>
                  <a:pt x="4953932" y="4484709"/>
                </a:lnTo>
                <a:lnTo>
                  <a:pt x="5076275" y="4484455"/>
                </a:lnTo>
                <a:lnTo>
                  <a:pt x="5398432" y="4483778"/>
                </a:lnTo>
                <a:lnTo>
                  <a:pt x="5398008" y="4729057"/>
                </a:lnTo>
                <a:lnTo>
                  <a:pt x="5397585" y="4974421"/>
                </a:lnTo>
                <a:lnTo>
                  <a:pt x="5176351" y="4974760"/>
                </a:lnTo>
                <a:lnTo>
                  <a:pt x="4953000" y="4975099"/>
                </a:lnTo>
                <a:close/>
                <a:moveTo>
                  <a:pt x="5403512" y="4974506"/>
                </a:moveTo>
                <a:lnTo>
                  <a:pt x="5403935" y="4729142"/>
                </a:lnTo>
                <a:lnTo>
                  <a:pt x="5404358" y="4483862"/>
                </a:lnTo>
                <a:lnTo>
                  <a:pt x="5523907" y="4483608"/>
                </a:lnTo>
                <a:lnTo>
                  <a:pt x="5849197" y="4482931"/>
                </a:lnTo>
                <a:lnTo>
                  <a:pt x="5848858" y="4728295"/>
                </a:lnTo>
                <a:lnTo>
                  <a:pt x="5848435" y="4973744"/>
                </a:lnTo>
                <a:lnTo>
                  <a:pt x="5627032" y="4974083"/>
                </a:lnTo>
                <a:lnTo>
                  <a:pt x="5403512" y="4974421"/>
                </a:lnTo>
                <a:close/>
                <a:moveTo>
                  <a:pt x="5854192" y="4973744"/>
                </a:moveTo>
                <a:lnTo>
                  <a:pt x="5854531" y="4728295"/>
                </a:lnTo>
                <a:lnTo>
                  <a:pt x="5854869" y="4482931"/>
                </a:lnTo>
                <a:lnTo>
                  <a:pt x="5979075" y="4482677"/>
                </a:lnTo>
                <a:lnTo>
                  <a:pt x="6300047" y="4482000"/>
                </a:lnTo>
                <a:lnTo>
                  <a:pt x="6299708" y="4727449"/>
                </a:lnTo>
                <a:lnTo>
                  <a:pt x="6299369" y="4972982"/>
                </a:lnTo>
                <a:lnTo>
                  <a:pt x="6077797" y="4973321"/>
                </a:lnTo>
                <a:lnTo>
                  <a:pt x="5854107" y="4973659"/>
                </a:lnTo>
                <a:close/>
                <a:moveTo>
                  <a:pt x="6305042" y="4972982"/>
                </a:moveTo>
                <a:lnTo>
                  <a:pt x="6305381" y="4727449"/>
                </a:lnTo>
                <a:lnTo>
                  <a:pt x="6305719" y="4482000"/>
                </a:lnTo>
                <a:lnTo>
                  <a:pt x="6426708" y="4481746"/>
                </a:lnTo>
                <a:lnTo>
                  <a:pt x="6751151" y="4481068"/>
                </a:lnTo>
                <a:lnTo>
                  <a:pt x="6750812" y="4726602"/>
                </a:lnTo>
                <a:lnTo>
                  <a:pt x="6750473" y="4972220"/>
                </a:lnTo>
                <a:lnTo>
                  <a:pt x="6528816" y="4972558"/>
                </a:lnTo>
                <a:lnTo>
                  <a:pt x="6304957" y="4972897"/>
                </a:lnTo>
                <a:close/>
                <a:moveTo>
                  <a:pt x="6756062" y="4972220"/>
                </a:moveTo>
                <a:lnTo>
                  <a:pt x="6756316" y="4726602"/>
                </a:lnTo>
                <a:lnTo>
                  <a:pt x="6756569" y="4481068"/>
                </a:lnTo>
                <a:lnTo>
                  <a:pt x="6878828" y="4480815"/>
                </a:lnTo>
                <a:lnTo>
                  <a:pt x="7202339" y="4480137"/>
                </a:lnTo>
                <a:lnTo>
                  <a:pt x="7202086" y="4725755"/>
                </a:lnTo>
                <a:lnTo>
                  <a:pt x="7201832" y="4971458"/>
                </a:lnTo>
                <a:lnTo>
                  <a:pt x="6980004" y="4971797"/>
                </a:lnTo>
                <a:lnTo>
                  <a:pt x="6755977" y="4972135"/>
                </a:lnTo>
                <a:close/>
                <a:moveTo>
                  <a:pt x="7207251" y="4971458"/>
                </a:moveTo>
                <a:lnTo>
                  <a:pt x="7207504" y="4725755"/>
                </a:lnTo>
                <a:lnTo>
                  <a:pt x="7207758" y="4480137"/>
                </a:lnTo>
                <a:lnTo>
                  <a:pt x="7329763" y="4479883"/>
                </a:lnTo>
                <a:lnTo>
                  <a:pt x="7653782" y="4479206"/>
                </a:lnTo>
                <a:lnTo>
                  <a:pt x="7653528" y="4724908"/>
                </a:lnTo>
                <a:lnTo>
                  <a:pt x="7653274" y="4970696"/>
                </a:lnTo>
                <a:lnTo>
                  <a:pt x="7431278" y="4971034"/>
                </a:lnTo>
                <a:lnTo>
                  <a:pt x="7207081" y="4971373"/>
                </a:lnTo>
                <a:close/>
                <a:moveTo>
                  <a:pt x="7658693" y="4970696"/>
                </a:moveTo>
                <a:lnTo>
                  <a:pt x="7658862" y="4724908"/>
                </a:lnTo>
                <a:lnTo>
                  <a:pt x="7659032" y="4479206"/>
                </a:lnTo>
                <a:lnTo>
                  <a:pt x="7779936" y="4478952"/>
                </a:lnTo>
                <a:lnTo>
                  <a:pt x="8105394" y="4478275"/>
                </a:lnTo>
                <a:lnTo>
                  <a:pt x="8105225" y="4724062"/>
                </a:lnTo>
                <a:lnTo>
                  <a:pt x="8105055" y="4969934"/>
                </a:lnTo>
                <a:lnTo>
                  <a:pt x="7882975" y="4970273"/>
                </a:lnTo>
                <a:lnTo>
                  <a:pt x="7658693" y="4970611"/>
                </a:lnTo>
                <a:close/>
                <a:moveTo>
                  <a:pt x="8110304" y="4969934"/>
                </a:moveTo>
                <a:lnTo>
                  <a:pt x="8110474" y="4724062"/>
                </a:lnTo>
                <a:lnTo>
                  <a:pt x="8110643" y="4478275"/>
                </a:lnTo>
                <a:lnTo>
                  <a:pt x="8232225" y="4478020"/>
                </a:lnTo>
                <a:lnTo>
                  <a:pt x="8557260" y="4477343"/>
                </a:lnTo>
                <a:lnTo>
                  <a:pt x="8557260" y="4723215"/>
                </a:lnTo>
                <a:cubicBezTo>
                  <a:pt x="8557260" y="4723215"/>
                  <a:pt x="8557006" y="4969172"/>
                  <a:pt x="8557006" y="4969172"/>
                </a:cubicBezTo>
                <a:lnTo>
                  <a:pt x="8334756" y="4969510"/>
                </a:lnTo>
                <a:lnTo>
                  <a:pt x="8110304" y="4969849"/>
                </a:lnTo>
                <a:close/>
                <a:moveTo>
                  <a:pt x="9009295" y="4470993"/>
                </a:moveTo>
                <a:lnTo>
                  <a:pt x="8886783" y="4471247"/>
                </a:lnTo>
                <a:lnTo>
                  <a:pt x="8562340" y="4471840"/>
                </a:lnTo>
                <a:lnTo>
                  <a:pt x="8562340" y="4372018"/>
                </a:lnTo>
                <a:cubicBezTo>
                  <a:pt x="8562340" y="4372018"/>
                  <a:pt x="8562594" y="3980265"/>
                  <a:pt x="8562594" y="3980265"/>
                </a:cubicBezTo>
                <a:lnTo>
                  <a:pt x="9009465" y="3979249"/>
                </a:lnTo>
                <a:lnTo>
                  <a:pt x="9009465" y="4283880"/>
                </a:lnTo>
                <a:cubicBezTo>
                  <a:pt x="9009465" y="4283880"/>
                  <a:pt x="9009295" y="4471078"/>
                  <a:pt x="9009295" y="4471078"/>
                </a:cubicBezTo>
                <a:close/>
                <a:moveTo>
                  <a:pt x="8557514" y="3974592"/>
                </a:moveTo>
                <a:lnTo>
                  <a:pt x="8110982" y="3975524"/>
                </a:lnTo>
                <a:lnTo>
                  <a:pt x="8111152" y="3770630"/>
                </a:lnTo>
                <a:lnTo>
                  <a:pt x="8111320" y="3484288"/>
                </a:lnTo>
                <a:lnTo>
                  <a:pt x="8335687" y="3483695"/>
                </a:lnTo>
                <a:lnTo>
                  <a:pt x="8557768" y="3483102"/>
                </a:lnTo>
                <a:lnTo>
                  <a:pt x="8557768" y="3653875"/>
                </a:lnTo>
                <a:cubicBezTo>
                  <a:pt x="8557768" y="3653875"/>
                  <a:pt x="8557514" y="3974508"/>
                  <a:pt x="8557514" y="3974508"/>
                </a:cubicBezTo>
                <a:close/>
                <a:moveTo>
                  <a:pt x="8562848" y="3477599"/>
                </a:moveTo>
                <a:lnTo>
                  <a:pt x="8563102" y="2986363"/>
                </a:lnTo>
                <a:lnTo>
                  <a:pt x="8787553" y="2985770"/>
                </a:lnTo>
                <a:lnTo>
                  <a:pt x="9009719" y="2985178"/>
                </a:lnTo>
                <a:lnTo>
                  <a:pt x="9009550" y="3476583"/>
                </a:lnTo>
                <a:lnTo>
                  <a:pt x="8787300" y="3477091"/>
                </a:lnTo>
                <a:lnTo>
                  <a:pt x="8562763" y="3477599"/>
                </a:lnTo>
                <a:close/>
                <a:moveTo>
                  <a:pt x="9009972" y="2482850"/>
                </a:moveTo>
                <a:lnTo>
                  <a:pt x="9009972" y="2482850"/>
                </a:lnTo>
                <a:cubicBezTo>
                  <a:pt x="9009972" y="2482850"/>
                  <a:pt x="8563356" y="2484120"/>
                  <a:pt x="8563356" y="2484120"/>
                </a:cubicBezTo>
                <a:lnTo>
                  <a:pt x="8563525" y="2132923"/>
                </a:lnTo>
                <a:lnTo>
                  <a:pt x="8563525" y="1993223"/>
                </a:lnTo>
                <a:cubicBezTo>
                  <a:pt x="8563525" y="1993223"/>
                  <a:pt x="8787977" y="1992461"/>
                  <a:pt x="8787977" y="1992461"/>
                </a:cubicBezTo>
                <a:lnTo>
                  <a:pt x="9010057" y="1991784"/>
                </a:lnTo>
                <a:lnTo>
                  <a:pt x="9009888" y="2482766"/>
                </a:lnTo>
                <a:lnTo>
                  <a:pt x="9009888" y="2482766"/>
                </a:lnTo>
                <a:close/>
                <a:moveTo>
                  <a:pt x="8788061" y="1986957"/>
                </a:moveTo>
                <a:lnTo>
                  <a:pt x="8563695" y="1987635"/>
                </a:lnTo>
                <a:lnTo>
                  <a:pt x="8563864" y="1715432"/>
                </a:lnTo>
                <a:lnTo>
                  <a:pt x="8563864" y="1496991"/>
                </a:lnTo>
                <a:cubicBezTo>
                  <a:pt x="8563864" y="1496991"/>
                  <a:pt x="9010396" y="1495467"/>
                  <a:pt x="9010396" y="1495467"/>
                </a:cubicBezTo>
                <a:lnTo>
                  <a:pt x="9010227" y="1986280"/>
                </a:lnTo>
                <a:lnTo>
                  <a:pt x="8788146" y="1986957"/>
                </a:lnTo>
                <a:close/>
                <a:moveTo>
                  <a:pt x="9010650" y="503259"/>
                </a:moveTo>
                <a:lnTo>
                  <a:pt x="9010481" y="993648"/>
                </a:lnTo>
                <a:lnTo>
                  <a:pt x="8564118" y="995257"/>
                </a:lnTo>
                <a:lnTo>
                  <a:pt x="8564372" y="504952"/>
                </a:lnTo>
                <a:lnTo>
                  <a:pt x="8788653" y="504105"/>
                </a:lnTo>
                <a:lnTo>
                  <a:pt x="9010650" y="503259"/>
                </a:lnTo>
                <a:close/>
                <a:moveTo>
                  <a:pt x="8559292" y="505037"/>
                </a:moveTo>
                <a:lnTo>
                  <a:pt x="8559038" y="995341"/>
                </a:lnTo>
                <a:lnTo>
                  <a:pt x="8113014" y="996950"/>
                </a:lnTo>
                <a:lnTo>
                  <a:pt x="8113352" y="506815"/>
                </a:lnTo>
                <a:lnTo>
                  <a:pt x="8337466" y="505968"/>
                </a:lnTo>
                <a:lnTo>
                  <a:pt x="8559292" y="505121"/>
                </a:lnTo>
                <a:close/>
                <a:moveTo>
                  <a:pt x="8108188" y="506815"/>
                </a:moveTo>
                <a:lnTo>
                  <a:pt x="8107850" y="996950"/>
                </a:lnTo>
                <a:lnTo>
                  <a:pt x="7662080" y="998559"/>
                </a:lnTo>
                <a:lnTo>
                  <a:pt x="7662502" y="508593"/>
                </a:lnTo>
                <a:lnTo>
                  <a:pt x="7886446" y="507746"/>
                </a:lnTo>
                <a:lnTo>
                  <a:pt x="8108188" y="506899"/>
                </a:lnTo>
                <a:close/>
                <a:moveTo>
                  <a:pt x="7657253" y="508593"/>
                </a:moveTo>
                <a:lnTo>
                  <a:pt x="7656830" y="998559"/>
                </a:lnTo>
                <a:lnTo>
                  <a:pt x="7211399" y="1000167"/>
                </a:lnTo>
                <a:lnTo>
                  <a:pt x="7211907" y="510371"/>
                </a:lnTo>
                <a:lnTo>
                  <a:pt x="7435681" y="509524"/>
                </a:lnTo>
                <a:lnTo>
                  <a:pt x="7657253" y="508677"/>
                </a:lnTo>
                <a:close/>
                <a:moveTo>
                  <a:pt x="7206488" y="510371"/>
                </a:moveTo>
                <a:lnTo>
                  <a:pt x="7205980" y="1000167"/>
                </a:lnTo>
                <a:lnTo>
                  <a:pt x="6760802" y="1001776"/>
                </a:lnTo>
                <a:lnTo>
                  <a:pt x="6761396" y="512149"/>
                </a:lnTo>
                <a:lnTo>
                  <a:pt x="6985001" y="511302"/>
                </a:lnTo>
                <a:lnTo>
                  <a:pt x="7206488" y="510455"/>
                </a:lnTo>
                <a:close/>
                <a:moveTo>
                  <a:pt x="6755892" y="512064"/>
                </a:moveTo>
                <a:lnTo>
                  <a:pt x="6755300" y="1001691"/>
                </a:lnTo>
                <a:lnTo>
                  <a:pt x="6310461" y="1003300"/>
                </a:lnTo>
                <a:lnTo>
                  <a:pt x="6311138" y="513842"/>
                </a:lnTo>
                <a:lnTo>
                  <a:pt x="6534573" y="512995"/>
                </a:lnTo>
                <a:lnTo>
                  <a:pt x="6755892" y="512149"/>
                </a:lnTo>
                <a:close/>
                <a:moveTo>
                  <a:pt x="6305551" y="513842"/>
                </a:moveTo>
                <a:lnTo>
                  <a:pt x="6304873" y="1003300"/>
                </a:lnTo>
                <a:lnTo>
                  <a:pt x="5860373" y="1004909"/>
                </a:lnTo>
                <a:lnTo>
                  <a:pt x="5861135" y="515620"/>
                </a:lnTo>
                <a:lnTo>
                  <a:pt x="6084401" y="514773"/>
                </a:lnTo>
                <a:lnTo>
                  <a:pt x="6305551" y="513927"/>
                </a:lnTo>
                <a:close/>
                <a:moveTo>
                  <a:pt x="5855377" y="515620"/>
                </a:moveTo>
                <a:lnTo>
                  <a:pt x="5854615" y="1004909"/>
                </a:lnTo>
                <a:lnTo>
                  <a:pt x="5410369" y="1006517"/>
                </a:lnTo>
                <a:lnTo>
                  <a:pt x="5411216" y="517398"/>
                </a:lnTo>
                <a:lnTo>
                  <a:pt x="5634313" y="516551"/>
                </a:lnTo>
                <a:lnTo>
                  <a:pt x="5855377" y="515705"/>
                </a:lnTo>
                <a:close/>
                <a:moveTo>
                  <a:pt x="5405374" y="517398"/>
                </a:moveTo>
                <a:lnTo>
                  <a:pt x="5404527" y="1006517"/>
                </a:lnTo>
                <a:lnTo>
                  <a:pt x="4960620" y="1008126"/>
                </a:lnTo>
                <a:lnTo>
                  <a:pt x="4961551" y="519176"/>
                </a:lnTo>
                <a:lnTo>
                  <a:pt x="5184479" y="518329"/>
                </a:lnTo>
                <a:lnTo>
                  <a:pt x="5405374" y="517483"/>
                </a:lnTo>
                <a:close/>
                <a:moveTo>
                  <a:pt x="4955540" y="519176"/>
                </a:moveTo>
                <a:lnTo>
                  <a:pt x="4954609" y="1008126"/>
                </a:lnTo>
                <a:lnTo>
                  <a:pt x="4510956" y="1009735"/>
                </a:lnTo>
                <a:lnTo>
                  <a:pt x="4511972" y="520954"/>
                </a:lnTo>
                <a:lnTo>
                  <a:pt x="4734730" y="520107"/>
                </a:lnTo>
                <a:lnTo>
                  <a:pt x="4955456" y="519261"/>
                </a:lnTo>
                <a:close/>
                <a:moveTo>
                  <a:pt x="4505960" y="520954"/>
                </a:moveTo>
                <a:lnTo>
                  <a:pt x="4504944" y="1009735"/>
                </a:lnTo>
                <a:lnTo>
                  <a:pt x="4061629" y="1011343"/>
                </a:lnTo>
                <a:lnTo>
                  <a:pt x="4062730" y="522732"/>
                </a:lnTo>
                <a:lnTo>
                  <a:pt x="4285319" y="521885"/>
                </a:lnTo>
                <a:lnTo>
                  <a:pt x="4505960" y="521039"/>
                </a:lnTo>
                <a:close/>
                <a:moveTo>
                  <a:pt x="4056549" y="522732"/>
                </a:moveTo>
                <a:lnTo>
                  <a:pt x="4055448" y="1011343"/>
                </a:lnTo>
                <a:lnTo>
                  <a:pt x="3612473" y="1012952"/>
                </a:lnTo>
                <a:lnTo>
                  <a:pt x="3613658" y="524510"/>
                </a:lnTo>
                <a:lnTo>
                  <a:pt x="3836162" y="523663"/>
                </a:lnTo>
                <a:lnTo>
                  <a:pt x="4056634" y="522817"/>
                </a:lnTo>
                <a:close/>
                <a:moveTo>
                  <a:pt x="3607393" y="524425"/>
                </a:moveTo>
                <a:lnTo>
                  <a:pt x="3606207" y="1012867"/>
                </a:lnTo>
                <a:lnTo>
                  <a:pt x="3163485" y="1014476"/>
                </a:lnTo>
                <a:lnTo>
                  <a:pt x="3164756" y="526203"/>
                </a:lnTo>
                <a:lnTo>
                  <a:pt x="3387090" y="525357"/>
                </a:lnTo>
                <a:lnTo>
                  <a:pt x="3607393" y="524510"/>
                </a:lnTo>
                <a:close/>
                <a:moveTo>
                  <a:pt x="3158321" y="526203"/>
                </a:moveTo>
                <a:lnTo>
                  <a:pt x="3157051" y="1014476"/>
                </a:lnTo>
                <a:lnTo>
                  <a:pt x="2714667" y="1016085"/>
                </a:lnTo>
                <a:lnTo>
                  <a:pt x="2716022" y="527981"/>
                </a:lnTo>
                <a:lnTo>
                  <a:pt x="2938187" y="527135"/>
                </a:lnTo>
                <a:lnTo>
                  <a:pt x="3158321" y="526288"/>
                </a:lnTo>
                <a:close/>
                <a:moveTo>
                  <a:pt x="2709503" y="527981"/>
                </a:moveTo>
                <a:lnTo>
                  <a:pt x="2708148" y="1016085"/>
                </a:lnTo>
                <a:lnTo>
                  <a:pt x="2266103" y="1017693"/>
                </a:lnTo>
                <a:lnTo>
                  <a:pt x="2266865" y="747945"/>
                </a:lnTo>
                <a:lnTo>
                  <a:pt x="2267543" y="529675"/>
                </a:lnTo>
                <a:lnTo>
                  <a:pt x="2489539" y="528828"/>
                </a:lnTo>
                <a:lnTo>
                  <a:pt x="2709587" y="527981"/>
                </a:lnTo>
                <a:close/>
                <a:moveTo>
                  <a:pt x="2260854" y="529759"/>
                </a:moveTo>
                <a:lnTo>
                  <a:pt x="2260177" y="748369"/>
                </a:lnTo>
                <a:lnTo>
                  <a:pt x="2259415" y="1017778"/>
                </a:lnTo>
                <a:lnTo>
                  <a:pt x="1817624" y="1019387"/>
                </a:lnTo>
                <a:lnTo>
                  <a:pt x="1818471" y="749977"/>
                </a:lnTo>
                <a:lnTo>
                  <a:pt x="1819148" y="531537"/>
                </a:lnTo>
                <a:lnTo>
                  <a:pt x="2040974" y="530691"/>
                </a:lnTo>
                <a:lnTo>
                  <a:pt x="2260854" y="529844"/>
                </a:lnTo>
                <a:close/>
                <a:moveTo>
                  <a:pt x="1812459" y="531537"/>
                </a:moveTo>
                <a:lnTo>
                  <a:pt x="1811782" y="750316"/>
                </a:lnTo>
                <a:lnTo>
                  <a:pt x="1810935" y="1019387"/>
                </a:lnTo>
                <a:lnTo>
                  <a:pt x="1369483" y="1020995"/>
                </a:lnTo>
                <a:lnTo>
                  <a:pt x="1370330" y="751163"/>
                </a:lnTo>
                <a:lnTo>
                  <a:pt x="1371007" y="533315"/>
                </a:lnTo>
                <a:lnTo>
                  <a:pt x="1592665" y="532469"/>
                </a:lnTo>
                <a:lnTo>
                  <a:pt x="1812374" y="531622"/>
                </a:lnTo>
                <a:close/>
                <a:moveTo>
                  <a:pt x="1364149" y="533231"/>
                </a:moveTo>
                <a:lnTo>
                  <a:pt x="1363472" y="751417"/>
                </a:lnTo>
                <a:lnTo>
                  <a:pt x="1362625" y="1020911"/>
                </a:lnTo>
                <a:lnTo>
                  <a:pt x="921512" y="1022519"/>
                </a:lnTo>
                <a:lnTo>
                  <a:pt x="922443" y="752856"/>
                </a:lnTo>
                <a:lnTo>
                  <a:pt x="923205" y="535009"/>
                </a:lnTo>
                <a:lnTo>
                  <a:pt x="1144693" y="534162"/>
                </a:lnTo>
                <a:lnTo>
                  <a:pt x="1364319" y="533315"/>
                </a:lnTo>
                <a:close/>
                <a:moveTo>
                  <a:pt x="471763" y="1524932"/>
                </a:moveTo>
                <a:lnTo>
                  <a:pt x="693166" y="1524169"/>
                </a:lnTo>
                <a:lnTo>
                  <a:pt x="912707" y="1523407"/>
                </a:lnTo>
                <a:lnTo>
                  <a:pt x="911267" y="1936242"/>
                </a:lnTo>
                <a:lnTo>
                  <a:pt x="911013" y="2011257"/>
                </a:lnTo>
                <a:lnTo>
                  <a:pt x="691473" y="2011934"/>
                </a:lnTo>
                <a:lnTo>
                  <a:pt x="470069" y="2012611"/>
                </a:lnTo>
                <a:lnTo>
                  <a:pt x="470408" y="1930146"/>
                </a:lnTo>
                <a:lnTo>
                  <a:pt x="471847" y="1524932"/>
                </a:lnTo>
                <a:close/>
                <a:moveTo>
                  <a:pt x="466429" y="3008546"/>
                </a:moveTo>
                <a:lnTo>
                  <a:pt x="907627" y="3007360"/>
                </a:lnTo>
                <a:lnTo>
                  <a:pt x="906780" y="3251539"/>
                </a:lnTo>
                <a:lnTo>
                  <a:pt x="905933" y="3495802"/>
                </a:lnTo>
                <a:lnTo>
                  <a:pt x="686223" y="3496310"/>
                </a:lnTo>
                <a:lnTo>
                  <a:pt x="464650" y="3496818"/>
                </a:lnTo>
                <a:lnTo>
                  <a:pt x="465497" y="3252640"/>
                </a:lnTo>
                <a:lnTo>
                  <a:pt x="466344" y="3008546"/>
                </a:lnTo>
                <a:close/>
                <a:moveTo>
                  <a:pt x="906103" y="5477765"/>
                </a:moveTo>
                <a:lnTo>
                  <a:pt x="906611" y="5340012"/>
                </a:lnTo>
                <a:lnTo>
                  <a:pt x="907796" y="4988560"/>
                </a:lnTo>
                <a:lnTo>
                  <a:pt x="1129623" y="4988137"/>
                </a:lnTo>
                <a:lnTo>
                  <a:pt x="1349587" y="4987714"/>
                </a:lnTo>
                <a:lnTo>
                  <a:pt x="1348401" y="5340774"/>
                </a:lnTo>
                <a:lnTo>
                  <a:pt x="1347978" y="5477087"/>
                </a:lnTo>
                <a:lnTo>
                  <a:pt x="1128014" y="5477426"/>
                </a:lnTo>
                <a:lnTo>
                  <a:pt x="906103" y="5477765"/>
                </a:lnTo>
                <a:close/>
                <a:moveTo>
                  <a:pt x="1354921" y="5477087"/>
                </a:moveTo>
                <a:lnTo>
                  <a:pt x="1355344" y="5338573"/>
                </a:lnTo>
                <a:lnTo>
                  <a:pt x="1356529" y="4987629"/>
                </a:lnTo>
                <a:lnTo>
                  <a:pt x="1578525" y="4987206"/>
                </a:lnTo>
                <a:lnTo>
                  <a:pt x="1798658" y="4986783"/>
                </a:lnTo>
                <a:lnTo>
                  <a:pt x="1797558" y="5338318"/>
                </a:lnTo>
                <a:lnTo>
                  <a:pt x="1797135" y="5476325"/>
                </a:lnTo>
                <a:lnTo>
                  <a:pt x="1577001" y="5476664"/>
                </a:lnTo>
                <a:lnTo>
                  <a:pt x="1354921" y="5477002"/>
                </a:lnTo>
                <a:close/>
                <a:moveTo>
                  <a:pt x="1803823" y="5476410"/>
                </a:moveTo>
                <a:lnTo>
                  <a:pt x="1804247" y="5336286"/>
                </a:lnTo>
                <a:lnTo>
                  <a:pt x="1805347" y="4986867"/>
                </a:lnTo>
                <a:lnTo>
                  <a:pt x="2027513" y="4986444"/>
                </a:lnTo>
                <a:lnTo>
                  <a:pt x="2247731" y="4986021"/>
                </a:lnTo>
                <a:lnTo>
                  <a:pt x="2246715" y="5334000"/>
                </a:lnTo>
                <a:lnTo>
                  <a:pt x="2246291" y="5475733"/>
                </a:lnTo>
                <a:lnTo>
                  <a:pt x="2025989" y="5476071"/>
                </a:lnTo>
                <a:lnTo>
                  <a:pt x="1803739" y="5476410"/>
                </a:lnTo>
                <a:close/>
                <a:moveTo>
                  <a:pt x="2253065" y="5475817"/>
                </a:moveTo>
                <a:lnTo>
                  <a:pt x="2253488" y="5332138"/>
                </a:lnTo>
                <a:lnTo>
                  <a:pt x="2254504" y="4986105"/>
                </a:lnTo>
                <a:lnTo>
                  <a:pt x="2476839" y="4985682"/>
                </a:lnTo>
                <a:lnTo>
                  <a:pt x="2697226" y="4985258"/>
                </a:lnTo>
                <a:lnTo>
                  <a:pt x="2696295" y="5337302"/>
                </a:lnTo>
                <a:lnTo>
                  <a:pt x="2695956" y="5475140"/>
                </a:lnTo>
                <a:lnTo>
                  <a:pt x="2475484" y="5475479"/>
                </a:lnTo>
                <a:lnTo>
                  <a:pt x="2253065" y="5475817"/>
                </a:lnTo>
                <a:close/>
                <a:moveTo>
                  <a:pt x="2702390" y="5475140"/>
                </a:moveTo>
                <a:lnTo>
                  <a:pt x="2702814" y="5335186"/>
                </a:lnTo>
                <a:lnTo>
                  <a:pt x="2703745" y="4985258"/>
                </a:lnTo>
                <a:lnTo>
                  <a:pt x="2926249" y="4984835"/>
                </a:lnTo>
                <a:lnTo>
                  <a:pt x="3146806" y="4984412"/>
                </a:lnTo>
                <a:lnTo>
                  <a:pt x="3145536" y="5474463"/>
                </a:lnTo>
                <a:lnTo>
                  <a:pt x="2924979" y="5474801"/>
                </a:lnTo>
                <a:lnTo>
                  <a:pt x="2702390" y="5475140"/>
                </a:lnTo>
                <a:close/>
                <a:moveTo>
                  <a:pt x="3151971" y="5474547"/>
                </a:moveTo>
                <a:lnTo>
                  <a:pt x="3153240" y="4984497"/>
                </a:lnTo>
                <a:lnTo>
                  <a:pt x="3375914" y="4984073"/>
                </a:lnTo>
                <a:lnTo>
                  <a:pt x="3596640" y="4983650"/>
                </a:lnTo>
                <a:lnTo>
                  <a:pt x="3595455" y="5473870"/>
                </a:lnTo>
                <a:lnTo>
                  <a:pt x="3374729" y="5474208"/>
                </a:lnTo>
                <a:lnTo>
                  <a:pt x="3151971" y="5474547"/>
                </a:lnTo>
                <a:close/>
                <a:moveTo>
                  <a:pt x="3601720" y="5473870"/>
                </a:moveTo>
                <a:lnTo>
                  <a:pt x="3602906" y="4983650"/>
                </a:lnTo>
                <a:lnTo>
                  <a:pt x="3825748" y="4983226"/>
                </a:lnTo>
                <a:lnTo>
                  <a:pt x="4046559" y="4982803"/>
                </a:lnTo>
                <a:lnTo>
                  <a:pt x="4045458" y="5473192"/>
                </a:lnTo>
                <a:lnTo>
                  <a:pt x="3824563" y="5473531"/>
                </a:lnTo>
                <a:lnTo>
                  <a:pt x="3601635" y="5473870"/>
                </a:lnTo>
                <a:close/>
                <a:moveTo>
                  <a:pt x="4051639" y="5473277"/>
                </a:moveTo>
                <a:lnTo>
                  <a:pt x="4052740" y="4982888"/>
                </a:lnTo>
                <a:lnTo>
                  <a:pt x="4275751" y="4982465"/>
                </a:lnTo>
                <a:lnTo>
                  <a:pt x="4496732" y="4982041"/>
                </a:lnTo>
                <a:lnTo>
                  <a:pt x="4495715" y="5472600"/>
                </a:lnTo>
                <a:lnTo>
                  <a:pt x="4274735" y="5472939"/>
                </a:lnTo>
                <a:lnTo>
                  <a:pt x="4051723" y="5473277"/>
                </a:lnTo>
                <a:close/>
                <a:moveTo>
                  <a:pt x="4501812" y="5472600"/>
                </a:moveTo>
                <a:lnTo>
                  <a:pt x="4502827" y="4982041"/>
                </a:lnTo>
                <a:lnTo>
                  <a:pt x="4726009" y="4981618"/>
                </a:lnTo>
                <a:lnTo>
                  <a:pt x="4947158" y="4981194"/>
                </a:lnTo>
                <a:lnTo>
                  <a:pt x="4946227" y="5471838"/>
                </a:lnTo>
                <a:lnTo>
                  <a:pt x="4725077" y="5472176"/>
                </a:lnTo>
                <a:lnTo>
                  <a:pt x="4501896" y="5472515"/>
                </a:lnTo>
                <a:close/>
                <a:moveTo>
                  <a:pt x="4952154" y="5471923"/>
                </a:moveTo>
                <a:lnTo>
                  <a:pt x="4953085" y="4981194"/>
                </a:lnTo>
                <a:lnTo>
                  <a:pt x="5176435" y="4980771"/>
                </a:lnTo>
                <a:lnTo>
                  <a:pt x="5397669" y="4980348"/>
                </a:lnTo>
                <a:lnTo>
                  <a:pt x="5396823" y="5471160"/>
                </a:lnTo>
                <a:lnTo>
                  <a:pt x="5175504" y="5471499"/>
                </a:lnTo>
                <a:lnTo>
                  <a:pt x="4952154" y="5471838"/>
                </a:lnTo>
                <a:close/>
                <a:moveTo>
                  <a:pt x="5402665" y="5471330"/>
                </a:moveTo>
                <a:lnTo>
                  <a:pt x="5403512" y="4980517"/>
                </a:lnTo>
                <a:lnTo>
                  <a:pt x="5627032" y="4980094"/>
                </a:lnTo>
                <a:lnTo>
                  <a:pt x="5848435" y="4979671"/>
                </a:lnTo>
                <a:lnTo>
                  <a:pt x="5847673" y="5470652"/>
                </a:lnTo>
                <a:lnTo>
                  <a:pt x="5626269" y="5470991"/>
                </a:lnTo>
                <a:lnTo>
                  <a:pt x="5402749" y="5471330"/>
                </a:lnTo>
                <a:close/>
                <a:moveTo>
                  <a:pt x="5853430" y="5470652"/>
                </a:moveTo>
                <a:lnTo>
                  <a:pt x="5854192" y="4979671"/>
                </a:lnTo>
                <a:lnTo>
                  <a:pt x="6077882" y="4979247"/>
                </a:lnTo>
                <a:lnTo>
                  <a:pt x="6299454" y="4978824"/>
                </a:lnTo>
                <a:lnTo>
                  <a:pt x="6298777" y="5469975"/>
                </a:lnTo>
                <a:lnTo>
                  <a:pt x="6077204" y="5470314"/>
                </a:lnTo>
                <a:lnTo>
                  <a:pt x="5853515" y="5470652"/>
                </a:lnTo>
                <a:close/>
                <a:moveTo>
                  <a:pt x="6304365" y="5470060"/>
                </a:moveTo>
                <a:lnTo>
                  <a:pt x="6305042" y="4978908"/>
                </a:lnTo>
                <a:lnTo>
                  <a:pt x="6528901" y="4978485"/>
                </a:lnTo>
                <a:lnTo>
                  <a:pt x="6750558" y="4978062"/>
                </a:lnTo>
                <a:lnTo>
                  <a:pt x="6749966" y="5469383"/>
                </a:lnTo>
                <a:lnTo>
                  <a:pt x="6528223" y="5469721"/>
                </a:lnTo>
                <a:lnTo>
                  <a:pt x="6304365" y="5470060"/>
                </a:lnTo>
                <a:close/>
                <a:moveTo>
                  <a:pt x="6755469" y="5469383"/>
                </a:moveTo>
                <a:lnTo>
                  <a:pt x="6756062" y="4978062"/>
                </a:lnTo>
                <a:lnTo>
                  <a:pt x="6980089" y="4977639"/>
                </a:lnTo>
                <a:lnTo>
                  <a:pt x="7201916" y="4977215"/>
                </a:lnTo>
                <a:lnTo>
                  <a:pt x="7201408" y="5468705"/>
                </a:lnTo>
                <a:lnTo>
                  <a:pt x="6979582" y="5469044"/>
                </a:lnTo>
                <a:lnTo>
                  <a:pt x="6755553" y="5469383"/>
                </a:lnTo>
                <a:close/>
                <a:moveTo>
                  <a:pt x="7206742" y="5468705"/>
                </a:moveTo>
                <a:lnTo>
                  <a:pt x="7207251" y="4977215"/>
                </a:lnTo>
                <a:lnTo>
                  <a:pt x="7431448" y="4976792"/>
                </a:lnTo>
                <a:lnTo>
                  <a:pt x="7653443" y="4976368"/>
                </a:lnTo>
                <a:lnTo>
                  <a:pt x="7653020" y="5468028"/>
                </a:lnTo>
                <a:lnTo>
                  <a:pt x="7431024" y="5468367"/>
                </a:lnTo>
                <a:lnTo>
                  <a:pt x="7206827" y="5468705"/>
                </a:lnTo>
                <a:close/>
                <a:moveTo>
                  <a:pt x="7658269" y="5468113"/>
                </a:moveTo>
                <a:lnTo>
                  <a:pt x="7658693" y="4976453"/>
                </a:lnTo>
                <a:lnTo>
                  <a:pt x="7882975" y="4976030"/>
                </a:lnTo>
                <a:lnTo>
                  <a:pt x="8105055" y="4975607"/>
                </a:lnTo>
                <a:lnTo>
                  <a:pt x="8104717" y="5467435"/>
                </a:lnTo>
                <a:lnTo>
                  <a:pt x="7882552" y="5467774"/>
                </a:lnTo>
                <a:lnTo>
                  <a:pt x="7658185" y="5468113"/>
                </a:lnTo>
                <a:close/>
                <a:moveTo>
                  <a:pt x="8109966" y="5467435"/>
                </a:moveTo>
                <a:lnTo>
                  <a:pt x="8110304" y="4975607"/>
                </a:lnTo>
                <a:lnTo>
                  <a:pt x="8334756" y="4975183"/>
                </a:lnTo>
                <a:lnTo>
                  <a:pt x="8557006" y="4974760"/>
                </a:lnTo>
                <a:lnTo>
                  <a:pt x="8556752" y="5466758"/>
                </a:lnTo>
                <a:lnTo>
                  <a:pt x="8334503" y="5467097"/>
                </a:lnTo>
                <a:lnTo>
                  <a:pt x="8109966" y="5467435"/>
                </a:lnTo>
                <a:close/>
                <a:moveTo>
                  <a:pt x="8561832" y="5466842"/>
                </a:moveTo>
                <a:lnTo>
                  <a:pt x="8562085" y="4974844"/>
                </a:lnTo>
                <a:lnTo>
                  <a:pt x="8786706" y="4974421"/>
                </a:lnTo>
                <a:lnTo>
                  <a:pt x="9009041" y="4973998"/>
                </a:lnTo>
                <a:lnTo>
                  <a:pt x="9008872" y="5466165"/>
                </a:lnTo>
                <a:lnTo>
                  <a:pt x="8786452" y="5466504"/>
                </a:lnTo>
                <a:lnTo>
                  <a:pt x="8561747" y="5466842"/>
                </a:lnTo>
                <a:close/>
                <a:moveTo>
                  <a:pt x="9342204" y="4470316"/>
                </a:moveTo>
                <a:lnTo>
                  <a:pt x="9014290" y="4470908"/>
                </a:lnTo>
                <a:lnTo>
                  <a:pt x="9014290" y="4372695"/>
                </a:lnTo>
                <a:cubicBezTo>
                  <a:pt x="9014290" y="4372695"/>
                  <a:pt x="9014460" y="3979080"/>
                  <a:pt x="9014460" y="3979080"/>
                </a:cubicBezTo>
                <a:lnTo>
                  <a:pt x="9461585" y="3978064"/>
                </a:lnTo>
                <a:lnTo>
                  <a:pt x="9461585" y="4469977"/>
                </a:lnTo>
                <a:cubicBezTo>
                  <a:pt x="9461585" y="4469977"/>
                  <a:pt x="9342204" y="4470231"/>
                  <a:pt x="9342204" y="4470231"/>
                </a:cubicBezTo>
                <a:close/>
                <a:moveTo>
                  <a:pt x="9009465" y="3973661"/>
                </a:moveTo>
                <a:lnTo>
                  <a:pt x="8562594" y="3974592"/>
                </a:lnTo>
                <a:lnTo>
                  <a:pt x="8562594" y="3769530"/>
                </a:lnTo>
                <a:cubicBezTo>
                  <a:pt x="8562594" y="3769530"/>
                  <a:pt x="8562848" y="3483187"/>
                  <a:pt x="8562848" y="3483187"/>
                </a:cubicBezTo>
                <a:lnTo>
                  <a:pt x="8787384" y="3482594"/>
                </a:lnTo>
                <a:lnTo>
                  <a:pt x="9009634" y="3482002"/>
                </a:lnTo>
                <a:lnTo>
                  <a:pt x="9009634" y="3654468"/>
                </a:lnTo>
                <a:cubicBezTo>
                  <a:pt x="9009634" y="3654468"/>
                  <a:pt x="9009465" y="3973576"/>
                  <a:pt x="9009465" y="3973576"/>
                </a:cubicBezTo>
                <a:close/>
                <a:moveTo>
                  <a:pt x="9015476" y="993648"/>
                </a:moveTo>
                <a:lnTo>
                  <a:pt x="9015645" y="503174"/>
                </a:lnTo>
                <a:lnTo>
                  <a:pt x="9240097" y="502327"/>
                </a:lnTo>
                <a:lnTo>
                  <a:pt x="9462262" y="501481"/>
                </a:lnTo>
                <a:lnTo>
                  <a:pt x="9462262" y="992039"/>
                </a:lnTo>
                <a:cubicBezTo>
                  <a:pt x="9462262" y="992039"/>
                  <a:pt x="9015561" y="993648"/>
                  <a:pt x="9015561" y="993648"/>
                </a:cubicBezTo>
                <a:close/>
                <a:moveTo>
                  <a:pt x="9462177" y="495977"/>
                </a:moveTo>
                <a:lnTo>
                  <a:pt x="9240012" y="496824"/>
                </a:lnTo>
                <a:lnTo>
                  <a:pt x="9015561" y="497671"/>
                </a:lnTo>
                <a:lnTo>
                  <a:pt x="9015561" y="132249"/>
                </a:lnTo>
                <a:cubicBezTo>
                  <a:pt x="9015561" y="132249"/>
                  <a:pt x="9015730" y="7451"/>
                  <a:pt x="9015730" y="7451"/>
                </a:cubicBezTo>
                <a:lnTo>
                  <a:pt x="9462177" y="5588"/>
                </a:lnTo>
                <a:lnTo>
                  <a:pt x="9462177" y="495977"/>
                </a:lnTo>
                <a:close/>
                <a:moveTo>
                  <a:pt x="9010650" y="497671"/>
                </a:moveTo>
                <a:lnTo>
                  <a:pt x="8788653" y="498517"/>
                </a:lnTo>
                <a:lnTo>
                  <a:pt x="8564372" y="499364"/>
                </a:lnTo>
                <a:lnTo>
                  <a:pt x="8564541" y="129879"/>
                </a:lnTo>
                <a:lnTo>
                  <a:pt x="8564541" y="9313"/>
                </a:lnTo>
                <a:cubicBezTo>
                  <a:pt x="8564541" y="9313"/>
                  <a:pt x="9010735" y="7451"/>
                  <a:pt x="9010735" y="7451"/>
                </a:cubicBezTo>
                <a:lnTo>
                  <a:pt x="9010566" y="497671"/>
                </a:lnTo>
                <a:close/>
                <a:moveTo>
                  <a:pt x="8559546" y="121243"/>
                </a:moveTo>
                <a:lnTo>
                  <a:pt x="8559377" y="499364"/>
                </a:lnTo>
                <a:lnTo>
                  <a:pt x="8337551" y="500211"/>
                </a:lnTo>
                <a:lnTo>
                  <a:pt x="8113437" y="501057"/>
                </a:lnTo>
                <a:lnTo>
                  <a:pt x="8113691" y="132673"/>
                </a:lnTo>
                <a:lnTo>
                  <a:pt x="8113691" y="11176"/>
                </a:lnTo>
                <a:cubicBezTo>
                  <a:pt x="8113691" y="11176"/>
                  <a:pt x="8559631" y="9313"/>
                  <a:pt x="8559631" y="9313"/>
                </a:cubicBezTo>
                <a:lnTo>
                  <a:pt x="8559631" y="121243"/>
                </a:lnTo>
                <a:close/>
                <a:moveTo>
                  <a:pt x="8108442" y="124206"/>
                </a:moveTo>
                <a:lnTo>
                  <a:pt x="8108188" y="501142"/>
                </a:lnTo>
                <a:lnTo>
                  <a:pt x="7886446" y="501989"/>
                </a:lnTo>
                <a:lnTo>
                  <a:pt x="7662502" y="502835"/>
                </a:lnTo>
                <a:lnTo>
                  <a:pt x="7662841" y="129032"/>
                </a:lnTo>
                <a:lnTo>
                  <a:pt x="7662841" y="13039"/>
                </a:lnTo>
                <a:cubicBezTo>
                  <a:pt x="7662841" y="13039"/>
                  <a:pt x="8108527" y="11176"/>
                  <a:pt x="8108527" y="11176"/>
                </a:cubicBezTo>
                <a:lnTo>
                  <a:pt x="8108527" y="124121"/>
                </a:lnTo>
                <a:close/>
                <a:moveTo>
                  <a:pt x="7657592" y="119634"/>
                </a:moveTo>
                <a:lnTo>
                  <a:pt x="7657253" y="502835"/>
                </a:lnTo>
                <a:lnTo>
                  <a:pt x="7435681" y="503682"/>
                </a:lnTo>
                <a:lnTo>
                  <a:pt x="7211907" y="504529"/>
                </a:lnTo>
                <a:lnTo>
                  <a:pt x="7212330" y="129371"/>
                </a:lnTo>
                <a:lnTo>
                  <a:pt x="7212330" y="14901"/>
                </a:lnTo>
                <a:cubicBezTo>
                  <a:pt x="7212330" y="14901"/>
                  <a:pt x="7657762" y="13039"/>
                  <a:pt x="7657762" y="13039"/>
                </a:cubicBezTo>
                <a:lnTo>
                  <a:pt x="7657762" y="119549"/>
                </a:lnTo>
                <a:close/>
                <a:moveTo>
                  <a:pt x="7206912" y="119634"/>
                </a:moveTo>
                <a:lnTo>
                  <a:pt x="7206488" y="504529"/>
                </a:lnTo>
                <a:lnTo>
                  <a:pt x="6985085" y="505375"/>
                </a:lnTo>
                <a:lnTo>
                  <a:pt x="6761480" y="506222"/>
                </a:lnTo>
                <a:lnTo>
                  <a:pt x="6761903" y="121920"/>
                </a:lnTo>
                <a:lnTo>
                  <a:pt x="6762073" y="16849"/>
                </a:lnTo>
                <a:lnTo>
                  <a:pt x="7207081" y="14986"/>
                </a:lnTo>
                <a:lnTo>
                  <a:pt x="7207081" y="119634"/>
                </a:lnTo>
                <a:close/>
                <a:moveTo>
                  <a:pt x="6756401" y="110490"/>
                </a:moveTo>
                <a:lnTo>
                  <a:pt x="6755892" y="506222"/>
                </a:lnTo>
                <a:lnTo>
                  <a:pt x="6534573" y="507069"/>
                </a:lnTo>
                <a:lnTo>
                  <a:pt x="6311138" y="507915"/>
                </a:lnTo>
                <a:lnTo>
                  <a:pt x="6311646" y="141478"/>
                </a:lnTo>
                <a:lnTo>
                  <a:pt x="6311816" y="18627"/>
                </a:lnTo>
                <a:lnTo>
                  <a:pt x="6756485" y="16764"/>
                </a:lnTo>
                <a:lnTo>
                  <a:pt x="6756485" y="110405"/>
                </a:lnTo>
                <a:close/>
                <a:moveTo>
                  <a:pt x="6306058" y="132842"/>
                </a:moveTo>
                <a:lnTo>
                  <a:pt x="6305551" y="508000"/>
                </a:lnTo>
                <a:lnTo>
                  <a:pt x="6084401" y="508847"/>
                </a:lnTo>
                <a:lnTo>
                  <a:pt x="5861135" y="509693"/>
                </a:lnTo>
                <a:lnTo>
                  <a:pt x="5861727" y="141393"/>
                </a:lnTo>
                <a:lnTo>
                  <a:pt x="5861897" y="20659"/>
                </a:lnTo>
                <a:lnTo>
                  <a:pt x="6306312" y="18796"/>
                </a:lnTo>
                <a:lnTo>
                  <a:pt x="6306143" y="132927"/>
                </a:lnTo>
                <a:close/>
                <a:moveTo>
                  <a:pt x="5855970" y="132249"/>
                </a:moveTo>
                <a:lnTo>
                  <a:pt x="5855377" y="509693"/>
                </a:lnTo>
                <a:lnTo>
                  <a:pt x="5634313" y="510540"/>
                </a:lnTo>
                <a:lnTo>
                  <a:pt x="5411216" y="511387"/>
                </a:lnTo>
                <a:lnTo>
                  <a:pt x="5411809" y="143256"/>
                </a:lnTo>
                <a:lnTo>
                  <a:pt x="5411978" y="22437"/>
                </a:lnTo>
                <a:lnTo>
                  <a:pt x="5856055" y="20574"/>
                </a:lnTo>
                <a:lnTo>
                  <a:pt x="5855885" y="132249"/>
                </a:lnTo>
                <a:close/>
                <a:moveTo>
                  <a:pt x="5406051" y="134112"/>
                </a:moveTo>
                <a:lnTo>
                  <a:pt x="5405374" y="511387"/>
                </a:lnTo>
                <a:lnTo>
                  <a:pt x="5184479" y="512233"/>
                </a:lnTo>
                <a:lnTo>
                  <a:pt x="4961551" y="513080"/>
                </a:lnTo>
                <a:lnTo>
                  <a:pt x="4962229" y="147405"/>
                </a:lnTo>
                <a:lnTo>
                  <a:pt x="4962483" y="24299"/>
                </a:lnTo>
                <a:lnTo>
                  <a:pt x="5406221" y="22437"/>
                </a:lnTo>
                <a:lnTo>
                  <a:pt x="5406051" y="134112"/>
                </a:lnTo>
                <a:close/>
                <a:moveTo>
                  <a:pt x="4956302" y="138515"/>
                </a:moveTo>
                <a:lnTo>
                  <a:pt x="4955625" y="513080"/>
                </a:lnTo>
                <a:lnTo>
                  <a:pt x="4734899" y="513927"/>
                </a:lnTo>
                <a:lnTo>
                  <a:pt x="4512141" y="514773"/>
                </a:lnTo>
                <a:lnTo>
                  <a:pt x="4512903" y="142663"/>
                </a:lnTo>
                <a:lnTo>
                  <a:pt x="4513157" y="26162"/>
                </a:lnTo>
                <a:lnTo>
                  <a:pt x="4956641" y="24299"/>
                </a:lnTo>
                <a:lnTo>
                  <a:pt x="4956387" y="138430"/>
                </a:lnTo>
                <a:close/>
                <a:moveTo>
                  <a:pt x="4506807" y="132673"/>
                </a:moveTo>
                <a:lnTo>
                  <a:pt x="4506045" y="514858"/>
                </a:lnTo>
                <a:lnTo>
                  <a:pt x="4285404" y="515705"/>
                </a:lnTo>
                <a:lnTo>
                  <a:pt x="4062815" y="516551"/>
                </a:lnTo>
                <a:lnTo>
                  <a:pt x="4063661" y="150029"/>
                </a:lnTo>
                <a:lnTo>
                  <a:pt x="4063915" y="28109"/>
                </a:lnTo>
                <a:lnTo>
                  <a:pt x="4507061" y="26247"/>
                </a:lnTo>
                <a:lnTo>
                  <a:pt x="4506807" y="132673"/>
                </a:lnTo>
                <a:close/>
                <a:moveTo>
                  <a:pt x="4057396" y="140716"/>
                </a:moveTo>
                <a:lnTo>
                  <a:pt x="4056549" y="516551"/>
                </a:lnTo>
                <a:lnTo>
                  <a:pt x="3836077" y="517398"/>
                </a:lnTo>
                <a:lnTo>
                  <a:pt x="3613573" y="518245"/>
                </a:lnTo>
                <a:lnTo>
                  <a:pt x="3614505" y="147151"/>
                </a:lnTo>
                <a:lnTo>
                  <a:pt x="3614759" y="29972"/>
                </a:lnTo>
                <a:lnTo>
                  <a:pt x="4057565" y="28109"/>
                </a:lnTo>
                <a:lnTo>
                  <a:pt x="4057311" y="140716"/>
                </a:lnTo>
                <a:close/>
                <a:moveTo>
                  <a:pt x="3608324" y="136991"/>
                </a:moveTo>
                <a:lnTo>
                  <a:pt x="3607393" y="518245"/>
                </a:lnTo>
                <a:lnTo>
                  <a:pt x="3387090" y="519091"/>
                </a:lnTo>
                <a:lnTo>
                  <a:pt x="3164756" y="519938"/>
                </a:lnTo>
                <a:lnTo>
                  <a:pt x="3165687" y="144611"/>
                </a:lnTo>
                <a:lnTo>
                  <a:pt x="3165940" y="31835"/>
                </a:lnTo>
                <a:lnTo>
                  <a:pt x="3608493" y="29972"/>
                </a:lnTo>
                <a:lnTo>
                  <a:pt x="3608240" y="136991"/>
                </a:lnTo>
                <a:close/>
                <a:moveTo>
                  <a:pt x="3159337" y="133604"/>
                </a:moveTo>
                <a:lnTo>
                  <a:pt x="3158321" y="519853"/>
                </a:lnTo>
                <a:lnTo>
                  <a:pt x="2938187" y="520700"/>
                </a:lnTo>
                <a:lnTo>
                  <a:pt x="2716022" y="521547"/>
                </a:lnTo>
                <a:lnTo>
                  <a:pt x="2717038" y="142494"/>
                </a:lnTo>
                <a:lnTo>
                  <a:pt x="2717377" y="33613"/>
                </a:lnTo>
                <a:lnTo>
                  <a:pt x="3159590" y="31750"/>
                </a:lnTo>
                <a:lnTo>
                  <a:pt x="3159337" y="133604"/>
                </a:lnTo>
                <a:close/>
                <a:moveTo>
                  <a:pt x="2710603" y="130810"/>
                </a:moveTo>
                <a:lnTo>
                  <a:pt x="2709503" y="521547"/>
                </a:lnTo>
                <a:lnTo>
                  <a:pt x="2489454" y="522393"/>
                </a:lnTo>
                <a:lnTo>
                  <a:pt x="2267458" y="523240"/>
                </a:lnTo>
                <a:lnTo>
                  <a:pt x="2268559" y="146812"/>
                </a:lnTo>
                <a:lnTo>
                  <a:pt x="2268898" y="35475"/>
                </a:lnTo>
                <a:lnTo>
                  <a:pt x="2710857" y="33613"/>
                </a:lnTo>
                <a:lnTo>
                  <a:pt x="2710603" y="130810"/>
                </a:lnTo>
                <a:close/>
                <a:moveTo>
                  <a:pt x="2261955" y="149691"/>
                </a:moveTo>
                <a:lnTo>
                  <a:pt x="2260854" y="523325"/>
                </a:lnTo>
                <a:lnTo>
                  <a:pt x="2040974" y="524171"/>
                </a:lnTo>
                <a:lnTo>
                  <a:pt x="1819148" y="525018"/>
                </a:lnTo>
                <a:lnTo>
                  <a:pt x="1820333" y="145203"/>
                </a:lnTo>
                <a:lnTo>
                  <a:pt x="1820672" y="37423"/>
                </a:lnTo>
                <a:lnTo>
                  <a:pt x="2262293" y="35560"/>
                </a:lnTo>
                <a:lnTo>
                  <a:pt x="2261955" y="149691"/>
                </a:lnTo>
                <a:close/>
                <a:moveTo>
                  <a:pt x="1813645" y="148167"/>
                </a:moveTo>
                <a:lnTo>
                  <a:pt x="1812459" y="525018"/>
                </a:lnTo>
                <a:lnTo>
                  <a:pt x="1592749" y="525865"/>
                </a:lnTo>
                <a:lnTo>
                  <a:pt x="1371092" y="526711"/>
                </a:lnTo>
                <a:lnTo>
                  <a:pt x="1372362" y="148759"/>
                </a:lnTo>
                <a:lnTo>
                  <a:pt x="1372701" y="39201"/>
                </a:lnTo>
                <a:lnTo>
                  <a:pt x="1813983" y="37338"/>
                </a:lnTo>
                <a:lnTo>
                  <a:pt x="1813645" y="148082"/>
                </a:lnTo>
                <a:close/>
                <a:moveTo>
                  <a:pt x="1365419" y="151723"/>
                </a:moveTo>
                <a:lnTo>
                  <a:pt x="1364149" y="526711"/>
                </a:lnTo>
                <a:lnTo>
                  <a:pt x="1144524" y="527558"/>
                </a:lnTo>
                <a:lnTo>
                  <a:pt x="923036" y="528405"/>
                </a:lnTo>
                <a:lnTo>
                  <a:pt x="924306" y="151299"/>
                </a:lnTo>
                <a:lnTo>
                  <a:pt x="924645" y="41148"/>
                </a:lnTo>
                <a:lnTo>
                  <a:pt x="1365589" y="39285"/>
                </a:lnTo>
                <a:lnTo>
                  <a:pt x="1365250" y="151723"/>
                </a:lnTo>
                <a:close/>
                <a:moveTo>
                  <a:pt x="917448" y="154178"/>
                </a:moveTo>
                <a:lnTo>
                  <a:pt x="916178" y="528405"/>
                </a:lnTo>
                <a:lnTo>
                  <a:pt x="696722" y="529251"/>
                </a:lnTo>
                <a:lnTo>
                  <a:pt x="475403" y="530098"/>
                </a:lnTo>
                <a:lnTo>
                  <a:pt x="476758" y="152739"/>
                </a:lnTo>
                <a:lnTo>
                  <a:pt x="477181" y="42926"/>
                </a:lnTo>
                <a:lnTo>
                  <a:pt x="917871" y="41063"/>
                </a:lnTo>
                <a:lnTo>
                  <a:pt x="917448" y="154178"/>
                </a:lnTo>
                <a:close/>
                <a:moveTo>
                  <a:pt x="29633" y="44789"/>
                </a:moveTo>
                <a:lnTo>
                  <a:pt x="469985" y="42926"/>
                </a:lnTo>
                <a:lnTo>
                  <a:pt x="469561" y="155702"/>
                </a:lnTo>
                <a:lnTo>
                  <a:pt x="468207" y="530098"/>
                </a:lnTo>
                <a:lnTo>
                  <a:pt x="248920" y="530945"/>
                </a:lnTo>
                <a:lnTo>
                  <a:pt x="27771" y="531791"/>
                </a:lnTo>
                <a:lnTo>
                  <a:pt x="29633" y="44789"/>
                </a:lnTo>
                <a:close/>
                <a:moveTo>
                  <a:pt x="27771" y="538480"/>
                </a:moveTo>
                <a:lnTo>
                  <a:pt x="248920" y="537633"/>
                </a:lnTo>
                <a:lnTo>
                  <a:pt x="468207" y="536787"/>
                </a:lnTo>
                <a:lnTo>
                  <a:pt x="467445" y="754888"/>
                </a:lnTo>
                <a:lnTo>
                  <a:pt x="466429" y="1024128"/>
                </a:lnTo>
                <a:lnTo>
                  <a:pt x="25908" y="1025737"/>
                </a:lnTo>
                <a:lnTo>
                  <a:pt x="27771" y="538565"/>
                </a:lnTo>
                <a:close/>
                <a:moveTo>
                  <a:pt x="24045" y="1519767"/>
                </a:moveTo>
                <a:lnTo>
                  <a:pt x="25908" y="1032425"/>
                </a:lnTo>
                <a:lnTo>
                  <a:pt x="466429" y="1030817"/>
                </a:lnTo>
                <a:lnTo>
                  <a:pt x="464650" y="1518328"/>
                </a:lnTo>
                <a:lnTo>
                  <a:pt x="245279" y="1519089"/>
                </a:lnTo>
                <a:lnTo>
                  <a:pt x="24045" y="1519851"/>
                </a:lnTo>
                <a:close/>
                <a:moveTo>
                  <a:pt x="24045" y="1526455"/>
                </a:moveTo>
                <a:lnTo>
                  <a:pt x="245279" y="1525693"/>
                </a:lnTo>
                <a:lnTo>
                  <a:pt x="464650" y="1524932"/>
                </a:lnTo>
                <a:lnTo>
                  <a:pt x="463127" y="1935396"/>
                </a:lnTo>
                <a:lnTo>
                  <a:pt x="462873" y="2012611"/>
                </a:lnTo>
                <a:lnTo>
                  <a:pt x="243417" y="2013289"/>
                </a:lnTo>
                <a:lnTo>
                  <a:pt x="22183" y="2013966"/>
                </a:lnTo>
                <a:lnTo>
                  <a:pt x="24045" y="1526455"/>
                </a:lnTo>
                <a:close/>
                <a:moveTo>
                  <a:pt x="22183" y="2020655"/>
                </a:moveTo>
                <a:lnTo>
                  <a:pt x="243417" y="2019978"/>
                </a:lnTo>
                <a:lnTo>
                  <a:pt x="462873" y="2019300"/>
                </a:lnTo>
                <a:lnTo>
                  <a:pt x="461095" y="2507234"/>
                </a:lnTo>
                <a:lnTo>
                  <a:pt x="241638" y="2507827"/>
                </a:lnTo>
                <a:lnTo>
                  <a:pt x="20320" y="2508420"/>
                </a:lnTo>
                <a:lnTo>
                  <a:pt x="22183" y="2020655"/>
                </a:lnTo>
                <a:close/>
                <a:moveTo>
                  <a:pt x="20320" y="2515108"/>
                </a:moveTo>
                <a:lnTo>
                  <a:pt x="461095" y="2513838"/>
                </a:lnTo>
                <a:lnTo>
                  <a:pt x="459317" y="3001942"/>
                </a:lnTo>
                <a:lnTo>
                  <a:pt x="239776" y="3002534"/>
                </a:lnTo>
                <a:lnTo>
                  <a:pt x="18457" y="3003127"/>
                </a:lnTo>
                <a:lnTo>
                  <a:pt x="20320" y="2515193"/>
                </a:lnTo>
                <a:close/>
                <a:moveTo>
                  <a:pt x="16595" y="3497834"/>
                </a:moveTo>
                <a:lnTo>
                  <a:pt x="18457" y="3009731"/>
                </a:lnTo>
                <a:lnTo>
                  <a:pt x="459317" y="3008546"/>
                </a:lnTo>
                <a:lnTo>
                  <a:pt x="458470" y="3252640"/>
                </a:lnTo>
                <a:lnTo>
                  <a:pt x="457623" y="3496818"/>
                </a:lnTo>
                <a:lnTo>
                  <a:pt x="238083" y="3497326"/>
                </a:lnTo>
                <a:lnTo>
                  <a:pt x="16679" y="3497834"/>
                </a:lnTo>
                <a:close/>
                <a:moveTo>
                  <a:pt x="14732" y="3992880"/>
                </a:moveTo>
                <a:lnTo>
                  <a:pt x="16595" y="3504608"/>
                </a:lnTo>
                <a:lnTo>
                  <a:pt x="237998" y="3504015"/>
                </a:lnTo>
                <a:lnTo>
                  <a:pt x="457538" y="3503507"/>
                </a:lnTo>
                <a:lnTo>
                  <a:pt x="456269" y="3860800"/>
                </a:lnTo>
                <a:lnTo>
                  <a:pt x="455761" y="3991949"/>
                </a:lnTo>
                <a:lnTo>
                  <a:pt x="236220" y="3992457"/>
                </a:lnTo>
                <a:lnTo>
                  <a:pt x="14817" y="3992965"/>
                </a:lnTo>
                <a:close/>
                <a:moveTo>
                  <a:pt x="236135" y="3999061"/>
                </a:moveTo>
                <a:lnTo>
                  <a:pt x="455761" y="3998553"/>
                </a:lnTo>
                <a:lnTo>
                  <a:pt x="454999" y="4204801"/>
                </a:lnTo>
                <a:lnTo>
                  <a:pt x="453983" y="4487249"/>
                </a:lnTo>
                <a:lnTo>
                  <a:pt x="339090" y="4487503"/>
                </a:lnTo>
                <a:lnTo>
                  <a:pt x="12869" y="4488096"/>
                </a:lnTo>
                <a:lnTo>
                  <a:pt x="14732" y="3999569"/>
                </a:lnTo>
                <a:lnTo>
                  <a:pt x="236135" y="3999061"/>
                </a:lnTo>
                <a:close/>
                <a:moveTo>
                  <a:pt x="11007" y="4983481"/>
                </a:moveTo>
                <a:lnTo>
                  <a:pt x="12869" y="4494784"/>
                </a:lnTo>
                <a:lnTo>
                  <a:pt x="129201" y="4494531"/>
                </a:lnTo>
                <a:lnTo>
                  <a:pt x="453983" y="4493853"/>
                </a:lnTo>
                <a:lnTo>
                  <a:pt x="452204" y="4982718"/>
                </a:lnTo>
                <a:lnTo>
                  <a:pt x="232579" y="4983057"/>
                </a:lnTo>
                <a:lnTo>
                  <a:pt x="11091" y="4983396"/>
                </a:lnTo>
                <a:close/>
                <a:moveTo>
                  <a:pt x="10922" y="4990084"/>
                </a:moveTo>
                <a:lnTo>
                  <a:pt x="232410" y="4989661"/>
                </a:lnTo>
                <a:lnTo>
                  <a:pt x="452035" y="4989238"/>
                </a:lnTo>
                <a:lnTo>
                  <a:pt x="450765" y="5341282"/>
                </a:lnTo>
                <a:lnTo>
                  <a:pt x="450257" y="5478273"/>
                </a:lnTo>
                <a:lnTo>
                  <a:pt x="230547" y="5478611"/>
                </a:lnTo>
                <a:lnTo>
                  <a:pt x="8975" y="5478950"/>
                </a:lnTo>
                <a:lnTo>
                  <a:pt x="10837" y="4990084"/>
                </a:lnTo>
                <a:close/>
                <a:moveTo>
                  <a:pt x="9059" y="5485723"/>
                </a:moveTo>
                <a:lnTo>
                  <a:pt x="230632" y="5485384"/>
                </a:lnTo>
                <a:lnTo>
                  <a:pt x="450342" y="5485046"/>
                </a:lnTo>
                <a:lnTo>
                  <a:pt x="449834" y="5620767"/>
                </a:lnTo>
                <a:lnTo>
                  <a:pt x="448564" y="5974250"/>
                </a:lnTo>
                <a:lnTo>
                  <a:pt x="7196" y="5974758"/>
                </a:lnTo>
                <a:lnTo>
                  <a:pt x="9059" y="5485723"/>
                </a:lnTo>
                <a:close/>
                <a:moveTo>
                  <a:pt x="456946" y="5622968"/>
                </a:moveTo>
                <a:lnTo>
                  <a:pt x="457454" y="5484961"/>
                </a:lnTo>
                <a:lnTo>
                  <a:pt x="679196" y="5484623"/>
                </a:lnTo>
                <a:lnTo>
                  <a:pt x="899075" y="5484284"/>
                </a:lnTo>
                <a:lnTo>
                  <a:pt x="898567" y="5621021"/>
                </a:lnTo>
                <a:lnTo>
                  <a:pt x="897382" y="5973657"/>
                </a:lnTo>
                <a:lnTo>
                  <a:pt x="455676" y="5974165"/>
                </a:lnTo>
                <a:lnTo>
                  <a:pt x="456946" y="5622883"/>
                </a:lnTo>
                <a:close/>
                <a:moveTo>
                  <a:pt x="905595" y="5623222"/>
                </a:moveTo>
                <a:lnTo>
                  <a:pt x="906103" y="5484284"/>
                </a:lnTo>
                <a:lnTo>
                  <a:pt x="1128014" y="5483945"/>
                </a:lnTo>
                <a:lnTo>
                  <a:pt x="1347978" y="5483607"/>
                </a:lnTo>
                <a:lnTo>
                  <a:pt x="1347555" y="5621105"/>
                </a:lnTo>
                <a:lnTo>
                  <a:pt x="1346369" y="5973149"/>
                </a:lnTo>
                <a:lnTo>
                  <a:pt x="904409" y="5973657"/>
                </a:lnTo>
                <a:lnTo>
                  <a:pt x="905595" y="5623222"/>
                </a:lnTo>
                <a:close/>
                <a:moveTo>
                  <a:pt x="1354413" y="5623222"/>
                </a:moveTo>
                <a:lnTo>
                  <a:pt x="1354836" y="5483522"/>
                </a:lnTo>
                <a:lnTo>
                  <a:pt x="1576917" y="5483183"/>
                </a:lnTo>
                <a:lnTo>
                  <a:pt x="1797050" y="5482844"/>
                </a:lnTo>
                <a:lnTo>
                  <a:pt x="1796627" y="5615348"/>
                </a:lnTo>
                <a:lnTo>
                  <a:pt x="1795526" y="5972557"/>
                </a:lnTo>
                <a:lnTo>
                  <a:pt x="1353227" y="5973065"/>
                </a:lnTo>
                <a:lnTo>
                  <a:pt x="1354413" y="5623137"/>
                </a:lnTo>
                <a:close/>
                <a:moveTo>
                  <a:pt x="1803400" y="5617718"/>
                </a:moveTo>
                <a:lnTo>
                  <a:pt x="1803823" y="5482844"/>
                </a:lnTo>
                <a:lnTo>
                  <a:pt x="2026073" y="5482506"/>
                </a:lnTo>
                <a:lnTo>
                  <a:pt x="2246376" y="5482167"/>
                </a:lnTo>
                <a:lnTo>
                  <a:pt x="2245953" y="5617549"/>
                </a:lnTo>
                <a:lnTo>
                  <a:pt x="2244937" y="5972049"/>
                </a:lnTo>
                <a:lnTo>
                  <a:pt x="1802299" y="5972557"/>
                </a:lnTo>
                <a:lnTo>
                  <a:pt x="1803400" y="5617634"/>
                </a:lnTo>
                <a:close/>
                <a:moveTo>
                  <a:pt x="2252641" y="5619750"/>
                </a:moveTo>
                <a:lnTo>
                  <a:pt x="2253065" y="5482167"/>
                </a:lnTo>
                <a:lnTo>
                  <a:pt x="2475484" y="5481829"/>
                </a:lnTo>
                <a:lnTo>
                  <a:pt x="2695956" y="5481490"/>
                </a:lnTo>
                <a:lnTo>
                  <a:pt x="2695617" y="5618142"/>
                </a:lnTo>
                <a:lnTo>
                  <a:pt x="2694601" y="5971541"/>
                </a:lnTo>
                <a:lnTo>
                  <a:pt x="2251710" y="5972049"/>
                </a:lnTo>
                <a:lnTo>
                  <a:pt x="2252726" y="5619750"/>
                </a:lnTo>
                <a:close/>
                <a:moveTo>
                  <a:pt x="2701967" y="5620343"/>
                </a:moveTo>
                <a:lnTo>
                  <a:pt x="2702390" y="5481490"/>
                </a:lnTo>
                <a:lnTo>
                  <a:pt x="2924979" y="5481151"/>
                </a:lnTo>
                <a:lnTo>
                  <a:pt x="3145536" y="5480813"/>
                </a:lnTo>
                <a:lnTo>
                  <a:pt x="3144266" y="5971033"/>
                </a:lnTo>
                <a:lnTo>
                  <a:pt x="2701036" y="5971541"/>
                </a:lnTo>
                <a:lnTo>
                  <a:pt x="2701967" y="5620258"/>
                </a:lnTo>
                <a:close/>
                <a:moveTo>
                  <a:pt x="3151971" y="5480813"/>
                </a:moveTo>
                <a:lnTo>
                  <a:pt x="3374729" y="5480474"/>
                </a:lnTo>
                <a:lnTo>
                  <a:pt x="3595455" y="5480135"/>
                </a:lnTo>
                <a:lnTo>
                  <a:pt x="3594269" y="5970525"/>
                </a:lnTo>
                <a:lnTo>
                  <a:pt x="3150701" y="5971033"/>
                </a:lnTo>
                <a:lnTo>
                  <a:pt x="3151971" y="5480813"/>
                </a:lnTo>
                <a:close/>
                <a:moveTo>
                  <a:pt x="3601720" y="5480135"/>
                </a:moveTo>
                <a:lnTo>
                  <a:pt x="3824648" y="5479797"/>
                </a:lnTo>
                <a:lnTo>
                  <a:pt x="4045543" y="5479458"/>
                </a:lnTo>
                <a:lnTo>
                  <a:pt x="4044442" y="5970017"/>
                </a:lnTo>
                <a:lnTo>
                  <a:pt x="3600619" y="5970525"/>
                </a:lnTo>
                <a:lnTo>
                  <a:pt x="3601805" y="5480135"/>
                </a:lnTo>
                <a:close/>
                <a:moveTo>
                  <a:pt x="4051639" y="5479373"/>
                </a:moveTo>
                <a:lnTo>
                  <a:pt x="4274651" y="5479034"/>
                </a:lnTo>
                <a:lnTo>
                  <a:pt x="4495631" y="5478696"/>
                </a:lnTo>
                <a:lnTo>
                  <a:pt x="4494615" y="5969424"/>
                </a:lnTo>
                <a:lnTo>
                  <a:pt x="4050453" y="5969932"/>
                </a:lnTo>
                <a:lnTo>
                  <a:pt x="4051554" y="5479373"/>
                </a:lnTo>
                <a:close/>
                <a:moveTo>
                  <a:pt x="4501812" y="5478696"/>
                </a:moveTo>
                <a:lnTo>
                  <a:pt x="4724993" y="5478357"/>
                </a:lnTo>
                <a:lnTo>
                  <a:pt x="4946142" y="5478018"/>
                </a:lnTo>
                <a:lnTo>
                  <a:pt x="4945211" y="5968916"/>
                </a:lnTo>
                <a:lnTo>
                  <a:pt x="4500711" y="5969424"/>
                </a:lnTo>
                <a:lnTo>
                  <a:pt x="4501727" y="5478696"/>
                </a:lnTo>
                <a:close/>
                <a:moveTo>
                  <a:pt x="4952154" y="5478018"/>
                </a:moveTo>
                <a:lnTo>
                  <a:pt x="5175504" y="5477680"/>
                </a:lnTo>
                <a:lnTo>
                  <a:pt x="5396823" y="5477341"/>
                </a:lnTo>
                <a:lnTo>
                  <a:pt x="5395976" y="5968408"/>
                </a:lnTo>
                <a:lnTo>
                  <a:pt x="4951222" y="5968916"/>
                </a:lnTo>
                <a:lnTo>
                  <a:pt x="4952154" y="5478018"/>
                </a:lnTo>
                <a:close/>
                <a:moveTo>
                  <a:pt x="5402665" y="5477341"/>
                </a:moveTo>
                <a:lnTo>
                  <a:pt x="5626185" y="5477002"/>
                </a:lnTo>
                <a:lnTo>
                  <a:pt x="5847673" y="5476664"/>
                </a:lnTo>
                <a:lnTo>
                  <a:pt x="5846911" y="5967900"/>
                </a:lnTo>
                <a:lnTo>
                  <a:pt x="5401818" y="5968408"/>
                </a:lnTo>
                <a:lnTo>
                  <a:pt x="5402665" y="5477341"/>
                </a:lnTo>
                <a:close/>
                <a:moveTo>
                  <a:pt x="5853430" y="5476579"/>
                </a:moveTo>
                <a:lnTo>
                  <a:pt x="6077119" y="5476241"/>
                </a:lnTo>
                <a:lnTo>
                  <a:pt x="6298692" y="5475902"/>
                </a:lnTo>
                <a:lnTo>
                  <a:pt x="6298015" y="5967223"/>
                </a:lnTo>
                <a:lnTo>
                  <a:pt x="5852668" y="5967731"/>
                </a:lnTo>
                <a:lnTo>
                  <a:pt x="5853430" y="5476494"/>
                </a:lnTo>
                <a:close/>
                <a:moveTo>
                  <a:pt x="6304280" y="5475902"/>
                </a:moveTo>
                <a:lnTo>
                  <a:pt x="6528138" y="5475563"/>
                </a:lnTo>
                <a:lnTo>
                  <a:pt x="6749881" y="5475225"/>
                </a:lnTo>
                <a:lnTo>
                  <a:pt x="6749288" y="5966715"/>
                </a:lnTo>
                <a:lnTo>
                  <a:pt x="6303602" y="5967223"/>
                </a:lnTo>
                <a:lnTo>
                  <a:pt x="6304280" y="5475902"/>
                </a:lnTo>
                <a:close/>
                <a:moveTo>
                  <a:pt x="6755469" y="5475225"/>
                </a:moveTo>
                <a:lnTo>
                  <a:pt x="6979497" y="5474886"/>
                </a:lnTo>
                <a:lnTo>
                  <a:pt x="7201323" y="5474547"/>
                </a:lnTo>
                <a:lnTo>
                  <a:pt x="7200816" y="5966207"/>
                </a:lnTo>
                <a:lnTo>
                  <a:pt x="6754791" y="5966715"/>
                </a:lnTo>
                <a:lnTo>
                  <a:pt x="6755385" y="5475140"/>
                </a:lnTo>
                <a:close/>
                <a:moveTo>
                  <a:pt x="7206742" y="5474463"/>
                </a:moveTo>
                <a:lnTo>
                  <a:pt x="7430939" y="5474124"/>
                </a:lnTo>
                <a:lnTo>
                  <a:pt x="7652936" y="5473785"/>
                </a:lnTo>
                <a:lnTo>
                  <a:pt x="7652512" y="5965614"/>
                </a:lnTo>
                <a:lnTo>
                  <a:pt x="7206235" y="5966122"/>
                </a:lnTo>
                <a:lnTo>
                  <a:pt x="7206742" y="5474463"/>
                </a:lnTo>
                <a:close/>
                <a:moveTo>
                  <a:pt x="7658269" y="5473785"/>
                </a:moveTo>
                <a:lnTo>
                  <a:pt x="7882636" y="5473447"/>
                </a:lnTo>
                <a:lnTo>
                  <a:pt x="8104802" y="5473108"/>
                </a:lnTo>
                <a:lnTo>
                  <a:pt x="8104463" y="5965106"/>
                </a:lnTo>
                <a:lnTo>
                  <a:pt x="7657846" y="5965614"/>
                </a:lnTo>
                <a:lnTo>
                  <a:pt x="7658269" y="5473785"/>
                </a:lnTo>
                <a:close/>
                <a:moveTo>
                  <a:pt x="8109966" y="5473108"/>
                </a:moveTo>
                <a:lnTo>
                  <a:pt x="8334503" y="5472769"/>
                </a:lnTo>
                <a:lnTo>
                  <a:pt x="8556752" y="5472431"/>
                </a:lnTo>
                <a:lnTo>
                  <a:pt x="8556498" y="5964598"/>
                </a:lnTo>
                <a:lnTo>
                  <a:pt x="8109627" y="5965106"/>
                </a:lnTo>
                <a:lnTo>
                  <a:pt x="8109966" y="5473108"/>
                </a:lnTo>
                <a:close/>
                <a:moveTo>
                  <a:pt x="8561832" y="5472431"/>
                </a:moveTo>
                <a:lnTo>
                  <a:pt x="8786537" y="5472092"/>
                </a:lnTo>
                <a:lnTo>
                  <a:pt x="9008956" y="5471753"/>
                </a:lnTo>
                <a:lnTo>
                  <a:pt x="9008787" y="5964090"/>
                </a:lnTo>
                <a:lnTo>
                  <a:pt x="8561578" y="5964598"/>
                </a:lnTo>
                <a:lnTo>
                  <a:pt x="8561832" y="5472431"/>
                </a:lnTo>
                <a:close/>
                <a:moveTo>
                  <a:pt x="9461246" y="5963497"/>
                </a:moveTo>
                <a:lnTo>
                  <a:pt x="9013783" y="5964005"/>
                </a:lnTo>
                <a:lnTo>
                  <a:pt x="9013952" y="5471668"/>
                </a:lnTo>
                <a:lnTo>
                  <a:pt x="9238827" y="5471330"/>
                </a:lnTo>
                <a:lnTo>
                  <a:pt x="9461416" y="5470991"/>
                </a:lnTo>
                <a:lnTo>
                  <a:pt x="9461416" y="5963497"/>
                </a:lnTo>
                <a:close/>
                <a:moveTo>
                  <a:pt x="9461416" y="4973236"/>
                </a:moveTo>
                <a:lnTo>
                  <a:pt x="9461416" y="5465573"/>
                </a:lnTo>
                <a:cubicBezTo>
                  <a:pt x="9461416" y="5465573"/>
                  <a:pt x="9238827" y="5465911"/>
                  <a:pt x="9238827" y="5465911"/>
                </a:cubicBezTo>
                <a:lnTo>
                  <a:pt x="9013952" y="5466250"/>
                </a:lnTo>
                <a:lnTo>
                  <a:pt x="9014121" y="4974083"/>
                </a:lnTo>
                <a:lnTo>
                  <a:pt x="9238911" y="4973659"/>
                </a:lnTo>
                <a:lnTo>
                  <a:pt x="9461416" y="4973236"/>
                </a:lnTo>
                <a:close/>
                <a:moveTo>
                  <a:pt x="9461669" y="3480901"/>
                </a:moveTo>
                <a:lnTo>
                  <a:pt x="9461669" y="3972645"/>
                </a:lnTo>
                <a:cubicBezTo>
                  <a:pt x="9461669" y="3972645"/>
                  <a:pt x="9014460" y="3973576"/>
                  <a:pt x="9014460" y="3973576"/>
                </a:cubicBezTo>
                <a:lnTo>
                  <a:pt x="9014460" y="3767498"/>
                </a:lnTo>
                <a:cubicBezTo>
                  <a:pt x="9014460" y="3767498"/>
                  <a:pt x="9014629" y="3482002"/>
                  <a:pt x="9014629" y="3482002"/>
                </a:cubicBezTo>
                <a:lnTo>
                  <a:pt x="9239335" y="3481409"/>
                </a:lnTo>
                <a:lnTo>
                  <a:pt x="9461753" y="3480816"/>
                </a:lnTo>
                <a:close/>
                <a:moveTo>
                  <a:pt x="9014799" y="2979590"/>
                </a:moveTo>
                <a:lnTo>
                  <a:pt x="9014968" y="2488354"/>
                </a:lnTo>
                <a:lnTo>
                  <a:pt x="9410446" y="2487168"/>
                </a:lnTo>
                <a:lnTo>
                  <a:pt x="9461838" y="2486999"/>
                </a:lnTo>
                <a:lnTo>
                  <a:pt x="9461838" y="2978404"/>
                </a:lnTo>
                <a:cubicBezTo>
                  <a:pt x="9461838" y="2978404"/>
                  <a:pt x="9239419" y="2978997"/>
                  <a:pt x="9239419" y="2978997"/>
                </a:cubicBezTo>
                <a:lnTo>
                  <a:pt x="9014799" y="2979590"/>
                </a:lnTo>
                <a:close/>
                <a:moveTo>
                  <a:pt x="9461838" y="2481496"/>
                </a:moveTo>
                <a:lnTo>
                  <a:pt x="9014968" y="2482766"/>
                </a:lnTo>
                <a:lnTo>
                  <a:pt x="9014968" y="2142152"/>
                </a:lnTo>
                <a:cubicBezTo>
                  <a:pt x="9014968" y="2142152"/>
                  <a:pt x="9015137" y="1991784"/>
                  <a:pt x="9015137" y="1991784"/>
                </a:cubicBezTo>
                <a:lnTo>
                  <a:pt x="9239673" y="1991022"/>
                </a:lnTo>
                <a:lnTo>
                  <a:pt x="9461923" y="1990344"/>
                </a:lnTo>
                <a:lnTo>
                  <a:pt x="9461923" y="2481496"/>
                </a:lnTo>
                <a:close/>
                <a:moveTo>
                  <a:pt x="9015137" y="1986196"/>
                </a:moveTo>
                <a:lnTo>
                  <a:pt x="9015137" y="1714246"/>
                </a:lnTo>
                <a:cubicBezTo>
                  <a:pt x="9015137" y="1714246"/>
                  <a:pt x="9015306" y="1495383"/>
                  <a:pt x="9015306" y="1495383"/>
                </a:cubicBezTo>
                <a:lnTo>
                  <a:pt x="9462008" y="1493859"/>
                </a:lnTo>
                <a:lnTo>
                  <a:pt x="9462008" y="1984841"/>
                </a:lnTo>
                <a:cubicBezTo>
                  <a:pt x="9462008" y="1984841"/>
                  <a:pt x="9239673" y="1985518"/>
                  <a:pt x="9239673" y="1985518"/>
                </a:cubicBezTo>
                <a:lnTo>
                  <a:pt x="9015137" y="1986196"/>
                </a:lnTo>
                <a:close/>
                <a:moveTo>
                  <a:pt x="9462008" y="1488355"/>
                </a:moveTo>
                <a:lnTo>
                  <a:pt x="9015306" y="1489880"/>
                </a:lnTo>
                <a:lnTo>
                  <a:pt x="9015476" y="999236"/>
                </a:lnTo>
                <a:lnTo>
                  <a:pt x="9462092" y="997627"/>
                </a:lnTo>
                <a:lnTo>
                  <a:pt x="9462092" y="1488440"/>
                </a:lnTo>
                <a:close/>
              </a:path>
            </a:pathLst>
          </a:custGeom>
          <a:solidFill>
            <a:schemeClr val="accent2">
              <a:alpha val="15000"/>
            </a:schemeClr>
          </a:solidFill>
          <a:ln w="0" cap="flat">
            <a:noFill/>
            <a:prstDash val="solid"/>
            <a:miter/>
          </a:ln>
        </p:spPr>
        <p:txBody>
          <a:bodyPr rtlCol="0" anchor="ctr"/>
          <a:lstStyle/>
          <a:p>
            <a:endParaRPr lang="en-IN"/>
          </a:p>
        </p:txBody>
      </p:sp>
      <p:sp>
        <p:nvSpPr>
          <p:cNvPr id="2" name="Title 1">
            <a:extLst>
              <a:ext uri="{FF2B5EF4-FFF2-40B4-BE49-F238E27FC236}">
                <a16:creationId xmlns:a16="http://schemas.microsoft.com/office/drawing/2014/main" id="{66749170-CC53-575A-310F-5CB996019E99}"/>
              </a:ext>
            </a:extLst>
          </p:cNvPr>
          <p:cNvSpPr>
            <a:spLocks noGrp="1"/>
          </p:cNvSpPr>
          <p:nvPr>
            <p:ph type="title"/>
          </p:nvPr>
        </p:nvSpPr>
        <p:spPr>
          <a:xfrm>
            <a:off x="642173" y="108000"/>
            <a:ext cx="10907654" cy="770400"/>
          </a:xfrm>
          <a:prstGeom prst="rect">
            <a:avLst/>
          </a:prstGeom>
        </p:spPr>
        <p:txBody>
          <a:bodyPr anchor="ctr"/>
          <a:lstStyle>
            <a:lvl1pPr algn="ctr">
              <a:defRPr sz="3600">
                <a:solidFill>
                  <a:schemeClr val="bg1"/>
                </a:solidFill>
                <a:latin typeface="Abel" panose="02000506030000020004" pitchFamily="2" charset="0"/>
              </a:defRPr>
            </a:lvl1pPr>
          </a:lstStyle>
          <a:p>
            <a:r>
              <a:rPr lang="en-GB" dirty="0"/>
              <a:t>Click to edit Master title style</a:t>
            </a:r>
            <a:endParaRPr lang="en-US" dirty="0"/>
          </a:p>
        </p:txBody>
      </p:sp>
      <p:sp>
        <p:nvSpPr>
          <p:cNvPr id="3" name="Text Placeholder 3">
            <a:extLst>
              <a:ext uri="{FF2B5EF4-FFF2-40B4-BE49-F238E27FC236}">
                <a16:creationId xmlns:a16="http://schemas.microsoft.com/office/drawing/2014/main" id="{4AD90DA9-848E-357B-D3F1-7FE8240187F9}"/>
              </a:ext>
            </a:extLst>
          </p:cNvPr>
          <p:cNvSpPr>
            <a:spLocks noGrp="1"/>
          </p:cNvSpPr>
          <p:nvPr>
            <p:ph type="body" sz="quarter" idx="10"/>
          </p:nvPr>
        </p:nvSpPr>
        <p:spPr>
          <a:xfrm>
            <a:off x="2607600" y="1354359"/>
            <a:ext cx="6976800" cy="3471863"/>
          </a:xfrm>
          <a:prstGeom prst="rect">
            <a:avLst/>
          </a:prstGeom>
        </p:spPr>
        <p:txBody>
          <a:bodyPr/>
          <a:lstStyle>
            <a:lvl1pPr>
              <a:defRPr>
                <a:solidFill>
                  <a:schemeClr val="bg1"/>
                </a:solidFill>
                <a:latin typeface="Abel" panose="02000506030000020004" pitchFamily="2" charset="0"/>
              </a:defRPr>
            </a:lvl1pPr>
            <a:lvl2pPr>
              <a:defRPr>
                <a:solidFill>
                  <a:schemeClr val="bg1"/>
                </a:solidFill>
                <a:latin typeface="Abel" panose="02000506030000020004" pitchFamily="2" charset="0"/>
              </a:defRPr>
            </a:lvl2pPr>
            <a:lvl3pPr>
              <a:defRPr>
                <a:solidFill>
                  <a:schemeClr val="bg1"/>
                </a:solidFill>
                <a:latin typeface="Abel" panose="02000506030000020004" pitchFamily="2" charset="0"/>
              </a:defRPr>
            </a:lvl3pPr>
            <a:lvl4pPr>
              <a:defRPr>
                <a:solidFill>
                  <a:schemeClr val="bg1"/>
                </a:solidFill>
                <a:latin typeface="Abel" panose="02000506030000020004" pitchFamily="2" charset="0"/>
              </a:defRPr>
            </a:lvl4pPr>
            <a:lvl5pPr>
              <a:defRPr>
                <a:solidFill>
                  <a:schemeClr val="bg1"/>
                </a:solidFill>
                <a:latin typeface="Abel" panose="02000506030000020004"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9" name="Freeform: Shape 8">
            <a:extLst>
              <a:ext uri="{FF2B5EF4-FFF2-40B4-BE49-F238E27FC236}">
                <a16:creationId xmlns:a16="http://schemas.microsoft.com/office/drawing/2014/main" id="{2AC4E955-C4D8-578B-C340-F30C08956E0D}"/>
              </a:ext>
            </a:extLst>
          </p:cNvPr>
          <p:cNvSpPr/>
          <p:nvPr userDrawn="1"/>
        </p:nvSpPr>
        <p:spPr>
          <a:xfrm>
            <a:off x="830020" y="5954751"/>
            <a:ext cx="10531960" cy="903249"/>
          </a:xfrm>
          <a:custGeom>
            <a:avLst/>
            <a:gdLst>
              <a:gd name="connsiteX0" fmla="*/ 5336986 w 10531960"/>
              <a:gd name="connsiteY0" fmla="*/ 1142301 h 1357035"/>
              <a:gd name="connsiteX1" fmla="*/ 6401697 w 10531960"/>
              <a:gd name="connsiteY1" fmla="*/ 1142301 h 1357035"/>
              <a:gd name="connsiteX2" fmla="*/ 6401697 w 10531960"/>
              <a:gd name="connsiteY2" fmla="*/ 1357035 h 1357035"/>
              <a:gd name="connsiteX3" fmla="*/ 5336986 w 10531960"/>
              <a:gd name="connsiteY3" fmla="*/ 1357035 h 1357035"/>
              <a:gd name="connsiteX4" fmla="*/ 0 w 10531960"/>
              <a:gd name="connsiteY4" fmla="*/ 1142301 h 1357035"/>
              <a:gd name="connsiteX5" fmla="*/ 1064710 w 10531960"/>
              <a:gd name="connsiteY5" fmla="*/ 1142301 h 1357035"/>
              <a:gd name="connsiteX6" fmla="*/ 1064710 w 10531960"/>
              <a:gd name="connsiteY6" fmla="*/ 1357035 h 1357035"/>
              <a:gd name="connsiteX7" fmla="*/ 0 w 10531960"/>
              <a:gd name="connsiteY7" fmla="*/ 1357035 h 1357035"/>
              <a:gd name="connsiteX8" fmla="*/ 1334245 w 10531960"/>
              <a:gd name="connsiteY8" fmla="*/ 873672 h 1357035"/>
              <a:gd name="connsiteX9" fmla="*/ 2398955 w 10531960"/>
              <a:gd name="connsiteY9" fmla="*/ 873672 h 1357035"/>
              <a:gd name="connsiteX10" fmla="*/ 2398955 w 10531960"/>
              <a:gd name="connsiteY10" fmla="*/ 1357034 h 1357035"/>
              <a:gd name="connsiteX11" fmla="*/ 1334245 w 10531960"/>
              <a:gd name="connsiteY11" fmla="*/ 1357034 h 1357035"/>
              <a:gd name="connsiteX12" fmla="*/ 4002739 w 10531960"/>
              <a:gd name="connsiteY12" fmla="*/ 819959 h 1357035"/>
              <a:gd name="connsiteX13" fmla="*/ 5067448 w 10531960"/>
              <a:gd name="connsiteY13" fmla="*/ 819959 h 1357035"/>
              <a:gd name="connsiteX14" fmla="*/ 5067448 w 10531960"/>
              <a:gd name="connsiteY14" fmla="*/ 1357034 h 1357035"/>
              <a:gd name="connsiteX15" fmla="*/ 4002739 w 10531960"/>
              <a:gd name="connsiteY15" fmla="*/ 1357034 h 1357035"/>
              <a:gd name="connsiteX16" fmla="*/ 8005627 w 10531960"/>
              <a:gd name="connsiteY16" fmla="*/ 757584 h 1357035"/>
              <a:gd name="connsiteX17" fmla="*/ 9070336 w 10531960"/>
              <a:gd name="connsiteY17" fmla="*/ 757584 h 1357035"/>
              <a:gd name="connsiteX18" fmla="*/ 9070336 w 10531960"/>
              <a:gd name="connsiteY18" fmla="*/ 1357035 h 1357035"/>
              <a:gd name="connsiteX19" fmla="*/ 8005627 w 10531960"/>
              <a:gd name="connsiteY19" fmla="*/ 1357035 h 1357035"/>
              <a:gd name="connsiteX20" fmla="*/ 2668493 w 10531960"/>
              <a:gd name="connsiteY20" fmla="*/ 628744 h 1357035"/>
              <a:gd name="connsiteX21" fmla="*/ 3733201 w 10531960"/>
              <a:gd name="connsiteY21" fmla="*/ 628744 h 1357035"/>
              <a:gd name="connsiteX22" fmla="*/ 3733201 w 10531960"/>
              <a:gd name="connsiteY22" fmla="*/ 1357035 h 1357035"/>
              <a:gd name="connsiteX23" fmla="*/ 2668493 w 10531960"/>
              <a:gd name="connsiteY23" fmla="*/ 1357035 h 1357035"/>
              <a:gd name="connsiteX24" fmla="*/ 6671231 w 10531960"/>
              <a:gd name="connsiteY24" fmla="*/ 451723 h 1357035"/>
              <a:gd name="connsiteX25" fmla="*/ 7735940 w 10531960"/>
              <a:gd name="connsiteY25" fmla="*/ 451723 h 1357035"/>
              <a:gd name="connsiteX26" fmla="*/ 7735940 w 10531960"/>
              <a:gd name="connsiteY26" fmla="*/ 1357035 h 1357035"/>
              <a:gd name="connsiteX27" fmla="*/ 6671231 w 10531960"/>
              <a:gd name="connsiteY27" fmla="*/ 1357035 h 1357035"/>
              <a:gd name="connsiteX28" fmla="*/ 9467251 w 10531960"/>
              <a:gd name="connsiteY28" fmla="*/ 0 h 1357035"/>
              <a:gd name="connsiteX29" fmla="*/ 10531960 w 10531960"/>
              <a:gd name="connsiteY29" fmla="*/ 0 h 1357035"/>
              <a:gd name="connsiteX30" fmla="*/ 10531960 w 10531960"/>
              <a:gd name="connsiteY30" fmla="*/ 1357034 h 1357035"/>
              <a:gd name="connsiteX31" fmla="*/ 9467251 w 10531960"/>
              <a:gd name="connsiteY31" fmla="*/ 1357034 h 1357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531960" h="1357035">
                <a:moveTo>
                  <a:pt x="5336986" y="1142301"/>
                </a:moveTo>
                <a:lnTo>
                  <a:pt x="6401697" y="1142301"/>
                </a:lnTo>
                <a:lnTo>
                  <a:pt x="6401697" y="1357035"/>
                </a:lnTo>
                <a:lnTo>
                  <a:pt x="5336986" y="1357035"/>
                </a:lnTo>
                <a:close/>
                <a:moveTo>
                  <a:pt x="0" y="1142301"/>
                </a:moveTo>
                <a:lnTo>
                  <a:pt x="1064710" y="1142301"/>
                </a:lnTo>
                <a:lnTo>
                  <a:pt x="1064710" y="1357035"/>
                </a:lnTo>
                <a:lnTo>
                  <a:pt x="0" y="1357035"/>
                </a:lnTo>
                <a:close/>
                <a:moveTo>
                  <a:pt x="1334245" y="873672"/>
                </a:moveTo>
                <a:lnTo>
                  <a:pt x="2398955" y="873672"/>
                </a:lnTo>
                <a:lnTo>
                  <a:pt x="2398955" y="1357034"/>
                </a:lnTo>
                <a:lnTo>
                  <a:pt x="1334245" y="1357034"/>
                </a:lnTo>
                <a:close/>
                <a:moveTo>
                  <a:pt x="4002739" y="819959"/>
                </a:moveTo>
                <a:lnTo>
                  <a:pt x="5067448" y="819959"/>
                </a:lnTo>
                <a:lnTo>
                  <a:pt x="5067448" y="1357034"/>
                </a:lnTo>
                <a:lnTo>
                  <a:pt x="4002739" y="1357034"/>
                </a:lnTo>
                <a:close/>
                <a:moveTo>
                  <a:pt x="8005627" y="757584"/>
                </a:moveTo>
                <a:lnTo>
                  <a:pt x="9070336" y="757584"/>
                </a:lnTo>
                <a:lnTo>
                  <a:pt x="9070336" y="1357035"/>
                </a:lnTo>
                <a:lnTo>
                  <a:pt x="8005627" y="1357035"/>
                </a:lnTo>
                <a:close/>
                <a:moveTo>
                  <a:pt x="2668493" y="628744"/>
                </a:moveTo>
                <a:lnTo>
                  <a:pt x="3733201" y="628744"/>
                </a:lnTo>
                <a:lnTo>
                  <a:pt x="3733201" y="1357035"/>
                </a:lnTo>
                <a:lnTo>
                  <a:pt x="2668493" y="1357035"/>
                </a:lnTo>
                <a:close/>
                <a:moveTo>
                  <a:pt x="6671231" y="451723"/>
                </a:moveTo>
                <a:lnTo>
                  <a:pt x="7735940" y="451723"/>
                </a:lnTo>
                <a:lnTo>
                  <a:pt x="7735940" y="1357035"/>
                </a:lnTo>
                <a:lnTo>
                  <a:pt x="6671231" y="1357035"/>
                </a:lnTo>
                <a:close/>
                <a:moveTo>
                  <a:pt x="9467251" y="0"/>
                </a:moveTo>
                <a:lnTo>
                  <a:pt x="10531960" y="0"/>
                </a:lnTo>
                <a:lnTo>
                  <a:pt x="10531960" y="1357034"/>
                </a:lnTo>
                <a:lnTo>
                  <a:pt x="9467251" y="1357034"/>
                </a:lnTo>
                <a:close/>
              </a:path>
            </a:pathLst>
          </a:custGeom>
          <a:solidFill>
            <a:schemeClr val="accent2"/>
          </a:solidFill>
          <a:ln w="0" cap="flat">
            <a:noFill/>
            <a:prstDash val="solid"/>
            <a:miter/>
          </a:ln>
        </p:spPr>
        <p:txBody>
          <a:bodyPr wrap="square" rtlCol="0" anchor="ctr">
            <a:noAutofit/>
          </a:bodyPr>
          <a:lstStyle/>
          <a:p>
            <a:endParaRPr lang="en-US"/>
          </a:p>
        </p:txBody>
      </p:sp>
      <p:sp>
        <p:nvSpPr>
          <p:cNvPr id="11" name="Freeform: Shape 10">
            <a:extLst>
              <a:ext uri="{FF2B5EF4-FFF2-40B4-BE49-F238E27FC236}">
                <a16:creationId xmlns:a16="http://schemas.microsoft.com/office/drawing/2014/main" id="{7E20AD78-8394-B1D9-1D73-7C6473B0C510}"/>
              </a:ext>
            </a:extLst>
          </p:cNvPr>
          <p:cNvSpPr/>
          <p:nvPr userDrawn="1"/>
        </p:nvSpPr>
        <p:spPr>
          <a:xfrm>
            <a:off x="188023" y="1258067"/>
            <a:ext cx="11813529" cy="4083359"/>
          </a:xfrm>
          <a:custGeom>
            <a:avLst/>
            <a:gdLst>
              <a:gd name="connsiteX0" fmla="*/ 7144893 w 7144893"/>
              <a:gd name="connsiteY0" fmla="*/ 2469642 h 2469641"/>
              <a:gd name="connsiteX1" fmla="*/ 7134987 w 7144893"/>
              <a:gd name="connsiteY1" fmla="*/ 2469642 h 2469641"/>
              <a:gd name="connsiteX2" fmla="*/ 7134987 w 7144893"/>
              <a:gd name="connsiteY2" fmla="*/ 2460117 h 2469641"/>
              <a:gd name="connsiteX3" fmla="*/ 7144893 w 7144893"/>
              <a:gd name="connsiteY3" fmla="*/ 2460117 h 2469641"/>
              <a:gd name="connsiteX4" fmla="*/ 7144893 w 7144893"/>
              <a:gd name="connsiteY4" fmla="*/ 2469642 h 2469641"/>
              <a:gd name="connsiteX5" fmla="*/ 7106317 w 7144893"/>
              <a:gd name="connsiteY5" fmla="*/ 2469356 h 2469641"/>
              <a:gd name="connsiteX6" fmla="*/ 7077647 w 7144893"/>
              <a:gd name="connsiteY6" fmla="*/ 2468785 h 2469641"/>
              <a:gd name="connsiteX7" fmla="*/ 7077932 w 7144893"/>
              <a:gd name="connsiteY7" fmla="*/ 2459260 h 2469641"/>
              <a:gd name="connsiteX8" fmla="*/ 7106507 w 7144893"/>
              <a:gd name="connsiteY8" fmla="*/ 2459831 h 2469641"/>
              <a:gd name="connsiteX9" fmla="*/ 7106317 w 7144893"/>
              <a:gd name="connsiteY9" fmla="*/ 2469356 h 2469641"/>
              <a:gd name="connsiteX10" fmla="*/ 7049072 w 7144893"/>
              <a:gd name="connsiteY10" fmla="*/ 2467928 h 2469641"/>
              <a:gd name="connsiteX11" fmla="*/ 7020497 w 7144893"/>
              <a:gd name="connsiteY11" fmla="*/ 2466689 h 2469641"/>
              <a:gd name="connsiteX12" fmla="*/ 7020973 w 7144893"/>
              <a:gd name="connsiteY12" fmla="*/ 2457164 h 2469641"/>
              <a:gd name="connsiteX13" fmla="*/ 7049453 w 7144893"/>
              <a:gd name="connsiteY13" fmla="*/ 2458307 h 2469641"/>
              <a:gd name="connsiteX14" fmla="*/ 7049072 w 7144893"/>
              <a:gd name="connsiteY14" fmla="*/ 2467832 h 2469641"/>
              <a:gd name="connsiteX15" fmla="*/ 6991826 w 7144893"/>
              <a:gd name="connsiteY15" fmla="*/ 2465165 h 2469641"/>
              <a:gd name="connsiteX16" fmla="*/ 6963251 w 7144893"/>
              <a:gd name="connsiteY16" fmla="*/ 2463356 h 2469641"/>
              <a:gd name="connsiteX17" fmla="*/ 6963918 w 7144893"/>
              <a:gd name="connsiteY17" fmla="*/ 2453831 h 2469641"/>
              <a:gd name="connsiteX18" fmla="*/ 6992398 w 7144893"/>
              <a:gd name="connsiteY18" fmla="*/ 2455640 h 2469641"/>
              <a:gd name="connsiteX19" fmla="*/ 6991826 w 7144893"/>
              <a:gd name="connsiteY19" fmla="*/ 2465165 h 2469641"/>
              <a:gd name="connsiteX20" fmla="*/ 6934772 w 7144893"/>
              <a:gd name="connsiteY20" fmla="*/ 2461355 h 2469641"/>
              <a:gd name="connsiteX21" fmla="*/ 6906292 w 7144893"/>
              <a:gd name="connsiteY21" fmla="*/ 2458974 h 2469641"/>
              <a:gd name="connsiteX22" fmla="*/ 6907149 w 7144893"/>
              <a:gd name="connsiteY22" fmla="*/ 2449449 h 2469641"/>
              <a:gd name="connsiteX23" fmla="*/ 6935629 w 7144893"/>
              <a:gd name="connsiteY23" fmla="*/ 2451830 h 2469641"/>
              <a:gd name="connsiteX24" fmla="*/ 6934867 w 7144893"/>
              <a:gd name="connsiteY24" fmla="*/ 2461355 h 2469641"/>
              <a:gd name="connsiteX25" fmla="*/ 6877717 w 7144893"/>
              <a:gd name="connsiteY25" fmla="*/ 2456402 h 2469641"/>
              <a:gd name="connsiteX26" fmla="*/ 6849237 w 7144893"/>
              <a:gd name="connsiteY26" fmla="*/ 2453450 h 2469641"/>
              <a:gd name="connsiteX27" fmla="*/ 6850285 w 7144893"/>
              <a:gd name="connsiteY27" fmla="*/ 2444020 h 2469641"/>
              <a:gd name="connsiteX28" fmla="*/ 6878669 w 7144893"/>
              <a:gd name="connsiteY28" fmla="*/ 2446877 h 2469641"/>
              <a:gd name="connsiteX29" fmla="*/ 6877717 w 7144893"/>
              <a:gd name="connsiteY29" fmla="*/ 2456402 h 2469641"/>
              <a:gd name="connsiteX30" fmla="*/ 6820853 w 7144893"/>
              <a:gd name="connsiteY30" fmla="*/ 2450306 h 2469641"/>
              <a:gd name="connsiteX31" fmla="*/ 6792468 w 7144893"/>
              <a:gd name="connsiteY31" fmla="*/ 2446877 h 2469641"/>
              <a:gd name="connsiteX32" fmla="*/ 6793611 w 7144893"/>
              <a:gd name="connsiteY32" fmla="*/ 2437447 h 2469641"/>
              <a:gd name="connsiteX33" fmla="*/ 6821901 w 7144893"/>
              <a:gd name="connsiteY33" fmla="*/ 2440877 h 2469641"/>
              <a:gd name="connsiteX34" fmla="*/ 6820757 w 7144893"/>
              <a:gd name="connsiteY34" fmla="*/ 2450306 h 2469641"/>
              <a:gd name="connsiteX35" fmla="*/ 6764084 w 7144893"/>
              <a:gd name="connsiteY35" fmla="*/ 2443163 h 2469641"/>
              <a:gd name="connsiteX36" fmla="*/ 6735699 w 7144893"/>
              <a:gd name="connsiteY36" fmla="*/ 2439257 h 2469641"/>
              <a:gd name="connsiteX37" fmla="*/ 6737033 w 7144893"/>
              <a:gd name="connsiteY37" fmla="*/ 2429828 h 2469641"/>
              <a:gd name="connsiteX38" fmla="*/ 6765322 w 7144893"/>
              <a:gd name="connsiteY38" fmla="*/ 2433733 h 2469641"/>
              <a:gd name="connsiteX39" fmla="*/ 6764084 w 7144893"/>
              <a:gd name="connsiteY39" fmla="*/ 2443163 h 2469641"/>
              <a:gd name="connsiteX40" fmla="*/ 6707410 w 7144893"/>
              <a:gd name="connsiteY40" fmla="*/ 2435066 h 2469641"/>
              <a:gd name="connsiteX41" fmla="*/ 6679121 w 7144893"/>
              <a:gd name="connsiteY41" fmla="*/ 2430590 h 2469641"/>
              <a:gd name="connsiteX42" fmla="*/ 6680645 w 7144893"/>
              <a:gd name="connsiteY42" fmla="*/ 2421160 h 2469641"/>
              <a:gd name="connsiteX43" fmla="*/ 6708838 w 7144893"/>
              <a:gd name="connsiteY43" fmla="*/ 2425541 h 2469641"/>
              <a:gd name="connsiteX44" fmla="*/ 6707410 w 7144893"/>
              <a:gd name="connsiteY44" fmla="*/ 2434971 h 2469641"/>
              <a:gd name="connsiteX45" fmla="*/ 6650927 w 7144893"/>
              <a:gd name="connsiteY45" fmla="*/ 2425922 h 2469641"/>
              <a:gd name="connsiteX46" fmla="*/ 6622733 w 7144893"/>
              <a:gd name="connsiteY46" fmla="*/ 2421065 h 2469641"/>
              <a:gd name="connsiteX47" fmla="*/ 6624447 w 7144893"/>
              <a:gd name="connsiteY47" fmla="*/ 2411730 h 2469641"/>
              <a:gd name="connsiteX48" fmla="*/ 6652546 w 7144893"/>
              <a:gd name="connsiteY48" fmla="*/ 2416588 h 2469641"/>
              <a:gd name="connsiteX49" fmla="*/ 6650927 w 7144893"/>
              <a:gd name="connsiteY49" fmla="*/ 2426018 h 2469641"/>
              <a:gd name="connsiteX50" fmla="*/ 6594538 w 7144893"/>
              <a:gd name="connsiteY50" fmla="*/ 2415921 h 2469641"/>
              <a:gd name="connsiteX51" fmla="*/ 6566440 w 7144893"/>
              <a:gd name="connsiteY51" fmla="*/ 2410587 h 2469641"/>
              <a:gd name="connsiteX52" fmla="*/ 6568250 w 7144893"/>
              <a:gd name="connsiteY52" fmla="*/ 2401253 h 2469641"/>
              <a:gd name="connsiteX53" fmla="*/ 6596253 w 7144893"/>
              <a:gd name="connsiteY53" fmla="*/ 2406587 h 2469641"/>
              <a:gd name="connsiteX54" fmla="*/ 6594538 w 7144893"/>
              <a:gd name="connsiteY54" fmla="*/ 2415921 h 2469641"/>
              <a:gd name="connsiteX55" fmla="*/ 6538437 w 7144893"/>
              <a:gd name="connsiteY55" fmla="*/ 2404967 h 2469641"/>
              <a:gd name="connsiteX56" fmla="*/ 6510433 w 7144893"/>
              <a:gd name="connsiteY56" fmla="*/ 2399157 h 2469641"/>
              <a:gd name="connsiteX57" fmla="*/ 6512433 w 7144893"/>
              <a:gd name="connsiteY57" fmla="*/ 2389822 h 2469641"/>
              <a:gd name="connsiteX58" fmla="*/ 6540342 w 7144893"/>
              <a:gd name="connsiteY58" fmla="*/ 2395633 h 2469641"/>
              <a:gd name="connsiteX59" fmla="*/ 6538437 w 7144893"/>
              <a:gd name="connsiteY59" fmla="*/ 2404967 h 2469641"/>
              <a:gd name="connsiteX60" fmla="*/ 6482430 w 7144893"/>
              <a:gd name="connsiteY60" fmla="*/ 2393156 h 2469641"/>
              <a:gd name="connsiteX61" fmla="*/ 6454521 w 7144893"/>
              <a:gd name="connsiteY61" fmla="*/ 2386965 h 2469641"/>
              <a:gd name="connsiteX62" fmla="*/ 6456617 w 7144893"/>
              <a:gd name="connsiteY62" fmla="*/ 2377726 h 2469641"/>
              <a:gd name="connsiteX63" fmla="*/ 6484429 w 7144893"/>
              <a:gd name="connsiteY63" fmla="*/ 2383917 h 2469641"/>
              <a:gd name="connsiteX64" fmla="*/ 6482430 w 7144893"/>
              <a:gd name="connsiteY64" fmla="*/ 2393252 h 2469641"/>
              <a:gd name="connsiteX65" fmla="*/ 6426613 w 7144893"/>
              <a:gd name="connsiteY65" fmla="*/ 2380488 h 2469641"/>
              <a:gd name="connsiteX66" fmla="*/ 6398800 w 7144893"/>
              <a:gd name="connsiteY66" fmla="*/ 2373916 h 2469641"/>
              <a:gd name="connsiteX67" fmla="*/ 6400991 w 7144893"/>
              <a:gd name="connsiteY67" fmla="*/ 2364677 h 2469641"/>
              <a:gd name="connsiteX68" fmla="*/ 6428804 w 7144893"/>
              <a:gd name="connsiteY68" fmla="*/ 2371249 h 2469641"/>
              <a:gd name="connsiteX69" fmla="*/ 6426613 w 7144893"/>
              <a:gd name="connsiteY69" fmla="*/ 2380488 h 2469641"/>
              <a:gd name="connsiteX70" fmla="*/ 6370987 w 7144893"/>
              <a:gd name="connsiteY70" fmla="*/ 2367058 h 2469641"/>
              <a:gd name="connsiteX71" fmla="*/ 6343270 w 7144893"/>
              <a:gd name="connsiteY71" fmla="*/ 2360009 h 2469641"/>
              <a:gd name="connsiteX72" fmla="*/ 6345651 w 7144893"/>
              <a:gd name="connsiteY72" fmla="*/ 2350770 h 2469641"/>
              <a:gd name="connsiteX73" fmla="*/ 6373273 w 7144893"/>
              <a:gd name="connsiteY73" fmla="*/ 2357723 h 2469641"/>
              <a:gd name="connsiteX74" fmla="*/ 6370987 w 7144893"/>
              <a:gd name="connsiteY74" fmla="*/ 2366963 h 2469641"/>
              <a:gd name="connsiteX75" fmla="*/ 6315551 w 7144893"/>
              <a:gd name="connsiteY75" fmla="*/ 2352866 h 2469641"/>
              <a:gd name="connsiteX76" fmla="*/ 6287929 w 7144893"/>
              <a:gd name="connsiteY76" fmla="*/ 2345436 h 2469641"/>
              <a:gd name="connsiteX77" fmla="*/ 6290405 w 7144893"/>
              <a:gd name="connsiteY77" fmla="*/ 2336292 h 2469641"/>
              <a:gd name="connsiteX78" fmla="*/ 6317933 w 7144893"/>
              <a:gd name="connsiteY78" fmla="*/ 2343626 h 2469641"/>
              <a:gd name="connsiteX79" fmla="*/ 6315456 w 7144893"/>
              <a:gd name="connsiteY79" fmla="*/ 2352866 h 2469641"/>
              <a:gd name="connsiteX80" fmla="*/ 6260402 w 7144893"/>
              <a:gd name="connsiteY80" fmla="*/ 2337911 h 2469641"/>
              <a:gd name="connsiteX81" fmla="*/ 6232875 w 7144893"/>
              <a:gd name="connsiteY81" fmla="*/ 2330196 h 2469641"/>
              <a:gd name="connsiteX82" fmla="*/ 6235446 w 7144893"/>
              <a:gd name="connsiteY82" fmla="*/ 2321052 h 2469641"/>
              <a:gd name="connsiteX83" fmla="*/ 6262878 w 7144893"/>
              <a:gd name="connsiteY83" fmla="*/ 2328767 h 2469641"/>
              <a:gd name="connsiteX84" fmla="*/ 6260307 w 7144893"/>
              <a:gd name="connsiteY84" fmla="*/ 2337911 h 2469641"/>
              <a:gd name="connsiteX85" fmla="*/ 6205347 w 7144893"/>
              <a:gd name="connsiteY85" fmla="*/ 2322290 h 2469641"/>
              <a:gd name="connsiteX86" fmla="*/ 6177915 w 7144893"/>
              <a:gd name="connsiteY86" fmla="*/ 2314194 h 2469641"/>
              <a:gd name="connsiteX87" fmla="*/ 6180678 w 7144893"/>
              <a:gd name="connsiteY87" fmla="*/ 2305050 h 2469641"/>
              <a:gd name="connsiteX88" fmla="*/ 6208014 w 7144893"/>
              <a:gd name="connsiteY88" fmla="*/ 2313146 h 2469641"/>
              <a:gd name="connsiteX89" fmla="*/ 6205347 w 7144893"/>
              <a:gd name="connsiteY89" fmla="*/ 2322290 h 2469641"/>
              <a:gd name="connsiteX90" fmla="*/ 6150483 w 7144893"/>
              <a:gd name="connsiteY90" fmla="*/ 2305907 h 2469641"/>
              <a:gd name="connsiteX91" fmla="*/ 6123146 w 7144893"/>
              <a:gd name="connsiteY91" fmla="*/ 2297526 h 2469641"/>
              <a:gd name="connsiteX92" fmla="*/ 6126004 w 7144893"/>
              <a:gd name="connsiteY92" fmla="*/ 2288381 h 2469641"/>
              <a:gd name="connsiteX93" fmla="*/ 6153246 w 7144893"/>
              <a:gd name="connsiteY93" fmla="*/ 2296763 h 2469641"/>
              <a:gd name="connsiteX94" fmla="*/ 6150483 w 7144893"/>
              <a:gd name="connsiteY94" fmla="*/ 2305907 h 2469641"/>
              <a:gd name="connsiteX95" fmla="*/ 6095905 w 7144893"/>
              <a:gd name="connsiteY95" fmla="*/ 2288953 h 2469641"/>
              <a:gd name="connsiteX96" fmla="*/ 6068664 w 7144893"/>
              <a:gd name="connsiteY96" fmla="*/ 2280190 h 2469641"/>
              <a:gd name="connsiteX97" fmla="*/ 6071616 w 7144893"/>
              <a:gd name="connsiteY97" fmla="*/ 2271141 h 2469641"/>
              <a:gd name="connsiteX98" fmla="*/ 6098762 w 7144893"/>
              <a:gd name="connsiteY98" fmla="*/ 2279904 h 2469641"/>
              <a:gd name="connsiteX99" fmla="*/ 6095905 w 7144893"/>
              <a:gd name="connsiteY99" fmla="*/ 2288953 h 2469641"/>
              <a:gd name="connsiteX100" fmla="*/ 6041517 w 7144893"/>
              <a:gd name="connsiteY100" fmla="*/ 2271332 h 2469641"/>
              <a:gd name="connsiteX101" fmla="*/ 6014371 w 7144893"/>
              <a:gd name="connsiteY101" fmla="*/ 2262283 h 2469641"/>
              <a:gd name="connsiteX102" fmla="*/ 6017419 w 7144893"/>
              <a:gd name="connsiteY102" fmla="*/ 2253234 h 2469641"/>
              <a:gd name="connsiteX103" fmla="*/ 6044470 w 7144893"/>
              <a:gd name="connsiteY103" fmla="*/ 2262283 h 2469641"/>
              <a:gd name="connsiteX104" fmla="*/ 6041517 w 7144893"/>
              <a:gd name="connsiteY104" fmla="*/ 2271332 h 2469641"/>
              <a:gd name="connsiteX105" fmla="*/ 5987225 w 7144893"/>
              <a:gd name="connsiteY105" fmla="*/ 2253139 h 2469641"/>
              <a:gd name="connsiteX106" fmla="*/ 5960174 w 7144893"/>
              <a:gd name="connsiteY106" fmla="*/ 2243804 h 2469641"/>
              <a:gd name="connsiteX107" fmla="*/ 5963317 w 7144893"/>
              <a:gd name="connsiteY107" fmla="*/ 2234756 h 2469641"/>
              <a:gd name="connsiteX108" fmla="*/ 5990273 w 7144893"/>
              <a:gd name="connsiteY108" fmla="*/ 2244090 h 2469641"/>
              <a:gd name="connsiteX109" fmla="*/ 5987225 w 7144893"/>
              <a:gd name="connsiteY109" fmla="*/ 2253139 h 2469641"/>
              <a:gd name="connsiteX110" fmla="*/ 5933218 w 7144893"/>
              <a:gd name="connsiteY110" fmla="*/ 2234279 h 2469641"/>
              <a:gd name="connsiteX111" fmla="*/ 5906262 w 7144893"/>
              <a:gd name="connsiteY111" fmla="*/ 2224659 h 2469641"/>
              <a:gd name="connsiteX112" fmla="*/ 5909501 w 7144893"/>
              <a:gd name="connsiteY112" fmla="*/ 2215706 h 2469641"/>
              <a:gd name="connsiteX113" fmla="*/ 5936361 w 7144893"/>
              <a:gd name="connsiteY113" fmla="*/ 2225326 h 2469641"/>
              <a:gd name="connsiteX114" fmla="*/ 5933218 w 7144893"/>
              <a:gd name="connsiteY114" fmla="*/ 2234279 h 2469641"/>
              <a:gd name="connsiteX115" fmla="*/ 5879402 w 7144893"/>
              <a:gd name="connsiteY115" fmla="*/ 2214944 h 2469641"/>
              <a:gd name="connsiteX116" fmla="*/ 5852541 w 7144893"/>
              <a:gd name="connsiteY116" fmla="*/ 2205038 h 2469641"/>
              <a:gd name="connsiteX117" fmla="*/ 5855875 w 7144893"/>
              <a:gd name="connsiteY117" fmla="*/ 2196084 h 2469641"/>
              <a:gd name="connsiteX118" fmla="*/ 5882640 w 7144893"/>
              <a:gd name="connsiteY118" fmla="*/ 2205990 h 2469641"/>
              <a:gd name="connsiteX119" fmla="*/ 5879402 w 7144893"/>
              <a:gd name="connsiteY119" fmla="*/ 2214944 h 2469641"/>
              <a:gd name="connsiteX120" fmla="*/ 5825776 w 7144893"/>
              <a:gd name="connsiteY120" fmla="*/ 2195036 h 2469641"/>
              <a:gd name="connsiteX121" fmla="*/ 5799011 w 7144893"/>
              <a:gd name="connsiteY121" fmla="*/ 2184940 h 2469641"/>
              <a:gd name="connsiteX122" fmla="*/ 5802440 w 7144893"/>
              <a:gd name="connsiteY122" fmla="*/ 2176082 h 2469641"/>
              <a:gd name="connsiteX123" fmla="*/ 5829110 w 7144893"/>
              <a:gd name="connsiteY123" fmla="*/ 2186178 h 2469641"/>
              <a:gd name="connsiteX124" fmla="*/ 5825776 w 7144893"/>
              <a:gd name="connsiteY124" fmla="*/ 2195132 h 2469641"/>
              <a:gd name="connsiteX125" fmla="*/ 5772341 w 7144893"/>
              <a:gd name="connsiteY125" fmla="*/ 2174653 h 2469641"/>
              <a:gd name="connsiteX126" fmla="*/ 5745671 w 7144893"/>
              <a:gd name="connsiteY126" fmla="*/ 2164271 h 2469641"/>
              <a:gd name="connsiteX127" fmla="*/ 5749195 w 7144893"/>
              <a:gd name="connsiteY127" fmla="*/ 2155412 h 2469641"/>
              <a:gd name="connsiteX128" fmla="*/ 5775770 w 7144893"/>
              <a:gd name="connsiteY128" fmla="*/ 2165795 h 2469641"/>
              <a:gd name="connsiteX129" fmla="*/ 5772341 w 7144893"/>
              <a:gd name="connsiteY129" fmla="*/ 2174653 h 2469641"/>
              <a:gd name="connsiteX130" fmla="*/ 5719096 w 7144893"/>
              <a:gd name="connsiteY130" fmla="*/ 2153698 h 2469641"/>
              <a:gd name="connsiteX131" fmla="*/ 5692521 w 7144893"/>
              <a:gd name="connsiteY131" fmla="*/ 2143030 h 2469641"/>
              <a:gd name="connsiteX132" fmla="*/ 5696141 w 7144893"/>
              <a:gd name="connsiteY132" fmla="*/ 2134172 h 2469641"/>
              <a:gd name="connsiteX133" fmla="*/ 5722620 w 7144893"/>
              <a:gd name="connsiteY133" fmla="*/ 2144840 h 2469641"/>
              <a:gd name="connsiteX134" fmla="*/ 5719096 w 7144893"/>
              <a:gd name="connsiteY134" fmla="*/ 2153698 h 2469641"/>
              <a:gd name="connsiteX135" fmla="*/ 5666042 w 7144893"/>
              <a:gd name="connsiteY135" fmla="*/ 2132362 h 2469641"/>
              <a:gd name="connsiteX136" fmla="*/ 5639562 w 7144893"/>
              <a:gd name="connsiteY136" fmla="*/ 2121503 h 2469641"/>
              <a:gd name="connsiteX137" fmla="*/ 5643182 w 7144893"/>
              <a:gd name="connsiteY137" fmla="*/ 2112740 h 2469641"/>
              <a:gd name="connsiteX138" fmla="*/ 5669566 w 7144893"/>
              <a:gd name="connsiteY138" fmla="*/ 2123599 h 2469641"/>
              <a:gd name="connsiteX139" fmla="*/ 5665946 w 7144893"/>
              <a:gd name="connsiteY139" fmla="*/ 2132457 h 2469641"/>
              <a:gd name="connsiteX140" fmla="*/ 5613178 w 7144893"/>
              <a:gd name="connsiteY140" fmla="*/ 2110454 h 2469641"/>
              <a:gd name="connsiteX141" fmla="*/ 5586794 w 7144893"/>
              <a:gd name="connsiteY141" fmla="*/ 2099405 h 2469641"/>
              <a:gd name="connsiteX142" fmla="*/ 5590508 w 7144893"/>
              <a:gd name="connsiteY142" fmla="*/ 2090642 h 2469641"/>
              <a:gd name="connsiteX143" fmla="*/ 5616798 w 7144893"/>
              <a:gd name="connsiteY143" fmla="*/ 2101691 h 2469641"/>
              <a:gd name="connsiteX144" fmla="*/ 5613083 w 7144893"/>
              <a:gd name="connsiteY144" fmla="*/ 2110454 h 2469641"/>
              <a:gd name="connsiteX145" fmla="*/ 5560600 w 7144893"/>
              <a:gd name="connsiteY145" fmla="*/ 2088166 h 2469641"/>
              <a:gd name="connsiteX146" fmla="*/ 5534311 w 7144893"/>
              <a:gd name="connsiteY146" fmla="*/ 2076831 h 2469641"/>
              <a:gd name="connsiteX147" fmla="*/ 5538121 w 7144893"/>
              <a:gd name="connsiteY147" fmla="*/ 2068068 h 2469641"/>
              <a:gd name="connsiteX148" fmla="*/ 5564315 w 7144893"/>
              <a:gd name="connsiteY148" fmla="*/ 2079403 h 2469641"/>
              <a:gd name="connsiteX149" fmla="*/ 5560600 w 7144893"/>
              <a:gd name="connsiteY149" fmla="*/ 2088166 h 2469641"/>
              <a:gd name="connsiteX150" fmla="*/ 5508117 w 7144893"/>
              <a:gd name="connsiteY150" fmla="*/ 2065496 h 2469641"/>
              <a:gd name="connsiteX151" fmla="*/ 5481923 w 7144893"/>
              <a:gd name="connsiteY151" fmla="*/ 2053971 h 2469641"/>
              <a:gd name="connsiteX152" fmla="*/ 5485733 w 7144893"/>
              <a:gd name="connsiteY152" fmla="*/ 2045303 h 2469641"/>
              <a:gd name="connsiteX153" fmla="*/ 5511832 w 7144893"/>
              <a:gd name="connsiteY153" fmla="*/ 2056829 h 2469641"/>
              <a:gd name="connsiteX154" fmla="*/ 5508022 w 7144893"/>
              <a:gd name="connsiteY154" fmla="*/ 2065592 h 2469641"/>
              <a:gd name="connsiteX155" fmla="*/ 5455825 w 7144893"/>
              <a:gd name="connsiteY155" fmla="*/ 2042351 h 2469641"/>
              <a:gd name="connsiteX156" fmla="*/ 5429726 w 7144893"/>
              <a:gd name="connsiteY156" fmla="*/ 2030635 h 2469641"/>
              <a:gd name="connsiteX157" fmla="*/ 5433632 w 7144893"/>
              <a:gd name="connsiteY157" fmla="*/ 2021967 h 2469641"/>
              <a:gd name="connsiteX158" fmla="*/ 5459730 w 7144893"/>
              <a:gd name="connsiteY158" fmla="*/ 2033683 h 2469641"/>
              <a:gd name="connsiteX159" fmla="*/ 5455825 w 7144893"/>
              <a:gd name="connsiteY159" fmla="*/ 2042351 h 2469641"/>
              <a:gd name="connsiteX160" fmla="*/ 5403628 w 7144893"/>
              <a:gd name="connsiteY160" fmla="*/ 2018824 h 2469641"/>
              <a:gd name="connsiteX161" fmla="*/ 5377625 w 7144893"/>
              <a:gd name="connsiteY161" fmla="*/ 2006918 h 2469641"/>
              <a:gd name="connsiteX162" fmla="*/ 5381625 w 7144893"/>
              <a:gd name="connsiteY162" fmla="*/ 1998250 h 2469641"/>
              <a:gd name="connsiteX163" fmla="*/ 5407628 w 7144893"/>
              <a:gd name="connsiteY163" fmla="*/ 2010156 h 2469641"/>
              <a:gd name="connsiteX164" fmla="*/ 5403723 w 7144893"/>
              <a:gd name="connsiteY164" fmla="*/ 2018824 h 2469641"/>
              <a:gd name="connsiteX165" fmla="*/ 5351717 w 7144893"/>
              <a:gd name="connsiteY165" fmla="*/ 1994916 h 2469641"/>
              <a:gd name="connsiteX166" fmla="*/ 5325809 w 7144893"/>
              <a:gd name="connsiteY166" fmla="*/ 1982819 h 2469641"/>
              <a:gd name="connsiteX167" fmla="*/ 5329809 w 7144893"/>
              <a:gd name="connsiteY167" fmla="*/ 1974152 h 2469641"/>
              <a:gd name="connsiteX168" fmla="*/ 5355717 w 7144893"/>
              <a:gd name="connsiteY168" fmla="*/ 1986248 h 2469641"/>
              <a:gd name="connsiteX169" fmla="*/ 5351717 w 7144893"/>
              <a:gd name="connsiteY169" fmla="*/ 1994916 h 2469641"/>
              <a:gd name="connsiteX170" fmla="*/ 5299996 w 7144893"/>
              <a:gd name="connsiteY170" fmla="*/ 1970627 h 2469641"/>
              <a:gd name="connsiteX171" fmla="*/ 5274183 w 7144893"/>
              <a:gd name="connsiteY171" fmla="*/ 1958340 h 2469641"/>
              <a:gd name="connsiteX172" fmla="*/ 5278279 w 7144893"/>
              <a:gd name="connsiteY172" fmla="*/ 1949768 h 2469641"/>
              <a:gd name="connsiteX173" fmla="*/ 5304092 w 7144893"/>
              <a:gd name="connsiteY173" fmla="*/ 1962055 h 2469641"/>
              <a:gd name="connsiteX174" fmla="*/ 5299996 w 7144893"/>
              <a:gd name="connsiteY174" fmla="*/ 1970627 h 2469641"/>
              <a:gd name="connsiteX175" fmla="*/ 5248371 w 7144893"/>
              <a:gd name="connsiteY175" fmla="*/ 1946053 h 2469641"/>
              <a:gd name="connsiteX176" fmla="*/ 5222653 w 7144893"/>
              <a:gd name="connsiteY176" fmla="*/ 1933575 h 2469641"/>
              <a:gd name="connsiteX177" fmla="*/ 5226844 w 7144893"/>
              <a:gd name="connsiteY177" fmla="*/ 1925003 h 2469641"/>
              <a:gd name="connsiteX178" fmla="*/ 5252562 w 7144893"/>
              <a:gd name="connsiteY178" fmla="*/ 1937480 h 2469641"/>
              <a:gd name="connsiteX179" fmla="*/ 5248466 w 7144893"/>
              <a:gd name="connsiteY179" fmla="*/ 1946053 h 2469641"/>
              <a:gd name="connsiteX180" fmla="*/ 5196840 w 7144893"/>
              <a:gd name="connsiteY180" fmla="*/ 1921097 h 2469641"/>
              <a:gd name="connsiteX181" fmla="*/ 5171218 w 7144893"/>
              <a:gd name="connsiteY181" fmla="*/ 1908524 h 2469641"/>
              <a:gd name="connsiteX182" fmla="*/ 5175409 w 7144893"/>
              <a:gd name="connsiteY182" fmla="*/ 1899952 h 2469641"/>
              <a:gd name="connsiteX183" fmla="*/ 5201031 w 7144893"/>
              <a:gd name="connsiteY183" fmla="*/ 1912525 h 2469641"/>
              <a:gd name="connsiteX184" fmla="*/ 5196840 w 7144893"/>
              <a:gd name="connsiteY184" fmla="*/ 1921097 h 2469641"/>
              <a:gd name="connsiteX185" fmla="*/ 5145596 w 7144893"/>
              <a:gd name="connsiteY185" fmla="*/ 1895761 h 2469641"/>
              <a:gd name="connsiteX186" fmla="*/ 5119973 w 7144893"/>
              <a:gd name="connsiteY186" fmla="*/ 1882997 h 2469641"/>
              <a:gd name="connsiteX187" fmla="*/ 5124260 w 7144893"/>
              <a:gd name="connsiteY187" fmla="*/ 1874520 h 2469641"/>
              <a:gd name="connsiteX188" fmla="*/ 5149787 w 7144893"/>
              <a:gd name="connsiteY188" fmla="*/ 1887284 h 2469641"/>
              <a:gd name="connsiteX189" fmla="*/ 5145501 w 7144893"/>
              <a:gd name="connsiteY189" fmla="*/ 1895761 h 2469641"/>
              <a:gd name="connsiteX190" fmla="*/ 5094446 w 7144893"/>
              <a:gd name="connsiteY190" fmla="*/ 1870138 h 2469641"/>
              <a:gd name="connsiteX191" fmla="*/ 5068919 w 7144893"/>
              <a:gd name="connsiteY191" fmla="*/ 1857185 h 2469641"/>
              <a:gd name="connsiteX192" fmla="*/ 5073206 w 7144893"/>
              <a:gd name="connsiteY192" fmla="*/ 1848707 h 2469641"/>
              <a:gd name="connsiteX193" fmla="*/ 5098637 w 7144893"/>
              <a:gd name="connsiteY193" fmla="*/ 1861661 h 2469641"/>
              <a:gd name="connsiteX194" fmla="*/ 5094351 w 7144893"/>
              <a:gd name="connsiteY194" fmla="*/ 1870138 h 2469641"/>
              <a:gd name="connsiteX195" fmla="*/ 5043583 w 7144893"/>
              <a:gd name="connsiteY195" fmla="*/ 1844230 h 2469641"/>
              <a:gd name="connsiteX196" fmla="*/ 5018151 w 7144893"/>
              <a:gd name="connsiteY196" fmla="*/ 1831181 h 2469641"/>
              <a:gd name="connsiteX197" fmla="*/ 5022533 w 7144893"/>
              <a:gd name="connsiteY197" fmla="*/ 1822704 h 2469641"/>
              <a:gd name="connsiteX198" fmla="*/ 5047964 w 7144893"/>
              <a:gd name="connsiteY198" fmla="*/ 1835753 h 2469641"/>
              <a:gd name="connsiteX199" fmla="*/ 5043583 w 7144893"/>
              <a:gd name="connsiteY199" fmla="*/ 1844230 h 2469641"/>
              <a:gd name="connsiteX200" fmla="*/ 4992719 w 7144893"/>
              <a:gd name="connsiteY200" fmla="*/ 1817942 h 2469641"/>
              <a:gd name="connsiteX201" fmla="*/ 4967383 w 7144893"/>
              <a:gd name="connsiteY201" fmla="*/ 1804702 h 2469641"/>
              <a:gd name="connsiteX202" fmla="*/ 4971764 w 7144893"/>
              <a:gd name="connsiteY202" fmla="*/ 1796225 h 2469641"/>
              <a:gd name="connsiteX203" fmla="*/ 4997101 w 7144893"/>
              <a:gd name="connsiteY203" fmla="*/ 1809464 h 2469641"/>
              <a:gd name="connsiteX204" fmla="*/ 4992719 w 7144893"/>
              <a:gd name="connsiteY204" fmla="*/ 1817942 h 2469641"/>
              <a:gd name="connsiteX205" fmla="*/ 4942046 w 7144893"/>
              <a:gd name="connsiteY205" fmla="*/ 1791462 h 2469641"/>
              <a:gd name="connsiteX206" fmla="*/ 4916805 w 7144893"/>
              <a:gd name="connsiteY206" fmla="*/ 1778127 h 2469641"/>
              <a:gd name="connsiteX207" fmla="*/ 4921282 w 7144893"/>
              <a:gd name="connsiteY207" fmla="*/ 1769745 h 2469641"/>
              <a:gd name="connsiteX208" fmla="*/ 4946523 w 7144893"/>
              <a:gd name="connsiteY208" fmla="*/ 1783080 h 2469641"/>
              <a:gd name="connsiteX209" fmla="*/ 4942142 w 7144893"/>
              <a:gd name="connsiteY209" fmla="*/ 1791462 h 2469641"/>
              <a:gd name="connsiteX210" fmla="*/ 4891564 w 7144893"/>
              <a:gd name="connsiteY210" fmla="*/ 1764602 h 2469641"/>
              <a:gd name="connsiteX211" fmla="*/ 4866323 w 7144893"/>
              <a:gd name="connsiteY211" fmla="*/ 1751076 h 2469641"/>
              <a:gd name="connsiteX212" fmla="*/ 4870800 w 7144893"/>
              <a:gd name="connsiteY212" fmla="*/ 1742694 h 2469641"/>
              <a:gd name="connsiteX213" fmla="*/ 4895946 w 7144893"/>
              <a:gd name="connsiteY213" fmla="*/ 1756124 h 2469641"/>
              <a:gd name="connsiteX214" fmla="*/ 4891469 w 7144893"/>
              <a:gd name="connsiteY214" fmla="*/ 1764506 h 2469641"/>
              <a:gd name="connsiteX215" fmla="*/ 4841177 w 7144893"/>
              <a:gd name="connsiteY215" fmla="*/ 1737551 h 2469641"/>
              <a:gd name="connsiteX216" fmla="*/ 4816031 w 7144893"/>
              <a:gd name="connsiteY216" fmla="*/ 1723930 h 2469641"/>
              <a:gd name="connsiteX217" fmla="*/ 4820603 w 7144893"/>
              <a:gd name="connsiteY217" fmla="*/ 1715548 h 2469641"/>
              <a:gd name="connsiteX218" fmla="*/ 4845749 w 7144893"/>
              <a:gd name="connsiteY218" fmla="*/ 1729169 h 2469641"/>
              <a:gd name="connsiteX219" fmla="*/ 4841177 w 7144893"/>
              <a:gd name="connsiteY219" fmla="*/ 1737551 h 2469641"/>
              <a:gd name="connsiteX220" fmla="*/ 4790980 w 7144893"/>
              <a:gd name="connsiteY220" fmla="*/ 1710309 h 2469641"/>
              <a:gd name="connsiteX221" fmla="*/ 4765929 w 7144893"/>
              <a:gd name="connsiteY221" fmla="*/ 1696498 h 2469641"/>
              <a:gd name="connsiteX222" fmla="*/ 4770501 w 7144893"/>
              <a:gd name="connsiteY222" fmla="*/ 1688116 h 2469641"/>
              <a:gd name="connsiteX223" fmla="*/ 4795552 w 7144893"/>
              <a:gd name="connsiteY223" fmla="*/ 1701832 h 2469641"/>
              <a:gd name="connsiteX224" fmla="*/ 4790980 w 7144893"/>
              <a:gd name="connsiteY224" fmla="*/ 1710214 h 2469641"/>
              <a:gd name="connsiteX225" fmla="*/ 4740878 w 7144893"/>
              <a:gd name="connsiteY225" fmla="*/ 1682687 h 2469641"/>
              <a:gd name="connsiteX226" fmla="*/ 4715923 w 7144893"/>
              <a:gd name="connsiteY226" fmla="*/ 1668780 h 2469641"/>
              <a:gd name="connsiteX227" fmla="*/ 4720590 w 7144893"/>
              <a:gd name="connsiteY227" fmla="*/ 1660493 h 2469641"/>
              <a:gd name="connsiteX228" fmla="*/ 4745546 w 7144893"/>
              <a:gd name="connsiteY228" fmla="*/ 1674400 h 2469641"/>
              <a:gd name="connsiteX229" fmla="*/ 4740974 w 7144893"/>
              <a:gd name="connsiteY229" fmla="*/ 1682782 h 2469641"/>
              <a:gd name="connsiteX230" fmla="*/ 4690967 w 7144893"/>
              <a:gd name="connsiteY230" fmla="*/ 1654874 h 2469641"/>
              <a:gd name="connsiteX231" fmla="*/ 4666012 w 7144893"/>
              <a:gd name="connsiteY231" fmla="*/ 1640872 h 2469641"/>
              <a:gd name="connsiteX232" fmla="*/ 4670679 w 7144893"/>
              <a:gd name="connsiteY232" fmla="*/ 1632585 h 2469641"/>
              <a:gd name="connsiteX233" fmla="*/ 4695540 w 7144893"/>
              <a:gd name="connsiteY233" fmla="*/ 1646587 h 2469641"/>
              <a:gd name="connsiteX234" fmla="*/ 4690872 w 7144893"/>
              <a:gd name="connsiteY234" fmla="*/ 1654874 h 2469641"/>
              <a:gd name="connsiteX235" fmla="*/ 4641152 w 7144893"/>
              <a:gd name="connsiteY235" fmla="*/ 1626870 h 2469641"/>
              <a:gd name="connsiteX236" fmla="*/ 4616291 w 7144893"/>
              <a:gd name="connsiteY236" fmla="*/ 1612773 h 2469641"/>
              <a:gd name="connsiteX237" fmla="*/ 4620959 w 7144893"/>
              <a:gd name="connsiteY237" fmla="*/ 1604486 h 2469641"/>
              <a:gd name="connsiteX238" fmla="*/ 4645819 w 7144893"/>
              <a:gd name="connsiteY238" fmla="*/ 1618583 h 2469641"/>
              <a:gd name="connsiteX239" fmla="*/ 4641152 w 7144893"/>
              <a:gd name="connsiteY239" fmla="*/ 1626870 h 2469641"/>
              <a:gd name="connsiteX240" fmla="*/ 4591431 w 7144893"/>
              <a:gd name="connsiteY240" fmla="*/ 1598581 h 2469641"/>
              <a:gd name="connsiteX241" fmla="*/ 4566666 w 7144893"/>
              <a:gd name="connsiteY241" fmla="*/ 1584389 h 2469641"/>
              <a:gd name="connsiteX242" fmla="*/ 4571429 w 7144893"/>
              <a:gd name="connsiteY242" fmla="*/ 1576102 h 2469641"/>
              <a:gd name="connsiteX243" fmla="*/ 4596194 w 7144893"/>
              <a:gd name="connsiteY243" fmla="*/ 1590294 h 2469641"/>
              <a:gd name="connsiteX244" fmla="*/ 4591431 w 7144893"/>
              <a:gd name="connsiteY244" fmla="*/ 1598581 h 2469641"/>
              <a:gd name="connsiteX245" fmla="*/ 4541901 w 7144893"/>
              <a:gd name="connsiteY245" fmla="*/ 1570101 h 2469641"/>
              <a:gd name="connsiteX246" fmla="*/ 4517136 w 7144893"/>
              <a:gd name="connsiteY246" fmla="*/ 1555814 h 2469641"/>
              <a:gd name="connsiteX247" fmla="*/ 4521899 w 7144893"/>
              <a:gd name="connsiteY247" fmla="*/ 1547622 h 2469641"/>
              <a:gd name="connsiteX248" fmla="*/ 4546568 w 7144893"/>
              <a:gd name="connsiteY248" fmla="*/ 1561910 h 2469641"/>
              <a:gd name="connsiteX249" fmla="*/ 4541806 w 7144893"/>
              <a:gd name="connsiteY249" fmla="*/ 1570196 h 2469641"/>
              <a:gd name="connsiteX250" fmla="*/ 4492466 w 7144893"/>
              <a:gd name="connsiteY250" fmla="*/ 1541336 h 2469641"/>
              <a:gd name="connsiteX251" fmla="*/ 4467797 w 7144893"/>
              <a:gd name="connsiteY251" fmla="*/ 1526858 h 2469641"/>
              <a:gd name="connsiteX252" fmla="*/ 4472655 w 7144893"/>
              <a:gd name="connsiteY252" fmla="*/ 1518666 h 2469641"/>
              <a:gd name="connsiteX253" fmla="*/ 4497324 w 7144893"/>
              <a:gd name="connsiteY253" fmla="*/ 1533049 h 2469641"/>
              <a:gd name="connsiteX254" fmla="*/ 4492562 w 7144893"/>
              <a:gd name="connsiteY254" fmla="*/ 1541240 h 2469641"/>
              <a:gd name="connsiteX255" fmla="*/ 4443127 w 7144893"/>
              <a:gd name="connsiteY255" fmla="*/ 1512380 h 2469641"/>
              <a:gd name="connsiteX256" fmla="*/ 4418552 w 7144893"/>
              <a:gd name="connsiteY256" fmla="*/ 1497806 h 2469641"/>
              <a:gd name="connsiteX257" fmla="*/ 4423410 w 7144893"/>
              <a:gd name="connsiteY257" fmla="*/ 1489615 h 2469641"/>
              <a:gd name="connsiteX258" fmla="*/ 4447985 w 7144893"/>
              <a:gd name="connsiteY258" fmla="*/ 1504093 h 2469641"/>
              <a:gd name="connsiteX259" fmla="*/ 4443127 w 7144893"/>
              <a:gd name="connsiteY259" fmla="*/ 1512284 h 2469641"/>
              <a:gd name="connsiteX260" fmla="*/ 4393883 w 7144893"/>
              <a:gd name="connsiteY260" fmla="*/ 1483328 h 2469641"/>
              <a:gd name="connsiteX261" fmla="*/ 4369308 w 7144893"/>
              <a:gd name="connsiteY261" fmla="*/ 1468660 h 2469641"/>
              <a:gd name="connsiteX262" fmla="*/ 4374166 w 7144893"/>
              <a:gd name="connsiteY262" fmla="*/ 1460468 h 2469641"/>
              <a:gd name="connsiteX263" fmla="*/ 4398741 w 7144893"/>
              <a:gd name="connsiteY263" fmla="*/ 1475137 h 2469641"/>
              <a:gd name="connsiteX264" fmla="*/ 4393883 w 7144893"/>
              <a:gd name="connsiteY264" fmla="*/ 1483328 h 2469641"/>
              <a:gd name="connsiteX265" fmla="*/ 4344829 w 7144893"/>
              <a:gd name="connsiteY265" fmla="*/ 1453991 h 2469641"/>
              <a:gd name="connsiteX266" fmla="*/ 4320350 w 7144893"/>
              <a:gd name="connsiteY266" fmla="*/ 1439228 h 2469641"/>
              <a:gd name="connsiteX267" fmla="*/ 4325303 w 7144893"/>
              <a:gd name="connsiteY267" fmla="*/ 1431036 h 2469641"/>
              <a:gd name="connsiteX268" fmla="*/ 4349782 w 7144893"/>
              <a:gd name="connsiteY268" fmla="*/ 1445705 h 2469641"/>
              <a:gd name="connsiteX269" fmla="*/ 4344924 w 7144893"/>
              <a:gd name="connsiteY269" fmla="*/ 1453896 h 2469641"/>
              <a:gd name="connsiteX270" fmla="*/ 4295871 w 7144893"/>
              <a:gd name="connsiteY270" fmla="*/ 1424464 h 2469641"/>
              <a:gd name="connsiteX271" fmla="*/ 4271391 w 7144893"/>
              <a:gd name="connsiteY271" fmla="*/ 1409605 h 2469641"/>
              <a:gd name="connsiteX272" fmla="*/ 4276344 w 7144893"/>
              <a:gd name="connsiteY272" fmla="*/ 1401509 h 2469641"/>
              <a:gd name="connsiteX273" fmla="*/ 4300728 w 7144893"/>
              <a:gd name="connsiteY273" fmla="*/ 1416272 h 2469641"/>
              <a:gd name="connsiteX274" fmla="*/ 4295775 w 7144893"/>
              <a:gd name="connsiteY274" fmla="*/ 1424464 h 2469641"/>
              <a:gd name="connsiteX275" fmla="*/ 4247007 w 7144893"/>
              <a:gd name="connsiteY275" fmla="*/ 1394841 h 2469641"/>
              <a:gd name="connsiteX276" fmla="*/ 4222623 w 7144893"/>
              <a:gd name="connsiteY276" fmla="*/ 1379982 h 2469641"/>
              <a:gd name="connsiteX277" fmla="*/ 4227576 w 7144893"/>
              <a:gd name="connsiteY277" fmla="*/ 1371886 h 2469641"/>
              <a:gd name="connsiteX278" fmla="*/ 4251960 w 7144893"/>
              <a:gd name="connsiteY278" fmla="*/ 1386745 h 2469641"/>
              <a:gd name="connsiteX279" fmla="*/ 4247007 w 7144893"/>
              <a:gd name="connsiteY279" fmla="*/ 1394841 h 2469641"/>
              <a:gd name="connsiteX280" fmla="*/ 4198239 w 7144893"/>
              <a:gd name="connsiteY280" fmla="*/ 1364933 h 2469641"/>
              <a:gd name="connsiteX281" fmla="*/ 4173950 w 7144893"/>
              <a:gd name="connsiteY281" fmla="*/ 1349978 h 2469641"/>
              <a:gd name="connsiteX282" fmla="*/ 4178999 w 7144893"/>
              <a:gd name="connsiteY282" fmla="*/ 1341882 h 2469641"/>
              <a:gd name="connsiteX283" fmla="*/ 4203288 w 7144893"/>
              <a:gd name="connsiteY283" fmla="*/ 1356836 h 2469641"/>
              <a:gd name="connsiteX284" fmla="*/ 4198334 w 7144893"/>
              <a:gd name="connsiteY284" fmla="*/ 1364933 h 2469641"/>
              <a:gd name="connsiteX285" fmla="*/ 4149566 w 7144893"/>
              <a:gd name="connsiteY285" fmla="*/ 1334929 h 2469641"/>
              <a:gd name="connsiteX286" fmla="*/ 4125278 w 7144893"/>
              <a:gd name="connsiteY286" fmla="*/ 1319879 h 2469641"/>
              <a:gd name="connsiteX287" fmla="*/ 4130326 w 7144893"/>
              <a:gd name="connsiteY287" fmla="*/ 1311783 h 2469641"/>
              <a:gd name="connsiteX288" fmla="*/ 4154615 w 7144893"/>
              <a:gd name="connsiteY288" fmla="*/ 1326833 h 2469641"/>
              <a:gd name="connsiteX289" fmla="*/ 4149566 w 7144893"/>
              <a:gd name="connsiteY289" fmla="*/ 1334929 h 2469641"/>
              <a:gd name="connsiteX290" fmla="*/ 4101084 w 7144893"/>
              <a:gd name="connsiteY290" fmla="*/ 1304735 h 2469641"/>
              <a:gd name="connsiteX291" fmla="*/ 4076891 w 7144893"/>
              <a:gd name="connsiteY291" fmla="*/ 1289590 h 2469641"/>
              <a:gd name="connsiteX292" fmla="*/ 4081939 w 7144893"/>
              <a:gd name="connsiteY292" fmla="*/ 1281494 h 2469641"/>
              <a:gd name="connsiteX293" fmla="*/ 4106132 w 7144893"/>
              <a:gd name="connsiteY293" fmla="*/ 1296638 h 2469641"/>
              <a:gd name="connsiteX294" fmla="*/ 4101084 w 7144893"/>
              <a:gd name="connsiteY294" fmla="*/ 1304735 h 2469641"/>
              <a:gd name="connsiteX295" fmla="*/ 4052602 w 7144893"/>
              <a:gd name="connsiteY295" fmla="*/ 1274350 h 2469641"/>
              <a:gd name="connsiteX296" fmla="*/ 4028408 w 7144893"/>
              <a:gd name="connsiteY296" fmla="*/ 1259110 h 2469641"/>
              <a:gd name="connsiteX297" fmla="*/ 4033457 w 7144893"/>
              <a:gd name="connsiteY297" fmla="*/ 1251014 h 2469641"/>
              <a:gd name="connsiteX298" fmla="*/ 4057650 w 7144893"/>
              <a:gd name="connsiteY298" fmla="*/ 1266254 h 2469641"/>
              <a:gd name="connsiteX299" fmla="*/ 4052602 w 7144893"/>
              <a:gd name="connsiteY299" fmla="*/ 1274350 h 2469641"/>
              <a:gd name="connsiteX300" fmla="*/ 4004310 w 7144893"/>
              <a:gd name="connsiteY300" fmla="*/ 1243870 h 2469641"/>
              <a:gd name="connsiteX301" fmla="*/ 3980117 w 7144893"/>
              <a:gd name="connsiteY301" fmla="*/ 1228535 h 2469641"/>
              <a:gd name="connsiteX302" fmla="*/ 3985260 w 7144893"/>
              <a:gd name="connsiteY302" fmla="*/ 1220534 h 2469641"/>
              <a:gd name="connsiteX303" fmla="*/ 4009358 w 7144893"/>
              <a:gd name="connsiteY303" fmla="*/ 1235869 h 2469641"/>
              <a:gd name="connsiteX304" fmla="*/ 4004215 w 7144893"/>
              <a:gd name="connsiteY304" fmla="*/ 1243870 h 2469641"/>
              <a:gd name="connsiteX305" fmla="*/ 3956018 w 7144893"/>
              <a:gd name="connsiteY305" fmla="*/ 1213199 h 2469641"/>
              <a:gd name="connsiteX306" fmla="*/ 3931920 w 7144893"/>
              <a:gd name="connsiteY306" fmla="*/ 1197769 h 2469641"/>
              <a:gd name="connsiteX307" fmla="*/ 3937064 w 7144893"/>
              <a:gd name="connsiteY307" fmla="*/ 1189768 h 2469641"/>
              <a:gd name="connsiteX308" fmla="*/ 3961162 w 7144893"/>
              <a:gd name="connsiteY308" fmla="*/ 1205103 h 2469641"/>
              <a:gd name="connsiteX309" fmla="*/ 3956018 w 7144893"/>
              <a:gd name="connsiteY309" fmla="*/ 1213104 h 2469641"/>
              <a:gd name="connsiteX310" fmla="*/ 3907822 w 7144893"/>
              <a:gd name="connsiteY310" fmla="*/ 1182434 h 2469641"/>
              <a:gd name="connsiteX311" fmla="*/ 3883724 w 7144893"/>
              <a:gd name="connsiteY311" fmla="*/ 1167003 h 2469641"/>
              <a:gd name="connsiteX312" fmla="*/ 3888867 w 7144893"/>
              <a:gd name="connsiteY312" fmla="*/ 1159002 h 2469641"/>
              <a:gd name="connsiteX313" fmla="*/ 3912870 w 7144893"/>
              <a:gd name="connsiteY313" fmla="*/ 1174433 h 2469641"/>
              <a:gd name="connsiteX314" fmla="*/ 3907727 w 7144893"/>
              <a:gd name="connsiteY314" fmla="*/ 1182434 h 2469641"/>
              <a:gd name="connsiteX315" fmla="*/ 3859816 w 7144893"/>
              <a:gd name="connsiteY315" fmla="*/ 1151477 h 2469641"/>
              <a:gd name="connsiteX316" fmla="*/ 3835813 w 7144893"/>
              <a:gd name="connsiteY316" fmla="*/ 1135952 h 2469641"/>
              <a:gd name="connsiteX317" fmla="*/ 3840956 w 7144893"/>
              <a:gd name="connsiteY317" fmla="*/ 1127951 h 2469641"/>
              <a:gd name="connsiteX318" fmla="*/ 3864959 w 7144893"/>
              <a:gd name="connsiteY318" fmla="*/ 1143476 h 2469641"/>
              <a:gd name="connsiteX319" fmla="*/ 3859816 w 7144893"/>
              <a:gd name="connsiteY319" fmla="*/ 1151477 h 2469641"/>
              <a:gd name="connsiteX320" fmla="*/ 3811810 w 7144893"/>
              <a:gd name="connsiteY320" fmla="*/ 1120426 h 2469641"/>
              <a:gd name="connsiteX321" fmla="*/ 3787902 w 7144893"/>
              <a:gd name="connsiteY321" fmla="*/ 1104805 h 2469641"/>
              <a:gd name="connsiteX322" fmla="*/ 3793046 w 7144893"/>
              <a:gd name="connsiteY322" fmla="*/ 1096804 h 2469641"/>
              <a:gd name="connsiteX323" fmla="*/ 3816953 w 7144893"/>
              <a:gd name="connsiteY323" fmla="*/ 1112425 h 2469641"/>
              <a:gd name="connsiteX324" fmla="*/ 3811810 w 7144893"/>
              <a:gd name="connsiteY324" fmla="*/ 1120426 h 2469641"/>
              <a:gd name="connsiteX325" fmla="*/ 3763899 w 7144893"/>
              <a:gd name="connsiteY325" fmla="*/ 1089184 h 2469641"/>
              <a:gd name="connsiteX326" fmla="*/ 3739991 w 7144893"/>
              <a:gd name="connsiteY326" fmla="*/ 1073563 h 2469641"/>
              <a:gd name="connsiteX327" fmla="*/ 3745230 w 7144893"/>
              <a:gd name="connsiteY327" fmla="*/ 1065562 h 2469641"/>
              <a:gd name="connsiteX328" fmla="*/ 3769138 w 7144893"/>
              <a:gd name="connsiteY328" fmla="*/ 1081183 h 2469641"/>
              <a:gd name="connsiteX329" fmla="*/ 3763899 w 7144893"/>
              <a:gd name="connsiteY329" fmla="*/ 1089184 h 2469641"/>
              <a:gd name="connsiteX330" fmla="*/ 3716084 w 7144893"/>
              <a:gd name="connsiteY330" fmla="*/ 1057847 h 2469641"/>
              <a:gd name="connsiteX331" fmla="*/ 3692176 w 7144893"/>
              <a:gd name="connsiteY331" fmla="*/ 1042130 h 2469641"/>
              <a:gd name="connsiteX332" fmla="*/ 3697415 w 7144893"/>
              <a:gd name="connsiteY332" fmla="*/ 1034224 h 2469641"/>
              <a:gd name="connsiteX333" fmla="*/ 3721227 w 7144893"/>
              <a:gd name="connsiteY333" fmla="*/ 1049941 h 2469641"/>
              <a:gd name="connsiteX334" fmla="*/ 3715988 w 7144893"/>
              <a:gd name="connsiteY334" fmla="*/ 1057942 h 2469641"/>
              <a:gd name="connsiteX335" fmla="*/ 3668363 w 7144893"/>
              <a:gd name="connsiteY335" fmla="*/ 1026414 h 2469641"/>
              <a:gd name="connsiteX336" fmla="*/ 3644551 w 7144893"/>
              <a:gd name="connsiteY336" fmla="*/ 1010793 h 2469641"/>
              <a:gd name="connsiteX337" fmla="*/ 3649790 w 7144893"/>
              <a:gd name="connsiteY337" fmla="*/ 1002792 h 2469641"/>
              <a:gd name="connsiteX338" fmla="*/ 3673602 w 7144893"/>
              <a:gd name="connsiteY338" fmla="*/ 1018508 h 2469641"/>
              <a:gd name="connsiteX339" fmla="*/ 3668363 w 7144893"/>
              <a:gd name="connsiteY339" fmla="*/ 1026414 h 2469641"/>
              <a:gd name="connsiteX340" fmla="*/ 3620643 w 7144893"/>
              <a:gd name="connsiteY340" fmla="*/ 995077 h 2469641"/>
              <a:gd name="connsiteX341" fmla="*/ 3596735 w 7144893"/>
              <a:gd name="connsiteY341" fmla="*/ 979456 h 2469641"/>
              <a:gd name="connsiteX342" fmla="*/ 3601974 w 7144893"/>
              <a:gd name="connsiteY342" fmla="*/ 971455 h 2469641"/>
              <a:gd name="connsiteX343" fmla="*/ 3625882 w 7144893"/>
              <a:gd name="connsiteY343" fmla="*/ 987076 h 2469641"/>
              <a:gd name="connsiteX344" fmla="*/ 3620643 w 7144893"/>
              <a:gd name="connsiteY344" fmla="*/ 995077 h 2469641"/>
              <a:gd name="connsiteX345" fmla="*/ 3572828 w 7144893"/>
              <a:gd name="connsiteY345" fmla="*/ 963835 h 2469641"/>
              <a:gd name="connsiteX346" fmla="*/ 3548920 w 7144893"/>
              <a:gd name="connsiteY346" fmla="*/ 948309 h 2469641"/>
              <a:gd name="connsiteX347" fmla="*/ 3554063 w 7144893"/>
              <a:gd name="connsiteY347" fmla="*/ 940308 h 2469641"/>
              <a:gd name="connsiteX348" fmla="*/ 3578066 w 7144893"/>
              <a:gd name="connsiteY348" fmla="*/ 955929 h 2469641"/>
              <a:gd name="connsiteX349" fmla="*/ 3572828 w 7144893"/>
              <a:gd name="connsiteY349" fmla="*/ 963930 h 2469641"/>
              <a:gd name="connsiteX350" fmla="*/ 3524917 w 7144893"/>
              <a:gd name="connsiteY350" fmla="*/ 932783 h 2469641"/>
              <a:gd name="connsiteX351" fmla="*/ 3500914 w 7144893"/>
              <a:gd name="connsiteY351" fmla="*/ 917257 h 2469641"/>
              <a:gd name="connsiteX352" fmla="*/ 3506057 w 7144893"/>
              <a:gd name="connsiteY352" fmla="*/ 909257 h 2469641"/>
              <a:gd name="connsiteX353" fmla="*/ 3530060 w 7144893"/>
              <a:gd name="connsiteY353" fmla="*/ 924782 h 2469641"/>
              <a:gd name="connsiteX354" fmla="*/ 3524917 w 7144893"/>
              <a:gd name="connsiteY354" fmla="*/ 932783 h 2469641"/>
              <a:gd name="connsiteX355" fmla="*/ 3476816 w 7144893"/>
              <a:gd name="connsiteY355" fmla="*/ 901827 h 2469641"/>
              <a:gd name="connsiteX356" fmla="*/ 3452813 w 7144893"/>
              <a:gd name="connsiteY356" fmla="*/ 886397 h 2469641"/>
              <a:gd name="connsiteX357" fmla="*/ 3457956 w 7144893"/>
              <a:gd name="connsiteY357" fmla="*/ 878395 h 2469641"/>
              <a:gd name="connsiteX358" fmla="*/ 3482054 w 7144893"/>
              <a:gd name="connsiteY358" fmla="*/ 893826 h 2469641"/>
              <a:gd name="connsiteX359" fmla="*/ 3476911 w 7144893"/>
              <a:gd name="connsiteY359" fmla="*/ 901827 h 2469641"/>
              <a:gd name="connsiteX360" fmla="*/ 3428714 w 7144893"/>
              <a:gd name="connsiteY360" fmla="*/ 871061 h 2469641"/>
              <a:gd name="connsiteX361" fmla="*/ 3404616 w 7144893"/>
              <a:gd name="connsiteY361" fmla="*/ 855726 h 2469641"/>
              <a:gd name="connsiteX362" fmla="*/ 3409759 w 7144893"/>
              <a:gd name="connsiteY362" fmla="*/ 847725 h 2469641"/>
              <a:gd name="connsiteX363" fmla="*/ 3433858 w 7144893"/>
              <a:gd name="connsiteY363" fmla="*/ 863060 h 2469641"/>
              <a:gd name="connsiteX364" fmla="*/ 3428714 w 7144893"/>
              <a:gd name="connsiteY364" fmla="*/ 871061 h 2469641"/>
              <a:gd name="connsiteX365" fmla="*/ 3380518 w 7144893"/>
              <a:gd name="connsiteY365" fmla="*/ 840486 h 2469641"/>
              <a:gd name="connsiteX366" fmla="*/ 3356324 w 7144893"/>
              <a:gd name="connsiteY366" fmla="*/ 825246 h 2469641"/>
              <a:gd name="connsiteX367" fmla="*/ 3361373 w 7144893"/>
              <a:gd name="connsiteY367" fmla="*/ 817150 h 2469641"/>
              <a:gd name="connsiteX368" fmla="*/ 3385566 w 7144893"/>
              <a:gd name="connsiteY368" fmla="*/ 832390 h 2469641"/>
              <a:gd name="connsiteX369" fmla="*/ 3380518 w 7144893"/>
              <a:gd name="connsiteY369" fmla="*/ 840486 h 2469641"/>
              <a:gd name="connsiteX370" fmla="*/ 3332131 w 7144893"/>
              <a:gd name="connsiteY370" fmla="*/ 810006 h 2469641"/>
              <a:gd name="connsiteX371" fmla="*/ 3307938 w 7144893"/>
              <a:gd name="connsiteY371" fmla="*/ 794861 h 2469641"/>
              <a:gd name="connsiteX372" fmla="*/ 3312986 w 7144893"/>
              <a:gd name="connsiteY372" fmla="*/ 786765 h 2469641"/>
              <a:gd name="connsiteX373" fmla="*/ 3337274 w 7144893"/>
              <a:gd name="connsiteY373" fmla="*/ 801910 h 2469641"/>
              <a:gd name="connsiteX374" fmla="*/ 3332226 w 7144893"/>
              <a:gd name="connsiteY374" fmla="*/ 810006 h 2469641"/>
              <a:gd name="connsiteX375" fmla="*/ 3283649 w 7144893"/>
              <a:gd name="connsiteY375" fmla="*/ 779812 h 2469641"/>
              <a:gd name="connsiteX376" fmla="*/ 3259360 w 7144893"/>
              <a:gd name="connsiteY376" fmla="*/ 764762 h 2469641"/>
              <a:gd name="connsiteX377" fmla="*/ 3264313 w 7144893"/>
              <a:gd name="connsiteY377" fmla="*/ 756666 h 2469641"/>
              <a:gd name="connsiteX378" fmla="*/ 3288602 w 7144893"/>
              <a:gd name="connsiteY378" fmla="*/ 771715 h 2469641"/>
              <a:gd name="connsiteX379" fmla="*/ 3283553 w 7144893"/>
              <a:gd name="connsiteY379" fmla="*/ 779812 h 2469641"/>
              <a:gd name="connsiteX380" fmla="*/ 3234976 w 7144893"/>
              <a:gd name="connsiteY380" fmla="*/ 749903 h 2469641"/>
              <a:gd name="connsiteX381" fmla="*/ 3210592 w 7144893"/>
              <a:gd name="connsiteY381" fmla="*/ 735044 h 2469641"/>
              <a:gd name="connsiteX382" fmla="*/ 3215545 w 7144893"/>
              <a:gd name="connsiteY382" fmla="*/ 726948 h 2469641"/>
              <a:gd name="connsiteX383" fmla="*/ 3239929 w 7144893"/>
              <a:gd name="connsiteY383" fmla="*/ 741902 h 2469641"/>
              <a:gd name="connsiteX384" fmla="*/ 3234976 w 7144893"/>
              <a:gd name="connsiteY384" fmla="*/ 749999 h 2469641"/>
              <a:gd name="connsiteX385" fmla="*/ 3186208 w 7144893"/>
              <a:gd name="connsiteY385" fmla="*/ 720185 h 2469641"/>
              <a:gd name="connsiteX386" fmla="*/ 3161729 w 7144893"/>
              <a:gd name="connsiteY386" fmla="*/ 705422 h 2469641"/>
              <a:gd name="connsiteX387" fmla="*/ 3166682 w 7144893"/>
              <a:gd name="connsiteY387" fmla="*/ 697230 h 2469641"/>
              <a:gd name="connsiteX388" fmla="*/ 3191161 w 7144893"/>
              <a:gd name="connsiteY388" fmla="*/ 711994 h 2469641"/>
              <a:gd name="connsiteX389" fmla="*/ 3186208 w 7144893"/>
              <a:gd name="connsiteY389" fmla="*/ 720185 h 2469641"/>
              <a:gd name="connsiteX390" fmla="*/ 3137249 w 7144893"/>
              <a:gd name="connsiteY390" fmla="*/ 690658 h 2469641"/>
              <a:gd name="connsiteX391" fmla="*/ 3112770 w 7144893"/>
              <a:gd name="connsiteY391" fmla="*/ 675989 h 2469641"/>
              <a:gd name="connsiteX392" fmla="*/ 3117628 w 7144893"/>
              <a:gd name="connsiteY392" fmla="*/ 667798 h 2469641"/>
              <a:gd name="connsiteX393" fmla="*/ 3142202 w 7144893"/>
              <a:gd name="connsiteY393" fmla="*/ 682466 h 2469641"/>
              <a:gd name="connsiteX394" fmla="*/ 3137345 w 7144893"/>
              <a:gd name="connsiteY394" fmla="*/ 690658 h 2469641"/>
              <a:gd name="connsiteX395" fmla="*/ 3088196 w 7144893"/>
              <a:gd name="connsiteY395" fmla="*/ 661511 h 2469641"/>
              <a:gd name="connsiteX396" fmla="*/ 3063621 w 7144893"/>
              <a:gd name="connsiteY396" fmla="*/ 647033 h 2469641"/>
              <a:gd name="connsiteX397" fmla="*/ 3068479 w 7144893"/>
              <a:gd name="connsiteY397" fmla="*/ 638842 h 2469641"/>
              <a:gd name="connsiteX398" fmla="*/ 3093149 w 7144893"/>
              <a:gd name="connsiteY398" fmla="*/ 653320 h 2469641"/>
              <a:gd name="connsiteX399" fmla="*/ 3088291 w 7144893"/>
              <a:gd name="connsiteY399" fmla="*/ 661511 h 2469641"/>
              <a:gd name="connsiteX400" fmla="*/ 3038951 w 7144893"/>
              <a:gd name="connsiteY400" fmla="*/ 632651 h 2469641"/>
              <a:gd name="connsiteX401" fmla="*/ 3014282 w 7144893"/>
              <a:gd name="connsiteY401" fmla="*/ 618363 h 2469641"/>
              <a:gd name="connsiteX402" fmla="*/ 3019044 w 7144893"/>
              <a:gd name="connsiteY402" fmla="*/ 610076 h 2469641"/>
              <a:gd name="connsiteX403" fmla="*/ 3043809 w 7144893"/>
              <a:gd name="connsiteY403" fmla="*/ 624364 h 2469641"/>
              <a:gd name="connsiteX404" fmla="*/ 3039047 w 7144893"/>
              <a:gd name="connsiteY404" fmla="*/ 632555 h 2469641"/>
              <a:gd name="connsiteX405" fmla="*/ 2989421 w 7144893"/>
              <a:gd name="connsiteY405" fmla="*/ 604076 h 2469641"/>
              <a:gd name="connsiteX406" fmla="*/ 2964656 w 7144893"/>
              <a:gd name="connsiteY406" fmla="*/ 589978 h 2469641"/>
              <a:gd name="connsiteX407" fmla="*/ 2969324 w 7144893"/>
              <a:gd name="connsiteY407" fmla="*/ 581692 h 2469641"/>
              <a:gd name="connsiteX408" fmla="*/ 2994184 w 7144893"/>
              <a:gd name="connsiteY408" fmla="*/ 595884 h 2469641"/>
              <a:gd name="connsiteX409" fmla="*/ 2989421 w 7144893"/>
              <a:gd name="connsiteY409" fmla="*/ 604171 h 2469641"/>
              <a:gd name="connsiteX410" fmla="*/ 2939796 w 7144893"/>
              <a:gd name="connsiteY410" fmla="*/ 575882 h 2469641"/>
              <a:gd name="connsiteX411" fmla="*/ 2914841 w 7144893"/>
              <a:gd name="connsiteY411" fmla="*/ 561880 h 2469641"/>
              <a:gd name="connsiteX412" fmla="*/ 2919508 w 7144893"/>
              <a:gd name="connsiteY412" fmla="*/ 553593 h 2469641"/>
              <a:gd name="connsiteX413" fmla="*/ 2944463 w 7144893"/>
              <a:gd name="connsiteY413" fmla="*/ 567595 h 2469641"/>
              <a:gd name="connsiteX414" fmla="*/ 2939796 w 7144893"/>
              <a:gd name="connsiteY414" fmla="*/ 575882 h 2469641"/>
              <a:gd name="connsiteX415" fmla="*/ 2889885 w 7144893"/>
              <a:gd name="connsiteY415" fmla="*/ 548069 h 2469641"/>
              <a:gd name="connsiteX416" fmla="*/ 2864834 w 7144893"/>
              <a:gd name="connsiteY416" fmla="*/ 534257 h 2469641"/>
              <a:gd name="connsiteX417" fmla="*/ 2869406 w 7144893"/>
              <a:gd name="connsiteY417" fmla="*/ 525875 h 2469641"/>
              <a:gd name="connsiteX418" fmla="*/ 2894457 w 7144893"/>
              <a:gd name="connsiteY418" fmla="*/ 539686 h 2469641"/>
              <a:gd name="connsiteX419" fmla="*/ 2889885 w 7144893"/>
              <a:gd name="connsiteY419" fmla="*/ 548069 h 2469641"/>
              <a:gd name="connsiteX420" fmla="*/ 2839879 w 7144893"/>
              <a:gd name="connsiteY420" fmla="*/ 520636 h 2469641"/>
              <a:gd name="connsiteX421" fmla="*/ 2814733 w 7144893"/>
              <a:gd name="connsiteY421" fmla="*/ 507111 h 2469641"/>
              <a:gd name="connsiteX422" fmla="*/ 2819209 w 7144893"/>
              <a:gd name="connsiteY422" fmla="*/ 498729 h 2469641"/>
              <a:gd name="connsiteX423" fmla="*/ 2844356 w 7144893"/>
              <a:gd name="connsiteY423" fmla="*/ 512350 h 2469641"/>
              <a:gd name="connsiteX424" fmla="*/ 2839784 w 7144893"/>
              <a:gd name="connsiteY424" fmla="*/ 520732 h 2469641"/>
              <a:gd name="connsiteX425" fmla="*/ 2789492 w 7144893"/>
              <a:gd name="connsiteY425" fmla="*/ 493586 h 2469641"/>
              <a:gd name="connsiteX426" fmla="*/ 2764250 w 7144893"/>
              <a:gd name="connsiteY426" fmla="*/ 480251 h 2469641"/>
              <a:gd name="connsiteX427" fmla="*/ 2768632 w 7144893"/>
              <a:gd name="connsiteY427" fmla="*/ 471869 h 2469641"/>
              <a:gd name="connsiteX428" fmla="*/ 2793873 w 7144893"/>
              <a:gd name="connsiteY428" fmla="*/ 485203 h 2469641"/>
              <a:gd name="connsiteX429" fmla="*/ 2789396 w 7144893"/>
              <a:gd name="connsiteY429" fmla="*/ 493586 h 2469641"/>
              <a:gd name="connsiteX430" fmla="*/ 2739009 w 7144893"/>
              <a:gd name="connsiteY430" fmla="*/ 467011 h 2469641"/>
              <a:gd name="connsiteX431" fmla="*/ 2713673 w 7144893"/>
              <a:gd name="connsiteY431" fmla="*/ 453866 h 2469641"/>
              <a:gd name="connsiteX432" fmla="*/ 2718054 w 7144893"/>
              <a:gd name="connsiteY432" fmla="*/ 445389 h 2469641"/>
              <a:gd name="connsiteX433" fmla="*/ 2743486 w 7144893"/>
              <a:gd name="connsiteY433" fmla="*/ 458534 h 2469641"/>
              <a:gd name="connsiteX434" fmla="*/ 2739104 w 7144893"/>
              <a:gd name="connsiteY434" fmla="*/ 467011 h 2469641"/>
              <a:gd name="connsiteX435" fmla="*/ 2688241 w 7144893"/>
              <a:gd name="connsiteY435" fmla="*/ 440912 h 2469641"/>
              <a:gd name="connsiteX436" fmla="*/ 2662714 w 7144893"/>
              <a:gd name="connsiteY436" fmla="*/ 428054 h 2469641"/>
              <a:gd name="connsiteX437" fmla="*/ 2667000 w 7144893"/>
              <a:gd name="connsiteY437" fmla="*/ 419576 h 2469641"/>
              <a:gd name="connsiteX438" fmla="*/ 2692527 w 7144893"/>
              <a:gd name="connsiteY438" fmla="*/ 432435 h 2469641"/>
              <a:gd name="connsiteX439" fmla="*/ 2688241 w 7144893"/>
              <a:gd name="connsiteY439" fmla="*/ 440912 h 2469641"/>
              <a:gd name="connsiteX440" fmla="*/ 2637187 w 7144893"/>
              <a:gd name="connsiteY440" fmla="*/ 415385 h 2469641"/>
              <a:gd name="connsiteX441" fmla="*/ 2611565 w 7144893"/>
              <a:gd name="connsiteY441" fmla="*/ 402812 h 2469641"/>
              <a:gd name="connsiteX442" fmla="*/ 2615756 w 7144893"/>
              <a:gd name="connsiteY442" fmla="*/ 394240 h 2469641"/>
              <a:gd name="connsiteX443" fmla="*/ 2641378 w 7144893"/>
              <a:gd name="connsiteY443" fmla="*/ 406908 h 2469641"/>
              <a:gd name="connsiteX444" fmla="*/ 2637187 w 7144893"/>
              <a:gd name="connsiteY444" fmla="*/ 415481 h 2469641"/>
              <a:gd name="connsiteX445" fmla="*/ 2585847 w 7144893"/>
              <a:gd name="connsiteY445" fmla="*/ 390239 h 2469641"/>
              <a:gd name="connsiteX446" fmla="*/ 2560130 w 7144893"/>
              <a:gd name="connsiteY446" fmla="*/ 377952 h 2469641"/>
              <a:gd name="connsiteX447" fmla="*/ 2564225 w 7144893"/>
              <a:gd name="connsiteY447" fmla="*/ 369380 h 2469641"/>
              <a:gd name="connsiteX448" fmla="*/ 2590038 w 7144893"/>
              <a:gd name="connsiteY448" fmla="*/ 381762 h 2469641"/>
              <a:gd name="connsiteX449" fmla="*/ 2585942 w 7144893"/>
              <a:gd name="connsiteY449" fmla="*/ 390335 h 2469641"/>
              <a:gd name="connsiteX450" fmla="*/ 2534317 w 7144893"/>
              <a:gd name="connsiteY450" fmla="*/ 365760 h 2469641"/>
              <a:gd name="connsiteX451" fmla="*/ 2508409 w 7144893"/>
              <a:gd name="connsiteY451" fmla="*/ 353759 h 2469641"/>
              <a:gd name="connsiteX452" fmla="*/ 2512409 w 7144893"/>
              <a:gd name="connsiteY452" fmla="*/ 345091 h 2469641"/>
              <a:gd name="connsiteX453" fmla="*/ 2538317 w 7144893"/>
              <a:gd name="connsiteY453" fmla="*/ 357188 h 2469641"/>
              <a:gd name="connsiteX454" fmla="*/ 2534317 w 7144893"/>
              <a:gd name="connsiteY454" fmla="*/ 365855 h 2469641"/>
              <a:gd name="connsiteX455" fmla="*/ 2482501 w 7144893"/>
              <a:gd name="connsiteY455" fmla="*/ 341852 h 2469641"/>
              <a:gd name="connsiteX456" fmla="*/ 2456498 w 7144893"/>
              <a:gd name="connsiteY456" fmla="*/ 330137 h 2469641"/>
              <a:gd name="connsiteX457" fmla="*/ 2460403 w 7144893"/>
              <a:gd name="connsiteY457" fmla="*/ 321469 h 2469641"/>
              <a:gd name="connsiteX458" fmla="*/ 2486501 w 7144893"/>
              <a:gd name="connsiteY458" fmla="*/ 333185 h 2469641"/>
              <a:gd name="connsiteX459" fmla="*/ 2482596 w 7144893"/>
              <a:gd name="connsiteY459" fmla="*/ 341852 h 2469641"/>
              <a:gd name="connsiteX460" fmla="*/ 2430399 w 7144893"/>
              <a:gd name="connsiteY460" fmla="*/ 318516 h 2469641"/>
              <a:gd name="connsiteX461" fmla="*/ 2404205 w 7144893"/>
              <a:gd name="connsiteY461" fmla="*/ 307086 h 2469641"/>
              <a:gd name="connsiteX462" fmla="*/ 2408015 w 7144893"/>
              <a:gd name="connsiteY462" fmla="*/ 298323 h 2469641"/>
              <a:gd name="connsiteX463" fmla="*/ 2434209 w 7144893"/>
              <a:gd name="connsiteY463" fmla="*/ 309753 h 2469641"/>
              <a:gd name="connsiteX464" fmla="*/ 2430399 w 7144893"/>
              <a:gd name="connsiteY464" fmla="*/ 318516 h 2469641"/>
              <a:gd name="connsiteX465" fmla="*/ 2378012 w 7144893"/>
              <a:gd name="connsiteY465" fmla="*/ 295942 h 2469641"/>
              <a:gd name="connsiteX466" fmla="*/ 2351723 w 7144893"/>
              <a:gd name="connsiteY466" fmla="*/ 284893 h 2469641"/>
              <a:gd name="connsiteX467" fmla="*/ 2355342 w 7144893"/>
              <a:gd name="connsiteY467" fmla="*/ 276130 h 2469641"/>
              <a:gd name="connsiteX468" fmla="*/ 2381726 w 7144893"/>
              <a:gd name="connsiteY468" fmla="*/ 287274 h 2469641"/>
              <a:gd name="connsiteX469" fmla="*/ 2378012 w 7144893"/>
              <a:gd name="connsiteY469" fmla="*/ 296037 h 2469641"/>
              <a:gd name="connsiteX470" fmla="*/ 2325338 w 7144893"/>
              <a:gd name="connsiteY470" fmla="*/ 273939 h 2469641"/>
              <a:gd name="connsiteX471" fmla="*/ 2298859 w 7144893"/>
              <a:gd name="connsiteY471" fmla="*/ 263176 h 2469641"/>
              <a:gd name="connsiteX472" fmla="*/ 2302383 w 7144893"/>
              <a:gd name="connsiteY472" fmla="*/ 254318 h 2469641"/>
              <a:gd name="connsiteX473" fmla="*/ 2328863 w 7144893"/>
              <a:gd name="connsiteY473" fmla="*/ 265081 h 2469641"/>
              <a:gd name="connsiteX474" fmla="*/ 2325243 w 7144893"/>
              <a:gd name="connsiteY474" fmla="*/ 273939 h 2469641"/>
              <a:gd name="connsiteX475" fmla="*/ 2272379 w 7144893"/>
              <a:gd name="connsiteY475" fmla="*/ 252603 h 2469641"/>
              <a:gd name="connsiteX476" fmla="*/ 2245805 w 7144893"/>
              <a:gd name="connsiteY476" fmla="*/ 242221 h 2469641"/>
              <a:gd name="connsiteX477" fmla="*/ 2249234 w 7144893"/>
              <a:gd name="connsiteY477" fmla="*/ 233363 h 2469641"/>
              <a:gd name="connsiteX478" fmla="*/ 2275904 w 7144893"/>
              <a:gd name="connsiteY478" fmla="*/ 243745 h 2469641"/>
              <a:gd name="connsiteX479" fmla="*/ 2272379 w 7144893"/>
              <a:gd name="connsiteY479" fmla="*/ 252603 h 2469641"/>
              <a:gd name="connsiteX480" fmla="*/ 2219039 w 7144893"/>
              <a:gd name="connsiteY480" fmla="*/ 232124 h 2469641"/>
              <a:gd name="connsiteX481" fmla="*/ 2192274 w 7144893"/>
              <a:gd name="connsiteY481" fmla="*/ 222123 h 2469641"/>
              <a:gd name="connsiteX482" fmla="*/ 2195608 w 7144893"/>
              <a:gd name="connsiteY482" fmla="*/ 213169 h 2469641"/>
              <a:gd name="connsiteX483" fmla="*/ 2222373 w 7144893"/>
              <a:gd name="connsiteY483" fmla="*/ 223171 h 2469641"/>
              <a:gd name="connsiteX484" fmla="*/ 2219039 w 7144893"/>
              <a:gd name="connsiteY484" fmla="*/ 232124 h 2469641"/>
              <a:gd name="connsiteX485" fmla="*/ 2165509 w 7144893"/>
              <a:gd name="connsiteY485" fmla="*/ 212312 h 2469641"/>
              <a:gd name="connsiteX486" fmla="*/ 2138648 w 7144893"/>
              <a:gd name="connsiteY486" fmla="*/ 202692 h 2469641"/>
              <a:gd name="connsiteX487" fmla="*/ 2141792 w 7144893"/>
              <a:gd name="connsiteY487" fmla="*/ 193739 h 2469641"/>
              <a:gd name="connsiteX488" fmla="*/ 2168747 w 7144893"/>
              <a:gd name="connsiteY488" fmla="*/ 203359 h 2469641"/>
              <a:gd name="connsiteX489" fmla="*/ 2165509 w 7144893"/>
              <a:gd name="connsiteY489" fmla="*/ 212312 h 2469641"/>
              <a:gd name="connsiteX490" fmla="*/ 2111693 w 7144893"/>
              <a:gd name="connsiteY490" fmla="*/ 193358 h 2469641"/>
              <a:gd name="connsiteX491" fmla="*/ 2084642 w 7144893"/>
              <a:gd name="connsiteY491" fmla="*/ 184214 h 2469641"/>
              <a:gd name="connsiteX492" fmla="*/ 2087690 w 7144893"/>
              <a:gd name="connsiteY492" fmla="*/ 175165 h 2469641"/>
              <a:gd name="connsiteX493" fmla="*/ 2114741 w 7144893"/>
              <a:gd name="connsiteY493" fmla="*/ 184404 h 2469641"/>
              <a:gd name="connsiteX494" fmla="*/ 2111597 w 7144893"/>
              <a:gd name="connsiteY494" fmla="*/ 193453 h 2469641"/>
              <a:gd name="connsiteX495" fmla="*/ 2057591 w 7144893"/>
              <a:gd name="connsiteY495" fmla="*/ 175260 h 2469641"/>
              <a:gd name="connsiteX496" fmla="*/ 2030540 w 7144893"/>
              <a:gd name="connsiteY496" fmla="*/ 166497 h 2469641"/>
              <a:gd name="connsiteX497" fmla="*/ 2033397 w 7144893"/>
              <a:gd name="connsiteY497" fmla="*/ 157448 h 2469641"/>
              <a:gd name="connsiteX498" fmla="*/ 2060543 w 7144893"/>
              <a:gd name="connsiteY498" fmla="*/ 166211 h 2469641"/>
              <a:gd name="connsiteX499" fmla="*/ 2057591 w 7144893"/>
              <a:gd name="connsiteY499" fmla="*/ 175260 h 2469641"/>
              <a:gd name="connsiteX500" fmla="*/ 2003489 w 7144893"/>
              <a:gd name="connsiteY500" fmla="*/ 158020 h 2469641"/>
              <a:gd name="connsiteX501" fmla="*/ 1976247 w 7144893"/>
              <a:gd name="connsiteY501" fmla="*/ 149733 h 2469641"/>
              <a:gd name="connsiteX502" fmla="*/ 1979009 w 7144893"/>
              <a:gd name="connsiteY502" fmla="*/ 140589 h 2469641"/>
              <a:gd name="connsiteX503" fmla="*/ 2006251 w 7144893"/>
              <a:gd name="connsiteY503" fmla="*/ 148876 h 2469641"/>
              <a:gd name="connsiteX504" fmla="*/ 2003393 w 7144893"/>
              <a:gd name="connsiteY504" fmla="*/ 158020 h 2469641"/>
              <a:gd name="connsiteX505" fmla="*/ 1949006 w 7144893"/>
              <a:gd name="connsiteY505" fmla="*/ 141637 h 2469641"/>
              <a:gd name="connsiteX506" fmla="*/ 1921669 w 7144893"/>
              <a:gd name="connsiteY506" fmla="*/ 133731 h 2469641"/>
              <a:gd name="connsiteX507" fmla="*/ 1924241 w 7144893"/>
              <a:gd name="connsiteY507" fmla="*/ 124587 h 2469641"/>
              <a:gd name="connsiteX508" fmla="*/ 1951673 w 7144893"/>
              <a:gd name="connsiteY508" fmla="*/ 132493 h 2469641"/>
              <a:gd name="connsiteX509" fmla="*/ 1949006 w 7144893"/>
              <a:gd name="connsiteY509" fmla="*/ 141637 h 2469641"/>
              <a:gd name="connsiteX510" fmla="*/ 2191 w 7144893"/>
              <a:gd name="connsiteY510" fmla="*/ 136398 h 2469641"/>
              <a:gd name="connsiteX511" fmla="*/ 0 w 7144893"/>
              <a:gd name="connsiteY511" fmla="*/ 127159 h 2469641"/>
              <a:gd name="connsiteX512" fmla="*/ 27908 w 7144893"/>
              <a:gd name="connsiteY512" fmla="*/ 120777 h 2469641"/>
              <a:gd name="connsiteX513" fmla="*/ 30004 w 7144893"/>
              <a:gd name="connsiteY513" fmla="*/ 130112 h 2469641"/>
              <a:gd name="connsiteX514" fmla="*/ 2191 w 7144893"/>
              <a:gd name="connsiteY514" fmla="*/ 136493 h 2469641"/>
              <a:gd name="connsiteX515" fmla="*/ 1894142 w 7144893"/>
              <a:gd name="connsiteY515" fmla="*/ 126111 h 2469641"/>
              <a:gd name="connsiteX516" fmla="*/ 1866614 w 7144893"/>
              <a:gd name="connsiteY516" fmla="*/ 118681 h 2469641"/>
              <a:gd name="connsiteX517" fmla="*/ 1869091 w 7144893"/>
              <a:gd name="connsiteY517" fmla="*/ 109442 h 2469641"/>
              <a:gd name="connsiteX518" fmla="*/ 1896713 w 7144893"/>
              <a:gd name="connsiteY518" fmla="*/ 116872 h 2469641"/>
              <a:gd name="connsiteX519" fmla="*/ 1894237 w 7144893"/>
              <a:gd name="connsiteY519" fmla="*/ 126016 h 2469641"/>
              <a:gd name="connsiteX520" fmla="*/ 57912 w 7144893"/>
              <a:gd name="connsiteY520" fmla="*/ 123825 h 2469641"/>
              <a:gd name="connsiteX521" fmla="*/ 55816 w 7144893"/>
              <a:gd name="connsiteY521" fmla="*/ 114491 h 2469641"/>
              <a:gd name="connsiteX522" fmla="*/ 83725 w 7144893"/>
              <a:gd name="connsiteY522" fmla="*/ 108394 h 2469641"/>
              <a:gd name="connsiteX523" fmla="*/ 85725 w 7144893"/>
              <a:gd name="connsiteY523" fmla="*/ 117729 h 2469641"/>
              <a:gd name="connsiteX524" fmla="*/ 57817 w 7144893"/>
              <a:gd name="connsiteY524" fmla="*/ 123825 h 2469641"/>
              <a:gd name="connsiteX525" fmla="*/ 113729 w 7144893"/>
              <a:gd name="connsiteY525" fmla="*/ 111728 h 2469641"/>
              <a:gd name="connsiteX526" fmla="*/ 111728 w 7144893"/>
              <a:gd name="connsiteY526" fmla="*/ 102394 h 2469641"/>
              <a:gd name="connsiteX527" fmla="*/ 139732 w 7144893"/>
              <a:gd name="connsiteY527" fmla="*/ 96583 h 2469641"/>
              <a:gd name="connsiteX528" fmla="*/ 141637 w 7144893"/>
              <a:gd name="connsiteY528" fmla="*/ 105918 h 2469641"/>
              <a:gd name="connsiteX529" fmla="*/ 113729 w 7144893"/>
              <a:gd name="connsiteY529" fmla="*/ 111728 h 2469641"/>
              <a:gd name="connsiteX530" fmla="*/ 1839087 w 7144893"/>
              <a:gd name="connsiteY530" fmla="*/ 111538 h 2469641"/>
              <a:gd name="connsiteX531" fmla="*/ 1811465 w 7144893"/>
              <a:gd name="connsiteY531" fmla="*/ 104585 h 2469641"/>
              <a:gd name="connsiteX532" fmla="*/ 1813751 w 7144893"/>
              <a:gd name="connsiteY532" fmla="*/ 95345 h 2469641"/>
              <a:gd name="connsiteX533" fmla="*/ 1841468 w 7144893"/>
              <a:gd name="connsiteY533" fmla="*/ 102298 h 2469641"/>
              <a:gd name="connsiteX534" fmla="*/ 1839087 w 7144893"/>
              <a:gd name="connsiteY534" fmla="*/ 111538 h 2469641"/>
              <a:gd name="connsiteX535" fmla="*/ 169640 w 7144893"/>
              <a:gd name="connsiteY535" fmla="*/ 100203 h 2469641"/>
              <a:gd name="connsiteX536" fmla="*/ 167735 w 7144893"/>
              <a:gd name="connsiteY536" fmla="*/ 90869 h 2469641"/>
              <a:gd name="connsiteX537" fmla="*/ 195834 w 7144893"/>
              <a:gd name="connsiteY537" fmla="*/ 85344 h 2469641"/>
              <a:gd name="connsiteX538" fmla="*/ 197644 w 7144893"/>
              <a:gd name="connsiteY538" fmla="*/ 94679 h 2469641"/>
              <a:gd name="connsiteX539" fmla="*/ 169640 w 7144893"/>
              <a:gd name="connsiteY539" fmla="*/ 100203 h 2469641"/>
              <a:gd name="connsiteX540" fmla="*/ 1783747 w 7144893"/>
              <a:gd name="connsiteY540" fmla="*/ 97917 h 2469641"/>
              <a:gd name="connsiteX541" fmla="*/ 1755934 w 7144893"/>
              <a:gd name="connsiteY541" fmla="*/ 91440 h 2469641"/>
              <a:gd name="connsiteX542" fmla="*/ 1758029 w 7144893"/>
              <a:gd name="connsiteY542" fmla="*/ 82201 h 2469641"/>
              <a:gd name="connsiteX543" fmla="*/ 1785938 w 7144893"/>
              <a:gd name="connsiteY543" fmla="*/ 88678 h 2469641"/>
              <a:gd name="connsiteX544" fmla="*/ 1783747 w 7144893"/>
              <a:gd name="connsiteY544" fmla="*/ 97917 h 2469641"/>
              <a:gd name="connsiteX545" fmla="*/ 225647 w 7144893"/>
              <a:gd name="connsiteY545" fmla="*/ 89344 h 2469641"/>
              <a:gd name="connsiteX546" fmla="*/ 223837 w 7144893"/>
              <a:gd name="connsiteY546" fmla="*/ 80010 h 2469641"/>
              <a:gd name="connsiteX547" fmla="*/ 251936 w 7144893"/>
              <a:gd name="connsiteY547" fmla="*/ 74771 h 2469641"/>
              <a:gd name="connsiteX548" fmla="*/ 253651 w 7144893"/>
              <a:gd name="connsiteY548" fmla="*/ 84106 h 2469641"/>
              <a:gd name="connsiteX549" fmla="*/ 225552 w 7144893"/>
              <a:gd name="connsiteY549" fmla="*/ 89344 h 2469641"/>
              <a:gd name="connsiteX550" fmla="*/ 1728121 w 7144893"/>
              <a:gd name="connsiteY550" fmla="*/ 85154 h 2469641"/>
              <a:gd name="connsiteX551" fmla="*/ 1700213 w 7144893"/>
              <a:gd name="connsiteY551" fmla="*/ 79153 h 2469641"/>
              <a:gd name="connsiteX552" fmla="*/ 1702213 w 7144893"/>
              <a:gd name="connsiteY552" fmla="*/ 69818 h 2469641"/>
              <a:gd name="connsiteX553" fmla="*/ 1730216 w 7144893"/>
              <a:gd name="connsiteY553" fmla="*/ 75819 h 2469641"/>
              <a:gd name="connsiteX554" fmla="*/ 1728216 w 7144893"/>
              <a:gd name="connsiteY554" fmla="*/ 85154 h 2469641"/>
              <a:gd name="connsiteX555" fmla="*/ 281845 w 7144893"/>
              <a:gd name="connsiteY555" fmla="*/ 78962 h 2469641"/>
              <a:gd name="connsiteX556" fmla="*/ 280130 w 7144893"/>
              <a:gd name="connsiteY556" fmla="*/ 69628 h 2469641"/>
              <a:gd name="connsiteX557" fmla="*/ 308324 w 7144893"/>
              <a:gd name="connsiteY557" fmla="*/ 64675 h 2469641"/>
              <a:gd name="connsiteX558" fmla="*/ 309943 w 7144893"/>
              <a:gd name="connsiteY558" fmla="*/ 74104 h 2469641"/>
              <a:gd name="connsiteX559" fmla="*/ 281845 w 7144893"/>
              <a:gd name="connsiteY559" fmla="*/ 79058 h 2469641"/>
              <a:gd name="connsiteX560" fmla="*/ 1672209 w 7144893"/>
              <a:gd name="connsiteY560" fmla="*/ 73438 h 2469641"/>
              <a:gd name="connsiteX561" fmla="*/ 1644206 w 7144893"/>
              <a:gd name="connsiteY561" fmla="*/ 67913 h 2469641"/>
              <a:gd name="connsiteX562" fmla="*/ 1646015 w 7144893"/>
              <a:gd name="connsiteY562" fmla="*/ 58579 h 2469641"/>
              <a:gd name="connsiteX563" fmla="*/ 1674114 w 7144893"/>
              <a:gd name="connsiteY563" fmla="*/ 64103 h 2469641"/>
              <a:gd name="connsiteX564" fmla="*/ 1672209 w 7144893"/>
              <a:gd name="connsiteY564" fmla="*/ 73438 h 2469641"/>
              <a:gd name="connsiteX565" fmla="*/ 338138 w 7144893"/>
              <a:gd name="connsiteY565" fmla="*/ 69247 h 2469641"/>
              <a:gd name="connsiteX566" fmla="*/ 336614 w 7144893"/>
              <a:gd name="connsiteY566" fmla="*/ 59817 h 2469641"/>
              <a:gd name="connsiteX567" fmla="*/ 364808 w 7144893"/>
              <a:gd name="connsiteY567" fmla="*/ 55150 h 2469641"/>
              <a:gd name="connsiteX568" fmla="*/ 366332 w 7144893"/>
              <a:gd name="connsiteY568" fmla="*/ 64579 h 2469641"/>
              <a:gd name="connsiteX569" fmla="*/ 338138 w 7144893"/>
              <a:gd name="connsiteY569" fmla="*/ 69152 h 2469641"/>
              <a:gd name="connsiteX570" fmla="*/ 1616107 w 7144893"/>
              <a:gd name="connsiteY570" fmla="*/ 62675 h 2469641"/>
              <a:gd name="connsiteX571" fmla="*/ 1587913 w 7144893"/>
              <a:gd name="connsiteY571" fmla="*/ 57626 h 2469641"/>
              <a:gd name="connsiteX572" fmla="*/ 1589532 w 7144893"/>
              <a:gd name="connsiteY572" fmla="*/ 48196 h 2469641"/>
              <a:gd name="connsiteX573" fmla="*/ 1617726 w 7144893"/>
              <a:gd name="connsiteY573" fmla="*/ 53245 h 2469641"/>
              <a:gd name="connsiteX574" fmla="*/ 1616011 w 7144893"/>
              <a:gd name="connsiteY574" fmla="*/ 62579 h 2469641"/>
              <a:gd name="connsiteX575" fmla="*/ 394430 w 7144893"/>
              <a:gd name="connsiteY575" fmla="*/ 60198 h 2469641"/>
              <a:gd name="connsiteX576" fmla="*/ 393002 w 7144893"/>
              <a:gd name="connsiteY576" fmla="*/ 50768 h 2469641"/>
              <a:gd name="connsiteX577" fmla="*/ 421291 w 7144893"/>
              <a:gd name="connsiteY577" fmla="*/ 46482 h 2469641"/>
              <a:gd name="connsiteX578" fmla="*/ 422719 w 7144893"/>
              <a:gd name="connsiteY578" fmla="*/ 55912 h 2469641"/>
              <a:gd name="connsiteX579" fmla="*/ 394526 w 7144893"/>
              <a:gd name="connsiteY579" fmla="*/ 60198 h 2469641"/>
              <a:gd name="connsiteX580" fmla="*/ 1559719 w 7144893"/>
              <a:gd name="connsiteY580" fmla="*/ 52864 h 2469641"/>
              <a:gd name="connsiteX581" fmla="*/ 1531430 w 7144893"/>
              <a:gd name="connsiteY581" fmla="*/ 48387 h 2469641"/>
              <a:gd name="connsiteX582" fmla="*/ 1532858 w 7144893"/>
              <a:gd name="connsiteY582" fmla="*/ 38957 h 2469641"/>
              <a:gd name="connsiteX583" fmla="*/ 1561243 w 7144893"/>
              <a:gd name="connsiteY583" fmla="*/ 43529 h 2469641"/>
              <a:gd name="connsiteX584" fmla="*/ 1559719 w 7144893"/>
              <a:gd name="connsiteY584" fmla="*/ 52959 h 2469641"/>
              <a:gd name="connsiteX585" fmla="*/ 450914 w 7144893"/>
              <a:gd name="connsiteY585" fmla="*/ 51816 h 2469641"/>
              <a:gd name="connsiteX586" fmla="*/ 449580 w 7144893"/>
              <a:gd name="connsiteY586" fmla="*/ 42386 h 2469641"/>
              <a:gd name="connsiteX587" fmla="*/ 477869 w 7144893"/>
              <a:gd name="connsiteY587" fmla="*/ 38386 h 2469641"/>
              <a:gd name="connsiteX588" fmla="*/ 479203 w 7144893"/>
              <a:gd name="connsiteY588" fmla="*/ 47816 h 2469641"/>
              <a:gd name="connsiteX589" fmla="*/ 450914 w 7144893"/>
              <a:gd name="connsiteY589" fmla="*/ 51721 h 2469641"/>
              <a:gd name="connsiteX590" fmla="*/ 1503140 w 7144893"/>
              <a:gd name="connsiteY590" fmla="*/ 44101 h 2469641"/>
              <a:gd name="connsiteX591" fmla="*/ 1474946 w 7144893"/>
              <a:gd name="connsiteY591" fmla="*/ 40100 h 2469641"/>
              <a:gd name="connsiteX592" fmla="*/ 1476280 w 7144893"/>
              <a:gd name="connsiteY592" fmla="*/ 30671 h 2469641"/>
              <a:gd name="connsiteX593" fmla="*/ 1504569 w 7144893"/>
              <a:gd name="connsiteY593" fmla="*/ 34671 h 2469641"/>
              <a:gd name="connsiteX594" fmla="*/ 1503236 w 7144893"/>
              <a:gd name="connsiteY594" fmla="*/ 44101 h 2469641"/>
              <a:gd name="connsiteX595" fmla="*/ 507492 w 7144893"/>
              <a:gd name="connsiteY595" fmla="*/ 44006 h 2469641"/>
              <a:gd name="connsiteX596" fmla="*/ 506254 w 7144893"/>
              <a:gd name="connsiteY596" fmla="*/ 34576 h 2469641"/>
              <a:gd name="connsiteX597" fmla="*/ 534638 w 7144893"/>
              <a:gd name="connsiteY597" fmla="*/ 30956 h 2469641"/>
              <a:gd name="connsiteX598" fmla="*/ 535781 w 7144893"/>
              <a:gd name="connsiteY598" fmla="*/ 40386 h 2469641"/>
              <a:gd name="connsiteX599" fmla="*/ 507492 w 7144893"/>
              <a:gd name="connsiteY599" fmla="*/ 44006 h 2469641"/>
              <a:gd name="connsiteX600" fmla="*/ 564166 w 7144893"/>
              <a:gd name="connsiteY600" fmla="*/ 37052 h 2469641"/>
              <a:gd name="connsiteX601" fmla="*/ 563023 w 7144893"/>
              <a:gd name="connsiteY601" fmla="*/ 27623 h 2469641"/>
              <a:gd name="connsiteX602" fmla="*/ 591407 w 7144893"/>
              <a:gd name="connsiteY602" fmla="*/ 24384 h 2469641"/>
              <a:gd name="connsiteX603" fmla="*/ 592455 w 7144893"/>
              <a:gd name="connsiteY603" fmla="*/ 33814 h 2469641"/>
              <a:gd name="connsiteX604" fmla="*/ 564071 w 7144893"/>
              <a:gd name="connsiteY604" fmla="*/ 37052 h 2469641"/>
              <a:gd name="connsiteX605" fmla="*/ 1446657 w 7144893"/>
              <a:gd name="connsiteY605" fmla="*/ 36290 h 2469641"/>
              <a:gd name="connsiteX606" fmla="*/ 1418368 w 7144893"/>
              <a:gd name="connsiteY606" fmla="*/ 32766 h 2469641"/>
              <a:gd name="connsiteX607" fmla="*/ 1419511 w 7144893"/>
              <a:gd name="connsiteY607" fmla="*/ 23336 h 2469641"/>
              <a:gd name="connsiteX608" fmla="*/ 1447895 w 7144893"/>
              <a:gd name="connsiteY608" fmla="*/ 26860 h 2469641"/>
              <a:gd name="connsiteX609" fmla="*/ 1446657 w 7144893"/>
              <a:gd name="connsiteY609" fmla="*/ 36290 h 2469641"/>
              <a:gd name="connsiteX610" fmla="*/ 620935 w 7144893"/>
              <a:gd name="connsiteY610" fmla="*/ 30766 h 2469641"/>
              <a:gd name="connsiteX611" fmla="*/ 619982 w 7144893"/>
              <a:gd name="connsiteY611" fmla="*/ 21336 h 2469641"/>
              <a:gd name="connsiteX612" fmla="*/ 648462 w 7144893"/>
              <a:gd name="connsiteY612" fmla="*/ 18479 h 2469641"/>
              <a:gd name="connsiteX613" fmla="*/ 649415 w 7144893"/>
              <a:gd name="connsiteY613" fmla="*/ 28004 h 2469641"/>
              <a:gd name="connsiteX614" fmla="*/ 621030 w 7144893"/>
              <a:gd name="connsiteY614" fmla="*/ 30861 h 2469641"/>
              <a:gd name="connsiteX615" fmla="*/ 1389983 w 7144893"/>
              <a:gd name="connsiteY615" fmla="*/ 29527 h 2469641"/>
              <a:gd name="connsiteX616" fmla="*/ 1361599 w 7144893"/>
              <a:gd name="connsiteY616" fmla="*/ 26479 h 2469641"/>
              <a:gd name="connsiteX617" fmla="*/ 1362551 w 7144893"/>
              <a:gd name="connsiteY617" fmla="*/ 16954 h 2469641"/>
              <a:gd name="connsiteX618" fmla="*/ 1391031 w 7144893"/>
              <a:gd name="connsiteY618" fmla="*/ 20002 h 2469641"/>
              <a:gd name="connsiteX619" fmla="*/ 1389983 w 7144893"/>
              <a:gd name="connsiteY619" fmla="*/ 29432 h 2469641"/>
              <a:gd name="connsiteX620" fmla="*/ 677704 w 7144893"/>
              <a:gd name="connsiteY620" fmla="*/ 25241 h 2469641"/>
              <a:gd name="connsiteX621" fmla="*/ 676847 w 7144893"/>
              <a:gd name="connsiteY621" fmla="*/ 15716 h 2469641"/>
              <a:gd name="connsiteX622" fmla="*/ 705326 w 7144893"/>
              <a:gd name="connsiteY622" fmla="*/ 13240 h 2469641"/>
              <a:gd name="connsiteX623" fmla="*/ 706088 w 7144893"/>
              <a:gd name="connsiteY623" fmla="*/ 22765 h 2469641"/>
              <a:gd name="connsiteX624" fmla="*/ 677704 w 7144893"/>
              <a:gd name="connsiteY624" fmla="*/ 25241 h 2469641"/>
              <a:gd name="connsiteX625" fmla="*/ 1333214 w 7144893"/>
              <a:gd name="connsiteY625" fmla="*/ 23813 h 2469641"/>
              <a:gd name="connsiteX626" fmla="*/ 1304830 w 7144893"/>
              <a:gd name="connsiteY626" fmla="*/ 21336 h 2469641"/>
              <a:gd name="connsiteX627" fmla="*/ 1305592 w 7144893"/>
              <a:gd name="connsiteY627" fmla="*/ 11811 h 2469641"/>
              <a:gd name="connsiteX628" fmla="*/ 1334072 w 7144893"/>
              <a:gd name="connsiteY628" fmla="*/ 14288 h 2469641"/>
              <a:gd name="connsiteX629" fmla="*/ 1333214 w 7144893"/>
              <a:gd name="connsiteY629" fmla="*/ 23813 h 2469641"/>
              <a:gd name="connsiteX630" fmla="*/ 734568 w 7144893"/>
              <a:gd name="connsiteY630" fmla="*/ 20574 h 2469641"/>
              <a:gd name="connsiteX631" fmla="*/ 733806 w 7144893"/>
              <a:gd name="connsiteY631" fmla="*/ 11049 h 2469641"/>
              <a:gd name="connsiteX632" fmla="*/ 762381 w 7144893"/>
              <a:gd name="connsiteY632" fmla="*/ 8954 h 2469641"/>
              <a:gd name="connsiteX633" fmla="*/ 763048 w 7144893"/>
              <a:gd name="connsiteY633" fmla="*/ 18479 h 2469641"/>
              <a:gd name="connsiteX634" fmla="*/ 734568 w 7144893"/>
              <a:gd name="connsiteY634" fmla="*/ 20574 h 2469641"/>
              <a:gd name="connsiteX635" fmla="*/ 1276350 w 7144893"/>
              <a:gd name="connsiteY635" fmla="*/ 19050 h 2469641"/>
              <a:gd name="connsiteX636" fmla="*/ 1247870 w 7144893"/>
              <a:gd name="connsiteY636" fmla="*/ 17050 h 2469641"/>
              <a:gd name="connsiteX637" fmla="*/ 1248537 w 7144893"/>
              <a:gd name="connsiteY637" fmla="*/ 7525 h 2469641"/>
              <a:gd name="connsiteX638" fmla="*/ 1277112 w 7144893"/>
              <a:gd name="connsiteY638" fmla="*/ 9525 h 2469641"/>
              <a:gd name="connsiteX639" fmla="*/ 1276350 w 7144893"/>
              <a:gd name="connsiteY639" fmla="*/ 19050 h 2469641"/>
              <a:gd name="connsiteX640" fmla="*/ 791528 w 7144893"/>
              <a:gd name="connsiteY640" fmla="*/ 16669 h 2469641"/>
              <a:gd name="connsiteX641" fmla="*/ 790956 w 7144893"/>
              <a:gd name="connsiteY641" fmla="*/ 7144 h 2469641"/>
              <a:gd name="connsiteX642" fmla="*/ 819531 w 7144893"/>
              <a:gd name="connsiteY642" fmla="*/ 5525 h 2469641"/>
              <a:gd name="connsiteX643" fmla="*/ 820007 w 7144893"/>
              <a:gd name="connsiteY643" fmla="*/ 15050 h 2469641"/>
              <a:gd name="connsiteX644" fmla="*/ 791528 w 7144893"/>
              <a:gd name="connsiteY644" fmla="*/ 16669 h 2469641"/>
              <a:gd name="connsiteX645" fmla="*/ 1219391 w 7144893"/>
              <a:gd name="connsiteY645" fmla="*/ 15240 h 2469641"/>
              <a:gd name="connsiteX646" fmla="*/ 1190911 w 7144893"/>
              <a:gd name="connsiteY646" fmla="*/ 13716 h 2469641"/>
              <a:gd name="connsiteX647" fmla="*/ 1191387 w 7144893"/>
              <a:gd name="connsiteY647" fmla="*/ 4191 h 2469641"/>
              <a:gd name="connsiteX648" fmla="*/ 1219962 w 7144893"/>
              <a:gd name="connsiteY648" fmla="*/ 5715 h 2469641"/>
              <a:gd name="connsiteX649" fmla="*/ 1219391 w 7144893"/>
              <a:gd name="connsiteY649" fmla="*/ 15240 h 2469641"/>
              <a:gd name="connsiteX650" fmla="*/ 848487 w 7144893"/>
              <a:gd name="connsiteY650" fmla="*/ 13525 h 2469641"/>
              <a:gd name="connsiteX651" fmla="*/ 848011 w 7144893"/>
              <a:gd name="connsiteY651" fmla="*/ 4000 h 2469641"/>
              <a:gd name="connsiteX652" fmla="*/ 876586 w 7144893"/>
              <a:gd name="connsiteY652" fmla="*/ 2762 h 2469641"/>
              <a:gd name="connsiteX653" fmla="*/ 876967 w 7144893"/>
              <a:gd name="connsiteY653" fmla="*/ 12287 h 2469641"/>
              <a:gd name="connsiteX654" fmla="*/ 848487 w 7144893"/>
              <a:gd name="connsiteY654" fmla="*/ 13525 h 2469641"/>
              <a:gd name="connsiteX655" fmla="*/ 1162431 w 7144893"/>
              <a:gd name="connsiteY655" fmla="*/ 12383 h 2469641"/>
              <a:gd name="connsiteX656" fmla="*/ 1133951 w 7144893"/>
              <a:gd name="connsiteY656" fmla="*/ 11335 h 2469641"/>
              <a:gd name="connsiteX657" fmla="*/ 1134237 w 7144893"/>
              <a:gd name="connsiteY657" fmla="*/ 1810 h 2469641"/>
              <a:gd name="connsiteX658" fmla="*/ 1162812 w 7144893"/>
              <a:gd name="connsiteY658" fmla="*/ 2858 h 2469641"/>
              <a:gd name="connsiteX659" fmla="*/ 1162431 w 7144893"/>
              <a:gd name="connsiteY659" fmla="*/ 12383 h 2469641"/>
              <a:gd name="connsiteX660" fmla="*/ 905542 w 7144893"/>
              <a:gd name="connsiteY660" fmla="*/ 11335 h 2469641"/>
              <a:gd name="connsiteX661" fmla="*/ 905256 w 7144893"/>
              <a:gd name="connsiteY661" fmla="*/ 1810 h 2469641"/>
              <a:gd name="connsiteX662" fmla="*/ 933831 w 7144893"/>
              <a:gd name="connsiteY662" fmla="*/ 1048 h 2469641"/>
              <a:gd name="connsiteX663" fmla="*/ 934022 w 7144893"/>
              <a:gd name="connsiteY663" fmla="*/ 10573 h 2469641"/>
              <a:gd name="connsiteX664" fmla="*/ 905542 w 7144893"/>
              <a:gd name="connsiteY664" fmla="*/ 11335 h 2469641"/>
              <a:gd name="connsiteX665" fmla="*/ 1105376 w 7144893"/>
              <a:gd name="connsiteY665" fmla="*/ 10573 h 2469641"/>
              <a:gd name="connsiteX666" fmla="*/ 1076897 w 7144893"/>
              <a:gd name="connsiteY666" fmla="*/ 10001 h 2469641"/>
              <a:gd name="connsiteX667" fmla="*/ 1077087 w 7144893"/>
              <a:gd name="connsiteY667" fmla="*/ 476 h 2469641"/>
              <a:gd name="connsiteX668" fmla="*/ 1105662 w 7144893"/>
              <a:gd name="connsiteY668" fmla="*/ 1048 h 2469641"/>
              <a:gd name="connsiteX669" fmla="*/ 1105472 w 7144893"/>
              <a:gd name="connsiteY669" fmla="*/ 10573 h 2469641"/>
              <a:gd name="connsiteX670" fmla="*/ 962692 w 7144893"/>
              <a:gd name="connsiteY670" fmla="*/ 10001 h 2469641"/>
              <a:gd name="connsiteX671" fmla="*/ 962501 w 7144893"/>
              <a:gd name="connsiteY671" fmla="*/ 476 h 2469641"/>
              <a:gd name="connsiteX672" fmla="*/ 991172 w 7144893"/>
              <a:gd name="connsiteY672" fmla="*/ 95 h 2469641"/>
              <a:gd name="connsiteX673" fmla="*/ 991172 w 7144893"/>
              <a:gd name="connsiteY673" fmla="*/ 9620 h 2469641"/>
              <a:gd name="connsiteX674" fmla="*/ 962597 w 7144893"/>
              <a:gd name="connsiteY674" fmla="*/ 10001 h 2469641"/>
              <a:gd name="connsiteX675" fmla="*/ 1048322 w 7144893"/>
              <a:gd name="connsiteY675" fmla="*/ 9620 h 2469641"/>
              <a:gd name="connsiteX676" fmla="*/ 1019842 w 7144893"/>
              <a:gd name="connsiteY676" fmla="*/ 9525 h 2469641"/>
              <a:gd name="connsiteX677" fmla="*/ 1019842 w 7144893"/>
              <a:gd name="connsiteY677" fmla="*/ 0 h 2469641"/>
              <a:gd name="connsiteX678" fmla="*/ 1020604 w 7144893"/>
              <a:gd name="connsiteY678" fmla="*/ 0 h 2469641"/>
              <a:gd name="connsiteX679" fmla="*/ 1048322 w 7144893"/>
              <a:gd name="connsiteY679" fmla="*/ 0 h 2469641"/>
              <a:gd name="connsiteX680" fmla="*/ 1048322 w 7144893"/>
              <a:gd name="connsiteY680" fmla="*/ 9525 h 246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Lst>
            <a:rect l="l" t="t" r="r" b="b"/>
            <a:pathLst>
              <a:path w="7144893" h="2469641">
                <a:moveTo>
                  <a:pt x="7144893" y="2469642"/>
                </a:moveTo>
                <a:lnTo>
                  <a:pt x="7134987" y="2469642"/>
                </a:lnTo>
                <a:cubicBezTo>
                  <a:pt x="7134987" y="2469642"/>
                  <a:pt x="7134987" y="2460117"/>
                  <a:pt x="7134987" y="2460117"/>
                </a:cubicBezTo>
                <a:lnTo>
                  <a:pt x="7144893" y="2460117"/>
                </a:lnTo>
                <a:cubicBezTo>
                  <a:pt x="7144893" y="2460117"/>
                  <a:pt x="7144893" y="2469642"/>
                  <a:pt x="7144893" y="2469642"/>
                </a:cubicBezTo>
                <a:close/>
                <a:moveTo>
                  <a:pt x="7106317" y="2469356"/>
                </a:moveTo>
                <a:cubicBezTo>
                  <a:pt x="7096792" y="2469261"/>
                  <a:pt x="7087267" y="2468976"/>
                  <a:pt x="7077647" y="2468785"/>
                </a:cubicBezTo>
                <a:lnTo>
                  <a:pt x="7077932" y="2459260"/>
                </a:lnTo>
                <a:cubicBezTo>
                  <a:pt x="7087457" y="2459546"/>
                  <a:pt x="7096982" y="2459736"/>
                  <a:pt x="7106507" y="2459831"/>
                </a:cubicBezTo>
                <a:lnTo>
                  <a:pt x="7106317" y="2469356"/>
                </a:lnTo>
                <a:close/>
                <a:moveTo>
                  <a:pt x="7049072" y="2467928"/>
                </a:moveTo>
                <a:cubicBezTo>
                  <a:pt x="7039547" y="2467547"/>
                  <a:pt x="7030022" y="2467166"/>
                  <a:pt x="7020497" y="2466689"/>
                </a:cubicBezTo>
                <a:lnTo>
                  <a:pt x="7020973" y="2457164"/>
                </a:lnTo>
                <a:cubicBezTo>
                  <a:pt x="7030498" y="2457641"/>
                  <a:pt x="7040023" y="2458022"/>
                  <a:pt x="7049453" y="2458307"/>
                </a:cubicBezTo>
                <a:lnTo>
                  <a:pt x="7049072" y="2467832"/>
                </a:lnTo>
                <a:close/>
                <a:moveTo>
                  <a:pt x="6991826" y="2465165"/>
                </a:moveTo>
                <a:cubicBezTo>
                  <a:pt x="6982301" y="2464594"/>
                  <a:pt x="6972776" y="2464022"/>
                  <a:pt x="6963251" y="2463356"/>
                </a:cubicBezTo>
                <a:lnTo>
                  <a:pt x="6963918" y="2453831"/>
                </a:lnTo>
                <a:cubicBezTo>
                  <a:pt x="6973443" y="2454497"/>
                  <a:pt x="6982873" y="2455069"/>
                  <a:pt x="6992398" y="2455640"/>
                </a:cubicBezTo>
                <a:lnTo>
                  <a:pt x="6991826" y="2465165"/>
                </a:lnTo>
                <a:close/>
                <a:moveTo>
                  <a:pt x="6934772" y="2461355"/>
                </a:moveTo>
                <a:cubicBezTo>
                  <a:pt x="6925247" y="2460593"/>
                  <a:pt x="6915817" y="2459831"/>
                  <a:pt x="6906292" y="2458974"/>
                </a:cubicBezTo>
                <a:lnTo>
                  <a:pt x="6907149" y="2449449"/>
                </a:lnTo>
                <a:cubicBezTo>
                  <a:pt x="6916674" y="2450306"/>
                  <a:pt x="6926104" y="2451068"/>
                  <a:pt x="6935629" y="2451830"/>
                </a:cubicBezTo>
                <a:lnTo>
                  <a:pt x="6934867" y="2461355"/>
                </a:lnTo>
                <a:close/>
                <a:moveTo>
                  <a:pt x="6877717" y="2456402"/>
                </a:moveTo>
                <a:cubicBezTo>
                  <a:pt x="6868287" y="2455450"/>
                  <a:pt x="6858762" y="2454497"/>
                  <a:pt x="6849237" y="2453450"/>
                </a:cubicBezTo>
                <a:lnTo>
                  <a:pt x="6850285" y="2444020"/>
                </a:lnTo>
                <a:cubicBezTo>
                  <a:pt x="6859810" y="2445068"/>
                  <a:pt x="6869240" y="2446020"/>
                  <a:pt x="6878669" y="2446877"/>
                </a:cubicBezTo>
                <a:lnTo>
                  <a:pt x="6877717" y="2456402"/>
                </a:lnTo>
                <a:close/>
                <a:moveTo>
                  <a:pt x="6820853" y="2450306"/>
                </a:moveTo>
                <a:cubicBezTo>
                  <a:pt x="6811423" y="2449163"/>
                  <a:pt x="6801898" y="2448020"/>
                  <a:pt x="6792468" y="2446877"/>
                </a:cubicBezTo>
                <a:lnTo>
                  <a:pt x="6793611" y="2437447"/>
                </a:lnTo>
                <a:cubicBezTo>
                  <a:pt x="6803041" y="2438591"/>
                  <a:pt x="6812471" y="2439829"/>
                  <a:pt x="6821901" y="2440877"/>
                </a:cubicBezTo>
                <a:lnTo>
                  <a:pt x="6820757" y="2450306"/>
                </a:lnTo>
                <a:close/>
                <a:moveTo>
                  <a:pt x="6764084" y="2443163"/>
                </a:moveTo>
                <a:cubicBezTo>
                  <a:pt x="6754654" y="2441924"/>
                  <a:pt x="6745224" y="2440591"/>
                  <a:pt x="6735699" y="2439257"/>
                </a:cubicBezTo>
                <a:lnTo>
                  <a:pt x="6737033" y="2429828"/>
                </a:lnTo>
                <a:cubicBezTo>
                  <a:pt x="6746462" y="2431161"/>
                  <a:pt x="6755892" y="2432495"/>
                  <a:pt x="6765322" y="2433733"/>
                </a:cubicBezTo>
                <a:lnTo>
                  <a:pt x="6764084" y="2443163"/>
                </a:lnTo>
                <a:close/>
                <a:moveTo>
                  <a:pt x="6707410" y="2435066"/>
                </a:moveTo>
                <a:cubicBezTo>
                  <a:pt x="6697980" y="2433638"/>
                  <a:pt x="6688551" y="2432114"/>
                  <a:pt x="6679121" y="2430590"/>
                </a:cubicBezTo>
                <a:lnTo>
                  <a:pt x="6680645" y="2421160"/>
                </a:lnTo>
                <a:cubicBezTo>
                  <a:pt x="6690075" y="2422684"/>
                  <a:pt x="6699504" y="2424113"/>
                  <a:pt x="6708838" y="2425541"/>
                </a:cubicBezTo>
                <a:lnTo>
                  <a:pt x="6707410" y="2434971"/>
                </a:lnTo>
                <a:close/>
                <a:moveTo>
                  <a:pt x="6650927" y="2425922"/>
                </a:moveTo>
                <a:cubicBezTo>
                  <a:pt x="6641497" y="2424303"/>
                  <a:pt x="6632162" y="2422684"/>
                  <a:pt x="6622733" y="2421065"/>
                </a:cubicBezTo>
                <a:lnTo>
                  <a:pt x="6624447" y="2411730"/>
                </a:lnTo>
                <a:cubicBezTo>
                  <a:pt x="6633782" y="2413445"/>
                  <a:pt x="6643212" y="2415064"/>
                  <a:pt x="6652546" y="2416588"/>
                </a:cubicBezTo>
                <a:lnTo>
                  <a:pt x="6650927" y="2426018"/>
                </a:lnTo>
                <a:close/>
                <a:moveTo>
                  <a:pt x="6594538" y="2415921"/>
                </a:moveTo>
                <a:cubicBezTo>
                  <a:pt x="6585204" y="2414207"/>
                  <a:pt x="6575775" y="2412397"/>
                  <a:pt x="6566440" y="2410587"/>
                </a:cubicBezTo>
                <a:lnTo>
                  <a:pt x="6568250" y="2401253"/>
                </a:lnTo>
                <a:cubicBezTo>
                  <a:pt x="6577584" y="2403062"/>
                  <a:pt x="6586919" y="2404872"/>
                  <a:pt x="6596253" y="2406587"/>
                </a:cubicBezTo>
                <a:lnTo>
                  <a:pt x="6594538" y="2415921"/>
                </a:lnTo>
                <a:close/>
                <a:moveTo>
                  <a:pt x="6538437" y="2404967"/>
                </a:moveTo>
                <a:cubicBezTo>
                  <a:pt x="6529102" y="2403062"/>
                  <a:pt x="6519767" y="2401157"/>
                  <a:pt x="6510433" y="2399157"/>
                </a:cubicBezTo>
                <a:lnTo>
                  <a:pt x="6512433" y="2389822"/>
                </a:lnTo>
                <a:cubicBezTo>
                  <a:pt x="6521768" y="2391823"/>
                  <a:pt x="6531102" y="2393728"/>
                  <a:pt x="6540342" y="2395633"/>
                </a:cubicBezTo>
                <a:lnTo>
                  <a:pt x="6538437" y="2404967"/>
                </a:lnTo>
                <a:close/>
                <a:moveTo>
                  <a:pt x="6482430" y="2393156"/>
                </a:moveTo>
                <a:cubicBezTo>
                  <a:pt x="6473095" y="2391156"/>
                  <a:pt x="6463856" y="2389061"/>
                  <a:pt x="6454521" y="2386965"/>
                </a:cubicBezTo>
                <a:lnTo>
                  <a:pt x="6456617" y="2377726"/>
                </a:lnTo>
                <a:cubicBezTo>
                  <a:pt x="6465951" y="2379821"/>
                  <a:pt x="6475191" y="2381917"/>
                  <a:pt x="6484429" y="2383917"/>
                </a:cubicBezTo>
                <a:lnTo>
                  <a:pt x="6482430" y="2393252"/>
                </a:lnTo>
                <a:close/>
                <a:moveTo>
                  <a:pt x="6426613" y="2380488"/>
                </a:moveTo>
                <a:cubicBezTo>
                  <a:pt x="6417374" y="2378297"/>
                  <a:pt x="6408039" y="2376107"/>
                  <a:pt x="6398800" y="2373916"/>
                </a:cubicBezTo>
                <a:lnTo>
                  <a:pt x="6400991" y="2364677"/>
                </a:lnTo>
                <a:cubicBezTo>
                  <a:pt x="6410230" y="2366963"/>
                  <a:pt x="6419470" y="2369153"/>
                  <a:pt x="6428804" y="2371249"/>
                </a:cubicBezTo>
                <a:lnTo>
                  <a:pt x="6426613" y="2380488"/>
                </a:lnTo>
                <a:close/>
                <a:moveTo>
                  <a:pt x="6370987" y="2367058"/>
                </a:moveTo>
                <a:cubicBezTo>
                  <a:pt x="6361748" y="2364772"/>
                  <a:pt x="6352508" y="2362391"/>
                  <a:pt x="6343270" y="2360009"/>
                </a:cubicBezTo>
                <a:lnTo>
                  <a:pt x="6345651" y="2350770"/>
                </a:lnTo>
                <a:cubicBezTo>
                  <a:pt x="6354890" y="2353151"/>
                  <a:pt x="6364129" y="2355437"/>
                  <a:pt x="6373273" y="2357723"/>
                </a:cubicBezTo>
                <a:lnTo>
                  <a:pt x="6370987" y="2366963"/>
                </a:lnTo>
                <a:close/>
                <a:moveTo>
                  <a:pt x="6315551" y="2352866"/>
                </a:moveTo>
                <a:cubicBezTo>
                  <a:pt x="6306312" y="2350484"/>
                  <a:pt x="6297168" y="2348008"/>
                  <a:pt x="6287929" y="2345436"/>
                </a:cubicBezTo>
                <a:lnTo>
                  <a:pt x="6290405" y="2336292"/>
                </a:lnTo>
                <a:cubicBezTo>
                  <a:pt x="6299645" y="2338769"/>
                  <a:pt x="6308788" y="2341245"/>
                  <a:pt x="6317933" y="2343626"/>
                </a:cubicBezTo>
                <a:lnTo>
                  <a:pt x="6315456" y="2352866"/>
                </a:lnTo>
                <a:close/>
                <a:moveTo>
                  <a:pt x="6260402" y="2337911"/>
                </a:moveTo>
                <a:cubicBezTo>
                  <a:pt x="6251258" y="2335340"/>
                  <a:pt x="6242019" y="2332768"/>
                  <a:pt x="6232875" y="2330196"/>
                </a:cubicBezTo>
                <a:lnTo>
                  <a:pt x="6235446" y="2321052"/>
                </a:lnTo>
                <a:cubicBezTo>
                  <a:pt x="6244590" y="2323624"/>
                  <a:pt x="6253734" y="2326196"/>
                  <a:pt x="6262878" y="2328767"/>
                </a:cubicBezTo>
                <a:lnTo>
                  <a:pt x="6260307" y="2337911"/>
                </a:lnTo>
                <a:close/>
                <a:moveTo>
                  <a:pt x="6205347" y="2322290"/>
                </a:moveTo>
                <a:cubicBezTo>
                  <a:pt x="6196203" y="2319623"/>
                  <a:pt x="6187059" y="2316956"/>
                  <a:pt x="6177915" y="2314194"/>
                </a:cubicBezTo>
                <a:lnTo>
                  <a:pt x="6180678" y="2305050"/>
                </a:lnTo>
                <a:cubicBezTo>
                  <a:pt x="6189821" y="2307812"/>
                  <a:pt x="6198966" y="2310479"/>
                  <a:pt x="6208014" y="2313146"/>
                </a:cubicBezTo>
                <a:lnTo>
                  <a:pt x="6205347" y="2322290"/>
                </a:lnTo>
                <a:close/>
                <a:moveTo>
                  <a:pt x="6150483" y="2305907"/>
                </a:moveTo>
                <a:cubicBezTo>
                  <a:pt x="6141435" y="2303145"/>
                  <a:pt x="6132291" y="2300383"/>
                  <a:pt x="6123146" y="2297526"/>
                </a:cubicBezTo>
                <a:lnTo>
                  <a:pt x="6126004" y="2288381"/>
                </a:lnTo>
                <a:cubicBezTo>
                  <a:pt x="6135148" y="2291239"/>
                  <a:pt x="6144197" y="2294001"/>
                  <a:pt x="6153246" y="2296763"/>
                </a:cubicBezTo>
                <a:lnTo>
                  <a:pt x="6150483" y="2305907"/>
                </a:lnTo>
                <a:close/>
                <a:moveTo>
                  <a:pt x="6095905" y="2288953"/>
                </a:moveTo>
                <a:cubicBezTo>
                  <a:pt x="6086856" y="2286095"/>
                  <a:pt x="6077712" y="2283143"/>
                  <a:pt x="6068664" y="2280190"/>
                </a:cubicBezTo>
                <a:lnTo>
                  <a:pt x="6071616" y="2271141"/>
                </a:lnTo>
                <a:cubicBezTo>
                  <a:pt x="6080665" y="2274094"/>
                  <a:pt x="6089713" y="2276951"/>
                  <a:pt x="6098762" y="2279904"/>
                </a:cubicBezTo>
                <a:lnTo>
                  <a:pt x="6095905" y="2288953"/>
                </a:lnTo>
                <a:close/>
                <a:moveTo>
                  <a:pt x="6041517" y="2271332"/>
                </a:moveTo>
                <a:cubicBezTo>
                  <a:pt x="6032469" y="2268379"/>
                  <a:pt x="6023420" y="2265331"/>
                  <a:pt x="6014371" y="2262283"/>
                </a:cubicBezTo>
                <a:lnTo>
                  <a:pt x="6017419" y="2253234"/>
                </a:lnTo>
                <a:cubicBezTo>
                  <a:pt x="6026468" y="2256282"/>
                  <a:pt x="6035517" y="2259235"/>
                  <a:pt x="6044470" y="2262283"/>
                </a:cubicBezTo>
                <a:lnTo>
                  <a:pt x="6041517" y="2271332"/>
                </a:lnTo>
                <a:close/>
                <a:moveTo>
                  <a:pt x="5987225" y="2253139"/>
                </a:moveTo>
                <a:cubicBezTo>
                  <a:pt x="5978176" y="2250091"/>
                  <a:pt x="5969223" y="2246947"/>
                  <a:pt x="5960174" y="2243804"/>
                </a:cubicBezTo>
                <a:lnTo>
                  <a:pt x="5963317" y="2234756"/>
                </a:lnTo>
                <a:cubicBezTo>
                  <a:pt x="5972366" y="2237899"/>
                  <a:pt x="5981320" y="2241042"/>
                  <a:pt x="5990273" y="2244090"/>
                </a:cubicBezTo>
                <a:lnTo>
                  <a:pt x="5987225" y="2253139"/>
                </a:lnTo>
                <a:close/>
                <a:moveTo>
                  <a:pt x="5933218" y="2234279"/>
                </a:moveTo>
                <a:cubicBezTo>
                  <a:pt x="5924264" y="2231041"/>
                  <a:pt x="5915311" y="2227897"/>
                  <a:pt x="5906262" y="2224659"/>
                </a:cubicBezTo>
                <a:lnTo>
                  <a:pt x="5909501" y="2215706"/>
                </a:lnTo>
                <a:cubicBezTo>
                  <a:pt x="5918454" y="2218944"/>
                  <a:pt x="5927408" y="2222087"/>
                  <a:pt x="5936361" y="2225326"/>
                </a:cubicBezTo>
                <a:lnTo>
                  <a:pt x="5933218" y="2234279"/>
                </a:lnTo>
                <a:close/>
                <a:moveTo>
                  <a:pt x="5879402" y="2214944"/>
                </a:moveTo>
                <a:cubicBezTo>
                  <a:pt x="5870448" y="2211705"/>
                  <a:pt x="5861495" y="2208371"/>
                  <a:pt x="5852541" y="2205038"/>
                </a:cubicBezTo>
                <a:lnTo>
                  <a:pt x="5855875" y="2196084"/>
                </a:lnTo>
                <a:cubicBezTo>
                  <a:pt x="5864828" y="2199418"/>
                  <a:pt x="5873782" y="2202656"/>
                  <a:pt x="5882640" y="2205990"/>
                </a:cubicBezTo>
                <a:lnTo>
                  <a:pt x="5879402" y="2214944"/>
                </a:lnTo>
                <a:close/>
                <a:moveTo>
                  <a:pt x="5825776" y="2195036"/>
                </a:moveTo>
                <a:cubicBezTo>
                  <a:pt x="5816823" y="2191703"/>
                  <a:pt x="5807964" y="2188274"/>
                  <a:pt x="5799011" y="2184940"/>
                </a:cubicBezTo>
                <a:lnTo>
                  <a:pt x="5802440" y="2176082"/>
                </a:lnTo>
                <a:cubicBezTo>
                  <a:pt x="5811298" y="2179511"/>
                  <a:pt x="5820251" y="2182844"/>
                  <a:pt x="5829110" y="2186178"/>
                </a:cubicBezTo>
                <a:lnTo>
                  <a:pt x="5825776" y="2195132"/>
                </a:lnTo>
                <a:close/>
                <a:moveTo>
                  <a:pt x="5772341" y="2174653"/>
                </a:moveTo>
                <a:cubicBezTo>
                  <a:pt x="5763482" y="2171224"/>
                  <a:pt x="5754624" y="2167795"/>
                  <a:pt x="5745671" y="2164271"/>
                </a:cubicBezTo>
                <a:lnTo>
                  <a:pt x="5749195" y="2155412"/>
                </a:lnTo>
                <a:cubicBezTo>
                  <a:pt x="5758053" y="2158937"/>
                  <a:pt x="5766912" y="2162366"/>
                  <a:pt x="5775770" y="2165795"/>
                </a:cubicBezTo>
                <a:lnTo>
                  <a:pt x="5772341" y="2174653"/>
                </a:lnTo>
                <a:close/>
                <a:moveTo>
                  <a:pt x="5719096" y="2153698"/>
                </a:moveTo>
                <a:cubicBezTo>
                  <a:pt x="5710238" y="2150174"/>
                  <a:pt x="5701380" y="2146649"/>
                  <a:pt x="5692521" y="2143030"/>
                </a:cubicBezTo>
                <a:lnTo>
                  <a:pt x="5696141" y="2134172"/>
                </a:lnTo>
                <a:cubicBezTo>
                  <a:pt x="5704999" y="2137791"/>
                  <a:pt x="5713857" y="2141315"/>
                  <a:pt x="5722620" y="2144840"/>
                </a:cubicBezTo>
                <a:lnTo>
                  <a:pt x="5719096" y="2153698"/>
                </a:lnTo>
                <a:close/>
                <a:moveTo>
                  <a:pt x="5666042" y="2132362"/>
                </a:moveTo>
                <a:cubicBezTo>
                  <a:pt x="5657279" y="2128742"/>
                  <a:pt x="5648421" y="2125123"/>
                  <a:pt x="5639562" y="2121503"/>
                </a:cubicBezTo>
                <a:lnTo>
                  <a:pt x="5643182" y="2112740"/>
                </a:lnTo>
                <a:cubicBezTo>
                  <a:pt x="5651945" y="2116360"/>
                  <a:pt x="5660803" y="2119979"/>
                  <a:pt x="5669566" y="2123599"/>
                </a:cubicBezTo>
                <a:lnTo>
                  <a:pt x="5665946" y="2132457"/>
                </a:lnTo>
                <a:close/>
                <a:moveTo>
                  <a:pt x="5613178" y="2110454"/>
                </a:moveTo>
                <a:cubicBezTo>
                  <a:pt x="5604415" y="2106740"/>
                  <a:pt x="5595652" y="2103120"/>
                  <a:pt x="5586794" y="2099405"/>
                </a:cubicBezTo>
                <a:lnTo>
                  <a:pt x="5590508" y="2090642"/>
                </a:lnTo>
                <a:cubicBezTo>
                  <a:pt x="5599271" y="2094357"/>
                  <a:pt x="5608035" y="2098072"/>
                  <a:pt x="5616798" y="2101691"/>
                </a:cubicBezTo>
                <a:lnTo>
                  <a:pt x="5613083" y="2110454"/>
                </a:lnTo>
                <a:close/>
                <a:moveTo>
                  <a:pt x="5560600" y="2088166"/>
                </a:moveTo>
                <a:cubicBezTo>
                  <a:pt x="5551837" y="2084451"/>
                  <a:pt x="5543074" y="2080641"/>
                  <a:pt x="5534311" y="2076831"/>
                </a:cubicBezTo>
                <a:lnTo>
                  <a:pt x="5538121" y="2068068"/>
                </a:lnTo>
                <a:cubicBezTo>
                  <a:pt x="5546884" y="2071878"/>
                  <a:pt x="5555647" y="2075593"/>
                  <a:pt x="5564315" y="2079403"/>
                </a:cubicBezTo>
                <a:lnTo>
                  <a:pt x="5560600" y="2088166"/>
                </a:lnTo>
                <a:close/>
                <a:moveTo>
                  <a:pt x="5508117" y="2065496"/>
                </a:moveTo>
                <a:cubicBezTo>
                  <a:pt x="5499354" y="2061686"/>
                  <a:pt x="5490687" y="2057876"/>
                  <a:pt x="5481923" y="2053971"/>
                </a:cubicBezTo>
                <a:lnTo>
                  <a:pt x="5485733" y="2045303"/>
                </a:lnTo>
                <a:cubicBezTo>
                  <a:pt x="5494496" y="2049209"/>
                  <a:pt x="5503164" y="2053019"/>
                  <a:pt x="5511832" y="2056829"/>
                </a:cubicBezTo>
                <a:lnTo>
                  <a:pt x="5508022" y="2065592"/>
                </a:lnTo>
                <a:close/>
                <a:moveTo>
                  <a:pt x="5455825" y="2042351"/>
                </a:moveTo>
                <a:lnTo>
                  <a:pt x="5429726" y="2030635"/>
                </a:lnTo>
                <a:lnTo>
                  <a:pt x="5433632" y="2021967"/>
                </a:lnTo>
                <a:lnTo>
                  <a:pt x="5459730" y="2033683"/>
                </a:lnTo>
                <a:lnTo>
                  <a:pt x="5455825" y="2042351"/>
                </a:lnTo>
                <a:close/>
                <a:moveTo>
                  <a:pt x="5403628" y="2018824"/>
                </a:moveTo>
                <a:cubicBezTo>
                  <a:pt x="5394961" y="2014919"/>
                  <a:pt x="5386292" y="2010918"/>
                  <a:pt x="5377625" y="2006918"/>
                </a:cubicBezTo>
                <a:lnTo>
                  <a:pt x="5381625" y="1998250"/>
                </a:lnTo>
                <a:cubicBezTo>
                  <a:pt x="5390293" y="2002250"/>
                  <a:pt x="5398961" y="2006155"/>
                  <a:pt x="5407628" y="2010156"/>
                </a:cubicBezTo>
                <a:lnTo>
                  <a:pt x="5403723" y="2018824"/>
                </a:lnTo>
                <a:close/>
                <a:moveTo>
                  <a:pt x="5351717" y="1994916"/>
                </a:moveTo>
                <a:lnTo>
                  <a:pt x="5325809" y="1982819"/>
                </a:lnTo>
                <a:lnTo>
                  <a:pt x="5329809" y="1974152"/>
                </a:lnTo>
                <a:lnTo>
                  <a:pt x="5355717" y="1986248"/>
                </a:lnTo>
                <a:lnTo>
                  <a:pt x="5351717" y="1994916"/>
                </a:lnTo>
                <a:close/>
                <a:moveTo>
                  <a:pt x="5299996" y="1970627"/>
                </a:moveTo>
                <a:cubicBezTo>
                  <a:pt x="5291423" y="1966532"/>
                  <a:pt x="5282756" y="1962436"/>
                  <a:pt x="5274183" y="1958340"/>
                </a:cubicBezTo>
                <a:lnTo>
                  <a:pt x="5278279" y="1949768"/>
                </a:lnTo>
                <a:cubicBezTo>
                  <a:pt x="5286851" y="1953863"/>
                  <a:pt x="5295520" y="1957959"/>
                  <a:pt x="5304092" y="1962055"/>
                </a:cubicBezTo>
                <a:lnTo>
                  <a:pt x="5299996" y="1970627"/>
                </a:lnTo>
                <a:close/>
                <a:moveTo>
                  <a:pt x="5248371" y="1946053"/>
                </a:moveTo>
                <a:cubicBezTo>
                  <a:pt x="5239798" y="1941957"/>
                  <a:pt x="5231226" y="1937766"/>
                  <a:pt x="5222653" y="1933575"/>
                </a:cubicBezTo>
                <a:lnTo>
                  <a:pt x="5226844" y="1925003"/>
                </a:lnTo>
                <a:cubicBezTo>
                  <a:pt x="5235417" y="1929194"/>
                  <a:pt x="5243989" y="1933289"/>
                  <a:pt x="5252562" y="1937480"/>
                </a:cubicBezTo>
                <a:lnTo>
                  <a:pt x="5248466" y="1946053"/>
                </a:lnTo>
                <a:close/>
                <a:moveTo>
                  <a:pt x="5196840" y="1921097"/>
                </a:moveTo>
                <a:cubicBezTo>
                  <a:pt x="5188268" y="1916906"/>
                  <a:pt x="5179791" y="1912715"/>
                  <a:pt x="5171218" y="1908524"/>
                </a:cubicBezTo>
                <a:lnTo>
                  <a:pt x="5175409" y="1899952"/>
                </a:lnTo>
                <a:cubicBezTo>
                  <a:pt x="5183982" y="1904143"/>
                  <a:pt x="5192459" y="1908334"/>
                  <a:pt x="5201031" y="1912525"/>
                </a:cubicBezTo>
                <a:lnTo>
                  <a:pt x="5196840" y="1921097"/>
                </a:lnTo>
                <a:close/>
                <a:moveTo>
                  <a:pt x="5145596" y="1895761"/>
                </a:moveTo>
                <a:lnTo>
                  <a:pt x="5119973" y="1882997"/>
                </a:lnTo>
                <a:lnTo>
                  <a:pt x="5124260" y="1874520"/>
                </a:lnTo>
                <a:lnTo>
                  <a:pt x="5149787" y="1887284"/>
                </a:lnTo>
                <a:lnTo>
                  <a:pt x="5145501" y="1895761"/>
                </a:lnTo>
                <a:close/>
                <a:moveTo>
                  <a:pt x="5094446" y="1870138"/>
                </a:moveTo>
                <a:lnTo>
                  <a:pt x="5068919" y="1857185"/>
                </a:lnTo>
                <a:lnTo>
                  <a:pt x="5073206" y="1848707"/>
                </a:lnTo>
                <a:lnTo>
                  <a:pt x="5098637" y="1861661"/>
                </a:lnTo>
                <a:lnTo>
                  <a:pt x="5094351" y="1870138"/>
                </a:lnTo>
                <a:close/>
                <a:moveTo>
                  <a:pt x="5043583" y="1844230"/>
                </a:moveTo>
                <a:lnTo>
                  <a:pt x="5018151" y="1831181"/>
                </a:lnTo>
                <a:lnTo>
                  <a:pt x="5022533" y="1822704"/>
                </a:lnTo>
                <a:lnTo>
                  <a:pt x="5047964" y="1835753"/>
                </a:lnTo>
                <a:lnTo>
                  <a:pt x="5043583" y="1844230"/>
                </a:lnTo>
                <a:close/>
                <a:moveTo>
                  <a:pt x="4992719" y="1817942"/>
                </a:moveTo>
                <a:cubicBezTo>
                  <a:pt x="4984242" y="1813560"/>
                  <a:pt x="4975861" y="1809179"/>
                  <a:pt x="4967383" y="1804702"/>
                </a:cubicBezTo>
                <a:lnTo>
                  <a:pt x="4971764" y="1796225"/>
                </a:lnTo>
                <a:cubicBezTo>
                  <a:pt x="4980242" y="1800606"/>
                  <a:pt x="4988624" y="1805083"/>
                  <a:pt x="4997101" y="1809464"/>
                </a:cubicBezTo>
                <a:lnTo>
                  <a:pt x="4992719" y="1817942"/>
                </a:lnTo>
                <a:close/>
                <a:moveTo>
                  <a:pt x="4942046" y="1791462"/>
                </a:moveTo>
                <a:cubicBezTo>
                  <a:pt x="4933664" y="1787080"/>
                  <a:pt x="4925187" y="1782604"/>
                  <a:pt x="4916805" y="1778127"/>
                </a:cubicBezTo>
                <a:lnTo>
                  <a:pt x="4921282" y="1769745"/>
                </a:lnTo>
                <a:cubicBezTo>
                  <a:pt x="4929664" y="1774222"/>
                  <a:pt x="4938141" y="1778699"/>
                  <a:pt x="4946523" y="1783080"/>
                </a:cubicBezTo>
                <a:lnTo>
                  <a:pt x="4942142" y="1791462"/>
                </a:lnTo>
                <a:close/>
                <a:moveTo>
                  <a:pt x="4891564" y="1764602"/>
                </a:moveTo>
                <a:lnTo>
                  <a:pt x="4866323" y="1751076"/>
                </a:lnTo>
                <a:lnTo>
                  <a:pt x="4870800" y="1742694"/>
                </a:lnTo>
                <a:lnTo>
                  <a:pt x="4895946" y="1756124"/>
                </a:lnTo>
                <a:lnTo>
                  <a:pt x="4891469" y="1764506"/>
                </a:lnTo>
                <a:close/>
                <a:moveTo>
                  <a:pt x="4841177" y="1737551"/>
                </a:moveTo>
                <a:lnTo>
                  <a:pt x="4816031" y="1723930"/>
                </a:lnTo>
                <a:lnTo>
                  <a:pt x="4820603" y="1715548"/>
                </a:lnTo>
                <a:lnTo>
                  <a:pt x="4845749" y="1729169"/>
                </a:lnTo>
                <a:lnTo>
                  <a:pt x="4841177" y="1737551"/>
                </a:lnTo>
                <a:close/>
                <a:moveTo>
                  <a:pt x="4790980" y="1710309"/>
                </a:moveTo>
                <a:lnTo>
                  <a:pt x="4765929" y="1696498"/>
                </a:lnTo>
                <a:lnTo>
                  <a:pt x="4770501" y="1688116"/>
                </a:lnTo>
                <a:lnTo>
                  <a:pt x="4795552" y="1701832"/>
                </a:lnTo>
                <a:lnTo>
                  <a:pt x="4790980" y="1710214"/>
                </a:lnTo>
                <a:close/>
                <a:moveTo>
                  <a:pt x="4740878" y="1682687"/>
                </a:moveTo>
                <a:lnTo>
                  <a:pt x="4715923" y="1668780"/>
                </a:lnTo>
                <a:lnTo>
                  <a:pt x="4720590" y="1660493"/>
                </a:lnTo>
                <a:lnTo>
                  <a:pt x="4745546" y="1674400"/>
                </a:lnTo>
                <a:lnTo>
                  <a:pt x="4740974" y="1682782"/>
                </a:lnTo>
                <a:close/>
                <a:moveTo>
                  <a:pt x="4690967" y="1654874"/>
                </a:moveTo>
                <a:lnTo>
                  <a:pt x="4666012" y="1640872"/>
                </a:lnTo>
                <a:lnTo>
                  <a:pt x="4670679" y="1632585"/>
                </a:lnTo>
                <a:lnTo>
                  <a:pt x="4695540" y="1646587"/>
                </a:lnTo>
                <a:lnTo>
                  <a:pt x="4690872" y="1654874"/>
                </a:lnTo>
                <a:close/>
                <a:moveTo>
                  <a:pt x="4641152" y="1626870"/>
                </a:moveTo>
                <a:lnTo>
                  <a:pt x="4616291" y="1612773"/>
                </a:lnTo>
                <a:lnTo>
                  <a:pt x="4620959" y="1604486"/>
                </a:lnTo>
                <a:lnTo>
                  <a:pt x="4645819" y="1618583"/>
                </a:lnTo>
                <a:lnTo>
                  <a:pt x="4641152" y="1626870"/>
                </a:lnTo>
                <a:close/>
                <a:moveTo>
                  <a:pt x="4591431" y="1598581"/>
                </a:moveTo>
                <a:lnTo>
                  <a:pt x="4566666" y="1584389"/>
                </a:lnTo>
                <a:lnTo>
                  <a:pt x="4571429" y="1576102"/>
                </a:lnTo>
                <a:lnTo>
                  <a:pt x="4596194" y="1590294"/>
                </a:lnTo>
                <a:lnTo>
                  <a:pt x="4591431" y="1598581"/>
                </a:lnTo>
                <a:close/>
                <a:moveTo>
                  <a:pt x="4541901" y="1570101"/>
                </a:moveTo>
                <a:lnTo>
                  <a:pt x="4517136" y="1555814"/>
                </a:lnTo>
                <a:lnTo>
                  <a:pt x="4521899" y="1547622"/>
                </a:lnTo>
                <a:lnTo>
                  <a:pt x="4546568" y="1561910"/>
                </a:lnTo>
                <a:lnTo>
                  <a:pt x="4541806" y="1570196"/>
                </a:lnTo>
                <a:close/>
                <a:moveTo>
                  <a:pt x="4492466" y="1541336"/>
                </a:moveTo>
                <a:lnTo>
                  <a:pt x="4467797" y="1526858"/>
                </a:lnTo>
                <a:lnTo>
                  <a:pt x="4472655" y="1518666"/>
                </a:lnTo>
                <a:lnTo>
                  <a:pt x="4497324" y="1533049"/>
                </a:lnTo>
                <a:lnTo>
                  <a:pt x="4492562" y="1541240"/>
                </a:lnTo>
                <a:close/>
                <a:moveTo>
                  <a:pt x="4443127" y="1512380"/>
                </a:moveTo>
                <a:lnTo>
                  <a:pt x="4418552" y="1497806"/>
                </a:lnTo>
                <a:lnTo>
                  <a:pt x="4423410" y="1489615"/>
                </a:lnTo>
                <a:lnTo>
                  <a:pt x="4447985" y="1504093"/>
                </a:lnTo>
                <a:lnTo>
                  <a:pt x="4443127" y="1512284"/>
                </a:lnTo>
                <a:close/>
                <a:moveTo>
                  <a:pt x="4393883" y="1483328"/>
                </a:moveTo>
                <a:lnTo>
                  <a:pt x="4369308" y="1468660"/>
                </a:lnTo>
                <a:lnTo>
                  <a:pt x="4374166" y="1460468"/>
                </a:lnTo>
                <a:lnTo>
                  <a:pt x="4398741" y="1475137"/>
                </a:lnTo>
                <a:lnTo>
                  <a:pt x="4393883" y="1483328"/>
                </a:lnTo>
                <a:close/>
                <a:moveTo>
                  <a:pt x="4344829" y="1453991"/>
                </a:moveTo>
                <a:lnTo>
                  <a:pt x="4320350" y="1439228"/>
                </a:lnTo>
                <a:lnTo>
                  <a:pt x="4325303" y="1431036"/>
                </a:lnTo>
                <a:lnTo>
                  <a:pt x="4349782" y="1445705"/>
                </a:lnTo>
                <a:lnTo>
                  <a:pt x="4344924" y="1453896"/>
                </a:lnTo>
                <a:close/>
                <a:moveTo>
                  <a:pt x="4295871" y="1424464"/>
                </a:moveTo>
                <a:lnTo>
                  <a:pt x="4271391" y="1409605"/>
                </a:lnTo>
                <a:lnTo>
                  <a:pt x="4276344" y="1401509"/>
                </a:lnTo>
                <a:lnTo>
                  <a:pt x="4300728" y="1416272"/>
                </a:lnTo>
                <a:lnTo>
                  <a:pt x="4295775" y="1424464"/>
                </a:lnTo>
                <a:close/>
                <a:moveTo>
                  <a:pt x="4247007" y="1394841"/>
                </a:moveTo>
                <a:lnTo>
                  <a:pt x="4222623" y="1379982"/>
                </a:lnTo>
                <a:lnTo>
                  <a:pt x="4227576" y="1371886"/>
                </a:lnTo>
                <a:lnTo>
                  <a:pt x="4251960" y="1386745"/>
                </a:lnTo>
                <a:lnTo>
                  <a:pt x="4247007" y="1394841"/>
                </a:lnTo>
                <a:close/>
                <a:moveTo>
                  <a:pt x="4198239" y="1364933"/>
                </a:moveTo>
                <a:lnTo>
                  <a:pt x="4173950" y="1349978"/>
                </a:lnTo>
                <a:lnTo>
                  <a:pt x="4178999" y="1341882"/>
                </a:lnTo>
                <a:lnTo>
                  <a:pt x="4203288" y="1356836"/>
                </a:lnTo>
                <a:lnTo>
                  <a:pt x="4198334" y="1364933"/>
                </a:lnTo>
                <a:close/>
                <a:moveTo>
                  <a:pt x="4149566" y="1334929"/>
                </a:moveTo>
                <a:lnTo>
                  <a:pt x="4125278" y="1319879"/>
                </a:lnTo>
                <a:lnTo>
                  <a:pt x="4130326" y="1311783"/>
                </a:lnTo>
                <a:lnTo>
                  <a:pt x="4154615" y="1326833"/>
                </a:lnTo>
                <a:lnTo>
                  <a:pt x="4149566" y="1334929"/>
                </a:lnTo>
                <a:close/>
                <a:moveTo>
                  <a:pt x="4101084" y="1304735"/>
                </a:moveTo>
                <a:lnTo>
                  <a:pt x="4076891" y="1289590"/>
                </a:lnTo>
                <a:lnTo>
                  <a:pt x="4081939" y="1281494"/>
                </a:lnTo>
                <a:lnTo>
                  <a:pt x="4106132" y="1296638"/>
                </a:lnTo>
                <a:lnTo>
                  <a:pt x="4101084" y="1304735"/>
                </a:lnTo>
                <a:close/>
                <a:moveTo>
                  <a:pt x="4052602" y="1274350"/>
                </a:moveTo>
                <a:lnTo>
                  <a:pt x="4028408" y="1259110"/>
                </a:lnTo>
                <a:lnTo>
                  <a:pt x="4033457" y="1251014"/>
                </a:lnTo>
                <a:lnTo>
                  <a:pt x="4057650" y="1266254"/>
                </a:lnTo>
                <a:lnTo>
                  <a:pt x="4052602" y="1274350"/>
                </a:lnTo>
                <a:close/>
                <a:moveTo>
                  <a:pt x="4004310" y="1243870"/>
                </a:moveTo>
                <a:lnTo>
                  <a:pt x="3980117" y="1228535"/>
                </a:lnTo>
                <a:lnTo>
                  <a:pt x="3985260" y="1220534"/>
                </a:lnTo>
                <a:lnTo>
                  <a:pt x="4009358" y="1235869"/>
                </a:lnTo>
                <a:lnTo>
                  <a:pt x="4004215" y="1243870"/>
                </a:lnTo>
                <a:close/>
                <a:moveTo>
                  <a:pt x="3956018" y="1213199"/>
                </a:moveTo>
                <a:lnTo>
                  <a:pt x="3931920" y="1197769"/>
                </a:lnTo>
                <a:lnTo>
                  <a:pt x="3937064" y="1189768"/>
                </a:lnTo>
                <a:lnTo>
                  <a:pt x="3961162" y="1205103"/>
                </a:lnTo>
                <a:lnTo>
                  <a:pt x="3956018" y="1213104"/>
                </a:lnTo>
                <a:close/>
                <a:moveTo>
                  <a:pt x="3907822" y="1182434"/>
                </a:moveTo>
                <a:lnTo>
                  <a:pt x="3883724" y="1167003"/>
                </a:lnTo>
                <a:lnTo>
                  <a:pt x="3888867" y="1159002"/>
                </a:lnTo>
                <a:lnTo>
                  <a:pt x="3912870" y="1174433"/>
                </a:lnTo>
                <a:lnTo>
                  <a:pt x="3907727" y="1182434"/>
                </a:lnTo>
                <a:close/>
                <a:moveTo>
                  <a:pt x="3859816" y="1151477"/>
                </a:moveTo>
                <a:lnTo>
                  <a:pt x="3835813" y="1135952"/>
                </a:lnTo>
                <a:lnTo>
                  <a:pt x="3840956" y="1127951"/>
                </a:lnTo>
                <a:lnTo>
                  <a:pt x="3864959" y="1143476"/>
                </a:lnTo>
                <a:lnTo>
                  <a:pt x="3859816" y="1151477"/>
                </a:lnTo>
                <a:close/>
                <a:moveTo>
                  <a:pt x="3811810" y="1120426"/>
                </a:moveTo>
                <a:lnTo>
                  <a:pt x="3787902" y="1104805"/>
                </a:lnTo>
                <a:lnTo>
                  <a:pt x="3793046" y="1096804"/>
                </a:lnTo>
                <a:lnTo>
                  <a:pt x="3816953" y="1112425"/>
                </a:lnTo>
                <a:lnTo>
                  <a:pt x="3811810" y="1120426"/>
                </a:lnTo>
                <a:close/>
                <a:moveTo>
                  <a:pt x="3763899" y="1089184"/>
                </a:moveTo>
                <a:lnTo>
                  <a:pt x="3739991" y="1073563"/>
                </a:lnTo>
                <a:lnTo>
                  <a:pt x="3745230" y="1065562"/>
                </a:lnTo>
                <a:lnTo>
                  <a:pt x="3769138" y="1081183"/>
                </a:lnTo>
                <a:lnTo>
                  <a:pt x="3763899" y="1089184"/>
                </a:lnTo>
                <a:close/>
                <a:moveTo>
                  <a:pt x="3716084" y="1057847"/>
                </a:moveTo>
                <a:lnTo>
                  <a:pt x="3692176" y="1042130"/>
                </a:lnTo>
                <a:lnTo>
                  <a:pt x="3697415" y="1034224"/>
                </a:lnTo>
                <a:lnTo>
                  <a:pt x="3721227" y="1049941"/>
                </a:lnTo>
                <a:lnTo>
                  <a:pt x="3715988" y="1057942"/>
                </a:lnTo>
                <a:close/>
                <a:moveTo>
                  <a:pt x="3668363" y="1026414"/>
                </a:moveTo>
                <a:lnTo>
                  <a:pt x="3644551" y="1010793"/>
                </a:lnTo>
                <a:lnTo>
                  <a:pt x="3649790" y="1002792"/>
                </a:lnTo>
                <a:lnTo>
                  <a:pt x="3673602" y="1018508"/>
                </a:lnTo>
                <a:lnTo>
                  <a:pt x="3668363" y="1026414"/>
                </a:lnTo>
                <a:close/>
                <a:moveTo>
                  <a:pt x="3620643" y="995077"/>
                </a:moveTo>
                <a:lnTo>
                  <a:pt x="3596735" y="979456"/>
                </a:lnTo>
                <a:lnTo>
                  <a:pt x="3601974" y="971455"/>
                </a:lnTo>
                <a:lnTo>
                  <a:pt x="3625882" y="987076"/>
                </a:lnTo>
                <a:lnTo>
                  <a:pt x="3620643" y="995077"/>
                </a:lnTo>
                <a:close/>
                <a:moveTo>
                  <a:pt x="3572828" y="963835"/>
                </a:moveTo>
                <a:lnTo>
                  <a:pt x="3548920" y="948309"/>
                </a:lnTo>
                <a:lnTo>
                  <a:pt x="3554063" y="940308"/>
                </a:lnTo>
                <a:lnTo>
                  <a:pt x="3578066" y="955929"/>
                </a:lnTo>
                <a:lnTo>
                  <a:pt x="3572828" y="963930"/>
                </a:lnTo>
                <a:close/>
                <a:moveTo>
                  <a:pt x="3524917" y="932783"/>
                </a:moveTo>
                <a:lnTo>
                  <a:pt x="3500914" y="917257"/>
                </a:lnTo>
                <a:lnTo>
                  <a:pt x="3506057" y="909257"/>
                </a:lnTo>
                <a:lnTo>
                  <a:pt x="3530060" y="924782"/>
                </a:lnTo>
                <a:lnTo>
                  <a:pt x="3524917" y="932783"/>
                </a:lnTo>
                <a:close/>
                <a:moveTo>
                  <a:pt x="3476816" y="901827"/>
                </a:moveTo>
                <a:lnTo>
                  <a:pt x="3452813" y="886397"/>
                </a:lnTo>
                <a:lnTo>
                  <a:pt x="3457956" y="878395"/>
                </a:lnTo>
                <a:lnTo>
                  <a:pt x="3482054" y="893826"/>
                </a:lnTo>
                <a:lnTo>
                  <a:pt x="3476911" y="901827"/>
                </a:lnTo>
                <a:close/>
                <a:moveTo>
                  <a:pt x="3428714" y="871061"/>
                </a:moveTo>
                <a:lnTo>
                  <a:pt x="3404616" y="855726"/>
                </a:lnTo>
                <a:lnTo>
                  <a:pt x="3409759" y="847725"/>
                </a:lnTo>
                <a:lnTo>
                  <a:pt x="3433858" y="863060"/>
                </a:lnTo>
                <a:lnTo>
                  <a:pt x="3428714" y="871061"/>
                </a:lnTo>
                <a:close/>
                <a:moveTo>
                  <a:pt x="3380518" y="840486"/>
                </a:moveTo>
                <a:lnTo>
                  <a:pt x="3356324" y="825246"/>
                </a:lnTo>
                <a:lnTo>
                  <a:pt x="3361373" y="817150"/>
                </a:lnTo>
                <a:lnTo>
                  <a:pt x="3385566" y="832390"/>
                </a:lnTo>
                <a:lnTo>
                  <a:pt x="3380518" y="840486"/>
                </a:lnTo>
                <a:close/>
                <a:moveTo>
                  <a:pt x="3332131" y="810006"/>
                </a:moveTo>
                <a:lnTo>
                  <a:pt x="3307938" y="794861"/>
                </a:lnTo>
                <a:lnTo>
                  <a:pt x="3312986" y="786765"/>
                </a:lnTo>
                <a:lnTo>
                  <a:pt x="3337274" y="801910"/>
                </a:lnTo>
                <a:lnTo>
                  <a:pt x="3332226" y="810006"/>
                </a:lnTo>
                <a:close/>
                <a:moveTo>
                  <a:pt x="3283649" y="779812"/>
                </a:moveTo>
                <a:lnTo>
                  <a:pt x="3259360" y="764762"/>
                </a:lnTo>
                <a:lnTo>
                  <a:pt x="3264313" y="756666"/>
                </a:lnTo>
                <a:lnTo>
                  <a:pt x="3288602" y="771715"/>
                </a:lnTo>
                <a:lnTo>
                  <a:pt x="3283553" y="779812"/>
                </a:lnTo>
                <a:close/>
                <a:moveTo>
                  <a:pt x="3234976" y="749903"/>
                </a:moveTo>
                <a:lnTo>
                  <a:pt x="3210592" y="735044"/>
                </a:lnTo>
                <a:lnTo>
                  <a:pt x="3215545" y="726948"/>
                </a:lnTo>
                <a:lnTo>
                  <a:pt x="3239929" y="741902"/>
                </a:lnTo>
                <a:lnTo>
                  <a:pt x="3234976" y="749999"/>
                </a:lnTo>
                <a:close/>
                <a:moveTo>
                  <a:pt x="3186208" y="720185"/>
                </a:moveTo>
                <a:lnTo>
                  <a:pt x="3161729" y="705422"/>
                </a:lnTo>
                <a:lnTo>
                  <a:pt x="3166682" y="697230"/>
                </a:lnTo>
                <a:lnTo>
                  <a:pt x="3191161" y="711994"/>
                </a:lnTo>
                <a:lnTo>
                  <a:pt x="3186208" y="720185"/>
                </a:lnTo>
                <a:close/>
                <a:moveTo>
                  <a:pt x="3137249" y="690658"/>
                </a:moveTo>
                <a:lnTo>
                  <a:pt x="3112770" y="675989"/>
                </a:lnTo>
                <a:lnTo>
                  <a:pt x="3117628" y="667798"/>
                </a:lnTo>
                <a:lnTo>
                  <a:pt x="3142202" y="682466"/>
                </a:lnTo>
                <a:lnTo>
                  <a:pt x="3137345" y="690658"/>
                </a:lnTo>
                <a:close/>
                <a:moveTo>
                  <a:pt x="3088196" y="661511"/>
                </a:moveTo>
                <a:lnTo>
                  <a:pt x="3063621" y="647033"/>
                </a:lnTo>
                <a:lnTo>
                  <a:pt x="3068479" y="638842"/>
                </a:lnTo>
                <a:lnTo>
                  <a:pt x="3093149" y="653320"/>
                </a:lnTo>
                <a:lnTo>
                  <a:pt x="3088291" y="661511"/>
                </a:lnTo>
                <a:close/>
                <a:moveTo>
                  <a:pt x="3038951" y="632651"/>
                </a:moveTo>
                <a:cubicBezTo>
                  <a:pt x="3030665" y="627888"/>
                  <a:pt x="3022473" y="623126"/>
                  <a:pt x="3014282" y="618363"/>
                </a:cubicBezTo>
                <a:lnTo>
                  <a:pt x="3019044" y="610076"/>
                </a:lnTo>
                <a:cubicBezTo>
                  <a:pt x="3027236" y="614839"/>
                  <a:pt x="3035522" y="619601"/>
                  <a:pt x="3043809" y="624364"/>
                </a:cubicBezTo>
                <a:lnTo>
                  <a:pt x="3039047" y="632555"/>
                </a:lnTo>
                <a:close/>
                <a:moveTo>
                  <a:pt x="2989421" y="604076"/>
                </a:moveTo>
                <a:cubicBezTo>
                  <a:pt x="2981134" y="599313"/>
                  <a:pt x="2972848" y="594646"/>
                  <a:pt x="2964656" y="589978"/>
                </a:cubicBezTo>
                <a:lnTo>
                  <a:pt x="2969324" y="581692"/>
                </a:lnTo>
                <a:cubicBezTo>
                  <a:pt x="2977610" y="586359"/>
                  <a:pt x="2985897" y="591122"/>
                  <a:pt x="2994184" y="595884"/>
                </a:cubicBezTo>
                <a:lnTo>
                  <a:pt x="2989421" y="604171"/>
                </a:lnTo>
                <a:close/>
                <a:moveTo>
                  <a:pt x="2939796" y="575882"/>
                </a:moveTo>
                <a:cubicBezTo>
                  <a:pt x="2931509" y="571214"/>
                  <a:pt x="2923223" y="566547"/>
                  <a:pt x="2914841" y="561880"/>
                </a:cubicBezTo>
                <a:lnTo>
                  <a:pt x="2919508" y="553593"/>
                </a:lnTo>
                <a:cubicBezTo>
                  <a:pt x="2927795" y="558260"/>
                  <a:pt x="2936081" y="562928"/>
                  <a:pt x="2944463" y="567595"/>
                </a:cubicBezTo>
                <a:lnTo>
                  <a:pt x="2939796" y="575882"/>
                </a:lnTo>
                <a:close/>
                <a:moveTo>
                  <a:pt x="2889885" y="548069"/>
                </a:moveTo>
                <a:cubicBezTo>
                  <a:pt x="2881503" y="543497"/>
                  <a:pt x="2873216" y="538829"/>
                  <a:pt x="2864834" y="534257"/>
                </a:cubicBezTo>
                <a:lnTo>
                  <a:pt x="2869406" y="525875"/>
                </a:lnTo>
                <a:cubicBezTo>
                  <a:pt x="2877788" y="530447"/>
                  <a:pt x="2886075" y="535019"/>
                  <a:pt x="2894457" y="539686"/>
                </a:cubicBezTo>
                <a:lnTo>
                  <a:pt x="2889885" y="548069"/>
                </a:lnTo>
                <a:close/>
                <a:moveTo>
                  <a:pt x="2839879" y="520636"/>
                </a:moveTo>
                <a:cubicBezTo>
                  <a:pt x="2831497" y="516065"/>
                  <a:pt x="2823115" y="511588"/>
                  <a:pt x="2814733" y="507111"/>
                </a:cubicBezTo>
                <a:lnTo>
                  <a:pt x="2819209" y="498729"/>
                </a:lnTo>
                <a:cubicBezTo>
                  <a:pt x="2827592" y="503206"/>
                  <a:pt x="2835974" y="507778"/>
                  <a:pt x="2844356" y="512350"/>
                </a:cubicBezTo>
                <a:lnTo>
                  <a:pt x="2839784" y="520732"/>
                </a:lnTo>
                <a:close/>
                <a:moveTo>
                  <a:pt x="2789492" y="493586"/>
                </a:moveTo>
                <a:cubicBezTo>
                  <a:pt x="2781109" y="489109"/>
                  <a:pt x="2772632" y="484632"/>
                  <a:pt x="2764250" y="480251"/>
                </a:cubicBezTo>
                <a:lnTo>
                  <a:pt x="2768632" y="471869"/>
                </a:lnTo>
                <a:cubicBezTo>
                  <a:pt x="2777014" y="476250"/>
                  <a:pt x="2785491" y="480727"/>
                  <a:pt x="2793873" y="485203"/>
                </a:cubicBezTo>
                <a:lnTo>
                  <a:pt x="2789396" y="493586"/>
                </a:lnTo>
                <a:close/>
                <a:moveTo>
                  <a:pt x="2739009" y="467011"/>
                </a:moveTo>
                <a:cubicBezTo>
                  <a:pt x="2730532" y="462629"/>
                  <a:pt x="2722055" y="458248"/>
                  <a:pt x="2713673" y="453866"/>
                </a:cubicBezTo>
                <a:lnTo>
                  <a:pt x="2718054" y="445389"/>
                </a:lnTo>
                <a:cubicBezTo>
                  <a:pt x="2726531" y="449771"/>
                  <a:pt x="2735009" y="454152"/>
                  <a:pt x="2743486" y="458534"/>
                </a:cubicBezTo>
                <a:lnTo>
                  <a:pt x="2739104" y="467011"/>
                </a:lnTo>
                <a:close/>
                <a:moveTo>
                  <a:pt x="2688241" y="440912"/>
                </a:moveTo>
                <a:cubicBezTo>
                  <a:pt x="2679764" y="436626"/>
                  <a:pt x="2671191" y="432340"/>
                  <a:pt x="2662714" y="428054"/>
                </a:cubicBezTo>
                <a:lnTo>
                  <a:pt x="2667000" y="419576"/>
                </a:lnTo>
                <a:cubicBezTo>
                  <a:pt x="2675477" y="423863"/>
                  <a:pt x="2684050" y="428149"/>
                  <a:pt x="2692527" y="432435"/>
                </a:cubicBezTo>
                <a:lnTo>
                  <a:pt x="2688241" y="440912"/>
                </a:lnTo>
                <a:close/>
                <a:moveTo>
                  <a:pt x="2637187" y="415385"/>
                </a:moveTo>
                <a:cubicBezTo>
                  <a:pt x="2628614" y="411194"/>
                  <a:pt x="2620137" y="406908"/>
                  <a:pt x="2611565" y="402812"/>
                </a:cubicBezTo>
                <a:lnTo>
                  <a:pt x="2615756" y="394240"/>
                </a:lnTo>
                <a:cubicBezTo>
                  <a:pt x="2624328" y="398431"/>
                  <a:pt x="2632901" y="402622"/>
                  <a:pt x="2641378" y="406908"/>
                </a:cubicBezTo>
                <a:lnTo>
                  <a:pt x="2637187" y="415481"/>
                </a:lnTo>
                <a:close/>
                <a:moveTo>
                  <a:pt x="2585847" y="390239"/>
                </a:moveTo>
                <a:cubicBezTo>
                  <a:pt x="2577275" y="386144"/>
                  <a:pt x="2568702" y="381953"/>
                  <a:pt x="2560130" y="377952"/>
                </a:cubicBezTo>
                <a:lnTo>
                  <a:pt x="2564225" y="369380"/>
                </a:lnTo>
                <a:cubicBezTo>
                  <a:pt x="2572798" y="373475"/>
                  <a:pt x="2581371" y="377571"/>
                  <a:pt x="2590038" y="381762"/>
                </a:cubicBezTo>
                <a:lnTo>
                  <a:pt x="2585942" y="390335"/>
                </a:lnTo>
                <a:close/>
                <a:moveTo>
                  <a:pt x="2534317" y="365760"/>
                </a:moveTo>
                <a:cubicBezTo>
                  <a:pt x="2525649" y="361760"/>
                  <a:pt x="2517077" y="357664"/>
                  <a:pt x="2508409" y="353759"/>
                </a:cubicBezTo>
                <a:lnTo>
                  <a:pt x="2512409" y="345091"/>
                </a:lnTo>
                <a:cubicBezTo>
                  <a:pt x="2521077" y="349091"/>
                  <a:pt x="2529650" y="353092"/>
                  <a:pt x="2538317" y="357188"/>
                </a:cubicBezTo>
                <a:lnTo>
                  <a:pt x="2534317" y="365855"/>
                </a:lnTo>
                <a:close/>
                <a:moveTo>
                  <a:pt x="2482501" y="341852"/>
                </a:moveTo>
                <a:cubicBezTo>
                  <a:pt x="2473833" y="337947"/>
                  <a:pt x="2465165" y="334042"/>
                  <a:pt x="2456498" y="330137"/>
                </a:cubicBezTo>
                <a:lnTo>
                  <a:pt x="2460403" y="321469"/>
                </a:lnTo>
                <a:cubicBezTo>
                  <a:pt x="2469071" y="325374"/>
                  <a:pt x="2477738" y="329279"/>
                  <a:pt x="2486501" y="333185"/>
                </a:cubicBezTo>
                <a:lnTo>
                  <a:pt x="2482596" y="341852"/>
                </a:lnTo>
                <a:close/>
                <a:moveTo>
                  <a:pt x="2430399" y="318516"/>
                </a:moveTo>
                <a:cubicBezTo>
                  <a:pt x="2421636" y="314706"/>
                  <a:pt x="2412968" y="310896"/>
                  <a:pt x="2404205" y="307086"/>
                </a:cubicBezTo>
                <a:lnTo>
                  <a:pt x="2408015" y="298323"/>
                </a:lnTo>
                <a:cubicBezTo>
                  <a:pt x="2416778" y="302133"/>
                  <a:pt x="2425446" y="305943"/>
                  <a:pt x="2434209" y="309753"/>
                </a:cubicBezTo>
                <a:lnTo>
                  <a:pt x="2430399" y="318516"/>
                </a:lnTo>
                <a:close/>
                <a:moveTo>
                  <a:pt x="2378012" y="295942"/>
                </a:moveTo>
                <a:cubicBezTo>
                  <a:pt x="2369249" y="292227"/>
                  <a:pt x="2360486" y="288512"/>
                  <a:pt x="2351723" y="284893"/>
                </a:cubicBezTo>
                <a:lnTo>
                  <a:pt x="2355342" y="276130"/>
                </a:lnTo>
                <a:cubicBezTo>
                  <a:pt x="2364105" y="279749"/>
                  <a:pt x="2372868" y="283464"/>
                  <a:pt x="2381726" y="287274"/>
                </a:cubicBezTo>
                <a:lnTo>
                  <a:pt x="2378012" y="296037"/>
                </a:lnTo>
                <a:close/>
                <a:moveTo>
                  <a:pt x="2325338" y="273939"/>
                </a:moveTo>
                <a:cubicBezTo>
                  <a:pt x="2316480" y="270319"/>
                  <a:pt x="2307717" y="266795"/>
                  <a:pt x="2298859" y="263176"/>
                </a:cubicBezTo>
                <a:lnTo>
                  <a:pt x="2302383" y="254318"/>
                </a:lnTo>
                <a:cubicBezTo>
                  <a:pt x="2311241" y="257842"/>
                  <a:pt x="2320004" y="261461"/>
                  <a:pt x="2328863" y="265081"/>
                </a:cubicBezTo>
                <a:lnTo>
                  <a:pt x="2325243" y="273939"/>
                </a:lnTo>
                <a:close/>
                <a:moveTo>
                  <a:pt x="2272379" y="252603"/>
                </a:moveTo>
                <a:cubicBezTo>
                  <a:pt x="2263521" y="249079"/>
                  <a:pt x="2254663" y="245650"/>
                  <a:pt x="2245805" y="242221"/>
                </a:cubicBezTo>
                <a:lnTo>
                  <a:pt x="2249234" y="233363"/>
                </a:lnTo>
                <a:cubicBezTo>
                  <a:pt x="2258092" y="236792"/>
                  <a:pt x="2267045" y="240221"/>
                  <a:pt x="2275904" y="243745"/>
                </a:cubicBezTo>
                <a:lnTo>
                  <a:pt x="2272379" y="252603"/>
                </a:lnTo>
                <a:close/>
                <a:moveTo>
                  <a:pt x="2219039" y="232124"/>
                </a:moveTo>
                <a:cubicBezTo>
                  <a:pt x="2210181" y="228791"/>
                  <a:pt x="2201228" y="225457"/>
                  <a:pt x="2192274" y="222123"/>
                </a:cubicBezTo>
                <a:lnTo>
                  <a:pt x="2195608" y="213169"/>
                </a:lnTo>
                <a:cubicBezTo>
                  <a:pt x="2204561" y="216503"/>
                  <a:pt x="2213515" y="219837"/>
                  <a:pt x="2222373" y="223171"/>
                </a:cubicBezTo>
                <a:lnTo>
                  <a:pt x="2219039" y="232124"/>
                </a:lnTo>
                <a:close/>
                <a:moveTo>
                  <a:pt x="2165509" y="212312"/>
                </a:moveTo>
                <a:cubicBezTo>
                  <a:pt x="2156555" y="209074"/>
                  <a:pt x="2147602" y="205931"/>
                  <a:pt x="2138648" y="202692"/>
                </a:cubicBezTo>
                <a:lnTo>
                  <a:pt x="2141792" y="193739"/>
                </a:lnTo>
                <a:cubicBezTo>
                  <a:pt x="2150745" y="196882"/>
                  <a:pt x="2159794" y="200120"/>
                  <a:pt x="2168747" y="203359"/>
                </a:cubicBezTo>
                <a:lnTo>
                  <a:pt x="2165509" y="212312"/>
                </a:lnTo>
                <a:close/>
                <a:moveTo>
                  <a:pt x="2111693" y="193358"/>
                </a:moveTo>
                <a:cubicBezTo>
                  <a:pt x="2102644" y="190214"/>
                  <a:pt x="2093690" y="187166"/>
                  <a:pt x="2084642" y="184214"/>
                </a:cubicBezTo>
                <a:lnTo>
                  <a:pt x="2087690" y="175165"/>
                </a:lnTo>
                <a:cubicBezTo>
                  <a:pt x="2096738" y="178213"/>
                  <a:pt x="2105787" y="181261"/>
                  <a:pt x="2114741" y="184404"/>
                </a:cubicBezTo>
                <a:lnTo>
                  <a:pt x="2111597" y="193453"/>
                </a:lnTo>
                <a:close/>
                <a:moveTo>
                  <a:pt x="2057591" y="175260"/>
                </a:moveTo>
                <a:cubicBezTo>
                  <a:pt x="2048542" y="172307"/>
                  <a:pt x="2039588" y="169450"/>
                  <a:pt x="2030540" y="166497"/>
                </a:cubicBezTo>
                <a:lnTo>
                  <a:pt x="2033397" y="157448"/>
                </a:lnTo>
                <a:cubicBezTo>
                  <a:pt x="2042446" y="160306"/>
                  <a:pt x="2051495" y="163259"/>
                  <a:pt x="2060543" y="166211"/>
                </a:cubicBezTo>
                <a:lnTo>
                  <a:pt x="2057591" y="175260"/>
                </a:lnTo>
                <a:close/>
                <a:moveTo>
                  <a:pt x="2003489" y="158020"/>
                </a:moveTo>
                <a:cubicBezTo>
                  <a:pt x="1994440" y="155258"/>
                  <a:pt x="1985391" y="152495"/>
                  <a:pt x="1976247" y="149733"/>
                </a:cubicBezTo>
                <a:lnTo>
                  <a:pt x="1979009" y="140589"/>
                </a:lnTo>
                <a:cubicBezTo>
                  <a:pt x="1988153" y="143351"/>
                  <a:pt x="1997202" y="146114"/>
                  <a:pt x="2006251" y="148876"/>
                </a:cubicBezTo>
                <a:lnTo>
                  <a:pt x="2003393" y="158020"/>
                </a:lnTo>
                <a:close/>
                <a:moveTo>
                  <a:pt x="1949006" y="141637"/>
                </a:moveTo>
                <a:cubicBezTo>
                  <a:pt x="1939861" y="138970"/>
                  <a:pt x="1930813" y="136398"/>
                  <a:pt x="1921669" y="133731"/>
                </a:cubicBezTo>
                <a:lnTo>
                  <a:pt x="1924241" y="124587"/>
                </a:lnTo>
                <a:cubicBezTo>
                  <a:pt x="1933385" y="127159"/>
                  <a:pt x="1942529" y="129826"/>
                  <a:pt x="1951673" y="132493"/>
                </a:cubicBezTo>
                <a:lnTo>
                  <a:pt x="1949006" y="141637"/>
                </a:lnTo>
                <a:close/>
                <a:moveTo>
                  <a:pt x="2191" y="136398"/>
                </a:moveTo>
                <a:lnTo>
                  <a:pt x="0" y="127159"/>
                </a:lnTo>
                <a:cubicBezTo>
                  <a:pt x="9335" y="124968"/>
                  <a:pt x="18574" y="122873"/>
                  <a:pt x="27908" y="120777"/>
                </a:cubicBezTo>
                <a:lnTo>
                  <a:pt x="30004" y="130112"/>
                </a:lnTo>
                <a:cubicBezTo>
                  <a:pt x="20765" y="132207"/>
                  <a:pt x="11430" y="134302"/>
                  <a:pt x="2191" y="136493"/>
                </a:cubicBezTo>
                <a:close/>
                <a:moveTo>
                  <a:pt x="1894142" y="126111"/>
                </a:moveTo>
                <a:cubicBezTo>
                  <a:pt x="1884998" y="123635"/>
                  <a:pt x="1875854" y="121158"/>
                  <a:pt x="1866614" y="118681"/>
                </a:cubicBezTo>
                <a:lnTo>
                  <a:pt x="1869091" y="109442"/>
                </a:lnTo>
                <a:cubicBezTo>
                  <a:pt x="1878330" y="111919"/>
                  <a:pt x="1887474" y="114395"/>
                  <a:pt x="1896713" y="116872"/>
                </a:cubicBezTo>
                <a:lnTo>
                  <a:pt x="1894237" y="126016"/>
                </a:lnTo>
                <a:close/>
                <a:moveTo>
                  <a:pt x="57912" y="123825"/>
                </a:moveTo>
                <a:lnTo>
                  <a:pt x="55816" y="114491"/>
                </a:lnTo>
                <a:cubicBezTo>
                  <a:pt x="65151" y="112395"/>
                  <a:pt x="74486" y="110395"/>
                  <a:pt x="83725" y="108394"/>
                </a:cubicBezTo>
                <a:lnTo>
                  <a:pt x="85725" y="117729"/>
                </a:lnTo>
                <a:cubicBezTo>
                  <a:pt x="76486" y="119729"/>
                  <a:pt x="67151" y="121729"/>
                  <a:pt x="57817" y="123825"/>
                </a:cubicBezTo>
                <a:close/>
                <a:moveTo>
                  <a:pt x="113729" y="111728"/>
                </a:moveTo>
                <a:lnTo>
                  <a:pt x="111728" y="102394"/>
                </a:lnTo>
                <a:cubicBezTo>
                  <a:pt x="121063" y="100394"/>
                  <a:pt x="130397" y="98489"/>
                  <a:pt x="139732" y="96583"/>
                </a:cubicBezTo>
                <a:lnTo>
                  <a:pt x="141637" y="105918"/>
                </a:lnTo>
                <a:cubicBezTo>
                  <a:pt x="132302" y="107823"/>
                  <a:pt x="123063" y="109728"/>
                  <a:pt x="113729" y="111728"/>
                </a:cubicBezTo>
                <a:close/>
                <a:moveTo>
                  <a:pt x="1839087" y="111538"/>
                </a:moveTo>
                <a:cubicBezTo>
                  <a:pt x="1829848" y="109156"/>
                  <a:pt x="1820704" y="106871"/>
                  <a:pt x="1811465" y="104585"/>
                </a:cubicBezTo>
                <a:lnTo>
                  <a:pt x="1813751" y="95345"/>
                </a:lnTo>
                <a:cubicBezTo>
                  <a:pt x="1822990" y="97631"/>
                  <a:pt x="1832229" y="99917"/>
                  <a:pt x="1841468" y="102298"/>
                </a:cubicBezTo>
                <a:lnTo>
                  <a:pt x="1839087" y="111538"/>
                </a:lnTo>
                <a:close/>
                <a:moveTo>
                  <a:pt x="169640" y="100203"/>
                </a:moveTo>
                <a:lnTo>
                  <a:pt x="167735" y="90869"/>
                </a:lnTo>
                <a:cubicBezTo>
                  <a:pt x="177070" y="88964"/>
                  <a:pt x="186499" y="87154"/>
                  <a:pt x="195834" y="85344"/>
                </a:cubicBezTo>
                <a:lnTo>
                  <a:pt x="197644" y="94679"/>
                </a:lnTo>
                <a:cubicBezTo>
                  <a:pt x="188309" y="96488"/>
                  <a:pt x="178975" y="98298"/>
                  <a:pt x="169640" y="100203"/>
                </a:cubicBezTo>
                <a:close/>
                <a:moveTo>
                  <a:pt x="1783747" y="97917"/>
                </a:moveTo>
                <a:cubicBezTo>
                  <a:pt x="1774507" y="95726"/>
                  <a:pt x="1765268" y="93536"/>
                  <a:pt x="1755934" y="91440"/>
                </a:cubicBezTo>
                <a:lnTo>
                  <a:pt x="1758029" y="82201"/>
                </a:lnTo>
                <a:cubicBezTo>
                  <a:pt x="1767364" y="84296"/>
                  <a:pt x="1776603" y="86487"/>
                  <a:pt x="1785938" y="88678"/>
                </a:cubicBezTo>
                <a:lnTo>
                  <a:pt x="1783747" y="97917"/>
                </a:lnTo>
                <a:close/>
                <a:moveTo>
                  <a:pt x="225647" y="89344"/>
                </a:moveTo>
                <a:lnTo>
                  <a:pt x="223837" y="80010"/>
                </a:lnTo>
                <a:cubicBezTo>
                  <a:pt x="233267" y="78200"/>
                  <a:pt x="242602" y="76486"/>
                  <a:pt x="251936" y="74771"/>
                </a:cubicBezTo>
                <a:lnTo>
                  <a:pt x="253651" y="84106"/>
                </a:lnTo>
                <a:cubicBezTo>
                  <a:pt x="244316" y="85820"/>
                  <a:pt x="234982" y="87535"/>
                  <a:pt x="225552" y="89344"/>
                </a:cubicBezTo>
                <a:close/>
                <a:moveTo>
                  <a:pt x="1728121" y="85154"/>
                </a:moveTo>
                <a:cubicBezTo>
                  <a:pt x="1718786" y="83153"/>
                  <a:pt x="1709547" y="81153"/>
                  <a:pt x="1700213" y="79153"/>
                </a:cubicBezTo>
                <a:lnTo>
                  <a:pt x="1702213" y="69818"/>
                </a:lnTo>
                <a:cubicBezTo>
                  <a:pt x="1711547" y="71819"/>
                  <a:pt x="1720882" y="73819"/>
                  <a:pt x="1730216" y="75819"/>
                </a:cubicBezTo>
                <a:lnTo>
                  <a:pt x="1728216" y="85154"/>
                </a:lnTo>
                <a:close/>
                <a:moveTo>
                  <a:pt x="281845" y="78962"/>
                </a:moveTo>
                <a:lnTo>
                  <a:pt x="280130" y="69628"/>
                </a:lnTo>
                <a:cubicBezTo>
                  <a:pt x="289560" y="67913"/>
                  <a:pt x="298895" y="66294"/>
                  <a:pt x="308324" y="64675"/>
                </a:cubicBezTo>
                <a:lnTo>
                  <a:pt x="309943" y="74104"/>
                </a:lnTo>
                <a:cubicBezTo>
                  <a:pt x="300609" y="75724"/>
                  <a:pt x="291179" y="77343"/>
                  <a:pt x="281845" y="79058"/>
                </a:cubicBezTo>
                <a:close/>
                <a:moveTo>
                  <a:pt x="1672209" y="73438"/>
                </a:moveTo>
                <a:cubicBezTo>
                  <a:pt x="1662875" y="71533"/>
                  <a:pt x="1653540" y="69723"/>
                  <a:pt x="1644206" y="67913"/>
                </a:cubicBezTo>
                <a:lnTo>
                  <a:pt x="1646015" y="58579"/>
                </a:lnTo>
                <a:cubicBezTo>
                  <a:pt x="1655445" y="60389"/>
                  <a:pt x="1664780" y="62198"/>
                  <a:pt x="1674114" y="64103"/>
                </a:cubicBezTo>
                <a:lnTo>
                  <a:pt x="1672209" y="73438"/>
                </a:lnTo>
                <a:close/>
                <a:moveTo>
                  <a:pt x="338138" y="69247"/>
                </a:moveTo>
                <a:lnTo>
                  <a:pt x="336614" y="59817"/>
                </a:lnTo>
                <a:cubicBezTo>
                  <a:pt x="346043" y="58198"/>
                  <a:pt x="355473" y="56674"/>
                  <a:pt x="364808" y="55150"/>
                </a:cubicBezTo>
                <a:lnTo>
                  <a:pt x="366332" y="64579"/>
                </a:lnTo>
                <a:cubicBezTo>
                  <a:pt x="356997" y="66104"/>
                  <a:pt x="347567" y="67627"/>
                  <a:pt x="338138" y="69152"/>
                </a:cubicBezTo>
                <a:close/>
                <a:moveTo>
                  <a:pt x="1616107" y="62675"/>
                </a:moveTo>
                <a:cubicBezTo>
                  <a:pt x="1606772" y="60960"/>
                  <a:pt x="1597343" y="59246"/>
                  <a:pt x="1587913" y="57626"/>
                </a:cubicBezTo>
                <a:lnTo>
                  <a:pt x="1589532" y="48196"/>
                </a:lnTo>
                <a:cubicBezTo>
                  <a:pt x="1598962" y="49816"/>
                  <a:pt x="1608392" y="51530"/>
                  <a:pt x="1617726" y="53245"/>
                </a:cubicBezTo>
                <a:lnTo>
                  <a:pt x="1616011" y="62579"/>
                </a:lnTo>
                <a:close/>
                <a:moveTo>
                  <a:pt x="394430" y="60198"/>
                </a:moveTo>
                <a:lnTo>
                  <a:pt x="393002" y="50768"/>
                </a:lnTo>
                <a:cubicBezTo>
                  <a:pt x="402431" y="49340"/>
                  <a:pt x="411861" y="47911"/>
                  <a:pt x="421291" y="46482"/>
                </a:cubicBezTo>
                <a:lnTo>
                  <a:pt x="422719" y="55912"/>
                </a:lnTo>
                <a:cubicBezTo>
                  <a:pt x="413385" y="57341"/>
                  <a:pt x="403955" y="58769"/>
                  <a:pt x="394526" y="60198"/>
                </a:cubicBezTo>
                <a:close/>
                <a:moveTo>
                  <a:pt x="1559719" y="52864"/>
                </a:moveTo>
                <a:cubicBezTo>
                  <a:pt x="1550289" y="51340"/>
                  <a:pt x="1540859" y="49816"/>
                  <a:pt x="1531430" y="48387"/>
                </a:cubicBezTo>
                <a:lnTo>
                  <a:pt x="1532858" y="38957"/>
                </a:lnTo>
                <a:cubicBezTo>
                  <a:pt x="1542288" y="40386"/>
                  <a:pt x="1551813" y="41910"/>
                  <a:pt x="1561243" y="43529"/>
                </a:cubicBezTo>
                <a:lnTo>
                  <a:pt x="1559719" y="52959"/>
                </a:lnTo>
                <a:close/>
                <a:moveTo>
                  <a:pt x="450914" y="51816"/>
                </a:moveTo>
                <a:lnTo>
                  <a:pt x="449580" y="42386"/>
                </a:lnTo>
                <a:cubicBezTo>
                  <a:pt x="459010" y="41053"/>
                  <a:pt x="468440" y="39719"/>
                  <a:pt x="477869" y="38386"/>
                </a:cubicBezTo>
                <a:lnTo>
                  <a:pt x="479203" y="47816"/>
                </a:lnTo>
                <a:cubicBezTo>
                  <a:pt x="469773" y="49054"/>
                  <a:pt x="460343" y="50387"/>
                  <a:pt x="450914" y="51721"/>
                </a:cubicBezTo>
                <a:close/>
                <a:moveTo>
                  <a:pt x="1503140" y="44101"/>
                </a:moveTo>
                <a:cubicBezTo>
                  <a:pt x="1493711" y="42767"/>
                  <a:pt x="1484376" y="41434"/>
                  <a:pt x="1474946" y="40100"/>
                </a:cubicBezTo>
                <a:lnTo>
                  <a:pt x="1476280" y="30671"/>
                </a:lnTo>
                <a:cubicBezTo>
                  <a:pt x="1485710" y="32004"/>
                  <a:pt x="1495139" y="33338"/>
                  <a:pt x="1504569" y="34671"/>
                </a:cubicBezTo>
                <a:lnTo>
                  <a:pt x="1503236" y="44101"/>
                </a:lnTo>
                <a:close/>
                <a:moveTo>
                  <a:pt x="507492" y="44006"/>
                </a:moveTo>
                <a:lnTo>
                  <a:pt x="506254" y="34576"/>
                </a:lnTo>
                <a:cubicBezTo>
                  <a:pt x="515779" y="33338"/>
                  <a:pt x="525209" y="32099"/>
                  <a:pt x="534638" y="30956"/>
                </a:cubicBezTo>
                <a:lnTo>
                  <a:pt x="535781" y="40386"/>
                </a:lnTo>
                <a:cubicBezTo>
                  <a:pt x="526352" y="41529"/>
                  <a:pt x="516922" y="42767"/>
                  <a:pt x="507492" y="44006"/>
                </a:cubicBezTo>
                <a:close/>
                <a:moveTo>
                  <a:pt x="564166" y="37052"/>
                </a:moveTo>
                <a:lnTo>
                  <a:pt x="563023" y="27623"/>
                </a:lnTo>
                <a:cubicBezTo>
                  <a:pt x="572548" y="26479"/>
                  <a:pt x="581978" y="25432"/>
                  <a:pt x="591407" y="24384"/>
                </a:cubicBezTo>
                <a:lnTo>
                  <a:pt x="592455" y="33814"/>
                </a:lnTo>
                <a:cubicBezTo>
                  <a:pt x="583025" y="34862"/>
                  <a:pt x="573596" y="35909"/>
                  <a:pt x="564071" y="37052"/>
                </a:cubicBezTo>
                <a:close/>
                <a:moveTo>
                  <a:pt x="1446657" y="36290"/>
                </a:moveTo>
                <a:cubicBezTo>
                  <a:pt x="1437227" y="35052"/>
                  <a:pt x="1427798" y="33909"/>
                  <a:pt x="1418368" y="32766"/>
                </a:cubicBezTo>
                <a:lnTo>
                  <a:pt x="1419511" y="23336"/>
                </a:lnTo>
                <a:cubicBezTo>
                  <a:pt x="1429036" y="24479"/>
                  <a:pt x="1438466" y="25622"/>
                  <a:pt x="1447895" y="26860"/>
                </a:cubicBezTo>
                <a:lnTo>
                  <a:pt x="1446657" y="36290"/>
                </a:lnTo>
                <a:close/>
                <a:moveTo>
                  <a:pt x="620935" y="30766"/>
                </a:moveTo>
                <a:lnTo>
                  <a:pt x="619982" y="21336"/>
                </a:lnTo>
                <a:cubicBezTo>
                  <a:pt x="629507" y="20383"/>
                  <a:pt x="639032" y="19431"/>
                  <a:pt x="648462" y="18479"/>
                </a:cubicBezTo>
                <a:lnTo>
                  <a:pt x="649415" y="28004"/>
                </a:lnTo>
                <a:cubicBezTo>
                  <a:pt x="639985" y="28956"/>
                  <a:pt x="630460" y="29908"/>
                  <a:pt x="621030" y="30861"/>
                </a:cubicBezTo>
                <a:close/>
                <a:moveTo>
                  <a:pt x="1389983" y="29527"/>
                </a:moveTo>
                <a:cubicBezTo>
                  <a:pt x="1380554" y="28480"/>
                  <a:pt x="1371124" y="27432"/>
                  <a:pt x="1361599" y="26479"/>
                </a:cubicBezTo>
                <a:lnTo>
                  <a:pt x="1362551" y="16954"/>
                </a:lnTo>
                <a:cubicBezTo>
                  <a:pt x="1372076" y="17907"/>
                  <a:pt x="1381506" y="18955"/>
                  <a:pt x="1391031" y="20002"/>
                </a:cubicBezTo>
                <a:lnTo>
                  <a:pt x="1389983" y="29432"/>
                </a:lnTo>
                <a:close/>
                <a:moveTo>
                  <a:pt x="677704" y="25241"/>
                </a:moveTo>
                <a:lnTo>
                  <a:pt x="676847" y="15716"/>
                </a:lnTo>
                <a:cubicBezTo>
                  <a:pt x="686372" y="14859"/>
                  <a:pt x="695897" y="14002"/>
                  <a:pt x="705326" y="13240"/>
                </a:cubicBezTo>
                <a:lnTo>
                  <a:pt x="706088" y="22765"/>
                </a:lnTo>
                <a:cubicBezTo>
                  <a:pt x="696658" y="23527"/>
                  <a:pt x="687133" y="24384"/>
                  <a:pt x="677704" y="25241"/>
                </a:cubicBezTo>
                <a:close/>
                <a:moveTo>
                  <a:pt x="1333214" y="23813"/>
                </a:moveTo>
                <a:cubicBezTo>
                  <a:pt x="1323785" y="22955"/>
                  <a:pt x="1314260" y="22098"/>
                  <a:pt x="1304830" y="21336"/>
                </a:cubicBezTo>
                <a:lnTo>
                  <a:pt x="1305592" y="11811"/>
                </a:lnTo>
                <a:cubicBezTo>
                  <a:pt x="1315117" y="12573"/>
                  <a:pt x="1324642" y="13430"/>
                  <a:pt x="1334072" y="14288"/>
                </a:cubicBezTo>
                <a:lnTo>
                  <a:pt x="1333214" y="23813"/>
                </a:lnTo>
                <a:close/>
                <a:moveTo>
                  <a:pt x="734568" y="20574"/>
                </a:moveTo>
                <a:lnTo>
                  <a:pt x="733806" y="11049"/>
                </a:lnTo>
                <a:cubicBezTo>
                  <a:pt x="743331" y="10287"/>
                  <a:pt x="752856" y="9620"/>
                  <a:pt x="762381" y="8954"/>
                </a:cubicBezTo>
                <a:lnTo>
                  <a:pt x="763048" y="18479"/>
                </a:lnTo>
                <a:cubicBezTo>
                  <a:pt x="753618" y="19145"/>
                  <a:pt x="744093" y="19812"/>
                  <a:pt x="734568" y="20574"/>
                </a:cubicBezTo>
                <a:close/>
                <a:moveTo>
                  <a:pt x="1276350" y="19050"/>
                </a:moveTo>
                <a:cubicBezTo>
                  <a:pt x="1266920" y="18288"/>
                  <a:pt x="1257395" y="17621"/>
                  <a:pt x="1247870" y="17050"/>
                </a:cubicBezTo>
                <a:lnTo>
                  <a:pt x="1248537" y="7525"/>
                </a:lnTo>
                <a:cubicBezTo>
                  <a:pt x="1258062" y="8192"/>
                  <a:pt x="1267587" y="8858"/>
                  <a:pt x="1277112" y="9525"/>
                </a:cubicBezTo>
                <a:lnTo>
                  <a:pt x="1276350" y="19050"/>
                </a:lnTo>
                <a:close/>
                <a:moveTo>
                  <a:pt x="791528" y="16669"/>
                </a:moveTo>
                <a:lnTo>
                  <a:pt x="790956" y="7144"/>
                </a:lnTo>
                <a:cubicBezTo>
                  <a:pt x="800481" y="6572"/>
                  <a:pt x="810006" y="6001"/>
                  <a:pt x="819531" y="5525"/>
                </a:cubicBezTo>
                <a:lnTo>
                  <a:pt x="820007" y="15050"/>
                </a:lnTo>
                <a:cubicBezTo>
                  <a:pt x="810578" y="15526"/>
                  <a:pt x="801053" y="16097"/>
                  <a:pt x="791528" y="16669"/>
                </a:cubicBezTo>
                <a:close/>
                <a:moveTo>
                  <a:pt x="1219391" y="15240"/>
                </a:moveTo>
                <a:cubicBezTo>
                  <a:pt x="1209961" y="14669"/>
                  <a:pt x="1200436" y="14192"/>
                  <a:pt x="1190911" y="13716"/>
                </a:cubicBezTo>
                <a:lnTo>
                  <a:pt x="1191387" y="4191"/>
                </a:lnTo>
                <a:cubicBezTo>
                  <a:pt x="1200912" y="4667"/>
                  <a:pt x="1210437" y="5144"/>
                  <a:pt x="1219962" y="5715"/>
                </a:cubicBezTo>
                <a:lnTo>
                  <a:pt x="1219391" y="15240"/>
                </a:lnTo>
                <a:close/>
                <a:moveTo>
                  <a:pt x="848487" y="13525"/>
                </a:moveTo>
                <a:lnTo>
                  <a:pt x="848011" y="4000"/>
                </a:lnTo>
                <a:cubicBezTo>
                  <a:pt x="857536" y="3524"/>
                  <a:pt x="867061" y="3143"/>
                  <a:pt x="876586" y="2762"/>
                </a:cubicBezTo>
                <a:lnTo>
                  <a:pt x="876967" y="12287"/>
                </a:lnTo>
                <a:cubicBezTo>
                  <a:pt x="867442" y="12668"/>
                  <a:pt x="858012" y="13049"/>
                  <a:pt x="848487" y="13525"/>
                </a:cubicBezTo>
                <a:close/>
                <a:moveTo>
                  <a:pt x="1162431" y="12383"/>
                </a:moveTo>
                <a:cubicBezTo>
                  <a:pt x="1152906" y="12002"/>
                  <a:pt x="1143476" y="11621"/>
                  <a:pt x="1133951" y="11335"/>
                </a:cubicBezTo>
                <a:lnTo>
                  <a:pt x="1134237" y="1810"/>
                </a:lnTo>
                <a:cubicBezTo>
                  <a:pt x="1143762" y="2096"/>
                  <a:pt x="1153287" y="2477"/>
                  <a:pt x="1162812" y="2858"/>
                </a:cubicBezTo>
                <a:lnTo>
                  <a:pt x="1162431" y="12383"/>
                </a:lnTo>
                <a:close/>
                <a:moveTo>
                  <a:pt x="905542" y="11335"/>
                </a:moveTo>
                <a:lnTo>
                  <a:pt x="905256" y="1810"/>
                </a:lnTo>
                <a:cubicBezTo>
                  <a:pt x="914781" y="1524"/>
                  <a:pt x="924306" y="1238"/>
                  <a:pt x="933831" y="1048"/>
                </a:cubicBezTo>
                <a:lnTo>
                  <a:pt x="934022" y="10573"/>
                </a:lnTo>
                <a:cubicBezTo>
                  <a:pt x="924497" y="10763"/>
                  <a:pt x="915067" y="11049"/>
                  <a:pt x="905542" y="11335"/>
                </a:cubicBezTo>
                <a:close/>
                <a:moveTo>
                  <a:pt x="1105376" y="10573"/>
                </a:moveTo>
                <a:cubicBezTo>
                  <a:pt x="1095851" y="10382"/>
                  <a:pt x="1086422" y="10192"/>
                  <a:pt x="1076897" y="10001"/>
                </a:cubicBezTo>
                <a:lnTo>
                  <a:pt x="1077087" y="476"/>
                </a:lnTo>
                <a:cubicBezTo>
                  <a:pt x="1086612" y="667"/>
                  <a:pt x="1096137" y="857"/>
                  <a:pt x="1105662" y="1048"/>
                </a:cubicBezTo>
                <a:lnTo>
                  <a:pt x="1105472" y="10573"/>
                </a:lnTo>
                <a:close/>
                <a:moveTo>
                  <a:pt x="962692" y="10001"/>
                </a:moveTo>
                <a:lnTo>
                  <a:pt x="962501" y="476"/>
                </a:lnTo>
                <a:cubicBezTo>
                  <a:pt x="972122" y="286"/>
                  <a:pt x="981647" y="191"/>
                  <a:pt x="991172" y="95"/>
                </a:cubicBezTo>
                <a:lnTo>
                  <a:pt x="991172" y="9620"/>
                </a:lnTo>
                <a:cubicBezTo>
                  <a:pt x="981742" y="9620"/>
                  <a:pt x="972217" y="9811"/>
                  <a:pt x="962597" y="10001"/>
                </a:cubicBezTo>
                <a:close/>
                <a:moveTo>
                  <a:pt x="1048322" y="9620"/>
                </a:moveTo>
                <a:cubicBezTo>
                  <a:pt x="1038892" y="9620"/>
                  <a:pt x="1029367" y="9525"/>
                  <a:pt x="1019842" y="9525"/>
                </a:cubicBezTo>
                <a:lnTo>
                  <a:pt x="1019842" y="0"/>
                </a:lnTo>
                <a:cubicBezTo>
                  <a:pt x="1019842" y="0"/>
                  <a:pt x="1020604" y="0"/>
                  <a:pt x="1020604" y="0"/>
                </a:cubicBezTo>
                <a:cubicBezTo>
                  <a:pt x="1029367" y="0"/>
                  <a:pt x="1038892" y="0"/>
                  <a:pt x="1048322" y="0"/>
                </a:cubicBezTo>
                <a:lnTo>
                  <a:pt x="1048322" y="9525"/>
                </a:lnTo>
                <a:close/>
              </a:path>
            </a:pathLst>
          </a:custGeom>
          <a:solidFill>
            <a:schemeClr val="accent2">
              <a:alpha val="25000"/>
            </a:schemeClr>
          </a:solidFill>
          <a:ln w="0"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81128FEE-C82B-25AA-0CF1-AEB4CA14443C}"/>
              </a:ext>
            </a:extLst>
          </p:cNvPr>
          <p:cNvSpPr/>
          <p:nvPr userDrawn="1"/>
        </p:nvSpPr>
        <p:spPr>
          <a:xfrm>
            <a:off x="188023" y="1354359"/>
            <a:ext cx="12003976" cy="5096566"/>
          </a:xfrm>
          <a:custGeom>
            <a:avLst/>
            <a:gdLst>
              <a:gd name="connsiteX0" fmla="*/ 1174528 w 7121556"/>
              <a:gd name="connsiteY0" fmla="*/ 3250883 h 3250882"/>
              <a:gd name="connsiteX1" fmla="*/ 1155097 w 7121556"/>
              <a:gd name="connsiteY1" fmla="*/ 3250406 h 3250882"/>
              <a:gd name="connsiteX2" fmla="*/ 1155573 w 7121556"/>
              <a:gd name="connsiteY2" fmla="*/ 3240881 h 3250882"/>
              <a:gd name="connsiteX3" fmla="*/ 1183767 w 7121556"/>
              <a:gd name="connsiteY3" fmla="*/ 3241167 h 3250882"/>
              <a:gd name="connsiteX4" fmla="*/ 1184053 w 7121556"/>
              <a:gd name="connsiteY4" fmla="*/ 3250692 h 3250882"/>
              <a:gd name="connsiteX5" fmla="*/ 1174528 w 7121556"/>
              <a:gd name="connsiteY5" fmla="*/ 3250787 h 3250882"/>
              <a:gd name="connsiteX6" fmla="*/ 1212723 w 7121556"/>
              <a:gd name="connsiteY6" fmla="*/ 3248882 h 3250882"/>
              <a:gd name="connsiteX7" fmla="*/ 1211675 w 7121556"/>
              <a:gd name="connsiteY7" fmla="*/ 3239453 h 3250882"/>
              <a:gd name="connsiteX8" fmla="*/ 1239298 w 7121556"/>
              <a:gd name="connsiteY8" fmla="*/ 3235357 h 3250882"/>
              <a:gd name="connsiteX9" fmla="*/ 1241108 w 7121556"/>
              <a:gd name="connsiteY9" fmla="*/ 3244691 h 3250882"/>
              <a:gd name="connsiteX10" fmla="*/ 1212723 w 7121556"/>
              <a:gd name="connsiteY10" fmla="*/ 3248978 h 3250882"/>
              <a:gd name="connsiteX11" fmla="*/ 1126427 w 7121556"/>
              <a:gd name="connsiteY11" fmla="*/ 3248025 h 3250882"/>
              <a:gd name="connsiteX12" fmla="*/ 1097947 w 7121556"/>
              <a:gd name="connsiteY12" fmla="*/ 3243549 h 3250882"/>
              <a:gd name="connsiteX13" fmla="*/ 1099757 w 7121556"/>
              <a:gd name="connsiteY13" fmla="*/ 3234214 h 3250882"/>
              <a:gd name="connsiteX14" fmla="*/ 1127570 w 7121556"/>
              <a:gd name="connsiteY14" fmla="*/ 3238595 h 3250882"/>
              <a:gd name="connsiteX15" fmla="*/ 1126427 w 7121556"/>
              <a:gd name="connsiteY15" fmla="*/ 3248025 h 3250882"/>
              <a:gd name="connsiteX16" fmla="*/ 1269206 w 7121556"/>
              <a:gd name="connsiteY16" fmla="*/ 3238024 h 3250882"/>
              <a:gd name="connsiteX17" fmla="*/ 1266635 w 7121556"/>
              <a:gd name="connsiteY17" fmla="*/ 3228880 h 3250882"/>
              <a:gd name="connsiteX18" fmla="*/ 1293305 w 7121556"/>
              <a:gd name="connsiteY18" fmla="*/ 3220307 h 3250882"/>
              <a:gd name="connsiteX19" fmla="*/ 1296543 w 7121556"/>
              <a:gd name="connsiteY19" fmla="*/ 3229261 h 3250882"/>
              <a:gd name="connsiteX20" fmla="*/ 1269111 w 7121556"/>
              <a:gd name="connsiteY20" fmla="*/ 3238119 h 3250882"/>
              <a:gd name="connsiteX21" fmla="*/ 1069848 w 7121556"/>
              <a:gd name="connsiteY21" fmla="*/ 3237071 h 3250882"/>
              <a:gd name="connsiteX22" fmla="*/ 1042321 w 7121556"/>
              <a:gd name="connsiteY22" fmla="*/ 3228594 h 3250882"/>
              <a:gd name="connsiteX23" fmla="*/ 1045464 w 7121556"/>
              <a:gd name="connsiteY23" fmla="*/ 3219545 h 3250882"/>
              <a:gd name="connsiteX24" fmla="*/ 1072420 w 7121556"/>
              <a:gd name="connsiteY24" fmla="*/ 3227832 h 3250882"/>
              <a:gd name="connsiteX25" fmla="*/ 1069943 w 7121556"/>
              <a:gd name="connsiteY25" fmla="*/ 3236976 h 3250882"/>
              <a:gd name="connsiteX26" fmla="*/ 1015460 w 7121556"/>
              <a:gd name="connsiteY26" fmla="*/ 3218402 h 3250882"/>
              <a:gd name="connsiteX27" fmla="*/ 989267 w 7121556"/>
              <a:gd name="connsiteY27" fmla="*/ 3206401 h 3250882"/>
              <a:gd name="connsiteX28" fmla="*/ 993458 w 7121556"/>
              <a:gd name="connsiteY28" fmla="*/ 3197828 h 3250882"/>
              <a:gd name="connsiteX29" fmla="*/ 1019175 w 7121556"/>
              <a:gd name="connsiteY29" fmla="*/ 3209639 h 3250882"/>
              <a:gd name="connsiteX30" fmla="*/ 1015460 w 7121556"/>
              <a:gd name="connsiteY30" fmla="*/ 3218402 h 3250882"/>
              <a:gd name="connsiteX31" fmla="*/ 1323213 w 7121556"/>
              <a:gd name="connsiteY31" fmla="*/ 3218307 h 3250882"/>
              <a:gd name="connsiteX32" fmla="*/ 1319308 w 7121556"/>
              <a:gd name="connsiteY32" fmla="*/ 3209639 h 3250882"/>
              <a:gd name="connsiteX33" fmla="*/ 1344454 w 7121556"/>
              <a:gd name="connsiteY33" fmla="*/ 3197066 h 3250882"/>
              <a:gd name="connsiteX34" fmla="*/ 1349026 w 7121556"/>
              <a:gd name="connsiteY34" fmla="*/ 3205449 h 3250882"/>
              <a:gd name="connsiteX35" fmla="*/ 1323213 w 7121556"/>
              <a:gd name="connsiteY35" fmla="*/ 3218307 h 3250882"/>
              <a:gd name="connsiteX36" fmla="*/ 963835 w 7121556"/>
              <a:gd name="connsiteY36" fmla="*/ 3192875 h 3250882"/>
              <a:gd name="connsiteX37" fmla="*/ 939260 w 7121556"/>
              <a:gd name="connsiteY37" fmla="*/ 3177921 h 3250882"/>
              <a:gd name="connsiteX38" fmla="*/ 944404 w 7121556"/>
              <a:gd name="connsiteY38" fmla="*/ 3169920 h 3250882"/>
              <a:gd name="connsiteX39" fmla="*/ 968597 w 7121556"/>
              <a:gd name="connsiteY39" fmla="*/ 3184589 h 3250882"/>
              <a:gd name="connsiteX40" fmla="*/ 963835 w 7121556"/>
              <a:gd name="connsiteY40" fmla="*/ 3192875 h 3250882"/>
              <a:gd name="connsiteX41" fmla="*/ 1373791 w 7121556"/>
              <a:gd name="connsiteY41" fmla="*/ 3190780 h 3250882"/>
              <a:gd name="connsiteX42" fmla="*/ 1368647 w 7121556"/>
              <a:gd name="connsiteY42" fmla="*/ 3182684 h 3250882"/>
              <a:gd name="connsiteX43" fmla="*/ 1391984 w 7121556"/>
              <a:gd name="connsiteY43" fmla="*/ 3166872 h 3250882"/>
              <a:gd name="connsiteX44" fmla="*/ 1397603 w 7121556"/>
              <a:gd name="connsiteY44" fmla="*/ 3174587 h 3250882"/>
              <a:gd name="connsiteX45" fmla="*/ 1373791 w 7121556"/>
              <a:gd name="connsiteY45" fmla="*/ 3190780 h 3250882"/>
              <a:gd name="connsiteX46" fmla="*/ 915448 w 7121556"/>
              <a:gd name="connsiteY46" fmla="*/ 3161729 h 3250882"/>
              <a:gd name="connsiteX47" fmla="*/ 892493 w 7121556"/>
              <a:gd name="connsiteY47" fmla="*/ 3144393 h 3250882"/>
              <a:gd name="connsiteX48" fmla="*/ 898398 w 7121556"/>
              <a:gd name="connsiteY48" fmla="*/ 3136868 h 3250882"/>
              <a:gd name="connsiteX49" fmla="*/ 921068 w 7121556"/>
              <a:gd name="connsiteY49" fmla="*/ 3153918 h 3250882"/>
              <a:gd name="connsiteX50" fmla="*/ 915543 w 7121556"/>
              <a:gd name="connsiteY50" fmla="*/ 3161633 h 3250882"/>
              <a:gd name="connsiteX51" fmla="*/ 1420559 w 7121556"/>
              <a:gd name="connsiteY51" fmla="*/ 3157157 h 3250882"/>
              <a:gd name="connsiteX52" fmla="*/ 1414558 w 7121556"/>
              <a:gd name="connsiteY52" fmla="*/ 3149727 h 3250882"/>
              <a:gd name="connsiteX53" fmla="*/ 1436084 w 7121556"/>
              <a:gd name="connsiteY53" fmla="*/ 3131344 h 3250882"/>
              <a:gd name="connsiteX54" fmla="*/ 1442466 w 7121556"/>
              <a:gd name="connsiteY54" fmla="*/ 3138487 h 3250882"/>
              <a:gd name="connsiteX55" fmla="*/ 1420559 w 7121556"/>
              <a:gd name="connsiteY55" fmla="*/ 3157157 h 3250882"/>
              <a:gd name="connsiteX56" fmla="*/ 870299 w 7121556"/>
              <a:gd name="connsiteY56" fmla="*/ 3126200 h 3250882"/>
              <a:gd name="connsiteX57" fmla="*/ 848868 w 7121556"/>
              <a:gd name="connsiteY57" fmla="*/ 3107150 h 3250882"/>
              <a:gd name="connsiteX58" fmla="*/ 855345 w 7121556"/>
              <a:gd name="connsiteY58" fmla="*/ 3100197 h 3250882"/>
              <a:gd name="connsiteX59" fmla="*/ 876586 w 7121556"/>
              <a:gd name="connsiteY59" fmla="*/ 3119057 h 3250882"/>
              <a:gd name="connsiteX60" fmla="*/ 870395 w 7121556"/>
              <a:gd name="connsiteY60" fmla="*/ 3126295 h 3250882"/>
              <a:gd name="connsiteX61" fmla="*/ 1463421 w 7121556"/>
              <a:gd name="connsiteY61" fmla="*/ 3118771 h 3250882"/>
              <a:gd name="connsiteX62" fmla="*/ 1456754 w 7121556"/>
              <a:gd name="connsiteY62" fmla="*/ 3112008 h 3250882"/>
              <a:gd name="connsiteX63" fmla="*/ 1476566 w 7121556"/>
              <a:gd name="connsiteY63" fmla="*/ 3091720 h 3250882"/>
              <a:gd name="connsiteX64" fmla="*/ 1483519 w 7121556"/>
              <a:gd name="connsiteY64" fmla="*/ 3098292 h 3250882"/>
              <a:gd name="connsiteX65" fmla="*/ 1463421 w 7121556"/>
              <a:gd name="connsiteY65" fmla="*/ 3118866 h 3250882"/>
              <a:gd name="connsiteX66" fmla="*/ 828008 w 7121556"/>
              <a:gd name="connsiteY66" fmla="*/ 3087243 h 3250882"/>
              <a:gd name="connsiteX67" fmla="*/ 807911 w 7121556"/>
              <a:gd name="connsiteY67" fmla="*/ 3066764 h 3250882"/>
              <a:gd name="connsiteX68" fmla="*/ 814769 w 7121556"/>
              <a:gd name="connsiteY68" fmla="*/ 3060192 h 3250882"/>
              <a:gd name="connsiteX69" fmla="*/ 834676 w 7121556"/>
              <a:gd name="connsiteY69" fmla="*/ 3080480 h 3250882"/>
              <a:gd name="connsiteX70" fmla="*/ 828008 w 7121556"/>
              <a:gd name="connsiteY70" fmla="*/ 3087243 h 3250882"/>
              <a:gd name="connsiteX71" fmla="*/ 1502759 w 7121556"/>
              <a:gd name="connsiteY71" fmla="*/ 3076956 h 3250882"/>
              <a:gd name="connsiteX72" fmla="*/ 1495616 w 7121556"/>
              <a:gd name="connsiteY72" fmla="*/ 3070670 h 3250882"/>
              <a:gd name="connsiteX73" fmla="*/ 1513904 w 7121556"/>
              <a:gd name="connsiteY73" fmla="*/ 3048953 h 3250882"/>
              <a:gd name="connsiteX74" fmla="*/ 1521238 w 7121556"/>
              <a:gd name="connsiteY74" fmla="*/ 3054953 h 3250882"/>
              <a:gd name="connsiteX75" fmla="*/ 1502759 w 7121556"/>
              <a:gd name="connsiteY75" fmla="*/ 3076956 h 3250882"/>
              <a:gd name="connsiteX76" fmla="*/ 788384 w 7121556"/>
              <a:gd name="connsiteY76" fmla="*/ 3045714 h 3250882"/>
              <a:gd name="connsiteX77" fmla="*/ 769430 w 7121556"/>
              <a:gd name="connsiteY77" fmla="*/ 3024187 h 3250882"/>
              <a:gd name="connsiteX78" fmla="*/ 776669 w 7121556"/>
              <a:gd name="connsiteY78" fmla="*/ 3017996 h 3250882"/>
              <a:gd name="connsiteX79" fmla="*/ 795528 w 7121556"/>
              <a:gd name="connsiteY79" fmla="*/ 3039332 h 3250882"/>
              <a:gd name="connsiteX80" fmla="*/ 788480 w 7121556"/>
              <a:gd name="connsiteY80" fmla="*/ 3045714 h 3250882"/>
              <a:gd name="connsiteX81" fmla="*/ 1539145 w 7121556"/>
              <a:gd name="connsiteY81" fmla="*/ 3032474 h 3250882"/>
              <a:gd name="connsiteX82" fmla="*/ 1531620 w 7121556"/>
              <a:gd name="connsiteY82" fmla="*/ 3026664 h 3250882"/>
              <a:gd name="connsiteX83" fmla="*/ 1548575 w 7121556"/>
              <a:gd name="connsiteY83" fmla="*/ 3003899 h 3250882"/>
              <a:gd name="connsiteX84" fmla="*/ 1556290 w 7121556"/>
              <a:gd name="connsiteY84" fmla="*/ 3009519 h 3250882"/>
              <a:gd name="connsiteX85" fmla="*/ 1539145 w 7121556"/>
              <a:gd name="connsiteY85" fmla="*/ 3032570 h 3250882"/>
              <a:gd name="connsiteX86" fmla="*/ 750951 w 7121556"/>
              <a:gd name="connsiteY86" fmla="*/ 3002185 h 3250882"/>
              <a:gd name="connsiteX87" fmla="*/ 732949 w 7121556"/>
              <a:gd name="connsiteY87" fmla="*/ 2979896 h 3250882"/>
              <a:gd name="connsiteX88" fmla="*/ 740474 w 7121556"/>
              <a:gd name="connsiteY88" fmla="*/ 2973991 h 3250882"/>
              <a:gd name="connsiteX89" fmla="*/ 758381 w 7121556"/>
              <a:gd name="connsiteY89" fmla="*/ 2996184 h 3250882"/>
              <a:gd name="connsiteX90" fmla="*/ 751046 w 7121556"/>
              <a:gd name="connsiteY90" fmla="*/ 3002185 h 3250882"/>
              <a:gd name="connsiteX91" fmla="*/ 1572863 w 7121556"/>
              <a:gd name="connsiteY91" fmla="*/ 2985992 h 3250882"/>
              <a:gd name="connsiteX92" fmla="*/ 1565053 w 7121556"/>
              <a:gd name="connsiteY92" fmla="*/ 2980563 h 3250882"/>
              <a:gd name="connsiteX93" fmla="*/ 1580960 w 7121556"/>
              <a:gd name="connsiteY93" fmla="*/ 2956941 h 3250882"/>
              <a:gd name="connsiteX94" fmla="*/ 1588961 w 7121556"/>
              <a:gd name="connsiteY94" fmla="*/ 2962180 h 3250882"/>
              <a:gd name="connsiteX95" fmla="*/ 1572959 w 7121556"/>
              <a:gd name="connsiteY95" fmla="*/ 2985992 h 3250882"/>
              <a:gd name="connsiteX96" fmla="*/ 715423 w 7121556"/>
              <a:gd name="connsiteY96" fmla="*/ 2957227 h 3250882"/>
              <a:gd name="connsiteX97" fmla="*/ 698278 w 7121556"/>
              <a:gd name="connsiteY97" fmla="*/ 2934272 h 3250882"/>
              <a:gd name="connsiteX98" fmla="*/ 705993 w 7121556"/>
              <a:gd name="connsiteY98" fmla="*/ 2928652 h 3250882"/>
              <a:gd name="connsiteX99" fmla="*/ 723043 w 7121556"/>
              <a:gd name="connsiteY99" fmla="*/ 2951512 h 3250882"/>
              <a:gd name="connsiteX100" fmla="*/ 715423 w 7121556"/>
              <a:gd name="connsiteY100" fmla="*/ 2957322 h 3250882"/>
              <a:gd name="connsiteX101" fmla="*/ 1604296 w 7121556"/>
              <a:gd name="connsiteY101" fmla="*/ 2937986 h 3250882"/>
              <a:gd name="connsiteX102" fmla="*/ 1596200 w 7121556"/>
              <a:gd name="connsiteY102" fmla="*/ 2932938 h 3250882"/>
              <a:gd name="connsiteX103" fmla="*/ 1611059 w 7121556"/>
              <a:gd name="connsiteY103" fmla="*/ 2908649 h 3250882"/>
              <a:gd name="connsiteX104" fmla="*/ 1619250 w 7121556"/>
              <a:gd name="connsiteY104" fmla="*/ 2913507 h 3250882"/>
              <a:gd name="connsiteX105" fmla="*/ 1604296 w 7121556"/>
              <a:gd name="connsiteY105" fmla="*/ 2937986 h 3250882"/>
              <a:gd name="connsiteX106" fmla="*/ 681419 w 7121556"/>
              <a:gd name="connsiteY106" fmla="*/ 2911031 h 3250882"/>
              <a:gd name="connsiteX107" fmla="*/ 664940 w 7121556"/>
              <a:gd name="connsiteY107" fmla="*/ 2887599 h 3250882"/>
              <a:gd name="connsiteX108" fmla="*/ 672751 w 7121556"/>
              <a:gd name="connsiteY108" fmla="*/ 2882170 h 3250882"/>
              <a:gd name="connsiteX109" fmla="*/ 689229 w 7121556"/>
              <a:gd name="connsiteY109" fmla="*/ 2905506 h 3250882"/>
              <a:gd name="connsiteX110" fmla="*/ 681514 w 7121556"/>
              <a:gd name="connsiteY110" fmla="*/ 2911031 h 3250882"/>
              <a:gd name="connsiteX111" fmla="*/ 1633823 w 7121556"/>
              <a:gd name="connsiteY111" fmla="*/ 2888837 h 3250882"/>
              <a:gd name="connsiteX112" fmla="*/ 1625537 w 7121556"/>
              <a:gd name="connsiteY112" fmla="*/ 2884075 h 3250882"/>
              <a:gd name="connsiteX113" fmla="*/ 1639634 w 7121556"/>
              <a:gd name="connsiteY113" fmla="*/ 2859215 h 3250882"/>
              <a:gd name="connsiteX114" fmla="*/ 1647920 w 7121556"/>
              <a:gd name="connsiteY114" fmla="*/ 2863882 h 3250882"/>
              <a:gd name="connsiteX115" fmla="*/ 1633823 w 7121556"/>
              <a:gd name="connsiteY115" fmla="*/ 2888837 h 3250882"/>
              <a:gd name="connsiteX116" fmla="*/ 648653 w 7121556"/>
              <a:gd name="connsiteY116" fmla="*/ 2863977 h 3250882"/>
              <a:gd name="connsiteX117" fmla="*/ 632651 w 7121556"/>
              <a:gd name="connsiteY117" fmla="*/ 2840165 h 3250882"/>
              <a:gd name="connsiteX118" fmla="*/ 640556 w 7121556"/>
              <a:gd name="connsiteY118" fmla="*/ 2834926 h 3250882"/>
              <a:gd name="connsiteX119" fmla="*/ 656463 w 7121556"/>
              <a:gd name="connsiteY119" fmla="*/ 2858643 h 3250882"/>
              <a:gd name="connsiteX120" fmla="*/ 648557 w 7121556"/>
              <a:gd name="connsiteY120" fmla="*/ 2863977 h 3250882"/>
              <a:gd name="connsiteX121" fmla="*/ 1661636 w 7121556"/>
              <a:gd name="connsiteY121" fmla="*/ 2838736 h 3250882"/>
              <a:gd name="connsiteX122" fmla="*/ 1653254 w 7121556"/>
              <a:gd name="connsiteY122" fmla="*/ 2834259 h 3250882"/>
              <a:gd name="connsiteX123" fmla="*/ 1666589 w 7121556"/>
              <a:gd name="connsiteY123" fmla="*/ 2809018 h 3250882"/>
              <a:gd name="connsiteX124" fmla="*/ 1675067 w 7121556"/>
              <a:gd name="connsiteY124" fmla="*/ 2813399 h 3250882"/>
              <a:gd name="connsiteX125" fmla="*/ 1661636 w 7121556"/>
              <a:gd name="connsiteY125" fmla="*/ 2838736 h 3250882"/>
              <a:gd name="connsiteX126" fmla="*/ 616934 w 7121556"/>
              <a:gd name="connsiteY126" fmla="*/ 2816352 h 3250882"/>
              <a:gd name="connsiteX127" fmla="*/ 601409 w 7121556"/>
              <a:gd name="connsiteY127" fmla="*/ 2792349 h 3250882"/>
              <a:gd name="connsiteX128" fmla="*/ 609410 w 7121556"/>
              <a:gd name="connsiteY128" fmla="*/ 2787206 h 3250882"/>
              <a:gd name="connsiteX129" fmla="*/ 624935 w 7121556"/>
              <a:gd name="connsiteY129" fmla="*/ 2811209 h 3250882"/>
              <a:gd name="connsiteX130" fmla="*/ 616934 w 7121556"/>
              <a:gd name="connsiteY130" fmla="*/ 2816447 h 3250882"/>
              <a:gd name="connsiteX131" fmla="*/ 1688116 w 7121556"/>
              <a:gd name="connsiteY131" fmla="*/ 2787872 h 3250882"/>
              <a:gd name="connsiteX132" fmla="*/ 1679639 w 7121556"/>
              <a:gd name="connsiteY132" fmla="*/ 2783586 h 3250882"/>
              <a:gd name="connsiteX133" fmla="*/ 1692402 w 7121556"/>
              <a:gd name="connsiteY133" fmla="*/ 2758059 h 3250882"/>
              <a:gd name="connsiteX134" fmla="*/ 1700975 w 7121556"/>
              <a:gd name="connsiteY134" fmla="*/ 2762250 h 3250882"/>
              <a:gd name="connsiteX135" fmla="*/ 1688211 w 7121556"/>
              <a:gd name="connsiteY135" fmla="*/ 2787872 h 3250882"/>
              <a:gd name="connsiteX136" fmla="*/ 585883 w 7121556"/>
              <a:gd name="connsiteY136" fmla="*/ 2768156 h 3250882"/>
              <a:gd name="connsiteX137" fmla="*/ 570548 w 7121556"/>
              <a:gd name="connsiteY137" fmla="*/ 2743962 h 3250882"/>
              <a:gd name="connsiteX138" fmla="*/ 578644 w 7121556"/>
              <a:gd name="connsiteY138" fmla="*/ 2738914 h 3250882"/>
              <a:gd name="connsiteX139" fmla="*/ 593884 w 7121556"/>
              <a:gd name="connsiteY139" fmla="*/ 2763107 h 3250882"/>
              <a:gd name="connsiteX140" fmla="*/ 585883 w 7121556"/>
              <a:gd name="connsiteY140" fmla="*/ 2768251 h 3250882"/>
              <a:gd name="connsiteX141" fmla="*/ 1713357 w 7121556"/>
              <a:gd name="connsiteY141" fmla="*/ 2736533 h 3250882"/>
              <a:gd name="connsiteX142" fmla="*/ 1704785 w 7121556"/>
              <a:gd name="connsiteY142" fmla="*/ 2732437 h 3250882"/>
              <a:gd name="connsiteX143" fmla="*/ 1716977 w 7121556"/>
              <a:gd name="connsiteY143" fmla="*/ 2706624 h 3250882"/>
              <a:gd name="connsiteX144" fmla="*/ 1725644 w 7121556"/>
              <a:gd name="connsiteY144" fmla="*/ 2710625 h 3250882"/>
              <a:gd name="connsiteX145" fmla="*/ 1713452 w 7121556"/>
              <a:gd name="connsiteY145" fmla="*/ 2736533 h 3250882"/>
              <a:gd name="connsiteX146" fmla="*/ 555403 w 7121556"/>
              <a:gd name="connsiteY146" fmla="*/ 2719674 h 3250882"/>
              <a:gd name="connsiteX147" fmla="*/ 540258 w 7121556"/>
              <a:gd name="connsiteY147" fmla="*/ 2695385 h 3250882"/>
              <a:gd name="connsiteX148" fmla="*/ 548354 w 7121556"/>
              <a:gd name="connsiteY148" fmla="*/ 2690336 h 3250882"/>
              <a:gd name="connsiteX149" fmla="*/ 563499 w 7121556"/>
              <a:gd name="connsiteY149" fmla="*/ 2714625 h 3250882"/>
              <a:gd name="connsiteX150" fmla="*/ 555403 w 7121556"/>
              <a:gd name="connsiteY150" fmla="*/ 2719674 h 3250882"/>
              <a:gd name="connsiteX151" fmla="*/ 1737646 w 7121556"/>
              <a:gd name="connsiteY151" fmla="*/ 2684526 h 3250882"/>
              <a:gd name="connsiteX152" fmla="*/ 1728978 w 7121556"/>
              <a:gd name="connsiteY152" fmla="*/ 2680621 h 3250882"/>
              <a:gd name="connsiteX153" fmla="*/ 1740694 w 7121556"/>
              <a:gd name="connsiteY153" fmla="*/ 2654618 h 3250882"/>
              <a:gd name="connsiteX154" fmla="*/ 1749362 w 7121556"/>
              <a:gd name="connsiteY154" fmla="*/ 2658523 h 3250882"/>
              <a:gd name="connsiteX155" fmla="*/ 1737551 w 7121556"/>
              <a:gd name="connsiteY155" fmla="*/ 2684621 h 3250882"/>
              <a:gd name="connsiteX156" fmla="*/ 525209 w 7121556"/>
              <a:gd name="connsiteY156" fmla="*/ 2671001 h 3250882"/>
              <a:gd name="connsiteX157" fmla="*/ 510159 w 7121556"/>
              <a:gd name="connsiteY157" fmla="*/ 2646712 h 3250882"/>
              <a:gd name="connsiteX158" fmla="*/ 518255 w 7121556"/>
              <a:gd name="connsiteY158" fmla="*/ 2641664 h 3250882"/>
              <a:gd name="connsiteX159" fmla="*/ 533305 w 7121556"/>
              <a:gd name="connsiteY159" fmla="*/ 2665952 h 3250882"/>
              <a:gd name="connsiteX160" fmla="*/ 525209 w 7121556"/>
              <a:gd name="connsiteY160" fmla="*/ 2671001 h 3250882"/>
              <a:gd name="connsiteX161" fmla="*/ 1760887 w 7121556"/>
              <a:gd name="connsiteY161" fmla="*/ 2632234 h 3250882"/>
              <a:gd name="connsiteX162" fmla="*/ 1752124 w 7121556"/>
              <a:gd name="connsiteY162" fmla="*/ 2628424 h 3250882"/>
              <a:gd name="connsiteX163" fmla="*/ 1763459 w 7121556"/>
              <a:gd name="connsiteY163" fmla="*/ 2602230 h 3250882"/>
              <a:gd name="connsiteX164" fmla="*/ 1772222 w 7121556"/>
              <a:gd name="connsiteY164" fmla="*/ 2605945 h 3250882"/>
              <a:gd name="connsiteX165" fmla="*/ 1760887 w 7121556"/>
              <a:gd name="connsiteY165" fmla="*/ 2632234 h 3250882"/>
              <a:gd name="connsiteX166" fmla="*/ 495110 w 7121556"/>
              <a:gd name="connsiteY166" fmla="*/ 2622423 h 3250882"/>
              <a:gd name="connsiteX167" fmla="*/ 480060 w 7121556"/>
              <a:gd name="connsiteY167" fmla="*/ 2598134 h 3250882"/>
              <a:gd name="connsiteX168" fmla="*/ 488156 w 7121556"/>
              <a:gd name="connsiteY168" fmla="*/ 2593086 h 3250882"/>
              <a:gd name="connsiteX169" fmla="*/ 503301 w 7121556"/>
              <a:gd name="connsiteY169" fmla="*/ 2617375 h 3250882"/>
              <a:gd name="connsiteX170" fmla="*/ 495205 w 7121556"/>
              <a:gd name="connsiteY170" fmla="*/ 2622423 h 3250882"/>
              <a:gd name="connsiteX171" fmla="*/ 1783461 w 7121556"/>
              <a:gd name="connsiteY171" fmla="*/ 2579656 h 3250882"/>
              <a:gd name="connsiteX172" fmla="*/ 1774698 w 7121556"/>
              <a:gd name="connsiteY172" fmla="*/ 2575941 h 3250882"/>
              <a:gd name="connsiteX173" fmla="*/ 1785747 w 7121556"/>
              <a:gd name="connsiteY173" fmla="*/ 2549557 h 3250882"/>
              <a:gd name="connsiteX174" fmla="*/ 1794510 w 7121556"/>
              <a:gd name="connsiteY174" fmla="*/ 2553176 h 3250882"/>
              <a:gd name="connsiteX175" fmla="*/ 1783461 w 7121556"/>
              <a:gd name="connsiteY175" fmla="*/ 2579561 h 3250882"/>
              <a:gd name="connsiteX176" fmla="*/ 464915 w 7121556"/>
              <a:gd name="connsiteY176" fmla="*/ 2573941 h 3250882"/>
              <a:gd name="connsiteX177" fmla="*/ 449675 w 7121556"/>
              <a:gd name="connsiteY177" fmla="*/ 2549747 h 3250882"/>
              <a:gd name="connsiteX178" fmla="*/ 457676 w 7121556"/>
              <a:gd name="connsiteY178" fmla="*/ 2544604 h 3250882"/>
              <a:gd name="connsiteX179" fmla="*/ 472916 w 7121556"/>
              <a:gd name="connsiteY179" fmla="*/ 2568797 h 3250882"/>
              <a:gd name="connsiteX180" fmla="*/ 464820 w 7121556"/>
              <a:gd name="connsiteY180" fmla="*/ 2573845 h 3250882"/>
              <a:gd name="connsiteX181" fmla="*/ 4148138 w 7121556"/>
              <a:gd name="connsiteY181" fmla="*/ 2542127 h 3250882"/>
              <a:gd name="connsiteX182" fmla="*/ 4129849 w 7121556"/>
              <a:gd name="connsiteY182" fmla="*/ 2541842 h 3250882"/>
              <a:gd name="connsiteX183" fmla="*/ 4130135 w 7121556"/>
              <a:gd name="connsiteY183" fmla="*/ 2532317 h 3250882"/>
              <a:gd name="connsiteX184" fmla="*/ 4158424 w 7121556"/>
              <a:gd name="connsiteY184" fmla="*/ 2532507 h 3250882"/>
              <a:gd name="connsiteX185" fmla="*/ 4158615 w 7121556"/>
              <a:gd name="connsiteY185" fmla="*/ 2542032 h 3250882"/>
              <a:gd name="connsiteX186" fmla="*/ 4148042 w 7121556"/>
              <a:gd name="connsiteY186" fmla="*/ 2542127 h 3250882"/>
              <a:gd name="connsiteX187" fmla="*/ 4187381 w 7121556"/>
              <a:gd name="connsiteY187" fmla="*/ 2540699 h 3250882"/>
              <a:gd name="connsiteX188" fmla="*/ 4186714 w 7121556"/>
              <a:gd name="connsiteY188" fmla="*/ 2531174 h 3250882"/>
              <a:gd name="connsiteX189" fmla="*/ 4214717 w 7121556"/>
              <a:gd name="connsiteY189" fmla="*/ 2528316 h 3250882"/>
              <a:gd name="connsiteX190" fmla="*/ 4215956 w 7121556"/>
              <a:gd name="connsiteY190" fmla="*/ 2537746 h 3250882"/>
              <a:gd name="connsiteX191" fmla="*/ 4187381 w 7121556"/>
              <a:gd name="connsiteY191" fmla="*/ 2540699 h 3250882"/>
              <a:gd name="connsiteX192" fmla="*/ 4101179 w 7121556"/>
              <a:gd name="connsiteY192" fmla="*/ 2540318 h 3250882"/>
              <a:gd name="connsiteX193" fmla="*/ 4072604 w 7121556"/>
              <a:gd name="connsiteY193" fmla="*/ 2537365 h 3250882"/>
              <a:gd name="connsiteX194" fmla="*/ 4073843 w 7121556"/>
              <a:gd name="connsiteY194" fmla="*/ 2527935 h 3250882"/>
              <a:gd name="connsiteX195" fmla="*/ 4102037 w 7121556"/>
              <a:gd name="connsiteY195" fmla="*/ 2530888 h 3250882"/>
              <a:gd name="connsiteX196" fmla="*/ 4101274 w 7121556"/>
              <a:gd name="connsiteY196" fmla="*/ 2540413 h 3250882"/>
              <a:gd name="connsiteX197" fmla="*/ 4244245 w 7121556"/>
              <a:gd name="connsiteY197" fmla="*/ 2533174 h 3250882"/>
              <a:gd name="connsiteX198" fmla="*/ 4242435 w 7121556"/>
              <a:gd name="connsiteY198" fmla="*/ 2523839 h 3250882"/>
              <a:gd name="connsiteX199" fmla="*/ 4269963 w 7121556"/>
              <a:gd name="connsiteY199" fmla="*/ 2517743 h 3250882"/>
              <a:gd name="connsiteX200" fmla="*/ 4272344 w 7121556"/>
              <a:gd name="connsiteY200" fmla="*/ 2526983 h 3250882"/>
              <a:gd name="connsiteX201" fmla="*/ 4244340 w 7121556"/>
              <a:gd name="connsiteY201" fmla="*/ 2533174 h 3250882"/>
              <a:gd name="connsiteX202" fmla="*/ 4044124 w 7121556"/>
              <a:gd name="connsiteY202" fmla="*/ 2532983 h 3250882"/>
              <a:gd name="connsiteX203" fmla="*/ 4016026 w 7121556"/>
              <a:gd name="connsiteY203" fmla="*/ 2527078 h 3250882"/>
              <a:gd name="connsiteX204" fmla="*/ 4018216 w 7121556"/>
              <a:gd name="connsiteY204" fmla="*/ 2517839 h 3250882"/>
              <a:gd name="connsiteX205" fmla="*/ 4045839 w 7121556"/>
              <a:gd name="connsiteY205" fmla="*/ 2523554 h 3250882"/>
              <a:gd name="connsiteX206" fmla="*/ 4044124 w 7121556"/>
              <a:gd name="connsiteY206" fmla="*/ 2532888 h 3250882"/>
              <a:gd name="connsiteX207" fmla="*/ 1805368 w 7121556"/>
              <a:gd name="connsiteY207" fmla="*/ 2526792 h 3250882"/>
              <a:gd name="connsiteX208" fmla="*/ 1796510 w 7121556"/>
              <a:gd name="connsiteY208" fmla="*/ 2523173 h 3250882"/>
              <a:gd name="connsiteX209" fmla="*/ 1807274 w 7121556"/>
              <a:gd name="connsiteY209" fmla="*/ 2496693 h 3250882"/>
              <a:gd name="connsiteX210" fmla="*/ 1816132 w 7121556"/>
              <a:gd name="connsiteY210" fmla="*/ 2500217 h 3250882"/>
              <a:gd name="connsiteX211" fmla="*/ 1805368 w 7121556"/>
              <a:gd name="connsiteY211" fmla="*/ 2526792 h 3250882"/>
              <a:gd name="connsiteX212" fmla="*/ 434245 w 7121556"/>
              <a:gd name="connsiteY212" fmla="*/ 2525649 h 3250882"/>
              <a:gd name="connsiteX213" fmla="*/ 418719 w 7121556"/>
              <a:gd name="connsiteY213" fmla="*/ 2501646 h 3250882"/>
              <a:gd name="connsiteX214" fmla="*/ 426720 w 7121556"/>
              <a:gd name="connsiteY214" fmla="*/ 2496407 h 3250882"/>
              <a:gd name="connsiteX215" fmla="*/ 442341 w 7121556"/>
              <a:gd name="connsiteY215" fmla="*/ 2520410 h 3250882"/>
              <a:gd name="connsiteX216" fmla="*/ 434340 w 7121556"/>
              <a:gd name="connsiteY216" fmla="*/ 2525554 h 3250882"/>
              <a:gd name="connsiteX217" fmla="*/ 3988213 w 7121556"/>
              <a:gd name="connsiteY217" fmla="*/ 2519744 h 3250882"/>
              <a:gd name="connsiteX218" fmla="*/ 3960876 w 7121556"/>
              <a:gd name="connsiteY218" fmla="*/ 2510981 h 3250882"/>
              <a:gd name="connsiteX219" fmla="*/ 3964020 w 7121556"/>
              <a:gd name="connsiteY219" fmla="*/ 2502027 h 3250882"/>
              <a:gd name="connsiteX220" fmla="*/ 3990880 w 7121556"/>
              <a:gd name="connsiteY220" fmla="*/ 2510695 h 3250882"/>
              <a:gd name="connsiteX221" fmla="*/ 3988213 w 7121556"/>
              <a:gd name="connsiteY221" fmla="*/ 2519839 h 3250882"/>
              <a:gd name="connsiteX222" fmla="*/ 4299966 w 7121556"/>
              <a:gd name="connsiteY222" fmla="*/ 2519077 h 3250882"/>
              <a:gd name="connsiteX223" fmla="*/ 4297109 w 7121556"/>
              <a:gd name="connsiteY223" fmla="*/ 2510028 h 3250882"/>
              <a:gd name="connsiteX224" fmla="*/ 4323683 w 7121556"/>
              <a:gd name="connsiteY224" fmla="*/ 2500694 h 3250882"/>
              <a:gd name="connsiteX225" fmla="*/ 4327113 w 7121556"/>
              <a:gd name="connsiteY225" fmla="*/ 2509552 h 3250882"/>
              <a:gd name="connsiteX226" fmla="*/ 4299966 w 7121556"/>
              <a:gd name="connsiteY226" fmla="*/ 2519077 h 3250882"/>
              <a:gd name="connsiteX227" fmla="*/ 3934016 w 7121556"/>
              <a:gd name="connsiteY227" fmla="*/ 2500694 h 3250882"/>
              <a:gd name="connsiteX228" fmla="*/ 3907727 w 7121556"/>
              <a:gd name="connsiteY228" fmla="*/ 2489073 h 3250882"/>
              <a:gd name="connsiteX229" fmla="*/ 3911822 w 7121556"/>
              <a:gd name="connsiteY229" fmla="*/ 2480501 h 3250882"/>
              <a:gd name="connsiteX230" fmla="*/ 3937635 w 7121556"/>
              <a:gd name="connsiteY230" fmla="*/ 2491931 h 3250882"/>
              <a:gd name="connsiteX231" fmla="*/ 3934016 w 7121556"/>
              <a:gd name="connsiteY231" fmla="*/ 2500694 h 3250882"/>
              <a:gd name="connsiteX232" fmla="*/ 4353592 w 7121556"/>
              <a:gd name="connsiteY232" fmla="*/ 2498503 h 3250882"/>
              <a:gd name="connsiteX233" fmla="*/ 4349687 w 7121556"/>
              <a:gd name="connsiteY233" fmla="*/ 2489835 h 3250882"/>
              <a:gd name="connsiteX234" fmla="*/ 4375023 w 7121556"/>
              <a:gd name="connsiteY234" fmla="*/ 2477548 h 3250882"/>
              <a:gd name="connsiteX235" fmla="*/ 4379405 w 7121556"/>
              <a:gd name="connsiteY235" fmla="*/ 2486025 h 3250882"/>
              <a:gd name="connsiteX236" fmla="*/ 4353592 w 7121556"/>
              <a:gd name="connsiteY236" fmla="*/ 2498598 h 3250882"/>
              <a:gd name="connsiteX237" fmla="*/ 403003 w 7121556"/>
              <a:gd name="connsiteY237" fmla="*/ 2477834 h 3250882"/>
              <a:gd name="connsiteX238" fmla="*/ 387001 w 7121556"/>
              <a:gd name="connsiteY238" fmla="*/ 2454212 h 3250882"/>
              <a:gd name="connsiteX239" fmla="*/ 394907 w 7121556"/>
              <a:gd name="connsiteY239" fmla="*/ 2448878 h 3250882"/>
              <a:gd name="connsiteX240" fmla="*/ 410909 w 7121556"/>
              <a:gd name="connsiteY240" fmla="*/ 2472595 h 3250882"/>
              <a:gd name="connsiteX241" fmla="*/ 403003 w 7121556"/>
              <a:gd name="connsiteY241" fmla="*/ 2477834 h 3250882"/>
              <a:gd name="connsiteX242" fmla="*/ 3882104 w 7121556"/>
              <a:gd name="connsiteY242" fmla="*/ 2476024 h 3250882"/>
              <a:gd name="connsiteX243" fmla="*/ 3857149 w 7121556"/>
              <a:gd name="connsiteY243" fmla="*/ 2461736 h 3250882"/>
              <a:gd name="connsiteX244" fmla="*/ 3862102 w 7121556"/>
              <a:gd name="connsiteY244" fmla="*/ 2453545 h 3250882"/>
              <a:gd name="connsiteX245" fmla="*/ 3886676 w 7121556"/>
              <a:gd name="connsiteY245" fmla="*/ 2467547 h 3250882"/>
              <a:gd name="connsiteX246" fmla="*/ 3882199 w 7121556"/>
              <a:gd name="connsiteY246" fmla="*/ 2475929 h 3250882"/>
              <a:gd name="connsiteX247" fmla="*/ 1826705 w 7121556"/>
              <a:gd name="connsiteY247" fmla="*/ 2473643 h 3250882"/>
              <a:gd name="connsiteX248" fmla="*/ 1817846 w 7121556"/>
              <a:gd name="connsiteY248" fmla="*/ 2470118 h 3250882"/>
              <a:gd name="connsiteX249" fmla="*/ 1828324 w 7121556"/>
              <a:gd name="connsiteY249" fmla="*/ 2443544 h 3250882"/>
              <a:gd name="connsiteX250" fmla="*/ 1837182 w 7121556"/>
              <a:gd name="connsiteY250" fmla="*/ 2447068 h 3250882"/>
              <a:gd name="connsiteX251" fmla="*/ 1826705 w 7121556"/>
              <a:gd name="connsiteY251" fmla="*/ 2473643 h 3250882"/>
              <a:gd name="connsiteX252" fmla="*/ 4404551 w 7121556"/>
              <a:gd name="connsiteY252" fmla="*/ 2472024 h 3250882"/>
              <a:gd name="connsiteX253" fmla="*/ 4399693 w 7121556"/>
              <a:gd name="connsiteY253" fmla="*/ 2463832 h 3250882"/>
              <a:gd name="connsiteX254" fmla="*/ 4423601 w 7121556"/>
              <a:gd name="connsiteY254" fmla="*/ 2448782 h 3250882"/>
              <a:gd name="connsiteX255" fmla="*/ 4428840 w 7121556"/>
              <a:gd name="connsiteY255" fmla="*/ 2456688 h 3250882"/>
              <a:gd name="connsiteX256" fmla="*/ 4404456 w 7121556"/>
              <a:gd name="connsiteY256" fmla="*/ 2472024 h 3250882"/>
              <a:gd name="connsiteX257" fmla="*/ 3833051 w 7121556"/>
              <a:gd name="connsiteY257" fmla="*/ 2446401 h 3250882"/>
              <a:gd name="connsiteX258" fmla="*/ 3809524 w 7121556"/>
              <a:gd name="connsiteY258" fmla="*/ 2429828 h 3250882"/>
              <a:gd name="connsiteX259" fmla="*/ 3815144 w 7121556"/>
              <a:gd name="connsiteY259" fmla="*/ 2422208 h 3250882"/>
              <a:gd name="connsiteX260" fmla="*/ 3838385 w 7121556"/>
              <a:gd name="connsiteY260" fmla="*/ 2438495 h 3250882"/>
              <a:gd name="connsiteX261" fmla="*/ 3833051 w 7121556"/>
              <a:gd name="connsiteY261" fmla="*/ 2446401 h 3250882"/>
              <a:gd name="connsiteX262" fmla="*/ 4452462 w 7121556"/>
              <a:gd name="connsiteY262" fmla="*/ 2440210 h 3250882"/>
              <a:gd name="connsiteX263" fmla="*/ 4446842 w 7121556"/>
              <a:gd name="connsiteY263" fmla="*/ 2432590 h 3250882"/>
              <a:gd name="connsiteX264" fmla="*/ 4469225 w 7121556"/>
              <a:gd name="connsiteY264" fmla="*/ 2415254 h 3250882"/>
              <a:gd name="connsiteX265" fmla="*/ 4475226 w 7121556"/>
              <a:gd name="connsiteY265" fmla="*/ 2422684 h 3250882"/>
              <a:gd name="connsiteX266" fmla="*/ 4452462 w 7121556"/>
              <a:gd name="connsiteY266" fmla="*/ 2440210 h 3250882"/>
              <a:gd name="connsiteX267" fmla="*/ 370808 w 7121556"/>
              <a:gd name="connsiteY267" fmla="*/ 2430780 h 3250882"/>
              <a:gd name="connsiteX268" fmla="*/ 354235 w 7121556"/>
              <a:gd name="connsiteY268" fmla="*/ 2407539 h 3250882"/>
              <a:gd name="connsiteX269" fmla="*/ 361950 w 7121556"/>
              <a:gd name="connsiteY269" fmla="*/ 2401919 h 3250882"/>
              <a:gd name="connsiteX270" fmla="*/ 378619 w 7121556"/>
              <a:gd name="connsiteY270" fmla="*/ 2425256 h 3250882"/>
              <a:gd name="connsiteX271" fmla="*/ 370808 w 7121556"/>
              <a:gd name="connsiteY271" fmla="*/ 2430780 h 3250882"/>
              <a:gd name="connsiteX272" fmla="*/ 1847660 w 7121556"/>
              <a:gd name="connsiteY272" fmla="*/ 2420398 h 3250882"/>
              <a:gd name="connsiteX273" fmla="*/ 1838801 w 7121556"/>
              <a:gd name="connsiteY273" fmla="*/ 2416969 h 3250882"/>
              <a:gd name="connsiteX274" fmla="*/ 1849088 w 7121556"/>
              <a:gd name="connsiteY274" fmla="*/ 2390299 h 3250882"/>
              <a:gd name="connsiteX275" fmla="*/ 1857947 w 7121556"/>
              <a:gd name="connsiteY275" fmla="*/ 2393728 h 3250882"/>
              <a:gd name="connsiteX276" fmla="*/ 1847660 w 7121556"/>
              <a:gd name="connsiteY276" fmla="*/ 2420398 h 3250882"/>
              <a:gd name="connsiteX277" fmla="*/ 3786664 w 7121556"/>
              <a:gd name="connsiteY277" fmla="*/ 2412302 h 3250882"/>
              <a:gd name="connsiteX278" fmla="*/ 3764661 w 7121556"/>
              <a:gd name="connsiteY278" fmla="*/ 2393823 h 3250882"/>
              <a:gd name="connsiteX279" fmla="*/ 3770948 w 7121556"/>
              <a:gd name="connsiteY279" fmla="*/ 2386679 h 3250882"/>
              <a:gd name="connsiteX280" fmla="*/ 3792665 w 7121556"/>
              <a:gd name="connsiteY280" fmla="*/ 2404872 h 3250882"/>
              <a:gd name="connsiteX281" fmla="*/ 3786664 w 7121556"/>
              <a:gd name="connsiteY281" fmla="*/ 2412302 h 3250882"/>
              <a:gd name="connsiteX282" fmla="*/ 4497134 w 7121556"/>
              <a:gd name="connsiteY282" fmla="*/ 2404110 h 3250882"/>
              <a:gd name="connsiteX283" fmla="*/ 4490847 w 7121556"/>
              <a:gd name="connsiteY283" fmla="*/ 2396966 h 3250882"/>
              <a:gd name="connsiteX284" fmla="*/ 4511707 w 7121556"/>
              <a:gd name="connsiteY284" fmla="*/ 2377726 h 3250882"/>
              <a:gd name="connsiteX285" fmla="*/ 4518279 w 7121556"/>
              <a:gd name="connsiteY285" fmla="*/ 2384584 h 3250882"/>
              <a:gd name="connsiteX286" fmla="*/ 4497134 w 7121556"/>
              <a:gd name="connsiteY286" fmla="*/ 2404015 h 3250882"/>
              <a:gd name="connsiteX287" fmla="*/ 337280 w 7121556"/>
              <a:gd name="connsiteY287" fmla="*/ 2384584 h 3250882"/>
              <a:gd name="connsiteX288" fmla="*/ 319945 w 7121556"/>
              <a:gd name="connsiteY288" fmla="*/ 2362010 h 3250882"/>
              <a:gd name="connsiteX289" fmla="*/ 327470 w 7121556"/>
              <a:gd name="connsiteY289" fmla="*/ 2356104 h 3250882"/>
              <a:gd name="connsiteX290" fmla="*/ 344900 w 7121556"/>
              <a:gd name="connsiteY290" fmla="*/ 2378869 h 3250882"/>
              <a:gd name="connsiteX291" fmla="*/ 337280 w 7121556"/>
              <a:gd name="connsiteY291" fmla="*/ 2384584 h 3250882"/>
              <a:gd name="connsiteX292" fmla="*/ 3743325 w 7121556"/>
              <a:gd name="connsiteY292" fmla="*/ 2374583 h 3250882"/>
              <a:gd name="connsiteX293" fmla="*/ 3722751 w 7121556"/>
              <a:gd name="connsiteY293" fmla="*/ 2354580 h 3250882"/>
              <a:gd name="connsiteX294" fmla="*/ 3729514 w 7121556"/>
              <a:gd name="connsiteY294" fmla="*/ 2347817 h 3250882"/>
              <a:gd name="connsiteX295" fmla="*/ 3749897 w 7121556"/>
              <a:gd name="connsiteY295" fmla="*/ 2367629 h 3250882"/>
              <a:gd name="connsiteX296" fmla="*/ 3743325 w 7121556"/>
              <a:gd name="connsiteY296" fmla="*/ 2374583 h 3250882"/>
              <a:gd name="connsiteX297" fmla="*/ 1868138 w 7121556"/>
              <a:gd name="connsiteY297" fmla="*/ 2366962 h 3250882"/>
              <a:gd name="connsiteX298" fmla="*/ 1859280 w 7121556"/>
              <a:gd name="connsiteY298" fmla="*/ 2363534 h 3250882"/>
              <a:gd name="connsiteX299" fmla="*/ 1869377 w 7121556"/>
              <a:gd name="connsiteY299" fmla="*/ 2336768 h 3250882"/>
              <a:gd name="connsiteX300" fmla="*/ 1878330 w 7121556"/>
              <a:gd name="connsiteY300" fmla="*/ 2340102 h 3250882"/>
              <a:gd name="connsiteX301" fmla="*/ 1868234 w 7121556"/>
              <a:gd name="connsiteY301" fmla="*/ 2366867 h 3250882"/>
              <a:gd name="connsiteX302" fmla="*/ 4538567 w 7121556"/>
              <a:gd name="connsiteY302" fmla="*/ 2364295 h 3250882"/>
              <a:gd name="connsiteX303" fmla="*/ 4531709 w 7121556"/>
              <a:gd name="connsiteY303" fmla="*/ 2357628 h 3250882"/>
              <a:gd name="connsiteX304" fmla="*/ 4551045 w 7121556"/>
              <a:gd name="connsiteY304" fmla="*/ 2336864 h 3250882"/>
              <a:gd name="connsiteX305" fmla="*/ 4558094 w 7121556"/>
              <a:gd name="connsiteY305" fmla="*/ 2343245 h 3250882"/>
              <a:gd name="connsiteX306" fmla="*/ 4538472 w 7121556"/>
              <a:gd name="connsiteY306" fmla="*/ 2364200 h 3250882"/>
              <a:gd name="connsiteX307" fmla="*/ 302038 w 7121556"/>
              <a:gd name="connsiteY307" fmla="*/ 2339816 h 3250882"/>
              <a:gd name="connsiteX308" fmla="*/ 283655 w 7121556"/>
              <a:gd name="connsiteY308" fmla="*/ 2318099 h 3250882"/>
              <a:gd name="connsiteX309" fmla="*/ 290798 w 7121556"/>
              <a:gd name="connsiteY309" fmla="*/ 2311813 h 3250882"/>
              <a:gd name="connsiteX310" fmla="*/ 309372 w 7121556"/>
              <a:gd name="connsiteY310" fmla="*/ 2333720 h 3250882"/>
              <a:gd name="connsiteX311" fmla="*/ 302038 w 7121556"/>
              <a:gd name="connsiteY311" fmla="*/ 2339816 h 3250882"/>
              <a:gd name="connsiteX312" fmla="*/ 3702939 w 7121556"/>
              <a:gd name="connsiteY312" fmla="*/ 2333911 h 3250882"/>
              <a:gd name="connsiteX313" fmla="*/ 3683699 w 7121556"/>
              <a:gd name="connsiteY313" fmla="*/ 2312575 h 3250882"/>
              <a:gd name="connsiteX314" fmla="*/ 3690842 w 7121556"/>
              <a:gd name="connsiteY314" fmla="*/ 2306288 h 3250882"/>
              <a:gd name="connsiteX315" fmla="*/ 3709892 w 7121556"/>
              <a:gd name="connsiteY315" fmla="*/ 2327339 h 3250882"/>
              <a:gd name="connsiteX316" fmla="*/ 3702939 w 7121556"/>
              <a:gd name="connsiteY316" fmla="*/ 2333816 h 3250882"/>
              <a:gd name="connsiteX317" fmla="*/ 4577048 w 7121556"/>
              <a:gd name="connsiteY317" fmla="*/ 2321719 h 3250882"/>
              <a:gd name="connsiteX318" fmla="*/ 4569809 w 7121556"/>
              <a:gd name="connsiteY318" fmla="*/ 2315528 h 3250882"/>
              <a:gd name="connsiteX319" fmla="*/ 4587812 w 7121556"/>
              <a:gd name="connsiteY319" fmla="*/ 2293525 h 3250882"/>
              <a:gd name="connsiteX320" fmla="*/ 4595241 w 7121556"/>
              <a:gd name="connsiteY320" fmla="*/ 2299430 h 3250882"/>
              <a:gd name="connsiteX321" fmla="*/ 4577048 w 7121556"/>
              <a:gd name="connsiteY321" fmla="*/ 2321624 h 3250882"/>
              <a:gd name="connsiteX322" fmla="*/ 1888331 w 7121556"/>
              <a:gd name="connsiteY322" fmla="*/ 2313432 h 3250882"/>
              <a:gd name="connsiteX323" fmla="*/ 1879378 w 7121556"/>
              <a:gd name="connsiteY323" fmla="*/ 2310099 h 3250882"/>
              <a:gd name="connsiteX324" fmla="*/ 1889284 w 7121556"/>
              <a:gd name="connsiteY324" fmla="*/ 2283428 h 3250882"/>
              <a:gd name="connsiteX325" fmla="*/ 1898237 w 7121556"/>
              <a:gd name="connsiteY325" fmla="*/ 2286762 h 3250882"/>
              <a:gd name="connsiteX326" fmla="*/ 1888236 w 7121556"/>
              <a:gd name="connsiteY326" fmla="*/ 2313432 h 3250882"/>
              <a:gd name="connsiteX327" fmla="*/ 264605 w 7121556"/>
              <a:gd name="connsiteY327" fmla="*/ 2296954 h 3250882"/>
              <a:gd name="connsiteX328" fmla="*/ 244888 w 7121556"/>
              <a:gd name="connsiteY328" fmla="*/ 2276475 h 3250882"/>
              <a:gd name="connsiteX329" fmla="*/ 251651 w 7121556"/>
              <a:gd name="connsiteY329" fmla="*/ 2269712 h 3250882"/>
              <a:gd name="connsiteX330" fmla="*/ 271558 w 7121556"/>
              <a:gd name="connsiteY330" fmla="*/ 2290477 h 3250882"/>
              <a:gd name="connsiteX331" fmla="*/ 264605 w 7121556"/>
              <a:gd name="connsiteY331" fmla="*/ 2296954 h 3250882"/>
              <a:gd name="connsiteX332" fmla="*/ 3665030 w 7121556"/>
              <a:gd name="connsiteY332" fmla="*/ 2290762 h 3250882"/>
              <a:gd name="connsiteX333" fmla="*/ 3647028 w 7121556"/>
              <a:gd name="connsiteY333" fmla="*/ 2268474 h 3250882"/>
              <a:gd name="connsiteX334" fmla="*/ 3654552 w 7121556"/>
              <a:gd name="connsiteY334" fmla="*/ 2262569 h 3250882"/>
              <a:gd name="connsiteX335" fmla="*/ 3672364 w 7121556"/>
              <a:gd name="connsiteY335" fmla="*/ 2284667 h 3250882"/>
              <a:gd name="connsiteX336" fmla="*/ 3665030 w 7121556"/>
              <a:gd name="connsiteY336" fmla="*/ 2290762 h 3250882"/>
              <a:gd name="connsiteX337" fmla="*/ 4612767 w 7121556"/>
              <a:gd name="connsiteY337" fmla="*/ 2276761 h 3250882"/>
              <a:gd name="connsiteX338" fmla="*/ 4605147 w 7121556"/>
              <a:gd name="connsiteY338" fmla="*/ 2271046 h 3250882"/>
              <a:gd name="connsiteX339" fmla="*/ 4621911 w 7121556"/>
              <a:gd name="connsiteY339" fmla="*/ 2248091 h 3250882"/>
              <a:gd name="connsiteX340" fmla="*/ 4629722 w 7121556"/>
              <a:gd name="connsiteY340" fmla="*/ 2253615 h 3250882"/>
              <a:gd name="connsiteX341" fmla="*/ 4612767 w 7121556"/>
              <a:gd name="connsiteY341" fmla="*/ 2276761 h 3250882"/>
              <a:gd name="connsiteX342" fmla="*/ 1908239 w 7121556"/>
              <a:gd name="connsiteY342" fmla="*/ 2259997 h 3250882"/>
              <a:gd name="connsiteX343" fmla="*/ 1899285 w 7121556"/>
              <a:gd name="connsiteY343" fmla="*/ 2256663 h 3250882"/>
              <a:gd name="connsiteX344" fmla="*/ 1909191 w 7121556"/>
              <a:gd name="connsiteY344" fmla="*/ 2229898 h 3250882"/>
              <a:gd name="connsiteX345" fmla="*/ 1918145 w 7121556"/>
              <a:gd name="connsiteY345" fmla="*/ 2233232 h 3250882"/>
              <a:gd name="connsiteX346" fmla="*/ 1908239 w 7121556"/>
              <a:gd name="connsiteY346" fmla="*/ 2259997 h 3250882"/>
              <a:gd name="connsiteX347" fmla="*/ 224504 w 7121556"/>
              <a:gd name="connsiteY347" fmla="*/ 2256758 h 3250882"/>
              <a:gd name="connsiteX348" fmla="*/ 203168 w 7121556"/>
              <a:gd name="connsiteY348" fmla="*/ 2238089 h 3250882"/>
              <a:gd name="connsiteX349" fmla="*/ 209264 w 7121556"/>
              <a:gd name="connsiteY349" fmla="*/ 2230755 h 3250882"/>
              <a:gd name="connsiteX350" fmla="*/ 230886 w 7121556"/>
              <a:gd name="connsiteY350" fmla="*/ 2249710 h 3250882"/>
              <a:gd name="connsiteX351" fmla="*/ 224409 w 7121556"/>
              <a:gd name="connsiteY351" fmla="*/ 2256758 h 3250882"/>
              <a:gd name="connsiteX352" fmla="*/ 3629597 w 7121556"/>
              <a:gd name="connsiteY352" fmla="*/ 2245614 h 3250882"/>
              <a:gd name="connsiteX353" fmla="*/ 3612642 w 7121556"/>
              <a:gd name="connsiteY353" fmla="*/ 2222468 h 3250882"/>
              <a:gd name="connsiteX354" fmla="*/ 3620357 w 7121556"/>
              <a:gd name="connsiteY354" fmla="*/ 2216944 h 3250882"/>
              <a:gd name="connsiteX355" fmla="*/ 3637121 w 7121556"/>
              <a:gd name="connsiteY355" fmla="*/ 2239899 h 3250882"/>
              <a:gd name="connsiteX356" fmla="*/ 3629501 w 7121556"/>
              <a:gd name="connsiteY356" fmla="*/ 2245614 h 3250882"/>
              <a:gd name="connsiteX357" fmla="*/ 4646009 w 7121556"/>
              <a:gd name="connsiteY357" fmla="*/ 2229993 h 3250882"/>
              <a:gd name="connsiteX358" fmla="*/ 4638104 w 7121556"/>
              <a:gd name="connsiteY358" fmla="*/ 2224659 h 3250882"/>
              <a:gd name="connsiteX359" fmla="*/ 4653725 w 7121556"/>
              <a:gd name="connsiteY359" fmla="*/ 2200847 h 3250882"/>
              <a:gd name="connsiteX360" fmla="*/ 4661726 w 7121556"/>
              <a:gd name="connsiteY360" fmla="*/ 2205990 h 3250882"/>
              <a:gd name="connsiteX361" fmla="*/ 4645914 w 7121556"/>
              <a:gd name="connsiteY361" fmla="*/ 2229993 h 3250882"/>
              <a:gd name="connsiteX362" fmla="*/ 180975 w 7121556"/>
              <a:gd name="connsiteY362" fmla="*/ 2220563 h 3250882"/>
              <a:gd name="connsiteX363" fmla="*/ 157829 w 7121556"/>
              <a:gd name="connsiteY363" fmla="*/ 2204466 h 3250882"/>
              <a:gd name="connsiteX364" fmla="*/ 162973 w 7121556"/>
              <a:gd name="connsiteY364" fmla="*/ 2196465 h 3250882"/>
              <a:gd name="connsiteX365" fmla="*/ 186690 w 7121556"/>
              <a:gd name="connsiteY365" fmla="*/ 2212848 h 3250882"/>
              <a:gd name="connsiteX366" fmla="*/ 180975 w 7121556"/>
              <a:gd name="connsiteY366" fmla="*/ 2220468 h 3250882"/>
              <a:gd name="connsiteX367" fmla="*/ 1927955 w 7121556"/>
              <a:gd name="connsiteY367" fmla="*/ 2206371 h 3250882"/>
              <a:gd name="connsiteX368" fmla="*/ 1919002 w 7121556"/>
              <a:gd name="connsiteY368" fmla="*/ 2203133 h 3250882"/>
              <a:gd name="connsiteX369" fmla="*/ 1928908 w 7121556"/>
              <a:gd name="connsiteY369" fmla="*/ 2176272 h 3250882"/>
              <a:gd name="connsiteX370" fmla="*/ 1937861 w 7121556"/>
              <a:gd name="connsiteY370" fmla="*/ 2179511 h 3250882"/>
              <a:gd name="connsiteX371" fmla="*/ 1927955 w 7121556"/>
              <a:gd name="connsiteY371" fmla="*/ 2206371 h 3250882"/>
              <a:gd name="connsiteX372" fmla="*/ 3596259 w 7121556"/>
              <a:gd name="connsiteY372" fmla="*/ 2198942 h 3250882"/>
              <a:gd name="connsiteX373" fmla="*/ 3580353 w 7121556"/>
              <a:gd name="connsiteY373" fmla="*/ 2175129 h 3250882"/>
              <a:gd name="connsiteX374" fmla="*/ 3588353 w 7121556"/>
              <a:gd name="connsiteY374" fmla="*/ 2169890 h 3250882"/>
              <a:gd name="connsiteX375" fmla="*/ 3604165 w 7121556"/>
              <a:gd name="connsiteY375" fmla="*/ 2193608 h 3250882"/>
              <a:gd name="connsiteX376" fmla="*/ 3596259 w 7121556"/>
              <a:gd name="connsiteY376" fmla="*/ 2198942 h 3250882"/>
              <a:gd name="connsiteX377" fmla="*/ 133541 w 7121556"/>
              <a:gd name="connsiteY377" fmla="*/ 2190179 h 3250882"/>
              <a:gd name="connsiteX378" fmla="*/ 108299 w 7121556"/>
              <a:gd name="connsiteY378" fmla="*/ 2177796 h 3250882"/>
              <a:gd name="connsiteX379" fmla="*/ 112109 w 7121556"/>
              <a:gd name="connsiteY379" fmla="*/ 2169033 h 3250882"/>
              <a:gd name="connsiteX380" fmla="*/ 138017 w 7121556"/>
              <a:gd name="connsiteY380" fmla="*/ 2181701 h 3250882"/>
              <a:gd name="connsiteX381" fmla="*/ 133445 w 7121556"/>
              <a:gd name="connsiteY381" fmla="*/ 2190083 h 3250882"/>
              <a:gd name="connsiteX382" fmla="*/ 4677061 w 7121556"/>
              <a:gd name="connsiteY382" fmla="*/ 2181797 h 3250882"/>
              <a:gd name="connsiteX383" fmla="*/ 4668965 w 7121556"/>
              <a:gd name="connsiteY383" fmla="*/ 2176844 h 3250882"/>
              <a:gd name="connsiteX384" fmla="*/ 4683633 w 7121556"/>
              <a:gd name="connsiteY384" fmla="*/ 2152460 h 3250882"/>
              <a:gd name="connsiteX385" fmla="*/ 4691825 w 7121556"/>
              <a:gd name="connsiteY385" fmla="*/ 2157317 h 3250882"/>
              <a:gd name="connsiteX386" fmla="*/ 4677061 w 7121556"/>
              <a:gd name="connsiteY386" fmla="*/ 2181892 h 3250882"/>
              <a:gd name="connsiteX387" fmla="*/ 82201 w 7121556"/>
              <a:gd name="connsiteY387" fmla="*/ 2167795 h 3250882"/>
              <a:gd name="connsiteX388" fmla="*/ 55245 w 7121556"/>
              <a:gd name="connsiteY388" fmla="*/ 2160461 h 3250882"/>
              <a:gd name="connsiteX389" fmla="*/ 57245 w 7121556"/>
              <a:gd name="connsiteY389" fmla="*/ 2151126 h 3250882"/>
              <a:gd name="connsiteX390" fmla="*/ 85153 w 7121556"/>
              <a:gd name="connsiteY390" fmla="*/ 2158746 h 3250882"/>
              <a:gd name="connsiteX391" fmla="*/ 82201 w 7121556"/>
              <a:gd name="connsiteY391" fmla="*/ 2167795 h 3250882"/>
              <a:gd name="connsiteX392" fmla="*/ 27813 w 7121556"/>
              <a:gd name="connsiteY392" fmla="*/ 2155984 h 3250882"/>
              <a:gd name="connsiteX393" fmla="*/ 0 w 7121556"/>
              <a:gd name="connsiteY393" fmla="*/ 2154460 h 3250882"/>
              <a:gd name="connsiteX394" fmla="*/ 0 w 7121556"/>
              <a:gd name="connsiteY394" fmla="*/ 2144935 h 3250882"/>
              <a:gd name="connsiteX395" fmla="*/ 28861 w 7121556"/>
              <a:gd name="connsiteY395" fmla="*/ 2146459 h 3250882"/>
              <a:gd name="connsiteX396" fmla="*/ 27813 w 7121556"/>
              <a:gd name="connsiteY396" fmla="*/ 2155889 h 3250882"/>
              <a:gd name="connsiteX397" fmla="*/ 1947672 w 7121556"/>
              <a:gd name="connsiteY397" fmla="*/ 2152555 h 3250882"/>
              <a:gd name="connsiteX398" fmla="*/ 1938718 w 7121556"/>
              <a:gd name="connsiteY398" fmla="*/ 2149316 h 3250882"/>
              <a:gd name="connsiteX399" fmla="*/ 1948625 w 7121556"/>
              <a:gd name="connsiteY399" fmla="*/ 2122361 h 3250882"/>
              <a:gd name="connsiteX400" fmla="*/ 1957578 w 7121556"/>
              <a:gd name="connsiteY400" fmla="*/ 2125599 h 3250882"/>
              <a:gd name="connsiteX401" fmla="*/ 1947672 w 7121556"/>
              <a:gd name="connsiteY401" fmla="*/ 2152555 h 3250882"/>
              <a:gd name="connsiteX402" fmla="*/ 3564827 w 7121556"/>
              <a:gd name="connsiteY402" fmla="*/ 2151031 h 3250882"/>
              <a:gd name="connsiteX403" fmla="*/ 3549682 w 7121556"/>
              <a:gd name="connsiteY403" fmla="*/ 2126647 h 3250882"/>
              <a:gd name="connsiteX404" fmla="*/ 3557778 w 7121556"/>
              <a:gd name="connsiteY404" fmla="*/ 2121694 h 3250882"/>
              <a:gd name="connsiteX405" fmla="*/ 3572828 w 7121556"/>
              <a:gd name="connsiteY405" fmla="*/ 2145887 h 3250882"/>
              <a:gd name="connsiteX406" fmla="*/ 3564731 w 7121556"/>
              <a:gd name="connsiteY406" fmla="*/ 2151031 h 3250882"/>
              <a:gd name="connsiteX407" fmla="*/ 4706207 w 7121556"/>
              <a:gd name="connsiteY407" fmla="*/ 2132362 h 3250882"/>
              <a:gd name="connsiteX408" fmla="*/ 4697921 w 7121556"/>
              <a:gd name="connsiteY408" fmla="*/ 2127695 h 3250882"/>
              <a:gd name="connsiteX409" fmla="*/ 4711732 w 7121556"/>
              <a:gd name="connsiteY409" fmla="*/ 2102739 h 3250882"/>
              <a:gd name="connsiteX410" fmla="*/ 4720114 w 7121556"/>
              <a:gd name="connsiteY410" fmla="*/ 2107311 h 3250882"/>
              <a:gd name="connsiteX411" fmla="*/ 4706207 w 7121556"/>
              <a:gd name="connsiteY411" fmla="*/ 2132362 h 3250882"/>
              <a:gd name="connsiteX412" fmla="*/ 3535013 w 7121556"/>
              <a:gd name="connsiteY412" fmla="*/ 2102072 h 3250882"/>
              <a:gd name="connsiteX413" fmla="*/ 3520631 w 7121556"/>
              <a:gd name="connsiteY413" fmla="*/ 2077307 h 3250882"/>
              <a:gd name="connsiteX414" fmla="*/ 3528917 w 7121556"/>
              <a:gd name="connsiteY414" fmla="*/ 2072545 h 3250882"/>
              <a:gd name="connsiteX415" fmla="*/ 3543205 w 7121556"/>
              <a:gd name="connsiteY415" fmla="*/ 2097215 h 3250882"/>
              <a:gd name="connsiteX416" fmla="*/ 3535013 w 7121556"/>
              <a:gd name="connsiteY416" fmla="*/ 2102072 h 3250882"/>
              <a:gd name="connsiteX417" fmla="*/ 1967389 w 7121556"/>
              <a:gd name="connsiteY417" fmla="*/ 2098739 h 3250882"/>
              <a:gd name="connsiteX418" fmla="*/ 1958435 w 7121556"/>
              <a:gd name="connsiteY418" fmla="*/ 2095500 h 3250882"/>
              <a:gd name="connsiteX419" fmla="*/ 1968246 w 7121556"/>
              <a:gd name="connsiteY419" fmla="*/ 2068640 h 3250882"/>
              <a:gd name="connsiteX420" fmla="*/ 1977200 w 7121556"/>
              <a:gd name="connsiteY420" fmla="*/ 2071878 h 3250882"/>
              <a:gd name="connsiteX421" fmla="*/ 1967389 w 7121556"/>
              <a:gd name="connsiteY421" fmla="*/ 2098739 h 3250882"/>
              <a:gd name="connsiteX422" fmla="*/ 4733544 w 7121556"/>
              <a:gd name="connsiteY422" fmla="*/ 2081975 h 3250882"/>
              <a:gd name="connsiteX423" fmla="*/ 4725067 w 7121556"/>
              <a:gd name="connsiteY423" fmla="*/ 2077593 h 3250882"/>
              <a:gd name="connsiteX424" fmla="*/ 4738116 w 7121556"/>
              <a:gd name="connsiteY424" fmla="*/ 2052257 h 3250882"/>
              <a:gd name="connsiteX425" fmla="*/ 4746593 w 7121556"/>
              <a:gd name="connsiteY425" fmla="*/ 2056543 h 3250882"/>
              <a:gd name="connsiteX426" fmla="*/ 4733544 w 7121556"/>
              <a:gd name="connsiteY426" fmla="*/ 2082070 h 3250882"/>
              <a:gd name="connsiteX427" fmla="*/ 3506534 w 7121556"/>
              <a:gd name="connsiteY427" fmla="*/ 2052352 h 3250882"/>
              <a:gd name="connsiteX428" fmla="*/ 3492722 w 7121556"/>
              <a:gd name="connsiteY428" fmla="*/ 2027206 h 3250882"/>
              <a:gd name="connsiteX429" fmla="*/ 3501104 w 7121556"/>
              <a:gd name="connsiteY429" fmla="*/ 2022634 h 3250882"/>
              <a:gd name="connsiteX430" fmla="*/ 3514820 w 7121556"/>
              <a:gd name="connsiteY430" fmla="*/ 2047685 h 3250882"/>
              <a:gd name="connsiteX431" fmla="*/ 3506534 w 7121556"/>
              <a:gd name="connsiteY431" fmla="*/ 2052352 h 3250882"/>
              <a:gd name="connsiteX432" fmla="*/ 1987010 w 7121556"/>
              <a:gd name="connsiteY432" fmla="*/ 2045018 h 3250882"/>
              <a:gd name="connsiteX433" fmla="*/ 1978057 w 7121556"/>
              <a:gd name="connsiteY433" fmla="*/ 2041779 h 3250882"/>
              <a:gd name="connsiteX434" fmla="*/ 1987963 w 7121556"/>
              <a:gd name="connsiteY434" fmla="*/ 2014918 h 3250882"/>
              <a:gd name="connsiteX435" fmla="*/ 1996916 w 7121556"/>
              <a:gd name="connsiteY435" fmla="*/ 2018252 h 3250882"/>
              <a:gd name="connsiteX436" fmla="*/ 1987010 w 7121556"/>
              <a:gd name="connsiteY436" fmla="*/ 2045113 h 3250882"/>
              <a:gd name="connsiteX437" fmla="*/ 4759357 w 7121556"/>
              <a:gd name="connsiteY437" fmla="*/ 2030825 h 3250882"/>
              <a:gd name="connsiteX438" fmla="*/ 4750784 w 7121556"/>
              <a:gd name="connsiteY438" fmla="*/ 2026634 h 3250882"/>
              <a:gd name="connsiteX439" fmla="*/ 4763167 w 7121556"/>
              <a:gd name="connsiteY439" fmla="*/ 2000917 h 3250882"/>
              <a:gd name="connsiteX440" fmla="*/ 4771740 w 7121556"/>
              <a:gd name="connsiteY440" fmla="*/ 2005012 h 3250882"/>
              <a:gd name="connsiteX441" fmla="*/ 4759357 w 7121556"/>
              <a:gd name="connsiteY441" fmla="*/ 2030825 h 3250882"/>
              <a:gd name="connsiteX442" fmla="*/ 3479197 w 7121556"/>
              <a:gd name="connsiteY442" fmla="*/ 2002060 h 3250882"/>
              <a:gd name="connsiteX443" fmla="*/ 3465957 w 7121556"/>
              <a:gd name="connsiteY443" fmla="*/ 1976723 h 3250882"/>
              <a:gd name="connsiteX444" fmla="*/ 3474434 w 7121556"/>
              <a:gd name="connsiteY444" fmla="*/ 1972342 h 3250882"/>
              <a:gd name="connsiteX445" fmla="*/ 3487674 w 7121556"/>
              <a:gd name="connsiteY445" fmla="*/ 1997678 h 3250882"/>
              <a:gd name="connsiteX446" fmla="*/ 3479292 w 7121556"/>
              <a:gd name="connsiteY446" fmla="*/ 2002155 h 3250882"/>
              <a:gd name="connsiteX447" fmla="*/ 2006822 w 7121556"/>
              <a:gd name="connsiteY447" fmla="*/ 1991297 h 3250882"/>
              <a:gd name="connsiteX448" fmla="*/ 1997869 w 7121556"/>
              <a:gd name="connsiteY448" fmla="*/ 1987963 h 3250882"/>
              <a:gd name="connsiteX449" fmla="*/ 2007775 w 7121556"/>
              <a:gd name="connsiteY449" fmla="*/ 1961102 h 3250882"/>
              <a:gd name="connsiteX450" fmla="*/ 2016728 w 7121556"/>
              <a:gd name="connsiteY450" fmla="*/ 1964436 h 3250882"/>
              <a:gd name="connsiteX451" fmla="*/ 2006822 w 7121556"/>
              <a:gd name="connsiteY451" fmla="*/ 1991201 h 3250882"/>
              <a:gd name="connsiteX452" fmla="*/ 4783836 w 7121556"/>
              <a:gd name="connsiteY452" fmla="*/ 1979009 h 3250882"/>
              <a:gd name="connsiteX453" fmla="*/ 4775168 w 7121556"/>
              <a:gd name="connsiteY453" fmla="*/ 1975009 h 3250882"/>
              <a:gd name="connsiteX454" fmla="*/ 4786884 w 7121556"/>
              <a:gd name="connsiteY454" fmla="*/ 1949006 h 3250882"/>
              <a:gd name="connsiteX455" fmla="*/ 4795552 w 7121556"/>
              <a:gd name="connsiteY455" fmla="*/ 1952911 h 3250882"/>
              <a:gd name="connsiteX456" fmla="*/ 4783741 w 7121556"/>
              <a:gd name="connsiteY456" fmla="*/ 1979009 h 3250882"/>
              <a:gd name="connsiteX457" fmla="*/ 3452908 w 7121556"/>
              <a:gd name="connsiteY457" fmla="*/ 1951196 h 3250882"/>
              <a:gd name="connsiteX458" fmla="*/ 3440049 w 7121556"/>
              <a:gd name="connsiteY458" fmla="*/ 1925574 h 3250882"/>
              <a:gd name="connsiteX459" fmla="*/ 3448622 w 7121556"/>
              <a:gd name="connsiteY459" fmla="*/ 1921288 h 3250882"/>
              <a:gd name="connsiteX460" fmla="*/ 3461480 w 7121556"/>
              <a:gd name="connsiteY460" fmla="*/ 1946815 h 3250882"/>
              <a:gd name="connsiteX461" fmla="*/ 3453003 w 7121556"/>
              <a:gd name="connsiteY461" fmla="*/ 1951101 h 3250882"/>
              <a:gd name="connsiteX462" fmla="*/ 2026730 w 7121556"/>
              <a:gd name="connsiteY462" fmla="*/ 1937766 h 3250882"/>
              <a:gd name="connsiteX463" fmla="*/ 2017776 w 7121556"/>
              <a:gd name="connsiteY463" fmla="*/ 1934432 h 3250882"/>
              <a:gd name="connsiteX464" fmla="*/ 2027777 w 7121556"/>
              <a:gd name="connsiteY464" fmla="*/ 1907667 h 3250882"/>
              <a:gd name="connsiteX465" fmla="*/ 2036731 w 7121556"/>
              <a:gd name="connsiteY465" fmla="*/ 1911001 h 3250882"/>
              <a:gd name="connsiteX466" fmla="*/ 2026730 w 7121556"/>
              <a:gd name="connsiteY466" fmla="*/ 1937766 h 3250882"/>
              <a:gd name="connsiteX467" fmla="*/ 4807173 w 7121556"/>
              <a:gd name="connsiteY467" fmla="*/ 1926717 h 3250882"/>
              <a:gd name="connsiteX468" fmla="*/ 4798409 w 7121556"/>
              <a:gd name="connsiteY468" fmla="*/ 1922907 h 3250882"/>
              <a:gd name="connsiteX469" fmla="*/ 4809649 w 7121556"/>
              <a:gd name="connsiteY469" fmla="*/ 1896618 h 3250882"/>
              <a:gd name="connsiteX470" fmla="*/ 4818412 w 7121556"/>
              <a:gd name="connsiteY470" fmla="*/ 1900333 h 3250882"/>
              <a:gd name="connsiteX471" fmla="*/ 4807173 w 7121556"/>
              <a:gd name="connsiteY471" fmla="*/ 1926717 h 3250882"/>
              <a:gd name="connsiteX472" fmla="*/ 3427381 w 7121556"/>
              <a:gd name="connsiteY472" fmla="*/ 1899952 h 3250882"/>
              <a:gd name="connsiteX473" fmla="*/ 3414903 w 7121556"/>
              <a:gd name="connsiteY473" fmla="*/ 1874234 h 3250882"/>
              <a:gd name="connsiteX474" fmla="*/ 3423476 w 7121556"/>
              <a:gd name="connsiteY474" fmla="*/ 1870043 h 3250882"/>
              <a:gd name="connsiteX475" fmla="*/ 3435953 w 7121556"/>
              <a:gd name="connsiteY475" fmla="*/ 1895761 h 3250882"/>
              <a:gd name="connsiteX476" fmla="*/ 3427381 w 7121556"/>
              <a:gd name="connsiteY476" fmla="*/ 1899952 h 3250882"/>
              <a:gd name="connsiteX477" fmla="*/ 2046827 w 7121556"/>
              <a:gd name="connsiteY477" fmla="*/ 1884235 h 3250882"/>
              <a:gd name="connsiteX478" fmla="*/ 2037874 w 7121556"/>
              <a:gd name="connsiteY478" fmla="*/ 1880902 h 3250882"/>
              <a:gd name="connsiteX479" fmla="*/ 2048066 w 7121556"/>
              <a:gd name="connsiteY479" fmla="*/ 1854136 h 3250882"/>
              <a:gd name="connsiteX480" fmla="*/ 2056924 w 7121556"/>
              <a:gd name="connsiteY480" fmla="*/ 1857566 h 3250882"/>
              <a:gd name="connsiteX481" fmla="*/ 2046732 w 7121556"/>
              <a:gd name="connsiteY481" fmla="*/ 1884235 h 3250882"/>
              <a:gd name="connsiteX482" fmla="*/ 4829461 w 7121556"/>
              <a:gd name="connsiteY482" fmla="*/ 1873949 h 3250882"/>
              <a:gd name="connsiteX483" fmla="*/ 4820603 w 7121556"/>
              <a:gd name="connsiteY483" fmla="*/ 1870329 h 3250882"/>
              <a:gd name="connsiteX484" fmla="*/ 4831366 w 7121556"/>
              <a:gd name="connsiteY484" fmla="*/ 1843850 h 3250882"/>
              <a:gd name="connsiteX485" fmla="*/ 4840224 w 7121556"/>
              <a:gd name="connsiteY485" fmla="*/ 1847374 h 3250882"/>
              <a:gd name="connsiteX486" fmla="*/ 4829461 w 7121556"/>
              <a:gd name="connsiteY486" fmla="*/ 1873949 h 3250882"/>
              <a:gd name="connsiteX487" fmla="*/ 3402425 w 7121556"/>
              <a:gd name="connsiteY487" fmla="*/ 1848422 h 3250882"/>
              <a:gd name="connsiteX488" fmla="*/ 3390138 w 7121556"/>
              <a:gd name="connsiteY488" fmla="*/ 1822609 h 3250882"/>
              <a:gd name="connsiteX489" fmla="*/ 3398711 w 7121556"/>
              <a:gd name="connsiteY489" fmla="*/ 1818513 h 3250882"/>
              <a:gd name="connsiteX490" fmla="*/ 3410998 w 7121556"/>
              <a:gd name="connsiteY490" fmla="*/ 1844326 h 3250882"/>
              <a:gd name="connsiteX491" fmla="*/ 3402425 w 7121556"/>
              <a:gd name="connsiteY491" fmla="*/ 1848422 h 3250882"/>
              <a:gd name="connsiteX492" fmla="*/ 2067211 w 7121556"/>
              <a:gd name="connsiteY492" fmla="*/ 1830896 h 3250882"/>
              <a:gd name="connsiteX493" fmla="*/ 2058353 w 7121556"/>
              <a:gd name="connsiteY493" fmla="*/ 1827467 h 3250882"/>
              <a:gd name="connsiteX494" fmla="*/ 2068735 w 7121556"/>
              <a:gd name="connsiteY494" fmla="*/ 1800797 h 3250882"/>
              <a:gd name="connsiteX495" fmla="*/ 2077593 w 7121556"/>
              <a:gd name="connsiteY495" fmla="*/ 1804226 h 3250882"/>
              <a:gd name="connsiteX496" fmla="*/ 2067211 w 7121556"/>
              <a:gd name="connsiteY496" fmla="*/ 1830896 h 3250882"/>
              <a:gd name="connsiteX497" fmla="*/ 4850797 w 7121556"/>
              <a:gd name="connsiteY497" fmla="*/ 1820799 h 3250882"/>
              <a:gd name="connsiteX498" fmla="*/ 4841939 w 7121556"/>
              <a:gd name="connsiteY498" fmla="*/ 1817275 h 3250882"/>
              <a:gd name="connsiteX499" fmla="*/ 4852226 w 7121556"/>
              <a:gd name="connsiteY499" fmla="*/ 1790700 h 3250882"/>
              <a:gd name="connsiteX500" fmla="*/ 4861084 w 7121556"/>
              <a:gd name="connsiteY500" fmla="*/ 1794129 h 3250882"/>
              <a:gd name="connsiteX501" fmla="*/ 4850702 w 7121556"/>
              <a:gd name="connsiteY501" fmla="*/ 1820799 h 3250882"/>
              <a:gd name="connsiteX502" fmla="*/ 3377946 w 7121556"/>
              <a:gd name="connsiteY502" fmla="*/ 1796606 h 3250882"/>
              <a:gd name="connsiteX503" fmla="*/ 3365849 w 7121556"/>
              <a:gd name="connsiteY503" fmla="*/ 1770602 h 3250882"/>
              <a:gd name="connsiteX504" fmla="*/ 3374517 w 7121556"/>
              <a:gd name="connsiteY504" fmla="*/ 1766602 h 3250882"/>
              <a:gd name="connsiteX505" fmla="*/ 3386614 w 7121556"/>
              <a:gd name="connsiteY505" fmla="*/ 1792510 h 3250882"/>
              <a:gd name="connsiteX506" fmla="*/ 3377946 w 7121556"/>
              <a:gd name="connsiteY506" fmla="*/ 1796510 h 3250882"/>
              <a:gd name="connsiteX507" fmla="*/ 2088071 w 7121556"/>
              <a:gd name="connsiteY507" fmla="*/ 1777556 h 3250882"/>
              <a:gd name="connsiteX508" fmla="*/ 2079212 w 7121556"/>
              <a:gd name="connsiteY508" fmla="*/ 1774031 h 3250882"/>
              <a:gd name="connsiteX509" fmla="*/ 2089785 w 7121556"/>
              <a:gd name="connsiteY509" fmla="*/ 1747457 h 3250882"/>
              <a:gd name="connsiteX510" fmla="*/ 2098643 w 7121556"/>
              <a:gd name="connsiteY510" fmla="*/ 1750981 h 3250882"/>
              <a:gd name="connsiteX511" fmla="*/ 2088071 w 7121556"/>
              <a:gd name="connsiteY511" fmla="*/ 1777556 h 3250882"/>
              <a:gd name="connsiteX512" fmla="*/ 4871276 w 7121556"/>
              <a:gd name="connsiteY512" fmla="*/ 1767364 h 3250882"/>
              <a:gd name="connsiteX513" fmla="*/ 4862322 w 7121556"/>
              <a:gd name="connsiteY513" fmla="*/ 1764030 h 3250882"/>
              <a:gd name="connsiteX514" fmla="*/ 4872324 w 7121556"/>
              <a:gd name="connsiteY514" fmla="*/ 1737265 h 3250882"/>
              <a:gd name="connsiteX515" fmla="*/ 4881277 w 7121556"/>
              <a:gd name="connsiteY515" fmla="*/ 1740599 h 3250882"/>
              <a:gd name="connsiteX516" fmla="*/ 4871276 w 7121556"/>
              <a:gd name="connsiteY516" fmla="*/ 1767459 h 3250882"/>
              <a:gd name="connsiteX517" fmla="*/ 3353753 w 7121556"/>
              <a:gd name="connsiteY517" fmla="*/ 1744694 h 3250882"/>
              <a:gd name="connsiteX518" fmla="*/ 3341751 w 7121556"/>
              <a:gd name="connsiteY518" fmla="*/ 1718786 h 3250882"/>
              <a:gd name="connsiteX519" fmla="*/ 3350419 w 7121556"/>
              <a:gd name="connsiteY519" fmla="*/ 1714786 h 3250882"/>
              <a:gd name="connsiteX520" fmla="*/ 3362420 w 7121556"/>
              <a:gd name="connsiteY520" fmla="*/ 1740694 h 3250882"/>
              <a:gd name="connsiteX521" fmla="*/ 3353753 w 7121556"/>
              <a:gd name="connsiteY521" fmla="*/ 1744694 h 3250882"/>
              <a:gd name="connsiteX522" fmla="*/ 2109216 w 7121556"/>
              <a:gd name="connsiteY522" fmla="*/ 1724501 h 3250882"/>
              <a:gd name="connsiteX523" fmla="*/ 2100358 w 7121556"/>
              <a:gd name="connsiteY523" fmla="*/ 1720882 h 3250882"/>
              <a:gd name="connsiteX524" fmla="*/ 2111216 w 7121556"/>
              <a:gd name="connsiteY524" fmla="*/ 1694402 h 3250882"/>
              <a:gd name="connsiteX525" fmla="*/ 2119979 w 7121556"/>
              <a:gd name="connsiteY525" fmla="*/ 1698022 h 3250882"/>
              <a:gd name="connsiteX526" fmla="*/ 2109216 w 7121556"/>
              <a:gd name="connsiteY526" fmla="*/ 1724501 h 3250882"/>
              <a:gd name="connsiteX527" fmla="*/ 4891183 w 7121556"/>
              <a:gd name="connsiteY527" fmla="*/ 1713643 h 3250882"/>
              <a:gd name="connsiteX528" fmla="*/ 4882230 w 7121556"/>
              <a:gd name="connsiteY528" fmla="*/ 1710404 h 3250882"/>
              <a:gd name="connsiteX529" fmla="*/ 4891850 w 7121556"/>
              <a:gd name="connsiteY529" fmla="*/ 1683544 h 3250882"/>
              <a:gd name="connsiteX530" fmla="*/ 4900803 w 7121556"/>
              <a:gd name="connsiteY530" fmla="*/ 1686782 h 3250882"/>
              <a:gd name="connsiteX531" fmla="*/ 4891088 w 7121556"/>
              <a:gd name="connsiteY531" fmla="*/ 1713738 h 3250882"/>
              <a:gd name="connsiteX532" fmla="*/ 3329749 w 7121556"/>
              <a:gd name="connsiteY532" fmla="*/ 1692878 h 3250882"/>
              <a:gd name="connsiteX533" fmla="*/ 3317748 w 7121556"/>
              <a:gd name="connsiteY533" fmla="*/ 1666970 h 3250882"/>
              <a:gd name="connsiteX534" fmla="*/ 3326416 w 7121556"/>
              <a:gd name="connsiteY534" fmla="*/ 1662970 h 3250882"/>
              <a:gd name="connsiteX535" fmla="*/ 3338417 w 7121556"/>
              <a:gd name="connsiteY535" fmla="*/ 1688878 h 3250882"/>
              <a:gd name="connsiteX536" fmla="*/ 3329749 w 7121556"/>
              <a:gd name="connsiteY536" fmla="*/ 1692878 h 3250882"/>
              <a:gd name="connsiteX537" fmla="*/ 2131028 w 7121556"/>
              <a:gd name="connsiteY537" fmla="*/ 1671733 h 3250882"/>
              <a:gd name="connsiteX538" fmla="*/ 2122265 w 7121556"/>
              <a:gd name="connsiteY538" fmla="*/ 1668018 h 3250882"/>
              <a:gd name="connsiteX539" fmla="*/ 2133410 w 7121556"/>
              <a:gd name="connsiteY539" fmla="*/ 1641634 h 3250882"/>
              <a:gd name="connsiteX540" fmla="*/ 2142173 w 7121556"/>
              <a:gd name="connsiteY540" fmla="*/ 1645349 h 3250882"/>
              <a:gd name="connsiteX541" fmla="*/ 2131028 w 7121556"/>
              <a:gd name="connsiteY541" fmla="*/ 1671638 h 3250882"/>
              <a:gd name="connsiteX542" fmla="*/ 4910328 w 7121556"/>
              <a:gd name="connsiteY542" fmla="*/ 1659731 h 3250882"/>
              <a:gd name="connsiteX543" fmla="*/ 4901375 w 7121556"/>
              <a:gd name="connsiteY543" fmla="*/ 1656588 h 3250882"/>
              <a:gd name="connsiteX544" fmla="*/ 4910709 w 7121556"/>
              <a:gd name="connsiteY544" fmla="*/ 1629632 h 3250882"/>
              <a:gd name="connsiteX545" fmla="*/ 4919758 w 7121556"/>
              <a:gd name="connsiteY545" fmla="*/ 1632776 h 3250882"/>
              <a:gd name="connsiteX546" fmla="*/ 4910328 w 7121556"/>
              <a:gd name="connsiteY546" fmla="*/ 1659827 h 3250882"/>
              <a:gd name="connsiteX547" fmla="*/ 3305651 w 7121556"/>
              <a:gd name="connsiteY547" fmla="*/ 1640967 h 3250882"/>
              <a:gd name="connsiteX548" fmla="*/ 3293555 w 7121556"/>
              <a:gd name="connsiteY548" fmla="*/ 1615059 h 3250882"/>
              <a:gd name="connsiteX549" fmla="*/ 3302222 w 7121556"/>
              <a:gd name="connsiteY549" fmla="*/ 1611059 h 3250882"/>
              <a:gd name="connsiteX550" fmla="*/ 3314319 w 7121556"/>
              <a:gd name="connsiteY550" fmla="*/ 1636967 h 3250882"/>
              <a:gd name="connsiteX551" fmla="*/ 3305651 w 7121556"/>
              <a:gd name="connsiteY551" fmla="*/ 1640967 h 3250882"/>
              <a:gd name="connsiteX552" fmla="*/ 2153412 w 7121556"/>
              <a:gd name="connsiteY552" fmla="*/ 1619155 h 3250882"/>
              <a:gd name="connsiteX553" fmla="*/ 2144649 w 7121556"/>
              <a:gd name="connsiteY553" fmla="*/ 1615345 h 3250882"/>
              <a:gd name="connsiteX554" fmla="*/ 2156174 w 7121556"/>
              <a:gd name="connsiteY554" fmla="*/ 1589151 h 3250882"/>
              <a:gd name="connsiteX555" fmla="*/ 2164937 w 7121556"/>
              <a:gd name="connsiteY555" fmla="*/ 1592961 h 3250882"/>
              <a:gd name="connsiteX556" fmla="*/ 2153507 w 7121556"/>
              <a:gd name="connsiteY556" fmla="*/ 1619155 h 3250882"/>
              <a:gd name="connsiteX557" fmla="*/ 4928997 w 7121556"/>
              <a:gd name="connsiteY557" fmla="*/ 1605629 h 3250882"/>
              <a:gd name="connsiteX558" fmla="*/ 4919949 w 7121556"/>
              <a:gd name="connsiteY558" fmla="*/ 1602581 h 3250882"/>
              <a:gd name="connsiteX559" fmla="*/ 4929092 w 7121556"/>
              <a:gd name="connsiteY559" fmla="*/ 1575530 h 3250882"/>
              <a:gd name="connsiteX560" fmla="*/ 4938141 w 7121556"/>
              <a:gd name="connsiteY560" fmla="*/ 1578578 h 3250882"/>
              <a:gd name="connsiteX561" fmla="*/ 4928997 w 7121556"/>
              <a:gd name="connsiteY561" fmla="*/ 1605725 h 3250882"/>
              <a:gd name="connsiteX562" fmla="*/ 3281458 w 7121556"/>
              <a:gd name="connsiteY562" fmla="*/ 1589246 h 3250882"/>
              <a:gd name="connsiteX563" fmla="*/ 3269171 w 7121556"/>
              <a:gd name="connsiteY563" fmla="*/ 1563434 h 3250882"/>
              <a:gd name="connsiteX564" fmla="*/ 3277743 w 7121556"/>
              <a:gd name="connsiteY564" fmla="*/ 1559338 h 3250882"/>
              <a:gd name="connsiteX565" fmla="*/ 3290030 w 7121556"/>
              <a:gd name="connsiteY565" fmla="*/ 1585151 h 3250882"/>
              <a:gd name="connsiteX566" fmla="*/ 3281458 w 7121556"/>
              <a:gd name="connsiteY566" fmla="*/ 1589246 h 3250882"/>
              <a:gd name="connsiteX567" fmla="*/ 2176558 w 7121556"/>
              <a:gd name="connsiteY567" fmla="*/ 1566958 h 3250882"/>
              <a:gd name="connsiteX568" fmla="*/ 2167890 w 7121556"/>
              <a:gd name="connsiteY568" fmla="*/ 1563053 h 3250882"/>
              <a:gd name="connsiteX569" fmla="*/ 2179796 w 7121556"/>
              <a:gd name="connsiteY569" fmla="*/ 1537049 h 3250882"/>
              <a:gd name="connsiteX570" fmla="*/ 2188464 w 7121556"/>
              <a:gd name="connsiteY570" fmla="*/ 1541050 h 3250882"/>
              <a:gd name="connsiteX571" fmla="*/ 2176558 w 7121556"/>
              <a:gd name="connsiteY571" fmla="*/ 1567053 h 3250882"/>
              <a:gd name="connsiteX572" fmla="*/ 4947190 w 7121556"/>
              <a:gd name="connsiteY572" fmla="*/ 1551337 h 3250882"/>
              <a:gd name="connsiteX573" fmla="*/ 4938141 w 7121556"/>
              <a:gd name="connsiteY573" fmla="*/ 1548384 h 3250882"/>
              <a:gd name="connsiteX574" fmla="*/ 4947095 w 7121556"/>
              <a:gd name="connsiteY574" fmla="*/ 1521238 h 3250882"/>
              <a:gd name="connsiteX575" fmla="*/ 4956144 w 7121556"/>
              <a:gd name="connsiteY575" fmla="*/ 1524191 h 3250882"/>
              <a:gd name="connsiteX576" fmla="*/ 4947190 w 7121556"/>
              <a:gd name="connsiteY576" fmla="*/ 1551337 h 3250882"/>
              <a:gd name="connsiteX577" fmla="*/ 3256788 w 7121556"/>
              <a:gd name="connsiteY577" fmla="*/ 1537621 h 3250882"/>
              <a:gd name="connsiteX578" fmla="*/ 3244310 w 7121556"/>
              <a:gd name="connsiteY578" fmla="*/ 1511903 h 3250882"/>
              <a:gd name="connsiteX579" fmla="*/ 3252883 w 7121556"/>
              <a:gd name="connsiteY579" fmla="*/ 1507712 h 3250882"/>
              <a:gd name="connsiteX580" fmla="*/ 3265456 w 7121556"/>
              <a:gd name="connsiteY580" fmla="*/ 1533430 h 3250882"/>
              <a:gd name="connsiteX581" fmla="*/ 3256883 w 7121556"/>
              <a:gd name="connsiteY581" fmla="*/ 1537621 h 3250882"/>
              <a:gd name="connsiteX582" fmla="*/ 2200561 w 7121556"/>
              <a:gd name="connsiteY582" fmla="*/ 1515142 h 3250882"/>
              <a:gd name="connsiteX583" fmla="*/ 2191988 w 7121556"/>
              <a:gd name="connsiteY583" fmla="*/ 1511046 h 3250882"/>
              <a:gd name="connsiteX584" fmla="*/ 2204371 w 7121556"/>
              <a:gd name="connsiteY584" fmla="*/ 1485233 h 3250882"/>
              <a:gd name="connsiteX585" fmla="*/ 2212943 w 7121556"/>
              <a:gd name="connsiteY585" fmla="*/ 1489424 h 3250882"/>
              <a:gd name="connsiteX586" fmla="*/ 2200561 w 7121556"/>
              <a:gd name="connsiteY586" fmla="*/ 1515142 h 3250882"/>
              <a:gd name="connsiteX587" fmla="*/ 4965002 w 7121556"/>
              <a:gd name="connsiteY587" fmla="*/ 1497044 h 3250882"/>
              <a:gd name="connsiteX588" fmla="*/ 4955953 w 7121556"/>
              <a:gd name="connsiteY588" fmla="*/ 1494092 h 3250882"/>
              <a:gd name="connsiteX589" fmla="*/ 4964716 w 7121556"/>
              <a:gd name="connsiteY589" fmla="*/ 1467041 h 3250882"/>
              <a:gd name="connsiteX590" fmla="*/ 4973765 w 7121556"/>
              <a:gd name="connsiteY590" fmla="*/ 1469993 h 3250882"/>
              <a:gd name="connsiteX591" fmla="*/ 4965002 w 7121556"/>
              <a:gd name="connsiteY591" fmla="*/ 1497139 h 3250882"/>
              <a:gd name="connsiteX592" fmla="*/ 3231547 w 7121556"/>
              <a:gd name="connsiteY592" fmla="*/ 1486376 h 3250882"/>
              <a:gd name="connsiteX593" fmla="*/ 3218688 w 7121556"/>
              <a:gd name="connsiteY593" fmla="*/ 1460849 h 3250882"/>
              <a:gd name="connsiteX594" fmla="*/ 3227165 w 7121556"/>
              <a:gd name="connsiteY594" fmla="*/ 1456468 h 3250882"/>
              <a:gd name="connsiteX595" fmla="*/ 3240120 w 7121556"/>
              <a:gd name="connsiteY595" fmla="*/ 1481995 h 3250882"/>
              <a:gd name="connsiteX596" fmla="*/ 3231642 w 7121556"/>
              <a:gd name="connsiteY596" fmla="*/ 1486281 h 3250882"/>
              <a:gd name="connsiteX597" fmla="*/ 2225516 w 7121556"/>
              <a:gd name="connsiteY597" fmla="*/ 1463802 h 3250882"/>
              <a:gd name="connsiteX598" fmla="*/ 2217039 w 7121556"/>
              <a:gd name="connsiteY598" fmla="*/ 1459516 h 3250882"/>
              <a:gd name="connsiteX599" fmla="*/ 2229993 w 7121556"/>
              <a:gd name="connsiteY599" fmla="*/ 1433989 h 3250882"/>
              <a:gd name="connsiteX600" fmla="*/ 2238470 w 7121556"/>
              <a:gd name="connsiteY600" fmla="*/ 1438370 h 3250882"/>
              <a:gd name="connsiteX601" fmla="*/ 2225516 w 7121556"/>
              <a:gd name="connsiteY601" fmla="*/ 1463802 h 3250882"/>
              <a:gd name="connsiteX602" fmla="*/ 4982528 w 7121556"/>
              <a:gd name="connsiteY602" fmla="*/ 1442752 h 3250882"/>
              <a:gd name="connsiteX603" fmla="*/ 4973479 w 7121556"/>
              <a:gd name="connsiteY603" fmla="*/ 1439894 h 3250882"/>
              <a:gd name="connsiteX604" fmla="*/ 4982147 w 7121556"/>
              <a:gd name="connsiteY604" fmla="*/ 1412653 h 3250882"/>
              <a:gd name="connsiteX605" fmla="*/ 4991196 w 7121556"/>
              <a:gd name="connsiteY605" fmla="*/ 1415510 h 3250882"/>
              <a:gd name="connsiteX606" fmla="*/ 4982528 w 7121556"/>
              <a:gd name="connsiteY606" fmla="*/ 1442752 h 3250882"/>
              <a:gd name="connsiteX607" fmla="*/ 3205544 w 7121556"/>
              <a:gd name="connsiteY607" fmla="*/ 1435513 h 3250882"/>
              <a:gd name="connsiteX608" fmla="*/ 3192209 w 7121556"/>
              <a:gd name="connsiteY608" fmla="*/ 1410272 h 3250882"/>
              <a:gd name="connsiteX609" fmla="*/ 3200591 w 7121556"/>
              <a:gd name="connsiteY609" fmla="*/ 1405795 h 3250882"/>
              <a:gd name="connsiteX610" fmla="*/ 3214021 w 7121556"/>
              <a:gd name="connsiteY610" fmla="*/ 1431131 h 3250882"/>
              <a:gd name="connsiteX611" fmla="*/ 3205544 w 7121556"/>
              <a:gd name="connsiteY611" fmla="*/ 1435513 h 3250882"/>
              <a:gd name="connsiteX612" fmla="*/ 2251805 w 7121556"/>
              <a:gd name="connsiteY612" fmla="*/ 1413129 h 3250882"/>
              <a:gd name="connsiteX613" fmla="*/ 2243423 w 7121556"/>
              <a:gd name="connsiteY613" fmla="*/ 1408652 h 3250882"/>
              <a:gd name="connsiteX614" fmla="*/ 2257139 w 7121556"/>
              <a:gd name="connsiteY614" fmla="*/ 1383506 h 3250882"/>
              <a:gd name="connsiteX615" fmla="*/ 2265426 w 7121556"/>
              <a:gd name="connsiteY615" fmla="*/ 1388078 h 3250882"/>
              <a:gd name="connsiteX616" fmla="*/ 2251805 w 7121556"/>
              <a:gd name="connsiteY616" fmla="*/ 1413129 h 3250882"/>
              <a:gd name="connsiteX617" fmla="*/ 7121271 w 7121556"/>
              <a:gd name="connsiteY617" fmla="*/ 1408557 h 3250882"/>
              <a:gd name="connsiteX618" fmla="*/ 7092601 w 7121556"/>
              <a:gd name="connsiteY618" fmla="*/ 1407033 h 3250882"/>
              <a:gd name="connsiteX619" fmla="*/ 7093268 w 7121556"/>
              <a:gd name="connsiteY619" fmla="*/ 1397508 h 3250882"/>
              <a:gd name="connsiteX620" fmla="*/ 7121557 w 7121556"/>
              <a:gd name="connsiteY620" fmla="*/ 1399032 h 3250882"/>
              <a:gd name="connsiteX621" fmla="*/ 7121271 w 7121556"/>
              <a:gd name="connsiteY621" fmla="*/ 1408557 h 3250882"/>
              <a:gd name="connsiteX622" fmla="*/ 7063931 w 7121556"/>
              <a:gd name="connsiteY622" fmla="*/ 1404271 h 3250882"/>
              <a:gd name="connsiteX623" fmla="*/ 7035451 w 7121556"/>
              <a:gd name="connsiteY623" fmla="*/ 1400175 h 3250882"/>
              <a:gd name="connsiteX624" fmla="*/ 7037070 w 7121556"/>
              <a:gd name="connsiteY624" fmla="*/ 1390745 h 3250882"/>
              <a:gd name="connsiteX625" fmla="*/ 7065074 w 7121556"/>
              <a:gd name="connsiteY625" fmla="*/ 1394746 h 3250882"/>
              <a:gd name="connsiteX626" fmla="*/ 7063931 w 7121556"/>
              <a:gd name="connsiteY626" fmla="*/ 1404176 h 3250882"/>
              <a:gd name="connsiteX627" fmla="*/ 7007352 w 7121556"/>
              <a:gd name="connsiteY627" fmla="*/ 1394651 h 3250882"/>
              <a:gd name="connsiteX628" fmla="*/ 6979444 w 7121556"/>
              <a:gd name="connsiteY628" fmla="*/ 1387793 h 3250882"/>
              <a:gd name="connsiteX629" fmla="*/ 6982016 w 7121556"/>
              <a:gd name="connsiteY629" fmla="*/ 1378649 h 3250882"/>
              <a:gd name="connsiteX630" fmla="*/ 7009448 w 7121556"/>
              <a:gd name="connsiteY630" fmla="*/ 1385411 h 3250882"/>
              <a:gd name="connsiteX631" fmla="*/ 7007352 w 7121556"/>
              <a:gd name="connsiteY631" fmla="*/ 1394746 h 3250882"/>
              <a:gd name="connsiteX632" fmla="*/ 4999673 w 7121556"/>
              <a:gd name="connsiteY632" fmla="*/ 1388269 h 3250882"/>
              <a:gd name="connsiteX633" fmla="*/ 4990624 w 7121556"/>
              <a:gd name="connsiteY633" fmla="*/ 1385411 h 3250882"/>
              <a:gd name="connsiteX634" fmla="*/ 4999196 w 7121556"/>
              <a:gd name="connsiteY634" fmla="*/ 1358075 h 3250882"/>
              <a:gd name="connsiteX635" fmla="*/ 5008245 w 7121556"/>
              <a:gd name="connsiteY635" fmla="*/ 1360932 h 3250882"/>
              <a:gd name="connsiteX636" fmla="*/ 4999673 w 7121556"/>
              <a:gd name="connsiteY636" fmla="*/ 1388269 h 3250882"/>
              <a:gd name="connsiteX637" fmla="*/ 3178493 w 7121556"/>
              <a:gd name="connsiteY637" fmla="*/ 1385316 h 3250882"/>
              <a:gd name="connsiteX638" fmla="*/ 3164491 w 7121556"/>
              <a:gd name="connsiteY638" fmla="*/ 1360456 h 3250882"/>
              <a:gd name="connsiteX639" fmla="*/ 3172778 w 7121556"/>
              <a:gd name="connsiteY639" fmla="*/ 1355693 h 3250882"/>
              <a:gd name="connsiteX640" fmla="*/ 3186874 w 7121556"/>
              <a:gd name="connsiteY640" fmla="*/ 1380649 h 3250882"/>
              <a:gd name="connsiteX641" fmla="*/ 3178588 w 7121556"/>
              <a:gd name="connsiteY641" fmla="*/ 1385221 h 3250882"/>
              <a:gd name="connsiteX642" fmla="*/ 6952012 w 7121556"/>
              <a:gd name="connsiteY642" fmla="*/ 1379410 h 3250882"/>
              <a:gd name="connsiteX643" fmla="*/ 6924961 w 7121556"/>
              <a:gd name="connsiteY643" fmla="*/ 1369600 h 3250882"/>
              <a:gd name="connsiteX644" fmla="*/ 6928485 w 7121556"/>
              <a:gd name="connsiteY644" fmla="*/ 1360742 h 3250882"/>
              <a:gd name="connsiteX645" fmla="*/ 6955060 w 7121556"/>
              <a:gd name="connsiteY645" fmla="*/ 1370362 h 3250882"/>
              <a:gd name="connsiteX646" fmla="*/ 6952107 w 7121556"/>
              <a:gd name="connsiteY646" fmla="*/ 1379410 h 3250882"/>
              <a:gd name="connsiteX647" fmla="*/ 2279333 w 7121556"/>
              <a:gd name="connsiteY647" fmla="*/ 1363218 h 3250882"/>
              <a:gd name="connsiteX648" fmla="*/ 2271046 w 7121556"/>
              <a:gd name="connsiteY648" fmla="*/ 1358456 h 3250882"/>
              <a:gd name="connsiteX649" fmla="*/ 2285524 w 7121556"/>
              <a:gd name="connsiteY649" fmla="*/ 1333691 h 3250882"/>
              <a:gd name="connsiteX650" fmla="*/ 2293715 w 7121556"/>
              <a:gd name="connsiteY650" fmla="*/ 1338548 h 3250882"/>
              <a:gd name="connsiteX651" fmla="*/ 2279333 w 7121556"/>
              <a:gd name="connsiteY651" fmla="*/ 1363123 h 3250882"/>
              <a:gd name="connsiteX652" fmla="*/ 6898481 w 7121556"/>
              <a:gd name="connsiteY652" fmla="*/ 1358360 h 3250882"/>
              <a:gd name="connsiteX653" fmla="*/ 6872669 w 7121556"/>
              <a:gd name="connsiteY653" fmla="*/ 1345787 h 3250882"/>
              <a:gd name="connsiteX654" fmla="*/ 6877050 w 7121556"/>
              <a:gd name="connsiteY654" fmla="*/ 1337310 h 3250882"/>
              <a:gd name="connsiteX655" fmla="*/ 6902386 w 7121556"/>
              <a:gd name="connsiteY655" fmla="*/ 1349693 h 3250882"/>
              <a:gd name="connsiteX656" fmla="*/ 6898481 w 7121556"/>
              <a:gd name="connsiteY656" fmla="*/ 1358360 h 3250882"/>
              <a:gd name="connsiteX657" fmla="*/ 3150203 w 7121556"/>
              <a:gd name="connsiteY657" fmla="*/ 1335786 h 3250882"/>
              <a:gd name="connsiteX658" fmla="*/ 3135440 w 7121556"/>
              <a:gd name="connsiteY658" fmla="*/ 1311402 h 3250882"/>
              <a:gd name="connsiteX659" fmla="*/ 3143536 w 7121556"/>
              <a:gd name="connsiteY659" fmla="*/ 1306354 h 3250882"/>
              <a:gd name="connsiteX660" fmla="*/ 3158395 w 7121556"/>
              <a:gd name="connsiteY660" fmla="*/ 1330928 h 3250882"/>
              <a:gd name="connsiteX661" fmla="*/ 3150203 w 7121556"/>
              <a:gd name="connsiteY661" fmla="*/ 1335786 h 3250882"/>
              <a:gd name="connsiteX662" fmla="*/ 5016818 w 7121556"/>
              <a:gd name="connsiteY662" fmla="*/ 1333595 h 3250882"/>
              <a:gd name="connsiteX663" fmla="*/ 5007769 w 7121556"/>
              <a:gd name="connsiteY663" fmla="*/ 1330738 h 3250882"/>
              <a:gd name="connsiteX664" fmla="*/ 5016246 w 7121556"/>
              <a:gd name="connsiteY664" fmla="*/ 1303306 h 3250882"/>
              <a:gd name="connsiteX665" fmla="*/ 5025295 w 7121556"/>
              <a:gd name="connsiteY665" fmla="*/ 1306163 h 3250882"/>
              <a:gd name="connsiteX666" fmla="*/ 5016818 w 7121556"/>
              <a:gd name="connsiteY666" fmla="*/ 1333595 h 3250882"/>
              <a:gd name="connsiteX667" fmla="*/ 6847618 w 7121556"/>
              <a:gd name="connsiteY667" fmla="*/ 1331785 h 3250882"/>
              <a:gd name="connsiteX668" fmla="*/ 6823234 w 7121556"/>
              <a:gd name="connsiteY668" fmla="*/ 1316546 h 3250882"/>
              <a:gd name="connsiteX669" fmla="*/ 6828473 w 7121556"/>
              <a:gd name="connsiteY669" fmla="*/ 1308640 h 3250882"/>
              <a:gd name="connsiteX670" fmla="*/ 6852380 w 7121556"/>
              <a:gd name="connsiteY670" fmla="*/ 1323594 h 3250882"/>
              <a:gd name="connsiteX671" fmla="*/ 6847523 w 7121556"/>
              <a:gd name="connsiteY671" fmla="*/ 1331785 h 3250882"/>
              <a:gd name="connsiteX672" fmla="*/ 2308574 w 7121556"/>
              <a:gd name="connsiteY672" fmla="*/ 1314260 h 3250882"/>
              <a:gd name="connsiteX673" fmla="*/ 2300478 w 7121556"/>
              <a:gd name="connsiteY673" fmla="*/ 1309211 h 3250882"/>
              <a:gd name="connsiteX674" fmla="*/ 2315909 w 7121556"/>
              <a:gd name="connsiteY674" fmla="*/ 1285018 h 3250882"/>
              <a:gd name="connsiteX675" fmla="*/ 2323910 w 7121556"/>
              <a:gd name="connsiteY675" fmla="*/ 1290257 h 3250882"/>
              <a:gd name="connsiteX676" fmla="*/ 2308670 w 7121556"/>
              <a:gd name="connsiteY676" fmla="*/ 1314260 h 3250882"/>
              <a:gd name="connsiteX677" fmla="*/ 6799707 w 7121556"/>
              <a:gd name="connsiteY677" fmla="*/ 1300067 h 3250882"/>
              <a:gd name="connsiteX678" fmla="*/ 6777038 w 7121556"/>
              <a:gd name="connsiteY678" fmla="*/ 1282446 h 3250882"/>
              <a:gd name="connsiteX679" fmla="*/ 6783039 w 7121556"/>
              <a:gd name="connsiteY679" fmla="*/ 1275017 h 3250882"/>
              <a:gd name="connsiteX680" fmla="*/ 6805422 w 7121556"/>
              <a:gd name="connsiteY680" fmla="*/ 1292352 h 3250882"/>
              <a:gd name="connsiteX681" fmla="*/ 6799803 w 7121556"/>
              <a:gd name="connsiteY681" fmla="*/ 1299972 h 3250882"/>
              <a:gd name="connsiteX682" fmla="*/ 3120199 w 7121556"/>
              <a:gd name="connsiteY682" fmla="*/ 1287209 h 3250882"/>
              <a:gd name="connsiteX683" fmla="*/ 3104483 w 7121556"/>
              <a:gd name="connsiteY683" fmla="*/ 1263396 h 3250882"/>
              <a:gd name="connsiteX684" fmla="*/ 3112389 w 7121556"/>
              <a:gd name="connsiteY684" fmla="*/ 1258062 h 3250882"/>
              <a:gd name="connsiteX685" fmla="*/ 3128201 w 7121556"/>
              <a:gd name="connsiteY685" fmla="*/ 1281970 h 3250882"/>
              <a:gd name="connsiteX686" fmla="*/ 3120199 w 7121556"/>
              <a:gd name="connsiteY686" fmla="*/ 1287113 h 3250882"/>
              <a:gd name="connsiteX687" fmla="*/ 5033677 w 7121556"/>
              <a:gd name="connsiteY687" fmla="*/ 1278827 h 3250882"/>
              <a:gd name="connsiteX688" fmla="*/ 5024533 w 7121556"/>
              <a:gd name="connsiteY688" fmla="*/ 1276064 h 3250882"/>
              <a:gd name="connsiteX689" fmla="*/ 5032915 w 7121556"/>
              <a:gd name="connsiteY689" fmla="*/ 1248728 h 3250882"/>
              <a:gd name="connsiteX690" fmla="*/ 5042059 w 7121556"/>
              <a:gd name="connsiteY690" fmla="*/ 1251490 h 3250882"/>
              <a:gd name="connsiteX691" fmla="*/ 5033677 w 7121556"/>
              <a:gd name="connsiteY691" fmla="*/ 1278827 h 3250882"/>
              <a:gd name="connsiteX692" fmla="*/ 2339626 w 7121556"/>
              <a:gd name="connsiteY692" fmla="*/ 1266539 h 3250882"/>
              <a:gd name="connsiteX693" fmla="*/ 2331720 w 7121556"/>
              <a:gd name="connsiteY693" fmla="*/ 1261205 h 3250882"/>
              <a:gd name="connsiteX694" fmla="*/ 2348198 w 7121556"/>
              <a:gd name="connsiteY694" fmla="*/ 1237679 h 3250882"/>
              <a:gd name="connsiteX695" fmla="*/ 2355914 w 7121556"/>
              <a:gd name="connsiteY695" fmla="*/ 1243203 h 3250882"/>
              <a:gd name="connsiteX696" fmla="*/ 2339531 w 7121556"/>
              <a:gd name="connsiteY696" fmla="*/ 1266444 h 3250882"/>
              <a:gd name="connsiteX697" fmla="*/ 6755130 w 7121556"/>
              <a:gd name="connsiteY697" fmla="*/ 1263872 h 3250882"/>
              <a:gd name="connsiteX698" fmla="*/ 6734080 w 7121556"/>
              <a:gd name="connsiteY698" fmla="*/ 1244251 h 3250882"/>
              <a:gd name="connsiteX699" fmla="*/ 6740748 w 7121556"/>
              <a:gd name="connsiteY699" fmla="*/ 1237393 h 3250882"/>
              <a:gd name="connsiteX700" fmla="*/ 6761512 w 7121556"/>
              <a:gd name="connsiteY700" fmla="*/ 1256729 h 3250882"/>
              <a:gd name="connsiteX701" fmla="*/ 6755130 w 7121556"/>
              <a:gd name="connsiteY701" fmla="*/ 1263872 h 3250882"/>
              <a:gd name="connsiteX702" fmla="*/ 3088291 w 7121556"/>
              <a:gd name="connsiteY702" fmla="*/ 1240060 h 3250882"/>
              <a:gd name="connsiteX703" fmla="*/ 3071432 w 7121556"/>
              <a:gd name="connsiteY703" fmla="*/ 1217105 h 3250882"/>
              <a:gd name="connsiteX704" fmla="*/ 3079052 w 7121556"/>
              <a:gd name="connsiteY704" fmla="*/ 1211389 h 3250882"/>
              <a:gd name="connsiteX705" fmla="*/ 3096101 w 7121556"/>
              <a:gd name="connsiteY705" fmla="*/ 1234535 h 3250882"/>
              <a:gd name="connsiteX706" fmla="*/ 3088386 w 7121556"/>
              <a:gd name="connsiteY706" fmla="*/ 1240060 h 3250882"/>
              <a:gd name="connsiteX707" fmla="*/ 5050536 w 7121556"/>
              <a:gd name="connsiteY707" fmla="*/ 1224153 h 3250882"/>
              <a:gd name="connsiteX708" fmla="*/ 5041393 w 7121556"/>
              <a:gd name="connsiteY708" fmla="*/ 1221391 h 3250882"/>
              <a:gd name="connsiteX709" fmla="*/ 5049774 w 7121556"/>
              <a:gd name="connsiteY709" fmla="*/ 1194054 h 3250882"/>
              <a:gd name="connsiteX710" fmla="*/ 5058918 w 7121556"/>
              <a:gd name="connsiteY710" fmla="*/ 1196816 h 3250882"/>
              <a:gd name="connsiteX711" fmla="*/ 5050536 w 7121556"/>
              <a:gd name="connsiteY711" fmla="*/ 1224153 h 3250882"/>
              <a:gd name="connsiteX712" fmla="*/ 6713887 w 7121556"/>
              <a:gd name="connsiteY712" fmla="*/ 1223772 h 3250882"/>
              <a:gd name="connsiteX713" fmla="*/ 6694552 w 7121556"/>
              <a:gd name="connsiteY713" fmla="*/ 1202531 h 3250882"/>
              <a:gd name="connsiteX714" fmla="*/ 6701695 w 7121556"/>
              <a:gd name="connsiteY714" fmla="*/ 1196245 h 3250882"/>
              <a:gd name="connsiteX715" fmla="*/ 6720840 w 7121556"/>
              <a:gd name="connsiteY715" fmla="*/ 1217200 h 3250882"/>
              <a:gd name="connsiteX716" fmla="*/ 6713887 w 7121556"/>
              <a:gd name="connsiteY716" fmla="*/ 1223772 h 3250882"/>
              <a:gd name="connsiteX717" fmla="*/ 2372963 w 7121556"/>
              <a:gd name="connsiteY717" fmla="*/ 1220438 h 3250882"/>
              <a:gd name="connsiteX718" fmla="*/ 2365439 w 7121556"/>
              <a:gd name="connsiteY718" fmla="*/ 1214628 h 3250882"/>
              <a:gd name="connsiteX719" fmla="*/ 2383250 w 7121556"/>
              <a:gd name="connsiteY719" fmla="*/ 1192054 h 3250882"/>
              <a:gd name="connsiteX720" fmla="*/ 2390680 w 7121556"/>
              <a:gd name="connsiteY720" fmla="*/ 1198055 h 3250882"/>
              <a:gd name="connsiteX721" fmla="*/ 2373059 w 7121556"/>
              <a:gd name="connsiteY721" fmla="*/ 1220343 h 3250882"/>
              <a:gd name="connsiteX722" fmla="*/ 3054001 w 7121556"/>
              <a:gd name="connsiteY722" fmla="*/ 1194816 h 3250882"/>
              <a:gd name="connsiteX723" fmla="*/ 3035808 w 7121556"/>
              <a:gd name="connsiteY723" fmla="*/ 1173004 h 3250882"/>
              <a:gd name="connsiteX724" fmla="*/ 3043047 w 7121556"/>
              <a:gd name="connsiteY724" fmla="*/ 1166717 h 3250882"/>
              <a:gd name="connsiteX725" fmla="*/ 3061526 w 7121556"/>
              <a:gd name="connsiteY725" fmla="*/ 1188720 h 3250882"/>
              <a:gd name="connsiteX726" fmla="*/ 3054096 w 7121556"/>
              <a:gd name="connsiteY726" fmla="*/ 1194721 h 3250882"/>
              <a:gd name="connsiteX727" fmla="*/ 6675978 w 7121556"/>
              <a:gd name="connsiteY727" fmla="*/ 1180624 h 3250882"/>
              <a:gd name="connsiteX728" fmla="*/ 6658166 w 7121556"/>
              <a:gd name="connsiteY728" fmla="*/ 1158145 h 3250882"/>
              <a:gd name="connsiteX729" fmla="*/ 6665690 w 7121556"/>
              <a:gd name="connsiteY729" fmla="*/ 1152335 h 3250882"/>
              <a:gd name="connsiteX730" fmla="*/ 6683311 w 7121556"/>
              <a:gd name="connsiteY730" fmla="*/ 1174623 h 3250882"/>
              <a:gd name="connsiteX731" fmla="*/ 6675978 w 7121556"/>
              <a:gd name="connsiteY731" fmla="*/ 1180624 h 3250882"/>
              <a:gd name="connsiteX732" fmla="*/ 2408777 w 7121556"/>
              <a:gd name="connsiteY732" fmla="*/ 1176433 h 3250882"/>
              <a:gd name="connsiteX733" fmla="*/ 2401634 w 7121556"/>
              <a:gd name="connsiteY733" fmla="*/ 1170146 h 3250882"/>
              <a:gd name="connsiteX734" fmla="*/ 2420874 w 7121556"/>
              <a:gd name="connsiteY734" fmla="*/ 1148810 h 3250882"/>
              <a:gd name="connsiteX735" fmla="*/ 2427827 w 7121556"/>
              <a:gd name="connsiteY735" fmla="*/ 1155287 h 3250882"/>
              <a:gd name="connsiteX736" fmla="*/ 2408777 w 7121556"/>
              <a:gd name="connsiteY736" fmla="*/ 1176338 h 3250882"/>
              <a:gd name="connsiteX737" fmla="*/ 5067396 w 7121556"/>
              <a:gd name="connsiteY737" fmla="*/ 1169480 h 3250882"/>
              <a:gd name="connsiteX738" fmla="*/ 5058251 w 7121556"/>
              <a:gd name="connsiteY738" fmla="*/ 1166717 h 3250882"/>
              <a:gd name="connsiteX739" fmla="*/ 5066633 w 7121556"/>
              <a:gd name="connsiteY739" fmla="*/ 1139381 h 3250882"/>
              <a:gd name="connsiteX740" fmla="*/ 5075778 w 7121556"/>
              <a:gd name="connsiteY740" fmla="*/ 1142143 h 3250882"/>
              <a:gd name="connsiteX741" fmla="*/ 5067396 w 7121556"/>
              <a:gd name="connsiteY741" fmla="*/ 1169480 h 3250882"/>
              <a:gd name="connsiteX742" fmla="*/ 3016758 w 7121556"/>
              <a:gd name="connsiteY742" fmla="*/ 1151954 h 3250882"/>
              <a:gd name="connsiteX743" fmla="*/ 2996946 w 7121556"/>
              <a:gd name="connsiteY743" fmla="*/ 1131760 h 3250882"/>
              <a:gd name="connsiteX744" fmla="*/ 3003614 w 7121556"/>
              <a:gd name="connsiteY744" fmla="*/ 1124903 h 3250882"/>
              <a:gd name="connsiteX745" fmla="*/ 3023711 w 7121556"/>
              <a:gd name="connsiteY745" fmla="*/ 1145477 h 3250882"/>
              <a:gd name="connsiteX746" fmla="*/ 3016758 w 7121556"/>
              <a:gd name="connsiteY746" fmla="*/ 1151954 h 3250882"/>
              <a:gd name="connsiteX747" fmla="*/ 2447544 w 7121556"/>
              <a:gd name="connsiteY747" fmla="*/ 1135094 h 3250882"/>
              <a:gd name="connsiteX748" fmla="*/ 2440877 w 7121556"/>
              <a:gd name="connsiteY748" fmla="*/ 1128332 h 3250882"/>
              <a:gd name="connsiteX749" fmla="*/ 2461832 w 7121556"/>
              <a:gd name="connsiteY749" fmla="*/ 1108710 h 3250882"/>
              <a:gd name="connsiteX750" fmla="*/ 2468213 w 7121556"/>
              <a:gd name="connsiteY750" fmla="*/ 1115854 h 3250882"/>
              <a:gd name="connsiteX751" fmla="*/ 2447544 w 7121556"/>
              <a:gd name="connsiteY751" fmla="*/ 1135189 h 3250882"/>
              <a:gd name="connsiteX752" fmla="*/ 6641020 w 7121556"/>
              <a:gd name="connsiteY752" fmla="*/ 1134999 h 3250882"/>
              <a:gd name="connsiteX753" fmla="*/ 6624638 w 7121556"/>
              <a:gd name="connsiteY753" fmla="*/ 1111472 h 3250882"/>
              <a:gd name="connsiteX754" fmla="*/ 6632544 w 7121556"/>
              <a:gd name="connsiteY754" fmla="*/ 1106138 h 3250882"/>
              <a:gd name="connsiteX755" fmla="*/ 6648831 w 7121556"/>
              <a:gd name="connsiteY755" fmla="*/ 1129475 h 3250882"/>
              <a:gd name="connsiteX756" fmla="*/ 6641116 w 7121556"/>
              <a:gd name="connsiteY756" fmla="*/ 1134999 h 3250882"/>
              <a:gd name="connsiteX757" fmla="*/ 5084255 w 7121556"/>
              <a:gd name="connsiteY757" fmla="*/ 1114901 h 3250882"/>
              <a:gd name="connsiteX758" fmla="*/ 5075111 w 7121556"/>
              <a:gd name="connsiteY758" fmla="*/ 1112044 h 3250882"/>
              <a:gd name="connsiteX759" fmla="*/ 5083588 w 7121556"/>
              <a:gd name="connsiteY759" fmla="*/ 1084707 h 3250882"/>
              <a:gd name="connsiteX760" fmla="*/ 5092636 w 7121556"/>
              <a:gd name="connsiteY760" fmla="*/ 1087564 h 3250882"/>
              <a:gd name="connsiteX761" fmla="*/ 5084160 w 7121556"/>
              <a:gd name="connsiteY761" fmla="*/ 1114901 h 3250882"/>
              <a:gd name="connsiteX762" fmla="*/ 2976086 w 7121556"/>
              <a:gd name="connsiteY762" fmla="*/ 1112425 h 3250882"/>
              <a:gd name="connsiteX763" fmla="*/ 2954370 w 7121556"/>
              <a:gd name="connsiteY763" fmla="*/ 1094327 h 3250882"/>
              <a:gd name="connsiteX764" fmla="*/ 2960275 w 7121556"/>
              <a:gd name="connsiteY764" fmla="*/ 1086898 h 3250882"/>
              <a:gd name="connsiteX765" fmla="*/ 2982373 w 7121556"/>
              <a:gd name="connsiteY765" fmla="*/ 1105376 h 3250882"/>
              <a:gd name="connsiteX766" fmla="*/ 2976086 w 7121556"/>
              <a:gd name="connsiteY766" fmla="*/ 1112520 h 3250882"/>
              <a:gd name="connsiteX767" fmla="*/ 2489835 w 7121556"/>
              <a:gd name="connsiteY767" fmla="*/ 1097471 h 3250882"/>
              <a:gd name="connsiteX768" fmla="*/ 2483834 w 7121556"/>
              <a:gd name="connsiteY768" fmla="*/ 1090041 h 3250882"/>
              <a:gd name="connsiteX769" fmla="*/ 2506695 w 7121556"/>
              <a:gd name="connsiteY769" fmla="*/ 1072706 h 3250882"/>
              <a:gd name="connsiteX770" fmla="*/ 2512219 w 7121556"/>
              <a:gd name="connsiteY770" fmla="*/ 1080421 h 3250882"/>
              <a:gd name="connsiteX771" fmla="*/ 2489740 w 7121556"/>
              <a:gd name="connsiteY771" fmla="*/ 1097471 h 3250882"/>
              <a:gd name="connsiteX772" fmla="*/ 6608827 w 7121556"/>
              <a:gd name="connsiteY772" fmla="*/ 1087564 h 3250882"/>
              <a:gd name="connsiteX773" fmla="*/ 6593586 w 7121556"/>
              <a:gd name="connsiteY773" fmla="*/ 1063276 h 3250882"/>
              <a:gd name="connsiteX774" fmla="*/ 6601683 w 7121556"/>
              <a:gd name="connsiteY774" fmla="*/ 1058323 h 3250882"/>
              <a:gd name="connsiteX775" fmla="*/ 6616732 w 7121556"/>
              <a:gd name="connsiteY775" fmla="*/ 1082421 h 3250882"/>
              <a:gd name="connsiteX776" fmla="*/ 6608731 w 7121556"/>
              <a:gd name="connsiteY776" fmla="*/ 1087564 h 3250882"/>
              <a:gd name="connsiteX777" fmla="*/ 2931795 w 7121556"/>
              <a:gd name="connsiteY777" fmla="*/ 1077468 h 3250882"/>
              <a:gd name="connsiteX778" fmla="*/ 2908173 w 7121556"/>
              <a:gd name="connsiteY778" fmla="*/ 1062133 h 3250882"/>
              <a:gd name="connsiteX779" fmla="*/ 2913126 w 7121556"/>
              <a:gd name="connsiteY779" fmla="*/ 1053941 h 3250882"/>
              <a:gd name="connsiteX780" fmla="*/ 2937320 w 7121556"/>
              <a:gd name="connsiteY780" fmla="*/ 1069658 h 3250882"/>
              <a:gd name="connsiteX781" fmla="*/ 2931890 w 7121556"/>
              <a:gd name="connsiteY781" fmla="*/ 1077468 h 3250882"/>
              <a:gd name="connsiteX782" fmla="*/ 2535650 w 7121556"/>
              <a:gd name="connsiteY782" fmla="*/ 1064800 h 3250882"/>
              <a:gd name="connsiteX783" fmla="*/ 2530602 w 7121556"/>
              <a:gd name="connsiteY783" fmla="*/ 1056704 h 3250882"/>
              <a:gd name="connsiteX784" fmla="*/ 2555462 w 7121556"/>
              <a:gd name="connsiteY784" fmla="*/ 1042321 h 3250882"/>
              <a:gd name="connsiteX785" fmla="*/ 2559939 w 7121556"/>
              <a:gd name="connsiteY785" fmla="*/ 1050703 h 3250882"/>
              <a:gd name="connsiteX786" fmla="*/ 2535650 w 7121556"/>
              <a:gd name="connsiteY786" fmla="*/ 1064800 h 3250882"/>
              <a:gd name="connsiteX787" fmla="*/ 5101209 w 7121556"/>
              <a:gd name="connsiteY787" fmla="*/ 1060228 h 3250882"/>
              <a:gd name="connsiteX788" fmla="*/ 5092065 w 7121556"/>
              <a:gd name="connsiteY788" fmla="*/ 1057370 h 3250882"/>
              <a:gd name="connsiteX789" fmla="*/ 5100638 w 7121556"/>
              <a:gd name="connsiteY789" fmla="*/ 1030034 h 3250882"/>
              <a:gd name="connsiteX790" fmla="*/ 5109782 w 7121556"/>
              <a:gd name="connsiteY790" fmla="*/ 1032891 h 3250882"/>
              <a:gd name="connsiteX791" fmla="*/ 5101209 w 7121556"/>
              <a:gd name="connsiteY791" fmla="*/ 1060133 h 3250882"/>
              <a:gd name="connsiteX792" fmla="*/ 2883599 w 7121556"/>
              <a:gd name="connsiteY792" fmla="*/ 1048417 h 3250882"/>
              <a:gd name="connsiteX793" fmla="*/ 2858072 w 7121556"/>
              <a:gd name="connsiteY793" fmla="*/ 1036606 h 3250882"/>
              <a:gd name="connsiteX794" fmla="*/ 2861786 w 7121556"/>
              <a:gd name="connsiteY794" fmla="*/ 1027843 h 3250882"/>
              <a:gd name="connsiteX795" fmla="*/ 2887885 w 7121556"/>
              <a:gd name="connsiteY795" fmla="*/ 1039939 h 3250882"/>
              <a:gd name="connsiteX796" fmla="*/ 2883599 w 7121556"/>
              <a:gd name="connsiteY796" fmla="*/ 1048417 h 3250882"/>
              <a:gd name="connsiteX797" fmla="*/ 6578918 w 7121556"/>
              <a:gd name="connsiteY797" fmla="*/ 1038606 h 3250882"/>
              <a:gd name="connsiteX798" fmla="*/ 6564726 w 7121556"/>
              <a:gd name="connsiteY798" fmla="*/ 1013651 h 3250882"/>
              <a:gd name="connsiteX799" fmla="*/ 6573012 w 7121556"/>
              <a:gd name="connsiteY799" fmla="*/ 1008983 h 3250882"/>
              <a:gd name="connsiteX800" fmla="*/ 6587109 w 7121556"/>
              <a:gd name="connsiteY800" fmla="*/ 1033748 h 3250882"/>
              <a:gd name="connsiteX801" fmla="*/ 6578823 w 7121556"/>
              <a:gd name="connsiteY801" fmla="*/ 1038511 h 3250882"/>
              <a:gd name="connsiteX802" fmla="*/ 2585180 w 7121556"/>
              <a:gd name="connsiteY802" fmla="*/ 1038511 h 3250882"/>
              <a:gd name="connsiteX803" fmla="*/ 2581370 w 7121556"/>
              <a:gd name="connsiteY803" fmla="*/ 1029748 h 3250882"/>
              <a:gd name="connsiteX804" fmla="*/ 2608136 w 7121556"/>
              <a:gd name="connsiteY804" fmla="*/ 1019175 h 3250882"/>
              <a:gd name="connsiteX805" fmla="*/ 2611279 w 7121556"/>
              <a:gd name="connsiteY805" fmla="*/ 1028129 h 3250882"/>
              <a:gd name="connsiteX806" fmla="*/ 2585276 w 7121556"/>
              <a:gd name="connsiteY806" fmla="*/ 1038416 h 3250882"/>
              <a:gd name="connsiteX807" fmla="*/ 2831783 w 7121556"/>
              <a:gd name="connsiteY807" fmla="*/ 1026795 h 3250882"/>
              <a:gd name="connsiteX808" fmla="*/ 2804827 w 7121556"/>
              <a:gd name="connsiteY808" fmla="*/ 1019175 h 3250882"/>
              <a:gd name="connsiteX809" fmla="*/ 2807018 w 7121556"/>
              <a:gd name="connsiteY809" fmla="*/ 1009936 h 3250882"/>
              <a:gd name="connsiteX810" fmla="*/ 2834735 w 7121556"/>
              <a:gd name="connsiteY810" fmla="*/ 1017746 h 3250882"/>
              <a:gd name="connsiteX811" fmla="*/ 2831783 w 7121556"/>
              <a:gd name="connsiteY811" fmla="*/ 1026795 h 3250882"/>
              <a:gd name="connsiteX812" fmla="*/ 2638044 w 7121556"/>
              <a:gd name="connsiteY812" fmla="*/ 1020032 h 3250882"/>
              <a:gd name="connsiteX813" fmla="*/ 2635663 w 7121556"/>
              <a:gd name="connsiteY813" fmla="*/ 1010793 h 3250882"/>
              <a:gd name="connsiteX814" fmla="*/ 2663857 w 7121556"/>
              <a:gd name="connsiteY814" fmla="*/ 1004792 h 3250882"/>
              <a:gd name="connsiteX815" fmla="*/ 2665476 w 7121556"/>
              <a:gd name="connsiteY815" fmla="*/ 1014222 h 3250882"/>
              <a:gd name="connsiteX816" fmla="*/ 2638044 w 7121556"/>
              <a:gd name="connsiteY816" fmla="*/ 1020128 h 3250882"/>
              <a:gd name="connsiteX817" fmla="*/ 2777299 w 7121556"/>
              <a:gd name="connsiteY817" fmla="*/ 1013746 h 3250882"/>
              <a:gd name="connsiteX818" fmla="*/ 2749487 w 7121556"/>
              <a:gd name="connsiteY818" fmla="*/ 1010507 h 3250882"/>
              <a:gd name="connsiteX819" fmla="*/ 2750249 w 7121556"/>
              <a:gd name="connsiteY819" fmla="*/ 1000982 h 3250882"/>
              <a:gd name="connsiteX820" fmla="*/ 2778824 w 7121556"/>
              <a:gd name="connsiteY820" fmla="*/ 1004316 h 3250882"/>
              <a:gd name="connsiteX821" fmla="*/ 2777395 w 7121556"/>
              <a:gd name="connsiteY821" fmla="*/ 1013746 h 3250882"/>
              <a:gd name="connsiteX822" fmla="*/ 2693289 w 7121556"/>
              <a:gd name="connsiteY822" fmla="*/ 1010603 h 3250882"/>
              <a:gd name="connsiteX823" fmla="*/ 2692527 w 7121556"/>
              <a:gd name="connsiteY823" fmla="*/ 1001078 h 3250882"/>
              <a:gd name="connsiteX824" fmla="*/ 2721388 w 7121556"/>
              <a:gd name="connsiteY824" fmla="*/ 999839 h 3250882"/>
              <a:gd name="connsiteX825" fmla="*/ 2721388 w 7121556"/>
              <a:gd name="connsiteY825" fmla="*/ 1009364 h 3250882"/>
              <a:gd name="connsiteX826" fmla="*/ 2693289 w 7121556"/>
              <a:gd name="connsiteY826" fmla="*/ 1010507 h 3250882"/>
              <a:gd name="connsiteX827" fmla="*/ 5118259 w 7121556"/>
              <a:gd name="connsiteY827" fmla="*/ 1005745 h 3250882"/>
              <a:gd name="connsiteX828" fmla="*/ 5109210 w 7121556"/>
              <a:gd name="connsiteY828" fmla="*/ 1002887 h 3250882"/>
              <a:gd name="connsiteX829" fmla="*/ 5117878 w 7121556"/>
              <a:gd name="connsiteY829" fmla="*/ 975646 h 3250882"/>
              <a:gd name="connsiteX830" fmla="*/ 5126927 w 7121556"/>
              <a:gd name="connsiteY830" fmla="*/ 978503 h 3250882"/>
              <a:gd name="connsiteX831" fmla="*/ 5118259 w 7121556"/>
              <a:gd name="connsiteY831" fmla="*/ 1005745 h 3250882"/>
              <a:gd name="connsiteX832" fmla="*/ 6551105 w 7121556"/>
              <a:gd name="connsiteY832" fmla="*/ 988505 h 3250882"/>
              <a:gd name="connsiteX833" fmla="*/ 6537865 w 7121556"/>
              <a:gd name="connsiteY833" fmla="*/ 963073 h 3250882"/>
              <a:gd name="connsiteX834" fmla="*/ 6546343 w 7121556"/>
              <a:gd name="connsiteY834" fmla="*/ 958691 h 3250882"/>
              <a:gd name="connsiteX835" fmla="*/ 6559582 w 7121556"/>
              <a:gd name="connsiteY835" fmla="*/ 983933 h 3250882"/>
              <a:gd name="connsiteX836" fmla="*/ 6551200 w 7121556"/>
              <a:gd name="connsiteY836" fmla="*/ 988409 h 3250882"/>
              <a:gd name="connsiteX837" fmla="*/ 5135594 w 7121556"/>
              <a:gd name="connsiteY837" fmla="*/ 951262 h 3250882"/>
              <a:gd name="connsiteX838" fmla="*/ 5126545 w 7121556"/>
              <a:gd name="connsiteY838" fmla="*/ 948309 h 3250882"/>
              <a:gd name="connsiteX839" fmla="*/ 5135309 w 7121556"/>
              <a:gd name="connsiteY839" fmla="*/ 921068 h 3250882"/>
              <a:gd name="connsiteX840" fmla="*/ 5144358 w 7121556"/>
              <a:gd name="connsiteY840" fmla="*/ 924020 h 3250882"/>
              <a:gd name="connsiteX841" fmla="*/ 5135594 w 7121556"/>
              <a:gd name="connsiteY841" fmla="*/ 951262 h 3250882"/>
              <a:gd name="connsiteX842" fmla="*/ 6524911 w 7121556"/>
              <a:gd name="connsiteY842" fmla="*/ 937451 h 3250882"/>
              <a:gd name="connsiteX843" fmla="*/ 6512338 w 7121556"/>
              <a:gd name="connsiteY843" fmla="*/ 911638 h 3250882"/>
              <a:gd name="connsiteX844" fmla="*/ 6520910 w 7121556"/>
              <a:gd name="connsiteY844" fmla="*/ 907542 h 3250882"/>
              <a:gd name="connsiteX845" fmla="*/ 6533388 w 7121556"/>
              <a:gd name="connsiteY845" fmla="*/ 933164 h 3250882"/>
              <a:gd name="connsiteX846" fmla="*/ 6524816 w 7121556"/>
              <a:gd name="connsiteY846" fmla="*/ 937355 h 3250882"/>
              <a:gd name="connsiteX847" fmla="*/ 5153216 w 7121556"/>
              <a:gd name="connsiteY847" fmla="*/ 896874 h 3250882"/>
              <a:gd name="connsiteX848" fmla="*/ 5144167 w 7121556"/>
              <a:gd name="connsiteY848" fmla="*/ 893921 h 3250882"/>
              <a:gd name="connsiteX849" fmla="*/ 5153121 w 7121556"/>
              <a:gd name="connsiteY849" fmla="*/ 866775 h 3250882"/>
              <a:gd name="connsiteX850" fmla="*/ 5162169 w 7121556"/>
              <a:gd name="connsiteY850" fmla="*/ 869728 h 3250882"/>
              <a:gd name="connsiteX851" fmla="*/ 5153216 w 7121556"/>
              <a:gd name="connsiteY851" fmla="*/ 896874 h 3250882"/>
              <a:gd name="connsiteX852" fmla="*/ 6500146 w 7121556"/>
              <a:gd name="connsiteY852" fmla="*/ 885825 h 3250882"/>
              <a:gd name="connsiteX853" fmla="*/ 6488240 w 7121556"/>
              <a:gd name="connsiteY853" fmla="*/ 859822 h 3250882"/>
              <a:gd name="connsiteX854" fmla="*/ 6496908 w 7121556"/>
              <a:gd name="connsiteY854" fmla="*/ 855917 h 3250882"/>
              <a:gd name="connsiteX855" fmla="*/ 6508814 w 7121556"/>
              <a:gd name="connsiteY855" fmla="*/ 881825 h 3250882"/>
              <a:gd name="connsiteX856" fmla="*/ 6500146 w 7121556"/>
              <a:gd name="connsiteY856" fmla="*/ 885825 h 3250882"/>
              <a:gd name="connsiteX857" fmla="*/ 5171218 w 7121556"/>
              <a:gd name="connsiteY857" fmla="*/ 842582 h 3250882"/>
              <a:gd name="connsiteX858" fmla="*/ 5162169 w 7121556"/>
              <a:gd name="connsiteY858" fmla="*/ 839534 h 3250882"/>
              <a:gd name="connsiteX859" fmla="*/ 5171313 w 7121556"/>
              <a:gd name="connsiteY859" fmla="*/ 812387 h 3250882"/>
              <a:gd name="connsiteX860" fmla="*/ 5180362 w 7121556"/>
              <a:gd name="connsiteY860" fmla="*/ 815435 h 3250882"/>
              <a:gd name="connsiteX861" fmla="*/ 5171218 w 7121556"/>
              <a:gd name="connsiteY861" fmla="*/ 842486 h 3250882"/>
              <a:gd name="connsiteX862" fmla="*/ 6476429 w 7121556"/>
              <a:gd name="connsiteY862" fmla="*/ 833628 h 3250882"/>
              <a:gd name="connsiteX863" fmla="*/ 6464903 w 7121556"/>
              <a:gd name="connsiteY863" fmla="*/ 807434 h 3250882"/>
              <a:gd name="connsiteX864" fmla="*/ 6473667 w 7121556"/>
              <a:gd name="connsiteY864" fmla="*/ 803624 h 3250882"/>
              <a:gd name="connsiteX865" fmla="*/ 6485096 w 7121556"/>
              <a:gd name="connsiteY865" fmla="*/ 829818 h 3250882"/>
              <a:gd name="connsiteX866" fmla="*/ 6476429 w 7121556"/>
              <a:gd name="connsiteY866" fmla="*/ 833628 h 3250882"/>
              <a:gd name="connsiteX867" fmla="*/ 5189696 w 7121556"/>
              <a:gd name="connsiteY867" fmla="*/ 788575 h 3250882"/>
              <a:gd name="connsiteX868" fmla="*/ 5180648 w 7121556"/>
              <a:gd name="connsiteY868" fmla="*/ 785432 h 3250882"/>
              <a:gd name="connsiteX869" fmla="*/ 5190078 w 7121556"/>
              <a:gd name="connsiteY869" fmla="*/ 758380 h 3250882"/>
              <a:gd name="connsiteX870" fmla="*/ 5199031 w 7121556"/>
              <a:gd name="connsiteY870" fmla="*/ 761524 h 3250882"/>
              <a:gd name="connsiteX871" fmla="*/ 5189602 w 7121556"/>
              <a:gd name="connsiteY871" fmla="*/ 788480 h 3250882"/>
              <a:gd name="connsiteX872" fmla="*/ 6453664 w 7121556"/>
              <a:gd name="connsiteY872" fmla="*/ 781145 h 3250882"/>
              <a:gd name="connsiteX873" fmla="*/ 6442520 w 7121556"/>
              <a:gd name="connsiteY873" fmla="*/ 754761 h 3250882"/>
              <a:gd name="connsiteX874" fmla="*/ 6451283 w 7121556"/>
              <a:gd name="connsiteY874" fmla="*/ 751046 h 3250882"/>
              <a:gd name="connsiteX875" fmla="*/ 6462427 w 7121556"/>
              <a:gd name="connsiteY875" fmla="*/ 777335 h 3250882"/>
              <a:gd name="connsiteX876" fmla="*/ 6453664 w 7121556"/>
              <a:gd name="connsiteY876" fmla="*/ 781050 h 3250882"/>
              <a:gd name="connsiteX877" fmla="*/ 5208652 w 7121556"/>
              <a:gd name="connsiteY877" fmla="*/ 734663 h 3250882"/>
              <a:gd name="connsiteX878" fmla="*/ 5199698 w 7121556"/>
              <a:gd name="connsiteY878" fmla="*/ 731425 h 3250882"/>
              <a:gd name="connsiteX879" fmla="*/ 5209413 w 7121556"/>
              <a:gd name="connsiteY879" fmla="*/ 704469 h 3250882"/>
              <a:gd name="connsiteX880" fmla="*/ 5218367 w 7121556"/>
              <a:gd name="connsiteY880" fmla="*/ 707708 h 3250882"/>
              <a:gd name="connsiteX881" fmla="*/ 5208652 w 7121556"/>
              <a:gd name="connsiteY881" fmla="*/ 734568 h 3250882"/>
              <a:gd name="connsiteX882" fmla="*/ 6431376 w 7121556"/>
              <a:gd name="connsiteY882" fmla="*/ 728282 h 3250882"/>
              <a:gd name="connsiteX883" fmla="*/ 6420422 w 7121556"/>
              <a:gd name="connsiteY883" fmla="*/ 701802 h 3250882"/>
              <a:gd name="connsiteX884" fmla="*/ 6429185 w 7121556"/>
              <a:gd name="connsiteY884" fmla="*/ 698183 h 3250882"/>
              <a:gd name="connsiteX885" fmla="*/ 6440139 w 7121556"/>
              <a:gd name="connsiteY885" fmla="*/ 724662 h 3250882"/>
              <a:gd name="connsiteX886" fmla="*/ 6431376 w 7121556"/>
              <a:gd name="connsiteY886" fmla="*/ 728282 h 3250882"/>
              <a:gd name="connsiteX887" fmla="*/ 5228273 w 7121556"/>
              <a:gd name="connsiteY887" fmla="*/ 680942 h 3250882"/>
              <a:gd name="connsiteX888" fmla="*/ 5219319 w 7121556"/>
              <a:gd name="connsiteY888" fmla="*/ 677609 h 3250882"/>
              <a:gd name="connsiteX889" fmla="*/ 5229416 w 7121556"/>
              <a:gd name="connsiteY889" fmla="*/ 650843 h 3250882"/>
              <a:gd name="connsiteX890" fmla="*/ 5238369 w 7121556"/>
              <a:gd name="connsiteY890" fmla="*/ 654272 h 3250882"/>
              <a:gd name="connsiteX891" fmla="*/ 5228273 w 7121556"/>
              <a:gd name="connsiteY891" fmla="*/ 681038 h 3250882"/>
              <a:gd name="connsiteX892" fmla="*/ 6409563 w 7121556"/>
              <a:gd name="connsiteY892" fmla="*/ 675418 h 3250882"/>
              <a:gd name="connsiteX893" fmla="*/ 6398705 w 7121556"/>
              <a:gd name="connsiteY893" fmla="*/ 649034 h 3250882"/>
              <a:gd name="connsiteX894" fmla="*/ 6407563 w 7121556"/>
              <a:gd name="connsiteY894" fmla="*/ 645414 h 3250882"/>
              <a:gd name="connsiteX895" fmla="*/ 6418421 w 7121556"/>
              <a:gd name="connsiteY895" fmla="*/ 671798 h 3250882"/>
              <a:gd name="connsiteX896" fmla="*/ 6409563 w 7121556"/>
              <a:gd name="connsiteY896" fmla="*/ 675418 h 3250882"/>
              <a:gd name="connsiteX897" fmla="*/ 5248656 w 7121556"/>
              <a:gd name="connsiteY897" fmla="*/ 627602 h 3250882"/>
              <a:gd name="connsiteX898" fmla="*/ 5239798 w 7121556"/>
              <a:gd name="connsiteY898" fmla="*/ 624173 h 3250882"/>
              <a:gd name="connsiteX899" fmla="*/ 5250276 w 7121556"/>
              <a:gd name="connsiteY899" fmla="*/ 597503 h 3250882"/>
              <a:gd name="connsiteX900" fmla="*/ 5259134 w 7121556"/>
              <a:gd name="connsiteY900" fmla="*/ 601028 h 3250882"/>
              <a:gd name="connsiteX901" fmla="*/ 5248656 w 7121556"/>
              <a:gd name="connsiteY901" fmla="*/ 627602 h 3250882"/>
              <a:gd name="connsiteX902" fmla="*/ 6387846 w 7121556"/>
              <a:gd name="connsiteY902" fmla="*/ 622649 h 3250882"/>
              <a:gd name="connsiteX903" fmla="*/ 6376892 w 7121556"/>
              <a:gd name="connsiteY903" fmla="*/ 596265 h 3250882"/>
              <a:gd name="connsiteX904" fmla="*/ 6385655 w 7121556"/>
              <a:gd name="connsiteY904" fmla="*/ 592646 h 3250882"/>
              <a:gd name="connsiteX905" fmla="*/ 6396609 w 7121556"/>
              <a:gd name="connsiteY905" fmla="*/ 619125 h 3250882"/>
              <a:gd name="connsiteX906" fmla="*/ 6387846 w 7121556"/>
              <a:gd name="connsiteY906" fmla="*/ 622745 h 3250882"/>
              <a:gd name="connsiteX907" fmla="*/ 5269897 w 7121556"/>
              <a:gd name="connsiteY907" fmla="*/ 574643 h 3250882"/>
              <a:gd name="connsiteX908" fmla="*/ 5261039 w 7121556"/>
              <a:gd name="connsiteY908" fmla="*/ 571024 h 3250882"/>
              <a:gd name="connsiteX909" fmla="*/ 5272088 w 7121556"/>
              <a:gd name="connsiteY909" fmla="*/ 544640 h 3250882"/>
              <a:gd name="connsiteX910" fmla="*/ 5280851 w 7121556"/>
              <a:gd name="connsiteY910" fmla="*/ 548354 h 3250882"/>
              <a:gd name="connsiteX911" fmla="*/ 5269897 w 7121556"/>
              <a:gd name="connsiteY911" fmla="*/ 574738 h 3250882"/>
              <a:gd name="connsiteX912" fmla="*/ 6365939 w 7121556"/>
              <a:gd name="connsiteY912" fmla="*/ 569786 h 3250882"/>
              <a:gd name="connsiteX913" fmla="*/ 6354890 w 7121556"/>
              <a:gd name="connsiteY913" fmla="*/ 543401 h 3250882"/>
              <a:gd name="connsiteX914" fmla="*/ 6363653 w 7121556"/>
              <a:gd name="connsiteY914" fmla="*/ 539686 h 3250882"/>
              <a:gd name="connsiteX915" fmla="*/ 6374702 w 7121556"/>
              <a:gd name="connsiteY915" fmla="*/ 566071 h 3250882"/>
              <a:gd name="connsiteX916" fmla="*/ 6365939 w 7121556"/>
              <a:gd name="connsiteY916" fmla="*/ 569690 h 3250882"/>
              <a:gd name="connsiteX917" fmla="*/ 5292090 w 7121556"/>
              <a:gd name="connsiteY917" fmla="*/ 522065 h 3250882"/>
              <a:gd name="connsiteX918" fmla="*/ 5283327 w 7121556"/>
              <a:gd name="connsiteY918" fmla="*/ 518255 h 3250882"/>
              <a:gd name="connsiteX919" fmla="*/ 5294948 w 7121556"/>
              <a:gd name="connsiteY919" fmla="*/ 492061 h 3250882"/>
              <a:gd name="connsiteX920" fmla="*/ 5303615 w 7121556"/>
              <a:gd name="connsiteY920" fmla="*/ 495967 h 3250882"/>
              <a:gd name="connsiteX921" fmla="*/ 5292090 w 7121556"/>
              <a:gd name="connsiteY921" fmla="*/ 522065 h 3250882"/>
              <a:gd name="connsiteX922" fmla="*/ 6343650 w 7121556"/>
              <a:gd name="connsiteY922" fmla="*/ 517112 h 3250882"/>
              <a:gd name="connsiteX923" fmla="*/ 6332315 w 7121556"/>
              <a:gd name="connsiteY923" fmla="*/ 490919 h 3250882"/>
              <a:gd name="connsiteX924" fmla="*/ 6341078 w 7121556"/>
              <a:gd name="connsiteY924" fmla="*/ 487109 h 3250882"/>
              <a:gd name="connsiteX925" fmla="*/ 6352508 w 7121556"/>
              <a:gd name="connsiteY925" fmla="*/ 513398 h 3250882"/>
              <a:gd name="connsiteX926" fmla="*/ 6343746 w 7121556"/>
              <a:gd name="connsiteY926" fmla="*/ 517112 h 3250882"/>
              <a:gd name="connsiteX927" fmla="*/ 5315426 w 7121556"/>
              <a:gd name="connsiteY927" fmla="*/ 469963 h 3250882"/>
              <a:gd name="connsiteX928" fmla="*/ 5306759 w 7121556"/>
              <a:gd name="connsiteY928" fmla="*/ 465963 h 3250882"/>
              <a:gd name="connsiteX929" fmla="*/ 5319046 w 7121556"/>
              <a:gd name="connsiteY929" fmla="*/ 440055 h 3250882"/>
              <a:gd name="connsiteX930" fmla="*/ 5327619 w 7121556"/>
              <a:gd name="connsiteY930" fmla="*/ 444151 h 3250882"/>
              <a:gd name="connsiteX931" fmla="*/ 5315426 w 7121556"/>
              <a:gd name="connsiteY931" fmla="*/ 469963 h 3250882"/>
              <a:gd name="connsiteX932" fmla="*/ 6320790 w 7121556"/>
              <a:gd name="connsiteY932" fmla="*/ 464820 h 3250882"/>
              <a:gd name="connsiteX933" fmla="*/ 6308979 w 7121556"/>
              <a:gd name="connsiteY933" fmla="*/ 438817 h 3250882"/>
              <a:gd name="connsiteX934" fmla="*/ 6317647 w 7121556"/>
              <a:gd name="connsiteY934" fmla="*/ 434816 h 3250882"/>
              <a:gd name="connsiteX935" fmla="*/ 6329458 w 7121556"/>
              <a:gd name="connsiteY935" fmla="*/ 460915 h 3250882"/>
              <a:gd name="connsiteX936" fmla="*/ 6320790 w 7121556"/>
              <a:gd name="connsiteY936" fmla="*/ 464820 h 3250882"/>
              <a:gd name="connsiteX937" fmla="*/ 5340192 w 7121556"/>
              <a:gd name="connsiteY937" fmla="*/ 418624 h 3250882"/>
              <a:gd name="connsiteX938" fmla="*/ 5331714 w 7121556"/>
              <a:gd name="connsiteY938" fmla="*/ 414338 h 3250882"/>
              <a:gd name="connsiteX939" fmla="*/ 5344764 w 7121556"/>
              <a:gd name="connsiteY939" fmla="*/ 388811 h 3250882"/>
              <a:gd name="connsiteX940" fmla="*/ 5353241 w 7121556"/>
              <a:gd name="connsiteY940" fmla="*/ 393192 h 3250882"/>
              <a:gd name="connsiteX941" fmla="*/ 5340286 w 7121556"/>
              <a:gd name="connsiteY941" fmla="*/ 418624 h 3250882"/>
              <a:gd name="connsiteX942" fmla="*/ 6296787 w 7121556"/>
              <a:gd name="connsiteY942" fmla="*/ 413004 h 3250882"/>
              <a:gd name="connsiteX943" fmla="*/ 6284405 w 7121556"/>
              <a:gd name="connsiteY943" fmla="*/ 387286 h 3250882"/>
              <a:gd name="connsiteX944" fmla="*/ 6292977 w 7121556"/>
              <a:gd name="connsiteY944" fmla="*/ 383096 h 3250882"/>
              <a:gd name="connsiteX945" fmla="*/ 6305455 w 7121556"/>
              <a:gd name="connsiteY945" fmla="*/ 408908 h 3250882"/>
              <a:gd name="connsiteX946" fmla="*/ 6296883 w 7121556"/>
              <a:gd name="connsiteY946" fmla="*/ 413004 h 3250882"/>
              <a:gd name="connsiteX947" fmla="*/ 5366480 w 7121556"/>
              <a:gd name="connsiteY947" fmla="*/ 368046 h 3250882"/>
              <a:gd name="connsiteX948" fmla="*/ 5358099 w 7121556"/>
              <a:gd name="connsiteY948" fmla="*/ 363474 h 3250882"/>
              <a:gd name="connsiteX949" fmla="*/ 5372005 w 7121556"/>
              <a:gd name="connsiteY949" fmla="*/ 338423 h 3250882"/>
              <a:gd name="connsiteX950" fmla="*/ 5380292 w 7121556"/>
              <a:gd name="connsiteY950" fmla="*/ 343090 h 3250882"/>
              <a:gd name="connsiteX951" fmla="*/ 5366480 w 7121556"/>
              <a:gd name="connsiteY951" fmla="*/ 368046 h 3250882"/>
              <a:gd name="connsiteX952" fmla="*/ 6271641 w 7121556"/>
              <a:gd name="connsiteY952" fmla="*/ 361855 h 3250882"/>
              <a:gd name="connsiteX953" fmla="*/ 6258401 w 7121556"/>
              <a:gd name="connsiteY953" fmla="*/ 336613 h 3250882"/>
              <a:gd name="connsiteX954" fmla="*/ 6266783 w 7121556"/>
              <a:gd name="connsiteY954" fmla="*/ 332137 h 3250882"/>
              <a:gd name="connsiteX955" fmla="*/ 6280119 w 7121556"/>
              <a:gd name="connsiteY955" fmla="*/ 357569 h 3250882"/>
              <a:gd name="connsiteX956" fmla="*/ 6271641 w 7121556"/>
              <a:gd name="connsiteY956" fmla="*/ 361950 h 3250882"/>
              <a:gd name="connsiteX957" fmla="*/ 5394579 w 7121556"/>
              <a:gd name="connsiteY957" fmla="*/ 318421 h 3250882"/>
              <a:gd name="connsiteX958" fmla="*/ 5386388 w 7121556"/>
              <a:gd name="connsiteY958" fmla="*/ 313563 h 3250882"/>
              <a:gd name="connsiteX959" fmla="*/ 5401342 w 7121556"/>
              <a:gd name="connsiteY959" fmla="*/ 289084 h 3250882"/>
              <a:gd name="connsiteX960" fmla="*/ 5409438 w 7121556"/>
              <a:gd name="connsiteY960" fmla="*/ 294132 h 3250882"/>
              <a:gd name="connsiteX961" fmla="*/ 5394579 w 7121556"/>
              <a:gd name="connsiteY961" fmla="*/ 318421 h 3250882"/>
              <a:gd name="connsiteX962" fmla="*/ 6244685 w 7121556"/>
              <a:gd name="connsiteY962" fmla="*/ 311563 h 3250882"/>
              <a:gd name="connsiteX963" fmla="*/ 6230398 w 7121556"/>
              <a:gd name="connsiteY963" fmla="*/ 286893 h 3250882"/>
              <a:gd name="connsiteX964" fmla="*/ 6238589 w 7121556"/>
              <a:gd name="connsiteY964" fmla="*/ 282035 h 3250882"/>
              <a:gd name="connsiteX965" fmla="*/ 6252877 w 7121556"/>
              <a:gd name="connsiteY965" fmla="*/ 306896 h 3250882"/>
              <a:gd name="connsiteX966" fmla="*/ 6244590 w 7121556"/>
              <a:gd name="connsiteY966" fmla="*/ 311563 h 3250882"/>
              <a:gd name="connsiteX967" fmla="*/ 5424774 w 7121556"/>
              <a:gd name="connsiteY967" fmla="*/ 270224 h 3250882"/>
              <a:gd name="connsiteX968" fmla="*/ 5416868 w 7121556"/>
              <a:gd name="connsiteY968" fmla="*/ 264986 h 3250882"/>
              <a:gd name="connsiteX969" fmla="*/ 5432965 w 7121556"/>
              <a:gd name="connsiteY969" fmla="*/ 241268 h 3250882"/>
              <a:gd name="connsiteX970" fmla="*/ 5440776 w 7121556"/>
              <a:gd name="connsiteY970" fmla="*/ 246698 h 3250882"/>
              <a:gd name="connsiteX971" fmla="*/ 5424774 w 7121556"/>
              <a:gd name="connsiteY971" fmla="*/ 270224 h 3250882"/>
              <a:gd name="connsiteX972" fmla="*/ 6215634 w 7121556"/>
              <a:gd name="connsiteY972" fmla="*/ 262604 h 3250882"/>
              <a:gd name="connsiteX973" fmla="*/ 6200204 w 7121556"/>
              <a:gd name="connsiteY973" fmla="*/ 238696 h 3250882"/>
              <a:gd name="connsiteX974" fmla="*/ 6208110 w 7121556"/>
              <a:gd name="connsiteY974" fmla="*/ 233363 h 3250882"/>
              <a:gd name="connsiteX975" fmla="*/ 6223730 w 7121556"/>
              <a:gd name="connsiteY975" fmla="*/ 257461 h 3250882"/>
              <a:gd name="connsiteX976" fmla="*/ 6215634 w 7121556"/>
              <a:gd name="connsiteY976" fmla="*/ 262509 h 3250882"/>
              <a:gd name="connsiteX977" fmla="*/ 5457444 w 7121556"/>
              <a:gd name="connsiteY977" fmla="*/ 223742 h 3250882"/>
              <a:gd name="connsiteX978" fmla="*/ 5449824 w 7121556"/>
              <a:gd name="connsiteY978" fmla="*/ 218027 h 3250882"/>
              <a:gd name="connsiteX979" fmla="*/ 5467350 w 7121556"/>
              <a:gd name="connsiteY979" fmla="*/ 195358 h 3250882"/>
              <a:gd name="connsiteX980" fmla="*/ 5474780 w 7121556"/>
              <a:gd name="connsiteY980" fmla="*/ 201263 h 3250882"/>
              <a:gd name="connsiteX981" fmla="*/ 5457444 w 7121556"/>
              <a:gd name="connsiteY981" fmla="*/ 223742 h 3250882"/>
              <a:gd name="connsiteX982" fmla="*/ 6184011 w 7121556"/>
              <a:gd name="connsiteY982" fmla="*/ 215360 h 3250882"/>
              <a:gd name="connsiteX983" fmla="*/ 6167057 w 7121556"/>
              <a:gd name="connsiteY983" fmla="*/ 192596 h 3250882"/>
              <a:gd name="connsiteX984" fmla="*/ 6174581 w 7121556"/>
              <a:gd name="connsiteY984" fmla="*/ 186785 h 3250882"/>
              <a:gd name="connsiteX985" fmla="*/ 6191726 w 7121556"/>
              <a:gd name="connsiteY985" fmla="*/ 209836 h 3250882"/>
              <a:gd name="connsiteX986" fmla="*/ 6184011 w 7121556"/>
              <a:gd name="connsiteY986" fmla="*/ 215360 h 3250882"/>
              <a:gd name="connsiteX987" fmla="*/ 5492877 w 7121556"/>
              <a:gd name="connsiteY987" fmla="*/ 179451 h 3250882"/>
              <a:gd name="connsiteX988" fmla="*/ 5485638 w 7121556"/>
              <a:gd name="connsiteY988" fmla="*/ 173260 h 3250882"/>
              <a:gd name="connsiteX989" fmla="*/ 5504783 w 7121556"/>
              <a:gd name="connsiteY989" fmla="*/ 151829 h 3250882"/>
              <a:gd name="connsiteX990" fmla="*/ 5511736 w 7121556"/>
              <a:gd name="connsiteY990" fmla="*/ 158306 h 3250882"/>
              <a:gd name="connsiteX991" fmla="*/ 5492877 w 7121556"/>
              <a:gd name="connsiteY991" fmla="*/ 179451 h 3250882"/>
              <a:gd name="connsiteX992" fmla="*/ 6149150 w 7121556"/>
              <a:gd name="connsiteY992" fmla="*/ 170593 h 3250882"/>
              <a:gd name="connsiteX993" fmla="*/ 6130385 w 7121556"/>
              <a:gd name="connsiteY993" fmla="*/ 149352 h 3250882"/>
              <a:gd name="connsiteX994" fmla="*/ 6137339 w 7121556"/>
              <a:gd name="connsiteY994" fmla="*/ 142875 h 3250882"/>
              <a:gd name="connsiteX995" fmla="*/ 6156389 w 7121556"/>
              <a:gd name="connsiteY995" fmla="*/ 164402 h 3250882"/>
              <a:gd name="connsiteX996" fmla="*/ 6149150 w 7121556"/>
              <a:gd name="connsiteY996" fmla="*/ 170593 h 3250882"/>
              <a:gd name="connsiteX997" fmla="*/ 5531549 w 7121556"/>
              <a:gd name="connsiteY997" fmla="*/ 138017 h 3250882"/>
              <a:gd name="connsiteX998" fmla="*/ 5524881 w 7121556"/>
              <a:gd name="connsiteY998" fmla="*/ 131254 h 3250882"/>
              <a:gd name="connsiteX999" fmla="*/ 5545836 w 7121556"/>
              <a:gd name="connsiteY999" fmla="*/ 111633 h 3250882"/>
              <a:gd name="connsiteX1000" fmla="*/ 5552123 w 7121556"/>
              <a:gd name="connsiteY1000" fmla="*/ 118777 h 3250882"/>
              <a:gd name="connsiteX1001" fmla="*/ 5531549 w 7121556"/>
              <a:gd name="connsiteY1001" fmla="*/ 138113 h 3250882"/>
              <a:gd name="connsiteX1002" fmla="*/ 6110669 w 7121556"/>
              <a:gd name="connsiteY1002" fmla="*/ 129064 h 3250882"/>
              <a:gd name="connsiteX1003" fmla="*/ 6089904 w 7121556"/>
              <a:gd name="connsiteY1003" fmla="*/ 109919 h 3250882"/>
              <a:gd name="connsiteX1004" fmla="*/ 6096191 w 7121556"/>
              <a:gd name="connsiteY1004" fmla="*/ 102775 h 3250882"/>
              <a:gd name="connsiteX1005" fmla="*/ 6117336 w 7121556"/>
              <a:gd name="connsiteY1005" fmla="*/ 122301 h 3250882"/>
              <a:gd name="connsiteX1006" fmla="*/ 6110669 w 7121556"/>
              <a:gd name="connsiteY1006" fmla="*/ 129159 h 3250882"/>
              <a:gd name="connsiteX1007" fmla="*/ 5573649 w 7121556"/>
              <a:gd name="connsiteY1007" fmla="*/ 100489 h 3250882"/>
              <a:gd name="connsiteX1008" fmla="*/ 5567744 w 7121556"/>
              <a:gd name="connsiteY1008" fmla="*/ 93059 h 3250882"/>
              <a:gd name="connsiteX1009" fmla="*/ 5590699 w 7121556"/>
              <a:gd name="connsiteY1009" fmla="*/ 75724 h 3250882"/>
              <a:gd name="connsiteX1010" fmla="*/ 5596224 w 7121556"/>
              <a:gd name="connsiteY1010" fmla="*/ 83534 h 3250882"/>
              <a:gd name="connsiteX1011" fmla="*/ 5573744 w 7121556"/>
              <a:gd name="connsiteY1011" fmla="*/ 100489 h 3250882"/>
              <a:gd name="connsiteX1012" fmla="*/ 6068092 w 7121556"/>
              <a:gd name="connsiteY1012" fmla="*/ 92011 h 3250882"/>
              <a:gd name="connsiteX1013" fmla="*/ 6045232 w 7121556"/>
              <a:gd name="connsiteY1013" fmla="*/ 75533 h 3250882"/>
              <a:gd name="connsiteX1014" fmla="*/ 6050566 w 7121556"/>
              <a:gd name="connsiteY1014" fmla="*/ 67627 h 3250882"/>
              <a:gd name="connsiteX1015" fmla="*/ 6073902 w 7121556"/>
              <a:gd name="connsiteY1015" fmla="*/ 84487 h 3250882"/>
              <a:gd name="connsiteX1016" fmla="*/ 6068092 w 7121556"/>
              <a:gd name="connsiteY1016" fmla="*/ 92011 h 3250882"/>
              <a:gd name="connsiteX1017" fmla="*/ 5619655 w 7121556"/>
              <a:gd name="connsiteY1017" fmla="*/ 68008 h 3250882"/>
              <a:gd name="connsiteX1018" fmla="*/ 5614607 w 7121556"/>
              <a:gd name="connsiteY1018" fmla="*/ 59912 h 3250882"/>
              <a:gd name="connsiteX1019" fmla="*/ 5639562 w 7121556"/>
              <a:gd name="connsiteY1019" fmla="*/ 45529 h 3250882"/>
              <a:gd name="connsiteX1020" fmla="*/ 5644039 w 7121556"/>
              <a:gd name="connsiteY1020" fmla="*/ 53911 h 3250882"/>
              <a:gd name="connsiteX1021" fmla="*/ 5619655 w 7121556"/>
              <a:gd name="connsiteY1021" fmla="*/ 67913 h 3250882"/>
              <a:gd name="connsiteX1022" fmla="*/ 6021324 w 7121556"/>
              <a:gd name="connsiteY1022" fmla="*/ 60674 h 3250882"/>
              <a:gd name="connsiteX1023" fmla="*/ 5996464 w 7121556"/>
              <a:gd name="connsiteY1023" fmla="*/ 47530 h 3250882"/>
              <a:gd name="connsiteX1024" fmla="*/ 6000560 w 7121556"/>
              <a:gd name="connsiteY1024" fmla="*/ 38957 h 3250882"/>
              <a:gd name="connsiteX1025" fmla="*/ 6026086 w 7121556"/>
              <a:gd name="connsiteY1025" fmla="*/ 52388 h 3250882"/>
              <a:gd name="connsiteX1026" fmla="*/ 6021324 w 7121556"/>
              <a:gd name="connsiteY1026" fmla="*/ 60674 h 3250882"/>
              <a:gd name="connsiteX1027" fmla="*/ 5669280 w 7121556"/>
              <a:gd name="connsiteY1027" fmla="*/ 41719 h 3250882"/>
              <a:gd name="connsiteX1028" fmla="*/ 5665375 w 7121556"/>
              <a:gd name="connsiteY1028" fmla="*/ 33052 h 3250882"/>
              <a:gd name="connsiteX1029" fmla="*/ 5692045 w 7121556"/>
              <a:gd name="connsiteY1029" fmla="*/ 22384 h 3250882"/>
              <a:gd name="connsiteX1030" fmla="*/ 5695283 w 7121556"/>
              <a:gd name="connsiteY1030" fmla="*/ 31337 h 3250882"/>
              <a:gd name="connsiteX1031" fmla="*/ 5669280 w 7121556"/>
              <a:gd name="connsiteY1031" fmla="*/ 41719 h 3250882"/>
              <a:gd name="connsiteX1032" fmla="*/ 5970652 w 7121556"/>
              <a:gd name="connsiteY1032" fmla="*/ 36290 h 3250882"/>
              <a:gd name="connsiteX1033" fmla="*/ 5944172 w 7121556"/>
              <a:gd name="connsiteY1033" fmla="*/ 27051 h 3250882"/>
              <a:gd name="connsiteX1034" fmla="*/ 5946934 w 7121556"/>
              <a:gd name="connsiteY1034" fmla="*/ 17907 h 3250882"/>
              <a:gd name="connsiteX1035" fmla="*/ 5974080 w 7121556"/>
              <a:gd name="connsiteY1035" fmla="*/ 27432 h 3250882"/>
              <a:gd name="connsiteX1036" fmla="*/ 5970556 w 7121556"/>
              <a:gd name="connsiteY1036" fmla="*/ 36290 h 3250882"/>
              <a:gd name="connsiteX1037" fmla="*/ 5722049 w 7121556"/>
              <a:gd name="connsiteY1037" fmla="*/ 22765 h 3250882"/>
              <a:gd name="connsiteX1038" fmla="*/ 5719477 w 7121556"/>
              <a:gd name="connsiteY1038" fmla="*/ 13621 h 3250882"/>
              <a:gd name="connsiteX1039" fmla="*/ 5747480 w 7121556"/>
              <a:gd name="connsiteY1039" fmla="*/ 7048 h 3250882"/>
              <a:gd name="connsiteX1040" fmla="*/ 5749290 w 7121556"/>
              <a:gd name="connsiteY1040" fmla="*/ 16383 h 3250882"/>
              <a:gd name="connsiteX1041" fmla="*/ 5721953 w 7121556"/>
              <a:gd name="connsiteY1041" fmla="*/ 22765 h 3250882"/>
              <a:gd name="connsiteX1042" fmla="*/ 5917026 w 7121556"/>
              <a:gd name="connsiteY1042" fmla="*/ 19717 h 3250882"/>
              <a:gd name="connsiteX1043" fmla="*/ 5889403 w 7121556"/>
              <a:gd name="connsiteY1043" fmla="*/ 14383 h 3250882"/>
              <a:gd name="connsiteX1044" fmla="*/ 5890832 w 7121556"/>
              <a:gd name="connsiteY1044" fmla="*/ 4953 h 3250882"/>
              <a:gd name="connsiteX1045" fmla="*/ 5919121 w 7121556"/>
              <a:gd name="connsiteY1045" fmla="*/ 10382 h 3250882"/>
              <a:gd name="connsiteX1046" fmla="*/ 5917026 w 7121556"/>
              <a:gd name="connsiteY1046" fmla="*/ 19621 h 3250882"/>
              <a:gd name="connsiteX1047" fmla="*/ 5777103 w 7121556"/>
              <a:gd name="connsiteY1047" fmla="*/ 12097 h 3250882"/>
              <a:gd name="connsiteX1048" fmla="*/ 5775960 w 7121556"/>
              <a:gd name="connsiteY1048" fmla="*/ 2667 h 3250882"/>
              <a:gd name="connsiteX1049" fmla="*/ 5804726 w 7121556"/>
              <a:gd name="connsiteY1049" fmla="*/ 381 h 3250882"/>
              <a:gd name="connsiteX1050" fmla="*/ 5805107 w 7121556"/>
              <a:gd name="connsiteY1050" fmla="*/ 9906 h 3250882"/>
              <a:gd name="connsiteX1051" fmla="*/ 5777008 w 7121556"/>
              <a:gd name="connsiteY1051" fmla="*/ 12192 h 3250882"/>
              <a:gd name="connsiteX1052" fmla="*/ 5861590 w 7121556"/>
              <a:gd name="connsiteY1052" fmla="*/ 11049 h 3250882"/>
              <a:gd name="connsiteX1053" fmla="*/ 5833491 w 7121556"/>
              <a:gd name="connsiteY1053" fmla="*/ 9525 h 3250882"/>
              <a:gd name="connsiteX1054" fmla="*/ 5833682 w 7121556"/>
              <a:gd name="connsiteY1054" fmla="*/ 0 h 3250882"/>
              <a:gd name="connsiteX1055" fmla="*/ 5862352 w 7121556"/>
              <a:gd name="connsiteY1055" fmla="*/ 1524 h 3250882"/>
              <a:gd name="connsiteX1056" fmla="*/ 5861495 w 7121556"/>
              <a:gd name="connsiteY1056" fmla="*/ 11049 h 3250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Lst>
            <a:rect l="l" t="t" r="r" b="b"/>
            <a:pathLst>
              <a:path w="7121556" h="3250882">
                <a:moveTo>
                  <a:pt x="1174528" y="3250883"/>
                </a:moveTo>
                <a:cubicBezTo>
                  <a:pt x="1168051" y="3250883"/>
                  <a:pt x="1161574" y="3250692"/>
                  <a:pt x="1155097" y="3250406"/>
                </a:cubicBezTo>
                <a:lnTo>
                  <a:pt x="1155573" y="3240881"/>
                </a:lnTo>
                <a:cubicBezTo>
                  <a:pt x="1164908" y="3241358"/>
                  <a:pt x="1174337" y="3241453"/>
                  <a:pt x="1183767" y="3241167"/>
                </a:cubicBezTo>
                <a:lnTo>
                  <a:pt x="1184053" y="3250692"/>
                </a:lnTo>
                <a:cubicBezTo>
                  <a:pt x="1180910" y="3250692"/>
                  <a:pt x="1177766" y="3250787"/>
                  <a:pt x="1174528" y="3250787"/>
                </a:cubicBezTo>
                <a:close/>
                <a:moveTo>
                  <a:pt x="1212723" y="3248882"/>
                </a:moveTo>
                <a:lnTo>
                  <a:pt x="1211675" y="3239453"/>
                </a:lnTo>
                <a:cubicBezTo>
                  <a:pt x="1220914" y="3238500"/>
                  <a:pt x="1230249" y="3237071"/>
                  <a:pt x="1239298" y="3235357"/>
                </a:cubicBezTo>
                <a:lnTo>
                  <a:pt x="1241108" y="3244691"/>
                </a:lnTo>
                <a:cubicBezTo>
                  <a:pt x="1231773" y="3246501"/>
                  <a:pt x="1222248" y="3247930"/>
                  <a:pt x="1212723" y="3248978"/>
                </a:cubicBezTo>
                <a:close/>
                <a:moveTo>
                  <a:pt x="1126427" y="3248025"/>
                </a:moveTo>
                <a:cubicBezTo>
                  <a:pt x="1116902" y="3246882"/>
                  <a:pt x="1107281" y="3245358"/>
                  <a:pt x="1097947" y="3243549"/>
                </a:cubicBezTo>
                <a:lnTo>
                  <a:pt x="1099757" y="3234214"/>
                </a:lnTo>
                <a:cubicBezTo>
                  <a:pt x="1108901" y="3236024"/>
                  <a:pt x="1118235" y="3237452"/>
                  <a:pt x="1127570" y="3238595"/>
                </a:cubicBezTo>
                <a:lnTo>
                  <a:pt x="1126427" y="3248025"/>
                </a:lnTo>
                <a:close/>
                <a:moveTo>
                  <a:pt x="1269206" y="3238024"/>
                </a:moveTo>
                <a:lnTo>
                  <a:pt x="1266635" y="3228880"/>
                </a:lnTo>
                <a:cubicBezTo>
                  <a:pt x="1275588" y="3226403"/>
                  <a:pt x="1284542" y="3223451"/>
                  <a:pt x="1293305" y="3220307"/>
                </a:cubicBezTo>
                <a:lnTo>
                  <a:pt x="1296543" y="3229261"/>
                </a:lnTo>
                <a:cubicBezTo>
                  <a:pt x="1287589" y="3232595"/>
                  <a:pt x="1278350" y="3235547"/>
                  <a:pt x="1269111" y="3238119"/>
                </a:cubicBezTo>
                <a:close/>
                <a:moveTo>
                  <a:pt x="1069848" y="3237071"/>
                </a:moveTo>
                <a:cubicBezTo>
                  <a:pt x="1060609" y="3234595"/>
                  <a:pt x="1051370" y="3231737"/>
                  <a:pt x="1042321" y="3228594"/>
                </a:cubicBezTo>
                <a:lnTo>
                  <a:pt x="1045464" y="3219545"/>
                </a:lnTo>
                <a:cubicBezTo>
                  <a:pt x="1054322" y="3222593"/>
                  <a:pt x="1063371" y="3225356"/>
                  <a:pt x="1072420" y="3227832"/>
                </a:cubicBezTo>
                <a:lnTo>
                  <a:pt x="1069943" y="3236976"/>
                </a:lnTo>
                <a:close/>
                <a:moveTo>
                  <a:pt x="1015460" y="3218402"/>
                </a:moveTo>
                <a:cubicBezTo>
                  <a:pt x="1006697" y="3214687"/>
                  <a:pt x="997839" y="3210687"/>
                  <a:pt x="989267" y="3206401"/>
                </a:cubicBezTo>
                <a:lnTo>
                  <a:pt x="993458" y="3197828"/>
                </a:lnTo>
                <a:cubicBezTo>
                  <a:pt x="1001935" y="3202019"/>
                  <a:pt x="1010507" y="3206020"/>
                  <a:pt x="1019175" y="3209639"/>
                </a:cubicBezTo>
                <a:lnTo>
                  <a:pt x="1015460" y="3218402"/>
                </a:lnTo>
                <a:close/>
                <a:moveTo>
                  <a:pt x="1323213" y="3218307"/>
                </a:moveTo>
                <a:lnTo>
                  <a:pt x="1319308" y="3209639"/>
                </a:lnTo>
                <a:cubicBezTo>
                  <a:pt x="1327785" y="3205829"/>
                  <a:pt x="1336167" y="3201543"/>
                  <a:pt x="1344454" y="3197066"/>
                </a:cubicBezTo>
                <a:lnTo>
                  <a:pt x="1349026" y="3205449"/>
                </a:lnTo>
                <a:cubicBezTo>
                  <a:pt x="1340549" y="3210020"/>
                  <a:pt x="1331881" y="3214402"/>
                  <a:pt x="1323213" y="3218307"/>
                </a:cubicBezTo>
                <a:close/>
                <a:moveTo>
                  <a:pt x="963835" y="3192875"/>
                </a:moveTo>
                <a:cubicBezTo>
                  <a:pt x="955643" y="3188208"/>
                  <a:pt x="947357" y="3183160"/>
                  <a:pt x="939260" y="3177921"/>
                </a:cubicBezTo>
                <a:lnTo>
                  <a:pt x="944404" y="3169920"/>
                </a:lnTo>
                <a:cubicBezTo>
                  <a:pt x="952405" y="3175064"/>
                  <a:pt x="960501" y="3180017"/>
                  <a:pt x="968597" y="3184589"/>
                </a:cubicBezTo>
                <a:lnTo>
                  <a:pt x="963835" y="3192875"/>
                </a:lnTo>
                <a:close/>
                <a:moveTo>
                  <a:pt x="1373791" y="3190780"/>
                </a:moveTo>
                <a:lnTo>
                  <a:pt x="1368647" y="3182684"/>
                </a:lnTo>
                <a:cubicBezTo>
                  <a:pt x="1376458" y="3177731"/>
                  <a:pt x="1384364" y="3172397"/>
                  <a:pt x="1391984" y="3166872"/>
                </a:cubicBezTo>
                <a:lnTo>
                  <a:pt x="1397603" y="3174587"/>
                </a:lnTo>
                <a:cubicBezTo>
                  <a:pt x="1389793" y="3180207"/>
                  <a:pt x="1381697" y="3185732"/>
                  <a:pt x="1373791" y="3190780"/>
                </a:cubicBezTo>
                <a:close/>
                <a:moveTo>
                  <a:pt x="915448" y="3161729"/>
                </a:moveTo>
                <a:cubicBezTo>
                  <a:pt x="907733" y="3156204"/>
                  <a:pt x="900017" y="3150394"/>
                  <a:pt x="892493" y="3144393"/>
                </a:cubicBezTo>
                <a:lnTo>
                  <a:pt x="898398" y="3136868"/>
                </a:lnTo>
                <a:cubicBezTo>
                  <a:pt x="905828" y="3142774"/>
                  <a:pt x="913448" y="3148394"/>
                  <a:pt x="921068" y="3153918"/>
                </a:cubicBezTo>
                <a:lnTo>
                  <a:pt x="915543" y="3161633"/>
                </a:lnTo>
                <a:close/>
                <a:moveTo>
                  <a:pt x="1420559" y="3157157"/>
                </a:moveTo>
                <a:lnTo>
                  <a:pt x="1414558" y="3149727"/>
                </a:lnTo>
                <a:cubicBezTo>
                  <a:pt x="1421702" y="3144012"/>
                  <a:pt x="1428941" y="3137821"/>
                  <a:pt x="1436084" y="3131344"/>
                </a:cubicBezTo>
                <a:lnTo>
                  <a:pt x="1442466" y="3138487"/>
                </a:lnTo>
                <a:cubicBezTo>
                  <a:pt x="1435132" y="3145060"/>
                  <a:pt x="1427798" y="3151251"/>
                  <a:pt x="1420559" y="3157157"/>
                </a:cubicBezTo>
                <a:close/>
                <a:moveTo>
                  <a:pt x="870299" y="3126200"/>
                </a:moveTo>
                <a:cubicBezTo>
                  <a:pt x="863060" y="3120009"/>
                  <a:pt x="855917" y="3113627"/>
                  <a:pt x="848868" y="3107150"/>
                </a:cubicBezTo>
                <a:lnTo>
                  <a:pt x="855345" y="3100197"/>
                </a:lnTo>
                <a:cubicBezTo>
                  <a:pt x="862394" y="3106674"/>
                  <a:pt x="869442" y="3112961"/>
                  <a:pt x="876586" y="3119057"/>
                </a:cubicBezTo>
                <a:lnTo>
                  <a:pt x="870395" y="3126295"/>
                </a:lnTo>
                <a:close/>
                <a:moveTo>
                  <a:pt x="1463421" y="3118771"/>
                </a:moveTo>
                <a:lnTo>
                  <a:pt x="1456754" y="3112008"/>
                </a:lnTo>
                <a:cubicBezTo>
                  <a:pt x="1463421" y="3105436"/>
                  <a:pt x="1469993" y="3098673"/>
                  <a:pt x="1476566" y="3091720"/>
                </a:cubicBezTo>
                <a:lnTo>
                  <a:pt x="1483519" y="3098292"/>
                </a:lnTo>
                <a:cubicBezTo>
                  <a:pt x="1476851" y="3105341"/>
                  <a:pt x="1470184" y="3112199"/>
                  <a:pt x="1463421" y="3118866"/>
                </a:cubicBezTo>
                <a:close/>
                <a:moveTo>
                  <a:pt x="828008" y="3087243"/>
                </a:moveTo>
                <a:cubicBezTo>
                  <a:pt x="821246" y="3080576"/>
                  <a:pt x="814483" y="3073718"/>
                  <a:pt x="807911" y="3066764"/>
                </a:cubicBezTo>
                <a:lnTo>
                  <a:pt x="814769" y="3060192"/>
                </a:lnTo>
                <a:cubicBezTo>
                  <a:pt x="821341" y="3067050"/>
                  <a:pt x="828008" y="3073813"/>
                  <a:pt x="834676" y="3080480"/>
                </a:cubicBezTo>
                <a:lnTo>
                  <a:pt x="828008" y="3087243"/>
                </a:lnTo>
                <a:close/>
                <a:moveTo>
                  <a:pt x="1502759" y="3076956"/>
                </a:moveTo>
                <a:lnTo>
                  <a:pt x="1495616" y="3070670"/>
                </a:lnTo>
                <a:cubicBezTo>
                  <a:pt x="1501807" y="3063621"/>
                  <a:pt x="1507903" y="3056382"/>
                  <a:pt x="1513904" y="3048953"/>
                </a:cubicBezTo>
                <a:lnTo>
                  <a:pt x="1521238" y="3054953"/>
                </a:lnTo>
                <a:cubicBezTo>
                  <a:pt x="1515142" y="3062478"/>
                  <a:pt x="1508951" y="3069812"/>
                  <a:pt x="1502759" y="3076956"/>
                </a:cubicBezTo>
                <a:close/>
                <a:moveTo>
                  <a:pt x="788384" y="3045714"/>
                </a:moveTo>
                <a:cubicBezTo>
                  <a:pt x="782003" y="3038666"/>
                  <a:pt x="775716" y="3031522"/>
                  <a:pt x="769430" y="3024187"/>
                </a:cubicBezTo>
                <a:lnTo>
                  <a:pt x="776669" y="3017996"/>
                </a:lnTo>
                <a:cubicBezTo>
                  <a:pt x="782860" y="3025235"/>
                  <a:pt x="789146" y="3032379"/>
                  <a:pt x="795528" y="3039332"/>
                </a:cubicBezTo>
                <a:lnTo>
                  <a:pt x="788480" y="3045714"/>
                </a:lnTo>
                <a:close/>
                <a:moveTo>
                  <a:pt x="1539145" y="3032474"/>
                </a:moveTo>
                <a:lnTo>
                  <a:pt x="1531620" y="3026664"/>
                </a:lnTo>
                <a:cubicBezTo>
                  <a:pt x="1537335" y="3019235"/>
                  <a:pt x="1542955" y="3011615"/>
                  <a:pt x="1548575" y="3003899"/>
                </a:cubicBezTo>
                <a:lnTo>
                  <a:pt x="1556290" y="3009519"/>
                </a:lnTo>
                <a:cubicBezTo>
                  <a:pt x="1550575" y="3017330"/>
                  <a:pt x="1544860" y="3025045"/>
                  <a:pt x="1539145" y="3032570"/>
                </a:cubicBezTo>
                <a:close/>
                <a:moveTo>
                  <a:pt x="750951" y="3002185"/>
                </a:moveTo>
                <a:cubicBezTo>
                  <a:pt x="744950" y="2994851"/>
                  <a:pt x="738950" y="2987421"/>
                  <a:pt x="732949" y="2979896"/>
                </a:cubicBezTo>
                <a:lnTo>
                  <a:pt x="740474" y="2973991"/>
                </a:lnTo>
                <a:cubicBezTo>
                  <a:pt x="746379" y="2981516"/>
                  <a:pt x="752380" y="2988850"/>
                  <a:pt x="758381" y="2996184"/>
                </a:cubicBezTo>
                <a:lnTo>
                  <a:pt x="751046" y="3002185"/>
                </a:lnTo>
                <a:close/>
                <a:moveTo>
                  <a:pt x="1572863" y="2985992"/>
                </a:moveTo>
                <a:lnTo>
                  <a:pt x="1565053" y="2980563"/>
                </a:lnTo>
                <a:cubicBezTo>
                  <a:pt x="1570387" y="2972848"/>
                  <a:pt x="1575626" y="2964942"/>
                  <a:pt x="1580960" y="2956941"/>
                </a:cubicBezTo>
                <a:lnTo>
                  <a:pt x="1588961" y="2962180"/>
                </a:lnTo>
                <a:cubicBezTo>
                  <a:pt x="1583627" y="2970276"/>
                  <a:pt x="1578388" y="2978182"/>
                  <a:pt x="1572959" y="2985992"/>
                </a:cubicBezTo>
                <a:close/>
                <a:moveTo>
                  <a:pt x="715423" y="2957227"/>
                </a:moveTo>
                <a:cubicBezTo>
                  <a:pt x="709708" y="2949702"/>
                  <a:pt x="703898" y="2941987"/>
                  <a:pt x="698278" y="2934272"/>
                </a:cubicBezTo>
                <a:lnTo>
                  <a:pt x="705993" y="2928652"/>
                </a:lnTo>
                <a:cubicBezTo>
                  <a:pt x="711613" y="2936367"/>
                  <a:pt x="717328" y="2943987"/>
                  <a:pt x="723043" y="2951512"/>
                </a:cubicBezTo>
                <a:lnTo>
                  <a:pt x="715423" y="2957322"/>
                </a:lnTo>
                <a:close/>
                <a:moveTo>
                  <a:pt x="1604296" y="2937986"/>
                </a:moveTo>
                <a:lnTo>
                  <a:pt x="1596200" y="2932938"/>
                </a:lnTo>
                <a:cubicBezTo>
                  <a:pt x="1601153" y="2924937"/>
                  <a:pt x="1606201" y="2916841"/>
                  <a:pt x="1611059" y="2908649"/>
                </a:cubicBezTo>
                <a:lnTo>
                  <a:pt x="1619250" y="2913507"/>
                </a:lnTo>
                <a:cubicBezTo>
                  <a:pt x="1614297" y="2921794"/>
                  <a:pt x="1609249" y="2929890"/>
                  <a:pt x="1604296" y="2937986"/>
                </a:cubicBezTo>
                <a:close/>
                <a:moveTo>
                  <a:pt x="681419" y="2911031"/>
                </a:moveTo>
                <a:cubicBezTo>
                  <a:pt x="675894" y="2903315"/>
                  <a:pt x="670370" y="2895505"/>
                  <a:pt x="664940" y="2887599"/>
                </a:cubicBezTo>
                <a:lnTo>
                  <a:pt x="672751" y="2882170"/>
                </a:lnTo>
                <a:cubicBezTo>
                  <a:pt x="678180" y="2889980"/>
                  <a:pt x="683705" y="2897791"/>
                  <a:pt x="689229" y="2905506"/>
                </a:cubicBezTo>
                <a:lnTo>
                  <a:pt x="681514" y="2911031"/>
                </a:lnTo>
                <a:close/>
                <a:moveTo>
                  <a:pt x="1633823" y="2888837"/>
                </a:moveTo>
                <a:lnTo>
                  <a:pt x="1625537" y="2884075"/>
                </a:lnTo>
                <a:cubicBezTo>
                  <a:pt x="1630204" y="2875883"/>
                  <a:pt x="1634966" y="2867597"/>
                  <a:pt x="1639634" y="2859215"/>
                </a:cubicBezTo>
                <a:lnTo>
                  <a:pt x="1647920" y="2863882"/>
                </a:lnTo>
                <a:cubicBezTo>
                  <a:pt x="1643253" y="2872264"/>
                  <a:pt x="1638491" y="2880646"/>
                  <a:pt x="1633823" y="2888837"/>
                </a:cubicBezTo>
                <a:close/>
                <a:moveTo>
                  <a:pt x="648653" y="2863977"/>
                </a:moveTo>
                <a:cubicBezTo>
                  <a:pt x="643319" y="2856071"/>
                  <a:pt x="637985" y="2848166"/>
                  <a:pt x="632651" y="2840165"/>
                </a:cubicBezTo>
                <a:lnTo>
                  <a:pt x="640556" y="2834926"/>
                </a:lnTo>
                <a:cubicBezTo>
                  <a:pt x="645795" y="2842832"/>
                  <a:pt x="651129" y="2850737"/>
                  <a:pt x="656463" y="2858643"/>
                </a:cubicBezTo>
                <a:lnTo>
                  <a:pt x="648557" y="2863977"/>
                </a:lnTo>
                <a:close/>
                <a:moveTo>
                  <a:pt x="1661636" y="2838736"/>
                </a:moveTo>
                <a:lnTo>
                  <a:pt x="1653254" y="2834259"/>
                </a:lnTo>
                <a:cubicBezTo>
                  <a:pt x="1657731" y="2825972"/>
                  <a:pt x="1662208" y="2817590"/>
                  <a:pt x="1666589" y="2809018"/>
                </a:cubicBezTo>
                <a:lnTo>
                  <a:pt x="1675067" y="2813399"/>
                </a:lnTo>
                <a:cubicBezTo>
                  <a:pt x="1670590" y="2821972"/>
                  <a:pt x="1666113" y="2830354"/>
                  <a:pt x="1661636" y="2838736"/>
                </a:cubicBezTo>
                <a:close/>
                <a:moveTo>
                  <a:pt x="616934" y="2816352"/>
                </a:moveTo>
                <a:cubicBezTo>
                  <a:pt x="611696" y="2808351"/>
                  <a:pt x="606552" y="2800350"/>
                  <a:pt x="601409" y="2792349"/>
                </a:cubicBezTo>
                <a:lnTo>
                  <a:pt x="609410" y="2787206"/>
                </a:lnTo>
                <a:cubicBezTo>
                  <a:pt x="614553" y="2795207"/>
                  <a:pt x="619792" y="2803208"/>
                  <a:pt x="624935" y="2811209"/>
                </a:cubicBezTo>
                <a:lnTo>
                  <a:pt x="616934" y="2816447"/>
                </a:lnTo>
                <a:close/>
                <a:moveTo>
                  <a:pt x="1688116" y="2787872"/>
                </a:moveTo>
                <a:lnTo>
                  <a:pt x="1679639" y="2783586"/>
                </a:lnTo>
                <a:cubicBezTo>
                  <a:pt x="1683925" y="2775109"/>
                  <a:pt x="1688116" y="2766632"/>
                  <a:pt x="1692402" y="2758059"/>
                </a:cubicBezTo>
                <a:lnTo>
                  <a:pt x="1700975" y="2762250"/>
                </a:lnTo>
                <a:cubicBezTo>
                  <a:pt x="1696784" y="2770918"/>
                  <a:pt x="1692497" y="2779395"/>
                  <a:pt x="1688211" y="2787872"/>
                </a:cubicBezTo>
                <a:close/>
                <a:moveTo>
                  <a:pt x="585883" y="2768156"/>
                </a:moveTo>
                <a:cubicBezTo>
                  <a:pt x="580739" y="2760155"/>
                  <a:pt x="575691" y="2752058"/>
                  <a:pt x="570548" y="2743962"/>
                </a:cubicBezTo>
                <a:lnTo>
                  <a:pt x="578644" y="2738914"/>
                </a:lnTo>
                <a:cubicBezTo>
                  <a:pt x="583692" y="2747010"/>
                  <a:pt x="588836" y="2755011"/>
                  <a:pt x="593884" y="2763107"/>
                </a:cubicBezTo>
                <a:lnTo>
                  <a:pt x="585883" y="2768251"/>
                </a:lnTo>
                <a:close/>
                <a:moveTo>
                  <a:pt x="1713357" y="2736533"/>
                </a:moveTo>
                <a:lnTo>
                  <a:pt x="1704785" y="2732437"/>
                </a:lnTo>
                <a:cubicBezTo>
                  <a:pt x="1708880" y="2723864"/>
                  <a:pt x="1712881" y="2715292"/>
                  <a:pt x="1716977" y="2706624"/>
                </a:cubicBezTo>
                <a:lnTo>
                  <a:pt x="1725644" y="2710625"/>
                </a:lnTo>
                <a:cubicBezTo>
                  <a:pt x="1721549" y="2719292"/>
                  <a:pt x="1717548" y="2727960"/>
                  <a:pt x="1713452" y="2736533"/>
                </a:cubicBezTo>
                <a:close/>
                <a:moveTo>
                  <a:pt x="555403" y="2719674"/>
                </a:moveTo>
                <a:lnTo>
                  <a:pt x="540258" y="2695385"/>
                </a:lnTo>
                <a:lnTo>
                  <a:pt x="548354" y="2690336"/>
                </a:lnTo>
                <a:lnTo>
                  <a:pt x="563499" y="2714625"/>
                </a:lnTo>
                <a:lnTo>
                  <a:pt x="555403" y="2719674"/>
                </a:lnTo>
                <a:close/>
                <a:moveTo>
                  <a:pt x="1737646" y="2684526"/>
                </a:moveTo>
                <a:lnTo>
                  <a:pt x="1728978" y="2680621"/>
                </a:lnTo>
                <a:cubicBezTo>
                  <a:pt x="1732883" y="2671953"/>
                  <a:pt x="1736789" y="2663285"/>
                  <a:pt x="1740694" y="2654618"/>
                </a:cubicBezTo>
                <a:lnTo>
                  <a:pt x="1749362" y="2658523"/>
                </a:lnTo>
                <a:cubicBezTo>
                  <a:pt x="1745456" y="2667286"/>
                  <a:pt x="1741551" y="2675954"/>
                  <a:pt x="1737551" y="2684621"/>
                </a:cubicBezTo>
                <a:close/>
                <a:moveTo>
                  <a:pt x="525209" y="2671001"/>
                </a:moveTo>
                <a:lnTo>
                  <a:pt x="510159" y="2646712"/>
                </a:lnTo>
                <a:lnTo>
                  <a:pt x="518255" y="2641664"/>
                </a:lnTo>
                <a:lnTo>
                  <a:pt x="533305" y="2665952"/>
                </a:lnTo>
                <a:lnTo>
                  <a:pt x="525209" y="2671001"/>
                </a:lnTo>
                <a:close/>
                <a:moveTo>
                  <a:pt x="1760887" y="2632234"/>
                </a:moveTo>
                <a:lnTo>
                  <a:pt x="1752124" y="2628424"/>
                </a:lnTo>
                <a:cubicBezTo>
                  <a:pt x="1755934" y="2619756"/>
                  <a:pt x="1759744" y="2610993"/>
                  <a:pt x="1763459" y="2602230"/>
                </a:cubicBezTo>
                <a:lnTo>
                  <a:pt x="1772222" y="2605945"/>
                </a:lnTo>
                <a:cubicBezTo>
                  <a:pt x="1768412" y="2614803"/>
                  <a:pt x="1764697" y="2623566"/>
                  <a:pt x="1760887" y="2632234"/>
                </a:cubicBezTo>
                <a:close/>
                <a:moveTo>
                  <a:pt x="495110" y="2622423"/>
                </a:moveTo>
                <a:lnTo>
                  <a:pt x="480060" y="2598134"/>
                </a:lnTo>
                <a:lnTo>
                  <a:pt x="488156" y="2593086"/>
                </a:lnTo>
                <a:lnTo>
                  <a:pt x="503301" y="2617375"/>
                </a:lnTo>
                <a:lnTo>
                  <a:pt x="495205" y="2622423"/>
                </a:lnTo>
                <a:close/>
                <a:moveTo>
                  <a:pt x="1783461" y="2579656"/>
                </a:moveTo>
                <a:lnTo>
                  <a:pt x="1774698" y="2575941"/>
                </a:lnTo>
                <a:cubicBezTo>
                  <a:pt x="1778413" y="2567178"/>
                  <a:pt x="1782032" y="2558415"/>
                  <a:pt x="1785747" y="2549557"/>
                </a:cubicBezTo>
                <a:lnTo>
                  <a:pt x="1794510" y="2553176"/>
                </a:lnTo>
                <a:cubicBezTo>
                  <a:pt x="1790891" y="2562035"/>
                  <a:pt x="1787176" y="2570798"/>
                  <a:pt x="1783461" y="2579561"/>
                </a:cubicBezTo>
                <a:close/>
                <a:moveTo>
                  <a:pt x="464915" y="2573941"/>
                </a:moveTo>
                <a:cubicBezTo>
                  <a:pt x="459867" y="2565845"/>
                  <a:pt x="454724" y="2557749"/>
                  <a:pt x="449675" y="2549747"/>
                </a:cubicBezTo>
                <a:lnTo>
                  <a:pt x="457676" y="2544604"/>
                </a:lnTo>
                <a:cubicBezTo>
                  <a:pt x="462725" y="2552605"/>
                  <a:pt x="467868" y="2560701"/>
                  <a:pt x="472916" y="2568797"/>
                </a:cubicBezTo>
                <a:lnTo>
                  <a:pt x="464820" y="2573845"/>
                </a:lnTo>
                <a:close/>
                <a:moveTo>
                  <a:pt x="4148138" y="2542127"/>
                </a:moveTo>
                <a:cubicBezTo>
                  <a:pt x="4142041" y="2542127"/>
                  <a:pt x="4135946" y="2542127"/>
                  <a:pt x="4129849" y="2541842"/>
                </a:cubicBezTo>
                <a:lnTo>
                  <a:pt x="4130135" y="2532317"/>
                </a:lnTo>
                <a:cubicBezTo>
                  <a:pt x="4139470" y="2532602"/>
                  <a:pt x="4149090" y="2532698"/>
                  <a:pt x="4158424" y="2532507"/>
                </a:cubicBezTo>
                <a:lnTo>
                  <a:pt x="4158615" y="2542032"/>
                </a:lnTo>
                <a:cubicBezTo>
                  <a:pt x="4155091" y="2542032"/>
                  <a:pt x="4151566" y="2542127"/>
                  <a:pt x="4148042" y="2542127"/>
                </a:cubicBezTo>
                <a:close/>
                <a:moveTo>
                  <a:pt x="4187381" y="2540699"/>
                </a:moveTo>
                <a:lnTo>
                  <a:pt x="4186714" y="2531174"/>
                </a:lnTo>
                <a:cubicBezTo>
                  <a:pt x="4196144" y="2530507"/>
                  <a:pt x="4205573" y="2529554"/>
                  <a:pt x="4214717" y="2528316"/>
                </a:cubicBezTo>
                <a:lnTo>
                  <a:pt x="4215956" y="2537746"/>
                </a:lnTo>
                <a:cubicBezTo>
                  <a:pt x="4206621" y="2538984"/>
                  <a:pt x="4197001" y="2539937"/>
                  <a:pt x="4187381" y="2540699"/>
                </a:cubicBezTo>
                <a:close/>
                <a:moveTo>
                  <a:pt x="4101179" y="2540318"/>
                </a:moveTo>
                <a:cubicBezTo>
                  <a:pt x="4091559" y="2539556"/>
                  <a:pt x="4081939" y="2538603"/>
                  <a:pt x="4072604" y="2537365"/>
                </a:cubicBezTo>
                <a:lnTo>
                  <a:pt x="4073843" y="2527935"/>
                </a:lnTo>
                <a:cubicBezTo>
                  <a:pt x="4083082" y="2529078"/>
                  <a:pt x="4092512" y="2530126"/>
                  <a:pt x="4102037" y="2530888"/>
                </a:cubicBezTo>
                <a:lnTo>
                  <a:pt x="4101274" y="2540413"/>
                </a:lnTo>
                <a:close/>
                <a:moveTo>
                  <a:pt x="4244245" y="2533174"/>
                </a:moveTo>
                <a:lnTo>
                  <a:pt x="4242435" y="2523839"/>
                </a:lnTo>
                <a:cubicBezTo>
                  <a:pt x="4251674" y="2522030"/>
                  <a:pt x="4260914" y="2520029"/>
                  <a:pt x="4269963" y="2517743"/>
                </a:cubicBezTo>
                <a:lnTo>
                  <a:pt x="4272344" y="2526983"/>
                </a:lnTo>
                <a:cubicBezTo>
                  <a:pt x="4263200" y="2529364"/>
                  <a:pt x="4253675" y="2531364"/>
                  <a:pt x="4244340" y="2533174"/>
                </a:cubicBezTo>
                <a:close/>
                <a:moveTo>
                  <a:pt x="4044124" y="2532983"/>
                </a:moveTo>
                <a:cubicBezTo>
                  <a:pt x="4034790" y="2531269"/>
                  <a:pt x="4025360" y="2529364"/>
                  <a:pt x="4016026" y="2527078"/>
                </a:cubicBezTo>
                <a:lnTo>
                  <a:pt x="4018216" y="2517839"/>
                </a:lnTo>
                <a:cubicBezTo>
                  <a:pt x="4027361" y="2520029"/>
                  <a:pt x="4036695" y="2521934"/>
                  <a:pt x="4045839" y="2523554"/>
                </a:cubicBezTo>
                <a:lnTo>
                  <a:pt x="4044124" y="2532888"/>
                </a:lnTo>
                <a:close/>
                <a:moveTo>
                  <a:pt x="1805368" y="2526792"/>
                </a:moveTo>
                <a:lnTo>
                  <a:pt x="1796510" y="2523173"/>
                </a:lnTo>
                <a:cubicBezTo>
                  <a:pt x="1800130" y="2514410"/>
                  <a:pt x="1803654" y="2505551"/>
                  <a:pt x="1807274" y="2496693"/>
                </a:cubicBezTo>
                <a:lnTo>
                  <a:pt x="1816132" y="2500217"/>
                </a:lnTo>
                <a:cubicBezTo>
                  <a:pt x="1812608" y="2509076"/>
                  <a:pt x="1808988" y="2517934"/>
                  <a:pt x="1805368" y="2526792"/>
                </a:cubicBezTo>
                <a:close/>
                <a:moveTo>
                  <a:pt x="434245" y="2525649"/>
                </a:moveTo>
                <a:cubicBezTo>
                  <a:pt x="429101" y="2517553"/>
                  <a:pt x="423863" y="2509647"/>
                  <a:pt x="418719" y="2501646"/>
                </a:cubicBezTo>
                <a:lnTo>
                  <a:pt x="426720" y="2496407"/>
                </a:lnTo>
                <a:cubicBezTo>
                  <a:pt x="431959" y="2504313"/>
                  <a:pt x="437102" y="2512314"/>
                  <a:pt x="442341" y="2520410"/>
                </a:cubicBezTo>
                <a:lnTo>
                  <a:pt x="434340" y="2525554"/>
                </a:lnTo>
                <a:close/>
                <a:moveTo>
                  <a:pt x="3988213" y="2519744"/>
                </a:moveTo>
                <a:cubicBezTo>
                  <a:pt x="3979069" y="2517077"/>
                  <a:pt x="3969830" y="2514124"/>
                  <a:pt x="3960876" y="2510981"/>
                </a:cubicBezTo>
                <a:lnTo>
                  <a:pt x="3964020" y="2502027"/>
                </a:lnTo>
                <a:cubicBezTo>
                  <a:pt x="3972782" y="2505075"/>
                  <a:pt x="3981831" y="2508028"/>
                  <a:pt x="3990880" y="2510695"/>
                </a:cubicBezTo>
                <a:lnTo>
                  <a:pt x="3988213" y="2519839"/>
                </a:lnTo>
                <a:close/>
                <a:moveTo>
                  <a:pt x="4299966" y="2519077"/>
                </a:moveTo>
                <a:lnTo>
                  <a:pt x="4297109" y="2510028"/>
                </a:lnTo>
                <a:cubicBezTo>
                  <a:pt x="4306062" y="2507170"/>
                  <a:pt x="4314921" y="2504027"/>
                  <a:pt x="4323683" y="2500694"/>
                </a:cubicBezTo>
                <a:lnTo>
                  <a:pt x="4327113" y="2509552"/>
                </a:lnTo>
                <a:cubicBezTo>
                  <a:pt x="4318254" y="2512981"/>
                  <a:pt x="4309110" y="2516124"/>
                  <a:pt x="4299966" y="2519077"/>
                </a:cubicBezTo>
                <a:close/>
                <a:moveTo>
                  <a:pt x="3934016" y="2500694"/>
                </a:moveTo>
                <a:cubicBezTo>
                  <a:pt x="3925157" y="2497074"/>
                  <a:pt x="3916395" y="2493169"/>
                  <a:pt x="3907727" y="2489073"/>
                </a:cubicBezTo>
                <a:lnTo>
                  <a:pt x="3911822" y="2480501"/>
                </a:lnTo>
                <a:cubicBezTo>
                  <a:pt x="3920299" y="2484501"/>
                  <a:pt x="3928967" y="2488406"/>
                  <a:pt x="3937635" y="2491931"/>
                </a:cubicBezTo>
                <a:lnTo>
                  <a:pt x="3934016" y="2500694"/>
                </a:lnTo>
                <a:close/>
                <a:moveTo>
                  <a:pt x="4353592" y="2498503"/>
                </a:moveTo>
                <a:lnTo>
                  <a:pt x="4349687" y="2489835"/>
                </a:lnTo>
                <a:cubicBezTo>
                  <a:pt x="4358259" y="2485930"/>
                  <a:pt x="4366737" y="2481834"/>
                  <a:pt x="4375023" y="2477548"/>
                </a:cubicBezTo>
                <a:lnTo>
                  <a:pt x="4379405" y="2486025"/>
                </a:lnTo>
                <a:cubicBezTo>
                  <a:pt x="4370928" y="2490407"/>
                  <a:pt x="4362260" y="2494693"/>
                  <a:pt x="4353592" y="2498598"/>
                </a:cubicBezTo>
                <a:close/>
                <a:moveTo>
                  <a:pt x="403003" y="2477834"/>
                </a:moveTo>
                <a:cubicBezTo>
                  <a:pt x="397669" y="2469833"/>
                  <a:pt x="392335" y="2462022"/>
                  <a:pt x="387001" y="2454212"/>
                </a:cubicBezTo>
                <a:lnTo>
                  <a:pt x="394907" y="2448878"/>
                </a:lnTo>
                <a:cubicBezTo>
                  <a:pt x="400241" y="2456688"/>
                  <a:pt x="405575" y="2464594"/>
                  <a:pt x="410909" y="2472595"/>
                </a:cubicBezTo>
                <a:lnTo>
                  <a:pt x="403003" y="2477834"/>
                </a:lnTo>
                <a:close/>
                <a:moveTo>
                  <a:pt x="3882104" y="2476024"/>
                </a:moveTo>
                <a:cubicBezTo>
                  <a:pt x="3873818" y="2471547"/>
                  <a:pt x="3865436" y="2466785"/>
                  <a:pt x="3857149" y="2461736"/>
                </a:cubicBezTo>
                <a:lnTo>
                  <a:pt x="3862102" y="2453545"/>
                </a:lnTo>
                <a:cubicBezTo>
                  <a:pt x="3870198" y="2458403"/>
                  <a:pt x="3878485" y="2463165"/>
                  <a:pt x="3886676" y="2467547"/>
                </a:cubicBezTo>
                <a:lnTo>
                  <a:pt x="3882199" y="2475929"/>
                </a:lnTo>
                <a:close/>
                <a:moveTo>
                  <a:pt x="1826705" y="2473643"/>
                </a:moveTo>
                <a:lnTo>
                  <a:pt x="1817846" y="2470118"/>
                </a:lnTo>
                <a:cubicBezTo>
                  <a:pt x="1821371" y="2461260"/>
                  <a:pt x="1824800" y="2452402"/>
                  <a:pt x="1828324" y="2443544"/>
                </a:cubicBezTo>
                <a:lnTo>
                  <a:pt x="1837182" y="2447068"/>
                </a:lnTo>
                <a:cubicBezTo>
                  <a:pt x="1833658" y="2455926"/>
                  <a:pt x="1830229" y="2464880"/>
                  <a:pt x="1826705" y="2473643"/>
                </a:cubicBezTo>
                <a:close/>
                <a:moveTo>
                  <a:pt x="4404551" y="2472024"/>
                </a:moveTo>
                <a:lnTo>
                  <a:pt x="4399693" y="2463832"/>
                </a:lnTo>
                <a:cubicBezTo>
                  <a:pt x="4407694" y="2459069"/>
                  <a:pt x="4415790" y="2454021"/>
                  <a:pt x="4423601" y="2448782"/>
                </a:cubicBezTo>
                <a:lnTo>
                  <a:pt x="4428840" y="2456688"/>
                </a:lnTo>
                <a:cubicBezTo>
                  <a:pt x="4420839" y="2462022"/>
                  <a:pt x="4412647" y="2467166"/>
                  <a:pt x="4404456" y="2472024"/>
                </a:cubicBezTo>
                <a:close/>
                <a:moveTo>
                  <a:pt x="3833051" y="2446401"/>
                </a:moveTo>
                <a:cubicBezTo>
                  <a:pt x="3825145" y="2441067"/>
                  <a:pt x="3817239" y="2435543"/>
                  <a:pt x="3809524" y="2429828"/>
                </a:cubicBezTo>
                <a:lnTo>
                  <a:pt x="3815144" y="2422208"/>
                </a:lnTo>
                <a:cubicBezTo>
                  <a:pt x="3822764" y="2427827"/>
                  <a:pt x="3830479" y="2433257"/>
                  <a:pt x="3838385" y="2438495"/>
                </a:cubicBezTo>
                <a:lnTo>
                  <a:pt x="3833051" y="2446401"/>
                </a:lnTo>
                <a:close/>
                <a:moveTo>
                  <a:pt x="4452462" y="2440210"/>
                </a:moveTo>
                <a:lnTo>
                  <a:pt x="4446842" y="2432590"/>
                </a:lnTo>
                <a:cubicBezTo>
                  <a:pt x="4454366" y="2427065"/>
                  <a:pt x="4461891" y="2421255"/>
                  <a:pt x="4469225" y="2415254"/>
                </a:cubicBezTo>
                <a:lnTo>
                  <a:pt x="4475226" y="2422684"/>
                </a:lnTo>
                <a:cubicBezTo>
                  <a:pt x="4467701" y="2428780"/>
                  <a:pt x="4460081" y="2434685"/>
                  <a:pt x="4452462" y="2440210"/>
                </a:cubicBezTo>
                <a:close/>
                <a:moveTo>
                  <a:pt x="370808" y="2430780"/>
                </a:moveTo>
                <a:cubicBezTo>
                  <a:pt x="365284" y="2422970"/>
                  <a:pt x="359759" y="2415159"/>
                  <a:pt x="354235" y="2407539"/>
                </a:cubicBezTo>
                <a:lnTo>
                  <a:pt x="361950" y="2401919"/>
                </a:lnTo>
                <a:cubicBezTo>
                  <a:pt x="367475" y="2409635"/>
                  <a:pt x="373094" y="2417350"/>
                  <a:pt x="378619" y="2425256"/>
                </a:cubicBezTo>
                <a:lnTo>
                  <a:pt x="370808" y="2430780"/>
                </a:lnTo>
                <a:close/>
                <a:moveTo>
                  <a:pt x="1847660" y="2420398"/>
                </a:moveTo>
                <a:lnTo>
                  <a:pt x="1838801" y="2416969"/>
                </a:lnTo>
                <a:cubicBezTo>
                  <a:pt x="1842230" y="2408111"/>
                  <a:pt x="1845659" y="2399252"/>
                  <a:pt x="1849088" y="2390299"/>
                </a:cubicBezTo>
                <a:lnTo>
                  <a:pt x="1857947" y="2393728"/>
                </a:lnTo>
                <a:cubicBezTo>
                  <a:pt x="1854518" y="2402681"/>
                  <a:pt x="1851089" y="2411540"/>
                  <a:pt x="1847660" y="2420398"/>
                </a:cubicBezTo>
                <a:close/>
                <a:moveTo>
                  <a:pt x="3786664" y="2412302"/>
                </a:moveTo>
                <a:cubicBezTo>
                  <a:pt x="3779234" y="2406301"/>
                  <a:pt x="3771900" y="2400205"/>
                  <a:pt x="3764661" y="2393823"/>
                </a:cubicBezTo>
                <a:lnTo>
                  <a:pt x="3770948" y="2386679"/>
                </a:lnTo>
                <a:cubicBezTo>
                  <a:pt x="3778091" y="2392870"/>
                  <a:pt x="3785330" y="2398967"/>
                  <a:pt x="3792665" y="2404872"/>
                </a:cubicBezTo>
                <a:lnTo>
                  <a:pt x="3786664" y="2412302"/>
                </a:lnTo>
                <a:close/>
                <a:moveTo>
                  <a:pt x="4497134" y="2404110"/>
                </a:moveTo>
                <a:lnTo>
                  <a:pt x="4490847" y="2396966"/>
                </a:lnTo>
                <a:cubicBezTo>
                  <a:pt x="4497896" y="2390775"/>
                  <a:pt x="4504849" y="2384298"/>
                  <a:pt x="4511707" y="2377726"/>
                </a:cubicBezTo>
                <a:lnTo>
                  <a:pt x="4518279" y="2384584"/>
                </a:lnTo>
                <a:cubicBezTo>
                  <a:pt x="4511326" y="2391251"/>
                  <a:pt x="4504278" y="2397728"/>
                  <a:pt x="4497134" y="2404015"/>
                </a:cubicBezTo>
                <a:close/>
                <a:moveTo>
                  <a:pt x="337280" y="2384584"/>
                </a:moveTo>
                <a:cubicBezTo>
                  <a:pt x="331470" y="2376964"/>
                  <a:pt x="325755" y="2369344"/>
                  <a:pt x="319945" y="2362010"/>
                </a:cubicBezTo>
                <a:lnTo>
                  <a:pt x="327470" y="2356104"/>
                </a:lnTo>
                <a:cubicBezTo>
                  <a:pt x="333280" y="2363534"/>
                  <a:pt x="339185" y="2371154"/>
                  <a:pt x="344900" y="2378869"/>
                </a:cubicBezTo>
                <a:lnTo>
                  <a:pt x="337280" y="2384584"/>
                </a:lnTo>
                <a:close/>
                <a:moveTo>
                  <a:pt x="3743325" y="2374583"/>
                </a:moveTo>
                <a:cubicBezTo>
                  <a:pt x="3736372" y="2368106"/>
                  <a:pt x="3729514" y="2361343"/>
                  <a:pt x="3722751" y="2354580"/>
                </a:cubicBezTo>
                <a:lnTo>
                  <a:pt x="3729514" y="2347817"/>
                </a:lnTo>
                <a:cubicBezTo>
                  <a:pt x="3736181" y="2354580"/>
                  <a:pt x="3743039" y="2361152"/>
                  <a:pt x="3749897" y="2367629"/>
                </a:cubicBezTo>
                <a:lnTo>
                  <a:pt x="3743325" y="2374583"/>
                </a:lnTo>
                <a:close/>
                <a:moveTo>
                  <a:pt x="1868138" y="2366962"/>
                </a:moveTo>
                <a:lnTo>
                  <a:pt x="1859280" y="2363534"/>
                </a:lnTo>
                <a:lnTo>
                  <a:pt x="1869377" y="2336768"/>
                </a:lnTo>
                <a:lnTo>
                  <a:pt x="1878330" y="2340102"/>
                </a:lnTo>
                <a:lnTo>
                  <a:pt x="1868234" y="2366867"/>
                </a:lnTo>
                <a:close/>
                <a:moveTo>
                  <a:pt x="4538567" y="2364295"/>
                </a:moveTo>
                <a:lnTo>
                  <a:pt x="4531709" y="2357628"/>
                </a:lnTo>
                <a:cubicBezTo>
                  <a:pt x="4538282" y="2350865"/>
                  <a:pt x="4544664" y="2344007"/>
                  <a:pt x="4551045" y="2336864"/>
                </a:cubicBezTo>
                <a:lnTo>
                  <a:pt x="4558094" y="2343245"/>
                </a:lnTo>
                <a:cubicBezTo>
                  <a:pt x="4551617" y="2350389"/>
                  <a:pt x="4545140" y="2357437"/>
                  <a:pt x="4538472" y="2364200"/>
                </a:cubicBezTo>
                <a:close/>
                <a:moveTo>
                  <a:pt x="302038" y="2339816"/>
                </a:moveTo>
                <a:cubicBezTo>
                  <a:pt x="295942" y="2332387"/>
                  <a:pt x="289846" y="2325148"/>
                  <a:pt x="283655" y="2318099"/>
                </a:cubicBezTo>
                <a:lnTo>
                  <a:pt x="290798" y="2311813"/>
                </a:lnTo>
                <a:cubicBezTo>
                  <a:pt x="296990" y="2318957"/>
                  <a:pt x="303181" y="2326291"/>
                  <a:pt x="309372" y="2333720"/>
                </a:cubicBezTo>
                <a:lnTo>
                  <a:pt x="302038" y="2339816"/>
                </a:lnTo>
                <a:close/>
                <a:moveTo>
                  <a:pt x="3702939" y="2333911"/>
                </a:moveTo>
                <a:cubicBezTo>
                  <a:pt x="3696462" y="2326958"/>
                  <a:pt x="3690080" y="2319814"/>
                  <a:pt x="3683699" y="2312575"/>
                </a:cubicBezTo>
                <a:lnTo>
                  <a:pt x="3690842" y="2306288"/>
                </a:lnTo>
                <a:cubicBezTo>
                  <a:pt x="3697129" y="2313432"/>
                  <a:pt x="3703511" y="2320481"/>
                  <a:pt x="3709892" y="2327339"/>
                </a:cubicBezTo>
                <a:lnTo>
                  <a:pt x="3702939" y="2333816"/>
                </a:lnTo>
                <a:close/>
                <a:moveTo>
                  <a:pt x="4577048" y="2321719"/>
                </a:moveTo>
                <a:lnTo>
                  <a:pt x="4569809" y="2315528"/>
                </a:lnTo>
                <a:cubicBezTo>
                  <a:pt x="4575906" y="2308384"/>
                  <a:pt x="4581906" y="2301050"/>
                  <a:pt x="4587812" y="2293525"/>
                </a:cubicBezTo>
                <a:lnTo>
                  <a:pt x="4595241" y="2299430"/>
                </a:lnTo>
                <a:cubicBezTo>
                  <a:pt x="4589240" y="2306955"/>
                  <a:pt x="4583145" y="2314385"/>
                  <a:pt x="4577048" y="2321624"/>
                </a:cubicBezTo>
                <a:close/>
                <a:moveTo>
                  <a:pt x="1888331" y="2313432"/>
                </a:moveTo>
                <a:lnTo>
                  <a:pt x="1879378" y="2310099"/>
                </a:lnTo>
                <a:lnTo>
                  <a:pt x="1889284" y="2283428"/>
                </a:lnTo>
                <a:lnTo>
                  <a:pt x="1898237" y="2286762"/>
                </a:lnTo>
                <a:lnTo>
                  <a:pt x="1888236" y="2313432"/>
                </a:lnTo>
                <a:close/>
                <a:moveTo>
                  <a:pt x="264605" y="2296954"/>
                </a:moveTo>
                <a:cubicBezTo>
                  <a:pt x="258128" y="2289905"/>
                  <a:pt x="251555" y="2283047"/>
                  <a:pt x="244888" y="2276475"/>
                </a:cubicBezTo>
                <a:lnTo>
                  <a:pt x="251651" y="2269712"/>
                </a:lnTo>
                <a:cubicBezTo>
                  <a:pt x="258318" y="2276380"/>
                  <a:pt x="264986" y="2283333"/>
                  <a:pt x="271558" y="2290477"/>
                </a:cubicBezTo>
                <a:lnTo>
                  <a:pt x="264605" y="2296954"/>
                </a:lnTo>
                <a:close/>
                <a:moveTo>
                  <a:pt x="3665030" y="2290762"/>
                </a:moveTo>
                <a:cubicBezTo>
                  <a:pt x="3658934" y="2283428"/>
                  <a:pt x="3652933" y="2275999"/>
                  <a:pt x="3647028" y="2268474"/>
                </a:cubicBezTo>
                <a:lnTo>
                  <a:pt x="3654552" y="2262569"/>
                </a:lnTo>
                <a:cubicBezTo>
                  <a:pt x="3660458" y="2270093"/>
                  <a:pt x="3666363" y="2277428"/>
                  <a:pt x="3672364" y="2284667"/>
                </a:cubicBezTo>
                <a:lnTo>
                  <a:pt x="3665030" y="2290762"/>
                </a:lnTo>
                <a:close/>
                <a:moveTo>
                  <a:pt x="4612767" y="2276761"/>
                </a:moveTo>
                <a:lnTo>
                  <a:pt x="4605147" y="2271046"/>
                </a:lnTo>
                <a:cubicBezTo>
                  <a:pt x="4610767" y="2263521"/>
                  <a:pt x="4616387" y="2255901"/>
                  <a:pt x="4621911" y="2248091"/>
                </a:cubicBezTo>
                <a:lnTo>
                  <a:pt x="4629722" y="2253615"/>
                </a:lnTo>
                <a:cubicBezTo>
                  <a:pt x="4624102" y="2261521"/>
                  <a:pt x="4618482" y="2269236"/>
                  <a:pt x="4612767" y="2276761"/>
                </a:cubicBezTo>
                <a:close/>
                <a:moveTo>
                  <a:pt x="1908239" y="2259997"/>
                </a:moveTo>
                <a:lnTo>
                  <a:pt x="1899285" y="2256663"/>
                </a:lnTo>
                <a:lnTo>
                  <a:pt x="1909191" y="2229898"/>
                </a:lnTo>
                <a:lnTo>
                  <a:pt x="1918145" y="2233232"/>
                </a:lnTo>
                <a:lnTo>
                  <a:pt x="1908239" y="2259997"/>
                </a:lnTo>
                <a:close/>
                <a:moveTo>
                  <a:pt x="224504" y="2256758"/>
                </a:moveTo>
                <a:cubicBezTo>
                  <a:pt x="217361" y="2250186"/>
                  <a:pt x="210217" y="2243900"/>
                  <a:pt x="203168" y="2238089"/>
                </a:cubicBezTo>
                <a:lnTo>
                  <a:pt x="209264" y="2230755"/>
                </a:lnTo>
                <a:cubicBezTo>
                  <a:pt x="216408" y="2236661"/>
                  <a:pt x="223647" y="2243042"/>
                  <a:pt x="230886" y="2249710"/>
                </a:cubicBezTo>
                <a:lnTo>
                  <a:pt x="224409" y="2256758"/>
                </a:lnTo>
                <a:close/>
                <a:moveTo>
                  <a:pt x="3629597" y="2245614"/>
                </a:moveTo>
                <a:cubicBezTo>
                  <a:pt x="3623882" y="2237994"/>
                  <a:pt x="3618262" y="2230279"/>
                  <a:pt x="3612642" y="2222468"/>
                </a:cubicBezTo>
                <a:lnTo>
                  <a:pt x="3620357" y="2216944"/>
                </a:lnTo>
                <a:cubicBezTo>
                  <a:pt x="3625882" y="2224659"/>
                  <a:pt x="3631502" y="2232374"/>
                  <a:pt x="3637121" y="2239899"/>
                </a:cubicBezTo>
                <a:lnTo>
                  <a:pt x="3629501" y="2245614"/>
                </a:lnTo>
                <a:close/>
                <a:moveTo>
                  <a:pt x="4646009" y="2229993"/>
                </a:moveTo>
                <a:lnTo>
                  <a:pt x="4638104" y="2224659"/>
                </a:lnTo>
                <a:cubicBezTo>
                  <a:pt x="4643342" y="2216849"/>
                  <a:pt x="4648581" y="2208943"/>
                  <a:pt x="4653725" y="2200847"/>
                </a:cubicBezTo>
                <a:lnTo>
                  <a:pt x="4661726" y="2205990"/>
                </a:lnTo>
                <a:cubicBezTo>
                  <a:pt x="4656487" y="2214086"/>
                  <a:pt x="4651248" y="2222087"/>
                  <a:pt x="4645914" y="2229993"/>
                </a:cubicBezTo>
                <a:close/>
                <a:moveTo>
                  <a:pt x="180975" y="2220563"/>
                </a:moveTo>
                <a:cubicBezTo>
                  <a:pt x="173260" y="2214849"/>
                  <a:pt x="165449" y="2209419"/>
                  <a:pt x="157829" y="2204466"/>
                </a:cubicBezTo>
                <a:lnTo>
                  <a:pt x="162973" y="2196465"/>
                </a:lnTo>
                <a:cubicBezTo>
                  <a:pt x="170879" y="2201513"/>
                  <a:pt x="178784" y="2207038"/>
                  <a:pt x="186690" y="2212848"/>
                </a:cubicBezTo>
                <a:lnTo>
                  <a:pt x="180975" y="2220468"/>
                </a:lnTo>
                <a:close/>
                <a:moveTo>
                  <a:pt x="1927955" y="2206371"/>
                </a:moveTo>
                <a:lnTo>
                  <a:pt x="1919002" y="2203133"/>
                </a:lnTo>
                <a:lnTo>
                  <a:pt x="1928908" y="2176272"/>
                </a:lnTo>
                <a:lnTo>
                  <a:pt x="1937861" y="2179511"/>
                </a:lnTo>
                <a:lnTo>
                  <a:pt x="1927955" y="2206371"/>
                </a:lnTo>
                <a:close/>
                <a:moveTo>
                  <a:pt x="3596259" y="2198942"/>
                </a:moveTo>
                <a:cubicBezTo>
                  <a:pt x="3590925" y="2191036"/>
                  <a:pt x="3585591" y="2183130"/>
                  <a:pt x="3580353" y="2175129"/>
                </a:cubicBezTo>
                <a:lnTo>
                  <a:pt x="3588353" y="2169890"/>
                </a:lnTo>
                <a:cubicBezTo>
                  <a:pt x="3593592" y="2177891"/>
                  <a:pt x="3598831" y="2185797"/>
                  <a:pt x="3604165" y="2193608"/>
                </a:cubicBezTo>
                <a:lnTo>
                  <a:pt x="3596259" y="2198942"/>
                </a:lnTo>
                <a:close/>
                <a:moveTo>
                  <a:pt x="133541" y="2190179"/>
                </a:moveTo>
                <a:cubicBezTo>
                  <a:pt x="125159" y="2185607"/>
                  <a:pt x="116681" y="2181511"/>
                  <a:pt x="108299" y="2177796"/>
                </a:cubicBezTo>
                <a:lnTo>
                  <a:pt x="112109" y="2169033"/>
                </a:lnTo>
                <a:cubicBezTo>
                  <a:pt x="120682" y="2172748"/>
                  <a:pt x="129445" y="2177034"/>
                  <a:pt x="138017" y="2181701"/>
                </a:cubicBezTo>
                <a:lnTo>
                  <a:pt x="133445" y="2190083"/>
                </a:lnTo>
                <a:close/>
                <a:moveTo>
                  <a:pt x="4677061" y="2181797"/>
                </a:moveTo>
                <a:lnTo>
                  <a:pt x="4668965" y="2176844"/>
                </a:lnTo>
                <a:cubicBezTo>
                  <a:pt x="4673918" y="2168843"/>
                  <a:pt x="4678775" y="2160651"/>
                  <a:pt x="4683633" y="2152460"/>
                </a:cubicBezTo>
                <a:lnTo>
                  <a:pt x="4691825" y="2157317"/>
                </a:lnTo>
                <a:cubicBezTo>
                  <a:pt x="4686967" y="2165604"/>
                  <a:pt x="4682014" y="2173795"/>
                  <a:pt x="4677061" y="2181892"/>
                </a:cubicBezTo>
                <a:close/>
                <a:moveTo>
                  <a:pt x="82201" y="2167795"/>
                </a:moveTo>
                <a:cubicBezTo>
                  <a:pt x="73247" y="2164842"/>
                  <a:pt x="64198" y="2162366"/>
                  <a:pt x="55245" y="2160461"/>
                </a:cubicBezTo>
                <a:lnTo>
                  <a:pt x="57245" y="2151126"/>
                </a:lnTo>
                <a:cubicBezTo>
                  <a:pt x="66485" y="2153126"/>
                  <a:pt x="75914" y="2155698"/>
                  <a:pt x="85153" y="2158746"/>
                </a:cubicBezTo>
                <a:lnTo>
                  <a:pt x="82201" y="2167795"/>
                </a:lnTo>
                <a:close/>
                <a:moveTo>
                  <a:pt x="27813" y="2155984"/>
                </a:moveTo>
                <a:cubicBezTo>
                  <a:pt x="18574" y="2154936"/>
                  <a:pt x="9239" y="2154460"/>
                  <a:pt x="0" y="2154460"/>
                </a:cubicBezTo>
                <a:lnTo>
                  <a:pt x="0" y="2144935"/>
                </a:lnTo>
                <a:cubicBezTo>
                  <a:pt x="9620" y="2144935"/>
                  <a:pt x="19336" y="2145506"/>
                  <a:pt x="28861" y="2146459"/>
                </a:cubicBezTo>
                <a:lnTo>
                  <a:pt x="27813" y="2155889"/>
                </a:lnTo>
                <a:close/>
                <a:moveTo>
                  <a:pt x="1947672" y="2152555"/>
                </a:moveTo>
                <a:lnTo>
                  <a:pt x="1938718" y="2149316"/>
                </a:lnTo>
                <a:lnTo>
                  <a:pt x="1948625" y="2122361"/>
                </a:lnTo>
                <a:lnTo>
                  <a:pt x="1957578" y="2125599"/>
                </a:lnTo>
                <a:lnTo>
                  <a:pt x="1947672" y="2152555"/>
                </a:lnTo>
                <a:close/>
                <a:moveTo>
                  <a:pt x="3564827" y="2151031"/>
                </a:moveTo>
                <a:cubicBezTo>
                  <a:pt x="3559778" y="2143030"/>
                  <a:pt x="3554730" y="2134838"/>
                  <a:pt x="3549682" y="2126647"/>
                </a:cubicBezTo>
                <a:lnTo>
                  <a:pt x="3557778" y="2121694"/>
                </a:lnTo>
                <a:cubicBezTo>
                  <a:pt x="3562731" y="2129885"/>
                  <a:pt x="3567779" y="2137886"/>
                  <a:pt x="3572828" y="2145887"/>
                </a:cubicBezTo>
                <a:lnTo>
                  <a:pt x="3564731" y="2151031"/>
                </a:lnTo>
                <a:close/>
                <a:moveTo>
                  <a:pt x="4706207" y="2132362"/>
                </a:moveTo>
                <a:lnTo>
                  <a:pt x="4697921" y="2127695"/>
                </a:lnTo>
                <a:cubicBezTo>
                  <a:pt x="4702588" y="2119503"/>
                  <a:pt x="4707160" y="2111121"/>
                  <a:pt x="4711732" y="2102739"/>
                </a:cubicBezTo>
                <a:lnTo>
                  <a:pt x="4720114" y="2107311"/>
                </a:lnTo>
                <a:cubicBezTo>
                  <a:pt x="4715542" y="2115788"/>
                  <a:pt x="4710875" y="2124170"/>
                  <a:pt x="4706207" y="2132362"/>
                </a:cubicBezTo>
                <a:close/>
                <a:moveTo>
                  <a:pt x="3535013" y="2102072"/>
                </a:moveTo>
                <a:cubicBezTo>
                  <a:pt x="3530156" y="2093881"/>
                  <a:pt x="3525393" y="2085594"/>
                  <a:pt x="3520631" y="2077307"/>
                </a:cubicBezTo>
                <a:lnTo>
                  <a:pt x="3528917" y="2072545"/>
                </a:lnTo>
                <a:cubicBezTo>
                  <a:pt x="3533680" y="2080832"/>
                  <a:pt x="3538442" y="2089023"/>
                  <a:pt x="3543205" y="2097215"/>
                </a:cubicBezTo>
                <a:lnTo>
                  <a:pt x="3535013" y="2102072"/>
                </a:lnTo>
                <a:close/>
                <a:moveTo>
                  <a:pt x="1967389" y="2098739"/>
                </a:moveTo>
                <a:lnTo>
                  <a:pt x="1958435" y="2095500"/>
                </a:lnTo>
                <a:lnTo>
                  <a:pt x="1968246" y="2068640"/>
                </a:lnTo>
                <a:lnTo>
                  <a:pt x="1977200" y="2071878"/>
                </a:lnTo>
                <a:lnTo>
                  <a:pt x="1967389" y="2098739"/>
                </a:lnTo>
                <a:close/>
                <a:moveTo>
                  <a:pt x="4733544" y="2081975"/>
                </a:moveTo>
                <a:lnTo>
                  <a:pt x="4725067" y="2077593"/>
                </a:lnTo>
                <a:cubicBezTo>
                  <a:pt x="4729448" y="2069211"/>
                  <a:pt x="4733830" y="2060734"/>
                  <a:pt x="4738116" y="2052257"/>
                </a:cubicBezTo>
                <a:lnTo>
                  <a:pt x="4746593" y="2056543"/>
                </a:lnTo>
                <a:cubicBezTo>
                  <a:pt x="4742212" y="2065115"/>
                  <a:pt x="4737926" y="2073593"/>
                  <a:pt x="4733544" y="2082070"/>
                </a:cubicBezTo>
                <a:close/>
                <a:moveTo>
                  <a:pt x="3506534" y="2052352"/>
                </a:moveTo>
                <a:cubicBezTo>
                  <a:pt x="3501866" y="2044065"/>
                  <a:pt x="3497295" y="2035683"/>
                  <a:pt x="3492722" y="2027206"/>
                </a:cubicBezTo>
                <a:lnTo>
                  <a:pt x="3501104" y="2022634"/>
                </a:lnTo>
                <a:cubicBezTo>
                  <a:pt x="3505676" y="2031016"/>
                  <a:pt x="3510248" y="2039398"/>
                  <a:pt x="3514820" y="2047685"/>
                </a:cubicBezTo>
                <a:lnTo>
                  <a:pt x="3506534" y="2052352"/>
                </a:lnTo>
                <a:close/>
                <a:moveTo>
                  <a:pt x="1987010" y="2045018"/>
                </a:moveTo>
                <a:lnTo>
                  <a:pt x="1978057" y="2041779"/>
                </a:lnTo>
                <a:lnTo>
                  <a:pt x="1987963" y="2014918"/>
                </a:lnTo>
                <a:lnTo>
                  <a:pt x="1996916" y="2018252"/>
                </a:lnTo>
                <a:lnTo>
                  <a:pt x="1987010" y="2045113"/>
                </a:lnTo>
                <a:close/>
                <a:moveTo>
                  <a:pt x="4759357" y="2030825"/>
                </a:moveTo>
                <a:lnTo>
                  <a:pt x="4750784" y="2026634"/>
                </a:lnTo>
                <a:cubicBezTo>
                  <a:pt x="4754975" y="2018157"/>
                  <a:pt x="4759071" y="2009585"/>
                  <a:pt x="4763167" y="2000917"/>
                </a:cubicBezTo>
                <a:lnTo>
                  <a:pt x="4771740" y="2005012"/>
                </a:lnTo>
                <a:cubicBezTo>
                  <a:pt x="4767644" y="2013680"/>
                  <a:pt x="4763548" y="2022348"/>
                  <a:pt x="4759357" y="2030825"/>
                </a:cubicBezTo>
                <a:close/>
                <a:moveTo>
                  <a:pt x="3479197" y="2002060"/>
                </a:moveTo>
                <a:cubicBezTo>
                  <a:pt x="3474720" y="1993678"/>
                  <a:pt x="3470339" y="1985201"/>
                  <a:pt x="3465957" y="1976723"/>
                </a:cubicBezTo>
                <a:lnTo>
                  <a:pt x="3474434" y="1972342"/>
                </a:lnTo>
                <a:cubicBezTo>
                  <a:pt x="3478816" y="1980819"/>
                  <a:pt x="3483197" y="1989201"/>
                  <a:pt x="3487674" y="1997678"/>
                </a:cubicBezTo>
                <a:lnTo>
                  <a:pt x="3479292" y="2002155"/>
                </a:lnTo>
                <a:close/>
                <a:moveTo>
                  <a:pt x="2006822" y="1991297"/>
                </a:moveTo>
                <a:lnTo>
                  <a:pt x="1997869" y="1987963"/>
                </a:lnTo>
                <a:lnTo>
                  <a:pt x="2007775" y="1961102"/>
                </a:lnTo>
                <a:lnTo>
                  <a:pt x="2016728" y="1964436"/>
                </a:lnTo>
                <a:lnTo>
                  <a:pt x="2006822" y="1991201"/>
                </a:lnTo>
                <a:close/>
                <a:moveTo>
                  <a:pt x="4783836" y="1979009"/>
                </a:moveTo>
                <a:lnTo>
                  <a:pt x="4775168" y="1975009"/>
                </a:lnTo>
                <a:cubicBezTo>
                  <a:pt x="4779074" y="1966436"/>
                  <a:pt x="4783074" y="1957768"/>
                  <a:pt x="4786884" y="1949006"/>
                </a:cubicBezTo>
                <a:lnTo>
                  <a:pt x="4795552" y="1952911"/>
                </a:lnTo>
                <a:cubicBezTo>
                  <a:pt x="4791647" y="1961674"/>
                  <a:pt x="4787741" y="1970342"/>
                  <a:pt x="4783741" y="1979009"/>
                </a:cubicBezTo>
                <a:close/>
                <a:moveTo>
                  <a:pt x="3452908" y="1951196"/>
                </a:moveTo>
                <a:cubicBezTo>
                  <a:pt x="3448622" y="1942719"/>
                  <a:pt x="3444335" y="1934147"/>
                  <a:pt x="3440049" y="1925574"/>
                </a:cubicBezTo>
                <a:lnTo>
                  <a:pt x="3448622" y="1921288"/>
                </a:lnTo>
                <a:cubicBezTo>
                  <a:pt x="3452908" y="1929860"/>
                  <a:pt x="3457099" y="1938337"/>
                  <a:pt x="3461480" y="1946815"/>
                </a:cubicBezTo>
                <a:lnTo>
                  <a:pt x="3453003" y="1951101"/>
                </a:lnTo>
                <a:close/>
                <a:moveTo>
                  <a:pt x="2026730" y="1937766"/>
                </a:moveTo>
                <a:lnTo>
                  <a:pt x="2017776" y="1934432"/>
                </a:lnTo>
                <a:lnTo>
                  <a:pt x="2027777" y="1907667"/>
                </a:lnTo>
                <a:lnTo>
                  <a:pt x="2036731" y="1911001"/>
                </a:lnTo>
                <a:lnTo>
                  <a:pt x="2026730" y="1937766"/>
                </a:lnTo>
                <a:close/>
                <a:moveTo>
                  <a:pt x="4807173" y="1926717"/>
                </a:moveTo>
                <a:lnTo>
                  <a:pt x="4798409" y="1922907"/>
                </a:lnTo>
                <a:cubicBezTo>
                  <a:pt x="4802124" y="1914239"/>
                  <a:pt x="4805934" y="1905476"/>
                  <a:pt x="4809649" y="1896618"/>
                </a:cubicBezTo>
                <a:lnTo>
                  <a:pt x="4818412" y="1900333"/>
                </a:lnTo>
                <a:cubicBezTo>
                  <a:pt x="4814697" y="1909191"/>
                  <a:pt x="4810982" y="1917954"/>
                  <a:pt x="4807173" y="1926717"/>
                </a:cubicBezTo>
                <a:close/>
                <a:moveTo>
                  <a:pt x="3427381" y="1899952"/>
                </a:moveTo>
                <a:cubicBezTo>
                  <a:pt x="3423190" y="1891379"/>
                  <a:pt x="3418999" y="1882807"/>
                  <a:pt x="3414903" y="1874234"/>
                </a:cubicBezTo>
                <a:lnTo>
                  <a:pt x="3423476" y="1870043"/>
                </a:lnTo>
                <a:cubicBezTo>
                  <a:pt x="3427666" y="1878616"/>
                  <a:pt x="3431762" y="1887188"/>
                  <a:pt x="3435953" y="1895761"/>
                </a:cubicBezTo>
                <a:lnTo>
                  <a:pt x="3427381" y="1899952"/>
                </a:lnTo>
                <a:close/>
                <a:moveTo>
                  <a:pt x="2046827" y="1884235"/>
                </a:moveTo>
                <a:lnTo>
                  <a:pt x="2037874" y="1880902"/>
                </a:lnTo>
                <a:lnTo>
                  <a:pt x="2048066" y="1854136"/>
                </a:lnTo>
                <a:lnTo>
                  <a:pt x="2056924" y="1857566"/>
                </a:lnTo>
                <a:lnTo>
                  <a:pt x="2046732" y="1884235"/>
                </a:lnTo>
                <a:close/>
                <a:moveTo>
                  <a:pt x="4829461" y="1873949"/>
                </a:moveTo>
                <a:lnTo>
                  <a:pt x="4820603" y="1870329"/>
                </a:lnTo>
                <a:cubicBezTo>
                  <a:pt x="4824222" y="1861566"/>
                  <a:pt x="4827747" y="1852708"/>
                  <a:pt x="4831366" y="1843850"/>
                </a:cubicBezTo>
                <a:lnTo>
                  <a:pt x="4840224" y="1847374"/>
                </a:lnTo>
                <a:cubicBezTo>
                  <a:pt x="4836700" y="1856232"/>
                  <a:pt x="4833081" y="1865090"/>
                  <a:pt x="4829461" y="1873949"/>
                </a:cubicBezTo>
                <a:close/>
                <a:moveTo>
                  <a:pt x="3402425" y="1848422"/>
                </a:moveTo>
                <a:cubicBezTo>
                  <a:pt x="3398330" y="1839849"/>
                  <a:pt x="3394234" y="1831181"/>
                  <a:pt x="3390138" y="1822609"/>
                </a:cubicBezTo>
                <a:lnTo>
                  <a:pt x="3398711" y="1818513"/>
                </a:lnTo>
                <a:cubicBezTo>
                  <a:pt x="3402806" y="1827181"/>
                  <a:pt x="3406902" y="1835753"/>
                  <a:pt x="3410998" y="1844326"/>
                </a:cubicBezTo>
                <a:lnTo>
                  <a:pt x="3402425" y="1848422"/>
                </a:lnTo>
                <a:close/>
                <a:moveTo>
                  <a:pt x="2067211" y="1830896"/>
                </a:moveTo>
                <a:lnTo>
                  <a:pt x="2058353" y="1827467"/>
                </a:lnTo>
                <a:lnTo>
                  <a:pt x="2068735" y="1800797"/>
                </a:lnTo>
                <a:lnTo>
                  <a:pt x="2077593" y="1804226"/>
                </a:lnTo>
                <a:lnTo>
                  <a:pt x="2067211" y="1830896"/>
                </a:lnTo>
                <a:close/>
                <a:moveTo>
                  <a:pt x="4850797" y="1820799"/>
                </a:moveTo>
                <a:lnTo>
                  <a:pt x="4841939" y="1817275"/>
                </a:lnTo>
                <a:cubicBezTo>
                  <a:pt x="4845368" y="1808417"/>
                  <a:pt x="4848892" y="1799558"/>
                  <a:pt x="4852226" y="1790700"/>
                </a:cubicBezTo>
                <a:lnTo>
                  <a:pt x="4861084" y="1794129"/>
                </a:lnTo>
                <a:cubicBezTo>
                  <a:pt x="4857655" y="1803083"/>
                  <a:pt x="4854226" y="1811941"/>
                  <a:pt x="4850702" y="1820799"/>
                </a:cubicBezTo>
                <a:close/>
                <a:moveTo>
                  <a:pt x="3377946" y="1796606"/>
                </a:moveTo>
                <a:lnTo>
                  <a:pt x="3365849" y="1770602"/>
                </a:lnTo>
                <a:lnTo>
                  <a:pt x="3374517" y="1766602"/>
                </a:lnTo>
                <a:lnTo>
                  <a:pt x="3386614" y="1792510"/>
                </a:lnTo>
                <a:lnTo>
                  <a:pt x="3377946" y="1796510"/>
                </a:lnTo>
                <a:close/>
                <a:moveTo>
                  <a:pt x="2088071" y="1777556"/>
                </a:moveTo>
                <a:lnTo>
                  <a:pt x="2079212" y="1774031"/>
                </a:lnTo>
                <a:cubicBezTo>
                  <a:pt x="2082737" y="1765173"/>
                  <a:pt x="2086261" y="1756220"/>
                  <a:pt x="2089785" y="1747457"/>
                </a:cubicBezTo>
                <a:lnTo>
                  <a:pt x="2098643" y="1750981"/>
                </a:lnTo>
                <a:cubicBezTo>
                  <a:pt x="2095119" y="1759839"/>
                  <a:pt x="2091595" y="1768602"/>
                  <a:pt x="2088071" y="1777556"/>
                </a:cubicBezTo>
                <a:close/>
                <a:moveTo>
                  <a:pt x="4871276" y="1767364"/>
                </a:moveTo>
                <a:lnTo>
                  <a:pt x="4862322" y="1764030"/>
                </a:lnTo>
                <a:cubicBezTo>
                  <a:pt x="4865656" y="1755172"/>
                  <a:pt x="4868990" y="1746218"/>
                  <a:pt x="4872324" y="1737265"/>
                </a:cubicBezTo>
                <a:lnTo>
                  <a:pt x="4881277" y="1740599"/>
                </a:lnTo>
                <a:cubicBezTo>
                  <a:pt x="4877943" y="1749552"/>
                  <a:pt x="4874610" y="1758506"/>
                  <a:pt x="4871276" y="1767459"/>
                </a:cubicBezTo>
                <a:close/>
                <a:moveTo>
                  <a:pt x="3353753" y="1744694"/>
                </a:moveTo>
                <a:lnTo>
                  <a:pt x="3341751" y="1718786"/>
                </a:lnTo>
                <a:lnTo>
                  <a:pt x="3350419" y="1714786"/>
                </a:lnTo>
                <a:lnTo>
                  <a:pt x="3362420" y="1740694"/>
                </a:lnTo>
                <a:lnTo>
                  <a:pt x="3353753" y="1744694"/>
                </a:lnTo>
                <a:close/>
                <a:moveTo>
                  <a:pt x="2109216" y="1724501"/>
                </a:moveTo>
                <a:lnTo>
                  <a:pt x="2100358" y="1720882"/>
                </a:lnTo>
                <a:cubicBezTo>
                  <a:pt x="2103977" y="1712024"/>
                  <a:pt x="2107597" y="1703165"/>
                  <a:pt x="2111216" y="1694402"/>
                </a:cubicBezTo>
                <a:lnTo>
                  <a:pt x="2119979" y="1698022"/>
                </a:lnTo>
                <a:cubicBezTo>
                  <a:pt x="2116360" y="1706785"/>
                  <a:pt x="2112740" y="1715643"/>
                  <a:pt x="2109216" y="1724501"/>
                </a:cubicBezTo>
                <a:close/>
                <a:moveTo>
                  <a:pt x="4891183" y="1713643"/>
                </a:moveTo>
                <a:lnTo>
                  <a:pt x="4882230" y="1710404"/>
                </a:lnTo>
                <a:cubicBezTo>
                  <a:pt x="4885468" y="1701451"/>
                  <a:pt x="4888706" y="1692497"/>
                  <a:pt x="4891850" y="1683544"/>
                </a:cubicBezTo>
                <a:lnTo>
                  <a:pt x="4900803" y="1686782"/>
                </a:lnTo>
                <a:cubicBezTo>
                  <a:pt x="4897565" y="1695831"/>
                  <a:pt x="4894421" y="1704785"/>
                  <a:pt x="4891088" y="1713738"/>
                </a:cubicBezTo>
                <a:close/>
                <a:moveTo>
                  <a:pt x="3329749" y="1692878"/>
                </a:moveTo>
                <a:lnTo>
                  <a:pt x="3317748" y="1666970"/>
                </a:lnTo>
                <a:lnTo>
                  <a:pt x="3326416" y="1662970"/>
                </a:lnTo>
                <a:lnTo>
                  <a:pt x="3338417" y="1688878"/>
                </a:lnTo>
                <a:lnTo>
                  <a:pt x="3329749" y="1692878"/>
                </a:lnTo>
                <a:close/>
                <a:moveTo>
                  <a:pt x="2131028" y="1671733"/>
                </a:moveTo>
                <a:lnTo>
                  <a:pt x="2122265" y="1668018"/>
                </a:lnTo>
                <a:cubicBezTo>
                  <a:pt x="2125980" y="1659160"/>
                  <a:pt x="2129695" y="1650397"/>
                  <a:pt x="2133410" y="1641634"/>
                </a:cubicBezTo>
                <a:lnTo>
                  <a:pt x="2142173" y="1645349"/>
                </a:lnTo>
                <a:cubicBezTo>
                  <a:pt x="2138458" y="1654112"/>
                  <a:pt x="2134743" y="1662875"/>
                  <a:pt x="2131028" y="1671638"/>
                </a:cubicBezTo>
                <a:close/>
                <a:moveTo>
                  <a:pt x="4910328" y="1659731"/>
                </a:moveTo>
                <a:lnTo>
                  <a:pt x="4901375" y="1656588"/>
                </a:lnTo>
                <a:cubicBezTo>
                  <a:pt x="4904518" y="1647635"/>
                  <a:pt x="4907661" y="1638586"/>
                  <a:pt x="4910709" y="1629632"/>
                </a:cubicBezTo>
                <a:lnTo>
                  <a:pt x="4919758" y="1632776"/>
                </a:lnTo>
                <a:cubicBezTo>
                  <a:pt x="4916615" y="1641824"/>
                  <a:pt x="4913471" y="1650778"/>
                  <a:pt x="4910328" y="1659827"/>
                </a:cubicBezTo>
                <a:close/>
                <a:moveTo>
                  <a:pt x="3305651" y="1640967"/>
                </a:moveTo>
                <a:lnTo>
                  <a:pt x="3293555" y="1615059"/>
                </a:lnTo>
                <a:lnTo>
                  <a:pt x="3302222" y="1611059"/>
                </a:lnTo>
                <a:lnTo>
                  <a:pt x="3314319" y="1636967"/>
                </a:lnTo>
                <a:lnTo>
                  <a:pt x="3305651" y="1640967"/>
                </a:lnTo>
                <a:close/>
                <a:moveTo>
                  <a:pt x="2153412" y="1619155"/>
                </a:moveTo>
                <a:lnTo>
                  <a:pt x="2144649" y="1615345"/>
                </a:lnTo>
                <a:cubicBezTo>
                  <a:pt x="2148459" y="1606582"/>
                  <a:pt x="2152269" y="1597819"/>
                  <a:pt x="2156174" y="1589151"/>
                </a:cubicBezTo>
                <a:lnTo>
                  <a:pt x="2164937" y="1592961"/>
                </a:lnTo>
                <a:cubicBezTo>
                  <a:pt x="2161127" y="1601629"/>
                  <a:pt x="2157317" y="1610392"/>
                  <a:pt x="2153507" y="1619155"/>
                </a:cubicBezTo>
                <a:close/>
                <a:moveTo>
                  <a:pt x="4928997" y="1605629"/>
                </a:moveTo>
                <a:lnTo>
                  <a:pt x="4919949" y="1602581"/>
                </a:lnTo>
                <a:cubicBezTo>
                  <a:pt x="4922996" y="1593533"/>
                  <a:pt x="4926044" y="1584579"/>
                  <a:pt x="4929092" y="1575530"/>
                </a:cubicBezTo>
                <a:lnTo>
                  <a:pt x="4938141" y="1578578"/>
                </a:lnTo>
                <a:cubicBezTo>
                  <a:pt x="4935093" y="1587627"/>
                  <a:pt x="4932045" y="1596676"/>
                  <a:pt x="4928997" y="1605725"/>
                </a:cubicBezTo>
                <a:close/>
                <a:moveTo>
                  <a:pt x="3281458" y="1589246"/>
                </a:moveTo>
                <a:cubicBezTo>
                  <a:pt x="3277362" y="1580579"/>
                  <a:pt x="3273266" y="1572006"/>
                  <a:pt x="3269171" y="1563434"/>
                </a:cubicBezTo>
                <a:lnTo>
                  <a:pt x="3277743" y="1559338"/>
                </a:lnTo>
                <a:cubicBezTo>
                  <a:pt x="3281839" y="1567910"/>
                  <a:pt x="3285935" y="1576578"/>
                  <a:pt x="3290030" y="1585151"/>
                </a:cubicBezTo>
                <a:lnTo>
                  <a:pt x="3281458" y="1589246"/>
                </a:lnTo>
                <a:close/>
                <a:moveTo>
                  <a:pt x="2176558" y="1566958"/>
                </a:moveTo>
                <a:lnTo>
                  <a:pt x="2167890" y="1563053"/>
                </a:lnTo>
                <a:cubicBezTo>
                  <a:pt x="2171891" y="1554289"/>
                  <a:pt x="2175796" y="1545622"/>
                  <a:pt x="2179796" y="1537049"/>
                </a:cubicBezTo>
                <a:lnTo>
                  <a:pt x="2188464" y="1541050"/>
                </a:lnTo>
                <a:cubicBezTo>
                  <a:pt x="2184464" y="1549622"/>
                  <a:pt x="2180558" y="1558290"/>
                  <a:pt x="2176558" y="1567053"/>
                </a:cubicBezTo>
                <a:close/>
                <a:moveTo>
                  <a:pt x="4947190" y="1551337"/>
                </a:moveTo>
                <a:lnTo>
                  <a:pt x="4938141" y="1548384"/>
                </a:lnTo>
                <a:cubicBezTo>
                  <a:pt x="4941094" y="1539335"/>
                  <a:pt x="4944142" y="1530287"/>
                  <a:pt x="4947095" y="1521238"/>
                </a:cubicBezTo>
                <a:lnTo>
                  <a:pt x="4956144" y="1524191"/>
                </a:lnTo>
                <a:cubicBezTo>
                  <a:pt x="4953191" y="1533239"/>
                  <a:pt x="4950143" y="1542288"/>
                  <a:pt x="4947190" y="1551337"/>
                </a:cubicBezTo>
                <a:close/>
                <a:moveTo>
                  <a:pt x="3256788" y="1537621"/>
                </a:moveTo>
                <a:cubicBezTo>
                  <a:pt x="3252597" y="1529048"/>
                  <a:pt x="3248406" y="1520476"/>
                  <a:pt x="3244310" y="1511903"/>
                </a:cubicBezTo>
                <a:lnTo>
                  <a:pt x="3252883" y="1507712"/>
                </a:lnTo>
                <a:cubicBezTo>
                  <a:pt x="3257074" y="1516285"/>
                  <a:pt x="3261265" y="1524857"/>
                  <a:pt x="3265456" y="1533430"/>
                </a:cubicBezTo>
                <a:lnTo>
                  <a:pt x="3256883" y="1537621"/>
                </a:lnTo>
                <a:close/>
                <a:moveTo>
                  <a:pt x="2200561" y="1515142"/>
                </a:moveTo>
                <a:lnTo>
                  <a:pt x="2191988" y="1511046"/>
                </a:lnTo>
                <a:cubicBezTo>
                  <a:pt x="2196084" y="1502378"/>
                  <a:pt x="2200275" y="1493806"/>
                  <a:pt x="2204371" y="1485233"/>
                </a:cubicBezTo>
                <a:lnTo>
                  <a:pt x="2212943" y="1489424"/>
                </a:lnTo>
                <a:cubicBezTo>
                  <a:pt x="2208752" y="1497902"/>
                  <a:pt x="2204657" y="1506474"/>
                  <a:pt x="2200561" y="1515142"/>
                </a:cubicBezTo>
                <a:close/>
                <a:moveTo>
                  <a:pt x="4965002" y="1497044"/>
                </a:moveTo>
                <a:lnTo>
                  <a:pt x="4955953" y="1494092"/>
                </a:lnTo>
                <a:lnTo>
                  <a:pt x="4964716" y="1467041"/>
                </a:lnTo>
                <a:lnTo>
                  <a:pt x="4973765" y="1469993"/>
                </a:lnTo>
                <a:lnTo>
                  <a:pt x="4965002" y="1497139"/>
                </a:lnTo>
                <a:close/>
                <a:moveTo>
                  <a:pt x="3231547" y="1486376"/>
                </a:moveTo>
                <a:cubicBezTo>
                  <a:pt x="3227261" y="1477804"/>
                  <a:pt x="3222974" y="1469327"/>
                  <a:pt x="3218688" y="1460849"/>
                </a:cubicBezTo>
                <a:lnTo>
                  <a:pt x="3227165" y="1456468"/>
                </a:lnTo>
                <a:cubicBezTo>
                  <a:pt x="3231452" y="1464945"/>
                  <a:pt x="3235833" y="1473422"/>
                  <a:pt x="3240120" y="1481995"/>
                </a:cubicBezTo>
                <a:lnTo>
                  <a:pt x="3231642" y="1486281"/>
                </a:lnTo>
                <a:close/>
                <a:moveTo>
                  <a:pt x="2225516" y="1463802"/>
                </a:moveTo>
                <a:lnTo>
                  <a:pt x="2217039" y="1459516"/>
                </a:lnTo>
                <a:cubicBezTo>
                  <a:pt x="2221325" y="1450943"/>
                  <a:pt x="2225707" y="1442371"/>
                  <a:pt x="2229993" y="1433989"/>
                </a:cubicBezTo>
                <a:lnTo>
                  <a:pt x="2238470" y="1438370"/>
                </a:lnTo>
                <a:cubicBezTo>
                  <a:pt x="2234089" y="1446752"/>
                  <a:pt x="2229803" y="1455230"/>
                  <a:pt x="2225516" y="1463802"/>
                </a:cubicBezTo>
                <a:close/>
                <a:moveTo>
                  <a:pt x="4982528" y="1442752"/>
                </a:moveTo>
                <a:lnTo>
                  <a:pt x="4973479" y="1439894"/>
                </a:lnTo>
                <a:lnTo>
                  <a:pt x="4982147" y="1412653"/>
                </a:lnTo>
                <a:lnTo>
                  <a:pt x="4991196" y="1415510"/>
                </a:lnTo>
                <a:lnTo>
                  <a:pt x="4982528" y="1442752"/>
                </a:lnTo>
                <a:close/>
                <a:moveTo>
                  <a:pt x="3205544" y="1435513"/>
                </a:moveTo>
                <a:cubicBezTo>
                  <a:pt x="3201067" y="1427035"/>
                  <a:pt x="3196685" y="1418654"/>
                  <a:pt x="3192209" y="1410272"/>
                </a:cubicBezTo>
                <a:lnTo>
                  <a:pt x="3200591" y="1405795"/>
                </a:lnTo>
                <a:cubicBezTo>
                  <a:pt x="3205067" y="1414177"/>
                  <a:pt x="3209544" y="1422559"/>
                  <a:pt x="3214021" y="1431131"/>
                </a:cubicBezTo>
                <a:lnTo>
                  <a:pt x="3205544" y="1435513"/>
                </a:lnTo>
                <a:close/>
                <a:moveTo>
                  <a:pt x="2251805" y="1413129"/>
                </a:moveTo>
                <a:lnTo>
                  <a:pt x="2243423" y="1408652"/>
                </a:lnTo>
                <a:cubicBezTo>
                  <a:pt x="2247995" y="1400175"/>
                  <a:pt x="2252472" y="1391793"/>
                  <a:pt x="2257139" y="1383506"/>
                </a:cubicBezTo>
                <a:lnTo>
                  <a:pt x="2265426" y="1388078"/>
                </a:lnTo>
                <a:cubicBezTo>
                  <a:pt x="2260854" y="1396365"/>
                  <a:pt x="2256282" y="1404652"/>
                  <a:pt x="2251805" y="1413129"/>
                </a:cubicBezTo>
                <a:close/>
                <a:moveTo>
                  <a:pt x="7121271" y="1408557"/>
                </a:moveTo>
                <a:cubicBezTo>
                  <a:pt x="7111556" y="1408271"/>
                  <a:pt x="7102031" y="1407700"/>
                  <a:pt x="7092601" y="1407033"/>
                </a:cubicBezTo>
                <a:lnTo>
                  <a:pt x="7093268" y="1397508"/>
                </a:lnTo>
                <a:cubicBezTo>
                  <a:pt x="7102602" y="1398175"/>
                  <a:pt x="7112032" y="1398746"/>
                  <a:pt x="7121557" y="1399032"/>
                </a:cubicBezTo>
                <a:lnTo>
                  <a:pt x="7121271" y="1408557"/>
                </a:lnTo>
                <a:close/>
                <a:moveTo>
                  <a:pt x="7063931" y="1404271"/>
                </a:moveTo>
                <a:cubicBezTo>
                  <a:pt x="7054406" y="1403128"/>
                  <a:pt x="7044881" y="1401699"/>
                  <a:pt x="7035451" y="1400175"/>
                </a:cubicBezTo>
                <a:lnTo>
                  <a:pt x="7037070" y="1390745"/>
                </a:lnTo>
                <a:cubicBezTo>
                  <a:pt x="7046310" y="1392269"/>
                  <a:pt x="7055739" y="1393698"/>
                  <a:pt x="7065074" y="1394746"/>
                </a:cubicBezTo>
                <a:lnTo>
                  <a:pt x="7063931" y="1404176"/>
                </a:lnTo>
                <a:close/>
                <a:moveTo>
                  <a:pt x="7007352" y="1394651"/>
                </a:moveTo>
                <a:cubicBezTo>
                  <a:pt x="6997923" y="1392555"/>
                  <a:pt x="6988588" y="1390269"/>
                  <a:pt x="6979444" y="1387793"/>
                </a:cubicBezTo>
                <a:lnTo>
                  <a:pt x="6982016" y="1378649"/>
                </a:lnTo>
                <a:cubicBezTo>
                  <a:pt x="6990874" y="1381125"/>
                  <a:pt x="7000113" y="1383411"/>
                  <a:pt x="7009448" y="1385411"/>
                </a:cubicBezTo>
                <a:lnTo>
                  <a:pt x="7007352" y="1394746"/>
                </a:lnTo>
                <a:close/>
                <a:moveTo>
                  <a:pt x="4999673" y="1388269"/>
                </a:moveTo>
                <a:lnTo>
                  <a:pt x="4990624" y="1385411"/>
                </a:lnTo>
                <a:lnTo>
                  <a:pt x="4999196" y="1358075"/>
                </a:lnTo>
                <a:lnTo>
                  <a:pt x="5008245" y="1360932"/>
                </a:lnTo>
                <a:lnTo>
                  <a:pt x="4999673" y="1388269"/>
                </a:lnTo>
                <a:close/>
                <a:moveTo>
                  <a:pt x="3178493" y="1385316"/>
                </a:moveTo>
                <a:cubicBezTo>
                  <a:pt x="3173825" y="1376934"/>
                  <a:pt x="3169158" y="1368647"/>
                  <a:pt x="3164491" y="1360456"/>
                </a:cubicBezTo>
                <a:lnTo>
                  <a:pt x="3172778" y="1355693"/>
                </a:lnTo>
                <a:cubicBezTo>
                  <a:pt x="3177445" y="1363980"/>
                  <a:pt x="3182207" y="1372267"/>
                  <a:pt x="3186874" y="1380649"/>
                </a:cubicBezTo>
                <a:lnTo>
                  <a:pt x="3178588" y="1385221"/>
                </a:lnTo>
                <a:close/>
                <a:moveTo>
                  <a:pt x="6952012" y="1379410"/>
                </a:moveTo>
                <a:cubicBezTo>
                  <a:pt x="6942963" y="1376458"/>
                  <a:pt x="6933914" y="1373124"/>
                  <a:pt x="6924961" y="1369600"/>
                </a:cubicBezTo>
                <a:lnTo>
                  <a:pt x="6928485" y="1360742"/>
                </a:lnTo>
                <a:cubicBezTo>
                  <a:pt x="6937248" y="1364171"/>
                  <a:pt x="6946202" y="1367409"/>
                  <a:pt x="6955060" y="1370362"/>
                </a:cubicBezTo>
                <a:lnTo>
                  <a:pt x="6952107" y="1379410"/>
                </a:lnTo>
                <a:close/>
                <a:moveTo>
                  <a:pt x="2279333" y="1363218"/>
                </a:moveTo>
                <a:lnTo>
                  <a:pt x="2271046" y="1358456"/>
                </a:lnTo>
                <a:cubicBezTo>
                  <a:pt x="2275808" y="1350074"/>
                  <a:pt x="2280666" y="1341882"/>
                  <a:pt x="2285524" y="1333691"/>
                </a:cubicBezTo>
                <a:lnTo>
                  <a:pt x="2293715" y="1338548"/>
                </a:lnTo>
                <a:cubicBezTo>
                  <a:pt x="2288858" y="1346645"/>
                  <a:pt x="2284095" y="1354836"/>
                  <a:pt x="2279333" y="1363123"/>
                </a:cubicBezTo>
                <a:close/>
                <a:moveTo>
                  <a:pt x="6898481" y="1358360"/>
                </a:moveTo>
                <a:cubicBezTo>
                  <a:pt x="6889814" y="1354455"/>
                  <a:pt x="6881146" y="1350169"/>
                  <a:pt x="6872669" y="1345787"/>
                </a:cubicBezTo>
                <a:lnTo>
                  <a:pt x="6877050" y="1337310"/>
                </a:lnTo>
                <a:cubicBezTo>
                  <a:pt x="6885432" y="1341692"/>
                  <a:pt x="6893910" y="1345883"/>
                  <a:pt x="6902386" y="1349693"/>
                </a:cubicBezTo>
                <a:lnTo>
                  <a:pt x="6898481" y="1358360"/>
                </a:lnTo>
                <a:close/>
                <a:moveTo>
                  <a:pt x="3150203" y="1335786"/>
                </a:moveTo>
                <a:cubicBezTo>
                  <a:pt x="3145346" y="1327595"/>
                  <a:pt x="3140393" y="1319403"/>
                  <a:pt x="3135440" y="1311402"/>
                </a:cubicBezTo>
                <a:lnTo>
                  <a:pt x="3143536" y="1306354"/>
                </a:lnTo>
                <a:cubicBezTo>
                  <a:pt x="3148489" y="1314450"/>
                  <a:pt x="3153442" y="1322642"/>
                  <a:pt x="3158395" y="1330928"/>
                </a:cubicBezTo>
                <a:lnTo>
                  <a:pt x="3150203" y="1335786"/>
                </a:lnTo>
                <a:close/>
                <a:moveTo>
                  <a:pt x="5016818" y="1333595"/>
                </a:moveTo>
                <a:lnTo>
                  <a:pt x="5007769" y="1330738"/>
                </a:lnTo>
                <a:lnTo>
                  <a:pt x="5016246" y="1303306"/>
                </a:lnTo>
                <a:lnTo>
                  <a:pt x="5025295" y="1306163"/>
                </a:lnTo>
                <a:lnTo>
                  <a:pt x="5016818" y="1333595"/>
                </a:lnTo>
                <a:close/>
                <a:moveTo>
                  <a:pt x="6847618" y="1331785"/>
                </a:moveTo>
                <a:cubicBezTo>
                  <a:pt x="6839426" y="1326928"/>
                  <a:pt x="6831235" y="1321880"/>
                  <a:pt x="6823234" y="1316546"/>
                </a:cubicBezTo>
                <a:lnTo>
                  <a:pt x="6828473" y="1308640"/>
                </a:lnTo>
                <a:cubicBezTo>
                  <a:pt x="6836378" y="1313879"/>
                  <a:pt x="6844380" y="1318927"/>
                  <a:pt x="6852380" y="1323594"/>
                </a:cubicBezTo>
                <a:lnTo>
                  <a:pt x="6847523" y="1331785"/>
                </a:lnTo>
                <a:close/>
                <a:moveTo>
                  <a:pt x="2308574" y="1314260"/>
                </a:moveTo>
                <a:lnTo>
                  <a:pt x="2300478" y="1309211"/>
                </a:lnTo>
                <a:cubicBezTo>
                  <a:pt x="2305526" y="1301020"/>
                  <a:pt x="2310670" y="1292924"/>
                  <a:pt x="2315909" y="1285018"/>
                </a:cubicBezTo>
                <a:lnTo>
                  <a:pt x="2323910" y="1290257"/>
                </a:lnTo>
                <a:cubicBezTo>
                  <a:pt x="2318766" y="1298162"/>
                  <a:pt x="2313718" y="1306163"/>
                  <a:pt x="2308670" y="1314260"/>
                </a:cubicBezTo>
                <a:close/>
                <a:moveTo>
                  <a:pt x="6799707" y="1300067"/>
                </a:moveTo>
                <a:cubicBezTo>
                  <a:pt x="6792087" y="1294448"/>
                  <a:pt x="6784468" y="1288542"/>
                  <a:pt x="6777038" y="1282446"/>
                </a:cubicBezTo>
                <a:lnTo>
                  <a:pt x="6783039" y="1275017"/>
                </a:lnTo>
                <a:cubicBezTo>
                  <a:pt x="6790373" y="1281017"/>
                  <a:pt x="6797898" y="1286828"/>
                  <a:pt x="6805422" y="1292352"/>
                </a:cubicBezTo>
                <a:lnTo>
                  <a:pt x="6799803" y="1299972"/>
                </a:lnTo>
                <a:close/>
                <a:moveTo>
                  <a:pt x="3120199" y="1287209"/>
                </a:moveTo>
                <a:cubicBezTo>
                  <a:pt x="3115056" y="1279208"/>
                  <a:pt x="3109817" y="1271207"/>
                  <a:pt x="3104483" y="1263396"/>
                </a:cubicBezTo>
                <a:lnTo>
                  <a:pt x="3112389" y="1258062"/>
                </a:lnTo>
                <a:cubicBezTo>
                  <a:pt x="3117723" y="1265873"/>
                  <a:pt x="3122962" y="1273874"/>
                  <a:pt x="3128201" y="1281970"/>
                </a:cubicBezTo>
                <a:lnTo>
                  <a:pt x="3120199" y="1287113"/>
                </a:lnTo>
                <a:close/>
                <a:moveTo>
                  <a:pt x="5033677" y="1278827"/>
                </a:moveTo>
                <a:lnTo>
                  <a:pt x="5024533" y="1276064"/>
                </a:lnTo>
                <a:lnTo>
                  <a:pt x="5032915" y="1248728"/>
                </a:lnTo>
                <a:lnTo>
                  <a:pt x="5042059" y="1251490"/>
                </a:lnTo>
                <a:lnTo>
                  <a:pt x="5033677" y="1278827"/>
                </a:lnTo>
                <a:close/>
                <a:moveTo>
                  <a:pt x="2339626" y="1266539"/>
                </a:moveTo>
                <a:lnTo>
                  <a:pt x="2331720" y="1261205"/>
                </a:lnTo>
                <a:cubicBezTo>
                  <a:pt x="2337149" y="1253204"/>
                  <a:pt x="2342674" y="1245394"/>
                  <a:pt x="2348198" y="1237679"/>
                </a:cubicBezTo>
                <a:lnTo>
                  <a:pt x="2355914" y="1243203"/>
                </a:lnTo>
                <a:cubicBezTo>
                  <a:pt x="2350389" y="1250823"/>
                  <a:pt x="2344960" y="1258538"/>
                  <a:pt x="2339531" y="1266444"/>
                </a:cubicBezTo>
                <a:close/>
                <a:moveTo>
                  <a:pt x="6755130" y="1263872"/>
                </a:moveTo>
                <a:cubicBezTo>
                  <a:pt x="6747987" y="1257491"/>
                  <a:pt x="6740938" y="1250918"/>
                  <a:pt x="6734080" y="1244251"/>
                </a:cubicBezTo>
                <a:lnTo>
                  <a:pt x="6740748" y="1237393"/>
                </a:lnTo>
                <a:cubicBezTo>
                  <a:pt x="6747510" y="1244060"/>
                  <a:pt x="6754464" y="1250442"/>
                  <a:pt x="6761512" y="1256729"/>
                </a:cubicBezTo>
                <a:lnTo>
                  <a:pt x="6755130" y="1263872"/>
                </a:lnTo>
                <a:close/>
                <a:moveTo>
                  <a:pt x="3088291" y="1240060"/>
                </a:moveTo>
                <a:cubicBezTo>
                  <a:pt x="3082766" y="1232249"/>
                  <a:pt x="3077147" y="1224629"/>
                  <a:pt x="3071432" y="1217105"/>
                </a:cubicBezTo>
                <a:lnTo>
                  <a:pt x="3079052" y="1211389"/>
                </a:lnTo>
                <a:cubicBezTo>
                  <a:pt x="3084766" y="1218914"/>
                  <a:pt x="3090482" y="1226630"/>
                  <a:pt x="3096101" y="1234535"/>
                </a:cubicBezTo>
                <a:lnTo>
                  <a:pt x="3088386" y="1240060"/>
                </a:lnTo>
                <a:close/>
                <a:moveTo>
                  <a:pt x="5050536" y="1224153"/>
                </a:moveTo>
                <a:lnTo>
                  <a:pt x="5041393" y="1221391"/>
                </a:lnTo>
                <a:lnTo>
                  <a:pt x="5049774" y="1194054"/>
                </a:lnTo>
                <a:lnTo>
                  <a:pt x="5058918" y="1196816"/>
                </a:lnTo>
                <a:lnTo>
                  <a:pt x="5050536" y="1224153"/>
                </a:lnTo>
                <a:close/>
                <a:moveTo>
                  <a:pt x="6713887" y="1223772"/>
                </a:moveTo>
                <a:cubicBezTo>
                  <a:pt x="6707315" y="1216819"/>
                  <a:pt x="6700838" y="1209770"/>
                  <a:pt x="6694552" y="1202531"/>
                </a:cubicBezTo>
                <a:lnTo>
                  <a:pt x="6701695" y="1196245"/>
                </a:lnTo>
                <a:cubicBezTo>
                  <a:pt x="6707981" y="1203389"/>
                  <a:pt x="6714363" y="1210342"/>
                  <a:pt x="6720840" y="1217200"/>
                </a:cubicBezTo>
                <a:lnTo>
                  <a:pt x="6713887" y="1223772"/>
                </a:lnTo>
                <a:close/>
                <a:moveTo>
                  <a:pt x="2372963" y="1220438"/>
                </a:moveTo>
                <a:lnTo>
                  <a:pt x="2365439" y="1214628"/>
                </a:lnTo>
                <a:cubicBezTo>
                  <a:pt x="2371344" y="1206913"/>
                  <a:pt x="2377250" y="1199388"/>
                  <a:pt x="2383250" y="1192054"/>
                </a:cubicBezTo>
                <a:lnTo>
                  <a:pt x="2390680" y="1198055"/>
                </a:lnTo>
                <a:cubicBezTo>
                  <a:pt x="2384774" y="1205293"/>
                  <a:pt x="2378869" y="1212723"/>
                  <a:pt x="2373059" y="1220343"/>
                </a:cubicBezTo>
                <a:close/>
                <a:moveTo>
                  <a:pt x="3054001" y="1194816"/>
                </a:moveTo>
                <a:cubicBezTo>
                  <a:pt x="3048000" y="1187387"/>
                  <a:pt x="3041904" y="1180148"/>
                  <a:pt x="3035808" y="1173004"/>
                </a:cubicBezTo>
                <a:lnTo>
                  <a:pt x="3043047" y="1166717"/>
                </a:lnTo>
                <a:cubicBezTo>
                  <a:pt x="3049238" y="1173861"/>
                  <a:pt x="3055430" y="1181195"/>
                  <a:pt x="3061526" y="1188720"/>
                </a:cubicBezTo>
                <a:lnTo>
                  <a:pt x="3054096" y="1194721"/>
                </a:lnTo>
                <a:close/>
                <a:moveTo>
                  <a:pt x="6675978" y="1180624"/>
                </a:moveTo>
                <a:cubicBezTo>
                  <a:pt x="6669977" y="1173289"/>
                  <a:pt x="6663976" y="1165765"/>
                  <a:pt x="6658166" y="1158145"/>
                </a:cubicBezTo>
                <a:lnTo>
                  <a:pt x="6665690" y="1152335"/>
                </a:lnTo>
                <a:cubicBezTo>
                  <a:pt x="6671501" y="1159859"/>
                  <a:pt x="6677311" y="1167289"/>
                  <a:pt x="6683311" y="1174623"/>
                </a:cubicBezTo>
                <a:lnTo>
                  <a:pt x="6675978" y="1180624"/>
                </a:lnTo>
                <a:close/>
                <a:moveTo>
                  <a:pt x="2408777" y="1176433"/>
                </a:moveTo>
                <a:lnTo>
                  <a:pt x="2401634" y="1170146"/>
                </a:lnTo>
                <a:cubicBezTo>
                  <a:pt x="2408015" y="1162812"/>
                  <a:pt x="2414397" y="1155764"/>
                  <a:pt x="2420874" y="1148810"/>
                </a:cubicBezTo>
                <a:lnTo>
                  <a:pt x="2427827" y="1155287"/>
                </a:lnTo>
                <a:cubicBezTo>
                  <a:pt x="2421446" y="1162145"/>
                  <a:pt x="2415064" y="1169099"/>
                  <a:pt x="2408777" y="1176338"/>
                </a:cubicBezTo>
                <a:close/>
                <a:moveTo>
                  <a:pt x="5067396" y="1169480"/>
                </a:moveTo>
                <a:lnTo>
                  <a:pt x="5058251" y="1166717"/>
                </a:lnTo>
                <a:lnTo>
                  <a:pt x="5066633" y="1139381"/>
                </a:lnTo>
                <a:lnTo>
                  <a:pt x="5075778" y="1142143"/>
                </a:lnTo>
                <a:lnTo>
                  <a:pt x="5067396" y="1169480"/>
                </a:lnTo>
                <a:close/>
                <a:moveTo>
                  <a:pt x="3016758" y="1151954"/>
                </a:moveTo>
                <a:cubicBezTo>
                  <a:pt x="3010186" y="1145000"/>
                  <a:pt x="3003518" y="1138142"/>
                  <a:pt x="2996946" y="1131760"/>
                </a:cubicBezTo>
                <a:lnTo>
                  <a:pt x="3003614" y="1124903"/>
                </a:lnTo>
                <a:cubicBezTo>
                  <a:pt x="3010376" y="1131475"/>
                  <a:pt x="3017139" y="1138333"/>
                  <a:pt x="3023711" y="1145477"/>
                </a:cubicBezTo>
                <a:lnTo>
                  <a:pt x="3016758" y="1151954"/>
                </a:lnTo>
                <a:close/>
                <a:moveTo>
                  <a:pt x="2447544" y="1135094"/>
                </a:moveTo>
                <a:lnTo>
                  <a:pt x="2440877" y="1128332"/>
                </a:lnTo>
                <a:cubicBezTo>
                  <a:pt x="2447830" y="1121569"/>
                  <a:pt x="2454878" y="1114901"/>
                  <a:pt x="2461832" y="1108710"/>
                </a:cubicBezTo>
                <a:lnTo>
                  <a:pt x="2468213" y="1115854"/>
                </a:lnTo>
                <a:cubicBezTo>
                  <a:pt x="2461355" y="1121950"/>
                  <a:pt x="2454402" y="1128522"/>
                  <a:pt x="2447544" y="1135189"/>
                </a:cubicBezTo>
                <a:close/>
                <a:moveTo>
                  <a:pt x="6641020" y="1134999"/>
                </a:moveTo>
                <a:cubicBezTo>
                  <a:pt x="6635496" y="1127284"/>
                  <a:pt x="6629972" y="1119473"/>
                  <a:pt x="6624638" y="1111472"/>
                </a:cubicBezTo>
                <a:lnTo>
                  <a:pt x="6632544" y="1106138"/>
                </a:lnTo>
                <a:cubicBezTo>
                  <a:pt x="6637878" y="1114044"/>
                  <a:pt x="6643307" y="1121759"/>
                  <a:pt x="6648831" y="1129475"/>
                </a:cubicBezTo>
                <a:lnTo>
                  <a:pt x="6641116" y="1134999"/>
                </a:lnTo>
                <a:close/>
                <a:moveTo>
                  <a:pt x="5084255" y="1114901"/>
                </a:moveTo>
                <a:lnTo>
                  <a:pt x="5075111" y="1112044"/>
                </a:lnTo>
                <a:lnTo>
                  <a:pt x="5083588" y="1084707"/>
                </a:lnTo>
                <a:lnTo>
                  <a:pt x="5092636" y="1087564"/>
                </a:lnTo>
                <a:lnTo>
                  <a:pt x="5084160" y="1114901"/>
                </a:lnTo>
                <a:close/>
                <a:moveTo>
                  <a:pt x="2976086" y="1112425"/>
                </a:moveTo>
                <a:cubicBezTo>
                  <a:pt x="2968943" y="1106138"/>
                  <a:pt x="2961608" y="1100042"/>
                  <a:pt x="2954370" y="1094327"/>
                </a:cubicBezTo>
                <a:lnTo>
                  <a:pt x="2960275" y="1086898"/>
                </a:lnTo>
                <a:cubicBezTo>
                  <a:pt x="2967609" y="1092708"/>
                  <a:pt x="2975039" y="1098899"/>
                  <a:pt x="2982373" y="1105376"/>
                </a:cubicBezTo>
                <a:lnTo>
                  <a:pt x="2976086" y="1112520"/>
                </a:lnTo>
                <a:close/>
                <a:moveTo>
                  <a:pt x="2489835" y="1097471"/>
                </a:moveTo>
                <a:lnTo>
                  <a:pt x="2483834" y="1090041"/>
                </a:lnTo>
                <a:cubicBezTo>
                  <a:pt x="2491454" y="1083945"/>
                  <a:pt x="2499170" y="1078039"/>
                  <a:pt x="2506695" y="1072706"/>
                </a:cubicBezTo>
                <a:lnTo>
                  <a:pt x="2512219" y="1080421"/>
                </a:lnTo>
                <a:cubicBezTo>
                  <a:pt x="2504789" y="1085755"/>
                  <a:pt x="2497170" y="1091470"/>
                  <a:pt x="2489740" y="1097471"/>
                </a:cubicBezTo>
                <a:close/>
                <a:moveTo>
                  <a:pt x="6608827" y="1087564"/>
                </a:moveTo>
                <a:cubicBezTo>
                  <a:pt x="6603683" y="1079564"/>
                  <a:pt x="6598635" y="1071467"/>
                  <a:pt x="6593586" y="1063276"/>
                </a:cubicBezTo>
                <a:lnTo>
                  <a:pt x="6601683" y="1058323"/>
                </a:lnTo>
                <a:cubicBezTo>
                  <a:pt x="6606635" y="1066419"/>
                  <a:pt x="6611684" y="1074515"/>
                  <a:pt x="6616732" y="1082421"/>
                </a:cubicBezTo>
                <a:lnTo>
                  <a:pt x="6608731" y="1087564"/>
                </a:lnTo>
                <a:close/>
                <a:moveTo>
                  <a:pt x="2931795" y="1077468"/>
                </a:moveTo>
                <a:cubicBezTo>
                  <a:pt x="2923985" y="1072039"/>
                  <a:pt x="2916079" y="1066895"/>
                  <a:pt x="2908173" y="1062133"/>
                </a:cubicBezTo>
                <a:lnTo>
                  <a:pt x="2913126" y="1053941"/>
                </a:lnTo>
                <a:cubicBezTo>
                  <a:pt x="2921222" y="1058799"/>
                  <a:pt x="2929319" y="1064038"/>
                  <a:pt x="2937320" y="1069658"/>
                </a:cubicBezTo>
                <a:lnTo>
                  <a:pt x="2931890" y="1077468"/>
                </a:lnTo>
                <a:close/>
                <a:moveTo>
                  <a:pt x="2535650" y="1064800"/>
                </a:moveTo>
                <a:lnTo>
                  <a:pt x="2530602" y="1056704"/>
                </a:lnTo>
                <a:cubicBezTo>
                  <a:pt x="2538794" y="1051560"/>
                  <a:pt x="2547176" y="1046797"/>
                  <a:pt x="2555462" y="1042321"/>
                </a:cubicBezTo>
                <a:lnTo>
                  <a:pt x="2559939" y="1050703"/>
                </a:lnTo>
                <a:cubicBezTo>
                  <a:pt x="2551843" y="1054989"/>
                  <a:pt x="2543651" y="1059752"/>
                  <a:pt x="2535650" y="1064800"/>
                </a:cubicBezTo>
                <a:close/>
                <a:moveTo>
                  <a:pt x="5101209" y="1060228"/>
                </a:moveTo>
                <a:lnTo>
                  <a:pt x="5092065" y="1057370"/>
                </a:lnTo>
                <a:lnTo>
                  <a:pt x="5100638" y="1030034"/>
                </a:lnTo>
                <a:lnTo>
                  <a:pt x="5109782" y="1032891"/>
                </a:lnTo>
                <a:lnTo>
                  <a:pt x="5101209" y="1060133"/>
                </a:lnTo>
                <a:close/>
                <a:moveTo>
                  <a:pt x="2883599" y="1048417"/>
                </a:moveTo>
                <a:cubicBezTo>
                  <a:pt x="2875216" y="1044130"/>
                  <a:pt x="2866644" y="1040130"/>
                  <a:pt x="2858072" y="1036606"/>
                </a:cubicBezTo>
                <a:lnTo>
                  <a:pt x="2861786" y="1027843"/>
                </a:lnTo>
                <a:cubicBezTo>
                  <a:pt x="2870549" y="1031462"/>
                  <a:pt x="2879312" y="1035558"/>
                  <a:pt x="2887885" y="1039939"/>
                </a:cubicBezTo>
                <a:lnTo>
                  <a:pt x="2883599" y="1048417"/>
                </a:lnTo>
                <a:close/>
                <a:moveTo>
                  <a:pt x="6578918" y="1038606"/>
                </a:moveTo>
                <a:cubicBezTo>
                  <a:pt x="6574155" y="1030414"/>
                  <a:pt x="6569393" y="1022033"/>
                  <a:pt x="6564726" y="1013651"/>
                </a:cubicBezTo>
                <a:lnTo>
                  <a:pt x="6573012" y="1008983"/>
                </a:lnTo>
                <a:cubicBezTo>
                  <a:pt x="6577680" y="1017270"/>
                  <a:pt x="6582347" y="1025557"/>
                  <a:pt x="6587109" y="1033748"/>
                </a:cubicBezTo>
                <a:lnTo>
                  <a:pt x="6578823" y="1038511"/>
                </a:lnTo>
                <a:close/>
                <a:moveTo>
                  <a:pt x="2585180" y="1038511"/>
                </a:moveTo>
                <a:lnTo>
                  <a:pt x="2581370" y="1029748"/>
                </a:lnTo>
                <a:cubicBezTo>
                  <a:pt x="2590229" y="1025843"/>
                  <a:pt x="2599182" y="1022318"/>
                  <a:pt x="2608136" y="1019175"/>
                </a:cubicBezTo>
                <a:lnTo>
                  <a:pt x="2611279" y="1028129"/>
                </a:lnTo>
                <a:cubicBezTo>
                  <a:pt x="2602611" y="1031176"/>
                  <a:pt x="2593848" y="1034605"/>
                  <a:pt x="2585276" y="1038416"/>
                </a:cubicBezTo>
                <a:close/>
                <a:moveTo>
                  <a:pt x="2831783" y="1026795"/>
                </a:moveTo>
                <a:cubicBezTo>
                  <a:pt x="2822924" y="1023938"/>
                  <a:pt x="2813876" y="1021366"/>
                  <a:pt x="2804827" y="1019175"/>
                </a:cubicBezTo>
                <a:lnTo>
                  <a:pt x="2807018" y="1009936"/>
                </a:lnTo>
                <a:cubicBezTo>
                  <a:pt x="2816257" y="1012126"/>
                  <a:pt x="2825591" y="1014793"/>
                  <a:pt x="2834735" y="1017746"/>
                </a:cubicBezTo>
                <a:lnTo>
                  <a:pt x="2831783" y="1026795"/>
                </a:lnTo>
                <a:close/>
                <a:moveTo>
                  <a:pt x="2638044" y="1020032"/>
                </a:moveTo>
                <a:lnTo>
                  <a:pt x="2635663" y="1010793"/>
                </a:lnTo>
                <a:cubicBezTo>
                  <a:pt x="2644902" y="1008412"/>
                  <a:pt x="2654427" y="1006316"/>
                  <a:pt x="2663857" y="1004792"/>
                </a:cubicBezTo>
                <a:lnTo>
                  <a:pt x="2665476" y="1014222"/>
                </a:lnTo>
                <a:cubicBezTo>
                  <a:pt x="2656332" y="1015746"/>
                  <a:pt x="2647093" y="1017746"/>
                  <a:pt x="2638044" y="1020128"/>
                </a:cubicBezTo>
                <a:close/>
                <a:moveTo>
                  <a:pt x="2777299" y="1013746"/>
                </a:moveTo>
                <a:cubicBezTo>
                  <a:pt x="2768156" y="1012317"/>
                  <a:pt x="2758726" y="1011269"/>
                  <a:pt x="2749487" y="1010507"/>
                </a:cubicBezTo>
                <a:lnTo>
                  <a:pt x="2750249" y="1000982"/>
                </a:lnTo>
                <a:cubicBezTo>
                  <a:pt x="2759774" y="1001744"/>
                  <a:pt x="2769394" y="1002792"/>
                  <a:pt x="2778824" y="1004316"/>
                </a:cubicBezTo>
                <a:lnTo>
                  <a:pt x="2777395" y="1013746"/>
                </a:lnTo>
                <a:close/>
                <a:moveTo>
                  <a:pt x="2693289" y="1010603"/>
                </a:moveTo>
                <a:lnTo>
                  <a:pt x="2692527" y="1001078"/>
                </a:lnTo>
                <a:cubicBezTo>
                  <a:pt x="2702052" y="1000316"/>
                  <a:pt x="2711768" y="999839"/>
                  <a:pt x="2721388" y="999839"/>
                </a:cubicBezTo>
                <a:lnTo>
                  <a:pt x="2721388" y="1009364"/>
                </a:lnTo>
                <a:cubicBezTo>
                  <a:pt x="2712053" y="1009364"/>
                  <a:pt x="2702528" y="1009745"/>
                  <a:pt x="2693289" y="1010507"/>
                </a:cubicBezTo>
                <a:close/>
                <a:moveTo>
                  <a:pt x="5118259" y="1005745"/>
                </a:moveTo>
                <a:lnTo>
                  <a:pt x="5109210" y="1002887"/>
                </a:lnTo>
                <a:lnTo>
                  <a:pt x="5117878" y="975646"/>
                </a:lnTo>
                <a:lnTo>
                  <a:pt x="5126927" y="978503"/>
                </a:lnTo>
                <a:lnTo>
                  <a:pt x="5118259" y="1005745"/>
                </a:lnTo>
                <a:close/>
                <a:moveTo>
                  <a:pt x="6551105" y="988505"/>
                </a:moveTo>
                <a:cubicBezTo>
                  <a:pt x="6546628" y="980122"/>
                  <a:pt x="6542246" y="971645"/>
                  <a:pt x="6537865" y="963073"/>
                </a:cubicBezTo>
                <a:lnTo>
                  <a:pt x="6546343" y="958691"/>
                </a:lnTo>
                <a:cubicBezTo>
                  <a:pt x="6550724" y="967168"/>
                  <a:pt x="6555105" y="975551"/>
                  <a:pt x="6559582" y="983933"/>
                </a:cubicBezTo>
                <a:lnTo>
                  <a:pt x="6551200" y="988409"/>
                </a:lnTo>
                <a:close/>
                <a:moveTo>
                  <a:pt x="5135594" y="951262"/>
                </a:moveTo>
                <a:lnTo>
                  <a:pt x="5126545" y="948309"/>
                </a:lnTo>
                <a:lnTo>
                  <a:pt x="5135309" y="921068"/>
                </a:lnTo>
                <a:lnTo>
                  <a:pt x="5144358" y="924020"/>
                </a:lnTo>
                <a:lnTo>
                  <a:pt x="5135594" y="951262"/>
                </a:lnTo>
                <a:close/>
                <a:moveTo>
                  <a:pt x="6524911" y="937451"/>
                </a:moveTo>
                <a:cubicBezTo>
                  <a:pt x="6520720" y="928878"/>
                  <a:pt x="6516529" y="920305"/>
                  <a:pt x="6512338" y="911638"/>
                </a:cubicBezTo>
                <a:lnTo>
                  <a:pt x="6520910" y="907542"/>
                </a:lnTo>
                <a:cubicBezTo>
                  <a:pt x="6525006" y="916114"/>
                  <a:pt x="6529197" y="924687"/>
                  <a:pt x="6533388" y="933164"/>
                </a:cubicBezTo>
                <a:lnTo>
                  <a:pt x="6524816" y="937355"/>
                </a:lnTo>
                <a:close/>
                <a:moveTo>
                  <a:pt x="5153216" y="896874"/>
                </a:moveTo>
                <a:lnTo>
                  <a:pt x="5144167" y="893921"/>
                </a:lnTo>
                <a:cubicBezTo>
                  <a:pt x="5147120" y="884872"/>
                  <a:pt x="5150168" y="875824"/>
                  <a:pt x="5153121" y="866775"/>
                </a:cubicBezTo>
                <a:lnTo>
                  <a:pt x="5162169" y="869728"/>
                </a:lnTo>
                <a:cubicBezTo>
                  <a:pt x="5159217" y="878776"/>
                  <a:pt x="5156169" y="887825"/>
                  <a:pt x="5153216" y="896874"/>
                </a:cubicBezTo>
                <a:close/>
                <a:moveTo>
                  <a:pt x="6500146" y="885825"/>
                </a:moveTo>
                <a:cubicBezTo>
                  <a:pt x="6496146" y="877157"/>
                  <a:pt x="6492145" y="868489"/>
                  <a:pt x="6488240" y="859822"/>
                </a:cubicBezTo>
                <a:lnTo>
                  <a:pt x="6496908" y="855917"/>
                </a:lnTo>
                <a:cubicBezTo>
                  <a:pt x="6500813" y="864584"/>
                  <a:pt x="6504813" y="873252"/>
                  <a:pt x="6508814" y="881825"/>
                </a:cubicBezTo>
                <a:lnTo>
                  <a:pt x="6500146" y="885825"/>
                </a:lnTo>
                <a:close/>
                <a:moveTo>
                  <a:pt x="5171218" y="842582"/>
                </a:moveTo>
                <a:lnTo>
                  <a:pt x="5162169" y="839534"/>
                </a:lnTo>
                <a:lnTo>
                  <a:pt x="5171313" y="812387"/>
                </a:lnTo>
                <a:lnTo>
                  <a:pt x="5180362" y="815435"/>
                </a:lnTo>
                <a:lnTo>
                  <a:pt x="5171218" y="842486"/>
                </a:lnTo>
                <a:close/>
                <a:moveTo>
                  <a:pt x="6476429" y="833628"/>
                </a:moveTo>
                <a:cubicBezTo>
                  <a:pt x="6472524" y="824865"/>
                  <a:pt x="6468714" y="816197"/>
                  <a:pt x="6464903" y="807434"/>
                </a:cubicBezTo>
                <a:lnTo>
                  <a:pt x="6473667" y="803624"/>
                </a:lnTo>
                <a:cubicBezTo>
                  <a:pt x="6477476" y="812387"/>
                  <a:pt x="6481287" y="821055"/>
                  <a:pt x="6485096" y="829818"/>
                </a:cubicBezTo>
                <a:lnTo>
                  <a:pt x="6476429" y="833628"/>
                </a:lnTo>
                <a:close/>
                <a:moveTo>
                  <a:pt x="5189696" y="788575"/>
                </a:moveTo>
                <a:lnTo>
                  <a:pt x="5180648" y="785432"/>
                </a:lnTo>
                <a:cubicBezTo>
                  <a:pt x="5183791" y="776383"/>
                  <a:pt x="5186934" y="767429"/>
                  <a:pt x="5190078" y="758380"/>
                </a:cubicBezTo>
                <a:lnTo>
                  <a:pt x="5199031" y="761524"/>
                </a:lnTo>
                <a:cubicBezTo>
                  <a:pt x="5195888" y="770477"/>
                  <a:pt x="5192744" y="779431"/>
                  <a:pt x="5189602" y="788480"/>
                </a:cubicBezTo>
                <a:close/>
                <a:moveTo>
                  <a:pt x="6453664" y="781145"/>
                </a:moveTo>
                <a:cubicBezTo>
                  <a:pt x="6449949" y="772382"/>
                  <a:pt x="6446235" y="763619"/>
                  <a:pt x="6442520" y="754761"/>
                </a:cubicBezTo>
                <a:lnTo>
                  <a:pt x="6451283" y="751046"/>
                </a:lnTo>
                <a:cubicBezTo>
                  <a:pt x="6454998" y="759809"/>
                  <a:pt x="6458712" y="768572"/>
                  <a:pt x="6462427" y="777335"/>
                </a:cubicBezTo>
                <a:lnTo>
                  <a:pt x="6453664" y="781050"/>
                </a:lnTo>
                <a:close/>
                <a:moveTo>
                  <a:pt x="5208652" y="734663"/>
                </a:moveTo>
                <a:lnTo>
                  <a:pt x="5199698" y="731425"/>
                </a:lnTo>
                <a:cubicBezTo>
                  <a:pt x="5202936" y="722376"/>
                  <a:pt x="5206175" y="713422"/>
                  <a:pt x="5209413" y="704469"/>
                </a:cubicBezTo>
                <a:lnTo>
                  <a:pt x="5218367" y="707708"/>
                </a:lnTo>
                <a:cubicBezTo>
                  <a:pt x="5215128" y="716566"/>
                  <a:pt x="5211890" y="725519"/>
                  <a:pt x="5208652" y="734568"/>
                </a:cubicBezTo>
                <a:close/>
                <a:moveTo>
                  <a:pt x="6431376" y="728282"/>
                </a:moveTo>
                <a:lnTo>
                  <a:pt x="6420422" y="701802"/>
                </a:lnTo>
                <a:lnTo>
                  <a:pt x="6429185" y="698183"/>
                </a:lnTo>
                <a:lnTo>
                  <a:pt x="6440139" y="724662"/>
                </a:lnTo>
                <a:lnTo>
                  <a:pt x="6431376" y="728282"/>
                </a:lnTo>
                <a:close/>
                <a:moveTo>
                  <a:pt x="5228273" y="680942"/>
                </a:moveTo>
                <a:lnTo>
                  <a:pt x="5219319" y="677609"/>
                </a:lnTo>
                <a:cubicBezTo>
                  <a:pt x="5222653" y="668655"/>
                  <a:pt x="5226082" y="659701"/>
                  <a:pt x="5229416" y="650843"/>
                </a:cubicBezTo>
                <a:lnTo>
                  <a:pt x="5238369" y="654272"/>
                </a:lnTo>
                <a:cubicBezTo>
                  <a:pt x="5235035" y="663130"/>
                  <a:pt x="5231606" y="671989"/>
                  <a:pt x="5228273" y="681038"/>
                </a:cubicBezTo>
                <a:close/>
                <a:moveTo>
                  <a:pt x="6409563" y="675418"/>
                </a:moveTo>
                <a:lnTo>
                  <a:pt x="6398705" y="649034"/>
                </a:lnTo>
                <a:lnTo>
                  <a:pt x="6407563" y="645414"/>
                </a:lnTo>
                <a:lnTo>
                  <a:pt x="6418421" y="671798"/>
                </a:lnTo>
                <a:lnTo>
                  <a:pt x="6409563" y="675418"/>
                </a:lnTo>
                <a:close/>
                <a:moveTo>
                  <a:pt x="5248656" y="627602"/>
                </a:moveTo>
                <a:lnTo>
                  <a:pt x="5239798" y="624173"/>
                </a:lnTo>
                <a:cubicBezTo>
                  <a:pt x="5243322" y="615220"/>
                  <a:pt x="5246752" y="606361"/>
                  <a:pt x="5250276" y="597503"/>
                </a:cubicBezTo>
                <a:lnTo>
                  <a:pt x="5259134" y="601028"/>
                </a:lnTo>
                <a:cubicBezTo>
                  <a:pt x="5255610" y="609790"/>
                  <a:pt x="5252085" y="618649"/>
                  <a:pt x="5248656" y="627602"/>
                </a:cubicBezTo>
                <a:close/>
                <a:moveTo>
                  <a:pt x="6387846" y="622649"/>
                </a:moveTo>
                <a:lnTo>
                  <a:pt x="6376892" y="596265"/>
                </a:lnTo>
                <a:lnTo>
                  <a:pt x="6385655" y="592646"/>
                </a:lnTo>
                <a:lnTo>
                  <a:pt x="6396609" y="619125"/>
                </a:lnTo>
                <a:lnTo>
                  <a:pt x="6387846" y="622745"/>
                </a:lnTo>
                <a:close/>
                <a:moveTo>
                  <a:pt x="5269897" y="574643"/>
                </a:moveTo>
                <a:lnTo>
                  <a:pt x="5261039" y="571024"/>
                </a:lnTo>
                <a:cubicBezTo>
                  <a:pt x="5264658" y="562165"/>
                  <a:pt x="5268373" y="553307"/>
                  <a:pt x="5272088" y="544640"/>
                </a:cubicBezTo>
                <a:lnTo>
                  <a:pt x="5280851" y="548354"/>
                </a:lnTo>
                <a:cubicBezTo>
                  <a:pt x="5277136" y="557022"/>
                  <a:pt x="5273517" y="565880"/>
                  <a:pt x="5269897" y="574738"/>
                </a:cubicBezTo>
                <a:close/>
                <a:moveTo>
                  <a:pt x="6365939" y="569786"/>
                </a:moveTo>
                <a:cubicBezTo>
                  <a:pt x="6362319" y="560927"/>
                  <a:pt x="6358605" y="552164"/>
                  <a:pt x="6354890" y="543401"/>
                </a:cubicBezTo>
                <a:lnTo>
                  <a:pt x="6363653" y="539686"/>
                </a:lnTo>
                <a:cubicBezTo>
                  <a:pt x="6367367" y="548450"/>
                  <a:pt x="6371082" y="557213"/>
                  <a:pt x="6374702" y="566071"/>
                </a:cubicBezTo>
                <a:lnTo>
                  <a:pt x="6365939" y="569690"/>
                </a:lnTo>
                <a:close/>
                <a:moveTo>
                  <a:pt x="5292090" y="522065"/>
                </a:moveTo>
                <a:lnTo>
                  <a:pt x="5283327" y="518255"/>
                </a:lnTo>
                <a:cubicBezTo>
                  <a:pt x="5287137" y="509397"/>
                  <a:pt x="5291042" y="500729"/>
                  <a:pt x="5294948" y="492061"/>
                </a:cubicBezTo>
                <a:lnTo>
                  <a:pt x="5303615" y="495967"/>
                </a:lnTo>
                <a:cubicBezTo>
                  <a:pt x="5299710" y="504539"/>
                  <a:pt x="5295900" y="513302"/>
                  <a:pt x="5292090" y="522065"/>
                </a:cubicBezTo>
                <a:close/>
                <a:moveTo>
                  <a:pt x="6343650" y="517112"/>
                </a:moveTo>
                <a:cubicBezTo>
                  <a:pt x="6339935" y="508349"/>
                  <a:pt x="6336126" y="499586"/>
                  <a:pt x="6332315" y="490919"/>
                </a:cubicBezTo>
                <a:lnTo>
                  <a:pt x="6341078" y="487109"/>
                </a:lnTo>
                <a:cubicBezTo>
                  <a:pt x="6344889" y="495776"/>
                  <a:pt x="6348699" y="504539"/>
                  <a:pt x="6352508" y="513398"/>
                </a:cubicBezTo>
                <a:lnTo>
                  <a:pt x="6343746" y="517112"/>
                </a:lnTo>
                <a:close/>
                <a:moveTo>
                  <a:pt x="5315426" y="469963"/>
                </a:moveTo>
                <a:lnTo>
                  <a:pt x="5306759" y="465963"/>
                </a:lnTo>
                <a:cubicBezTo>
                  <a:pt x="5310759" y="457200"/>
                  <a:pt x="5314855" y="448628"/>
                  <a:pt x="5319046" y="440055"/>
                </a:cubicBezTo>
                <a:lnTo>
                  <a:pt x="5327619" y="444151"/>
                </a:lnTo>
                <a:cubicBezTo>
                  <a:pt x="5323523" y="452628"/>
                  <a:pt x="5319427" y="461296"/>
                  <a:pt x="5315426" y="469963"/>
                </a:cubicBezTo>
                <a:close/>
                <a:moveTo>
                  <a:pt x="6320790" y="464820"/>
                </a:moveTo>
                <a:cubicBezTo>
                  <a:pt x="6316885" y="456057"/>
                  <a:pt x="6312980" y="447389"/>
                  <a:pt x="6308979" y="438817"/>
                </a:cubicBezTo>
                <a:lnTo>
                  <a:pt x="6317647" y="434816"/>
                </a:lnTo>
                <a:cubicBezTo>
                  <a:pt x="6321648" y="443484"/>
                  <a:pt x="6325553" y="452152"/>
                  <a:pt x="6329458" y="460915"/>
                </a:cubicBezTo>
                <a:lnTo>
                  <a:pt x="6320790" y="464820"/>
                </a:lnTo>
                <a:close/>
                <a:moveTo>
                  <a:pt x="5340192" y="418624"/>
                </a:moveTo>
                <a:lnTo>
                  <a:pt x="5331714" y="414338"/>
                </a:lnTo>
                <a:cubicBezTo>
                  <a:pt x="5336001" y="405765"/>
                  <a:pt x="5340382" y="397192"/>
                  <a:pt x="5344764" y="388811"/>
                </a:cubicBezTo>
                <a:lnTo>
                  <a:pt x="5353241" y="393192"/>
                </a:lnTo>
                <a:cubicBezTo>
                  <a:pt x="5348859" y="401574"/>
                  <a:pt x="5344573" y="410051"/>
                  <a:pt x="5340286" y="418624"/>
                </a:cubicBezTo>
                <a:close/>
                <a:moveTo>
                  <a:pt x="6296787" y="413004"/>
                </a:moveTo>
                <a:cubicBezTo>
                  <a:pt x="6292692" y="404336"/>
                  <a:pt x="6288501" y="395764"/>
                  <a:pt x="6284405" y="387286"/>
                </a:cubicBezTo>
                <a:lnTo>
                  <a:pt x="6292977" y="383096"/>
                </a:lnTo>
                <a:cubicBezTo>
                  <a:pt x="6297168" y="391573"/>
                  <a:pt x="6301359" y="400240"/>
                  <a:pt x="6305455" y="408908"/>
                </a:cubicBezTo>
                <a:lnTo>
                  <a:pt x="6296883" y="413004"/>
                </a:lnTo>
                <a:close/>
                <a:moveTo>
                  <a:pt x="5366480" y="368046"/>
                </a:moveTo>
                <a:lnTo>
                  <a:pt x="5358099" y="363474"/>
                </a:lnTo>
                <a:cubicBezTo>
                  <a:pt x="5362671" y="354997"/>
                  <a:pt x="5367338" y="346615"/>
                  <a:pt x="5372005" y="338423"/>
                </a:cubicBezTo>
                <a:lnTo>
                  <a:pt x="5380292" y="343090"/>
                </a:lnTo>
                <a:cubicBezTo>
                  <a:pt x="5375624" y="351282"/>
                  <a:pt x="5371053" y="359569"/>
                  <a:pt x="5366480" y="368046"/>
                </a:cubicBezTo>
                <a:close/>
                <a:moveTo>
                  <a:pt x="6271641" y="361855"/>
                </a:moveTo>
                <a:cubicBezTo>
                  <a:pt x="6267260" y="353378"/>
                  <a:pt x="6262878" y="344900"/>
                  <a:pt x="6258401" y="336613"/>
                </a:cubicBezTo>
                <a:lnTo>
                  <a:pt x="6266783" y="332137"/>
                </a:lnTo>
                <a:cubicBezTo>
                  <a:pt x="6271260" y="340519"/>
                  <a:pt x="6275642" y="348996"/>
                  <a:pt x="6280119" y="357569"/>
                </a:cubicBezTo>
                <a:lnTo>
                  <a:pt x="6271641" y="361950"/>
                </a:lnTo>
                <a:close/>
                <a:moveTo>
                  <a:pt x="5394579" y="318421"/>
                </a:moveTo>
                <a:lnTo>
                  <a:pt x="5386388" y="313563"/>
                </a:lnTo>
                <a:cubicBezTo>
                  <a:pt x="5391341" y="305276"/>
                  <a:pt x="5396294" y="297085"/>
                  <a:pt x="5401342" y="289084"/>
                </a:cubicBezTo>
                <a:lnTo>
                  <a:pt x="5409438" y="294132"/>
                </a:lnTo>
                <a:cubicBezTo>
                  <a:pt x="5404485" y="302133"/>
                  <a:pt x="5399532" y="310229"/>
                  <a:pt x="5394579" y="318421"/>
                </a:cubicBezTo>
                <a:close/>
                <a:moveTo>
                  <a:pt x="6244685" y="311563"/>
                </a:moveTo>
                <a:cubicBezTo>
                  <a:pt x="6240018" y="303181"/>
                  <a:pt x="6235256" y="294989"/>
                  <a:pt x="6230398" y="286893"/>
                </a:cubicBezTo>
                <a:lnTo>
                  <a:pt x="6238589" y="282035"/>
                </a:lnTo>
                <a:cubicBezTo>
                  <a:pt x="6243447" y="290227"/>
                  <a:pt x="6248210" y="298513"/>
                  <a:pt x="6252877" y="306896"/>
                </a:cubicBezTo>
                <a:lnTo>
                  <a:pt x="6244590" y="311563"/>
                </a:lnTo>
                <a:close/>
                <a:moveTo>
                  <a:pt x="5424774" y="270224"/>
                </a:moveTo>
                <a:lnTo>
                  <a:pt x="5416868" y="264986"/>
                </a:lnTo>
                <a:cubicBezTo>
                  <a:pt x="5422202" y="256889"/>
                  <a:pt x="5427536" y="248984"/>
                  <a:pt x="5432965" y="241268"/>
                </a:cubicBezTo>
                <a:lnTo>
                  <a:pt x="5440776" y="246698"/>
                </a:lnTo>
                <a:cubicBezTo>
                  <a:pt x="5435442" y="254413"/>
                  <a:pt x="5430108" y="262223"/>
                  <a:pt x="5424774" y="270224"/>
                </a:cubicBezTo>
                <a:close/>
                <a:moveTo>
                  <a:pt x="6215634" y="262604"/>
                </a:moveTo>
                <a:cubicBezTo>
                  <a:pt x="6210491" y="254508"/>
                  <a:pt x="6205347" y="246507"/>
                  <a:pt x="6200204" y="238696"/>
                </a:cubicBezTo>
                <a:lnTo>
                  <a:pt x="6208110" y="233363"/>
                </a:lnTo>
                <a:cubicBezTo>
                  <a:pt x="6213348" y="241268"/>
                  <a:pt x="6218587" y="249269"/>
                  <a:pt x="6223730" y="257461"/>
                </a:cubicBezTo>
                <a:lnTo>
                  <a:pt x="6215634" y="262509"/>
                </a:lnTo>
                <a:close/>
                <a:moveTo>
                  <a:pt x="5457444" y="223742"/>
                </a:moveTo>
                <a:lnTo>
                  <a:pt x="5449824" y="218027"/>
                </a:lnTo>
                <a:cubicBezTo>
                  <a:pt x="5455635" y="210312"/>
                  <a:pt x="5461445" y="202692"/>
                  <a:pt x="5467350" y="195358"/>
                </a:cubicBezTo>
                <a:lnTo>
                  <a:pt x="5474780" y="201263"/>
                </a:lnTo>
                <a:cubicBezTo>
                  <a:pt x="5468969" y="208598"/>
                  <a:pt x="5463159" y="216027"/>
                  <a:pt x="5457444" y="223742"/>
                </a:cubicBezTo>
                <a:close/>
                <a:moveTo>
                  <a:pt x="6184011" y="215360"/>
                </a:moveTo>
                <a:cubicBezTo>
                  <a:pt x="6178486" y="207645"/>
                  <a:pt x="6172772" y="200025"/>
                  <a:pt x="6167057" y="192596"/>
                </a:cubicBezTo>
                <a:lnTo>
                  <a:pt x="6174581" y="186785"/>
                </a:lnTo>
                <a:cubicBezTo>
                  <a:pt x="6180392" y="194310"/>
                  <a:pt x="6186107" y="201930"/>
                  <a:pt x="6191726" y="209836"/>
                </a:cubicBezTo>
                <a:lnTo>
                  <a:pt x="6184011" y="215360"/>
                </a:lnTo>
                <a:close/>
                <a:moveTo>
                  <a:pt x="5492877" y="179451"/>
                </a:moveTo>
                <a:lnTo>
                  <a:pt x="5485638" y="173260"/>
                </a:lnTo>
                <a:cubicBezTo>
                  <a:pt x="5491925" y="165925"/>
                  <a:pt x="5498306" y="158782"/>
                  <a:pt x="5504783" y="151829"/>
                </a:cubicBezTo>
                <a:lnTo>
                  <a:pt x="5511736" y="158306"/>
                </a:lnTo>
                <a:cubicBezTo>
                  <a:pt x="5505355" y="165163"/>
                  <a:pt x="5499069" y="172212"/>
                  <a:pt x="5492877" y="179451"/>
                </a:cubicBezTo>
                <a:close/>
                <a:moveTo>
                  <a:pt x="6149150" y="170593"/>
                </a:moveTo>
                <a:cubicBezTo>
                  <a:pt x="6142958" y="163259"/>
                  <a:pt x="6136577" y="156115"/>
                  <a:pt x="6130385" y="149352"/>
                </a:cubicBezTo>
                <a:lnTo>
                  <a:pt x="6137339" y="142875"/>
                </a:lnTo>
                <a:cubicBezTo>
                  <a:pt x="6143721" y="149733"/>
                  <a:pt x="6150102" y="156972"/>
                  <a:pt x="6156389" y="164402"/>
                </a:cubicBezTo>
                <a:lnTo>
                  <a:pt x="6149150" y="170593"/>
                </a:lnTo>
                <a:close/>
                <a:moveTo>
                  <a:pt x="5531549" y="138017"/>
                </a:moveTo>
                <a:lnTo>
                  <a:pt x="5524881" y="131254"/>
                </a:lnTo>
                <a:cubicBezTo>
                  <a:pt x="5531835" y="124396"/>
                  <a:pt x="5538883" y="117824"/>
                  <a:pt x="5545836" y="111633"/>
                </a:cubicBezTo>
                <a:lnTo>
                  <a:pt x="5552123" y="118777"/>
                </a:lnTo>
                <a:cubicBezTo>
                  <a:pt x="5545265" y="124873"/>
                  <a:pt x="5538312" y="131350"/>
                  <a:pt x="5531549" y="138113"/>
                </a:cubicBezTo>
                <a:close/>
                <a:moveTo>
                  <a:pt x="6110669" y="129064"/>
                </a:moveTo>
                <a:cubicBezTo>
                  <a:pt x="6103811" y="122396"/>
                  <a:pt x="6096858" y="115919"/>
                  <a:pt x="6089904" y="109919"/>
                </a:cubicBezTo>
                <a:lnTo>
                  <a:pt x="6096191" y="102775"/>
                </a:lnTo>
                <a:cubicBezTo>
                  <a:pt x="6103239" y="108966"/>
                  <a:pt x="6110383" y="115538"/>
                  <a:pt x="6117336" y="122301"/>
                </a:cubicBezTo>
                <a:lnTo>
                  <a:pt x="6110669" y="129159"/>
                </a:lnTo>
                <a:close/>
                <a:moveTo>
                  <a:pt x="5573649" y="100489"/>
                </a:moveTo>
                <a:lnTo>
                  <a:pt x="5567744" y="93059"/>
                </a:lnTo>
                <a:cubicBezTo>
                  <a:pt x="5575269" y="87058"/>
                  <a:pt x="5582984" y="81248"/>
                  <a:pt x="5590699" y="75724"/>
                </a:cubicBezTo>
                <a:lnTo>
                  <a:pt x="5596224" y="83534"/>
                </a:lnTo>
                <a:cubicBezTo>
                  <a:pt x="5588699" y="88868"/>
                  <a:pt x="5581174" y="94583"/>
                  <a:pt x="5573744" y="100489"/>
                </a:cubicBezTo>
                <a:close/>
                <a:moveTo>
                  <a:pt x="6068092" y="92011"/>
                </a:moveTo>
                <a:cubicBezTo>
                  <a:pt x="6060568" y="86201"/>
                  <a:pt x="6052852" y="80677"/>
                  <a:pt x="6045232" y="75533"/>
                </a:cubicBezTo>
                <a:lnTo>
                  <a:pt x="6050566" y="67627"/>
                </a:lnTo>
                <a:cubicBezTo>
                  <a:pt x="6058376" y="72866"/>
                  <a:pt x="6066282" y="78486"/>
                  <a:pt x="6073902" y="84487"/>
                </a:cubicBezTo>
                <a:lnTo>
                  <a:pt x="6068092" y="92011"/>
                </a:lnTo>
                <a:close/>
                <a:moveTo>
                  <a:pt x="5619655" y="68008"/>
                </a:moveTo>
                <a:lnTo>
                  <a:pt x="5614607" y="59912"/>
                </a:lnTo>
                <a:cubicBezTo>
                  <a:pt x="5622798" y="54864"/>
                  <a:pt x="5631180" y="50006"/>
                  <a:pt x="5639562" y="45529"/>
                </a:cubicBezTo>
                <a:lnTo>
                  <a:pt x="5644039" y="53911"/>
                </a:lnTo>
                <a:cubicBezTo>
                  <a:pt x="5635848" y="58293"/>
                  <a:pt x="5627656" y="62960"/>
                  <a:pt x="5619655" y="67913"/>
                </a:cubicBezTo>
                <a:close/>
                <a:moveTo>
                  <a:pt x="6021324" y="60674"/>
                </a:moveTo>
                <a:cubicBezTo>
                  <a:pt x="6013228" y="56007"/>
                  <a:pt x="6004846" y="51625"/>
                  <a:pt x="5996464" y="47530"/>
                </a:cubicBezTo>
                <a:lnTo>
                  <a:pt x="6000560" y="38957"/>
                </a:lnTo>
                <a:cubicBezTo>
                  <a:pt x="6009132" y="43053"/>
                  <a:pt x="6017705" y="47625"/>
                  <a:pt x="6026086" y="52388"/>
                </a:cubicBezTo>
                <a:lnTo>
                  <a:pt x="6021324" y="60674"/>
                </a:lnTo>
                <a:close/>
                <a:moveTo>
                  <a:pt x="5669280" y="41719"/>
                </a:moveTo>
                <a:lnTo>
                  <a:pt x="5665375" y="33052"/>
                </a:lnTo>
                <a:cubicBezTo>
                  <a:pt x="5674138" y="29146"/>
                  <a:pt x="5683092" y="25527"/>
                  <a:pt x="5692045" y="22384"/>
                </a:cubicBezTo>
                <a:lnTo>
                  <a:pt x="5695283" y="31337"/>
                </a:lnTo>
                <a:cubicBezTo>
                  <a:pt x="5686616" y="34481"/>
                  <a:pt x="5677853" y="37909"/>
                  <a:pt x="5669280" y="41719"/>
                </a:cubicBezTo>
                <a:close/>
                <a:moveTo>
                  <a:pt x="5970652" y="36290"/>
                </a:moveTo>
                <a:cubicBezTo>
                  <a:pt x="5961983" y="32861"/>
                  <a:pt x="5953125" y="29813"/>
                  <a:pt x="5944172" y="27051"/>
                </a:cubicBezTo>
                <a:lnTo>
                  <a:pt x="5946934" y="17907"/>
                </a:lnTo>
                <a:cubicBezTo>
                  <a:pt x="5956078" y="20765"/>
                  <a:pt x="5965222" y="23908"/>
                  <a:pt x="5974080" y="27432"/>
                </a:cubicBezTo>
                <a:lnTo>
                  <a:pt x="5970556" y="36290"/>
                </a:lnTo>
                <a:close/>
                <a:moveTo>
                  <a:pt x="5722049" y="22765"/>
                </a:moveTo>
                <a:lnTo>
                  <a:pt x="5719477" y="13621"/>
                </a:lnTo>
                <a:cubicBezTo>
                  <a:pt x="5728716" y="11049"/>
                  <a:pt x="5738146" y="8858"/>
                  <a:pt x="5747480" y="7048"/>
                </a:cubicBezTo>
                <a:lnTo>
                  <a:pt x="5749290" y="16383"/>
                </a:lnTo>
                <a:cubicBezTo>
                  <a:pt x="5740146" y="18193"/>
                  <a:pt x="5730907" y="20288"/>
                  <a:pt x="5721953" y="22765"/>
                </a:cubicBezTo>
                <a:close/>
                <a:moveTo>
                  <a:pt x="5917026" y="19717"/>
                </a:moveTo>
                <a:cubicBezTo>
                  <a:pt x="5908072" y="17621"/>
                  <a:pt x="5898737" y="15907"/>
                  <a:pt x="5889403" y="14383"/>
                </a:cubicBezTo>
                <a:lnTo>
                  <a:pt x="5890832" y="4953"/>
                </a:lnTo>
                <a:cubicBezTo>
                  <a:pt x="5900357" y="6477"/>
                  <a:pt x="5909882" y="8287"/>
                  <a:pt x="5919121" y="10382"/>
                </a:cubicBezTo>
                <a:lnTo>
                  <a:pt x="5917026" y="19621"/>
                </a:lnTo>
                <a:close/>
                <a:moveTo>
                  <a:pt x="5777103" y="12097"/>
                </a:moveTo>
                <a:lnTo>
                  <a:pt x="5775960" y="2667"/>
                </a:lnTo>
                <a:cubicBezTo>
                  <a:pt x="5785485" y="1524"/>
                  <a:pt x="5795105" y="762"/>
                  <a:pt x="5804726" y="381"/>
                </a:cubicBezTo>
                <a:lnTo>
                  <a:pt x="5805107" y="9906"/>
                </a:lnTo>
                <a:cubicBezTo>
                  <a:pt x="5795772" y="10287"/>
                  <a:pt x="5786247" y="11049"/>
                  <a:pt x="5777008" y="12192"/>
                </a:cubicBezTo>
                <a:close/>
                <a:moveTo>
                  <a:pt x="5861590" y="11049"/>
                </a:moveTo>
                <a:cubicBezTo>
                  <a:pt x="5852351" y="10287"/>
                  <a:pt x="5842921" y="9715"/>
                  <a:pt x="5833491" y="9525"/>
                </a:cubicBezTo>
                <a:lnTo>
                  <a:pt x="5833682" y="0"/>
                </a:lnTo>
                <a:cubicBezTo>
                  <a:pt x="5843302" y="191"/>
                  <a:pt x="5852922" y="762"/>
                  <a:pt x="5862352" y="1524"/>
                </a:cubicBezTo>
                <a:lnTo>
                  <a:pt x="5861495" y="11049"/>
                </a:lnTo>
                <a:close/>
              </a:path>
            </a:pathLst>
          </a:custGeom>
          <a:solidFill>
            <a:schemeClr val="accent1">
              <a:alpha val="50000"/>
            </a:schemeClr>
          </a:solidFill>
          <a:ln w="0" cap="flat">
            <a:noFill/>
            <a:prstDash val="solid"/>
            <a:miter/>
          </a:ln>
        </p:spPr>
        <p:txBody>
          <a:bodyPr rtlCol="0" anchor="ctr"/>
          <a:lstStyle/>
          <a:p>
            <a:endParaRPr lang="en-US"/>
          </a:p>
        </p:txBody>
      </p:sp>
    </p:spTree>
    <p:extLst>
      <p:ext uri="{BB962C8B-B14F-4D97-AF65-F5344CB8AC3E}">
        <p14:creationId xmlns:p14="http://schemas.microsoft.com/office/powerpoint/2010/main" val="3499460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B63F5B50-04E6-0F93-E21A-41E1E29A7888}"/>
              </a:ext>
            </a:extLst>
          </p:cNvPr>
          <p:cNvSpPr/>
          <p:nvPr userDrawn="1"/>
        </p:nvSpPr>
        <p:spPr>
          <a:xfrm>
            <a:off x="-23751" y="-25400"/>
            <a:ext cx="12215751" cy="6883400"/>
          </a:xfrm>
          <a:custGeom>
            <a:avLst/>
            <a:gdLst>
              <a:gd name="connsiteX0" fmla="*/ 9467172 w 9467172"/>
              <a:gd name="connsiteY0" fmla="*/ 0 h 5980768"/>
              <a:gd name="connsiteX1" fmla="*/ 9010819 w 9467172"/>
              <a:gd name="connsiteY1" fmla="*/ 1863 h 5980768"/>
              <a:gd name="connsiteX2" fmla="*/ 9010819 w 9467172"/>
              <a:gd name="connsiteY2" fmla="*/ 1863 h 5980768"/>
              <a:gd name="connsiteX3" fmla="*/ 8559546 w 9467172"/>
              <a:gd name="connsiteY3" fmla="*/ 3725 h 5980768"/>
              <a:gd name="connsiteX4" fmla="*/ 8559546 w 9467172"/>
              <a:gd name="connsiteY4" fmla="*/ 3725 h 5980768"/>
              <a:gd name="connsiteX5" fmla="*/ 8108527 w 9467172"/>
              <a:gd name="connsiteY5" fmla="*/ 5503 h 5980768"/>
              <a:gd name="connsiteX6" fmla="*/ 8108527 w 9467172"/>
              <a:gd name="connsiteY6" fmla="*/ 5503 h 5980768"/>
              <a:gd name="connsiteX7" fmla="*/ 7657677 w 9467172"/>
              <a:gd name="connsiteY7" fmla="*/ 7281 h 5980768"/>
              <a:gd name="connsiteX8" fmla="*/ 7657677 w 9467172"/>
              <a:gd name="connsiteY8" fmla="*/ 7281 h 5980768"/>
              <a:gd name="connsiteX9" fmla="*/ 7206996 w 9467172"/>
              <a:gd name="connsiteY9" fmla="*/ 9059 h 5980768"/>
              <a:gd name="connsiteX10" fmla="*/ 7206996 w 9467172"/>
              <a:gd name="connsiteY10" fmla="*/ 9059 h 5980768"/>
              <a:gd name="connsiteX11" fmla="*/ 6756485 w 9467172"/>
              <a:gd name="connsiteY11" fmla="*/ 10837 h 5980768"/>
              <a:gd name="connsiteX12" fmla="*/ 6756485 w 9467172"/>
              <a:gd name="connsiteY12" fmla="*/ 10837 h 5980768"/>
              <a:gd name="connsiteX13" fmla="*/ 6306227 w 9467172"/>
              <a:gd name="connsiteY13" fmla="*/ 12615 h 5980768"/>
              <a:gd name="connsiteX14" fmla="*/ 6306227 w 9467172"/>
              <a:gd name="connsiteY14" fmla="*/ 12615 h 5980768"/>
              <a:gd name="connsiteX15" fmla="*/ 5856140 w 9467172"/>
              <a:gd name="connsiteY15" fmla="*/ 14393 h 5980768"/>
              <a:gd name="connsiteX16" fmla="*/ 5856140 w 9467172"/>
              <a:gd name="connsiteY16" fmla="*/ 14393 h 5980768"/>
              <a:gd name="connsiteX17" fmla="*/ 5406221 w 9467172"/>
              <a:gd name="connsiteY17" fmla="*/ 16171 h 5980768"/>
              <a:gd name="connsiteX18" fmla="*/ 5406221 w 9467172"/>
              <a:gd name="connsiteY18" fmla="*/ 16171 h 5980768"/>
              <a:gd name="connsiteX19" fmla="*/ 4956472 w 9467172"/>
              <a:gd name="connsiteY19" fmla="*/ 17949 h 5980768"/>
              <a:gd name="connsiteX20" fmla="*/ 4956472 w 9467172"/>
              <a:gd name="connsiteY20" fmla="*/ 17949 h 5980768"/>
              <a:gd name="connsiteX21" fmla="*/ 4506976 w 9467172"/>
              <a:gd name="connsiteY21" fmla="*/ 19727 h 5980768"/>
              <a:gd name="connsiteX22" fmla="*/ 4506976 w 9467172"/>
              <a:gd name="connsiteY22" fmla="*/ 19727 h 5980768"/>
              <a:gd name="connsiteX23" fmla="*/ 4057650 w 9467172"/>
              <a:gd name="connsiteY23" fmla="*/ 21505 h 5980768"/>
              <a:gd name="connsiteX24" fmla="*/ 4057650 w 9467172"/>
              <a:gd name="connsiteY24" fmla="*/ 21505 h 5980768"/>
              <a:gd name="connsiteX25" fmla="*/ 3608493 w 9467172"/>
              <a:gd name="connsiteY25" fmla="*/ 23283 h 5980768"/>
              <a:gd name="connsiteX26" fmla="*/ 3608493 w 9467172"/>
              <a:gd name="connsiteY26" fmla="*/ 23283 h 5980768"/>
              <a:gd name="connsiteX27" fmla="*/ 3159590 w 9467172"/>
              <a:gd name="connsiteY27" fmla="*/ 25061 h 5980768"/>
              <a:gd name="connsiteX28" fmla="*/ 3159590 w 9467172"/>
              <a:gd name="connsiteY28" fmla="*/ 25061 h 5980768"/>
              <a:gd name="connsiteX29" fmla="*/ 2710857 w 9467172"/>
              <a:gd name="connsiteY29" fmla="*/ 26839 h 5980768"/>
              <a:gd name="connsiteX30" fmla="*/ 2710857 w 9467172"/>
              <a:gd name="connsiteY30" fmla="*/ 26839 h 5980768"/>
              <a:gd name="connsiteX31" fmla="*/ 2262293 w 9467172"/>
              <a:gd name="connsiteY31" fmla="*/ 28617 h 5980768"/>
              <a:gd name="connsiteX32" fmla="*/ 2262293 w 9467172"/>
              <a:gd name="connsiteY32" fmla="*/ 28617 h 5980768"/>
              <a:gd name="connsiteX33" fmla="*/ 1813898 w 9467172"/>
              <a:gd name="connsiteY33" fmla="*/ 30395 h 5980768"/>
              <a:gd name="connsiteX34" fmla="*/ 1813898 w 9467172"/>
              <a:gd name="connsiteY34" fmla="*/ 30395 h 5980768"/>
              <a:gd name="connsiteX35" fmla="*/ 1365758 w 9467172"/>
              <a:gd name="connsiteY35" fmla="*/ 32173 h 5980768"/>
              <a:gd name="connsiteX36" fmla="*/ 1365758 w 9467172"/>
              <a:gd name="connsiteY36" fmla="*/ 32173 h 5980768"/>
              <a:gd name="connsiteX37" fmla="*/ 917787 w 9467172"/>
              <a:gd name="connsiteY37" fmla="*/ 33951 h 5980768"/>
              <a:gd name="connsiteX38" fmla="*/ 917787 w 9467172"/>
              <a:gd name="connsiteY38" fmla="*/ 33951 h 5980768"/>
              <a:gd name="connsiteX39" fmla="*/ 469985 w 9467172"/>
              <a:gd name="connsiteY39" fmla="*/ 35729 h 5980768"/>
              <a:gd name="connsiteX40" fmla="*/ 469985 w 9467172"/>
              <a:gd name="connsiteY40" fmla="*/ 35729 h 5980768"/>
              <a:gd name="connsiteX41" fmla="*/ 22352 w 9467172"/>
              <a:gd name="connsiteY41" fmla="*/ 37507 h 5980768"/>
              <a:gd name="connsiteX42" fmla="*/ 20489 w 9467172"/>
              <a:gd name="connsiteY42" fmla="*/ 537887 h 5980768"/>
              <a:gd name="connsiteX43" fmla="*/ 20489 w 9467172"/>
              <a:gd name="connsiteY43" fmla="*/ 537887 h 5980768"/>
              <a:gd name="connsiteX44" fmla="*/ 18627 w 9467172"/>
              <a:gd name="connsiteY44" fmla="*/ 1031748 h 5980768"/>
              <a:gd name="connsiteX45" fmla="*/ 18627 w 9467172"/>
              <a:gd name="connsiteY45" fmla="*/ 1031748 h 5980768"/>
              <a:gd name="connsiteX46" fmla="*/ 16764 w 9467172"/>
              <a:gd name="connsiteY46" fmla="*/ 1519089 h 5980768"/>
              <a:gd name="connsiteX47" fmla="*/ 16764 w 9467172"/>
              <a:gd name="connsiteY47" fmla="*/ 1519089 h 5980768"/>
              <a:gd name="connsiteX48" fmla="*/ 14901 w 9467172"/>
              <a:gd name="connsiteY48" fmla="*/ 2013374 h 5980768"/>
              <a:gd name="connsiteX49" fmla="*/ 14901 w 9467172"/>
              <a:gd name="connsiteY49" fmla="*/ 2013374 h 5980768"/>
              <a:gd name="connsiteX50" fmla="*/ 13038 w 9467172"/>
              <a:gd name="connsiteY50" fmla="*/ 2514516 h 5980768"/>
              <a:gd name="connsiteX51" fmla="*/ 13038 w 9467172"/>
              <a:gd name="connsiteY51" fmla="*/ 2514516 h 5980768"/>
              <a:gd name="connsiteX52" fmla="*/ 11176 w 9467172"/>
              <a:gd name="connsiteY52" fmla="*/ 3002450 h 5980768"/>
              <a:gd name="connsiteX53" fmla="*/ 11176 w 9467172"/>
              <a:gd name="connsiteY53" fmla="*/ 3002450 h 5980768"/>
              <a:gd name="connsiteX54" fmla="*/ 9313 w 9467172"/>
              <a:gd name="connsiteY54" fmla="*/ 3497242 h 5980768"/>
              <a:gd name="connsiteX55" fmla="*/ 9313 w 9467172"/>
              <a:gd name="connsiteY55" fmla="*/ 3497242 h 5980768"/>
              <a:gd name="connsiteX56" fmla="*/ 7450 w 9467172"/>
              <a:gd name="connsiteY56" fmla="*/ 3992203 h 5980768"/>
              <a:gd name="connsiteX57" fmla="*/ 7450 w 9467172"/>
              <a:gd name="connsiteY57" fmla="*/ 3992203 h 5980768"/>
              <a:gd name="connsiteX58" fmla="*/ 7450 w 9467172"/>
              <a:gd name="connsiteY58" fmla="*/ 3996521 h 5980768"/>
              <a:gd name="connsiteX59" fmla="*/ 7450 w 9467172"/>
              <a:gd name="connsiteY59" fmla="*/ 3998892 h 5980768"/>
              <a:gd name="connsiteX60" fmla="*/ 7450 w 9467172"/>
              <a:gd name="connsiteY60" fmla="*/ 3998892 h 5980768"/>
              <a:gd name="connsiteX61" fmla="*/ 5588 w 9467172"/>
              <a:gd name="connsiteY61" fmla="*/ 4494107 h 5980768"/>
              <a:gd name="connsiteX62" fmla="*/ 5588 w 9467172"/>
              <a:gd name="connsiteY62" fmla="*/ 4494107 h 5980768"/>
              <a:gd name="connsiteX63" fmla="*/ 3725 w 9467172"/>
              <a:gd name="connsiteY63" fmla="*/ 4982803 h 5980768"/>
              <a:gd name="connsiteX64" fmla="*/ 3725 w 9467172"/>
              <a:gd name="connsiteY64" fmla="*/ 4982803 h 5980768"/>
              <a:gd name="connsiteX65" fmla="*/ 1863 w 9467172"/>
              <a:gd name="connsiteY65" fmla="*/ 5478357 h 5980768"/>
              <a:gd name="connsiteX66" fmla="*/ 1863 w 9467172"/>
              <a:gd name="connsiteY66" fmla="*/ 5478357 h 5980768"/>
              <a:gd name="connsiteX67" fmla="*/ 0 w 9467172"/>
              <a:gd name="connsiteY67" fmla="*/ 5980769 h 5980768"/>
              <a:gd name="connsiteX68" fmla="*/ 455761 w 9467172"/>
              <a:gd name="connsiteY68" fmla="*/ 5980176 h 5980768"/>
              <a:gd name="connsiteX69" fmla="*/ 455761 w 9467172"/>
              <a:gd name="connsiteY69" fmla="*/ 5980176 h 5980768"/>
              <a:gd name="connsiteX70" fmla="*/ 901023 w 9467172"/>
              <a:gd name="connsiteY70" fmla="*/ 5979584 h 5980768"/>
              <a:gd name="connsiteX71" fmla="*/ 904409 w 9467172"/>
              <a:gd name="connsiteY71" fmla="*/ 5979584 h 5980768"/>
              <a:gd name="connsiteX72" fmla="*/ 904409 w 9467172"/>
              <a:gd name="connsiteY72" fmla="*/ 5979584 h 5980768"/>
              <a:gd name="connsiteX73" fmla="*/ 1349925 w 9467172"/>
              <a:gd name="connsiteY73" fmla="*/ 5978991 h 5980768"/>
              <a:gd name="connsiteX74" fmla="*/ 1353312 w 9467172"/>
              <a:gd name="connsiteY74" fmla="*/ 5978991 h 5980768"/>
              <a:gd name="connsiteX75" fmla="*/ 1353312 w 9467172"/>
              <a:gd name="connsiteY75" fmla="*/ 5978991 h 5980768"/>
              <a:gd name="connsiteX76" fmla="*/ 1799082 w 9467172"/>
              <a:gd name="connsiteY76" fmla="*/ 5978399 h 5980768"/>
              <a:gd name="connsiteX77" fmla="*/ 1802384 w 9467172"/>
              <a:gd name="connsiteY77" fmla="*/ 5978399 h 5980768"/>
              <a:gd name="connsiteX78" fmla="*/ 1802384 w 9467172"/>
              <a:gd name="connsiteY78" fmla="*/ 5978399 h 5980768"/>
              <a:gd name="connsiteX79" fmla="*/ 2248408 w 9467172"/>
              <a:gd name="connsiteY79" fmla="*/ 5977806 h 5980768"/>
              <a:gd name="connsiteX80" fmla="*/ 2251625 w 9467172"/>
              <a:gd name="connsiteY80" fmla="*/ 5977806 h 5980768"/>
              <a:gd name="connsiteX81" fmla="*/ 2251625 w 9467172"/>
              <a:gd name="connsiteY81" fmla="*/ 5977806 h 5980768"/>
              <a:gd name="connsiteX82" fmla="*/ 2697903 w 9467172"/>
              <a:gd name="connsiteY82" fmla="*/ 5977213 h 5980768"/>
              <a:gd name="connsiteX83" fmla="*/ 2701121 w 9467172"/>
              <a:gd name="connsiteY83" fmla="*/ 5977213 h 5980768"/>
              <a:gd name="connsiteX84" fmla="*/ 2701121 w 9467172"/>
              <a:gd name="connsiteY84" fmla="*/ 5977213 h 5980768"/>
              <a:gd name="connsiteX85" fmla="*/ 3147653 w 9467172"/>
              <a:gd name="connsiteY85" fmla="*/ 5976621 h 5980768"/>
              <a:gd name="connsiteX86" fmla="*/ 3150785 w 9467172"/>
              <a:gd name="connsiteY86" fmla="*/ 5976621 h 5980768"/>
              <a:gd name="connsiteX87" fmla="*/ 3150785 w 9467172"/>
              <a:gd name="connsiteY87" fmla="*/ 5976621 h 5980768"/>
              <a:gd name="connsiteX88" fmla="*/ 3597571 w 9467172"/>
              <a:gd name="connsiteY88" fmla="*/ 5976028 h 5980768"/>
              <a:gd name="connsiteX89" fmla="*/ 3600619 w 9467172"/>
              <a:gd name="connsiteY89" fmla="*/ 5976028 h 5980768"/>
              <a:gd name="connsiteX90" fmla="*/ 3600619 w 9467172"/>
              <a:gd name="connsiteY90" fmla="*/ 5976028 h 5980768"/>
              <a:gd name="connsiteX91" fmla="*/ 4047659 w 9467172"/>
              <a:gd name="connsiteY91" fmla="*/ 5975435 h 5980768"/>
              <a:gd name="connsiteX92" fmla="*/ 4050707 w 9467172"/>
              <a:gd name="connsiteY92" fmla="*/ 5975435 h 5980768"/>
              <a:gd name="connsiteX93" fmla="*/ 4050707 w 9467172"/>
              <a:gd name="connsiteY93" fmla="*/ 5975435 h 5980768"/>
              <a:gd name="connsiteX94" fmla="*/ 4498001 w 9467172"/>
              <a:gd name="connsiteY94" fmla="*/ 5974842 h 5980768"/>
              <a:gd name="connsiteX95" fmla="*/ 4500965 w 9467172"/>
              <a:gd name="connsiteY95" fmla="*/ 5974842 h 5980768"/>
              <a:gd name="connsiteX96" fmla="*/ 4500965 w 9467172"/>
              <a:gd name="connsiteY96" fmla="*/ 5974842 h 5980768"/>
              <a:gd name="connsiteX97" fmla="*/ 4948513 w 9467172"/>
              <a:gd name="connsiteY97" fmla="*/ 5974250 h 5980768"/>
              <a:gd name="connsiteX98" fmla="*/ 4951391 w 9467172"/>
              <a:gd name="connsiteY98" fmla="*/ 5974250 h 5980768"/>
              <a:gd name="connsiteX99" fmla="*/ 4951391 w 9467172"/>
              <a:gd name="connsiteY99" fmla="*/ 5974250 h 5980768"/>
              <a:gd name="connsiteX100" fmla="*/ 5399193 w 9467172"/>
              <a:gd name="connsiteY100" fmla="*/ 5973657 h 5980768"/>
              <a:gd name="connsiteX101" fmla="*/ 5402072 w 9467172"/>
              <a:gd name="connsiteY101" fmla="*/ 5973657 h 5980768"/>
              <a:gd name="connsiteX102" fmla="*/ 5402072 w 9467172"/>
              <a:gd name="connsiteY102" fmla="*/ 5973657 h 5980768"/>
              <a:gd name="connsiteX103" fmla="*/ 5850043 w 9467172"/>
              <a:gd name="connsiteY103" fmla="*/ 5973065 h 5980768"/>
              <a:gd name="connsiteX104" fmla="*/ 5852838 w 9467172"/>
              <a:gd name="connsiteY104" fmla="*/ 5973065 h 5980768"/>
              <a:gd name="connsiteX105" fmla="*/ 5852838 w 9467172"/>
              <a:gd name="connsiteY105" fmla="*/ 5973065 h 5980768"/>
              <a:gd name="connsiteX106" fmla="*/ 6301063 w 9467172"/>
              <a:gd name="connsiteY106" fmla="*/ 5972472 h 5980768"/>
              <a:gd name="connsiteX107" fmla="*/ 6303772 w 9467172"/>
              <a:gd name="connsiteY107" fmla="*/ 5972472 h 5980768"/>
              <a:gd name="connsiteX108" fmla="*/ 6303772 w 9467172"/>
              <a:gd name="connsiteY108" fmla="*/ 5972472 h 5980768"/>
              <a:gd name="connsiteX109" fmla="*/ 6752252 w 9467172"/>
              <a:gd name="connsiteY109" fmla="*/ 5971879 h 5980768"/>
              <a:gd name="connsiteX110" fmla="*/ 6754961 w 9467172"/>
              <a:gd name="connsiteY110" fmla="*/ 5971879 h 5980768"/>
              <a:gd name="connsiteX111" fmla="*/ 6754961 w 9467172"/>
              <a:gd name="connsiteY111" fmla="*/ 5971879 h 5980768"/>
              <a:gd name="connsiteX112" fmla="*/ 7203694 w 9467172"/>
              <a:gd name="connsiteY112" fmla="*/ 5971287 h 5980768"/>
              <a:gd name="connsiteX113" fmla="*/ 7206319 w 9467172"/>
              <a:gd name="connsiteY113" fmla="*/ 5971287 h 5980768"/>
              <a:gd name="connsiteX114" fmla="*/ 7206319 w 9467172"/>
              <a:gd name="connsiteY114" fmla="*/ 5971287 h 5980768"/>
              <a:gd name="connsiteX115" fmla="*/ 7655306 w 9467172"/>
              <a:gd name="connsiteY115" fmla="*/ 5970694 h 5980768"/>
              <a:gd name="connsiteX116" fmla="*/ 7657931 w 9467172"/>
              <a:gd name="connsiteY116" fmla="*/ 5970694 h 5980768"/>
              <a:gd name="connsiteX117" fmla="*/ 7657931 w 9467172"/>
              <a:gd name="connsiteY117" fmla="*/ 5970694 h 5980768"/>
              <a:gd name="connsiteX118" fmla="*/ 8107172 w 9467172"/>
              <a:gd name="connsiteY118" fmla="*/ 5970101 h 5980768"/>
              <a:gd name="connsiteX119" fmla="*/ 8109712 w 9467172"/>
              <a:gd name="connsiteY119" fmla="*/ 5970101 h 5980768"/>
              <a:gd name="connsiteX120" fmla="*/ 8109712 w 9467172"/>
              <a:gd name="connsiteY120" fmla="*/ 5970101 h 5980768"/>
              <a:gd name="connsiteX121" fmla="*/ 8559207 w 9467172"/>
              <a:gd name="connsiteY121" fmla="*/ 5969508 h 5980768"/>
              <a:gd name="connsiteX122" fmla="*/ 8561663 w 9467172"/>
              <a:gd name="connsiteY122" fmla="*/ 5969508 h 5980768"/>
              <a:gd name="connsiteX123" fmla="*/ 8561663 w 9467172"/>
              <a:gd name="connsiteY123" fmla="*/ 5969508 h 5980768"/>
              <a:gd name="connsiteX124" fmla="*/ 9011412 w 9467172"/>
              <a:gd name="connsiteY124" fmla="*/ 5968916 h 5980768"/>
              <a:gd name="connsiteX125" fmla="*/ 9013868 w 9467172"/>
              <a:gd name="connsiteY125" fmla="*/ 5968916 h 5980768"/>
              <a:gd name="connsiteX126" fmla="*/ 9013868 w 9467172"/>
              <a:gd name="connsiteY126" fmla="*/ 5968916 h 5980768"/>
              <a:gd name="connsiteX127" fmla="*/ 9463870 w 9467172"/>
              <a:gd name="connsiteY127" fmla="*/ 5968323 h 5980768"/>
              <a:gd name="connsiteX128" fmla="*/ 9466241 w 9467172"/>
              <a:gd name="connsiteY128" fmla="*/ 5968323 h 5980768"/>
              <a:gd name="connsiteX129" fmla="*/ 9466241 w 9467172"/>
              <a:gd name="connsiteY129" fmla="*/ 5467689 h 5980768"/>
              <a:gd name="connsiteX130" fmla="*/ 9466241 w 9467172"/>
              <a:gd name="connsiteY130" fmla="*/ 5464895 h 5980768"/>
              <a:gd name="connsiteX131" fmla="*/ 9466241 w 9467172"/>
              <a:gd name="connsiteY131" fmla="*/ 5464895 h 5980768"/>
              <a:gd name="connsiteX132" fmla="*/ 9466241 w 9467172"/>
              <a:gd name="connsiteY132" fmla="*/ 4972558 h 5980768"/>
              <a:gd name="connsiteX133" fmla="*/ 9466241 w 9467172"/>
              <a:gd name="connsiteY133" fmla="*/ 4972558 h 5980768"/>
              <a:gd name="connsiteX134" fmla="*/ 9466241 w 9467172"/>
              <a:gd name="connsiteY134" fmla="*/ 4474973 h 5980768"/>
              <a:gd name="connsiteX135" fmla="*/ 9466241 w 9467172"/>
              <a:gd name="connsiteY135" fmla="*/ 4474973 h 5980768"/>
              <a:gd name="connsiteX136" fmla="*/ 9466241 w 9467172"/>
              <a:gd name="connsiteY136" fmla="*/ 3977556 h 5980768"/>
              <a:gd name="connsiteX137" fmla="*/ 9466326 w 9467172"/>
              <a:gd name="connsiteY137" fmla="*/ 3977556 h 5980768"/>
              <a:gd name="connsiteX138" fmla="*/ 9466326 w 9467172"/>
              <a:gd name="connsiteY138" fmla="*/ 3480308 h 5980768"/>
              <a:gd name="connsiteX139" fmla="*/ 9466326 w 9467172"/>
              <a:gd name="connsiteY139" fmla="*/ 3480308 h 5980768"/>
              <a:gd name="connsiteX140" fmla="*/ 9466326 w 9467172"/>
              <a:gd name="connsiteY140" fmla="*/ 2980775 h 5980768"/>
              <a:gd name="connsiteX141" fmla="*/ 9466326 w 9467172"/>
              <a:gd name="connsiteY141" fmla="*/ 2977812 h 5980768"/>
              <a:gd name="connsiteX142" fmla="*/ 9466326 w 9467172"/>
              <a:gd name="connsiteY142" fmla="*/ 2977812 h 5980768"/>
              <a:gd name="connsiteX143" fmla="*/ 9466326 w 9467172"/>
              <a:gd name="connsiteY143" fmla="*/ 2486406 h 5980768"/>
              <a:gd name="connsiteX144" fmla="*/ 9466326 w 9467172"/>
              <a:gd name="connsiteY144" fmla="*/ 2486406 h 5980768"/>
              <a:gd name="connsiteX145" fmla="*/ 9466326 w 9467172"/>
              <a:gd name="connsiteY145" fmla="*/ 1989751 h 5980768"/>
              <a:gd name="connsiteX146" fmla="*/ 9466326 w 9467172"/>
              <a:gd name="connsiteY146" fmla="*/ 1989751 h 5980768"/>
              <a:gd name="connsiteX147" fmla="*/ 9466326 w 9467172"/>
              <a:gd name="connsiteY147" fmla="*/ 1986449 h 5980768"/>
              <a:gd name="connsiteX148" fmla="*/ 9466326 w 9467172"/>
              <a:gd name="connsiteY148" fmla="*/ 1984248 h 5980768"/>
              <a:gd name="connsiteX149" fmla="*/ 9466326 w 9467172"/>
              <a:gd name="connsiteY149" fmla="*/ 1984248 h 5980768"/>
              <a:gd name="connsiteX150" fmla="*/ 9466326 w 9467172"/>
              <a:gd name="connsiteY150" fmla="*/ 1487763 h 5980768"/>
              <a:gd name="connsiteX151" fmla="*/ 9466326 w 9467172"/>
              <a:gd name="connsiteY151" fmla="*/ 1487763 h 5980768"/>
              <a:gd name="connsiteX152" fmla="*/ 9466326 w 9467172"/>
              <a:gd name="connsiteY152" fmla="*/ 996950 h 5980768"/>
              <a:gd name="connsiteX153" fmla="*/ 9466326 w 9467172"/>
              <a:gd name="connsiteY153" fmla="*/ 996950 h 5980768"/>
              <a:gd name="connsiteX154" fmla="*/ 9466326 w 9467172"/>
              <a:gd name="connsiteY154" fmla="*/ 495300 h 5980768"/>
              <a:gd name="connsiteX155" fmla="*/ 9466326 w 9467172"/>
              <a:gd name="connsiteY155" fmla="*/ 495300 h 5980768"/>
              <a:gd name="connsiteX156" fmla="*/ 9466326 w 9467172"/>
              <a:gd name="connsiteY156" fmla="*/ 0 h 5980768"/>
              <a:gd name="connsiteX157" fmla="*/ 9461753 w 9467172"/>
              <a:gd name="connsiteY157" fmla="*/ 2983908 h 5980768"/>
              <a:gd name="connsiteX158" fmla="*/ 9461753 w 9467172"/>
              <a:gd name="connsiteY158" fmla="*/ 3475482 h 5980768"/>
              <a:gd name="connsiteX159" fmla="*/ 9239335 w 9467172"/>
              <a:gd name="connsiteY159" fmla="*/ 3475990 h 5980768"/>
              <a:gd name="connsiteX160" fmla="*/ 9014629 w 9467172"/>
              <a:gd name="connsiteY160" fmla="*/ 3476498 h 5980768"/>
              <a:gd name="connsiteX161" fmla="*/ 9014799 w 9467172"/>
              <a:gd name="connsiteY161" fmla="*/ 2985093 h 5980768"/>
              <a:gd name="connsiteX162" fmla="*/ 9239419 w 9467172"/>
              <a:gd name="connsiteY162" fmla="*/ 2984500 h 5980768"/>
              <a:gd name="connsiteX163" fmla="*/ 9461753 w 9467172"/>
              <a:gd name="connsiteY163" fmla="*/ 2983908 h 5980768"/>
              <a:gd name="connsiteX164" fmla="*/ 9238911 w 9467172"/>
              <a:gd name="connsiteY164" fmla="*/ 4968071 h 5980768"/>
              <a:gd name="connsiteX165" fmla="*/ 9014121 w 9467172"/>
              <a:gd name="connsiteY165" fmla="*/ 4968410 h 5980768"/>
              <a:gd name="connsiteX166" fmla="*/ 9014121 w 9467172"/>
              <a:gd name="connsiteY166" fmla="*/ 4722368 h 5980768"/>
              <a:gd name="connsiteX167" fmla="*/ 9014290 w 9467172"/>
              <a:gd name="connsiteY167" fmla="*/ 4476412 h 5980768"/>
              <a:gd name="connsiteX168" fmla="*/ 9135449 w 9467172"/>
              <a:gd name="connsiteY168" fmla="*/ 4476158 h 5980768"/>
              <a:gd name="connsiteX169" fmla="*/ 9461585 w 9467172"/>
              <a:gd name="connsiteY169" fmla="*/ 4475481 h 5980768"/>
              <a:gd name="connsiteX170" fmla="*/ 9461585 w 9467172"/>
              <a:gd name="connsiteY170" fmla="*/ 4967648 h 5980768"/>
              <a:gd name="connsiteX171" fmla="*/ 9238996 w 9467172"/>
              <a:gd name="connsiteY171" fmla="*/ 4967986 h 5980768"/>
              <a:gd name="connsiteX172" fmla="*/ 457538 w 9467172"/>
              <a:gd name="connsiteY172" fmla="*/ 5478357 h 5980768"/>
              <a:gd name="connsiteX173" fmla="*/ 458046 w 9467172"/>
              <a:gd name="connsiteY173" fmla="*/ 5339165 h 5980768"/>
              <a:gd name="connsiteX174" fmla="*/ 459317 w 9467172"/>
              <a:gd name="connsiteY174" fmla="*/ 4989323 h 5980768"/>
              <a:gd name="connsiteX175" fmla="*/ 680974 w 9467172"/>
              <a:gd name="connsiteY175" fmla="*/ 4988899 h 5980768"/>
              <a:gd name="connsiteX176" fmla="*/ 900769 w 9467172"/>
              <a:gd name="connsiteY176" fmla="*/ 4988476 h 5980768"/>
              <a:gd name="connsiteX177" fmla="*/ 899583 w 9467172"/>
              <a:gd name="connsiteY177" fmla="*/ 5342213 h 5980768"/>
              <a:gd name="connsiteX178" fmla="*/ 899075 w 9467172"/>
              <a:gd name="connsiteY178" fmla="*/ 5477680 h 5980768"/>
              <a:gd name="connsiteX179" fmla="*/ 679196 w 9467172"/>
              <a:gd name="connsiteY179" fmla="*/ 5478018 h 5980768"/>
              <a:gd name="connsiteX180" fmla="*/ 457454 w 9467172"/>
              <a:gd name="connsiteY180" fmla="*/ 5478357 h 5980768"/>
              <a:gd name="connsiteX181" fmla="*/ 475319 w 9467172"/>
              <a:gd name="connsiteY181" fmla="*/ 536787 h 5980768"/>
              <a:gd name="connsiteX182" fmla="*/ 696637 w 9467172"/>
              <a:gd name="connsiteY182" fmla="*/ 535940 h 5980768"/>
              <a:gd name="connsiteX183" fmla="*/ 916093 w 9467172"/>
              <a:gd name="connsiteY183" fmla="*/ 535093 h 5980768"/>
              <a:gd name="connsiteX184" fmla="*/ 915331 w 9467172"/>
              <a:gd name="connsiteY184" fmla="*/ 753279 h 5980768"/>
              <a:gd name="connsiteX185" fmla="*/ 914400 w 9467172"/>
              <a:gd name="connsiteY185" fmla="*/ 1022604 h 5980768"/>
              <a:gd name="connsiteX186" fmla="*/ 473541 w 9467172"/>
              <a:gd name="connsiteY186" fmla="*/ 1024213 h 5980768"/>
              <a:gd name="connsiteX187" fmla="*/ 474472 w 9467172"/>
              <a:gd name="connsiteY187" fmla="*/ 754634 h 5980768"/>
              <a:gd name="connsiteX188" fmla="*/ 475234 w 9467172"/>
              <a:gd name="connsiteY188" fmla="*/ 536871 h 5980768"/>
              <a:gd name="connsiteX189" fmla="*/ 9009126 w 9467172"/>
              <a:gd name="connsiteY189" fmla="*/ 4968494 h 5980768"/>
              <a:gd name="connsiteX190" fmla="*/ 8786791 w 9467172"/>
              <a:gd name="connsiteY190" fmla="*/ 4968833 h 5980768"/>
              <a:gd name="connsiteX191" fmla="*/ 8562170 w 9467172"/>
              <a:gd name="connsiteY191" fmla="*/ 4969172 h 5980768"/>
              <a:gd name="connsiteX192" fmla="*/ 8562170 w 9467172"/>
              <a:gd name="connsiteY192" fmla="*/ 4723215 h 5980768"/>
              <a:gd name="connsiteX193" fmla="*/ 8562424 w 9467172"/>
              <a:gd name="connsiteY193" fmla="*/ 4477343 h 5980768"/>
              <a:gd name="connsiteX194" fmla="*/ 8686716 w 9467172"/>
              <a:gd name="connsiteY194" fmla="*/ 4477089 h 5980768"/>
              <a:gd name="connsiteX195" fmla="*/ 9009380 w 9467172"/>
              <a:gd name="connsiteY195" fmla="*/ 4476412 h 5980768"/>
              <a:gd name="connsiteX196" fmla="*/ 9009380 w 9467172"/>
              <a:gd name="connsiteY196" fmla="*/ 4722368 h 5980768"/>
              <a:gd name="connsiteX197" fmla="*/ 9009211 w 9467172"/>
              <a:gd name="connsiteY197" fmla="*/ 4968410 h 5980768"/>
              <a:gd name="connsiteX198" fmla="*/ 686223 w 9467172"/>
              <a:gd name="connsiteY198" fmla="*/ 3502914 h 5980768"/>
              <a:gd name="connsiteX199" fmla="*/ 905933 w 9467172"/>
              <a:gd name="connsiteY199" fmla="*/ 3502406 h 5980768"/>
              <a:gd name="connsiteX200" fmla="*/ 904663 w 9467172"/>
              <a:gd name="connsiteY200" fmla="*/ 3859784 h 5980768"/>
              <a:gd name="connsiteX201" fmla="*/ 904240 w 9467172"/>
              <a:gd name="connsiteY201" fmla="*/ 3991018 h 5980768"/>
              <a:gd name="connsiteX202" fmla="*/ 684530 w 9467172"/>
              <a:gd name="connsiteY202" fmla="*/ 3991526 h 5980768"/>
              <a:gd name="connsiteX203" fmla="*/ 462957 w 9467172"/>
              <a:gd name="connsiteY203" fmla="*/ 3992034 h 5980768"/>
              <a:gd name="connsiteX204" fmla="*/ 464735 w 9467172"/>
              <a:gd name="connsiteY204" fmla="*/ 3503592 h 5980768"/>
              <a:gd name="connsiteX205" fmla="*/ 686308 w 9467172"/>
              <a:gd name="connsiteY205" fmla="*/ 3502999 h 5980768"/>
              <a:gd name="connsiteX206" fmla="*/ 8787638 w 9467172"/>
              <a:gd name="connsiteY206" fmla="*/ 2980182 h 5980768"/>
              <a:gd name="connsiteX207" fmla="*/ 8563186 w 9467172"/>
              <a:gd name="connsiteY207" fmla="*/ 2980775 h 5980768"/>
              <a:gd name="connsiteX208" fmla="*/ 8563440 w 9467172"/>
              <a:gd name="connsiteY208" fmla="*/ 2489708 h 5980768"/>
              <a:gd name="connsiteX209" fmla="*/ 8563440 w 9467172"/>
              <a:gd name="connsiteY209" fmla="*/ 2489708 h 5980768"/>
              <a:gd name="connsiteX210" fmla="*/ 9010057 w 9467172"/>
              <a:gd name="connsiteY210" fmla="*/ 2488354 h 5980768"/>
              <a:gd name="connsiteX211" fmla="*/ 9009888 w 9467172"/>
              <a:gd name="connsiteY211" fmla="*/ 2979590 h 5980768"/>
              <a:gd name="connsiteX212" fmla="*/ 8787722 w 9467172"/>
              <a:gd name="connsiteY212" fmla="*/ 2980182 h 5980768"/>
              <a:gd name="connsiteX213" fmla="*/ 8557260 w 9467172"/>
              <a:gd name="connsiteY213" fmla="*/ 4471840 h 5980768"/>
              <a:gd name="connsiteX214" fmla="*/ 8437456 w 9467172"/>
              <a:gd name="connsiteY214" fmla="*/ 4472094 h 5980768"/>
              <a:gd name="connsiteX215" fmla="*/ 8110643 w 9467172"/>
              <a:gd name="connsiteY215" fmla="*/ 4472686 h 5980768"/>
              <a:gd name="connsiteX216" fmla="*/ 8110643 w 9467172"/>
              <a:gd name="connsiteY216" fmla="*/ 4373034 h 5980768"/>
              <a:gd name="connsiteX217" fmla="*/ 8110982 w 9467172"/>
              <a:gd name="connsiteY217" fmla="*/ 3981196 h 5980768"/>
              <a:gd name="connsiteX218" fmla="*/ 8557514 w 9467172"/>
              <a:gd name="connsiteY218" fmla="*/ 3980180 h 5980768"/>
              <a:gd name="connsiteX219" fmla="*/ 8557345 w 9467172"/>
              <a:gd name="connsiteY219" fmla="*/ 4283541 h 5980768"/>
              <a:gd name="connsiteX220" fmla="*/ 8557345 w 9467172"/>
              <a:gd name="connsiteY220" fmla="*/ 4471755 h 5980768"/>
              <a:gd name="connsiteX221" fmla="*/ 466429 w 9467172"/>
              <a:gd name="connsiteY221" fmla="*/ 3001857 h 5980768"/>
              <a:gd name="connsiteX222" fmla="*/ 468207 w 9467172"/>
              <a:gd name="connsiteY222" fmla="*/ 2513754 h 5980768"/>
              <a:gd name="connsiteX223" fmla="*/ 909320 w 9467172"/>
              <a:gd name="connsiteY223" fmla="*/ 2512484 h 5980768"/>
              <a:gd name="connsiteX224" fmla="*/ 907627 w 9467172"/>
              <a:gd name="connsiteY224" fmla="*/ 3000756 h 5980768"/>
              <a:gd name="connsiteX225" fmla="*/ 688001 w 9467172"/>
              <a:gd name="connsiteY225" fmla="*/ 3001349 h 5980768"/>
              <a:gd name="connsiteX226" fmla="*/ 466513 w 9467172"/>
              <a:gd name="connsiteY226" fmla="*/ 3001942 h 5980768"/>
              <a:gd name="connsiteX227" fmla="*/ 1359747 w 9467172"/>
              <a:gd name="connsiteY227" fmla="*/ 3990002 h 5980768"/>
              <a:gd name="connsiteX228" fmla="*/ 1361355 w 9467172"/>
              <a:gd name="connsiteY228" fmla="*/ 3501221 h 5980768"/>
              <a:gd name="connsiteX229" fmla="*/ 1583267 w 9467172"/>
              <a:gd name="connsiteY229" fmla="*/ 3500628 h 5980768"/>
              <a:gd name="connsiteX230" fmla="*/ 1803231 w 9467172"/>
              <a:gd name="connsiteY230" fmla="*/ 3500120 h 5980768"/>
              <a:gd name="connsiteX231" fmla="*/ 1802130 w 9467172"/>
              <a:gd name="connsiteY231" fmla="*/ 3857498 h 5980768"/>
              <a:gd name="connsiteX232" fmla="*/ 1801706 w 9467172"/>
              <a:gd name="connsiteY232" fmla="*/ 3989070 h 5980768"/>
              <a:gd name="connsiteX233" fmla="*/ 1581658 w 9467172"/>
              <a:gd name="connsiteY233" fmla="*/ 3989578 h 5980768"/>
              <a:gd name="connsiteX234" fmla="*/ 1359747 w 9467172"/>
              <a:gd name="connsiteY234" fmla="*/ 3990086 h 5980768"/>
              <a:gd name="connsiteX235" fmla="*/ 1367875 w 9467172"/>
              <a:gd name="connsiteY235" fmla="*/ 1515280 h 5980768"/>
              <a:gd name="connsiteX236" fmla="*/ 1369483 w 9467172"/>
              <a:gd name="connsiteY236" fmla="*/ 1027430 h 5980768"/>
              <a:gd name="connsiteX237" fmla="*/ 1810935 w 9467172"/>
              <a:gd name="connsiteY237" fmla="*/ 1025821 h 5980768"/>
              <a:gd name="connsiteX238" fmla="*/ 1809411 w 9467172"/>
              <a:gd name="connsiteY238" fmla="*/ 1513840 h 5980768"/>
              <a:gd name="connsiteX239" fmla="*/ 1589617 w 9467172"/>
              <a:gd name="connsiteY239" fmla="*/ 1514602 h 5980768"/>
              <a:gd name="connsiteX240" fmla="*/ 1367875 w 9467172"/>
              <a:gd name="connsiteY240" fmla="*/ 1515364 h 5980768"/>
              <a:gd name="connsiteX241" fmla="*/ 2714667 w 9467172"/>
              <a:gd name="connsiteY241" fmla="*/ 1022435 h 5980768"/>
              <a:gd name="connsiteX242" fmla="*/ 3157051 w 9467172"/>
              <a:gd name="connsiteY242" fmla="*/ 1020826 h 5980768"/>
              <a:gd name="connsiteX243" fmla="*/ 3155781 w 9467172"/>
              <a:gd name="connsiteY243" fmla="*/ 1509353 h 5980768"/>
              <a:gd name="connsiteX244" fmla="*/ 2920323 w 9467172"/>
              <a:gd name="connsiteY244" fmla="*/ 1510115 h 5980768"/>
              <a:gd name="connsiteX245" fmla="*/ 2713228 w 9467172"/>
              <a:gd name="connsiteY245" fmla="*/ 1510792 h 5980768"/>
              <a:gd name="connsiteX246" fmla="*/ 2713398 w 9467172"/>
              <a:gd name="connsiteY246" fmla="*/ 1448562 h 5980768"/>
              <a:gd name="connsiteX247" fmla="*/ 2714582 w 9467172"/>
              <a:gd name="connsiteY247" fmla="*/ 1022435 h 5980768"/>
              <a:gd name="connsiteX248" fmla="*/ 8558784 w 9467172"/>
              <a:gd name="connsiteY248" fmla="*/ 1491403 h 5980768"/>
              <a:gd name="connsiteX249" fmla="*/ 8112675 w 9467172"/>
              <a:gd name="connsiteY249" fmla="*/ 1492843 h 5980768"/>
              <a:gd name="connsiteX250" fmla="*/ 8113014 w 9467172"/>
              <a:gd name="connsiteY250" fmla="*/ 1002538 h 5980768"/>
              <a:gd name="connsiteX251" fmla="*/ 8559038 w 9467172"/>
              <a:gd name="connsiteY251" fmla="*/ 1000929 h 5980768"/>
              <a:gd name="connsiteX252" fmla="*/ 8558784 w 9467172"/>
              <a:gd name="connsiteY252" fmla="*/ 1491403 h 5980768"/>
              <a:gd name="connsiteX253" fmla="*/ 2258822 w 9467172"/>
              <a:gd name="connsiteY253" fmla="*/ 3492585 h 5980768"/>
              <a:gd name="connsiteX254" fmla="*/ 2259499 w 9467172"/>
              <a:gd name="connsiteY254" fmla="*/ 3248068 h 5980768"/>
              <a:gd name="connsiteX255" fmla="*/ 2260177 w 9467172"/>
              <a:gd name="connsiteY255" fmla="*/ 3003635 h 5980768"/>
              <a:gd name="connsiteX256" fmla="*/ 2702560 w 9467172"/>
              <a:gd name="connsiteY256" fmla="*/ 3002450 h 5980768"/>
              <a:gd name="connsiteX257" fmla="*/ 2701882 w 9467172"/>
              <a:gd name="connsiteY257" fmla="*/ 3262884 h 5980768"/>
              <a:gd name="connsiteX258" fmla="*/ 2701290 w 9467172"/>
              <a:gd name="connsiteY258" fmla="*/ 3491569 h 5980768"/>
              <a:gd name="connsiteX259" fmla="*/ 2480987 w 9467172"/>
              <a:gd name="connsiteY259" fmla="*/ 3492077 h 5980768"/>
              <a:gd name="connsiteX260" fmla="*/ 2258737 w 9467172"/>
              <a:gd name="connsiteY260" fmla="*/ 3492585 h 5980768"/>
              <a:gd name="connsiteX261" fmla="*/ 2264579 w 9467172"/>
              <a:gd name="connsiteY261" fmla="*/ 1518751 h 5980768"/>
              <a:gd name="connsiteX262" fmla="*/ 2486660 w 9467172"/>
              <a:gd name="connsiteY262" fmla="*/ 1517989 h 5980768"/>
              <a:gd name="connsiteX263" fmla="*/ 2706793 w 9467172"/>
              <a:gd name="connsiteY263" fmla="*/ 1517227 h 5980768"/>
              <a:gd name="connsiteX264" fmla="*/ 2705693 w 9467172"/>
              <a:gd name="connsiteY264" fmla="*/ 1925405 h 5980768"/>
              <a:gd name="connsiteX265" fmla="*/ 2705439 w 9467172"/>
              <a:gd name="connsiteY265" fmla="*/ 2005753 h 5980768"/>
              <a:gd name="connsiteX266" fmla="*/ 2485306 w 9467172"/>
              <a:gd name="connsiteY266" fmla="*/ 2006431 h 5980768"/>
              <a:gd name="connsiteX267" fmla="*/ 2263225 w 9467172"/>
              <a:gd name="connsiteY267" fmla="*/ 2007108 h 5980768"/>
              <a:gd name="connsiteX268" fmla="*/ 2263479 w 9467172"/>
              <a:gd name="connsiteY268" fmla="*/ 1928792 h 5980768"/>
              <a:gd name="connsiteX269" fmla="*/ 2264664 w 9467172"/>
              <a:gd name="connsiteY269" fmla="*/ 1518751 h 5980768"/>
              <a:gd name="connsiteX270" fmla="*/ 6751743 w 9467172"/>
              <a:gd name="connsiteY270" fmla="*/ 3978487 h 5980768"/>
              <a:gd name="connsiteX271" fmla="*/ 6306397 w 9467172"/>
              <a:gd name="connsiteY271" fmla="*/ 3979418 h 5980768"/>
              <a:gd name="connsiteX272" fmla="*/ 6306651 w 9467172"/>
              <a:gd name="connsiteY272" fmla="*/ 3774948 h 5980768"/>
              <a:gd name="connsiteX273" fmla="*/ 6307074 w 9467172"/>
              <a:gd name="connsiteY273" fmla="*/ 3488775 h 5980768"/>
              <a:gd name="connsiteX274" fmla="*/ 6530764 w 9467172"/>
              <a:gd name="connsiteY274" fmla="*/ 3488182 h 5980768"/>
              <a:gd name="connsiteX275" fmla="*/ 6752336 w 9467172"/>
              <a:gd name="connsiteY275" fmla="*/ 3487590 h 5980768"/>
              <a:gd name="connsiteX276" fmla="*/ 6752167 w 9467172"/>
              <a:gd name="connsiteY276" fmla="*/ 3659209 h 5980768"/>
              <a:gd name="connsiteX277" fmla="*/ 6751743 w 9467172"/>
              <a:gd name="connsiteY277" fmla="*/ 3978318 h 5980768"/>
              <a:gd name="connsiteX278" fmla="*/ 6300724 w 9467172"/>
              <a:gd name="connsiteY278" fmla="*/ 3979418 h 5980768"/>
              <a:gd name="connsiteX279" fmla="*/ 5855716 w 9467172"/>
              <a:gd name="connsiteY279" fmla="*/ 3980350 h 5980768"/>
              <a:gd name="connsiteX280" fmla="*/ 5856055 w 9467172"/>
              <a:gd name="connsiteY280" fmla="*/ 3775626 h 5980768"/>
              <a:gd name="connsiteX281" fmla="*/ 5856478 w 9467172"/>
              <a:gd name="connsiteY281" fmla="*/ 3489876 h 5980768"/>
              <a:gd name="connsiteX282" fmla="*/ 6079998 w 9467172"/>
              <a:gd name="connsiteY282" fmla="*/ 3489283 h 5980768"/>
              <a:gd name="connsiteX283" fmla="*/ 6301402 w 9467172"/>
              <a:gd name="connsiteY283" fmla="*/ 3488690 h 5980768"/>
              <a:gd name="connsiteX284" fmla="*/ 6301148 w 9467172"/>
              <a:gd name="connsiteY284" fmla="*/ 3658786 h 5980768"/>
              <a:gd name="connsiteX285" fmla="*/ 6300724 w 9467172"/>
              <a:gd name="connsiteY285" fmla="*/ 3979334 h 5980768"/>
              <a:gd name="connsiteX286" fmla="*/ 5849959 w 9467172"/>
              <a:gd name="connsiteY286" fmla="*/ 3980350 h 5980768"/>
              <a:gd name="connsiteX287" fmla="*/ 5405205 w 9467172"/>
              <a:gd name="connsiteY287" fmla="*/ 3981281 h 5980768"/>
              <a:gd name="connsiteX288" fmla="*/ 5405543 w 9467172"/>
              <a:gd name="connsiteY288" fmla="*/ 3776811 h 5980768"/>
              <a:gd name="connsiteX289" fmla="*/ 5406051 w 9467172"/>
              <a:gd name="connsiteY289" fmla="*/ 3490976 h 5980768"/>
              <a:gd name="connsiteX290" fmla="*/ 5629402 w 9467172"/>
              <a:gd name="connsiteY290" fmla="*/ 3490384 h 5980768"/>
              <a:gd name="connsiteX291" fmla="*/ 5850721 w 9467172"/>
              <a:gd name="connsiteY291" fmla="*/ 3489791 h 5980768"/>
              <a:gd name="connsiteX292" fmla="*/ 5850467 w 9467172"/>
              <a:gd name="connsiteY292" fmla="*/ 3660394 h 5980768"/>
              <a:gd name="connsiteX293" fmla="*/ 5849959 w 9467172"/>
              <a:gd name="connsiteY293" fmla="*/ 3980265 h 5980768"/>
              <a:gd name="connsiteX294" fmla="*/ 5399363 w 9467172"/>
              <a:gd name="connsiteY294" fmla="*/ 3981366 h 5980768"/>
              <a:gd name="connsiteX295" fmla="*/ 4954948 w 9467172"/>
              <a:gd name="connsiteY295" fmla="*/ 3982297 h 5980768"/>
              <a:gd name="connsiteX296" fmla="*/ 4955371 w 9467172"/>
              <a:gd name="connsiteY296" fmla="*/ 3778166 h 5980768"/>
              <a:gd name="connsiteX297" fmla="*/ 4955879 w 9467172"/>
              <a:gd name="connsiteY297" fmla="*/ 3492246 h 5980768"/>
              <a:gd name="connsiteX298" fmla="*/ 5179060 w 9467172"/>
              <a:gd name="connsiteY298" fmla="*/ 3491654 h 5980768"/>
              <a:gd name="connsiteX299" fmla="*/ 5400209 w 9467172"/>
              <a:gd name="connsiteY299" fmla="*/ 3491061 h 5980768"/>
              <a:gd name="connsiteX300" fmla="*/ 5399956 w 9467172"/>
              <a:gd name="connsiteY300" fmla="*/ 3661326 h 5980768"/>
              <a:gd name="connsiteX301" fmla="*/ 5399363 w 9467172"/>
              <a:gd name="connsiteY301" fmla="*/ 3981366 h 5980768"/>
              <a:gd name="connsiteX302" fmla="*/ 4949021 w 9467172"/>
              <a:gd name="connsiteY302" fmla="*/ 3982297 h 5980768"/>
              <a:gd name="connsiteX303" fmla="*/ 4504859 w 9467172"/>
              <a:gd name="connsiteY303" fmla="*/ 3983228 h 5980768"/>
              <a:gd name="connsiteX304" fmla="*/ 4505283 w 9467172"/>
              <a:gd name="connsiteY304" fmla="*/ 3778081 h 5980768"/>
              <a:gd name="connsiteX305" fmla="*/ 4505875 w 9467172"/>
              <a:gd name="connsiteY305" fmla="*/ 3493262 h 5980768"/>
              <a:gd name="connsiteX306" fmla="*/ 4728888 w 9467172"/>
              <a:gd name="connsiteY306" fmla="*/ 3492670 h 5980768"/>
              <a:gd name="connsiteX307" fmla="*/ 4949867 w 9467172"/>
              <a:gd name="connsiteY307" fmla="*/ 3492077 h 5980768"/>
              <a:gd name="connsiteX308" fmla="*/ 4949529 w 9467172"/>
              <a:gd name="connsiteY308" fmla="*/ 3661918 h 5980768"/>
              <a:gd name="connsiteX309" fmla="*/ 4948936 w 9467172"/>
              <a:gd name="connsiteY309" fmla="*/ 3982212 h 5980768"/>
              <a:gd name="connsiteX310" fmla="*/ 4498848 w 9467172"/>
              <a:gd name="connsiteY310" fmla="*/ 3983313 h 5980768"/>
              <a:gd name="connsiteX311" fmla="*/ 4055025 w 9467172"/>
              <a:gd name="connsiteY311" fmla="*/ 3984244 h 5980768"/>
              <a:gd name="connsiteX312" fmla="*/ 4055448 w 9467172"/>
              <a:gd name="connsiteY312" fmla="*/ 3778420 h 5980768"/>
              <a:gd name="connsiteX313" fmla="*/ 4056126 w 9467172"/>
              <a:gd name="connsiteY313" fmla="*/ 3494448 h 5980768"/>
              <a:gd name="connsiteX314" fmla="*/ 4278969 w 9467172"/>
              <a:gd name="connsiteY314" fmla="*/ 3493855 h 5980768"/>
              <a:gd name="connsiteX315" fmla="*/ 4499780 w 9467172"/>
              <a:gd name="connsiteY315" fmla="*/ 3493347 h 5980768"/>
              <a:gd name="connsiteX316" fmla="*/ 4499441 w 9467172"/>
              <a:gd name="connsiteY316" fmla="*/ 3664882 h 5980768"/>
              <a:gd name="connsiteX317" fmla="*/ 4498764 w 9467172"/>
              <a:gd name="connsiteY317" fmla="*/ 3983313 h 5980768"/>
              <a:gd name="connsiteX318" fmla="*/ 4048845 w 9467172"/>
              <a:gd name="connsiteY318" fmla="*/ 3984244 h 5980768"/>
              <a:gd name="connsiteX319" fmla="*/ 3605361 w 9467172"/>
              <a:gd name="connsiteY319" fmla="*/ 3985176 h 5980768"/>
              <a:gd name="connsiteX320" fmla="*/ 3605869 w 9467172"/>
              <a:gd name="connsiteY320" fmla="*/ 3780452 h 5980768"/>
              <a:gd name="connsiteX321" fmla="*/ 3606546 w 9467172"/>
              <a:gd name="connsiteY321" fmla="*/ 3495548 h 5980768"/>
              <a:gd name="connsiteX322" fmla="*/ 3829304 w 9467172"/>
              <a:gd name="connsiteY322" fmla="*/ 3494956 h 5980768"/>
              <a:gd name="connsiteX323" fmla="*/ 4050030 w 9467172"/>
              <a:gd name="connsiteY323" fmla="*/ 3494363 h 5980768"/>
              <a:gd name="connsiteX324" fmla="*/ 4049606 w 9467172"/>
              <a:gd name="connsiteY324" fmla="*/ 3667337 h 5980768"/>
              <a:gd name="connsiteX325" fmla="*/ 4048929 w 9467172"/>
              <a:gd name="connsiteY325" fmla="*/ 3984160 h 5980768"/>
              <a:gd name="connsiteX326" fmla="*/ 7433310 w 9467172"/>
              <a:gd name="connsiteY326" fmla="*/ 2983654 h 5980768"/>
              <a:gd name="connsiteX327" fmla="*/ 7209282 w 9467172"/>
              <a:gd name="connsiteY327" fmla="*/ 2984246 h 5980768"/>
              <a:gd name="connsiteX328" fmla="*/ 7209790 w 9467172"/>
              <a:gd name="connsiteY328" fmla="*/ 2493688 h 5980768"/>
              <a:gd name="connsiteX329" fmla="*/ 7655475 w 9467172"/>
              <a:gd name="connsiteY329" fmla="*/ 2492333 h 5980768"/>
              <a:gd name="connsiteX330" fmla="*/ 7655053 w 9467172"/>
              <a:gd name="connsiteY330" fmla="*/ 2983061 h 5980768"/>
              <a:gd name="connsiteX331" fmla="*/ 7433225 w 9467172"/>
              <a:gd name="connsiteY331" fmla="*/ 2983654 h 5980768"/>
              <a:gd name="connsiteX332" fmla="*/ 2260261 w 9467172"/>
              <a:gd name="connsiteY332" fmla="*/ 2997200 h 5980768"/>
              <a:gd name="connsiteX333" fmla="*/ 2261701 w 9467172"/>
              <a:gd name="connsiteY333" fmla="*/ 2508420 h 5980768"/>
              <a:gd name="connsiteX334" fmla="*/ 2703999 w 9467172"/>
              <a:gd name="connsiteY334" fmla="*/ 2507065 h 5980768"/>
              <a:gd name="connsiteX335" fmla="*/ 2702645 w 9467172"/>
              <a:gd name="connsiteY335" fmla="*/ 2995930 h 5980768"/>
              <a:gd name="connsiteX336" fmla="*/ 2482427 w 9467172"/>
              <a:gd name="connsiteY336" fmla="*/ 2996523 h 5980768"/>
              <a:gd name="connsiteX337" fmla="*/ 2260261 w 9467172"/>
              <a:gd name="connsiteY337" fmla="*/ 2997116 h 5980768"/>
              <a:gd name="connsiteX338" fmla="*/ 2710603 w 9467172"/>
              <a:gd name="connsiteY338" fmla="*/ 2507150 h 5980768"/>
              <a:gd name="connsiteX339" fmla="*/ 2933785 w 9467172"/>
              <a:gd name="connsiteY339" fmla="*/ 2506472 h 5980768"/>
              <a:gd name="connsiteX340" fmla="*/ 3153325 w 9467172"/>
              <a:gd name="connsiteY340" fmla="*/ 2505795 h 5980768"/>
              <a:gd name="connsiteX341" fmla="*/ 3152056 w 9467172"/>
              <a:gd name="connsiteY341" fmla="*/ 2994830 h 5980768"/>
              <a:gd name="connsiteX342" fmla="*/ 2709333 w 9467172"/>
              <a:gd name="connsiteY342" fmla="*/ 2996015 h 5980768"/>
              <a:gd name="connsiteX343" fmla="*/ 2710688 w 9467172"/>
              <a:gd name="connsiteY343" fmla="*/ 2507065 h 5980768"/>
              <a:gd name="connsiteX344" fmla="*/ 7210891 w 9467172"/>
              <a:gd name="connsiteY344" fmla="*/ 1501648 h 5980768"/>
              <a:gd name="connsiteX345" fmla="*/ 7656407 w 9467172"/>
              <a:gd name="connsiteY345" fmla="*/ 1500124 h 5980768"/>
              <a:gd name="connsiteX346" fmla="*/ 7655984 w 9467172"/>
              <a:gd name="connsiteY346" fmla="*/ 1990429 h 5980768"/>
              <a:gd name="connsiteX347" fmla="*/ 7434241 w 9467172"/>
              <a:gd name="connsiteY347" fmla="*/ 1991106 h 5980768"/>
              <a:gd name="connsiteX348" fmla="*/ 7210383 w 9467172"/>
              <a:gd name="connsiteY348" fmla="*/ 1991784 h 5980768"/>
              <a:gd name="connsiteX349" fmla="*/ 7210636 w 9467172"/>
              <a:gd name="connsiteY349" fmla="*/ 1720173 h 5980768"/>
              <a:gd name="connsiteX350" fmla="*/ 7210891 w 9467172"/>
              <a:gd name="connsiteY350" fmla="*/ 1501648 h 5980768"/>
              <a:gd name="connsiteX351" fmla="*/ 5857240 w 9467172"/>
              <a:gd name="connsiteY351" fmla="*/ 2987802 h 5980768"/>
              <a:gd name="connsiteX352" fmla="*/ 5858002 w 9467172"/>
              <a:gd name="connsiteY352" fmla="*/ 2497752 h 5980768"/>
              <a:gd name="connsiteX353" fmla="*/ 5858002 w 9467172"/>
              <a:gd name="connsiteY353" fmla="*/ 2497752 h 5980768"/>
              <a:gd name="connsiteX354" fmla="*/ 5858002 w 9467172"/>
              <a:gd name="connsiteY354" fmla="*/ 2497752 h 5980768"/>
              <a:gd name="connsiteX355" fmla="*/ 6302756 w 9467172"/>
              <a:gd name="connsiteY355" fmla="*/ 2496397 h 5980768"/>
              <a:gd name="connsiteX356" fmla="*/ 6302079 w 9467172"/>
              <a:gd name="connsiteY356" fmla="*/ 2986617 h 5980768"/>
              <a:gd name="connsiteX357" fmla="*/ 6080675 w 9467172"/>
              <a:gd name="connsiteY357" fmla="*/ 2987210 h 5980768"/>
              <a:gd name="connsiteX358" fmla="*/ 5857156 w 9467172"/>
              <a:gd name="connsiteY358" fmla="*/ 2987802 h 5980768"/>
              <a:gd name="connsiteX359" fmla="*/ 6308429 w 9467172"/>
              <a:gd name="connsiteY359" fmla="*/ 2496397 h 5980768"/>
              <a:gd name="connsiteX360" fmla="*/ 6753521 w 9467172"/>
              <a:gd name="connsiteY360" fmla="*/ 2495042 h 5980768"/>
              <a:gd name="connsiteX361" fmla="*/ 6752929 w 9467172"/>
              <a:gd name="connsiteY361" fmla="*/ 2985432 h 5980768"/>
              <a:gd name="connsiteX362" fmla="*/ 6307752 w 9467172"/>
              <a:gd name="connsiteY362" fmla="*/ 2986617 h 5980768"/>
              <a:gd name="connsiteX363" fmla="*/ 6308429 w 9467172"/>
              <a:gd name="connsiteY363" fmla="*/ 2496397 h 5980768"/>
              <a:gd name="connsiteX364" fmla="*/ 5852245 w 9467172"/>
              <a:gd name="connsiteY364" fmla="*/ 2497752 h 5980768"/>
              <a:gd name="connsiteX365" fmla="*/ 5851483 w 9467172"/>
              <a:gd name="connsiteY365" fmla="*/ 2987802 h 5980768"/>
              <a:gd name="connsiteX366" fmla="*/ 5630249 w 9467172"/>
              <a:gd name="connsiteY366" fmla="*/ 2988395 h 5980768"/>
              <a:gd name="connsiteX367" fmla="*/ 5406898 w 9467172"/>
              <a:gd name="connsiteY367" fmla="*/ 2988988 h 5980768"/>
              <a:gd name="connsiteX368" fmla="*/ 5407745 w 9467172"/>
              <a:gd name="connsiteY368" fmla="*/ 2499106 h 5980768"/>
              <a:gd name="connsiteX369" fmla="*/ 5631011 w 9467172"/>
              <a:gd name="connsiteY369" fmla="*/ 2498429 h 5980768"/>
              <a:gd name="connsiteX370" fmla="*/ 5852245 w 9467172"/>
              <a:gd name="connsiteY370" fmla="*/ 2497752 h 5980768"/>
              <a:gd name="connsiteX371" fmla="*/ 4507907 w 9467172"/>
              <a:gd name="connsiteY371" fmla="*/ 2501731 h 5980768"/>
              <a:gd name="connsiteX372" fmla="*/ 4507907 w 9467172"/>
              <a:gd name="connsiteY372" fmla="*/ 2501731 h 5980768"/>
              <a:gd name="connsiteX373" fmla="*/ 4951815 w 9467172"/>
              <a:gd name="connsiteY373" fmla="*/ 2500376 h 5980768"/>
              <a:gd name="connsiteX374" fmla="*/ 4950883 w 9467172"/>
              <a:gd name="connsiteY374" fmla="*/ 2990088 h 5980768"/>
              <a:gd name="connsiteX375" fmla="*/ 4506891 w 9467172"/>
              <a:gd name="connsiteY375" fmla="*/ 2991274 h 5980768"/>
              <a:gd name="connsiteX376" fmla="*/ 4507907 w 9467172"/>
              <a:gd name="connsiteY376" fmla="*/ 2501731 h 5980768"/>
              <a:gd name="connsiteX377" fmla="*/ 4507907 w 9467172"/>
              <a:gd name="connsiteY377" fmla="*/ 2501731 h 5980768"/>
              <a:gd name="connsiteX378" fmla="*/ 4957741 w 9467172"/>
              <a:gd name="connsiteY378" fmla="*/ 2500461 h 5980768"/>
              <a:gd name="connsiteX379" fmla="*/ 4957741 w 9467172"/>
              <a:gd name="connsiteY379" fmla="*/ 2500461 h 5980768"/>
              <a:gd name="connsiteX380" fmla="*/ 5401903 w 9467172"/>
              <a:gd name="connsiteY380" fmla="*/ 2499106 h 5980768"/>
              <a:gd name="connsiteX381" fmla="*/ 5401056 w 9467172"/>
              <a:gd name="connsiteY381" fmla="*/ 2988988 h 5980768"/>
              <a:gd name="connsiteX382" fmla="*/ 4956810 w 9467172"/>
              <a:gd name="connsiteY382" fmla="*/ 2990173 h 5980768"/>
              <a:gd name="connsiteX383" fmla="*/ 4957741 w 9467172"/>
              <a:gd name="connsiteY383" fmla="*/ 2500461 h 5980768"/>
              <a:gd name="connsiteX384" fmla="*/ 4957741 w 9467172"/>
              <a:gd name="connsiteY384" fmla="*/ 2500461 h 5980768"/>
              <a:gd name="connsiteX385" fmla="*/ 4501896 w 9467172"/>
              <a:gd name="connsiteY385" fmla="*/ 2501816 h 5980768"/>
              <a:gd name="connsiteX386" fmla="*/ 4500880 w 9467172"/>
              <a:gd name="connsiteY386" fmla="*/ 2991358 h 5980768"/>
              <a:gd name="connsiteX387" fmla="*/ 4057227 w 9467172"/>
              <a:gd name="connsiteY387" fmla="*/ 2992543 h 5980768"/>
              <a:gd name="connsiteX388" fmla="*/ 4058327 w 9467172"/>
              <a:gd name="connsiteY388" fmla="*/ 2503170 h 5980768"/>
              <a:gd name="connsiteX389" fmla="*/ 4281085 w 9467172"/>
              <a:gd name="connsiteY389" fmla="*/ 2502493 h 5980768"/>
              <a:gd name="connsiteX390" fmla="*/ 4501812 w 9467172"/>
              <a:gd name="connsiteY390" fmla="*/ 2501816 h 5980768"/>
              <a:gd name="connsiteX391" fmla="*/ 4052147 w 9467172"/>
              <a:gd name="connsiteY391" fmla="*/ 2503085 h 5980768"/>
              <a:gd name="connsiteX392" fmla="*/ 4051046 w 9467172"/>
              <a:gd name="connsiteY392" fmla="*/ 2992459 h 5980768"/>
              <a:gd name="connsiteX393" fmla="*/ 3830405 w 9467172"/>
              <a:gd name="connsiteY393" fmla="*/ 2993052 h 5980768"/>
              <a:gd name="connsiteX394" fmla="*/ 3607732 w 9467172"/>
              <a:gd name="connsiteY394" fmla="*/ 2993644 h 5980768"/>
              <a:gd name="connsiteX395" fmla="*/ 3608917 w 9467172"/>
              <a:gd name="connsiteY395" fmla="*/ 2504440 h 5980768"/>
              <a:gd name="connsiteX396" fmla="*/ 3999992 w 9467172"/>
              <a:gd name="connsiteY396" fmla="*/ 2503255 h 5980768"/>
              <a:gd name="connsiteX397" fmla="*/ 4052232 w 9467172"/>
              <a:gd name="connsiteY397" fmla="*/ 2503085 h 5980768"/>
              <a:gd name="connsiteX398" fmla="*/ 3601382 w 9467172"/>
              <a:gd name="connsiteY398" fmla="*/ 2993729 h 5980768"/>
              <a:gd name="connsiteX399" fmla="*/ 3158321 w 9467172"/>
              <a:gd name="connsiteY399" fmla="*/ 2994914 h 5980768"/>
              <a:gd name="connsiteX400" fmla="*/ 3159590 w 9467172"/>
              <a:gd name="connsiteY400" fmla="*/ 2505880 h 5980768"/>
              <a:gd name="connsiteX401" fmla="*/ 3602567 w 9467172"/>
              <a:gd name="connsiteY401" fmla="*/ 2504525 h 5980768"/>
              <a:gd name="connsiteX402" fmla="*/ 3601382 w 9467172"/>
              <a:gd name="connsiteY402" fmla="*/ 2993729 h 5980768"/>
              <a:gd name="connsiteX403" fmla="*/ 7209790 w 9467172"/>
              <a:gd name="connsiteY403" fmla="*/ 2487930 h 5980768"/>
              <a:gd name="connsiteX404" fmla="*/ 7210129 w 9467172"/>
              <a:gd name="connsiteY404" fmla="*/ 2147739 h 5980768"/>
              <a:gd name="connsiteX405" fmla="*/ 7210298 w 9467172"/>
              <a:gd name="connsiteY405" fmla="*/ 1997541 h 5980768"/>
              <a:gd name="connsiteX406" fmla="*/ 7434157 w 9467172"/>
              <a:gd name="connsiteY406" fmla="*/ 1996779 h 5980768"/>
              <a:gd name="connsiteX407" fmla="*/ 7655899 w 9467172"/>
              <a:gd name="connsiteY407" fmla="*/ 1996101 h 5980768"/>
              <a:gd name="connsiteX408" fmla="*/ 7655475 w 9467172"/>
              <a:gd name="connsiteY408" fmla="*/ 2486660 h 5980768"/>
              <a:gd name="connsiteX409" fmla="*/ 7209790 w 9467172"/>
              <a:gd name="connsiteY409" fmla="*/ 2487930 h 5980768"/>
              <a:gd name="connsiteX410" fmla="*/ 3606461 w 9467172"/>
              <a:gd name="connsiteY410" fmla="*/ 3489368 h 5980768"/>
              <a:gd name="connsiteX411" fmla="*/ 3607647 w 9467172"/>
              <a:gd name="connsiteY411" fmla="*/ 2999910 h 5980768"/>
              <a:gd name="connsiteX412" fmla="*/ 4050961 w 9467172"/>
              <a:gd name="connsiteY412" fmla="*/ 2998724 h 5980768"/>
              <a:gd name="connsiteX413" fmla="*/ 4049861 w 9467172"/>
              <a:gd name="connsiteY413" fmla="*/ 3488352 h 5980768"/>
              <a:gd name="connsiteX414" fmla="*/ 3829135 w 9467172"/>
              <a:gd name="connsiteY414" fmla="*/ 3488860 h 5980768"/>
              <a:gd name="connsiteX415" fmla="*/ 3606377 w 9467172"/>
              <a:gd name="connsiteY415" fmla="*/ 3489368 h 5980768"/>
              <a:gd name="connsiteX416" fmla="*/ 4056126 w 9467172"/>
              <a:gd name="connsiteY416" fmla="*/ 3488267 h 5980768"/>
              <a:gd name="connsiteX417" fmla="*/ 4057227 w 9467172"/>
              <a:gd name="connsiteY417" fmla="*/ 2998640 h 5980768"/>
              <a:gd name="connsiteX418" fmla="*/ 4500880 w 9467172"/>
              <a:gd name="connsiteY418" fmla="*/ 2997454 h 5980768"/>
              <a:gd name="connsiteX419" fmla="*/ 4499864 w 9467172"/>
              <a:gd name="connsiteY419" fmla="*/ 3487166 h 5980768"/>
              <a:gd name="connsiteX420" fmla="*/ 4279054 w 9467172"/>
              <a:gd name="connsiteY420" fmla="*/ 3487674 h 5980768"/>
              <a:gd name="connsiteX421" fmla="*/ 4056211 w 9467172"/>
              <a:gd name="connsiteY421" fmla="*/ 3488182 h 5980768"/>
              <a:gd name="connsiteX422" fmla="*/ 4505875 w 9467172"/>
              <a:gd name="connsiteY422" fmla="*/ 3487166 h 5980768"/>
              <a:gd name="connsiteX423" fmla="*/ 4506891 w 9467172"/>
              <a:gd name="connsiteY423" fmla="*/ 2997454 h 5980768"/>
              <a:gd name="connsiteX424" fmla="*/ 4950883 w 9467172"/>
              <a:gd name="connsiteY424" fmla="*/ 2996269 h 5980768"/>
              <a:gd name="connsiteX425" fmla="*/ 4949952 w 9467172"/>
              <a:gd name="connsiteY425" fmla="*/ 3486150 h 5980768"/>
              <a:gd name="connsiteX426" fmla="*/ 4728972 w 9467172"/>
              <a:gd name="connsiteY426" fmla="*/ 3486658 h 5980768"/>
              <a:gd name="connsiteX427" fmla="*/ 4505960 w 9467172"/>
              <a:gd name="connsiteY427" fmla="*/ 3487166 h 5980768"/>
              <a:gd name="connsiteX428" fmla="*/ 4955879 w 9467172"/>
              <a:gd name="connsiteY428" fmla="*/ 3486150 h 5980768"/>
              <a:gd name="connsiteX429" fmla="*/ 4956810 w 9467172"/>
              <a:gd name="connsiteY429" fmla="*/ 2996269 h 5980768"/>
              <a:gd name="connsiteX430" fmla="*/ 5401056 w 9467172"/>
              <a:gd name="connsiteY430" fmla="*/ 2995084 h 5980768"/>
              <a:gd name="connsiteX431" fmla="*/ 5400209 w 9467172"/>
              <a:gd name="connsiteY431" fmla="*/ 3485134 h 5980768"/>
              <a:gd name="connsiteX432" fmla="*/ 5179060 w 9467172"/>
              <a:gd name="connsiteY432" fmla="*/ 3485642 h 5980768"/>
              <a:gd name="connsiteX433" fmla="*/ 4955879 w 9467172"/>
              <a:gd name="connsiteY433" fmla="*/ 3486150 h 5980768"/>
              <a:gd name="connsiteX434" fmla="*/ 5406051 w 9467172"/>
              <a:gd name="connsiteY434" fmla="*/ 3485050 h 5980768"/>
              <a:gd name="connsiteX435" fmla="*/ 5406898 w 9467172"/>
              <a:gd name="connsiteY435" fmla="*/ 2994999 h 5980768"/>
              <a:gd name="connsiteX436" fmla="*/ 5851483 w 9467172"/>
              <a:gd name="connsiteY436" fmla="*/ 2993814 h 5980768"/>
              <a:gd name="connsiteX437" fmla="*/ 5850721 w 9467172"/>
              <a:gd name="connsiteY437" fmla="*/ 3484034 h 5980768"/>
              <a:gd name="connsiteX438" fmla="*/ 5629402 w 9467172"/>
              <a:gd name="connsiteY438" fmla="*/ 3484542 h 5980768"/>
              <a:gd name="connsiteX439" fmla="*/ 5406051 w 9467172"/>
              <a:gd name="connsiteY439" fmla="*/ 3485050 h 5980768"/>
              <a:gd name="connsiteX440" fmla="*/ 5856478 w 9467172"/>
              <a:gd name="connsiteY440" fmla="*/ 3484034 h 5980768"/>
              <a:gd name="connsiteX441" fmla="*/ 5857240 w 9467172"/>
              <a:gd name="connsiteY441" fmla="*/ 2993814 h 5980768"/>
              <a:gd name="connsiteX442" fmla="*/ 6302079 w 9467172"/>
              <a:gd name="connsiteY442" fmla="*/ 2992628 h 5980768"/>
              <a:gd name="connsiteX443" fmla="*/ 6301402 w 9467172"/>
              <a:gd name="connsiteY443" fmla="*/ 3483018 h 5980768"/>
              <a:gd name="connsiteX444" fmla="*/ 6079998 w 9467172"/>
              <a:gd name="connsiteY444" fmla="*/ 3483526 h 5980768"/>
              <a:gd name="connsiteX445" fmla="*/ 5856478 w 9467172"/>
              <a:gd name="connsiteY445" fmla="*/ 3484034 h 5980768"/>
              <a:gd name="connsiteX446" fmla="*/ 6307074 w 9467172"/>
              <a:gd name="connsiteY446" fmla="*/ 3482933 h 5980768"/>
              <a:gd name="connsiteX447" fmla="*/ 6307752 w 9467172"/>
              <a:gd name="connsiteY447" fmla="*/ 2992543 h 5980768"/>
              <a:gd name="connsiteX448" fmla="*/ 6531441 w 9467172"/>
              <a:gd name="connsiteY448" fmla="*/ 2991951 h 5980768"/>
              <a:gd name="connsiteX449" fmla="*/ 6752929 w 9467172"/>
              <a:gd name="connsiteY449" fmla="*/ 2991358 h 5980768"/>
              <a:gd name="connsiteX450" fmla="*/ 6752336 w 9467172"/>
              <a:gd name="connsiteY450" fmla="*/ 3481917 h 5980768"/>
              <a:gd name="connsiteX451" fmla="*/ 6530764 w 9467172"/>
              <a:gd name="connsiteY451" fmla="*/ 3482425 h 5980768"/>
              <a:gd name="connsiteX452" fmla="*/ 6307074 w 9467172"/>
              <a:gd name="connsiteY452" fmla="*/ 3482933 h 5980768"/>
              <a:gd name="connsiteX453" fmla="*/ 6758432 w 9467172"/>
              <a:gd name="connsiteY453" fmla="*/ 2985432 h 5980768"/>
              <a:gd name="connsiteX454" fmla="*/ 6759025 w 9467172"/>
              <a:gd name="connsiteY454" fmla="*/ 2495042 h 5980768"/>
              <a:gd name="connsiteX455" fmla="*/ 7204456 w 9467172"/>
              <a:gd name="connsiteY455" fmla="*/ 2493688 h 5980768"/>
              <a:gd name="connsiteX456" fmla="*/ 7203948 w 9467172"/>
              <a:gd name="connsiteY456" fmla="*/ 2984246 h 5980768"/>
              <a:gd name="connsiteX457" fmla="*/ 6982291 w 9467172"/>
              <a:gd name="connsiteY457" fmla="*/ 2984839 h 5980768"/>
              <a:gd name="connsiteX458" fmla="*/ 6758432 w 9467172"/>
              <a:gd name="connsiteY458" fmla="*/ 2985432 h 5980768"/>
              <a:gd name="connsiteX459" fmla="*/ 7204964 w 9467172"/>
              <a:gd name="connsiteY459" fmla="*/ 1997626 h 5980768"/>
              <a:gd name="connsiteX460" fmla="*/ 7204456 w 9467172"/>
              <a:gd name="connsiteY460" fmla="*/ 2488015 h 5980768"/>
              <a:gd name="connsiteX461" fmla="*/ 6759025 w 9467172"/>
              <a:gd name="connsiteY461" fmla="*/ 2489285 h 5980768"/>
              <a:gd name="connsiteX462" fmla="*/ 6759448 w 9467172"/>
              <a:gd name="connsiteY462" fmla="*/ 2149264 h 5980768"/>
              <a:gd name="connsiteX463" fmla="*/ 6759618 w 9467172"/>
              <a:gd name="connsiteY463" fmla="*/ 1999149 h 5980768"/>
              <a:gd name="connsiteX464" fmla="*/ 6983391 w 9467172"/>
              <a:gd name="connsiteY464" fmla="*/ 1998388 h 5980768"/>
              <a:gd name="connsiteX465" fmla="*/ 7204964 w 9467172"/>
              <a:gd name="connsiteY465" fmla="*/ 1997710 h 5980768"/>
              <a:gd name="connsiteX466" fmla="*/ 6754114 w 9467172"/>
              <a:gd name="connsiteY466" fmla="*/ 1999065 h 5980768"/>
              <a:gd name="connsiteX467" fmla="*/ 6753521 w 9467172"/>
              <a:gd name="connsiteY467" fmla="*/ 2489285 h 5980768"/>
              <a:gd name="connsiteX468" fmla="*/ 6308429 w 9467172"/>
              <a:gd name="connsiteY468" fmla="*/ 2490555 h 5980768"/>
              <a:gd name="connsiteX469" fmla="*/ 6308936 w 9467172"/>
              <a:gd name="connsiteY469" fmla="*/ 2150618 h 5980768"/>
              <a:gd name="connsiteX470" fmla="*/ 6309106 w 9467172"/>
              <a:gd name="connsiteY470" fmla="*/ 2000504 h 5980768"/>
              <a:gd name="connsiteX471" fmla="*/ 6532711 w 9467172"/>
              <a:gd name="connsiteY471" fmla="*/ 1999742 h 5980768"/>
              <a:gd name="connsiteX472" fmla="*/ 6754114 w 9467172"/>
              <a:gd name="connsiteY472" fmla="*/ 1999065 h 5980768"/>
              <a:gd name="connsiteX473" fmla="*/ 6303519 w 9467172"/>
              <a:gd name="connsiteY473" fmla="*/ 2000504 h 5980768"/>
              <a:gd name="connsiteX474" fmla="*/ 6302841 w 9467172"/>
              <a:gd name="connsiteY474" fmla="*/ 2490555 h 5980768"/>
              <a:gd name="connsiteX475" fmla="*/ 5858087 w 9467172"/>
              <a:gd name="connsiteY475" fmla="*/ 2491825 h 5980768"/>
              <a:gd name="connsiteX476" fmla="*/ 5858595 w 9467172"/>
              <a:gd name="connsiteY476" fmla="*/ 2141305 h 5980768"/>
              <a:gd name="connsiteX477" fmla="*/ 5858849 w 9467172"/>
              <a:gd name="connsiteY477" fmla="*/ 2001944 h 5980768"/>
              <a:gd name="connsiteX478" fmla="*/ 6082285 w 9467172"/>
              <a:gd name="connsiteY478" fmla="*/ 2001266 h 5980768"/>
              <a:gd name="connsiteX479" fmla="*/ 6303602 w 9467172"/>
              <a:gd name="connsiteY479" fmla="*/ 2000589 h 5980768"/>
              <a:gd name="connsiteX480" fmla="*/ 5853007 w 9467172"/>
              <a:gd name="connsiteY480" fmla="*/ 2001944 h 5980768"/>
              <a:gd name="connsiteX481" fmla="*/ 5852245 w 9467172"/>
              <a:gd name="connsiteY481" fmla="*/ 2491825 h 5980768"/>
              <a:gd name="connsiteX482" fmla="*/ 5407745 w 9467172"/>
              <a:gd name="connsiteY482" fmla="*/ 2493095 h 5980768"/>
              <a:gd name="connsiteX483" fmla="*/ 5408338 w 9467172"/>
              <a:gd name="connsiteY483" fmla="*/ 2153412 h 5980768"/>
              <a:gd name="connsiteX484" fmla="*/ 5408591 w 9467172"/>
              <a:gd name="connsiteY484" fmla="*/ 2003383 h 5980768"/>
              <a:gd name="connsiteX485" fmla="*/ 5631857 w 9467172"/>
              <a:gd name="connsiteY485" fmla="*/ 2002705 h 5980768"/>
              <a:gd name="connsiteX486" fmla="*/ 5853007 w 9467172"/>
              <a:gd name="connsiteY486" fmla="*/ 2002028 h 5980768"/>
              <a:gd name="connsiteX487" fmla="*/ 5402834 w 9467172"/>
              <a:gd name="connsiteY487" fmla="*/ 2003383 h 5980768"/>
              <a:gd name="connsiteX488" fmla="*/ 5401988 w 9467172"/>
              <a:gd name="connsiteY488" fmla="*/ 2493095 h 5980768"/>
              <a:gd name="connsiteX489" fmla="*/ 4957826 w 9467172"/>
              <a:gd name="connsiteY489" fmla="*/ 2494365 h 5980768"/>
              <a:gd name="connsiteX490" fmla="*/ 4958504 w 9467172"/>
              <a:gd name="connsiteY490" fmla="*/ 2144014 h 5980768"/>
              <a:gd name="connsiteX491" fmla="*/ 4958757 w 9467172"/>
              <a:gd name="connsiteY491" fmla="*/ 2004822 h 5980768"/>
              <a:gd name="connsiteX492" fmla="*/ 5181854 w 9467172"/>
              <a:gd name="connsiteY492" fmla="*/ 2004145 h 5980768"/>
              <a:gd name="connsiteX493" fmla="*/ 5402834 w 9467172"/>
              <a:gd name="connsiteY493" fmla="*/ 2003467 h 5980768"/>
              <a:gd name="connsiteX494" fmla="*/ 4952746 w 9467172"/>
              <a:gd name="connsiteY494" fmla="*/ 2004822 h 5980768"/>
              <a:gd name="connsiteX495" fmla="*/ 4951815 w 9467172"/>
              <a:gd name="connsiteY495" fmla="*/ 2494365 h 5980768"/>
              <a:gd name="connsiteX496" fmla="*/ 4507907 w 9467172"/>
              <a:gd name="connsiteY496" fmla="*/ 2495635 h 5980768"/>
              <a:gd name="connsiteX497" fmla="*/ 4508669 w 9467172"/>
              <a:gd name="connsiteY497" fmla="*/ 2145623 h 5980768"/>
              <a:gd name="connsiteX498" fmla="*/ 4508923 w 9467172"/>
              <a:gd name="connsiteY498" fmla="*/ 2006261 h 5980768"/>
              <a:gd name="connsiteX499" fmla="*/ 4731851 w 9467172"/>
              <a:gd name="connsiteY499" fmla="*/ 2005584 h 5980768"/>
              <a:gd name="connsiteX500" fmla="*/ 4952746 w 9467172"/>
              <a:gd name="connsiteY500" fmla="*/ 2004907 h 5980768"/>
              <a:gd name="connsiteX501" fmla="*/ 4502912 w 9467172"/>
              <a:gd name="connsiteY501" fmla="*/ 2006261 h 5980768"/>
              <a:gd name="connsiteX502" fmla="*/ 4501896 w 9467172"/>
              <a:gd name="connsiteY502" fmla="*/ 2495635 h 5980768"/>
              <a:gd name="connsiteX503" fmla="*/ 4058327 w 9467172"/>
              <a:gd name="connsiteY503" fmla="*/ 2496905 h 5980768"/>
              <a:gd name="connsiteX504" fmla="*/ 4059090 w 9467172"/>
              <a:gd name="connsiteY504" fmla="*/ 2157561 h 5980768"/>
              <a:gd name="connsiteX505" fmla="*/ 4059428 w 9467172"/>
              <a:gd name="connsiteY505" fmla="*/ 2007701 h 5980768"/>
              <a:gd name="connsiteX506" fmla="*/ 4282186 w 9467172"/>
              <a:gd name="connsiteY506" fmla="*/ 2007024 h 5980768"/>
              <a:gd name="connsiteX507" fmla="*/ 4502912 w 9467172"/>
              <a:gd name="connsiteY507" fmla="*/ 2006346 h 5980768"/>
              <a:gd name="connsiteX508" fmla="*/ 4053248 w 9467172"/>
              <a:gd name="connsiteY508" fmla="*/ 2007701 h 5980768"/>
              <a:gd name="connsiteX509" fmla="*/ 4052147 w 9467172"/>
              <a:gd name="connsiteY509" fmla="*/ 2496905 h 5980768"/>
              <a:gd name="connsiteX510" fmla="*/ 3608917 w 9467172"/>
              <a:gd name="connsiteY510" fmla="*/ 2498175 h 5980768"/>
              <a:gd name="connsiteX511" fmla="*/ 3609764 w 9467172"/>
              <a:gd name="connsiteY511" fmla="*/ 2158916 h 5980768"/>
              <a:gd name="connsiteX512" fmla="*/ 3610102 w 9467172"/>
              <a:gd name="connsiteY512" fmla="*/ 2009140 h 5980768"/>
              <a:gd name="connsiteX513" fmla="*/ 3832690 w 9467172"/>
              <a:gd name="connsiteY513" fmla="*/ 2008463 h 5980768"/>
              <a:gd name="connsiteX514" fmla="*/ 4053248 w 9467172"/>
              <a:gd name="connsiteY514" fmla="*/ 2007786 h 5980768"/>
              <a:gd name="connsiteX515" fmla="*/ 3603752 w 9467172"/>
              <a:gd name="connsiteY515" fmla="*/ 2009140 h 5980768"/>
              <a:gd name="connsiteX516" fmla="*/ 3602567 w 9467172"/>
              <a:gd name="connsiteY516" fmla="*/ 2498175 h 5980768"/>
              <a:gd name="connsiteX517" fmla="*/ 3212084 w 9467172"/>
              <a:gd name="connsiteY517" fmla="*/ 2499276 h 5980768"/>
              <a:gd name="connsiteX518" fmla="*/ 3159590 w 9467172"/>
              <a:gd name="connsiteY518" fmla="*/ 2499445 h 5980768"/>
              <a:gd name="connsiteX519" fmla="*/ 3160437 w 9467172"/>
              <a:gd name="connsiteY519" fmla="*/ 2160355 h 5980768"/>
              <a:gd name="connsiteX520" fmla="*/ 3160861 w 9467172"/>
              <a:gd name="connsiteY520" fmla="*/ 2010580 h 5980768"/>
              <a:gd name="connsiteX521" fmla="*/ 3383280 w 9467172"/>
              <a:gd name="connsiteY521" fmla="*/ 2009902 h 5980768"/>
              <a:gd name="connsiteX522" fmla="*/ 3603752 w 9467172"/>
              <a:gd name="connsiteY522" fmla="*/ 2009225 h 5980768"/>
              <a:gd name="connsiteX523" fmla="*/ 3154511 w 9467172"/>
              <a:gd name="connsiteY523" fmla="*/ 2010664 h 5980768"/>
              <a:gd name="connsiteX524" fmla="*/ 3153240 w 9467172"/>
              <a:gd name="connsiteY524" fmla="*/ 2499530 h 5980768"/>
              <a:gd name="connsiteX525" fmla="*/ 2933700 w 9467172"/>
              <a:gd name="connsiteY525" fmla="*/ 2500122 h 5980768"/>
              <a:gd name="connsiteX526" fmla="*/ 2710603 w 9467172"/>
              <a:gd name="connsiteY526" fmla="*/ 2500800 h 5980768"/>
              <a:gd name="connsiteX527" fmla="*/ 2711958 w 9467172"/>
              <a:gd name="connsiteY527" fmla="*/ 2012103 h 5980768"/>
              <a:gd name="connsiteX528" fmla="*/ 2931498 w 9467172"/>
              <a:gd name="connsiteY528" fmla="*/ 2011426 h 5980768"/>
              <a:gd name="connsiteX529" fmla="*/ 3154511 w 9467172"/>
              <a:gd name="connsiteY529" fmla="*/ 2010749 h 5980768"/>
              <a:gd name="connsiteX530" fmla="*/ 2705439 w 9467172"/>
              <a:gd name="connsiteY530" fmla="*/ 2012103 h 5980768"/>
              <a:gd name="connsiteX531" fmla="*/ 2704084 w 9467172"/>
              <a:gd name="connsiteY531" fmla="*/ 2500800 h 5980768"/>
              <a:gd name="connsiteX532" fmla="*/ 2483866 w 9467172"/>
              <a:gd name="connsiteY532" fmla="*/ 2501392 h 5980768"/>
              <a:gd name="connsiteX533" fmla="*/ 2261701 w 9467172"/>
              <a:gd name="connsiteY533" fmla="*/ 2501985 h 5980768"/>
              <a:gd name="connsiteX534" fmla="*/ 2263140 w 9467172"/>
              <a:gd name="connsiteY534" fmla="*/ 2013458 h 5980768"/>
              <a:gd name="connsiteX535" fmla="*/ 2485221 w 9467172"/>
              <a:gd name="connsiteY535" fmla="*/ 2012781 h 5980768"/>
              <a:gd name="connsiteX536" fmla="*/ 2705354 w 9467172"/>
              <a:gd name="connsiteY536" fmla="*/ 2012103 h 5980768"/>
              <a:gd name="connsiteX537" fmla="*/ 3157051 w 9467172"/>
              <a:gd name="connsiteY537" fmla="*/ 3490384 h 5980768"/>
              <a:gd name="connsiteX538" fmla="*/ 3158321 w 9467172"/>
              <a:gd name="connsiteY538" fmla="*/ 3001095 h 5980768"/>
              <a:gd name="connsiteX539" fmla="*/ 3601382 w 9467172"/>
              <a:gd name="connsiteY539" fmla="*/ 2999910 h 5980768"/>
              <a:gd name="connsiteX540" fmla="*/ 3600196 w 9467172"/>
              <a:gd name="connsiteY540" fmla="*/ 3489368 h 5980768"/>
              <a:gd name="connsiteX541" fmla="*/ 3379640 w 9467172"/>
              <a:gd name="connsiteY541" fmla="*/ 3489876 h 5980768"/>
              <a:gd name="connsiteX542" fmla="*/ 3157051 w 9467172"/>
              <a:gd name="connsiteY542" fmla="*/ 3490384 h 5980768"/>
              <a:gd name="connsiteX543" fmla="*/ 6757839 w 9467172"/>
              <a:gd name="connsiteY543" fmla="*/ 3481832 h 5980768"/>
              <a:gd name="connsiteX544" fmla="*/ 6758432 w 9467172"/>
              <a:gd name="connsiteY544" fmla="*/ 2991274 h 5980768"/>
              <a:gd name="connsiteX545" fmla="*/ 6982291 w 9467172"/>
              <a:gd name="connsiteY545" fmla="*/ 2990681 h 5980768"/>
              <a:gd name="connsiteX546" fmla="*/ 7203948 w 9467172"/>
              <a:gd name="connsiteY546" fmla="*/ 2990088 h 5980768"/>
              <a:gd name="connsiteX547" fmla="*/ 7203440 w 9467172"/>
              <a:gd name="connsiteY547" fmla="*/ 3480816 h 5980768"/>
              <a:gd name="connsiteX548" fmla="*/ 6981783 w 9467172"/>
              <a:gd name="connsiteY548" fmla="*/ 3481324 h 5980768"/>
              <a:gd name="connsiteX549" fmla="*/ 6757924 w 9467172"/>
              <a:gd name="connsiteY549" fmla="*/ 3481832 h 5980768"/>
              <a:gd name="connsiteX550" fmla="*/ 7713557 w 9467172"/>
              <a:gd name="connsiteY550" fmla="*/ 2486491 h 5980768"/>
              <a:gd name="connsiteX551" fmla="*/ 7660894 w 9467172"/>
              <a:gd name="connsiteY551" fmla="*/ 2486660 h 5980768"/>
              <a:gd name="connsiteX552" fmla="*/ 7661148 w 9467172"/>
              <a:gd name="connsiteY552" fmla="*/ 2146385 h 5980768"/>
              <a:gd name="connsiteX553" fmla="*/ 7661318 w 9467172"/>
              <a:gd name="connsiteY553" fmla="*/ 1996101 h 5980768"/>
              <a:gd name="connsiteX554" fmla="*/ 7885346 w 9467172"/>
              <a:gd name="connsiteY554" fmla="*/ 1995340 h 5980768"/>
              <a:gd name="connsiteX555" fmla="*/ 8107172 w 9467172"/>
              <a:gd name="connsiteY555" fmla="*/ 1994662 h 5980768"/>
              <a:gd name="connsiteX556" fmla="*/ 8106834 w 9467172"/>
              <a:gd name="connsiteY556" fmla="*/ 2485306 h 5980768"/>
              <a:gd name="connsiteX557" fmla="*/ 7713557 w 9467172"/>
              <a:gd name="connsiteY557" fmla="*/ 2486406 h 5980768"/>
              <a:gd name="connsiteX558" fmla="*/ 7885346 w 9467172"/>
              <a:gd name="connsiteY558" fmla="*/ 1989751 h 5980768"/>
              <a:gd name="connsiteX559" fmla="*/ 7661318 w 9467172"/>
              <a:gd name="connsiteY559" fmla="*/ 1990429 h 5980768"/>
              <a:gd name="connsiteX560" fmla="*/ 7661571 w 9467172"/>
              <a:gd name="connsiteY560" fmla="*/ 1718818 h 5980768"/>
              <a:gd name="connsiteX561" fmla="*/ 7661741 w 9467172"/>
              <a:gd name="connsiteY561" fmla="*/ 1500124 h 5980768"/>
              <a:gd name="connsiteX562" fmla="*/ 8107596 w 9467172"/>
              <a:gd name="connsiteY562" fmla="*/ 1498600 h 5980768"/>
              <a:gd name="connsiteX563" fmla="*/ 8107257 w 9467172"/>
              <a:gd name="connsiteY563" fmla="*/ 1989074 h 5980768"/>
              <a:gd name="connsiteX564" fmla="*/ 7885430 w 9467172"/>
              <a:gd name="connsiteY564" fmla="*/ 1989751 h 5980768"/>
              <a:gd name="connsiteX565" fmla="*/ 7205472 w 9467172"/>
              <a:gd name="connsiteY565" fmla="*/ 1501648 h 5980768"/>
              <a:gd name="connsiteX566" fmla="*/ 7204964 w 9467172"/>
              <a:gd name="connsiteY566" fmla="*/ 1991784 h 5980768"/>
              <a:gd name="connsiteX567" fmla="*/ 6983391 w 9467172"/>
              <a:gd name="connsiteY567" fmla="*/ 1992461 h 5980768"/>
              <a:gd name="connsiteX568" fmla="*/ 6759618 w 9467172"/>
              <a:gd name="connsiteY568" fmla="*/ 1993138 h 5980768"/>
              <a:gd name="connsiteX569" fmla="*/ 6759956 w 9467172"/>
              <a:gd name="connsiteY569" fmla="*/ 1721782 h 5980768"/>
              <a:gd name="connsiteX570" fmla="*/ 6760210 w 9467172"/>
              <a:gd name="connsiteY570" fmla="*/ 1503172 h 5980768"/>
              <a:gd name="connsiteX571" fmla="*/ 6983900 w 9467172"/>
              <a:gd name="connsiteY571" fmla="*/ 1502410 h 5980768"/>
              <a:gd name="connsiteX572" fmla="*/ 7205472 w 9467172"/>
              <a:gd name="connsiteY572" fmla="*/ 1501648 h 5980768"/>
              <a:gd name="connsiteX573" fmla="*/ 6754707 w 9467172"/>
              <a:gd name="connsiteY573" fmla="*/ 1503257 h 5980768"/>
              <a:gd name="connsiteX574" fmla="*/ 6754114 w 9467172"/>
              <a:gd name="connsiteY574" fmla="*/ 1993223 h 5980768"/>
              <a:gd name="connsiteX575" fmla="*/ 6532711 w 9467172"/>
              <a:gd name="connsiteY575" fmla="*/ 1993900 h 5980768"/>
              <a:gd name="connsiteX576" fmla="*/ 6309106 w 9467172"/>
              <a:gd name="connsiteY576" fmla="*/ 1994578 h 5980768"/>
              <a:gd name="connsiteX577" fmla="*/ 6309445 w 9467172"/>
              <a:gd name="connsiteY577" fmla="*/ 1723729 h 5980768"/>
              <a:gd name="connsiteX578" fmla="*/ 6309784 w 9467172"/>
              <a:gd name="connsiteY578" fmla="*/ 1504781 h 5980768"/>
              <a:gd name="connsiteX579" fmla="*/ 6533303 w 9467172"/>
              <a:gd name="connsiteY579" fmla="*/ 1504019 h 5980768"/>
              <a:gd name="connsiteX580" fmla="*/ 6754707 w 9467172"/>
              <a:gd name="connsiteY580" fmla="*/ 1503257 h 5980768"/>
              <a:gd name="connsiteX581" fmla="*/ 6304196 w 9467172"/>
              <a:gd name="connsiteY581" fmla="*/ 1504781 h 5980768"/>
              <a:gd name="connsiteX582" fmla="*/ 6303519 w 9467172"/>
              <a:gd name="connsiteY582" fmla="*/ 1994578 h 5980768"/>
              <a:gd name="connsiteX583" fmla="*/ 6082200 w 9467172"/>
              <a:gd name="connsiteY583" fmla="*/ 1995255 h 5980768"/>
              <a:gd name="connsiteX584" fmla="*/ 5858764 w 9467172"/>
              <a:gd name="connsiteY584" fmla="*/ 1995932 h 5980768"/>
              <a:gd name="connsiteX585" fmla="*/ 5859188 w 9467172"/>
              <a:gd name="connsiteY585" fmla="*/ 1724999 h 5980768"/>
              <a:gd name="connsiteX586" fmla="*/ 5859526 w 9467172"/>
              <a:gd name="connsiteY586" fmla="*/ 1506305 h 5980768"/>
              <a:gd name="connsiteX587" fmla="*/ 6082877 w 9467172"/>
              <a:gd name="connsiteY587" fmla="*/ 1505543 h 5980768"/>
              <a:gd name="connsiteX588" fmla="*/ 6304111 w 9467172"/>
              <a:gd name="connsiteY588" fmla="*/ 1504781 h 5980768"/>
              <a:gd name="connsiteX589" fmla="*/ 5853854 w 9467172"/>
              <a:gd name="connsiteY589" fmla="*/ 1506305 h 5980768"/>
              <a:gd name="connsiteX590" fmla="*/ 5853091 w 9467172"/>
              <a:gd name="connsiteY590" fmla="*/ 1995932 h 5980768"/>
              <a:gd name="connsiteX591" fmla="*/ 5631942 w 9467172"/>
              <a:gd name="connsiteY591" fmla="*/ 1996609 h 5980768"/>
              <a:gd name="connsiteX592" fmla="*/ 5408676 w 9467172"/>
              <a:gd name="connsiteY592" fmla="*/ 1997287 h 5980768"/>
              <a:gd name="connsiteX593" fmla="*/ 5409099 w 9467172"/>
              <a:gd name="connsiteY593" fmla="*/ 1726438 h 5980768"/>
              <a:gd name="connsiteX594" fmla="*/ 5409438 w 9467172"/>
              <a:gd name="connsiteY594" fmla="*/ 1507829 h 5980768"/>
              <a:gd name="connsiteX595" fmla="*/ 5632619 w 9467172"/>
              <a:gd name="connsiteY595" fmla="*/ 1507067 h 5980768"/>
              <a:gd name="connsiteX596" fmla="*/ 5853769 w 9467172"/>
              <a:gd name="connsiteY596" fmla="*/ 1506305 h 5980768"/>
              <a:gd name="connsiteX597" fmla="*/ 5403681 w 9467172"/>
              <a:gd name="connsiteY597" fmla="*/ 1507913 h 5980768"/>
              <a:gd name="connsiteX598" fmla="*/ 5402834 w 9467172"/>
              <a:gd name="connsiteY598" fmla="*/ 1997456 h 5980768"/>
              <a:gd name="connsiteX599" fmla="*/ 5181854 w 9467172"/>
              <a:gd name="connsiteY599" fmla="*/ 1998134 h 5980768"/>
              <a:gd name="connsiteX600" fmla="*/ 4958757 w 9467172"/>
              <a:gd name="connsiteY600" fmla="*/ 1998811 h 5980768"/>
              <a:gd name="connsiteX601" fmla="*/ 4959265 w 9467172"/>
              <a:gd name="connsiteY601" fmla="*/ 1727454 h 5980768"/>
              <a:gd name="connsiteX602" fmla="*/ 4959689 w 9467172"/>
              <a:gd name="connsiteY602" fmla="*/ 1509438 h 5980768"/>
              <a:gd name="connsiteX603" fmla="*/ 5182701 w 9467172"/>
              <a:gd name="connsiteY603" fmla="*/ 1508676 h 5980768"/>
              <a:gd name="connsiteX604" fmla="*/ 5403681 w 9467172"/>
              <a:gd name="connsiteY604" fmla="*/ 1507913 h 5980768"/>
              <a:gd name="connsiteX605" fmla="*/ 4953677 w 9467172"/>
              <a:gd name="connsiteY605" fmla="*/ 1509438 h 5980768"/>
              <a:gd name="connsiteX606" fmla="*/ 4952746 w 9467172"/>
              <a:gd name="connsiteY606" fmla="*/ 1998811 h 5980768"/>
              <a:gd name="connsiteX607" fmla="*/ 4731851 w 9467172"/>
              <a:gd name="connsiteY607" fmla="*/ 1999488 h 5980768"/>
              <a:gd name="connsiteX608" fmla="*/ 4508923 w 9467172"/>
              <a:gd name="connsiteY608" fmla="*/ 2000165 h 5980768"/>
              <a:gd name="connsiteX609" fmla="*/ 4509516 w 9467172"/>
              <a:gd name="connsiteY609" fmla="*/ 1729232 h 5980768"/>
              <a:gd name="connsiteX610" fmla="*/ 4509940 w 9467172"/>
              <a:gd name="connsiteY610" fmla="*/ 1511046 h 5980768"/>
              <a:gd name="connsiteX611" fmla="*/ 4732782 w 9467172"/>
              <a:gd name="connsiteY611" fmla="*/ 1510284 h 5980768"/>
              <a:gd name="connsiteX612" fmla="*/ 4953593 w 9467172"/>
              <a:gd name="connsiteY612" fmla="*/ 1509522 h 5980768"/>
              <a:gd name="connsiteX613" fmla="*/ 4503928 w 9467172"/>
              <a:gd name="connsiteY613" fmla="*/ 1510961 h 5980768"/>
              <a:gd name="connsiteX614" fmla="*/ 4502912 w 9467172"/>
              <a:gd name="connsiteY614" fmla="*/ 2000165 h 5980768"/>
              <a:gd name="connsiteX615" fmla="*/ 4282186 w 9467172"/>
              <a:gd name="connsiteY615" fmla="*/ 2000843 h 5980768"/>
              <a:gd name="connsiteX616" fmla="*/ 4059428 w 9467172"/>
              <a:gd name="connsiteY616" fmla="*/ 2001520 h 5980768"/>
              <a:gd name="connsiteX617" fmla="*/ 4060021 w 9467172"/>
              <a:gd name="connsiteY617" fmla="*/ 1730248 h 5980768"/>
              <a:gd name="connsiteX618" fmla="*/ 4060529 w 9467172"/>
              <a:gd name="connsiteY618" fmla="*/ 1512486 h 5980768"/>
              <a:gd name="connsiteX619" fmla="*/ 4283202 w 9467172"/>
              <a:gd name="connsiteY619" fmla="*/ 1511724 h 5980768"/>
              <a:gd name="connsiteX620" fmla="*/ 4503928 w 9467172"/>
              <a:gd name="connsiteY620" fmla="*/ 1510961 h 5980768"/>
              <a:gd name="connsiteX621" fmla="*/ 4054348 w 9467172"/>
              <a:gd name="connsiteY621" fmla="*/ 1512570 h 5980768"/>
              <a:gd name="connsiteX622" fmla="*/ 4053248 w 9467172"/>
              <a:gd name="connsiteY622" fmla="*/ 2001605 h 5980768"/>
              <a:gd name="connsiteX623" fmla="*/ 3832690 w 9467172"/>
              <a:gd name="connsiteY623" fmla="*/ 2002282 h 5980768"/>
              <a:gd name="connsiteX624" fmla="*/ 3610102 w 9467172"/>
              <a:gd name="connsiteY624" fmla="*/ 2002959 h 5980768"/>
              <a:gd name="connsiteX625" fmla="*/ 3610779 w 9467172"/>
              <a:gd name="connsiteY625" fmla="*/ 1731434 h 5980768"/>
              <a:gd name="connsiteX626" fmla="*/ 3611287 w 9467172"/>
              <a:gd name="connsiteY626" fmla="*/ 1514094 h 5980768"/>
              <a:gd name="connsiteX627" fmla="*/ 3833876 w 9467172"/>
              <a:gd name="connsiteY627" fmla="*/ 1513332 h 5980768"/>
              <a:gd name="connsiteX628" fmla="*/ 4054432 w 9467172"/>
              <a:gd name="connsiteY628" fmla="*/ 1512570 h 5980768"/>
              <a:gd name="connsiteX629" fmla="*/ 3604937 w 9467172"/>
              <a:gd name="connsiteY629" fmla="*/ 1514094 h 5980768"/>
              <a:gd name="connsiteX630" fmla="*/ 3603752 w 9467172"/>
              <a:gd name="connsiteY630" fmla="*/ 2002959 h 5980768"/>
              <a:gd name="connsiteX631" fmla="*/ 3383280 w 9467172"/>
              <a:gd name="connsiteY631" fmla="*/ 2003637 h 5980768"/>
              <a:gd name="connsiteX632" fmla="*/ 3160861 w 9467172"/>
              <a:gd name="connsiteY632" fmla="*/ 2004314 h 5980768"/>
              <a:gd name="connsiteX633" fmla="*/ 3161538 w 9467172"/>
              <a:gd name="connsiteY633" fmla="*/ 1733465 h 5980768"/>
              <a:gd name="connsiteX634" fmla="*/ 3162131 w 9467172"/>
              <a:gd name="connsiteY634" fmla="*/ 1515618 h 5980768"/>
              <a:gd name="connsiteX635" fmla="*/ 3384550 w 9467172"/>
              <a:gd name="connsiteY635" fmla="*/ 1514856 h 5980768"/>
              <a:gd name="connsiteX636" fmla="*/ 3604937 w 9467172"/>
              <a:gd name="connsiteY636" fmla="*/ 1514094 h 5980768"/>
              <a:gd name="connsiteX637" fmla="*/ 3155781 w 9467172"/>
              <a:gd name="connsiteY637" fmla="*/ 1515618 h 5980768"/>
              <a:gd name="connsiteX638" fmla="*/ 3154511 w 9467172"/>
              <a:gd name="connsiteY638" fmla="*/ 2004314 h 5980768"/>
              <a:gd name="connsiteX639" fmla="*/ 2931498 w 9467172"/>
              <a:gd name="connsiteY639" fmla="*/ 2004992 h 5980768"/>
              <a:gd name="connsiteX640" fmla="*/ 2711958 w 9467172"/>
              <a:gd name="connsiteY640" fmla="*/ 2005669 h 5980768"/>
              <a:gd name="connsiteX641" fmla="*/ 2712212 w 9467172"/>
              <a:gd name="connsiteY641" fmla="*/ 1920494 h 5980768"/>
              <a:gd name="connsiteX642" fmla="*/ 2713313 w 9467172"/>
              <a:gd name="connsiteY642" fmla="*/ 1517142 h 5980768"/>
              <a:gd name="connsiteX643" fmla="*/ 2920323 w 9467172"/>
              <a:gd name="connsiteY643" fmla="*/ 1516465 h 5980768"/>
              <a:gd name="connsiteX644" fmla="*/ 3155781 w 9467172"/>
              <a:gd name="connsiteY644" fmla="*/ 1515618 h 5980768"/>
              <a:gd name="connsiteX645" fmla="*/ 2256536 w 9467172"/>
              <a:gd name="connsiteY645" fmla="*/ 2013543 h 5980768"/>
              <a:gd name="connsiteX646" fmla="*/ 2255097 w 9467172"/>
              <a:gd name="connsiteY646" fmla="*/ 2502070 h 5980768"/>
              <a:gd name="connsiteX647" fmla="*/ 2035048 w 9467172"/>
              <a:gd name="connsiteY647" fmla="*/ 2502662 h 5980768"/>
              <a:gd name="connsiteX648" fmla="*/ 1813052 w 9467172"/>
              <a:gd name="connsiteY648" fmla="*/ 2503255 h 5980768"/>
              <a:gd name="connsiteX649" fmla="*/ 1814576 w 9467172"/>
              <a:gd name="connsiteY649" fmla="*/ 2014898 h 5980768"/>
              <a:gd name="connsiteX650" fmla="*/ 2036487 w 9467172"/>
              <a:gd name="connsiteY650" fmla="*/ 2014220 h 5980768"/>
              <a:gd name="connsiteX651" fmla="*/ 2256451 w 9467172"/>
              <a:gd name="connsiteY651" fmla="*/ 2013543 h 5980768"/>
              <a:gd name="connsiteX652" fmla="*/ 1811528 w 9467172"/>
              <a:gd name="connsiteY652" fmla="*/ 2998386 h 5980768"/>
              <a:gd name="connsiteX653" fmla="*/ 1813052 w 9467172"/>
              <a:gd name="connsiteY653" fmla="*/ 2509774 h 5980768"/>
              <a:gd name="connsiteX654" fmla="*/ 2035048 w 9467172"/>
              <a:gd name="connsiteY654" fmla="*/ 2509097 h 5980768"/>
              <a:gd name="connsiteX655" fmla="*/ 2255097 w 9467172"/>
              <a:gd name="connsiteY655" fmla="*/ 2508420 h 5980768"/>
              <a:gd name="connsiteX656" fmla="*/ 2253657 w 9467172"/>
              <a:gd name="connsiteY656" fmla="*/ 2997200 h 5980768"/>
              <a:gd name="connsiteX657" fmla="*/ 2033608 w 9467172"/>
              <a:gd name="connsiteY657" fmla="*/ 2997793 h 5980768"/>
              <a:gd name="connsiteX658" fmla="*/ 1811613 w 9467172"/>
              <a:gd name="connsiteY658" fmla="*/ 2998386 h 5980768"/>
              <a:gd name="connsiteX659" fmla="*/ 2707894 w 9467172"/>
              <a:gd name="connsiteY659" fmla="*/ 3491484 h 5980768"/>
              <a:gd name="connsiteX660" fmla="*/ 2708487 w 9467172"/>
              <a:gd name="connsiteY660" fmla="*/ 3262715 h 5980768"/>
              <a:gd name="connsiteX661" fmla="*/ 2709164 w 9467172"/>
              <a:gd name="connsiteY661" fmla="*/ 3002450 h 5980768"/>
              <a:gd name="connsiteX662" fmla="*/ 2931498 w 9467172"/>
              <a:gd name="connsiteY662" fmla="*/ 3001857 h 5980768"/>
              <a:gd name="connsiteX663" fmla="*/ 3151886 w 9467172"/>
              <a:gd name="connsiteY663" fmla="*/ 3001264 h 5980768"/>
              <a:gd name="connsiteX664" fmla="*/ 3150616 w 9467172"/>
              <a:gd name="connsiteY664" fmla="*/ 3490553 h 5980768"/>
              <a:gd name="connsiteX665" fmla="*/ 2930229 w 9467172"/>
              <a:gd name="connsiteY665" fmla="*/ 3491061 h 5980768"/>
              <a:gd name="connsiteX666" fmla="*/ 2707809 w 9467172"/>
              <a:gd name="connsiteY666" fmla="*/ 3491569 h 5980768"/>
              <a:gd name="connsiteX667" fmla="*/ 3157051 w 9467172"/>
              <a:gd name="connsiteY667" fmla="*/ 3496734 h 5980768"/>
              <a:gd name="connsiteX668" fmla="*/ 3379640 w 9467172"/>
              <a:gd name="connsiteY668" fmla="*/ 3496141 h 5980768"/>
              <a:gd name="connsiteX669" fmla="*/ 3600196 w 9467172"/>
              <a:gd name="connsiteY669" fmla="*/ 3495633 h 5980768"/>
              <a:gd name="connsiteX670" fmla="*/ 3599773 w 9467172"/>
              <a:gd name="connsiteY670" fmla="*/ 3666575 h 5980768"/>
              <a:gd name="connsiteX671" fmla="*/ 3599011 w 9467172"/>
              <a:gd name="connsiteY671" fmla="*/ 3985260 h 5980768"/>
              <a:gd name="connsiteX672" fmla="*/ 3155781 w 9467172"/>
              <a:gd name="connsiteY672" fmla="*/ 3986192 h 5980768"/>
              <a:gd name="connsiteX673" fmla="*/ 3156289 w 9467172"/>
              <a:gd name="connsiteY673" fmla="*/ 3780960 h 5980768"/>
              <a:gd name="connsiteX674" fmla="*/ 3157051 w 9467172"/>
              <a:gd name="connsiteY674" fmla="*/ 3496734 h 5980768"/>
              <a:gd name="connsiteX675" fmla="*/ 7202848 w 9467172"/>
              <a:gd name="connsiteY675" fmla="*/ 3977471 h 5980768"/>
              <a:gd name="connsiteX676" fmla="*/ 6757162 w 9467172"/>
              <a:gd name="connsiteY676" fmla="*/ 3978402 h 5980768"/>
              <a:gd name="connsiteX677" fmla="*/ 6757416 w 9467172"/>
              <a:gd name="connsiteY677" fmla="*/ 3773001 h 5980768"/>
              <a:gd name="connsiteX678" fmla="*/ 6757754 w 9467172"/>
              <a:gd name="connsiteY678" fmla="*/ 3487674 h 5980768"/>
              <a:gd name="connsiteX679" fmla="*/ 6981614 w 9467172"/>
              <a:gd name="connsiteY679" fmla="*/ 3487082 h 5980768"/>
              <a:gd name="connsiteX680" fmla="*/ 7203270 w 9467172"/>
              <a:gd name="connsiteY680" fmla="*/ 3486489 h 5980768"/>
              <a:gd name="connsiteX681" fmla="*/ 7203102 w 9467172"/>
              <a:gd name="connsiteY681" fmla="*/ 3655907 h 5980768"/>
              <a:gd name="connsiteX682" fmla="*/ 7202763 w 9467172"/>
              <a:gd name="connsiteY682" fmla="*/ 3977471 h 5980768"/>
              <a:gd name="connsiteX683" fmla="*/ 7208774 w 9467172"/>
              <a:gd name="connsiteY683" fmla="*/ 3480816 h 5980768"/>
              <a:gd name="connsiteX684" fmla="*/ 7209282 w 9467172"/>
              <a:gd name="connsiteY684" fmla="*/ 2990088 h 5980768"/>
              <a:gd name="connsiteX685" fmla="*/ 7655053 w 9467172"/>
              <a:gd name="connsiteY685" fmla="*/ 2988903 h 5980768"/>
              <a:gd name="connsiteX686" fmla="*/ 7654629 w 9467172"/>
              <a:gd name="connsiteY686" fmla="*/ 3479800 h 5980768"/>
              <a:gd name="connsiteX687" fmla="*/ 7432803 w 9467172"/>
              <a:gd name="connsiteY687" fmla="*/ 3480308 h 5980768"/>
              <a:gd name="connsiteX688" fmla="*/ 7208774 w 9467172"/>
              <a:gd name="connsiteY688" fmla="*/ 3480816 h 5980768"/>
              <a:gd name="connsiteX689" fmla="*/ 7660386 w 9467172"/>
              <a:gd name="connsiteY689" fmla="*/ 2983061 h 5980768"/>
              <a:gd name="connsiteX690" fmla="*/ 7660809 w 9467172"/>
              <a:gd name="connsiteY690" fmla="*/ 2492333 h 5980768"/>
              <a:gd name="connsiteX691" fmla="*/ 8106834 w 9467172"/>
              <a:gd name="connsiteY691" fmla="*/ 2490978 h 5980768"/>
              <a:gd name="connsiteX692" fmla="*/ 8106495 w 9467172"/>
              <a:gd name="connsiteY692" fmla="*/ 2981876 h 5980768"/>
              <a:gd name="connsiteX693" fmla="*/ 7884584 w 9467172"/>
              <a:gd name="connsiteY693" fmla="*/ 2982468 h 5980768"/>
              <a:gd name="connsiteX694" fmla="*/ 7660470 w 9467172"/>
              <a:gd name="connsiteY694" fmla="*/ 2983061 h 5980768"/>
              <a:gd name="connsiteX695" fmla="*/ 8107511 w 9467172"/>
              <a:gd name="connsiteY695" fmla="*/ 1492843 h 5980768"/>
              <a:gd name="connsiteX696" fmla="*/ 7661656 w 9467172"/>
              <a:gd name="connsiteY696" fmla="*/ 1494282 h 5980768"/>
              <a:gd name="connsiteX697" fmla="*/ 7662080 w 9467172"/>
              <a:gd name="connsiteY697" fmla="*/ 1004147 h 5980768"/>
              <a:gd name="connsiteX698" fmla="*/ 8107850 w 9467172"/>
              <a:gd name="connsiteY698" fmla="*/ 1002538 h 5980768"/>
              <a:gd name="connsiteX699" fmla="*/ 8107511 w 9467172"/>
              <a:gd name="connsiteY699" fmla="*/ 1492843 h 5980768"/>
              <a:gd name="connsiteX700" fmla="*/ 7656407 w 9467172"/>
              <a:gd name="connsiteY700" fmla="*/ 1494367 h 5980768"/>
              <a:gd name="connsiteX701" fmla="*/ 7210891 w 9467172"/>
              <a:gd name="connsiteY701" fmla="*/ 1495806 h 5980768"/>
              <a:gd name="connsiteX702" fmla="*/ 7211399 w 9467172"/>
              <a:gd name="connsiteY702" fmla="*/ 1005840 h 5980768"/>
              <a:gd name="connsiteX703" fmla="*/ 7656830 w 9467172"/>
              <a:gd name="connsiteY703" fmla="*/ 1004231 h 5980768"/>
              <a:gd name="connsiteX704" fmla="*/ 7656407 w 9467172"/>
              <a:gd name="connsiteY704" fmla="*/ 1494367 h 5980768"/>
              <a:gd name="connsiteX705" fmla="*/ 7205472 w 9467172"/>
              <a:gd name="connsiteY705" fmla="*/ 1495891 h 5980768"/>
              <a:gd name="connsiteX706" fmla="*/ 6983900 w 9467172"/>
              <a:gd name="connsiteY706" fmla="*/ 1496653 h 5980768"/>
              <a:gd name="connsiteX707" fmla="*/ 6760210 w 9467172"/>
              <a:gd name="connsiteY707" fmla="*/ 1497415 h 5980768"/>
              <a:gd name="connsiteX708" fmla="*/ 6760802 w 9467172"/>
              <a:gd name="connsiteY708" fmla="*/ 1007618 h 5980768"/>
              <a:gd name="connsiteX709" fmla="*/ 7205980 w 9467172"/>
              <a:gd name="connsiteY709" fmla="*/ 1006009 h 5980768"/>
              <a:gd name="connsiteX710" fmla="*/ 7205472 w 9467172"/>
              <a:gd name="connsiteY710" fmla="*/ 1495976 h 5980768"/>
              <a:gd name="connsiteX711" fmla="*/ 6754707 w 9467172"/>
              <a:gd name="connsiteY711" fmla="*/ 1497330 h 5980768"/>
              <a:gd name="connsiteX712" fmla="*/ 6533303 w 9467172"/>
              <a:gd name="connsiteY712" fmla="*/ 1498092 h 5980768"/>
              <a:gd name="connsiteX713" fmla="*/ 6309784 w 9467172"/>
              <a:gd name="connsiteY713" fmla="*/ 1498854 h 5980768"/>
              <a:gd name="connsiteX714" fmla="*/ 6310461 w 9467172"/>
              <a:gd name="connsiteY714" fmla="*/ 1009227 h 5980768"/>
              <a:gd name="connsiteX715" fmla="*/ 6755300 w 9467172"/>
              <a:gd name="connsiteY715" fmla="*/ 1007618 h 5980768"/>
              <a:gd name="connsiteX716" fmla="*/ 6754707 w 9467172"/>
              <a:gd name="connsiteY716" fmla="*/ 1497415 h 5980768"/>
              <a:gd name="connsiteX717" fmla="*/ 6304196 w 9467172"/>
              <a:gd name="connsiteY717" fmla="*/ 1498854 h 5980768"/>
              <a:gd name="connsiteX718" fmla="*/ 6082962 w 9467172"/>
              <a:gd name="connsiteY718" fmla="*/ 1499616 h 5980768"/>
              <a:gd name="connsiteX719" fmla="*/ 5859611 w 9467172"/>
              <a:gd name="connsiteY719" fmla="*/ 1500378 h 5980768"/>
              <a:gd name="connsiteX720" fmla="*/ 5860373 w 9467172"/>
              <a:gd name="connsiteY720" fmla="*/ 1010920 h 5980768"/>
              <a:gd name="connsiteX721" fmla="*/ 6304873 w 9467172"/>
              <a:gd name="connsiteY721" fmla="*/ 1009311 h 5980768"/>
              <a:gd name="connsiteX722" fmla="*/ 6304196 w 9467172"/>
              <a:gd name="connsiteY722" fmla="*/ 1498939 h 5980768"/>
              <a:gd name="connsiteX723" fmla="*/ 5853854 w 9467172"/>
              <a:gd name="connsiteY723" fmla="*/ 1500378 h 5980768"/>
              <a:gd name="connsiteX724" fmla="*/ 5632704 w 9467172"/>
              <a:gd name="connsiteY724" fmla="*/ 1501140 h 5980768"/>
              <a:gd name="connsiteX725" fmla="*/ 5409523 w 9467172"/>
              <a:gd name="connsiteY725" fmla="*/ 1501902 h 5980768"/>
              <a:gd name="connsiteX726" fmla="*/ 5410369 w 9467172"/>
              <a:gd name="connsiteY726" fmla="*/ 1012613 h 5980768"/>
              <a:gd name="connsiteX727" fmla="*/ 5854615 w 9467172"/>
              <a:gd name="connsiteY727" fmla="*/ 1011005 h 5980768"/>
              <a:gd name="connsiteX728" fmla="*/ 5853854 w 9467172"/>
              <a:gd name="connsiteY728" fmla="*/ 1500463 h 5980768"/>
              <a:gd name="connsiteX729" fmla="*/ 5403681 w 9467172"/>
              <a:gd name="connsiteY729" fmla="*/ 1501902 h 5980768"/>
              <a:gd name="connsiteX730" fmla="*/ 5182701 w 9467172"/>
              <a:gd name="connsiteY730" fmla="*/ 1502664 h 5980768"/>
              <a:gd name="connsiteX731" fmla="*/ 4959689 w 9467172"/>
              <a:gd name="connsiteY731" fmla="*/ 1503426 h 5980768"/>
              <a:gd name="connsiteX732" fmla="*/ 4960620 w 9467172"/>
              <a:gd name="connsiteY732" fmla="*/ 1014307 h 5980768"/>
              <a:gd name="connsiteX733" fmla="*/ 5404527 w 9467172"/>
              <a:gd name="connsiteY733" fmla="*/ 1012698 h 5980768"/>
              <a:gd name="connsiteX734" fmla="*/ 5403681 w 9467172"/>
              <a:gd name="connsiteY734" fmla="*/ 1501987 h 5980768"/>
              <a:gd name="connsiteX735" fmla="*/ 4953677 w 9467172"/>
              <a:gd name="connsiteY735" fmla="*/ 1503341 h 5980768"/>
              <a:gd name="connsiteX736" fmla="*/ 4732867 w 9467172"/>
              <a:gd name="connsiteY736" fmla="*/ 1504103 h 5980768"/>
              <a:gd name="connsiteX737" fmla="*/ 4510024 w 9467172"/>
              <a:gd name="connsiteY737" fmla="*/ 1504865 h 5980768"/>
              <a:gd name="connsiteX738" fmla="*/ 4511040 w 9467172"/>
              <a:gd name="connsiteY738" fmla="*/ 1015915 h 5980768"/>
              <a:gd name="connsiteX739" fmla="*/ 4954693 w 9467172"/>
              <a:gd name="connsiteY739" fmla="*/ 1014307 h 5980768"/>
              <a:gd name="connsiteX740" fmla="*/ 4953762 w 9467172"/>
              <a:gd name="connsiteY740" fmla="*/ 1503426 h 5980768"/>
              <a:gd name="connsiteX741" fmla="*/ 4503928 w 9467172"/>
              <a:gd name="connsiteY741" fmla="*/ 1504865 h 5980768"/>
              <a:gd name="connsiteX742" fmla="*/ 4283287 w 9467172"/>
              <a:gd name="connsiteY742" fmla="*/ 1505628 h 5980768"/>
              <a:gd name="connsiteX743" fmla="*/ 4060614 w 9467172"/>
              <a:gd name="connsiteY743" fmla="*/ 1506389 h 5980768"/>
              <a:gd name="connsiteX744" fmla="*/ 4061714 w 9467172"/>
              <a:gd name="connsiteY744" fmla="*/ 1017524 h 5980768"/>
              <a:gd name="connsiteX745" fmla="*/ 4505029 w 9467172"/>
              <a:gd name="connsiteY745" fmla="*/ 1015915 h 5980768"/>
              <a:gd name="connsiteX746" fmla="*/ 4504013 w 9467172"/>
              <a:gd name="connsiteY746" fmla="*/ 1504865 h 5980768"/>
              <a:gd name="connsiteX747" fmla="*/ 4054348 w 9467172"/>
              <a:gd name="connsiteY747" fmla="*/ 1506305 h 5980768"/>
              <a:gd name="connsiteX748" fmla="*/ 3833791 w 9467172"/>
              <a:gd name="connsiteY748" fmla="*/ 1507067 h 5980768"/>
              <a:gd name="connsiteX749" fmla="*/ 3611203 w 9467172"/>
              <a:gd name="connsiteY749" fmla="*/ 1507829 h 5980768"/>
              <a:gd name="connsiteX750" fmla="*/ 3612388 w 9467172"/>
              <a:gd name="connsiteY750" fmla="*/ 1019133 h 5980768"/>
              <a:gd name="connsiteX751" fmla="*/ 4055364 w 9467172"/>
              <a:gd name="connsiteY751" fmla="*/ 1017524 h 5980768"/>
              <a:gd name="connsiteX752" fmla="*/ 4054264 w 9467172"/>
              <a:gd name="connsiteY752" fmla="*/ 1506305 h 5980768"/>
              <a:gd name="connsiteX753" fmla="*/ 3605022 w 9467172"/>
              <a:gd name="connsiteY753" fmla="*/ 1507829 h 5980768"/>
              <a:gd name="connsiteX754" fmla="*/ 3384635 w 9467172"/>
              <a:gd name="connsiteY754" fmla="*/ 1508591 h 5980768"/>
              <a:gd name="connsiteX755" fmla="*/ 3162215 w 9467172"/>
              <a:gd name="connsiteY755" fmla="*/ 1509353 h 5980768"/>
              <a:gd name="connsiteX756" fmla="*/ 3163485 w 9467172"/>
              <a:gd name="connsiteY756" fmla="*/ 1020826 h 5980768"/>
              <a:gd name="connsiteX757" fmla="*/ 3606207 w 9467172"/>
              <a:gd name="connsiteY757" fmla="*/ 1019217 h 5980768"/>
              <a:gd name="connsiteX758" fmla="*/ 3605022 w 9467172"/>
              <a:gd name="connsiteY758" fmla="*/ 1507913 h 5980768"/>
              <a:gd name="connsiteX759" fmla="*/ 2706963 w 9467172"/>
              <a:gd name="connsiteY759" fmla="*/ 1447038 h 5980768"/>
              <a:gd name="connsiteX760" fmla="*/ 2706793 w 9467172"/>
              <a:gd name="connsiteY760" fmla="*/ 1510792 h 5980768"/>
              <a:gd name="connsiteX761" fmla="*/ 2486660 w 9467172"/>
              <a:gd name="connsiteY761" fmla="*/ 1511554 h 5980768"/>
              <a:gd name="connsiteX762" fmla="*/ 2264579 w 9467172"/>
              <a:gd name="connsiteY762" fmla="*/ 1512316 h 5980768"/>
              <a:gd name="connsiteX763" fmla="*/ 2266019 w 9467172"/>
              <a:gd name="connsiteY763" fmla="*/ 1024128 h 5980768"/>
              <a:gd name="connsiteX764" fmla="*/ 2708064 w 9467172"/>
              <a:gd name="connsiteY764" fmla="*/ 1022519 h 5980768"/>
              <a:gd name="connsiteX765" fmla="*/ 2706878 w 9467172"/>
              <a:gd name="connsiteY765" fmla="*/ 1447123 h 5980768"/>
              <a:gd name="connsiteX766" fmla="*/ 2257975 w 9467172"/>
              <a:gd name="connsiteY766" fmla="*/ 1512316 h 5980768"/>
              <a:gd name="connsiteX767" fmla="*/ 2038011 w 9467172"/>
              <a:gd name="connsiteY767" fmla="*/ 1513078 h 5980768"/>
              <a:gd name="connsiteX768" fmla="*/ 1816100 w 9467172"/>
              <a:gd name="connsiteY768" fmla="*/ 1513840 h 5980768"/>
              <a:gd name="connsiteX769" fmla="*/ 1817624 w 9467172"/>
              <a:gd name="connsiteY769" fmla="*/ 1025821 h 5980768"/>
              <a:gd name="connsiteX770" fmla="*/ 2259415 w 9467172"/>
              <a:gd name="connsiteY770" fmla="*/ 1024213 h 5980768"/>
              <a:gd name="connsiteX771" fmla="*/ 2257975 w 9467172"/>
              <a:gd name="connsiteY771" fmla="*/ 1512401 h 5980768"/>
              <a:gd name="connsiteX772" fmla="*/ 1816100 w 9467172"/>
              <a:gd name="connsiteY772" fmla="*/ 1520275 h 5980768"/>
              <a:gd name="connsiteX773" fmla="*/ 2038011 w 9467172"/>
              <a:gd name="connsiteY773" fmla="*/ 1519513 h 5980768"/>
              <a:gd name="connsiteX774" fmla="*/ 2257975 w 9467172"/>
              <a:gd name="connsiteY774" fmla="*/ 1518751 h 5980768"/>
              <a:gd name="connsiteX775" fmla="*/ 2256790 w 9467172"/>
              <a:gd name="connsiteY775" fmla="*/ 1934126 h 5980768"/>
              <a:gd name="connsiteX776" fmla="*/ 2256536 w 9467172"/>
              <a:gd name="connsiteY776" fmla="*/ 2007108 h 5980768"/>
              <a:gd name="connsiteX777" fmla="*/ 2036572 w 9467172"/>
              <a:gd name="connsiteY777" fmla="*/ 2007786 h 5980768"/>
              <a:gd name="connsiteX778" fmla="*/ 1814661 w 9467172"/>
              <a:gd name="connsiteY778" fmla="*/ 2008463 h 5980768"/>
              <a:gd name="connsiteX779" fmla="*/ 1814915 w 9467172"/>
              <a:gd name="connsiteY779" fmla="*/ 1935226 h 5980768"/>
              <a:gd name="connsiteX780" fmla="*/ 1816185 w 9467172"/>
              <a:gd name="connsiteY780" fmla="*/ 1520275 h 5980768"/>
              <a:gd name="connsiteX781" fmla="*/ 1807803 w 9467172"/>
              <a:gd name="connsiteY781" fmla="*/ 2014982 h 5980768"/>
              <a:gd name="connsiteX782" fmla="*/ 1806279 w 9467172"/>
              <a:gd name="connsiteY782" fmla="*/ 2503339 h 5980768"/>
              <a:gd name="connsiteX783" fmla="*/ 1364573 w 9467172"/>
              <a:gd name="connsiteY783" fmla="*/ 2504610 h 5980768"/>
              <a:gd name="connsiteX784" fmla="*/ 1366181 w 9467172"/>
              <a:gd name="connsiteY784" fmla="*/ 2016337 h 5980768"/>
              <a:gd name="connsiteX785" fmla="*/ 1587923 w 9467172"/>
              <a:gd name="connsiteY785" fmla="*/ 2015659 h 5980768"/>
              <a:gd name="connsiteX786" fmla="*/ 1807803 w 9467172"/>
              <a:gd name="connsiteY786" fmla="*/ 2014982 h 5980768"/>
              <a:gd name="connsiteX787" fmla="*/ 1362964 w 9467172"/>
              <a:gd name="connsiteY787" fmla="*/ 2999571 h 5980768"/>
              <a:gd name="connsiteX788" fmla="*/ 1364573 w 9467172"/>
              <a:gd name="connsiteY788" fmla="*/ 2511129 h 5980768"/>
              <a:gd name="connsiteX789" fmla="*/ 1586399 w 9467172"/>
              <a:gd name="connsiteY789" fmla="*/ 2510452 h 5980768"/>
              <a:gd name="connsiteX790" fmla="*/ 1806279 w 9467172"/>
              <a:gd name="connsiteY790" fmla="*/ 2509774 h 5980768"/>
              <a:gd name="connsiteX791" fmla="*/ 1804755 w 9467172"/>
              <a:gd name="connsiteY791" fmla="*/ 2998386 h 5980768"/>
              <a:gd name="connsiteX792" fmla="*/ 1584791 w 9467172"/>
              <a:gd name="connsiteY792" fmla="*/ 2998978 h 5980768"/>
              <a:gd name="connsiteX793" fmla="*/ 1362964 w 9467172"/>
              <a:gd name="connsiteY793" fmla="*/ 2999571 h 5980768"/>
              <a:gd name="connsiteX794" fmla="*/ 1811528 w 9467172"/>
              <a:gd name="connsiteY794" fmla="*/ 3004820 h 5980768"/>
              <a:gd name="connsiteX795" fmla="*/ 2033524 w 9467172"/>
              <a:gd name="connsiteY795" fmla="*/ 3004228 h 5980768"/>
              <a:gd name="connsiteX796" fmla="*/ 2253573 w 9467172"/>
              <a:gd name="connsiteY796" fmla="*/ 3003635 h 5980768"/>
              <a:gd name="connsiteX797" fmla="*/ 2252811 w 9467172"/>
              <a:gd name="connsiteY797" fmla="*/ 3263816 h 5980768"/>
              <a:gd name="connsiteX798" fmla="*/ 2252133 w 9467172"/>
              <a:gd name="connsiteY798" fmla="*/ 3492585 h 5980768"/>
              <a:gd name="connsiteX799" fmla="*/ 2032000 w 9467172"/>
              <a:gd name="connsiteY799" fmla="*/ 3493093 h 5980768"/>
              <a:gd name="connsiteX800" fmla="*/ 1809919 w 9467172"/>
              <a:gd name="connsiteY800" fmla="*/ 3493601 h 5980768"/>
              <a:gd name="connsiteX801" fmla="*/ 1810682 w 9467172"/>
              <a:gd name="connsiteY801" fmla="*/ 3249168 h 5980768"/>
              <a:gd name="connsiteX802" fmla="*/ 1811443 w 9467172"/>
              <a:gd name="connsiteY802" fmla="*/ 3004820 h 5980768"/>
              <a:gd name="connsiteX803" fmla="*/ 1808480 w 9467172"/>
              <a:gd name="connsiteY803" fmla="*/ 3989070 h 5980768"/>
              <a:gd name="connsiteX804" fmla="*/ 1810004 w 9467172"/>
              <a:gd name="connsiteY804" fmla="*/ 3500120 h 5980768"/>
              <a:gd name="connsiteX805" fmla="*/ 2032085 w 9467172"/>
              <a:gd name="connsiteY805" fmla="*/ 3499528 h 5980768"/>
              <a:gd name="connsiteX806" fmla="*/ 2252218 w 9467172"/>
              <a:gd name="connsiteY806" fmla="*/ 3499020 h 5980768"/>
              <a:gd name="connsiteX807" fmla="*/ 2251202 w 9467172"/>
              <a:gd name="connsiteY807" fmla="*/ 3856821 h 5980768"/>
              <a:gd name="connsiteX808" fmla="*/ 2250779 w 9467172"/>
              <a:gd name="connsiteY808" fmla="*/ 3988139 h 5980768"/>
              <a:gd name="connsiteX809" fmla="*/ 2030645 w 9467172"/>
              <a:gd name="connsiteY809" fmla="*/ 3988647 h 5980768"/>
              <a:gd name="connsiteX810" fmla="*/ 1808565 w 9467172"/>
              <a:gd name="connsiteY810" fmla="*/ 3989155 h 5980768"/>
              <a:gd name="connsiteX811" fmla="*/ 2257382 w 9467172"/>
              <a:gd name="connsiteY811" fmla="*/ 3988054 h 5980768"/>
              <a:gd name="connsiteX812" fmla="*/ 2258822 w 9467172"/>
              <a:gd name="connsiteY812" fmla="*/ 3498935 h 5980768"/>
              <a:gd name="connsiteX813" fmla="*/ 2481072 w 9467172"/>
              <a:gd name="connsiteY813" fmla="*/ 3498342 h 5980768"/>
              <a:gd name="connsiteX814" fmla="*/ 2701375 w 9467172"/>
              <a:gd name="connsiteY814" fmla="*/ 3497750 h 5980768"/>
              <a:gd name="connsiteX815" fmla="*/ 2700359 w 9467172"/>
              <a:gd name="connsiteY815" fmla="*/ 3856059 h 5980768"/>
              <a:gd name="connsiteX816" fmla="*/ 2700020 w 9467172"/>
              <a:gd name="connsiteY816" fmla="*/ 3987038 h 5980768"/>
              <a:gd name="connsiteX817" fmla="*/ 2479717 w 9467172"/>
              <a:gd name="connsiteY817" fmla="*/ 3987546 h 5980768"/>
              <a:gd name="connsiteX818" fmla="*/ 2257467 w 9467172"/>
              <a:gd name="connsiteY818" fmla="*/ 3988054 h 5980768"/>
              <a:gd name="connsiteX819" fmla="*/ 2706540 w 9467172"/>
              <a:gd name="connsiteY819" fmla="*/ 3987123 h 5980768"/>
              <a:gd name="connsiteX820" fmla="*/ 2707894 w 9467172"/>
              <a:gd name="connsiteY820" fmla="*/ 3497834 h 5980768"/>
              <a:gd name="connsiteX821" fmla="*/ 2930314 w 9467172"/>
              <a:gd name="connsiteY821" fmla="*/ 3497242 h 5980768"/>
              <a:gd name="connsiteX822" fmla="*/ 3150701 w 9467172"/>
              <a:gd name="connsiteY822" fmla="*/ 3496649 h 5980768"/>
              <a:gd name="connsiteX823" fmla="*/ 3150277 w 9467172"/>
              <a:gd name="connsiteY823" fmla="*/ 3668607 h 5980768"/>
              <a:gd name="connsiteX824" fmla="*/ 3149431 w 9467172"/>
              <a:gd name="connsiteY824" fmla="*/ 3986107 h 5980768"/>
              <a:gd name="connsiteX825" fmla="*/ 2916682 w 9467172"/>
              <a:gd name="connsiteY825" fmla="*/ 3986615 h 5980768"/>
              <a:gd name="connsiteX826" fmla="*/ 2706540 w 9467172"/>
              <a:gd name="connsiteY826" fmla="*/ 3987038 h 5980768"/>
              <a:gd name="connsiteX827" fmla="*/ 7654205 w 9467172"/>
              <a:gd name="connsiteY827" fmla="*/ 3976540 h 5980768"/>
              <a:gd name="connsiteX828" fmla="*/ 7208266 w 9467172"/>
              <a:gd name="connsiteY828" fmla="*/ 3977471 h 5980768"/>
              <a:gd name="connsiteX829" fmla="*/ 7208436 w 9467172"/>
              <a:gd name="connsiteY829" fmla="*/ 3773340 h 5980768"/>
              <a:gd name="connsiteX830" fmla="*/ 7208689 w 9467172"/>
              <a:gd name="connsiteY830" fmla="*/ 3486574 h 5980768"/>
              <a:gd name="connsiteX831" fmla="*/ 7432718 w 9467172"/>
              <a:gd name="connsiteY831" fmla="*/ 3485981 h 5980768"/>
              <a:gd name="connsiteX832" fmla="*/ 7654544 w 9467172"/>
              <a:gd name="connsiteY832" fmla="*/ 3485388 h 5980768"/>
              <a:gd name="connsiteX833" fmla="*/ 7654375 w 9467172"/>
              <a:gd name="connsiteY833" fmla="*/ 3657262 h 5980768"/>
              <a:gd name="connsiteX834" fmla="*/ 7654120 w 9467172"/>
              <a:gd name="connsiteY834" fmla="*/ 3976455 h 5980768"/>
              <a:gd name="connsiteX835" fmla="*/ 7659963 w 9467172"/>
              <a:gd name="connsiteY835" fmla="*/ 3479716 h 5980768"/>
              <a:gd name="connsiteX836" fmla="*/ 7660386 w 9467172"/>
              <a:gd name="connsiteY836" fmla="*/ 2988818 h 5980768"/>
              <a:gd name="connsiteX837" fmla="*/ 7884499 w 9467172"/>
              <a:gd name="connsiteY837" fmla="*/ 2988226 h 5980768"/>
              <a:gd name="connsiteX838" fmla="*/ 8106410 w 9467172"/>
              <a:gd name="connsiteY838" fmla="*/ 2987633 h 5980768"/>
              <a:gd name="connsiteX839" fmla="*/ 8106071 w 9467172"/>
              <a:gd name="connsiteY839" fmla="*/ 3478700 h 5980768"/>
              <a:gd name="connsiteX840" fmla="*/ 7884075 w 9467172"/>
              <a:gd name="connsiteY840" fmla="*/ 3479208 h 5980768"/>
              <a:gd name="connsiteX841" fmla="*/ 7659878 w 9467172"/>
              <a:gd name="connsiteY841" fmla="*/ 3479716 h 5980768"/>
              <a:gd name="connsiteX842" fmla="*/ 8111659 w 9467172"/>
              <a:gd name="connsiteY842" fmla="*/ 2981876 h 5980768"/>
              <a:gd name="connsiteX843" fmla="*/ 8111998 w 9467172"/>
              <a:gd name="connsiteY843" fmla="*/ 2490978 h 5980768"/>
              <a:gd name="connsiteX844" fmla="*/ 8111998 w 9467172"/>
              <a:gd name="connsiteY844" fmla="*/ 2490978 h 5980768"/>
              <a:gd name="connsiteX845" fmla="*/ 8558276 w 9467172"/>
              <a:gd name="connsiteY845" fmla="*/ 2489624 h 5980768"/>
              <a:gd name="connsiteX846" fmla="*/ 8558022 w 9467172"/>
              <a:gd name="connsiteY846" fmla="*/ 2980690 h 5980768"/>
              <a:gd name="connsiteX847" fmla="*/ 8335941 w 9467172"/>
              <a:gd name="connsiteY847" fmla="*/ 2981283 h 5980768"/>
              <a:gd name="connsiteX848" fmla="*/ 8111659 w 9467172"/>
              <a:gd name="connsiteY848" fmla="*/ 2981876 h 5980768"/>
              <a:gd name="connsiteX849" fmla="*/ 8167709 w 9467172"/>
              <a:gd name="connsiteY849" fmla="*/ 2485221 h 5980768"/>
              <a:gd name="connsiteX850" fmla="*/ 8111998 w 9467172"/>
              <a:gd name="connsiteY850" fmla="*/ 2485390 h 5980768"/>
              <a:gd name="connsiteX851" fmla="*/ 8112253 w 9467172"/>
              <a:gd name="connsiteY851" fmla="*/ 2134277 h 5980768"/>
              <a:gd name="connsiteX852" fmla="*/ 8112253 w 9467172"/>
              <a:gd name="connsiteY852" fmla="*/ 1994662 h 5980768"/>
              <a:gd name="connsiteX853" fmla="*/ 8336535 w 9467172"/>
              <a:gd name="connsiteY853" fmla="*/ 1993900 h 5980768"/>
              <a:gd name="connsiteX854" fmla="*/ 8558530 w 9467172"/>
              <a:gd name="connsiteY854" fmla="*/ 1993223 h 5980768"/>
              <a:gd name="connsiteX855" fmla="*/ 8558276 w 9467172"/>
              <a:gd name="connsiteY855" fmla="*/ 2484035 h 5980768"/>
              <a:gd name="connsiteX856" fmla="*/ 8167709 w 9467172"/>
              <a:gd name="connsiteY856" fmla="*/ 2485136 h 5980768"/>
              <a:gd name="connsiteX857" fmla="*/ 8336619 w 9467172"/>
              <a:gd name="connsiteY857" fmla="*/ 1988312 h 5980768"/>
              <a:gd name="connsiteX858" fmla="*/ 8112421 w 9467172"/>
              <a:gd name="connsiteY858" fmla="*/ 1988990 h 5980768"/>
              <a:gd name="connsiteX859" fmla="*/ 8112591 w 9467172"/>
              <a:gd name="connsiteY859" fmla="*/ 1716955 h 5980768"/>
              <a:gd name="connsiteX860" fmla="*/ 8112760 w 9467172"/>
              <a:gd name="connsiteY860" fmla="*/ 1498515 h 5980768"/>
              <a:gd name="connsiteX861" fmla="*/ 8558869 w 9467172"/>
              <a:gd name="connsiteY861" fmla="*/ 1496991 h 5980768"/>
              <a:gd name="connsiteX862" fmla="*/ 8558615 w 9467172"/>
              <a:gd name="connsiteY862" fmla="*/ 1987635 h 5980768"/>
              <a:gd name="connsiteX863" fmla="*/ 8336619 w 9467172"/>
              <a:gd name="connsiteY863" fmla="*/ 1988312 h 5980768"/>
              <a:gd name="connsiteX864" fmla="*/ 919734 w 9467172"/>
              <a:gd name="connsiteY864" fmla="*/ 1516719 h 5980768"/>
              <a:gd name="connsiteX865" fmla="*/ 921427 w 9467172"/>
              <a:gd name="connsiteY865" fmla="*/ 1029039 h 5980768"/>
              <a:gd name="connsiteX866" fmla="*/ 1362541 w 9467172"/>
              <a:gd name="connsiteY866" fmla="*/ 1027430 h 5980768"/>
              <a:gd name="connsiteX867" fmla="*/ 1360932 w 9467172"/>
              <a:gd name="connsiteY867" fmla="*/ 1515280 h 5980768"/>
              <a:gd name="connsiteX868" fmla="*/ 1141222 w 9467172"/>
              <a:gd name="connsiteY868" fmla="*/ 1516041 h 5980768"/>
              <a:gd name="connsiteX869" fmla="*/ 919649 w 9467172"/>
              <a:gd name="connsiteY869" fmla="*/ 1516803 h 5980768"/>
              <a:gd name="connsiteX870" fmla="*/ 1367790 w 9467172"/>
              <a:gd name="connsiteY870" fmla="*/ 1521799 h 5980768"/>
              <a:gd name="connsiteX871" fmla="*/ 1589532 w 9467172"/>
              <a:gd name="connsiteY871" fmla="*/ 1521037 h 5980768"/>
              <a:gd name="connsiteX872" fmla="*/ 1809327 w 9467172"/>
              <a:gd name="connsiteY872" fmla="*/ 1520275 h 5980768"/>
              <a:gd name="connsiteX873" fmla="*/ 1808056 w 9467172"/>
              <a:gd name="connsiteY873" fmla="*/ 1940984 h 5980768"/>
              <a:gd name="connsiteX874" fmla="*/ 1807887 w 9467172"/>
              <a:gd name="connsiteY874" fmla="*/ 2008463 h 5980768"/>
              <a:gd name="connsiteX875" fmla="*/ 1588008 w 9467172"/>
              <a:gd name="connsiteY875" fmla="*/ 2009140 h 5980768"/>
              <a:gd name="connsiteX876" fmla="*/ 1366266 w 9467172"/>
              <a:gd name="connsiteY876" fmla="*/ 2009817 h 5980768"/>
              <a:gd name="connsiteX877" fmla="*/ 1366520 w 9467172"/>
              <a:gd name="connsiteY877" fmla="*/ 1924982 h 5980768"/>
              <a:gd name="connsiteX878" fmla="*/ 1367875 w 9467172"/>
              <a:gd name="connsiteY878" fmla="*/ 1521799 h 5980768"/>
              <a:gd name="connsiteX879" fmla="*/ 1359323 w 9467172"/>
              <a:gd name="connsiteY879" fmla="*/ 2016422 h 5980768"/>
              <a:gd name="connsiteX880" fmla="*/ 1357715 w 9467172"/>
              <a:gd name="connsiteY880" fmla="*/ 2504610 h 5980768"/>
              <a:gd name="connsiteX881" fmla="*/ 916347 w 9467172"/>
              <a:gd name="connsiteY881" fmla="*/ 2505880 h 5980768"/>
              <a:gd name="connsiteX882" fmla="*/ 918041 w 9467172"/>
              <a:gd name="connsiteY882" fmla="*/ 2017776 h 5980768"/>
              <a:gd name="connsiteX883" fmla="*/ 1139613 w 9467172"/>
              <a:gd name="connsiteY883" fmla="*/ 2017099 h 5980768"/>
              <a:gd name="connsiteX884" fmla="*/ 1359323 w 9467172"/>
              <a:gd name="connsiteY884" fmla="*/ 2016422 h 5980768"/>
              <a:gd name="connsiteX885" fmla="*/ 914654 w 9467172"/>
              <a:gd name="connsiteY885" fmla="*/ 3000756 h 5980768"/>
              <a:gd name="connsiteX886" fmla="*/ 916347 w 9467172"/>
              <a:gd name="connsiteY886" fmla="*/ 2512484 h 5980768"/>
              <a:gd name="connsiteX887" fmla="*/ 1138005 w 9467172"/>
              <a:gd name="connsiteY887" fmla="*/ 2511806 h 5980768"/>
              <a:gd name="connsiteX888" fmla="*/ 1357799 w 9467172"/>
              <a:gd name="connsiteY888" fmla="*/ 2511129 h 5980768"/>
              <a:gd name="connsiteX889" fmla="*/ 1356191 w 9467172"/>
              <a:gd name="connsiteY889" fmla="*/ 2999571 h 5980768"/>
              <a:gd name="connsiteX890" fmla="*/ 1136396 w 9467172"/>
              <a:gd name="connsiteY890" fmla="*/ 3000164 h 5980768"/>
              <a:gd name="connsiteX891" fmla="*/ 914739 w 9467172"/>
              <a:gd name="connsiteY891" fmla="*/ 3000756 h 5980768"/>
              <a:gd name="connsiteX892" fmla="*/ 1362964 w 9467172"/>
              <a:gd name="connsiteY892" fmla="*/ 3006090 h 5980768"/>
              <a:gd name="connsiteX893" fmla="*/ 1584791 w 9467172"/>
              <a:gd name="connsiteY893" fmla="*/ 3005498 h 5980768"/>
              <a:gd name="connsiteX894" fmla="*/ 1804755 w 9467172"/>
              <a:gd name="connsiteY894" fmla="*/ 3004905 h 5980768"/>
              <a:gd name="connsiteX895" fmla="*/ 1803993 w 9467172"/>
              <a:gd name="connsiteY895" fmla="*/ 3265340 h 5980768"/>
              <a:gd name="connsiteX896" fmla="*/ 1803315 w 9467172"/>
              <a:gd name="connsiteY896" fmla="*/ 3493686 h 5980768"/>
              <a:gd name="connsiteX897" fmla="*/ 1583351 w 9467172"/>
              <a:gd name="connsiteY897" fmla="*/ 3494194 h 5980768"/>
              <a:gd name="connsiteX898" fmla="*/ 1361440 w 9467172"/>
              <a:gd name="connsiteY898" fmla="*/ 3494702 h 5980768"/>
              <a:gd name="connsiteX899" fmla="*/ 1362202 w 9467172"/>
              <a:gd name="connsiteY899" fmla="*/ 3266102 h 5980768"/>
              <a:gd name="connsiteX900" fmla="*/ 1363049 w 9467172"/>
              <a:gd name="connsiteY900" fmla="*/ 3006090 h 5980768"/>
              <a:gd name="connsiteX901" fmla="*/ 1354497 w 9467172"/>
              <a:gd name="connsiteY901" fmla="*/ 3501221 h 5980768"/>
              <a:gd name="connsiteX902" fmla="*/ 1353312 w 9467172"/>
              <a:gd name="connsiteY902" fmla="*/ 3858768 h 5980768"/>
              <a:gd name="connsiteX903" fmla="*/ 1352889 w 9467172"/>
              <a:gd name="connsiteY903" fmla="*/ 3990086 h 5980768"/>
              <a:gd name="connsiteX904" fmla="*/ 1133009 w 9467172"/>
              <a:gd name="connsiteY904" fmla="*/ 3990594 h 5980768"/>
              <a:gd name="connsiteX905" fmla="*/ 911267 w 9467172"/>
              <a:gd name="connsiteY905" fmla="*/ 3991102 h 5980768"/>
              <a:gd name="connsiteX906" fmla="*/ 912961 w 9467172"/>
              <a:gd name="connsiteY906" fmla="*/ 3502491 h 5980768"/>
              <a:gd name="connsiteX907" fmla="*/ 1134703 w 9467172"/>
              <a:gd name="connsiteY907" fmla="*/ 3501898 h 5980768"/>
              <a:gd name="connsiteX908" fmla="*/ 1354582 w 9467172"/>
              <a:gd name="connsiteY908" fmla="*/ 3501306 h 5980768"/>
              <a:gd name="connsiteX909" fmla="*/ 909489 w 9467172"/>
              <a:gd name="connsiteY909" fmla="*/ 4486318 h 5980768"/>
              <a:gd name="connsiteX910" fmla="*/ 911183 w 9467172"/>
              <a:gd name="connsiteY910" fmla="*/ 3997452 h 5980768"/>
              <a:gd name="connsiteX911" fmla="*/ 1132925 w 9467172"/>
              <a:gd name="connsiteY911" fmla="*/ 3996944 h 5980768"/>
              <a:gd name="connsiteX912" fmla="*/ 1352804 w 9467172"/>
              <a:gd name="connsiteY912" fmla="*/ 3996436 h 5980768"/>
              <a:gd name="connsiteX913" fmla="*/ 1352127 w 9467172"/>
              <a:gd name="connsiteY913" fmla="*/ 4202769 h 5980768"/>
              <a:gd name="connsiteX914" fmla="*/ 1351195 w 9467172"/>
              <a:gd name="connsiteY914" fmla="*/ 4485386 h 5980768"/>
              <a:gd name="connsiteX915" fmla="*/ 1236641 w 9467172"/>
              <a:gd name="connsiteY915" fmla="*/ 4485641 h 5980768"/>
              <a:gd name="connsiteX916" fmla="*/ 909404 w 9467172"/>
              <a:gd name="connsiteY916" fmla="*/ 4486233 h 5980768"/>
              <a:gd name="connsiteX917" fmla="*/ 1358138 w 9467172"/>
              <a:gd name="connsiteY917" fmla="*/ 4485471 h 5980768"/>
              <a:gd name="connsiteX918" fmla="*/ 1359747 w 9467172"/>
              <a:gd name="connsiteY918" fmla="*/ 3996521 h 5980768"/>
              <a:gd name="connsiteX919" fmla="*/ 1581658 w 9467172"/>
              <a:gd name="connsiteY919" fmla="*/ 3996013 h 5980768"/>
              <a:gd name="connsiteX920" fmla="*/ 1801706 w 9467172"/>
              <a:gd name="connsiteY920" fmla="*/ 3995505 h 5980768"/>
              <a:gd name="connsiteX921" fmla="*/ 1801029 w 9467172"/>
              <a:gd name="connsiteY921" fmla="*/ 4201669 h 5980768"/>
              <a:gd name="connsiteX922" fmla="*/ 1800182 w 9467172"/>
              <a:gd name="connsiteY922" fmla="*/ 4484625 h 5980768"/>
              <a:gd name="connsiteX923" fmla="*/ 1686306 w 9467172"/>
              <a:gd name="connsiteY923" fmla="*/ 4484878 h 5980768"/>
              <a:gd name="connsiteX924" fmla="*/ 1358138 w 9467172"/>
              <a:gd name="connsiteY924" fmla="*/ 4485471 h 5980768"/>
              <a:gd name="connsiteX925" fmla="*/ 1806956 w 9467172"/>
              <a:gd name="connsiteY925" fmla="*/ 4484625 h 5980768"/>
              <a:gd name="connsiteX926" fmla="*/ 1808480 w 9467172"/>
              <a:gd name="connsiteY926" fmla="*/ 3995505 h 5980768"/>
              <a:gd name="connsiteX927" fmla="*/ 2030561 w 9467172"/>
              <a:gd name="connsiteY927" fmla="*/ 3994997 h 5980768"/>
              <a:gd name="connsiteX928" fmla="*/ 2250694 w 9467172"/>
              <a:gd name="connsiteY928" fmla="*/ 3994489 h 5980768"/>
              <a:gd name="connsiteX929" fmla="*/ 2250101 w 9467172"/>
              <a:gd name="connsiteY929" fmla="*/ 4201245 h 5980768"/>
              <a:gd name="connsiteX930" fmla="*/ 2249255 w 9467172"/>
              <a:gd name="connsiteY930" fmla="*/ 4483778 h 5980768"/>
              <a:gd name="connsiteX931" fmla="*/ 2135886 w 9467172"/>
              <a:gd name="connsiteY931" fmla="*/ 4484032 h 5980768"/>
              <a:gd name="connsiteX932" fmla="*/ 1806871 w 9467172"/>
              <a:gd name="connsiteY932" fmla="*/ 4484625 h 5980768"/>
              <a:gd name="connsiteX933" fmla="*/ 2255943 w 9467172"/>
              <a:gd name="connsiteY933" fmla="*/ 4483778 h 5980768"/>
              <a:gd name="connsiteX934" fmla="*/ 2257382 w 9467172"/>
              <a:gd name="connsiteY934" fmla="*/ 3994489 h 5980768"/>
              <a:gd name="connsiteX935" fmla="*/ 2479632 w 9467172"/>
              <a:gd name="connsiteY935" fmla="*/ 3993981 h 5980768"/>
              <a:gd name="connsiteX936" fmla="*/ 2699935 w 9467172"/>
              <a:gd name="connsiteY936" fmla="*/ 3993473 h 5980768"/>
              <a:gd name="connsiteX937" fmla="*/ 2699343 w 9467172"/>
              <a:gd name="connsiteY937" fmla="*/ 4199975 h 5980768"/>
              <a:gd name="connsiteX938" fmla="*/ 2698581 w 9467172"/>
              <a:gd name="connsiteY938" fmla="*/ 4482931 h 5980768"/>
              <a:gd name="connsiteX939" fmla="*/ 2585805 w 9467172"/>
              <a:gd name="connsiteY939" fmla="*/ 4483185 h 5980768"/>
              <a:gd name="connsiteX940" fmla="*/ 2255943 w 9467172"/>
              <a:gd name="connsiteY940" fmla="*/ 4483778 h 5980768"/>
              <a:gd name="connsiteX941" fmla="*/ 2705100 w 9467172"/>
              <a:gd name="connsiteY941" fmla="*/ 4482931 h 5980768"/>
              <a:gd name="connsiteX942" fmla="*/ 2706455 w 9467172"/>
              <a:gd name="connsiteY942" fmla="*/ 3993473 h 5980768"/>
              <a:gd name="connsiteX943" fmla="*/ 2916598 w 9467172"/>
              <a:gd name="connsiteY943" fmla="*/ 3992965 h 5980768"/>
              <a:gd name="connsiteX944" fmla="*/ 3149346 w 9467172"/>
              <a:gd name="connsiteY944" fmla="*/ 3992457 h 5980768"/>
              <a:gd name="connsiteX945" fmla="*/ 3148584 w 9467172"/>
              <a:gd name="connsiteY945" fmla="*/ 4295902 h 5980768"/>
              <a:gd name="connsiteX946" fmla="*/ 3148076 w 9467172"/>
              <a:gd name="connsiteY946" fmla="*/ 4482084 h 5980768"/>
              <a:gd name="connsiteX947" fmla="*/ 3030051 w 9467172"/>
              <a:gd name="connsiteY947" fmla="*/ 4482339 h 5980768"/>
              <a:gd name="connsiteX948" fmla="*/ 2705100 w 9467172"/>
              <a:gd name="connsiteY948" fmla="*/ 4482931 h 5980768"/>
              <a:gd name="connsiteX949" fmla="*/ 3154511 w 9467172"/>
              <a:gd name="connsiteY949" fmla="*/ 4482084 h 5980768"/>
              <a:gd name="connsiteX950" fmla="*/ 3154765 w 9467172"/>
              <a:gd name="connsiteY950" fmla="*/ 4384125 h 5980768"/>
              <a:gd name="connsiteX951" fmla="*/ 3155781 w 9467172"/>
              <a:gd name="connsiteY951" fmla="*/ 3992457 h 5980768"/>
              <a:gd name="connsiteX952" fmla="*/ 3599011 w 9467172"/>
              <a:gd name="connsiteY952" fmla="*/ 3991441 h 5980768"/>
              <a:gd name="connsiteX953" fmla="*/ 3598248 w 9467172"/>
              <a:gd name="connsiteY953" fmla="*/ 4296326 h 5980768"/>
              <a:gd name="connsiteX954" fmla="*/ 3597825 w 9467172"/>
              <a:gd name="connsiteY954" fmla="*/ 4481238 h 5980768"/>
              <a:gd name="connsiteX955" fmla="*/ 3479631 w 9467172"/>
              <a:gd name="connsiteY955" fmla="*/ 4481492 h 5980768"/>
              <a:gd name="connsiteX956" fmla="*/ 3154511 w 9467172"/>
              <a:gd name="connsiteY956" fmla="*/ 4482084 h 5980768"/>
              <a:gd name="connsiteX957" fmla="*/ 3604090 w 9467172"/>
              <a:gd name="connsiteY957" fmla="*/ 4481238 h 5980768"/>
              <a:gd name="connsiteX958" fmla="*/ 3604345 w 9467172"/>
              <a:gd name="connsiteY958" fmla="*/ 4385141 h 5980768"/>
              <a:gd name="connsiteX959" fmla="*/ 3605276 w 9467172"/>
              <a:gd name="connsiteY959" fmla="*/ 3991356 h 5980768"/>
              <a:gd name="connsiteX960" fmla="*/ 4048760 w 9467172"/>
              <a:gd name="connsiteY960" fmla="*/ 3990340 h 5980768"/>
              <a:gd name="connsiteX961" fmla="*/ 4048082 w 9467172"/>
              <a:gd name="connsiteY961" fmla="*/ 4296834 h 5980768"/>
              <a:gd name="connsiteX962" fmla="*/ 4047659 w 9467172"/>
              <a:gd name="connsiteY962" fmla="*/ 4480307 h 5980768"/>
              <a:gd name="connsiteX963" fmla="*/ 3925740 w 9467172"/>
              <a:gd name="connsiteY963" fmla="*/ 4480560 h 5980768"/>
              <a:gd name="connsiteX964" fmla="*/ 3604006 w 9467172"/>
              <a:gd name="connsiteY964" fmla="*/ 4481153 h 5980768"/>
              <a:gd name="connsiteX965" fmla="*/ 4053925 w 9467172"/>
              <a:gd name="connsiteY965" fmla="*/ 4480391 h 5980768"/>
              <a:gd name="connsiteX966" fmla="*/ 4054094 w 9467172"/>
              <a:gd name="connsiteY966" fmla="*/ 4386411 h 5980768"/>
              <a:gd name="connsiteX967" fmla="*/ 4054940 w 9467172"/>
              <a:gd name="connsiteY967" fmla="*/ 3990425 h 5980768"/>
              <a:gd name="connsiteX968" fmla="*/ 4498764 w 9467172"/>
              <a:gd name="connsiteY968" fmla="*/ 3989409 h 5980768"/>
              <a:gd name="connsiteX969" fmla="*/ 4498171 w 9467172"/>
              <a:gd name="connsiteY969" fmla="*/ 4293870 h 5980768"/>
              <a:gd name="connsiteX970" fmla="*/ 4497748 w 9467172"/>
              <a:gd name="connsiteY970" fmla="*/ 4479544 h 5980768"/>
              <a:gd name="connsiteX971" fmla="*/ 4378198 w 9467172"/>
              <a:gd name="connsiteY971" fmla="*/ 4479799 h 5980768"/>
              <a:gd name="connsiteX972" fmla="*/ 4053840 w 9467172"/>
              <a:gd name="connsiteY972" fmla="*/ 4480391 h 5980768"/>
              <a:gd name="connsiteX973" fmla="*/ 4503843 w 9467172"/>
              <a:gd name="connsiteY973" fmla="*/ 4479544 h 5980768"/>
              <a:gd name="connsiteX974" fmla="*/ 4504013 w 9467172"/>
              <a:gd name="connsiteY974" fmla="*/ 4382601 h 5980768"/>
              <a:gd name="connsiteX975" fmla="*/ 4504859 w 9467172"/>
              <a:gd name="connsiteY975" fmla="*/ 3989409 h 5980768"/>
              <a:gd name="connsiteX976" fmla="*/ 4949021 w 9467172"/>
              <a:gd name="connsiteY976" fmla="*/ 3988393 h 5980768"/>
              <a:gd name="connsiteX977" fmla="*/ 4948428 w 9467172"/>
              <a:gd name="connsiteY977" fmla="*/ 4291754 h 5980768"/>
              <a:gd name="connsiteX978" fmla="*/ 4948090 w 9467172"/>
              <a:gd name="connsiteY978" fmla="*/ 4478698 h 5980768"/>
              <a:gd name="connsiteX979" fmla="*/ 4829895 w 9467172"/>
              <a:gd name="connsiteY979" fmla="*/ 4478952 h 5980768"/>
              <a:gd name="connsiteX980" fmla="*/ 4503843 w 9467172"/>
              <a:gd name="connsiteY980" fmla="*/ 4479544 h 5980768"/>
              <a:gd name="connsiteX981" fmla="*/ 4954016 w 9467172"/>
              <a:gd name="connsiteY981" fmla="*/ 4478698 h 5980768"/>
              <a:gd name="connsiteX982" fmla="*/ 4954185 w 9467172"/>
              <a:gd name="connsiteY982" fmla="*/ 4379976 h 5980768"/>
              <a:gd name="connsiteX983" fmla="*/ 4954948 w 9467172"/>
              <a:gd name="connsiteY983" fmla="*/ 3988393 h 5980768"/>
              <a:gd name="connsiteX984" fmla="*/ 5399363 w 9467172"/>
              <a:gd name="connsiteY984" fmla="*/ 3987377 h 5980768"/>
              <a:gd name="connsiteX985" fmla="*/ 5398855 w 9467172"/>
              <a:gd name="connsiteY985" fmla="*/ 4293447 h 5980768"/>
              <a:gd name="connsiteX986" fmla="*/ 5398516 w 9467172"/>
              <a:gd name="connsiteY986" fmla="*/ 4477851 h 5980768"/>
              <a:gd name="connsiteX987" fmla="*/ 5277782 w 9467172"/>
              <a:gd name="connsiteY987" fmla="*/ 4478105 h 5980768"/>
              <a:gd name="connsiteX988" fmla="*/ 4954016 w 9467172"/>
              <a:gd name="connsiteY988" fmla="*/ 4478698 h 5980768"/>
              <a:gd name="connsiteX989" fmla="*/ 5404358 w 9467172"/>
              <a:gd name="connsiteY989" fmla="*/ 4477767 h 5980768"/>
              <a:gd name="connsiteX990" fmla="*/ 5404527 w 9467172"/>
              <a:gd name="connsiteY990" fmla="*/ 4382855 h 5980768"/>
              <a:gd name="connsiteX991" fmla="*/ 5405205 w 9467172"/>
              <a:gd name="connsiteY991" fmla="*/ 3987292 h 5980768"/>
              <a:gd name="connsiteX992" fmla="*/ 5849959 w 9467172"/>
              <a:gd name="connsiteY992" fmla="*/ 3986276 h 5980768"/>
              <a:gd name="connsiteX993" fmla="*/ 5849451 w 9467172"/>
              <a:gd name="connsiteY993" fmla="*/ 4289129 h 5980768"/>
              <a:gd name="connsiteX994" fmla="*/ 5849197 w 9467172"/>
              <a:gd name="connsiteY994" fmla="*/ 4476920 h 5980768"/>
              <a:gd name="connsiteX995" fmla="*/ 5731256 w 9467172"/>
              <a:gd name="connsiteY995" fmla="*/ 4477174 h 5980768"/>
              <a:gd name="connsiteX996" fmla="*/ 5404358 w 9467172"/>
              <a:gd name="connsiteY996" fmla="*/ 4477767 h 5980768"/>
              <a:gd name="connsiteX997" fmla="*/ 5854954 w 9467172"/>
              <a:gd name="connsiteY997" fmla="*/ 4476920 h 5980768"/>
              <a:gd name="connsiteX998" fmla="*/ 5855123 w 9467172"/>
              <a:gd name="connsiteY998" fmla="*/ 4377098 h 5980768"/>
              <a:gd name="connsiteX999" fmla="*/ 5855716 w 9467172"/>
              <a:gd name="connsiteY999" fmla="*/ 3986276 h 5980768"/>
              <a:gd name="connsiteX1000" fmla="*/ 6300724 w 9467172"/>
              <a:gd name="connsiteY1000" fmla="*/ 3985260 h 5980768"/>
              <a:gd name="connsiteX1001" fmla="*/ 6300301 w 9467172"/>
              <a:gd name="connsiteY1001" fmla="*/ 4288536 h 5980768"/>
              <a:gd name="connsiteX1002" fmla="*/ 6300047 w 9467172"/>
              <a:gd name="connsiteY1002" fmla="*/ 4476073 h 5980768"/>
              <a:gd name="connsiteX1003" fmla="*/ 6177535 w 9467172"/>
              <a:gd name="connsiteY1003" fmla="*/ 4476327 h 5980768"/>
              <a:gd name="connsiteX1004" fmla="*/ 5854869 w 9467172"/>
              <a:gd name="connsiteY1004" fmla="*/ 4476920 h 5980768"/>
              <a:gd name="connsiteX1005" fmla="*/ 6305719 w 9467172"/>
              <a:gd name="connsiteY1005" fmla="*/ 4476073 h 5980768"/>
              <a:gd name="connsiteX1006" fmla="*/ 6305888 w 9467172"/>
              <a:gd name="connsiteY1006" fmla="*/ 4376844 h 5980768"/>
              <a:gd name="connsiteX1007" fmla="*/ 6306397 w 9467172"/>
              <a:gd name="connsiteY1007" fmla="*/ 3985345 h 5980768"/>
              <a:gd name="connsiteX1008" fmla="*/ 6751743 w 9467172"/>
              <a:gd name="connsiteY1008" fmla="*/ 3984329 h 5980768"/>
              <a:gd name="connsiteX1009" fmla="*/ 6751404 w 9467172"/>
              <a:gd name="connsiteY1009" fmla="*/ 4289468 h 5980768"/>
              <a:gd name="connsiteX1010" fmla="*/ 6751151 w 9467172"/>
              <a:gd name="connsiteY1010" fmla="*/ 4475311 h 5980768"/>
              <a:gd name="connsiteX1011" fmla="*/ 6631855 w 9467172"/>
              <a:gd name="connsiteY1011" fmla="*/ 4475565 h 5980768"/>
              <a:gd name="connsiteX1012" fmla="*/ 6305719 w 9467172"/>
              <a:gd name="connsiteY1012" fmla="*/ 4476158 h 5980768"/>
              <a:gd name="connsiteX1013" fmla="*/ 6756654 w 9467172"/>
              <a:gd name="connsiteY1013" fmla="*/ 4475226 h 5980768"/>
              <a:gd name="connsiteX1014" fmla="*/ 6756654 w 9467172"/>
              <a:gd name="connsiteY1014" fmla="*/ 4378537 h 5980768"/>
              <a:gd name="connsiteX1015" fmla="*/ 6757247 w 9467172"/>
              <a:gd name="connsiteY1015" fmla="*/ 3984329 h 5980768"/>
              <a:gd name="connsiteX1016" fmla="*/ 7202932 w 9467172"/>
              <a:gd name="connsiteY1016" fmla="*/ 3983313 h 5980768"/>
              <a:gd name="connsiteX1017" fmla="*/ 7202593 w 9467172"/>
              <a:gd name="connsiteY1017" fmla="*/ 4287775 h 5980768"/>
              <a:gd name="connsiteX1018" fmla="*/ 7202424 w 9467172"/>
              <a:gd name="connsiteY1018" fmla="*/ 4474465 h 5980768"/>
              <a:gd name="connsiteX1019" fmla="*/ 7081859 w 9467172"/>
              <a:gd name="connsiteY1019" fmla="*/ 4474718 h 5980768"/>
              <a:gd name="connsiteX1020" fmla="*/ 6756654 w 9467172"/>
              <a:gd name="connsiteY1020" fmla="*/ 4475311 h 5980768"/>
              <a:gd name="connsiteX1021" fmla="*/ 7207758 w 9467172"/>
              <a:gd name="connsiteY1021" fmla="*/ 4474380 h 5980768"/>
              <a:gd name="connsiteX1022" fmla="*/ 7207758 w 9467172"/>
              <a:gd name="connsiteY1022" fmla="*/ 4376505 h 5980768"/>
              <a:gd name="connsiteX1023" fmla="*/ 7208266 w 9467172"/>
              <a:gd name="connsiteY1023" fmla="*/ 3983228 h 5980768"/>
              <a:gd name="connsiteX1024" fmla="*/ 7654205 w 9467172"/>
              <a:gd name="connsiteY1024" fmla="*/ 3982212 h 5980768"/>
              <a:gd name="connsiteX1025" fmla="*/ 7653952 w 9467172"/>
              <a:gd name="connsiteY1025" fmla="*/ 4287012 h 5980768"/>
              <a:gd name="connsiteX1026" fmla="*/ 7653782 w 9467172"/>
              <a:gd name="connsiteY1026" fmla="*/ 4473449 h 5980768"/>
              <a:gd name="connsiteX1027" fmla="*/ 7533470 w 9467172"/>
              <a:gd name="connsiteY1027" fmla="*/ 4473702 h 5980768"/>
              <a:gd name="connsiteX1028" fmla="*/ 7207758 w 9467172"/>
              <a:gd name="connsiteY1028" fmla="*/ 4474295 h 5980768"/>
              <a:gd name="connsiteX1029" fmla="*/ 7659116 w 9467172"/>
              <a:gd name="connsiteY1029" fmla="*/ 4473533 h 5980768"/>
              <a:gd name="connsiteX1030" fmla="*/ 7659116 w 9467172"/>
              <a:gd name="connsiteY1030" fmla="*/ 4376082 h 5980768"/>
              <a:gd name="connsiteX1031" fmla="*/ 7659539 w 9467172"/>
              <a:gd name="connsiteY1031" fmla="*/ 3982212 h 5980768"/>
              <a:gd name="connsiteX1032" fmla="*/ 8105818 w 9467172"/>
              <a:gd name="connsiteY1032" fmla="*/ 3981196 h 5980768"/>
              <a:gd name="connsiteX1033" fmla="*/ 8105648 w 9467172"/>
              <a:gd name="connsiteY1033" fmla="*/ 4284642 h 5980768"/>
              <a:gd name="connsiteX1034" fmla="*/ 8105479 w 9467172"/>
              <a:gd name="connsiteY1034" fmla="*/ 4472686 h 5980768"/>
              <a:gd name="connsiteX1035" fmla="*/ 7986269 w 9467172"/>
              <a:gd name="connsiteY1035" fmla="*/ 4472941 h 5980768"/>
              <a:gd name="connsiteX1036" fmla="*/ 7659116 w 9467172"/>
              <a:gd name="connsiteY1036" fmla="*/ 4473533 h 5980768"/>
              <a:gd name="connsiteX1037" fmla="*/ 8105818 w 9467172"/>
              <a:gd name="connsiteY1037" fmla="*/ 3975608 h 5980768"/>
              <a:gd name="connsiteX1038" fmla="*/ 7659539 w 9467172"/>
              <a:gd name="connsiteY1038" fmla="*/ 3976540 h 5980768"/>
              <a:gd name="connsiteX1039" fmla="*/ 7659709 w 9467172"/>
              <a:gd name="connsiteY1039" fmla="*/ 3770969 h 5980768"/>
              <a:gd name="connsiteX1040" fmla="*/ 7659963 w 9467172"/>
              <a:gd name="connsiteY1040" fmla="*/ 3485473 h 5980768"/>
              <a:gd name="connsiteX1041" fmla="*/ 7884160 w 9467172"/>
              <a:gd name="connsiteY1041" fmla="*/ 3484880 h 5980768"/>
              <a:gd name="connsiteX1042" fmla="*/ 8106156 w 9467172"/>
              <a:gd name="connsiteY1042" fmla="*/ 3484288 h 5980768"/>
              <a:gd name="connsiteX1043" fmla="*/ 8106156 w 9467172"/>
              <a:gd name="connsiteY1043" fmla="*/ 3654891 h 5980768"/>
              <a:gd name="connsiteX1044" fmla="*/ 8105818 w 9467172"/>
              <a:gd name="connsiteY1044" fmla="*/ 3975524 h 5980768"/>
              <a:gd name="connsiteX1045" fmla="*/ 8111320 w 9467172"/>
              <a:gd name="connsiteY1045" fmla="*/ 3478615 h 5980768"/>
              <a:gd name="connsiteX1046" fmla="*/ 8111659 w 9467172"/>
              <a:gd name="connsiteY1046" fmla="*/ 2987548 h 5980768"/>
              <a:gd name="connsiteX1047" fmla="*/ 8335941 w 9467172"/>
              <a:gd name="connsiteY1047" fmla="*/ 2986956 h 5980768"/>
              <a:gd name="connsiteX1048" fmla="*/ 8558022 w 9467172"/>
              <a:gd name="connsiteY1048" fmla="*/ 2986363 h 5980768"/>
              <a:gd name="connsiteX1049" fmla="*/ 8557768 w 9467172"/>
              <a:gd name="connsiteY1049" fmla="*/ 3477599 h 5980768"/>
              <a:gd name="connsiteX1050" fmla="*/ 8335687 w 9467172"/>
              <a:gd name="connsiteY1050" fmla="*/ 3478107 h 5980768"/>
              <a:gd name="connsiteX1051" fmla="*/ 8111320 w 9467172"/>
              <a:gd name="connsiteY1051" fmla="*/ 3478615 h 5980768"/>
              <a:gd name="connsiteX1052" fmla="*/ 8563864 w 9467172"/>
              <a:gd name="connsiteY1052" fmla="*/ 1491319 h 5980768"/>
              <a:gd name="connsiteX1053" fmla="*/ 8564118 w 9467172"/>
              <a:gd name="connsiteY1053" fmla="*/ 1000845 h 5980768"/>
              <a:gd name="connsiteX1054" fmla="*/ 9010481 w 9467172"/>
              <a:gd name="connsiteY1054" fmla="*/ 999236 h 5980768"/>
              <a:gd name="connsiteX1055" fmla="*/ 9010311 w 9467172"/>
              <a:gd name="connsiteY1055" fmla="*/ 1489880 h 5980768"/>
              <a:gd name="connsiteX1056" fmla="*/ 8563864 w 9467172"/>
              <a:gd name="connsiteY1056" fmla="*/ 1491403 h 5980768"/>
              <a:gd name="connsiteX1057" fmla="*/ 471847 w 9467172"/>
              <a:gd name="connsiteY1057" fmla="*/ 1518243 h 5980768"/>
              <a:gd name="connsiteX1058" fmla="*/ 473625 w 9467172"/>
              <a:gd name="connsiteY1058" fmla="*/ 1030732 h 5980768"/>
              <a:gd name="connsiteX1059" fmla="*/ 914485 w 9467172"/>
              <a:gd name="connsiteY1059" fmla="*/ 1029123 h 5980768"/>
              <a:gd name="connsiteX1060" fmla="*/ 912791 w 9467172"/>
              <a:gd name="connsiteY1060" fmla="*/ 1516803 h 5980768"/>
              <a:gd name="connsiteX1061" fmla="*/ 693250 w 9467172"/>
              <a:gd name="connsiteY1061" fmla="*/ 1517565 h 5980768"/>
              <a:gd name="connsiteX1062" fmla="*/ 471847 w 9467172"/>
              <a:gd name="connsiteY1062" fmla="*/ 1518328 h 5980768"/>
              <a:gd name="connsiteX1063" fmla="*/ 919734 w 9467172"/>
              <a:gd name="connsiteY1063" fmla="*/ 1523323 h 5980768"/>
              <a:gd name="connsiteX1064" fmla="*/ 1141307 w 9467172"/>
              <a:gd name="connsiteY1064" fmla="*/ 1522561 h 5980768"/>
              <a:gd name="connsiteX1065" fmla="*/ 1361017 w 9467172"/>
              <a:gd name="connsiteY1065" fmla="*/ 1521799 h 5980768"/>
              <a:gd name="connsiteX1066" fmla="*/ 1359662 w 9467172"/>
              <a:gd name="connsiteY1066" fmla="*/ 1930061 h 5980768"/>
              <a:gd name="connsiteX1067" fmla="*/ 1359408 w 9467172"/>
              <a:gd name="connsiteY1067" fmla="*/ 2009817 h 5980768"/>
              <a:gd name="connsiteX1068" fmla="*/ 1139698 w 9467172"/>
              <a:gd name="connsiteY1068" fmla="*/ 2010495 h 5980768"/>
              <a:gd name="connsiteX1069" fmla="*/ 918125 w 9467172"/>
              <a:gd name="connsiteY1069" fmla="*/ 2011172 h 5980768"/>
              <a:gd name="connsiteX1070" fmla="*/ 918379 w 9467172"/>
              <a:gd name="connsiteY1070" fmla="*/ 1930739 h 5980768"/>
              <a:gd name="connsiteX1071" fmla="*/ 919819 w 9467172"/>
              <a:gd name="connsiteY1071" fmla="*/ 1523323 h 5980768"/>
              <a:gd name="connsiteX1072" fmla="*/ 911013 w 9467172"/>
              <a:gd name="connsiteY1072" fmla="*/ 2017861 h 5980768"/>
              <a:gd name="connsiteX1073" fmla="*/ 909320 w 9467172"/>
              <a:gd name="connsiteY1073" fmla="*/ 2505964 h 5980768"/>
              <a:gd name="connsiteX1074" fmla="*/ 468207 w 9467172"/>
              <a:gd name="connsiteY1074" fmla="*/ 2507234 h 5980768"/>
              <a:gd name="connsiteX1075" fmla="*/ 469985 w 9467172"/>
              <a:gd name="connsiteY1075" fmla="*/ 2019300 h 5980768"/>
              <a:gd name="connsiteX1076" fmla="*/ 691388 w 9467172"/>
              <a:gd name="connsiteY1076" fmla="*/ 2018623 h 5980768"/>
              <a:gd name="connsiteX1077" fmla="*/ 910929 w 9467172"/>
              <a:gd name="connsiteY1077" fmla="*/ 2017946 h 5980768"/>
              <a:gd name="connsiteX1078" fmla="*/ 914569 w 9467172"/>
              <a:gd name="connsiteY1078" fmla="*/ 3007276 h 5980768"/>
              <a:gd name="connsiteX1079" fmla="*/ 1136227 w 9467172"/>
              <a:gd name="connsiteY1079" fmla="*/ 3006683 h 5980768"/>
              <a:gd name="connsiteX1080" fmla="*/ 1356021 w 9467172"/>
              <a:gd name="connsiteY1080" fmla="*/ 3006090 h 5980768"/>
              <a:gd name="connsiteX1081" fmla="*/ 1355259 w 9467172"/>
              <a:gd name="connsiteY1081" fmla="*/ 3250354 h 5980768"/>
              <a:gd name="connsiteX1082" fmla="*/ 1354497 w 9467172"/>
              <a:gd name="connsiteY1082" fmla="*/ 3494702 h 5980768"/>
              <a:gd name="connsiteX1083" fmla="*/ 1134618 w 9467172"/>
              <a:gd name="connsiteY1083" fmla="*/ 3495210 h 5980768"/>
              <a:gd name="connsiteX1084" fmla="*/ 912876 w 9467172"/>
              <a:gd name="connsiteY1084" fmla="*/ 3495718 h 5980768"/>
              <a:gd name="connsiteX1085" fmla="*/ 913723 w 9467172"/>
              <a:gd name="connsiteY1085" fmla="*/ 3251454 h 5980768"/>
              <a:gd name="connsiteX1086" fmla="*/ 914569 w 9467172"/>
              <a:gd name="connsiteY1086" fmla="*/ 3007276 h 5980768"/>
              <a:gd name="connsiteX1087" fmla="*/ 684445 w 9467172"/>
              <a:gd name="connsiteY1087" fmla="*/ 3998045 h 5980768"/>
              <a:gd name="connsiteX1088" fmla="*/ 904155 w 9467172"/>
              <a:gd name="connsiteY1088" fmla="*/ 3997537 h 5980768"/>
              <a:gd name="connsiteX1089" fmla="*/ 903478 w 9467172"/>
              <a:gd name="connsiteY1089" fmla="*/ 4204039 h 5980768"/>
              <a:gd name="connsiteX1090" fmla="*/ 902546 w 9467172"/>
              <a:gd name="connsiteY1090" fmla="*/ 4486402 h 5980768"/>
              <a:gd name="connsiteX1091" fmla="*/ 791633 w 9467172"/>
              <a:gd name="connsiteY1091" fmla="*/ 4486572 h 5980768"/>
              <a:gd name="connsiteX1092" fmla="*/ 461179 w 9467172"/>
              <a:gd name="connsiteY1092" fmla="*/ 4487165 h 5980768"/>
              <a:gd name="connsiteX1093" fmla="*/ 462957 w 9467172"/>
              <a:gd name="connsiteY1093" fmla="*/ 3998468 h 5980768"/>
              <a:gd name="connsiteX1094" fmla="*/ 684530 w 9467172"/>
              <a:gd name="connsiteY1094" fmla="*/ 3997960 h 5980768"/>
              <a:gd name="connsiteX1095" fmla="*/ 459317 w 9467172"/>
              <a:gd name="connsiteY1095" fmla="*/ 4982718 h 5980768"/>
              <a:gd name="connsiteX1096" fmla="*/ 461095 w 9467172"/>
              <a:gd name="connsiteY1096" fmla="*/ 4493853 h 5980768"/>
              <a:gd name="connsiteX1097" fmla="*/ 573447 w 9467172"/>
              <a:gd name="connsiteY1097" fmla="*/ 4493599 h 5980768"/>
              <a:gd name="connsiteX1098" fmla="*/ 902546 w 9467172"/>
              <a:gd name="connsiteY1098" fmla="*/ 4492922 h 5980768"/>
              <a:gd name="connsiteX1099" fmla="*/ 900853 w 9467172"/>
              <a:gd name="connsiteY1099" fmla="*/ 4981957 h 5980768"/>
              <a:gd name="connsiteX1100" fmla="*/ 681058 w 9467172"/>
              <a:gd name="connsiteY1100" fmla="*/ 4982295 h 5980768"/>
              <a:gd name="connsiteX1101" fmla="*/ 459401 w 9467172"/>
              <a:gd name="connsiteY1101" fmla="*/ 4982634 h 5980768"/>
              <a:gd name="connsiteX1102" fmla="*/ 907796 w 9467172"/>
              <a:gd name="connsiteY1102" fmla="*/ 4981957 h 5980768"/>
              <a:gd name="connsiteX1103" fmla="*/ 909489 w 9467172"/>
              <a:gd name="connsiteY1103" fmla="*/ 4492922 h 5980768"/>
              <a:gd name="connsiteX1104" fmla="*/ 1025483 w 9467172"/>
              <a:gd name="connsiteY1104" fmla="*/ 4492668 h 5980768"/>
              <a:gd name="connsiteX1105" fmla="*/ 1351195 w 9467172"/>
              <a:gd name="connsiteY1105" fmla="*/ 4491991 h 5980768"/>
              <a:gd name="connsiteX1106" fmla="*/ 1349587 w 9467172"/>
              <a:gd name="connsiteY1106" fmla="*/ 4981194 h 5980768"/>
              <a:gd name="connsiteX1107" fmla="*/ 1129623 w 9467172"/>
              <a:gd name="connsiteY1107" fmla="*/ 4981533 h 5980768"/>
              <a:gd name="connsiteX1108" fmla="*/ 907796 w 9467172"/>
              <a:gd name="connsiteY1108" fmla="*/ 4981872 h 5980768"/>
              <a:gd name="connsiteX1109" fmla="*/ 1356529 w 9467172"/>
              <a:gd name="connsiteY1109" fmla="*/ 4981194 h 5980768"/>
              <a:gd name="connsiteX1110" fmla="*/ 1358138 w 9467172"/>
              <a:gd name="connsiteY1110" fmla="*/ 4491991 h 5980768"/>
              <a:gd name="connsiteX1111" fmla="*/ 1473539 w 9467172"/>
              <a:gd name="connsiteY1111" fmla="*/ 4491736 h 5980768"/>
              <a:gd name="connsiteX1112" fmla="*/ 1800182 w 9467172"/>
              <a:gd name="connsiteY1112" fmla="*/ 4491059 h 5980768"/>
              <a:gd name="connsiteX1113" fmla="*/ 1798658 w 9467172"/>
              <a:gd name="connsiteY1113" fmla="*/ 4980433 h 5980768"/>
              <a:gd name="connsiteX1114" fmla="*/ 1578525 w 9467172"/>
              <a:gd name="connsiteY1114" fmla="*/ 4980771 h 5980768"/>
              <a:gd name="connsiteX1115" fmla="*/ 1356529 w 9467172"/>
              <a:gd name="connsiteY1115" fmla="*/ 4981110 h 5980768"/>
              <a:gd name="connsiteX1116" fmla="*/ 1805432 w 9467172"/>
              <a:gd name="connsiteY1116" fmla="*/ 4980433 h 5980768"/>
              <a:gd name="connsiteX1117" fmla="*/ 1806956 w 9467172"/>
              <a:gd name="connsiteY1117" fmla="*/ 4491059 h 5980768"/>
              <a:gd name="connsiteX1118" fmla="*/ 1921848 w 9467172"/>
              <a:gd name="connsiteY1118" fmla="*/ 4490805 h 5980768"/>
              <a:gd name="connsiteX1119" fmla="*/ 2249340 w 9467172"/>
              <a:gd name="connsiteY1119" fmla="*/ 4490128 h 5980768"/>
              <a:gd name="connsiteX1120" fmla="*/ 2247900 w 9467172"/>
              <a:gd name="connsiteY1120" fmla="*/ 4979671 h 5980768"/>
              <a:gd name="connsiteX1121" fmla="*/ 2027682 w 9467172"/>
              <a:gd name="connsiteY1121" fmla="*/ 4980009 h 5980768"/>
              <a:gd name="connsiteX1122" fmla="*/ 1805516 w 9467172"/>
              <a:gd name="connsiteY1122" fmla="*/ 4980348 h 5980768"/>
              <a:gd name="connsiteX1123" fmla="*/ 2254504 w 9467172"/>
              <a:gd name="connsiteY1123" fmla="*/ 4979671 h 5980768"/>
              <a:gd name="connsiteX1124" fmla="*/ 2255943 w 9467172"/>
              <a:gd name="connsiteY1124" fmla="*/ 4490128 h 5980768"/>
              <a:gd name="connsiteX1125" fmla="*/ 2370243 w 9467172"/>
              <a:gd name="connsiteY1125" fmla="*/ 4489874 h 5980768"/>
              <a:gd name="connsiteX1126" fmla="*/ 2698581 w 9467172"/>
              <a:gd name="connsiteY1126" fmla="*/ 4489197 h 5980768"/>
              <a:gd name="connsiteX1127" fmla="*/ 2697226 w 9467172"/>
              <a:gd name="connsiteY1127" fmla="*/ 4978824 h 5980768"/>
              <a:gd name="connsiteX1128" fmla="*/ 2476839 w 9467172"/>
              <a:gd name="connsiteY1128" fmla="*/ 4979163 h 5980768"/>
              <a:gd name="connsiteX1129" fmla="*/ 2254504 w 9467172"/>
              <a:gd name="connsiteY1129" fmla="*/ 4979501 h 5980768"/>
              <a:gd name="connsiteX1130" fmla="*/ 2703745 w 9467172"/>
              <a:gd name="connsiteY1130" fmla="*/ 4978993 h 5980768"/>
              <a:gd name="connsiteX1131" fmla="*/ 2705100 w 9467172"/>
              <a:gd name="connsiteY1131" fmla="*/ 4489281 h 5980768"/>
              <a:gd name="connsiteX1132" fmla="*/ 2819061 w 9467172"/>
              <a:gd name="connsiteY1132" fmla="*/ 4489027 h 5980768"/>
              <a:gd name="connsiteX1133" fmla="*/ 3148076 w 9467172"/>
              <a:gd name="connsiteY1133" fmla="*/ 4488350 h 5980768"/>
              <a:gd name="connsiteX1134" fmla="*/ 3147483 w 9467172"/>
              <a:gd name="connsiteY1134" fmla="*/ 4733206 h 5980768"/>
              <a:gd name="connsiteX1135" fmla="*/ 3146890 w 9467172"/>
              <a:gd name="connsiteY1135" fmla="*/ 4978147 h 5980768"/>
              <a:gd name="connsiteX1136" fmla="*/ 2926334 w 9467172"/>
              <a:gd name="connsiteY1136" fmla="*/ 4978485 h 5980768"/>
              <a:gd name="connsiteX1137" fmla="*/ 2703830 w 9467172"/>
              <a:gd name="connsiteY1137" fmla="*/ 4978824 h 5980768"/>
              <a:gd name="connsiteX1138" fmla="*/ 3153240 w 9467172"/>
              <a:gd name="connsiteY1138" fmla="*/ 4978231 h 5980768"/>
              <a:gd name="connsiteX1139" fmla="*/ 3153833 w 9467172"/>
              <a:gd name="connsiteY1139" fmla="*/ 4733291 h 5980768"/>
              <a:gd name="connsiteX1140" fmla="*/ 3154426 w 9467172"/>
              <a:gd name="connsiteY1140" fmla="*/ 4488434 h 5980768"/>
              <a:gd name="connsiteX1141" fmla="*/ 3274145 w 9467172"/>
              <a:gd name="connsiteY1141" fmla="*/ 4488181 h 5980768"/>
              <a:gd name="connsiteX1142" fmla="*/ 3597740 w 9467172"/>
              <a:gd name="connsiteY1142" fmla="*/ 4487503 h 5980768"/>
              <a:gd name="connsiteX1143" fmla="*/ 3597148 w 9467172"/>
              <a:gd name="connsiteY1143" fmla="*/ 4732444 h 5980768"/>
              <a:gd name="connsiteX1144" fmla="*/ 3596556 w 9467172"/>
              <a:gd name="connsiteY1144" fmla="*/ 4977469 h 5980768"/>
              <a:gd name="connsiteX1145" fmla="*/ 3375829 w 9467172"/>
              <a:gd name="connsiteY1145" fmla="*/ 4977808 h 5980768"/>
              <a:gd name="connsiteX1146" fmla="*/ 3153156 w 9467172"/>
              <a:gd name="connsiteY1146" fmla="*/ 4978147 h 5980768"/>
              <a:gd name="connsiteX1147" fmla="*/ 3602906 w 9467172"/>
              <a:gd name="connsiteY1147" fmla="*/ 4977469 h 5980768"/>
              <a:gd name="connsiteX1148" fmla="*/ 3603498 w 9467172"/>
              <a:gd name="connsiteY1148" fmla="*/ 4732444 h 5980768"/>
              <a:gd name="connsiteX1149" fmla="*/ 3604090 w 9467172"/>
              <a:gd name="connsiteY1149" fmla="*/ 4487503 h 5980768"/>
              <a:gd name="connsiteX1150" fmla="*/ 3727619 w 9467172"/>
              <a:gd name="connsiteY1150" fmla="*/ 4487249 h 5980768"/>
              <a:gd name="connsiteX1151" fmla="*/ 4047744 w 9467172"/>
              <a:gd name="connsiteY1151" fmla="*/ 4486572 h 5980768"/>
              <a:gd name="connsiteX1152" fmla="*/ 4047236 w 9467172"/>
              <a:gd name="connsiteY1152" fmla="*/ 4731597 h 5980768"/>
              <a:gd name="connsiteX1153" fmla="*/ 4046728 w 9467172"/>
              <a:gd name="connsiteY1153" fmla="*/ 4976707 h 5980768"/>
              <a:gd name="connsiteX1154" fmla="*/ 3825917 w 9467172"/>
              <a:gd name="connsiteY1154" fmla="*/ 4977046 h 5980768"/>
              <a:gd name="connsiteX1155" fmla="*/ 3603075 w 9467172"/>
              <a:gd name="connsiteY1155" fmla="*/ 4977384 h 5980768"/>
              <a:gd name="connsiteX1156" fmla="*/ 4052740 w 9467172"/>
              <a:gd name="connsiteY1156" fmla="*/ 4976707 h 5980768"/>
              <a:gd name="connsiteX1157" fmla="*/ 4053248 w 9467172"/>
              <a:gd name="connsiteY1157" fmla="*/ 4731597 h 5980768"/>
              <a:gd name="connsiteX1158" fmla="*/ 4053756 w 9467172"/>
              <a:gd name="connsiteY1158" fmla="*/ 4486572 h 5980768"/>
              <a:gd name="connsiteX1159" fmla="*/ 4174914 w 9467172"/>
              <a:gd name="connsiteY1159" fmla="*/ 4486318 h 5980768"/>
              <a:gd name="connsiteX1160" fmla="*/ 4497663 w 9467172"/>
              <a:gd name="connsiteY1160" fmla="*/ 4485641 h 5980768"/>
              <a:gd name="connsiteX1161" fmla="*/ 4497155 w 9467172"/>
              <a:gd name="connsiteY1161" fmla="*/ 4730750 h 5980768"/>
              <a:gd name="connsiteX1162" fmla="*/ 4496647 w 9467172"/>
              <a:gd name="connsiteY1162" fmla="*/ 4975945 h 5980768"/>
              <a:gd name="connsiteX1163" fmla="*/ 4275667 w 9467172"/>
              <a:gd name="connsiteY1163" fmla="*/ 4976284 h 5980768"/>
              <a:gd name="connsiteX1164" fmla="*/ 4052655 w 9467172"/>
              <a:gd name="connsiteY1164" fmla="*/ 4976623 h 5980768"/>
              <a:gd name="connsiteX1165" fmla="*/ 4502827 w 9467172"/>
              <a:gd name="connsiteY1165" fmla="*/ 4975945 h 5980768"/>
              <a:gd name="connsiteX1166" fmla="*/ 4503335 w 9467172"/>
              <a:gd name="connsiteY1166" fmla="*/ 4730750 h 5980768"/>
              <a:gd name="connsiteX1167" fmla="*/ 4503843 w 9467172"/>
              <a:gd name="connsiteY1167" fmla="*/ 4485641 h 5980768"/>
              <a:gd name="connsiteX1168" fmla="*/ 4623647 w 9467172"/>
              <a:gd name="connsiteY1168" fmla="*/ 4485386 h 5980768"/>
              <a:gd name="connsiteX1169" fmla="*/ 4948090 w 9467172"/>
              <a:gd name="connsiteY1169" fmla="*/ 4484709 h 5980768"/>
              <a:gd name="connsiteX1170" fmla="*/ 4947666 w 9467172"/>
              <a:gd name="connsiteY1170" fmla="*/ 4729904 h 5980768"/>
              <a:gd name="connsiteX1171" fmla="*/ 4947243 w 9467172"/>
              <a:gd name="connsiteY1171" fmla="*/ 4975183 h 5980768"/>
              <a:gd name="connsiteX1172" fmla="*/ 4726093 w 9467172"/>
              <a:gd name="connsiteY1172" fmla="*/ 4975522 h 5980768"/>
              <a:gd name="connsiteX1173" fmla="*/ 4502912 w 9467172"/>
              <a:gd name="connsiteY1173" fmla="*/ 4975860 h 5980768"/>
              <a:gd name="connsiteX1174" fmla="*/ 4953085 w 9467172"/>
              <a:gd name="connsiteY1174" fmla="*/ 4975183 h 5980768"/>
              <a:gd name="connsiteX1175" fmla="*/ 4953508 w 9467172"/>
              <a:gd name="connsiteY1175" fmla="*/ 4729904 h 5980768"/>
              <a:gd name="connsiteX1176" fmla="*/ 4953932 w 9467172"/>
              <a:gd name="connsiteY1176" fmla="*/ 4484709 h 5980768"/>
              <a:gd name="connsiteX1177" fmla="*/ 5076275 w 9467172"/>
              <a:gd name="connsiteY1177" fmla="*/ 4484455 h 5980768"/>
              <a:gd name="connsiteX1178" fmla="*/ 5398432 w 9467172"/>
              <a:gd name="connsiteY1178" fmla="*/ 4483778 h 5980768"/>
              <a:gd name="connsiteX1179" fmla="*/ 5398008 w 9467172"/>
              <a:gd name="connsiteY1179" fmla="*/ 4729057 h 5980768"/>
              <a:gd name="connsiteX1180" fmla="*/ 5397585 w 9467172"/>
              <a:gd name="connsiteY1180" fmla="*/ 4974421 h 5980768"/>
              <a:gd name="connsiteX1181" fmla="*/ 5176351 w 9467172"/>
              <a:gd name="connsiteY1181" fmla="*/ 4974760 h 5980768"/>
              <a:gd name="connsiteX1182" fmla="*/ 4953000 w 9467172"/>
              <a:gd name="connsiteY1182" fmla="*/ 4975099 h 5980768"/>
              <a:gd name="connsiteX1183" fmla="*/ 5403512 w 9467172"/>
              <a:gd name="connsiteY1183" fmla="*/ 4974506 h 5980768"/>
              <a:gd name="connsiteX1184" fmla="*/ 5403935 w 9467172"/>
              <a:gd name="connsiteY1184" fmla="*/ 4729142 h 5980768"/>
              <a:gd name="connsiteX1185" fmla="*/ 5404358 w 9467172"/>
              <a:gd name="connsiteY1185" fmla="*/ 4483862 h 5980768"/>
              <a:gd name="connsiteX1186" fmla="*/ 5523907 w 9467172"/>
              <a:gd name="connsiteY1186" fmla="*/ 4483608 h 5980768"/>
              <a:gd name="connsiteX1187" fmla="*/ 5849197 w 9467172"/>
              <a:gd name="connsiteY1187" fmla="*/ 4482931 h 5980768"/>
              <a:gd name="connsiteX1188" fmla="*/ 5848858 w 9467172"/>
              <a:gd name="connsiteY1188" fmla="*/ 4728295 h 5980768"/>
              <a:gd name="connsiteX1189" fmla="*/ 5848435 w 9467172"/>
              <a:gd name="connsiteY1189" fmla="*/ 4973744 h 5980768"/>
              <a:gd name="connsiteX1190" fmla="*/ 5627032 w 9467172"/>
              <a:gd name="connsiteY1190" fmla="*/ 4974083 h 5980768"/>
              <a:gd name="connsiteX1191" fmla="*/ 5403512 w 9467172"/>
              <a:gd name="connsiteY1191" fmla="*/ 4974421 h 5980768"/>
              <a:gd name="connsiteX1192" fmla="*/ 5854192 w 9467172"/>
              <a:gd name="connsiteY1192" fmla="*/ 4973744 h 5980768"/>
              <a:gd name="connsiteX1193" fmla="*/ 5854531 w 9467172"/>
              <a:gd name="connsiteY1193" fmla="*/ 4728295 h 5980768"/>
              <a:gd name="connsiteX1194" fmla="*/ 5854869 w 9467172"/>
              <a:gd name="connsiteY1194" fmla="*/ 4482931 h 5980768"/>
              <a:gd name="connsiteX1195" fmla="*/ 5979075 w 9467172"/>
              <a:gd name="connsiteY1195" fmla="*/ 4482677 h 5980768"/>
              <a:gd name="connsiteX1196" fmla="*/ 6300047 w 9467172"/>
              <a:gd name="connsiteY1196" fmla="*/ 4482000 h 5980768"/>
              <a:gd name="connsiteX1197" fmla="*/ 6299708 w 9467172"/>
              <a:gd name="connsiteY1197" fmla="*/ 4727449 h 5980768"/>
              <a:gd name="connsiteX1198" fmla="*/ 6299369 w 9467172"/>
              <a:gd name="connsiteY1198" fmla="*/ 4972982 h 5980768"/>
              <a:gd name="connsiteX1199" fmla="*/ 6077797 w 9467172"/>
              <a:gd name="connsiteY1199" fmla="*/ 4973321 h 5980768"/>
              <a:gd name="connsiteX1200" fmla="*/ 5854107 w 9467172"/>
              <a:gd name="connsiteY1200" fmla="*/ 4973659 h 5980768"/>
              <a:gd name="connsiteX1201" fmla="*/ 6305042 w 9467172"/>
              <a:gd name="connsiteY1201" fmla="*/ 4972982 h 5980768"/>
              <a:gd name="connsiteX1202" fmla="*/ 6305381 w 9467172"/>
              <a:gd name="connsiteY1202" fmla="*/ 4727449 h 5980768"/>
              <a:gd name="connsiteX1203" fmla="*/ 6305719 w 9467172"/>
              <a:gd name="connsiteY1203" fmla="*/ 4482000 h 5980768"/>
              <a:gd name="connsiteX1204" fmla="*/ 6426708 w 9467172"/>
              <a:gd name="connsiteY1204" fmla="*/ 4481746 h 5980768"/>
              <a:gd name="connsiteX1205" fmla="*/ 6751151 w 9467172"/>
              <a:gd name="connsiteY1205" fmla="*/ 4481068 h 5980768"/>
              <a:gd name="connsiteX1206" fmla="*/ 6750812 w 9467172"/>
              <a:gd name="connsiteY1206" fmla="*/ 4726602 h 5980768"/>
              <a:gd name="connsiteX1207" fmla="*/ 6750473 w 9467172"/>
              <a:gd name="connsiteY1207" fmla="*/ 4972220 h 5980768"/>
              <a:gd name="connsiteX1208" fmla="*/ 6528816 w 9467172"/>
              <a:gd name="connsiteY1208" fmla="*/ 4972558 h 5980768"/>
              <a:gd name="connsiteX1209" fmla="*/ 6304957 w 9467172"/>
              <a:gd name="connsiteY1209" fmla="*/ 4972897 h 5980768"/>
              <a:gd name="connsiteX1210" fmla="*/ 6756062 w 9467172"/>
              <a:gd name="connsiteY1210" fmla="*/ 4972220 h 5980768"/>
              <a:gd name="connsiteX1211" fmla="*/ 6756316 w 9467172"/>
              <a:gd name="connsiteY1211" fmla="*/ 4726602 h 5980768"/>
              <a:gd name="connsiteX1212" fmla="*/ 6756569 w 9467172"/>
              <a:gd name="connsiteY1212" fmla="*/ 4481068 h 5980768"/>
              <a:gd name="connsiteX1213" fmla="*/ 6878828 w 9467172"/>
              <a:gd name="connsiteY1213" fmla="*/ 4480815 h 5980768"/>
              <a:gd name="connsiteX1214" fmla="*/ 7202339 w 9467172"/>
              <a:gd name="connsiteY1214" fmla="*/ 4480137 h 5980768"/>
              <a:gd name="connsiteX1215" fmla="*/ 7202086 w 9467172"/>
              <a:gd name="connsiteY1215" fmla="*/ 4725755 h 5980768"/>
              <a:gd name="connsiteX1216" fmla="*/ 7201832 w 9467172"/>
              <a:gd name="connsiteY1216" fmla="*/ 4971458 h 5980768"/>
              <a:gd name="connsiteX1217" fmla="*/ 6980004 w 9467172"/>
              <a:gd name="connsiteY1217" fmla="*/ 4971797 h 5980768"/>
              <a:gd name="connsiteX1218" fmla="*/ 6755977 w 9467172"/>
              <a:gd name="connsiteY1218" fmla="*/ 4972135 h 5980768"/>
              <a:gd name="connsiteX1219" fmla="*/ 7207251 w 9467172"/>
              <a:gd name="connsiteY1219" fmla="*/ 4971458 h 5980768"/>
              <a:gd name="connsiteX1220" fmla="*/ 7207504 w 9467172"/>
              <a:gd name="connsiteY1220" fmla="*/ 4725755 h 5980768"/>
              <a:gd name="connsiteX1221" fmla="*/ 7207758 w 9467172"/>
              <a:gd name="connsiteY1221" fmla="*/ 4480137 h 5980768"/>
              <a:gd name="connsiteX1222" fmla="*/ 7329763 w 9467172"/>
              <a:gd name="connsiteY1222" fmla="*/ 4479883 h 5980768"/>
              <a:gd name="connsiteX1223" fmla="*/ 7653782 w 9467172"/>
              <a:gd name="connsiteY1223" fmla="*/ 4479206 h 5980768"/>
              <a:gd name="connsiteX1224" fmla="*/ 7653528 w 9467172"/>
              <a:gd name="connsiteY1224" fmla="*/ 4724908 h 5980768"/>
              <a:gd name="connsiteX1225" fmla="*/ 7653274 w 9467172"/>
              <a:gd name="connsiteY1225" fmla="*/ 4970696 h 5980768"/>
              <a:gd name="connsiteX1226" fmla="*/ 7431278 w 9467172"/>
              <a:gd name="connsiteY1226" fmla="*/ 4971034 h 5980768"/>
              <a:gd name="connsiteX1227" fmla="*/ 7207081 w 9467172"/>
              <a:gd name="connsiteY1227" fmla="*/ 4971373 h 5980768"/>
              <a:gd name="connsiteX1228" fmla="*/ 7658693 w 9467172"/>
              <a:gd name="connsiteY1228" fmla="*/ 4970696 h 5980768"/>
              <a:gd name="connsiteX1229" fmla="*/ 7658862 w 9467172"/>
              <a:gd name="connsiteY1229" fmla="*/ 4724908 h 5980768"/>
              <a:gd name="connsiteX1230" fmla="*/ 7659032 w 9467172"/>
              <a:gd name="connsiteY1230" fmla="*/ 4479206 h 5980768"/>
              <a:gd name="connsiteX1231" fmla="*/ 7779936 w 9467172"/>
              <a:gd name="connsiteY1231" fmla="*/ 4478952 h 5980768"/>
              <a:gd name="connsiteX1232" fmla="*/ 8105394 w 9467172"/>
              <a:gd name="connsiteY1232" fmla="*/ 4478275 h 5980768"/>
              <a:gd name="connsiteX1233" fmla="*/ 8105225 w 9467172"/>
              <a:gd name="connsiteY1233" fmla="*/ 4724062 h 5980768"/>
              <a:gd name="connsiteX1234" fmla="*/ 8105055 w 9467172"/>
              <a:gd name="connsiteY1234" fmla="*/ 4969934 h 5980768"/>
              <a:gd name="connsiteX1235" fmla="*/ 7882975 w 9467172"/>
              <a:gd name="connsiteY1235" fmla="*/ 4970273 h 5980768"/>
              <a:gd name="connsiteX1236" fmla="*/ 7658693 w 9467172"/>
              <a:gd name="connsiteY1236" fmla="*/ 4970611 h 5980768"/>
              <a:gd name="connsiteX1237" fmla="*/ 8110304 w 9467172"/>
              <a:gd name="connsiteY1237" fmla="*/ 4969934 h 5980768"/>
              <a:gd name="connsiteX1238" fmla="*/ 8110474 w 9467172"/>
              <a:gd name="connsiteY1238" fmla="*/ 4724062 h 5980768"/>
              <a:gd name="connsiteX1239" fmla="*/ 8110643 w 9467172"/>
              <a:gd name="connsiteY1239" fmla="*/ 4478275 h 5980768"/>
              <a:gd name="connsiteX1240" fmla="*/ 8232225 w 9467172"/>
              <a:gd name="connsiteY1240" fmla="*/ 4478020 h 5980768"/>
              <a:gd name="connsiteX1241" fmla="*/ 8557260 w 9467172"/>
              <a:gd name="connsiteY1241" fmla="*/ 4477343 h 5980768"/>
              <a:gd name="connsiteX1242" fmla="*/ 8557260 w 9467172"/>
              <a:gd name="connsiteY1242" fmla="*/ 4723215 h 5980768"/>
              <a:gd name="connsiteX1243" fmla="*/ 8557006 w 9467172"/>
              <a:gd name="connsiteY1243" fmla="*/ 4969172 h 5980768"/>
              <a:gd name="connsiteX1244" fmla="*/ 8334756 w 9467172"/>
              <a:gd name="connsiteY1244" fmla="*/ 4969510 h 5980768"/>
              <a:gd name="connsiteX1245" fmla="*/ 8110304 w 9467172"/>
              <a:gd name="connsiteY1245" fmla="*/ 4969849 h 5980768"/>
              <a:gd name="connsiteX1246" fmla="*/ 9009295 w 9467172"/>
              <a:gd name="connsiteY1246" fmla="*/ 4470993 h 5980768"/>
              <a:gd name="connsiteX1247" fmla="*/ 8886783 w 9467172"/>
              <a:gd name="connsiteY1247" fmla="*/ 4471247 h 5980768"/>
              <a:gd name="connsiteX1248" fmla="*/ 8562340 w 9467172"/>
              <a:gd name="connsiteY1248" fmla="*/ 4471840 h 5980768"/>
              <a:gd name="connsiteX1249" fmla="*/ 8562340 w 9467172"/>
              <a:gd name="connsiteY1249" fmla="*/ 4372018 h 5980768"/>
              <a:gd name="connsiteX1250" fmla="*/ 8562594 w 9467172"/>
              <a:gd name="connsiteY1250" fmla="*/ 3980265 h 5980768"/>
              <a:gd name="connsiteX1251" fmla="*/ 9009465 w 9467172"/>
              <a:gd name="connsiteY1251" fmla="*/ 3979249 h 5980768"/>
              <a:gd name="connsiteX1252" fmla="*/ 9009465 w 9467172"/>
              <a:gd name="connsiteY1252" fmla="*/ 4283880 h 5980768"/>
              <a:gd name="connsiteX1253" fmla="*/ 9009295 w 9467172"/>
              <a:gd name="connsiteY1253" fmla="*/ 4471078 h 5980768"/>
              <a:gd name="connsiteX1254" fmla="*/ 8557514 w 9467172"/>
              <a:gd name="connsiteY1254" fmla="*/ 3974592 h 5980768"/>
              <a:gd name="connsiteX1255" fmla="*/ 8110982 w 9467172"/>
              <a:gd name="connsiteY1255" fmla="*/ 3975524 h 5980768"/>
              <a:gd name="connsiteX1256" fmla="*/ 8111152 w 9467172"/>
              <a:gd name="connsiteY1256" fmla="*/ 3770630 h 5980768"/>
              <a:gd name="connsiteX1257" fmla="*/ 8111320 w 9467172"/>
              <a:gd name="connsiteY1257" fmla="*/ 3484288 h 5980768"/>
              <a:gd name="connsiteX1258" fmla="*/ 8335687 w 9467172"/>
              <a:gd name="connsiteY1258" fmla="*/ 3483695 h 5980768"/>
              <a:gd name="connsiteX1259" fmla="*/ 8557768 w 9467172"/>
              <a:gd name="connsiteY1259" fmla="*/ 3483102 h 5980768"/>
              <a:gd name="connsiteX1260" fmla="*/ 8557768 w 9467172"/>
              <a:gd name="connsiteY1260" fmla="*/ 3653875 h 5980768"/>
              <a:gd name="connsiteX1261" fmla="*/ 8557514 w 9467172"/>
              <a:gd name="connsiteY1261" fmla="*/ 3974508 h 5980768"/>
              <a:gd name="connsiteX1262" fmla="*/ 8562848 w 9467172"/>
              <a:gd name="connsiteY1262" fmla="*/ 3477599 h 5980768"/>
              <a:gd name="connsiteX1263" fmla="*/ 8563102 w 9467172"/>
              <a:gd name="connsiteY1263" fmla="*/ 2986363 h 5980768"/>
              <a:gd name="connsiteX1264" fmla="*/ 8787553 w 9467172"/>
              <a:gd name="connsiteY1264" fmla="*/ 2985770 h 5980768"/>
              <a:gd name="connsiteX1265" fmla="*/ 9009719 w 9467172"/>
              <a:gd name="connsiteY1265" fmla="*/ 2985178 h 5980768"/>
              <a:gd name="connsiteX1266" fmla="*/ 9009550 w 9467172"/>
              <a:gd name="connsiteY1266" fmla="*/ 3476583 h 5980768"/>
              <a:gd name="connsiteX1267" fmla="*/ 8787300 w 9467172"/>
              <a:gd name="connsiteY1267" fmla="*/ 3477091 h 5980768"/>
              <a:gd name="connsiteX1268" fmla="*/ 8562763 w 9467172"/>
              <a:gd name="connsiteY1268" fmla="*/ 3477599 h 5980768"/>
              <a:gd name="connsiteX1269" fmla="*/ 9009972 w 9467172"/>
              <a:gd name="connsiteY1269" fmla="*/ 2482850 h 5980768"/>
              <a:gd name="connsiteX1270" fmla="*/ 9009972 w 9467172"/>
              <a:gd name="connsiteY1270" fmla="*/ 2482850 h 5980768"/>
              <a:gd name="connsiteX1271" fmla="*/ 8563356 w 9467172"/>
              <a:gd name="connsiteY1271" fmla="*/ 2484120 h 5980768"/>
              <a:gd name="connsiteX1272" fmla="*/ 8563525 w 9467172"/>
              <a:gd name="connsiteY1272" fmla="*/ 2132923 h 5980768"/>
              <a:gd name="connsiteX1273" fmla="*/ 8563525 w 9467172"/>
              <a:gd name="connsiteY1273" fmla="*/ 1993223 h 5980768"/>
              <a:gd name="connsiteX1274" fmla="*/ 8787977 w 9467172"/>
              <a:gd name="connsiteY1274" fmla="*/ 1992461 h 5980768"/>
              <a:gd name="connsiteX1275" fmla="*/ 9010057 w 9467172"/>
              <a:gd name="connsiteY1275" fmla="*/ 1991784 h 5980768"/>
              <a:gd name="connsiteX1276" fmla="*/ 9009888 w 9467172"/>
              <a:gd name="connsiteY1276" fmla="*/ 2482766 h 5980768"/>
              <a:gd name="connsiteX1277" fmla="*/ 9009888 w 9467172"/>
              <a:gd name="connsiteY1277" fmla="*/ 2482766 h 5980768"/>
              <a:gd name="connsiteX1278" fmla="*/ 8788061 w 9467172"/>
              <a:gd name="connsiteY1278" fmla="*/ 1986957 h 5980768"/>
              <a:gd name="connsiteX1279" fmla="*/ 8563695 w 9467172"/>
              <a:gd name="connsiteY1279" fmla="*/ 1987635 h 5980768"/>
              <a:gd name="connsiteX1280" fmla="*/ 8563864 w 9467172"/>
              <a:gd name="connsiteY1280" fmla="*/ 1715432 h 5980768"/>
              <a:gd name="connsiteX1281" fmla="*/ 8563864 w 9467172"/>
              <a:gd name="connsiteY1281" fmla="*/ 1496991 h 5980768"/>
              <a:gd name="connsiteX1282" fmla="*/ 9010396 w 9467172"/>
              <a:gd name="connsiteY1282" fmla="*/ 1495467 h 5980768"/>
              <a:gd name="connsiteX1283" fmla="*/ 9010227 w 9467172"/>
              <a:gd name="connsiteY1283" fmla="*/ 1986280 h 5980768"/>
              <a:gd name="connsiteX1284" fmla="*/ 8788146 w 9467172"/>
              <a:gd name="connsiteY1284" fmla="*/ 1986957 h 5980768"/>
              <a:gd name="connsiteX1285" fmla="*/ 9010650 w 9467172"/>
              <a:gd name="connsiteY1285" fmla="*/ 503259 h 5980768"/>
              <a:gd name="connsiteX1286" fmla="*/ 9010481 w 9467172"/>
              <a:gd name="connsiteY1286" fmla="*/ 993648 h 5980768"/>
              <a:gd name="connsiteX1287" fmla="*/ 8564118 w 9467172"/>
              <a:gd name="connsiteY1287" fmla="*/ 995257 h 5980768"/>
              <a:gd name="connsiteX1288" fmla="*/ 8564372 w 9467172"/>
              <a:gd name="connsiteY1288" fmla="*/ 504952 h 5980768"/>
              <a:gd name="connsiteX1289" fmla="*/ 8788653 w 9467172"/>
              <a:gd name="connsiteY1289" fmla="*/ 504105 h 5980768"/>
              <a:gd name="connsiteX1290" fmla="*/ 9010650 w 9467172"/>
              <a:gd name="connsiteY1290" fmla="*/ 503259 h 5980768"/>
              <a:gd name="connsiteX1291" fmla="*/ 8559292 w 9467172"/>
              <a:gd name="connsiteY1291" fmla="*/ 505037 h 5980768"/>
              <a:gd name="connsiteX1292" fmla="*/ 8559038 w 9467172"/>
              <a:gd name="connsiteY1292" fmla="*/ 995341 h 5980768"/>
              <a:gd name="connsiteX1293" fmla="*/ 8113014 w 9467172"/>
              <a:gd name="connsiteY1293" fmla="*/ 996950 h 5980768"/>
              <a:gd name="connsiteX1294" fmla="*/ 8113352 w 9467172"/>
              <a:gd name="connsiteY1294" fmla="*/ 506815 h 5980768"/>
              <a:gd name="connsiteX1295" fmla="*/ 8337466 w 9467172"/>
              <a:gd name="connsiteY1295" fmla="*/ 505968 h 5980768"/>
              <a:gd name="connsiteX1296" fmla="*/ 8559292 w 9467172"/>
              <a:gd name="connsiteY1296" fmla="*/ 505121 h 5980768"/>
              <a:gd name="connsiteX1297" fmla="*/ 8108188 w 9467172"/>
              <a:gd name="connsiteY1297" fmla="*/ 506815 h 5980768"/>
              <a:gd name="connsiteX1298" fmla="*/ 8107850 w 9467172"/>
              <a:gd name="connsiteY1298" fmla="*/ 996950 h 5980768"/>
              <a:gd name="connsiteX1299" fmla="*/ 7662080 w 9467172"/>
              <a:gd name="connsiteY1299" fmla="*/ 998559 h 5980768"/>
              <a:gd name="connsiteX1300" fmla="*/ 7662502 w 9467172"/>
              <a:gd name="connsiteY1300" fmla="*/ 508593 h 5980768"/>
              <a:gd name="connsiteX1301" fmla="*/ 7886446 w 9467172"/>
              <a:gd name="connsiteY1301" fmla="*/ 507746 h 5980768"/>
              <a:gd name="connsiteX1302" fmla="*/ 8108188 w 9467172"/>
              <a:gd name="connsiteY1302" fmla="*/ 506899 h 5980768"/>
              <a:gd name="connsiteX1303" fmla="*/ 7657253 w 9467172"/>
              <a:gd name="connsiteY1303" fmla="*/ 508593 h 5980768"/>
              <a:gd name="connsiteX1304" fmla="*/ 7656830 w 9467172"/>
              <a:gd name="connsiteY1304" fmla="*/ 998559 h 5980768"/>
              <a:gd name="connsiteX1305" fmla="*/ 7211399 w 9467172"/>
              <a:gd name="connsiteY1305" fmla="*/ 1000167 h 5980768"/>
              <a:gd name="connsiteX1306" fmla="*/ 7211907 w 9467172"/>
              <a:gd name="connsiteY1306" fmla="*/ 510371 h 5980768"/>
              <a:gd name="connsiteX1307" fmla="*/ 7435681 w 9467172"/>
              <a:gd name="connsiteY1307" fmla="*/ 509524 h 5980768"/>
              <a:gd name="connsiteX1308" fmla="*/ 7657253 w 9467172"/>
              <a:gd name="connsiteY1308" fmla="*/ 508677 h 5980768"/>
              <a:gd name="connsiteX1309" fmla="*/ 7206488 w 9467172"/>
              <a:gd name="connsiteY1309" fmla="*/ 510371 h 5980768"/>
              <a:gd name="connsiteX1310" fmla="*/ 7205980 w 9467172"/>
              <a:gd name="connsiteY1310" fmla="*/ 1000167 h 5980768"/>
              <a:gd name="connsiteX1311" fmla="*/ 6760802 w 9467172"/>
              <a:gd name="connsiteY1311" fmla="*/ 1001776 h 5980768"/>
              <a:gd name="connsiteX1312" fmla="*/ 6761396 w 9467172"/>
              <a:gd name="connsiteY1312" fmla="*/ 512149 h 5980768"/>
              <a:gd name="connsiteX1313" fmla="*/ 6985001 w 9467172"/>
              <a:gd name="connsiteY1313" fmla="*/ 511302 h 5980768"/>
              <a:gd name="connsiteX1314" fmla="*/ 7206488 w 9467172"/>
              <a:gd name="connsiteY1314" fmla="*/ 510455 h 5980768"/>
              <a:gd name="connsiteX1315" fmla="*/ 6755892 w 9467172"/>
              <a:gd name="connsiteY1315" fmla="*/ 512064 h 5980768"/>
              <a:gd name="connsiteX1316" fmla="*/ 6755300 w 9467172"/>
              <a:gd name="connsiteY1316" fmla="*/ 1001691 h 5980768"/>
              <a:gd name="connsiteX1317" fmla="*/ 6310461 w 9467172"/>
              <a:gd name="connsiteY1317" fmla="*/ 1003300 h 5980768"/>
              <a:gd name="connsiteX1318" fmla="*/ 6311138 w 9467172"/>
              <a:gd name="connsiteY1318" fmla="*/ 513842 h 5980768"/>
              <a:gd name="connsiteX1319" fmla="*/ 6534573 w 9467172"/>
              <a:gd name="connsiteY1319" fmla="*/ 512995 h 5980768"/>
              <a:gd name="connsiteX1320" fmla="*/ 6755892 w 9467172"/>
              <a:gd name="connsiteY1320" fmla="*/ 512149 h 5980768"/>
              <a:gd name="connsiteX1321" fmla="*/ 6305551 w 9467172"/>
              <a:gd name="connsiteY1321" fmla="*/ 513842 h 5980768"/>
              <a:gd name="connsiteX1322" fmla="*/ 6304873 w 9467172"/>
              <a:gd name="connsiteY1322" fmla="*/ 1003300 h 5980768"/>
              <a:gd name="connsiteX1323" fmla="*/ 5860373 w 9467172"/>
              <a:gd name="connsiteY1323" fmla="*/ 1004909 h 5980768"/>
              <a:gd name="connsiteX1324" fmla="*/ 5861135 w 9467172"/>
              <a:gd name="connsiteY1324" fmla="*/ 515620 h 5980768"/>
              <a:gd name="connsiteX1325" fmla="*/ 6084401 w 9467172"/>
              <a:gd name="connsiteY1325" fmla="*/ 514773 h 5980768"/>
              <a:gd name="connsiteX1326" fmla="*/ 6305551 w 9467172"/>
              <a:gd name="connsiteY1326" fmla="*/ 513927 h 5980768"/>
              <a:gd name="connsiteX1327" fmla="*/ 5855377 w 9467172"/>
              <a:gd name="connsiteY1327" fmla="*/ 515620 h 5980768"/>
              <a:gd name="connsiteX1328" fmla="*/ 5854615 w 9467172"/>
              <a:gd name="connsiteY1328" fmla="*/ 1004909 h 5980768"/>
              <a:gd name="connsiteX1329" fmla="*/ 5410369 w 9467172"/>
              <a:gd name="connsiteY1329" fmla="*/ 1006517 h 5980768"/>
              <a:gd name="connsiteX1330" fmla="*/ 5411216 w 9467172"/>
              <a:gd name="connsiteY1330" fmla="*/ 517398 h 5980768"/>
              <a:gd name="connsiteX1331" fmla="*/ 5634313 w 9467172"/>
              <a:gd name="connsiteY1331" fmla="*/ 516551 h 5980768"/>
              <a:gd name="connsiteX1332" fmla="*/ 5855377 w 9467172"/>
              <a:gd name="connsiteY1332" fmla="*/ 515705 h 5980768"/>
              <a:gd name="connsiteX1333" fmla="*/ 5405374 w 9467172"/>
              <a:gd name="connsiteY1333" fmla="*/ 517398 h 5980768"/>
              <a:gd name="connsiteX1334" fmla="*/ 5404527 w 9467172"/>
              <a:gd name="connsiteY1334" fmla="*/ 1006517 h 5980768"/>
              <a:gd name="connsiteX1335" fmla="*/ 4960620 w 9467172"/>
              <a:gd name="connsiteY1335" fmla="*/ 1008126 h 5980768"/>
              <a:gd name="connsiteX1336" fmla="*/ 4961551 w 9467172"/>
              <a:gd name="connsiteY1336" fmla="*/ 519176 h 5980768"/>
              <a:gd name="connsiteX1337" fmla="*/ 5184479 w 9467172"/>
              <a:gd name="connsiteY1337" fmla="*/ 518329 h 5980768"/>
              <a:gd name="connsiteX1338" fmla="*/ 5405374 w 9467172"/>
              <a:gd name="connsiteY1338" fmla="*/ 517483 h 5980768"/>
              <a:gd name="connsiteX1339" fmla="*/ 4955540 w 9467172"/>
              <a:gd name="connsiteY1339" fmla="*/ 519176 h 5980768"/>
              <a:gd name="connsiteX1340" fmla="*/ 4954609 w 9467172"/>
              <a:gd name="connsiteY1340" fmla="*/ 1008126 h 5980768"/>
              <a:gd name="connsiteX1341" fmla="*/ 4510956 w 9467172"/>
              <a:gd name="connsiteY1341" fmla="*/ 1009735 h 5980768"/>
              <a:gd name="connsiteX1342" fmla="*/ 4511972 w 9467172"/>
              <a:gd name="connsiteY1342" fmla="*/ 520954 h 5980768"/>
              <a:gd name="connsiteX1343" fmla="*/ 4734730 w 9467172"/>
              <a:gd name="connsiteY1343" fmla="*/ 520107 h 5980768"/>
              <a:gd name="connsiteX1344" fmla="*/ 4955456 w 9467172"/>
              <a:gd name="connsiteY1344" fmla="*/ 519261 h 5980768"/>
              <a:gd name="connsiteX1345" fmla="*/ 4505960 w 9467172"/>
              <a:gd name="connsiteY1345" fmla="*/ 520954 h 5980768"/>
              <a:gd name="connsiteX1346" fmla="*/ 4504944 w 9467172"/>
              <a:gd name="connsiteY1346" fmla="*/ 1009735 h 5980768"/>
              <a:gd name="connsiteX1347" fmla="*/ 4061629 w 9467172"/>
              <a:gd name="connsiteY1347" fmla="*/ 1011343 h 5980768"/>
              <a:gd name="connsiteX1348" fmla="*/ 4062730 w 9467172"/>
              <a:gd name="connsiteY1348" fmla="*/ 522732 h 5980768"/>
              <a:gd name="connsiteX1349" fmla="*/ 4285319 w 9467172"/>
              <a:gd name="connsiteY1349" fmla="*/ 521885 h 5980768"/>
              <a:gd name="connsiteX1350" fmla="*/ 4505960 w 9467172"/>
              <a:gd name="connsiteY1350" fmla="*/ 521039 h 5980768"/>
              <a:gd name="connsiteX1351" fmla="*/ 4056549 w 9467172"/>
              <a:gd name="connsiteY1351" fmla="*/ 522732 h 5980768"/>
              <a:gd name="connsiteX1352" fmla="*/ 4055448 w 9467172"/>
              <a:gd name="connsiteY1352" fmla="*/ 1011343 h 5980768"/>
              <a:gd name="connsiteX1353" fmla="*/ 3612473 w 9467172"/>
              <a:gd name="connsiteY1353" fmla="*/ 1012952 h 5980768"/>
              <a:gd name="connsiteX1354" fmla="*/ 3613658 w 9467172"/>
              <a:gd name="connsiteY1354" fmla="*/ 524510 h 5980768"/>
              <a:gd name="connsiteX1355" fmla="*/ 3836162 w 9467172"/>
              <a:gd name="connsiteY1355" fmla="*/ 523663 h 5980768"/>
              <a:gd name="connsiteX1356" fmla="*/ 4056634 w 9467172"/>
              <a:gd name="connsiteY1356" fmla="*/ 522817 h 5980768"/>
              <a:gd name="connsiteX1357" fmla="*/ 3607393 w 9467172"/>
              <a:gd name="connsiteY1357" fmla="*/ 524425 h 5980768"/>
              <a:gd name="connsiteX1358" fmla="*/ 3606207 w 9467172"/>
              <a:gd name="connsiteY1358" fmla="*/ 1012867 h 5980768"/>
              <a:gd name="connsiteX1359" fmla="*/ 3163485 w 9467172"/>
              <a:gd name="connsiteY1359" fmla="*/ 1014476 h 5980768"/>
              <a:gd name="connsiteX1360" fmla="*/ 3164756 w 9467172"/>
              <a:gd name="connsiteY1360" fmla="*/ 526203 h 5980768"/>
              <a:gd name="connsiteX1361" fmla="*/ 3387090 w 9467172"/>
              <a:gd name="connsiteY1361" fmla="*/ 525357 h 5980768"/>
              <a:gd name="connsiteX1362" fmla="*/ 3607393 w 9467172"/>
              <a:gd name="connsiteY1362" fmla="*/ 524510 h 5980768"/>
              <a:gd name="connsiteX1363" fmla="*/ 3158321 w 9467172"/>
              <a:gd name="connsiteY1363" fmla="*/ 526203 h 5980768"/>
              <a:gd name="connsiteX1364" fmla="*/ 3157051 w 9467172"/>
              <a:gd name="connsiteY1364" fmla="*/ 1014476 h 5980768"/>
              <a:gd name="connsiteX1365" fmla="*/ 2714667 w 9467172"/>
              <a:gd name="connsiteY1365" fmla="*/ 1016085 h 5980768"/>
              <a:gd name="connsiteX1366" fmla="*/ 2716022 w 9467172"/>
              <a:gd name="connsiteY1366" fmla="*/ 527981 h 5980768"/>
              <a:gd name="connsiteX1367" fmla="*/ 2938187 w 9467172"/>
              <a:gd name="connsiteY1367" fmla="*/ 527135 h 5980768"/>
              <a:gd name="connsiteX1368" fmla="*/ 3158321 w 9467172"/>
              <a:gd name="connsiteY1368" fmla="*/ 526288 h 5980768"/>
              <a:gd name="connsiteX1369" fmla="*/ 2709503 w 9467172"/>
              <a:gd name="connsiteY1369" fmla="*/ 527981 h 5980768"/>
              <a:gd name="connsiteX1370" fmla="*/ 2708148 w 9467172"/>
              <a:gd name="connsiteY1370" fmla="*/ 1016085 h 5980768"/>
              <a:gd name="connsiteX1371" fmla="*/ 2266103 w 9467172"/>
              <a:gd name="connsiteY1371" fmla="*/ 1017693 h 5980768"/>
              <a:gd name="connsiteX1372" fmla="*/ 2266865 w 9467172"/>
              <a:gd name="connsiteY1372" fmla="*/ 747945 h 5980768"/>
              <a:gd name="connsiteX1373" fmla="*/ 2267543 w 9467172"/>
              <a:gd name="connsiteY1373" fmla="*/ 529675 h 5980768"/>
              <a:gd name="connsiteX1374" fmla="*/ 2489539 w 9467172"/>
              <a:gd name="connsiteY1374" fmla="*/ 528828 h 5980768"/>
              <a:gd name="connsiteX1375" fmla="*/ 2709587 w 9467172"/>
              <a:gd name="connsiteY1375" fmla="*/ 527981 h 5980768"/>
              <a:gd name="connsiteX1376" fmla="*/ 2260854 w 9467172"/>
              <a:gd name="connsiteY1376" fmla="*/ 529759 h 5980768"/>
              <a:gd name="connsiteX1377" fmla="*/ 2260177 w 9467172"/>
              <a:gd name="connsiteY1377" fmla="*/ 748369 h 5980768"/>
              <a:gd name="connsiteX1378" fmla="*/ 2259415 w 9467172"/>
              <a:gd name="connsiteY1378" fmla="*/ 1017778 h 5980768"/>
              <a:gd name="connsiteX1379" fmla="*/ 1817624 w 9467172"/>
              <a:gd name="connsiteY1379" fmla="*/ 1019387 h 5980768"/>
              <a:gd name="connsiteX1380" fmla="*/ 1818471 w 9467172"/>
              <a:gd name="connsiteY1380" fmla="*/ 749977 h 5980768"/>
              <a:gd name="connsiteX1381" fmla="*/ 1819148 w 9467172"/>
              <a:gd name="connsiteY1381" fmla="*/ 531537 h 5980768"/>
              <a:gd name="connsiteX1382" fmla="*/ 2040974 w 9467172"/>
              <a:gd name="connsiteY1382" fmla="*/ 530691 h 5980768"/>
              <a:gd name="connsiteX1383" fmla="*/ 2260854 w 9467172"/>
              <a:gd name="connsiteY1383" fmla="*/ 529844 h 5980768"/>
              <a:gd name="connsiteX1384" fmla="*/ 1812459 w 9467172"/>
              <a:gd name="connsiteY1384" fmla="*/ 531537 h 5980768"/>
              <a:gd name="connsiteX1385" fmla="*/ 1811782 w 9467172"/>
              <a:gd name="connsiteY1385" fmla="*/ 750316 h 5980768"/>
              <a:gd name="connsiteX1386" fmla="*/ 1810935 w 9467172"/>
              <a:gd name="connsiteY1386" fmla="*/ 1019387 h 5980768"/>
              <a:gd name="connsiteX1387" fmla="*/ 1369483 w 9467172"/>
              <a:gd name="connsiteY1387" fmla="*/ 1020995 h 5980768"/>
              <a:gd name="connsiteX1388" fmla="*/ 1370330 w 9467172"/>
              <a:gd name="connsiteY1388" fmla="*/ 751163 h 5980768"/>
              <a:gd name="connsiteX1389" fmla="*/ 1371007 w 9467172"/>
              <a:gd name="connsiteY1389" fmla="*/ 533315 h 5980768"/>
              <a:gd name="connsiteX1390" fmla="*/ 1592665 w 9467172"/>
              <a:gd name="connsiteY1390" fmla="*/ 532469 h 5980768"/>
              <a:gd name="connsiteX1391" fmla="*/ 1812374 w 9467172"/>
              <a:gd name="connsiteY1391" fmla="*/ 531622 h 5980768"/>
              <a:gd name="connsiteX1392" fmla="*/ 1364149 w 9467172"/>
              <a:gd name="connsiteY1392" fmla="*/ 533231 h 5980768"/>
              <a:gd name="connsiteX1393" fmla="*/ 1363472 w 9467172"/>
              <a:gd name="connsiteY1393" fmla="*/ 751417 h 5980768"/>
              <a:gd name="connsiteX1394" fmla="*/ 1362625 w 9467172"/>
              <a:gd name="connsiteY1394" fmla="*/ 1020911 h 5980768"/>
              <a:gd name="connsiteX1395" fmla="*/ 921512 w 9467172"/>
              <a:gd name="connsiteY1395" fmla="*/ 1022519 h 5980768"/>
              <a:gd name="connsiteX1396" fmla="*/ 922443 w 9467172"/>
              <a:gd name="connsiteY1396" fmla="*/ 752856 h 5980768"/>
              <a:gd name="connsiteX1397" fmla="*/ 923205 w 9467172"/>
              <a:gd name="connsiteY1397" fmla="*/ 535009 h 5980768"/>
              <a:gd name="connsiteX1398" fmla="*/ 1144693 w 9467172"/>
              <a:gd name="connsiteY1398" fmla="*/ 534162 h 5980768"/>
              <a:gd name="connsiteX1399" fmla="*/ 1364319 w 9467172"/>
              <a:gd name="connsiteY1399" fmla="*/ 533315 h 5980768"/>
              <a:gd name="connsiteX1400" fmla="*/ 471763 w 9467172"/>
              <a:gd name="connsiteY1400" fmla="*/ 1524932 h 5980768"/>
              <a:gd name="connsiteX1401" fmla="*/ 693166 w 9467172"/>
              <a:gd name="connsiteY1401" fmla="*/ 1524169 h 5980768"/>
              <a:gd name="connsiteX1402" fmla="*/ 912707 w 9467172"/>
              <a:gd name="connsiteY1402" fmla="*/ 1523407 h 5980768"/>
              <a:gd name="connsiteX1403" fmla="*/ 911267 w 9467172"/>
              <a:gd name="connsiteY1403" fmla="*/ 1936242 h 5980768"/>
              <a:gd name="connsiteX1404" fmla="*/ 911013 w 9467172"/>
              <a:gd name="connsiteY1404" fmla="*/ 2011257 h 5980768"/>
              <a:gd name="connsiteX1405" fmla="*/ 691473 w 9467172"/>
              <a:gd name="connsiteY1405" fmla="*/ 2011934 h 5980768"/>
              <a:gd name="connsiteX1406" fmla="*/ 470069 w 9467172"/>
              <a:gd name="connsiteY1406" fmla="*/ 2012611 h 5980768"/>
              <a:gd name="connsiteX1407" fmla="*/ 470408 w 9467172"/>
              <a:gd name="connsiteY1407" fmla="*/ 1930146 h 5980768"/>
              <a:gd name="connsiteX1408" fmla="*/ 471847 w 9467172"/>
              <a:gd name="connsiteY1408" fmla="*/ 1524932 h 5980768"/>
              <a:gd name="connsiteX1409" fmla="*/ 466429 w 9467172"/>
              <a:gd name="connsiteY1409" fmla="*/ 3008546 h 5980768"/>
              <a:gd name="connsiteX1410" fmla="*/ 907627 w 9467172"/>
              <a:gd name="connsiteY1410" fmla="*/ 3007360 h 5980768"/>
              <a:gd name="connsiteX1411" fmla="*/ 906780 w 9467172"/>
              <a:gd name="connsiteY1411" fmla="*/ 3251539 h 5980768"/>
              <a:gd name="connsiteX1412" fmla="*/ 905933 w 9467172"/>
              <a:gd name="connsiteY1412" fmla="*/ 3495802 h 5980768"/>
              <a:gd name="connsiteX1413" fmla="*/ 686223 w 9467172"/>
              <a:gd name="connsiteY1413" fmla="*/ 3496310 h 5980768"/>
              <a:gd name="connsiteX1414" fmla="*/ 464650 w 9467172"/>
              <a:gd name="connsiteY1414" fmla="*/ 3496818 h 5980768"/>
              <a:gd name="connsiteX1415" fmla="*/ 465497 w 9467172"/>
              <a:gd name="connsiteY1415" fmla="*/ 3252640 h 5980768"/>
              <a:gd name="connsiteX1416" fmla="*/ 466344 w 9467172"/>
              <a:gd name="connsiteY1416" fmla="*/ 3008546 h 5980768"/>
              <a:gd name="connsiteX1417" fmla="*/ 906103 w 9467172"/>
              <a:gd name="connsiteY1417" fmla="*/ 5477765 h 5980768"/>
              <a:gd name="connsiteX1418" fmla="*/ 906611 w 9467172"/>
              <a:gd name="connsiteY1418" fmla="*/ 5340012 h 5980768"/>
              <a:gd name="connsiteX1419" fmla="*/ 907796 w 9467172"/>
              <a:gd name="connsiteY1419" fmla="*/ 4988560 h 5980768"/>
              <a:gd name="connsiteX1420" fmla="*/ 1129623 w 9467172"/>
              <a:gd name="connsiteY1420" fmla="*/ 4988137 h 5980768"/>
              <a:gd name="connsiteX1421" fmla="*/ 1349587 w 9467172"/>
              <a:gd name="connsiteY1421" fmla="*/ 4987714 h 5980768"/>
              <a:gd name="connsiteX1422" fmla="*/ 1348401 w 9467172"/>
              <a:gd name="connsiteY1422" fmla="*/ 5340774 h 5980768"/>
              <a:gd name="connsiteX1423" fmla="*/ 1347978 w 9467172"/>
              <a:gd name="connsiteY1423" fmla="*/ 5477087 h 5980768"/>
              <a:gd name="connsiteX1424" fmla="*/ 1128014 w 9467172"/>
              <a:gd name="connsiteY1424" fmla="*/ 5477426 h 5980768"/>
              <a:gd name="connsiteX1425" fmla="*/ 906103 w 9467172"/>
              <a:gd name="connsiteY1425" fmla="*/ 5477765 h 5980768"/>
              <a:gd name="connsiteX1426" fmla="*/ 1354921 w 9467172"/>
              <a:gd name="connsiteY1426" fmla="*/ 5477087 h 5980768"/>
              <a:gd name="connsiteX1427" fmla="*/ 1355344 w 9467172"/>
              <a:gd name="connsiteY1427" fmla="*/ 5338573 h 5980768"/>
              <a:gd name="connsiteX1428" fmla="*/ 1356529 w 9467172"/>
              <a:gd name="connsiteY1428" fmla="*/ 4987629 h 5980768"/>
              <a:gd name="connsiteX1429" fmla="*/ 1578525 w 9467172"/>
              <a:gd name="connsiteY1429" fmla="*/ 4987206 h 5980768"/>
              <a:gd name="connsiteX1430" fmla="*/ 1798658 w 9467172"/>
              <a:gd name="connsiteY1430" fmla="*/ 4986783 h 5980768"/>
              <a:gd name="connsiteX1431" fmla="*/ 1797558 w 9467172"/>
              <a:gd name="connsiteY1431" fmla="*/ 5338318 h 5980768"/>
              <a:gd name="connsiteX1432" fmla="*/ 1797135 w 9467172"/>
              <a:gd name="connsiteY1432" fmla="*/ 5476325 h 5980768"/>
              <a:gd name="connsiteX1433" fmla="*/ 1577001 w 9467172"/>
              <a:gd name="connsiteY1433" fmla="*/ 5476664 h 5980768"/>
              <a:gd name="connsiteX1434" fmla="*/ 1354921 w 9467172"/>
              <a:gd name="connsiteY1434" fmla="*/ 5477002 h 5980768"/>
              <a:gd name="connsiteX1435" fmla="*/ 1803823 w 9467172"/>
              <a:gd name="connsiteY1435" fmla="*/ 5476410 h 5980768"/>
              <a:gd name="connsiteX1436" fmla="*/ 1804247 w 9467172"/>
              <a:gd name="connsiteY1436" fmla="*/ 5336286 h 5980768"/>
              <a:gd name="connsiteX1437" fmla="*/ 1805347 w 9467172"/>
              <a:gd name="connsiteY1437" fmla="*/ 4986867 h 5980768"/>
              <a:gd name="connsiteX1438" fmla="*/ 2027513 w 9467172"/>
              <a:gd name="connsiteY1438" fmla="*/ 4986444 h 5980768"/>
              <a:gd name="connsiteX1439" fmla="*/ 2247731 w 9467172"/>
              <a:gd name="connsiteY1439" fmla="*/ 4986021 h 5980768"/>
              <a:gd name="connsiteX1440" fmla="*/ 2246715 w 9467172"/>
              <a:gd name="connsiteY1440" fmla="*/ 5334000 h 5980768"/>
              <a:gd name="connsiteX1441" fmla="*/ 2246291 w 9467172"/>
              <a:gd name="connsiteY1441" fmla="*/ 5475733 h 5980768"/>
              <a:gd name="connsiteX1442" fmla="*/ 2025989 w 9467172"/>
              <a:gd name="connsiteY1442" fmla="*/ 5476071 h 5980768"/>
              <a:gd name="connsiteX1443" fmla="*/ 1803739 w 9467172"/>
              <a:gd name="connsiteY1443" fmla="*/ 5476410 h 5980768"/>
              <a:gd name="connsiteX1444" fmla="*/ 2253065 w 9467172"/>
              <a:gd name="connsiteY1444" fmla="*/ 5475817 h 5980768"/>
              <a:gd name="connsiteX1445" fmla="*/ 2253488 w 9467172"/>
              <a:gd name="connsiteY1445" fmla="*/ 5332138 h 5980768"/>
              <a:gd name="connsiteX1446" fmla="*/ 2254504 w 9467172"/>
              <a:gd name="connsiteY1446" fmla="*/ 4986105 h 5980768"/>
              <a:gd name="connsiteX1447" fmla="*/ 2476839 w 9467172"/>
              <a:gd name="connsiteY1447" fmla="*/ 4985682 h 5980768"/>
              <a:gd name="connsiteX1448" fmla="*/ 2697226 w 9467172"/>
              <a:gd name="connsiteY1448" fmla="*/ 4985258 h 5980768"/>
              <a:gd name="connsiteX1449" fmla="*/ 2696295 w 9467172"/>
              <a:gd name="connsiteY1449" fmla="*/ 5337302 h 5980768"/>
              <a:gd name="connsiteX1450" fmla="*/ 2695956 w 9467172"/>
              <a:gd name="connsiteY1450" fmla="*/ 5475140 h 5980768"/>
              <a:gd name="connsiteX1451" fmla="*/ 2475484 w 9467172"/>
              <a:gd name="connsiteY1451" fmla="*/ 5475479 h 5980768"/>
              <a:gd name="connsiteX1452" fmla="*/ 2253065 w 9467172"/>
              <a:gd name="connsiteY1452" fmla="*/ 5475817 h 5980768"/>
              <a:gd name="connsiteX1453" fmla="*/ 2702390 w 9467172"/>
              <a:gd name="connsiteY1453" fmla="*/ 5475140 h 5980768"/>
              <a:gd name="connsiteX1454" fmla="*/ 2702814 w 9467172"/>
              <a:gd name="connsiteY1454" fmla="*/ 5335186 h 5980768"/>
              <a:gd name="connsiteX1455" fmla="*/ 2703745 w 9467172"/>
              <a:gd name="connsiteY1455" fmla="*/ 4985258 h 5980768"/>
              <a:gd name="connsiteX1456" fmla="*/ 2926249 w 9467172"/>
              <a:gd name="connsiteY1456" fmla="*/ 4984835 h 5980768"/>
              <a:gd name="connsiteX1457" fmla="*/ 3146806 w 9467172"/>
              <a:gd name="connsiteY1457" fmla="*/ 4984412 h 5980768"/>
              <a:gd name="connsiteX1458" fmla="*/ 3145536 w 9467172"/>
              <a:gd name="connsiteY1458" fmla="*/ 5474463 h 5980768"/>
              <a:gd name="connsiteX1459" fmla="*/ 2924979 w 9467172"/>
              <a:gd name="connsiteY1459" fmla="*/ 5474801 h 5980768"/>
              <a:gd name="connsiteX1460" fmla="*/ 2702390 w 9467172"/>
              <a:gd name="connsiteY1460" fmla="*/ 5475140 h 5980768"/>
              <a:gd name="connsiteX1461" fmla="*/ 3151971 w 9467172"/>
              <a:gd name="connsiteY1461" fmla="*/ 5474547 h 5980768"/>
              <a:gd name="connsiteX1462" fmla="*/ 3153240 w 9467172"/>
              <a:gd name="connsiteY1462" fmla="*/ 4984497 h 5980768"/>
              <a:gd name="connsiteX1463" fmla="*/ 3375914 w 9467172"/>
              <a:gd name="connsiteY1463" fmla="*/ 4984073 h 5980768"/>
              <a:gd name="connsiteX1464" fmla="*/ 3596640 w 9467172"/>
              <a:gd name="connsiteY1464" fmla="*/ 4983650 h 5980768"/>
              <a:gd name="connsiteX1465" fmla="*/ 3595455 w 9467172"/>
              <a:gd name="connsiteY1465" fmla="*/ 5473870 h 5980768"/>
              <a:gd name="connsiteX1466" fmla="*/ 3374729 w 9467172"/>
              <a:gd name="connsiteY1466" fmla="*/ 5474208 h 5980768"/>
              <a:gd name="connsiteX1467" fmla="*/ 3151971 w 9467172"/>
              <a:gd name="connsiteY1467" fmla="*/ 5474547 h 5980768"/>
              <a:gd name="connsiteX1468" fmla="*/ 3601720 w 9467172"/>
              <a:gd name="connsiteY1468" fmla="*/ 5473870 h 5980768"/>
              <a:gd name="connsiteX1469" fmla="*/ 3602906 w 9467172"/>
              <a:gd name="connsiteY1469" fmla="*/ 4983650 h 5980768"/>
              <a:gd name="connsiteX1470" fmla="*/ 3825748 w 9467172"/>
              <a:gd name="connsiteY1470" fmla="*/ 4983226 h 5980768"/>
              <a:gd name="connsiteX1471" fmla="*/ 4046559 w 9467172"/>
              <a:gd name="connsiteY1471" fmla="*/ 4982803 h 5980768"/>
              <a:gd name="connsiteX1472" fmla="*/ 4045458 w 9467172"/>
              <a:gd name="connsiteY1472" fmla="*/ 5473192 h 5980768"/>
              <a:gd name="connsiteX1473" fmla="*/ 3824563 w 9467172"/>
              <a:gd name="connsiteY1473" fmla="*/ 5473531 h 5980768"/>
              <a:gd name="connsiteX1474" fmla="*/ 3601635 w 9467172"/>
              <a:gd name="connsiteY1474" fmla="*/ 5473870 h 5980768"/>
              <a:gd name="connsiteX1475" fmla="*/ 4051639 w 9467172"/>
              <a:gd name="connsiteY1475" fmla="*/ 5473277 h 5980768"/>
              <a:gd name="connsiteX1476" fmla="*/ 4052740 w 9467172"/>
              <a:gd name="connsiteY1476" fmla="*/ 4982888 h 5980768"/>
              <a:gd name="connsiteX1477" fmla="*/ 4275751 w 9467172"/>
              <a:gd name="connsiteY1477" fmla="*/ 4982465 h 5980768"/>
              <a:gd name="connsiteX1478" fmla="*/ 4496732 w 9467172"/>
              <a:gd name="connsiteY1478" fmla="*/ 4982041 h 5980768"/>
              <a:gd name="connsiteX1479" fmla="*/ 4495715 w 9467172"/>
              <a:gd name="connsiteY1479" fmla="*/ 5472600 h 5980768"/>
              <a:gd name="connsiteX1480" fmla="*/ 4274735 w 9467172"/>
              <a:gd name="connsiteY1480" fmla="*/ 5472939 h 5980768"/>
              <a:gd name="connsiteX1481" fmla="*/ 4051723 w 9467172"/>
              <a:gd name="connsiteY1481" fmla="*/ 5473277 h 5980768"/>
              <a:gd name="connsiteX1482" fmla="*/ 4501812 w 9467172"/>
              <a:gd name="connsiteY1482" fmla="*/ 5472600 h 5980768"/>
              <a:gd name="connsiteX1483" fmla="*/ 4502827 w 9467172"/>
              <a:gd name="connsiteY1483" fmla="*/ 4982041 h 5980768"/>
              <a:gd name="connsiteX1484" fmla="*/ 4726009 w 9467172"/>
              <a:gd name="connsiteY1484" fmla="*/ 4981618 h 5980768"/>
              <a:gd name="connsiteX1485" fmla="*/ 4947158 w 9467172"/>
              <a:gd name="connsiteY1485" fmla="*/ 4981194 h 5980768"/>
              <a:gd name="connsiteX1486" fmla="*/ 4946227 w 9467172"/>
              <a:gd name="connsiteY1486" fmla="*/ 5471838 h 5980768"/>
              <a:gd name="connsiteX1487" fmla="*/ 4725077 w 9467172"/>
              <a:gd name="connsiteY1487" fmla="*/ 5472176 h 5980768"/>
              <a:gd name="connsiteX1488" fmla="*/ 4501896 w 9467172"/>
              <a:gd name="connsiteY1488" fmla="*/ 5472515 h 5980768"/>
              <a:gd name="connsiteX1489" fmla="*/ 4952154 w 9467172"/>
              <a:gd name="connsiteY1489" fmla="*/ 5471923 h 5980768"/>
              <a:gd name="connsiteX1490" fmla="*/ 4953085 w 9467172"/>
              <a:gd name="connsiteY1490" fmla="*/ 4981194 h 5980768"/>
              <a:gd name="connsiteX1491" fmla="*/ 5176435 w 9467172"/>
              <a:gd name="connsiteY1491" fmla="*/ 4980771 h 5980768"/>
              <a:gd name="connsiteX1492" fmla="*/ 5397669 w 9467172"/>
              <a:gd name="connsiteY1492" fmla="*/ 4980348 h 5980768"/>
              <a:gd name="connsiteX1493" fmla="*/ 5396823 w 9467172"/>
              <a:gd name="connsiteY1493" fmla="*/ 5471160 h 5980768"/>
              <a:gd name="connsiteX1494" fmla="*/ 5175504 w 9467172"/>
              <a:gd name="connsiteY1494" fmla="*/ 5471499 h 5980768"/>
              <a:gd name="connsiteX1495" fmla="*/ 4952154 w 9467172"/>
              <a:gd name="connsiteY1495" fmla="*/ 5471838 h 5980768"/>
              <a:gd name="connsiteX1496" fmla="*/ 5402665 w 9467172"/>
              <a:gd name="connsiteY1496" fmla="*/ 5471330 h 5980768"/>
              <a:gd name="connsiteX1497" fmla="*/ 5403512 w 9467172"/>
              <a:gd name="connsiteY1497" fmla="*/ 4980517 h 5980768"/>
              <a:gd name="connsiteX1498" fmla="*/ 5627032 w 9467172"/>
              <a:gd name="connsiteY1498" fmla="*/ 4980094 h 5980768"/>
              <a:gd name="connsiteX1499" fmla="*/ 5848435 w 9467172"/>
              <a:gd name="connsiteY1499" fmla="*/ 4979671 h 5980768"/>
              <a:gd name="connsiteX1500" fmla="*/ 5847673 w 9467172"/>
              <a:gd name="connsiteY1500" fmla="*/ 5470652 h 5980768"/>
              <a:gd name="connsiteX1501" fmla="*/ 5626269 w 9467172"/>
              <a:gd name="connsiteY1501" fmla="*/ 5470991 h 5980768"/>
              <a:gd name="connsiteX1502" fmla="*/ 5402749 w 9467172"/>
              <a:gd name="connsiteY1502" fmla="*/ 5471330 h 5980768"/>
              <a:gd name="connsiteX1503" fmla="*/ 5853430 w 9467172"/>
              <a:gd name="connsiteY1503" fmla="*/ 5470652 h 5980768"/>
              <a:gd name="connsiteX1504" fmla="*/ 5854192 w 9467172"/>
              <a:gd name="connsiteY1504" fmla="*/ 4979671 h 5980768"/>
              <a:gd name="connsiteX1505" fmla="*/ 6077882 w 9467172"/>
              <a:gd name="connsiteY1505" fmla="*/ 4979247 h 5980768"/>
              <a:gd name="connsiteX1506" fmla="*/ 6299454 w 9467172"/>
              <a:gd name="connsiteY1506" fmla="*/ 4978824 h 5980768"/>
              <a:gd name="connsiteX1507" fmla="*/ 6298777 w 9467172"/>
              <a:gd name="connsiteY1507" fmla="*/ 5469975 h 5980768"/>
              <a:gd name="connsiteX1508" fmla="*/ 6077204 w 9467172"/>
              <a:gd name="connsiteY1508" fmla="*/ 5470314 h 5980768"/>
              <a:gd name="connsiteX1509" fmla="*/ 5853515 w 9467172"/>
              <a:gd name="connsiteY1509" fmla="*/ 5470652 h 5980768"/>
              <a:gd name="connsiteX1510" fmla="*/ 6304365 w 9467172"/>
              <a:gd name="connsiteY1510" fmla="*/ 5470060 h 5980768"/>
              <a:gd name="connsiteX1511" fmla="*/ 6305042 w 9467172"/>
              <a:gd name="connsiteY1511" fmla="*/ 4978908 h 5980768"/>
              <a:gd name="connsiteX1512" fmla="*/ 6528901 w 9467172"/>
              <a:gd name="connsiteY1512" fmla="*/ 4978485 h 5980768"/>
              <a:gd name="connsiteX1513" fmla="*/ 6750558 w 9467172"/>
              <a:gd name="connsiteY1513" fmla="*/ 4978062 h 5980768"/>
              <a:gd name="connsiteX1514" fmla="*/ 6749966 w 9467172"/>
              <a:gd name="connsiteY1514" fmla="*/ 5469383 h 5980768"/>
              <a:gd name="connsiteX1515" fmla="*/ 6528223 w 9467172"/>
              <a:gd name="connsiteY1515" fmla="*/ 5469721 h 5980768"/>
              <a:gd name="connsiteX1516" fmla="*/ 6304365 w 9467172"/>
              <a:gd name="connsiteY1516" fmla="*/ 5470060 h 5980768"/>
              <a:gd name="connsiteX1517" fmla="*/ 6755469 w 9467172"/>
              <a:gd name="connsiteY1517" fmla="*/ 5469383 h 5980768"/>
              <a:gd name="connsiteX1518" fmla="*/ 6756062 w 9467172"/>
              <a:gd name="connsiteY1518" fmla="*/ 4978062 h 5980768"/>
              <a:gd name="connsiteX1519" fmla="*/ 6980089 w 9467172"/>
              <a:gd name="connsiteY1519" fmla="*/ 4977639 h 5980768"/>
              <a:gd name="connsiteX1520" fmla="*/ 7201916 w 9467172"/>
              <a:gd name="connsiteY1520" fmla="*/ 4977215 h 5980768"/>
              <a:gd name="connsiteX1521" fmla="*/ 7201408 w 9467172"/>
              <a:gd name="connsiteY1521" fmla="*/ 5468705 h 5980768"/>
              <a:gd name="connsiteX1522" fmla="*/ 6979582 w 9467172"/>
              <a:gd name="connsiteY1522" fmla="*/ 5469044 h 5980768"/>
              <a:gd name="connsiteX1523" fmla="*/ 6755553 w 9467172"/>
              <a:gd name="connsiteY1523" fmla="*/ 5469383 h 5980768"/>
              <a:gd name="connsiteX1524" fmla="*/ 7206742 w 9467172"/>
              <a:gd name="connsiteY1524" fmla="*/ 5468705 h 5980768"/>
              <a:gd name="connsiteX1525" fmla="*/ 7207251 w 9467172"/>
              <a:gd name="connsiteY1525" fmla="*/ 4977215 h 5980768"/>
              <a:gd name="connsiteX1526" fmla="*/ 7431448 w 9467172"/>
              <a:gd name="connsiteY1526" fmla="*/ 4976792 h 5980768"/>
              <a:gd name="connsiteX1527" fmla="*/ 7653443 w 9467172"/>
              <a:gd name="connsiteY1527" fmla="*/ 4976368 h 5980768"/>
              <a:gd name="connsiteX1528" fmla="*/ 7653020 w 9467172"/>
              <a:gd name="connsiteY1528" fmla="*/ 5468028 h 5980768"/>
              <a:gd name="connsiteX1529" fmla="*/ 7431024 w 9467172"/>
              <a:gd name="connsiteY1529" fmla="*/ 5468367 h 5980768"/>
              <a:gd name="connsiteX1530" fmla="*/ 7206827 w 9467172"/>
              <a:gd name="connsiteY1530" fmla="*/ 5468705 h 5980768"/>
              <a:gd name="connsiteX1531" fmla="*/ 7658269 w 9467172"/>
              <a:gd name="connsiteY1531" fmla="*/ 5468113 h 5980768"/>
              <a:gd name="connsiteX1532" fmla="*/ 7658693 w 9467172"/>
              <a:gd name="connsiteY1532" fmla="*/ 4976453 h 5980768"/>
              <a:gd name="connsiteX1533" fmla="*/ 7882975 w 9467172"/>
              <a:gd name="connsiteY1533" fmla="*/ 4976030 h 5980768"/>
              <a:gd name="connsiteX1534" fmla="*/ 8105055 w 9467172"/>
              <a:gd name="connsiteY1534" fmla="*/ 4975607 h 5980768"/>
              <a:gd name="connsiteX1535" fmla="*/ 8104717 w 9467172"/>
              <a:gd name="connsiteY1535" fmla="*/ 5467435 h 5980768"/>
              <a:gd name="connsiteX1536" fmla="*/ 7882552 w 9467172"/>
              <a:gd name="connsiteY1536" fmla="*/ 5467774 h 5980768"/>
              <a:gd name="connsiteX1537" fmla="*/ 7658185 w 9467172"/>
              <a:gd name="connsiteY1537" fmla="*/ 5468113 h 5980768"/>
              <a:gd name="connsiteX1538" fmla="*/ 8109966 w 9467172"/>
              <a:gd name="connsiteY1538" fmla="*/ 5467435 h 5980768"/>
              <a:gd name="connsiteX1539" fmla="*/ 8110304 w 9467172"/>
              <a:gd name="connsiteY1539" fmla="*/ 4975607 h 5980768"/>
              <a:gd name="connsiteX1540" fmla="*/ 8334756 w 9467172"/>
              <a:gd name="connsiteY1540" fmla="*/ 4975183 h 5980768"/>
              <a:gd name="connsiteX1541" fmla="*/ 8557006 w 9467172"/>
              <a:gd name="connsiteY1541" fmla="*/ 4974760 h 5980768"/>
              <a:gd name="connsiteX1542" fmla="*/ 8556752 w 9467172"/>
              <a:gd name="connsiteY1542" fmla="*/ 5466758 h 5980768"/>
              <a:gd name="connsiteX1543" fmla="*/ 8334503 w 9467172"/>
              <a:gd name="connsiteY1543" fmla="*/ 5467097 h 5980768"/>
              <a:gd name="connsiteX1544" fmla="*/ 8109966 w 9467172"/>
              <a:gd name="connsiteY1544" fmla="*/ 5467435 h 5980768"/>
              <a:gd name="connsiteX1545" fmla="*/ 8561832 w 9467172"/>
              <a:gd name="connsiteY1545" fmla="*/ 5466842 h 5980768"/>
              <a:gd name="connsiteX1546" fmla="*/ 8562085 w 9467172"/>
              <a:gd name="connsiteY1546" fmla="*/ 4974844 h 5980768"/>
              <a:gd name="connsiteX1547" fmla="*/ 8786706 w 9467172"/>
              <a:gd name="connsiteY1547" fmla="*/ 4974421 h 5980768"/>
              <a:gd name="connsiteX1548" fmla="*/ 9009041 w 9467172"/>
              <a:gd name="connsiteY1548" fmla="*/ 4973998 h 5980768"/>
              <a:gd name="connsiteX1549" fmla="*/ 9008872 w 9467172"/>
              <a:gd name="connsiteY1549" fmla="*/ 5466165 h 5980768"/>
              <a:gd name="connsiteX1550" fmla="*/ 8786452 w 9467172"/>
              <a:gd name="connsiteY1550" fmla="*/ 5466504 h 5980768"/>
              <a:gd name="connsiteX1551" fmla="*/ 8561747 w 9467172"/>
              <a:gd name="connsiteY1551" fmla="*/ 5466842 h 5980768"/>
              <a:gd name="connsiteX1552" fmla="*/ 9342204 w 9467172"/>
              <a:gd name="connsiteY1552" fmla="*/ 4470316 h 5980768"/>
              <a:gd name="connsiteX1553" fmla="*/ 9014290 w 9467172"/>
              <a:gd name="connsiteY1553" fmla="*/ 4470908 h 5980768"/>
              <a:gd name="connsiteX1554" fmla="*/ 9014290 w 9467172"/>
              <a:gd name="connsiteY1554" fmla="*/ 4372695 h 5980768"/>
              <a:gd name="connsiteX1555" fmla="*/ 9014460 w 9467172"/>
              <a:gd name="connsiteY1555" fmla="*/ 3979080 h 5980768"/>
              <a:gd name="connsiteX1556" fmla="*/ 9461585 w 9467172"/>
              <a:gd name="connsiteY1556" fmla="*/ 3978064 h 5980768"/>
              <a:gd name="connsiteX1557" fmla="*/ 9461585 w 9467172"/>
              <a:gd name="connsiteY1557" fmla="*/ 4469977 h 5980768"/>
              <a:gd name="connsiteX1558" fmla="*/ 9342204 w 9467172"/>
              <a:gd name="connsiteY1558" fmla="*/ 4470231 h 5980768"/>
              <a:gd name="connsiteX1559" fmla="*/ 9009465 w 9467172"/>
              <a:gd name="connsiteY1559" fmla="*/ 3973661 h 5980768"/>
              <a:gd name="connsiteX1560" fmla="*/ 8562594 w 9467172"/>
              <a:gd name="connsiteY1560" fmla="*/ 3974592 h 5980768"/>
              <a:gd name="connsiteX1561" fmla="*/ 8562594 w 9467172"/>
              <a:gd name="connsiteY1561" fmla="*/ 3769530 h 5980768"/>
              <a:gd name="connsiteX1562" fmla="*/ 8562848 w 9467172"/>
              <a:gd name="connsiteY1562" fmla="*/ 3483187 h 5980768"/>
              <a:gd name="connsiteX1563" fmla="*/ 8787384 w 9467172"/>
              <a:gd name="connsiteY1563" fmla="*/ 3482594 h 5980768"/>
              <a:gd name="connsiteX1564" fmla="*/ 9009634 w 9467172"/>
              <a:gd name="connsiteY1564" fmla="*/ 3482002 h 5980768"/>
              <a:gd name="connsiteX1565" fmla="*/ 9009634 w 9467172"/>
              <a:gd name="connsiteY1565" fmla="*/ 3654468 h 5980768"/>
              <a:gd name="connsiteX1566" fmla="*/ 9009465 w 9467172"/>
              <a:gd name="connsiteY1566" fmla="*/ 3973576 h 5980768"/>
              <a:gd name="connsiteX1567" fmla="*/ 9015476 w 9467172"/>
              <a:gd name="connsiteY1567" fmla="*/ 993648 h 5980768"/>
              <a:gd name="connsiteX1568" fmla="*/ 9015645 w 9467172"/>
              <a:gd name="connsiteY1568" fmla="*/ 503174 h 5980768"/>
              <a:gd name="connsiteX1569" fmla="*/ 9240097 w 9467172"/>
              <a:gd name="connsiteY1569" fmla="*/ 502327 h 5980768"/>
              <a:gd name="connsiteX1570" fmla="*/ 9462262 w 9467172"/>
              <a:gd name="connsiteY1570" fmla="*/ 501481 h 5980768"/>
              <a:gd name="connsiteX1571" fmla="*/ 9462262 w 9467172"/>
              <a:gd name="connsiteY1571" fmla="*/ 992039 h 5980768"/>
              <a:gd name="connsiteX1572" fmla="*/ 9015561 w 9467172"/>
              <a:gd name="connsiteY1572" fmla="*/ 993648 h 5980768"/>
              <a:gd name="connsiteX1573" fmla="*/ 9462177 w 9467172"/>
              <a:gd name="connsiteY1573" fmla="*/ 495977 h 5980768"/>
              <a:gd name="connsiteX1574" fmla="*/ 9240012 w 9467172"/>
              <a:gd name="connsiteY1574" fmla="*/ 496824 h 5980768"/>
              <a:gd name="connsiteX1575" fmla="*/ 9015561 w 9467172"/>
              <a:gd name="connsiteY1575" fmla="*/ 497671 h 5980768"/>
              <a:gd name="connsiteX1576" fmla="*/ 9015561 w 9467172"/>
              <a:gd name="connsiteY1576" fmla="*/ 132249 h 5980768"/>
              <a:gd name="connsiteX1577" fmla="*/ 9015730 w 9467172"/>
              <a:gd name="connsiteY1577" fmla="*/ 7451 h 5980768"/>
              <a:gd name="connsiteX1578" fmla="*/ 9462177 w 9467172"/>
              <a:gd name="connsiteY1578" fmla="*/ 5588 h 5980768"/>
              <a:gd name="connsiteX1579" fmla="*/ 9462177 w 9467172"/>
              <a:gd name="connsiteY1579" fmla="*/ 495977 h 5980768"/>
              <a:gd name="connsiteX1580" fmla="*/ 9010650 w 9467172"/>
              <a:gd name="connsiteY1580" fmla="*/ 497671 h 5980768"/>
              <a:gd name="connsiteX1581" fmla="*/ 8788653 w 9467172"/>
              <a:gd name="connsiteY1581" fmla="*/ 498517 h 5980768"/>
              <a:gd name="connsiteX1582" fmla="*/ 8564372 w 9467172"/>
              <a:gd name="connsiteY1582" fmla="*/ 499364 h 5980768"/>
              <a:gd name="connsiteX1583" fmla="*/ 8564541 w 9467172"/>
              <a:gd name="connsiteY1583" fmla="*/ 129879 h 5980768"/>
              <a:gd name="connsiteX1584" fmla="*/ 8564541 w 9467172"/>
              <a:gd name="connsiteY1584" fmla="*/ 9313 h 5980768"/>
              <a:gd name="connsiteX1585" fmla="*/ 9010735 w 9467172"/>
              <a:gd name="connsiteY1585" fmla="*/ 7451 h 5980768"/>
              <a:gd name="connsiteX1586" fmla="*/ 9010566 w 9467172"/>
              <a:gd name="connsiteY1586" fmla="*/ 497671 h 5980768"/>
              <a:gd name="connsiteX1587" fmla="*/ 8559546 w 9467172"/>
              <a:gd name="connsiteY1587" fmla="*/ 121243 h 5980768"/>
              <a:gd name="connsiteX1588" fmla="*/ 8559377 w 9467172"/>
              <a:gd name="connsiteY1588" fmla="*/ 499364 h 5980768"/>
              <a:gd name="connsiteX1589" fmla="*/ 8337551 w 9467172"/>
              <a:gd name="connsiteY1589" fmla="*/ 500211 h 5980768"/>
              <a:gd name="connsiteX1590" fmla="*/ 8113437 w 9467172"/>
              <a:gd name="connsiteY1590" fmla="*/ 501057 h 5980768"/>
              <a:gd name="connsiteX1591" fmla="*/ 8113691 w 9467172"/>
              <a:gd name="connsiteY1591" fmla="*/ 132673 h 5980768"/>
              <a:gd name="connsiteX1592" fmla="*/ 8113691 w 9467172"/>
              <a:gd name="connsiteY1592" fmla="*/ 11176 h 5980768"/>
              <a:gd name="connsiteX1593" fmla="*/ 8559631 w 9467172"/>
              <a:gd name="connsiteY1593" fmla="*/ 9313 h 5980768"/>
              <a:gd name="connsiteX1594" fmla="*/ 8559631 w 9467172"/>
              <a:gd name="connsiteY1594" fmla="*/ 121243 h 5980768"/>
              <a:gd name="connsiteX1595" fmla="*/ 8108442 w 9467172"/>
              <a:gd name="connsiteY1595" fmla="*/ 124206 h 5980768"/>
              <a:gd name="connsiteX1596" fmla="*/ 8108188 w 9467172"/>
              <a:gd name="connsiteY1596" fmla="*/ 501142 h 5980768"/>
              <a:gd name="connsiteX1597" fmla="*/ 7886446 w 9467172"/>
              <a:gd name="connsiteY1597" fmla="*/ 501989 h 5980768"/>
              <a:gd name="connsiteX1598" fmla="*/ 7662502 w 9467172"/>
              <a:gd name="connsiteY1598" fmla="*/ 502835 h 5980768"/>
              <a:gd name="connsiteX1599" fmla="*/ 7662841 w 9467172"/>
              <a:gd name="connsiteY1599" fmla="*/ 129032 h 5980768"/>
              <a:gd name="connsiteX1600" fmla="*/ 7662841 w 9467172"/>
              <a:gd name="connsiteY1600" fmla="*/ 13039 h 5980768"/>
              <a:gd name="connsiteX1601" fmla="*/ 8108527 w 9467172"/>
              <a:gd name="connsiteY1601" fmla="*/ 11176 h 5980768"/>
              <a:gd name="connsiteX1602" fmla="*/ 8108527 w 9467172"/>
              <a:gd name="connsiteY1602" fmla="*/ 124121 h 5980768"/>
              <a:gd name="connsiteX1603" fmla="*/ 7657592 w 9467172"/>
              <a:gd name="connsiteY1603" fmla="*/ 119634 h 5980768"/>
              <a:gd name="connsiteX1604" fmla="*/ 7657253 w 9467172"/>
              <a:gd name="connsiteY1604" fmla="*/ 502835 h 5980768"/>
              <a:gd name="connsiteX1605" fmla="*/ 7435681 w 9467172"/>
              <a:gd name="connsiteY1605" fmla="*/ 503682 h 5980768"/>
              <a:gd name="connsiteX1606" fmla="*/ 7211907 w 9467172"/>
              <a:gd name="connsiteY1606" fmla="*/ 504529 h 5980768"/>
              <a:gd name="connsiteX1607" fmla="*/ 7212330 w 9467172"/>
              <a:gd name="connsiteY1607" fmla="*/ 129371 h 5980768"/>
              <a:gd name="connsiteX1608" fmla="*/ 7212330 w 9467172"/>
              <a:gd name="connsiteY1608" fmla="*/ 14901 h 5980768"/>
              <a:gd name="connsiteX1609" fmla="*/ 7657762 w 9467172"/>
              <a:gd name="connsiteY1609" fmla="*/ 13039 h 5980768"/>
              <a:gd name="connsiteX1610" fmla="*/ 7657762 w 9467172"/>
              <a:gd name="connsiteY1610" fmla="*/ 119549 h 5980768"/>
              <a:gd name="connsiteX1611" fmla="*/ 7206912 w 9467172"/>
              <a:gd name="connsiteY1611" fmla="*/ 119634 h 5980768"/>
              <a:gd name="connsiteX1612" fmla="*/ 7206488 w 9467172"/>
              <a:gd name="connsiteY1612" fmla="*/ 504529 h 5980768"/>
              <a:gd name="connsiteX1613" fmla="*/ 6985085 w 9467172"/>
              <a:gd name="connsiteY1613" fmla="*/ 505375 h 5980768"/>
              <a:gd name="connsiteX1614" fmla="*/ 6761480 w 9467172"/>
              <a:gd name="connsiteY1614" fmla="*/ 506222 h 5980768"/>
              <a:gd name="connsiteX1615" fmla="*/ 6761903 w 9467172"/>
              <a:gd name="connsiteY1615" fmla="*/ 121920 h 5980768"/>
              <a:gd name="connsiteX1616" fmla="*/ 6762073 w 9467172"/>
              <a:gd name="connsiteY1616" fmla="*/ 16849 h 5980768"/>
              <a:gd name="connsiteX1617" fmla="*/ 7207081 w 9467172"/>
              <a:gd name="connsiteY1617" fmla="*/ 14986 h 5980768"/>
              <a:gd name="connsiteX1618" fmla="*/ 7207081 w 9467172"/>
              <a:gd name="connsiteY1618" fmla="*/ 119634 h 5980768"/>
              <a:gd name="connsiteX1619" fmla="*/ 6756401 w 9467172"/>
              <a:gd name="connsiteY1619" fmla="*/ 110490 h 5980768"/>
              <a:gd name="connsiteX1620" fmla="*/ 6755892 w 9467172"/>
              <a:gd name="connsiteY1620" fmla="*/ 506222 h 5980768"/>
              <a:gd name="connsiteX1621" fmla="*/ 6534573 w 9467172"/>
              <a:gd name="connsiteY1621" fmla="*/ 507069 h 5980768"/>
              <a:gd name="connsiteX1622" fmla="*/ 6311138 w 9467172"/>
              <a:gd name="connsiteY1622" fmla="*/ 507915 h 5980768"/>
              <a:gd name="connsiteX1623" fmla="*/ 6311646 w 9467172"/>
              <a:gd name="connsiteY1623" fmla="*/ 141478 h 5980768"/>
              <a:gd name="connsiteX1624" fmla="*/ 6311816 w 9467172"/>
              <a:gd name="connsiteY1624" fmla="*/ 18627 h 5980768"/>
              <a:gd name="connsiteX1625" fmla="*/ 6756485 w 9467172"/>
              <a:gd name="connsiteY1625" fmla="*/ 16764 h 5980768"/>
              <a:gd name="connsiteX1626" fmla="*/ 6756485 w 9467172"/>
              <a:gd name="connsiteY1626" fmla="*/ 110405 h 5980768"/>
              <a:gd name="connsiteX1627" fmla="*/ 6306058 w 9467172"/>
              <a:gd name="connsiteY1627" fmla="*/ 132842 h 5980768"/>
              <a:gd name="connsiteX1628" fmla="*/ 6305551 w 9467172"/>
              <a:gd name="connsiteY1628" fmla="*/ 508000 h 5980768"/>
              <a:gd name="connsiteX1629" fmla="*/ 6084401 w 9467172"/>
              <a:gd name="connsiteY1629" fmla="*/ 508847 h 5980768"/>
              <a:gd name="connsiteX1630" fmla="*/ 5861135 w 9467172"/>
              <a:gd name="connsiteY1630" fmla="*/ 509693 h 5980768"/>
              <a:gd name="connsiteX1631" fmla="*/ 5861727 w 9467172"/>
              <a:gd name="connsiteY1631" fmla="*/ 141393 h 5980768"/>
              <a:gd name="connsiteX1632" fmla="*/ 5861897 w 9467172"/>
              <a:gd name="connsiteY1632" fmla="*/ 20659 h 5980768"/>
              <a:gd name="connsiteX1633" fmla="*/ 6306312 w 9467172"/>
              <a:gd name="connsiteY1633" fmla="*/ 18796 h 5980768"/>
              <a:gd name="connsiteX1634" fmla="*/ 6306143 w 9467172"/>
              <a:gd name="connsiteY1634" fmla="*/ 132927 h 5980768"/>
              <a:gd name="connsiteX1635" fmla="*/ 5855970 w 9467172"/>
              <a:gd name="connsiteY1635" fmla="*/ 132249 h 5980768"/>
              <a:gd name="connsiteX1636" fmla="*/ 5855377 w 9467172"/>
              <a:gd name="connsiteY1636" fmla="*/ 509693 h 5980768"/>
              <a:gd name="connsiteX1637" fmla="*/ 5634313 w 9467172"/>
              <a:gd name="connsiteY1637" fmla="*/ 510540 h 5980768"/>
              <a:gd name="connsiteX1638" fmla="*/ 5411216 w 9467172"/>
              <a:gd name="connsiteY1638" fmla="*/ 511387 h 5980768"/>
              <a:gd name="connsiteX1639" fmla="*/ 5411809 w 9467172"/>
              <a:gd name="connsiteY1639" fmla="*/ 143256 h 5980768"/>
              <a:gd name="connsiteX1640" fmla="*/ 5411978 w 9467172"/>
              <a:gd name="connsiteY1640" fmla="*/ 22437 h 5980768"/>
              <a:gd name="connsiteX1641" fmla="*/ 5856055 w 9467172"/>
              <a:gd name="connsiteY1641" fmla="*/ 20574 h 5980768"/>
              <a:gd name="connsiteX1642" fmla="*/ 5855885 w 9467172"/>
              <a:gd name="connsiteY1642" fmla="*/ 132249 h 5980768"/>
              <a:gd name="connsiteX1643" fmla="*/ 5406051 w 9467172"/>
              <a:gd name="connsiteY1643" fmla="*/ 134112 h 5980768"/>
              <a:gd name="connsiteX1644" fmla="*/ 5405374 w 9467172"/>
              <a:gd name="connsiteY1644" fmla="*/ 511387 h 5980768"/>
              <a:gd name="connsiteX1645" fmla="*/ 5184479 w 9467172"/>
              <a:gd name="connsiteY1645" fmla="*/ 512233 h 5980768"/>
              <a:gd name="connsiteX1646" fmla="*/ 4961551 w 9467172"/>
              <a:gd name="connsiteY1646" fmla="*/ 513080 h 5980768"/>
              <a:gd name="connsiteX1647" fmla="*/ 4962229 w 9467172"/>
              <a:gd name="connsiteY1647" fmla="*/ 147405 h 5980768"/>
              <a:gd name="connsiteX1648" fmla="*/ 4962483 w 9467172"/>
              <a:gd name="connsiteY1648" fmla="*/ 24299 h 5980768"/>
              <a:gd name="connsiteX1649" fmla="*/ 5406221 w 9467172"/>
              <a:gd name="connsiteY1649" fmla="*/ 22437 h 5980768"/>
              <a:gd name="connsiteX1650" fmla="*/ 5406051 w 9467172"/>
              <a:gd name="connsiteY1650" fmla="*/ 134112 h 5980768"/>
              <a:gd name="connsiteX1651" fmla="*/ 4956302 w 9467172"/>
              <a:gd name="connsiteY1651" fmla="*/ 138515 h 5980768"/>
              <a:gd name="connsiteX1652" fmla="*/ 4955625 w 9467172"/>
              <a:gd name="connsiteY1652" fmla="*/ 513080 h 5980768"/>
              <a:gd name="connsiteX1653" fmla="*/ 4734899 w 9467172"/>
              <a:gd name="connsiteY1653" fmla="*/ 513927 h 5980768"/>
              <a:gd name="connsiteX1654" fmla="*/ 4512141 w 9467172"/>
              <a:gd name="connsiteY1654" fmla="*/ 514773 h 5980768"/>
              <a:gd name="connsiteX1655" fmla="*/ 4512903 w 9467172"/>
              <a:gd name="connsiteY1655" fmla="*/ 142663 h 5980768"/>
              <a:gd name="connsiteX1656" fmla="*/ 4513157 w 9467172"/>
              <a:gd name="connsiteY1656" fmla="*/ 26162 h 5980768"/>
              <a:gd name="connsiteX1657" fmla="*/ 4956641 w 9467172"/>
              <a:gd name="connsiteY1657" fmla="*/ 24299 h 5980768"/>
              <a:gd name="connsiteX1658" fmla="*/ 4956387 w 9467172"/>
              <a:gd name="connsiteY1658" fmla="*/ 138430 h 5980768"/>
              <a:gd name="connsiteX1659" fmla="*/ 4506807 w 9467172"/>
              <a:gd name="connsiteY1659" fmla="*/ 132673 h 5980768"/>
              <a:gd name="connsiteX1660" fmla="*/ 4506045 w 9467172"/>
              <a:gd name="connsiteY1660" fmla="*/ 514858 h 5980768"/>
              <a:gd name="connsiteX1661" fmla="*/ 4285404 w 9467172"/>
              <a:gd name="connsiteY1661" fmla="*/ 515705 h 5980768"/>
              <a:gd name="connsiteX1662" fmla="*/ 4062815 w 9467172"/>
              <a:gd name="connsiteY1662" fmla="*/ 516551 h 5980768"/>
              <a:gd name="connsiteX1663" fmla="*/ 4063661 w 9467172"/>
              <a:gd name="connsiteY1663" fmla="*/ 150029 h 5980768"/>
              <a:gd name="connsiteX1664" fmla="*/ 4063915 w 9467172"/>
              <a:gd name="connsiteY1664" fmla="*/ 28109 h 5980768"/>
              <a:gd name="connsiteX1665" fmla="*/ 4507061 w 9467172"/>
              <a:gd name="connsiteY1665" fmla="*/ 26247 h 5980768"/>
              <a:gd name="connsiteX1666" fmla="*/ 4506807 w 9467172"/>
              <a:gd name="connsiteY1666" fmla="*/ 132673 h 5980768"/>
              <a:gd name="connsiteX1667" fmla="*/ 4057396 w 9467172"/>
              <a:gd name="connsiteY1667" fmla="*/ 140716 h 5980768"/>
              <a:gd name="connsiteX1668" fmla="*/ 4056549 w 9467172"/>
              <a:gd name="connsiteY1668" fmla="*/ 516551 h 5980768"/>
              <a:gd name="connsiteX1669" fmla="*/ 3836077 w 9467172"/>
              <a:gd name="connsiteY1669" fmla="*/ 517398 h 5980768"/>
              <a:gd name="connsiteX1670" fmla="*/ 3613573 w 9467172"/>
              <a:gd name="connsiteY1670" fmla="*/ 518245 h 5980768"/>
              <a:gd name="connsiteX1671" fmla="*/ 3614505 w 9467172"/>
              <a:gd name="connsiteY1671" fmla="*/ 147151 h 5980768"/>
              <a:gd name="connsiteX1672" fmla="*/ 3614759 w 9467172"/>
              <a:gd name="connsiteY1672" fmla="*/ 29972 h 5980768"/>
              <a:gd name="connsiteX1673" fmla="*/ 4057565 w 9467172"/>
              <a:gd name="connsiteY1673" fmla="*/ 28109 h 5980768"/>
              <a:gd name="connsiteX1674" fmla="*/ 4057311 w 9467172"/>
              <a:gd name="connsiteY1674" fmla="*/ 140716 h 5980768"/>
              <a:gd name="connsiteX1675" fmla="*/ 3608324 w 9467172"/>
              <a:gd name="connsiteY1675" fmla="*/ 136991 h 5980768"/>
              <a:gd name="connsiteX1676" fmla="*/ 3607393 w 9467172"/>
              <a:gd name="connsiteY1676" fmla="*/ 518245 h 5980768"/>
              <a:gd name="connsiteX1677" fmla="*/ 3387090 w 9467172"/>
              <a:gd name="connsiteY1677" fmla="*/ 519091 h 5980768"/>
              <a:gd name="connsiteX1678" fmla="*/ 3164756 w 9467172"/>
              <a:gd name="connsiteY1678" fmla="*/ 519938 h 5980768"/>
              <a:gd name="connsiteX1679" fmla="*/ 3165687 w 9467172"/>
              <a:gd name="connsiteY1679" fmla="*/ 144611 h 5980768"/>
              <a:gd name="connsiteX1680" fmla="*/ 3165940 w 9467172"/>
              <a:gd name="connsiteY1680" fmla="*/ 31835 h 5980768"/>
              <a:gd name="connsiteX1681" fmla="*/ 3608493 w 9467172"/>
              <a:gd name="connsiteY1681" fmla="*/ 29972 h 5980768"/>
              <a:gd name="connsiteX1682" fmla="*/ 3608240 w 9467172"/>
              <a:gd name="connsiteY1682" fmla="*/ 136991 h 5980768"/>
              <a:gd name="connsiteX1683" fmla="*/ 3159337 w 9467172"/>
              <a:gd name="connsiteY1683" fmla="*/ 133604 h 5980768"/>
              <a:gd name="connsiteX1684" fmla="*/ 3158321 w 9467172"/>
              <a:gd name="connsiteY1684" fmla="*/ 519853 h 5980768"/>
              <a:gd name="connsiteX1685" fmla="*/ 2938187 w 9467172"/>
              <a:gd name="connsiteY1685" fmla="*/ 520700 h 5980768"/>
              <a:gd name="connsiteX1686" fmla="*/ 2716022 w 9467172"/>
              <a:gd name="connsiteY1686" fmla="*/ 521547 h 5980768"/>
              <a:gd name="connsiteX1687" fmla="*/ 2717038 w 9467172"/>
              <a:gd name="connsiteY1687" fmla="*/ 142494 h 5980768"/>
              <a:gd name="connsiteX1688" fmla="*/ 2717377 w 9467172"/>
              <a:gd name="connsiteY1688" fmla="*/ 33613 h 5980768"/>
              <a:gd name="connsiteX1689" fmla="*/ 3159590 w 9467172"/>
              <a:gd name="connsiteY1689" fmla="*/ 31750 h 5980768"/>
              <a:gd name="connsiteX1690" fmla="*/ 3159337 w 9467172"/>
              <a:gd name="connsiteY1690" fmla="*/ 133604 h 5980768"/>
              <a:gd name="connsiteX1691" fmla="*/ 2710603 w 9467172"/>
              <a:gd name="connsiteY1691" fmla="*/ 130810 h 5980768"/>
              <a:gd name="connsiteX1692" fmla="*/ 2709503 w 9467172"/>
              <a:gd name="connsiteY1692" fmla="*/ 521547 h 5980768"/>
              <a:gd name="connsiteX1693" fmla="*/ 2489454 w 9467172"/>
              <a:gd name="connsiteY1693" fmla="*/ 522393 h 5980768"/>
              <a:gd name="connsiteX1694" fmla="*/ 2267458 w 9467172"/>
              <a:gd name="connsiteY1694" fmla="*/ 523240 h 5980768"/>
              <a:gd name="connsiteX1695" fmla="*/ 2268559 w 9467172"/>
              <a:gd name="connsiteY1695" fmla="*/ 146812 h 5980768"/>
              <a:gd name="connsiteX1696" fmla="*/ 2268898 w 9467172"/>
              <a:gd name="connsiteY1696" fmla="*/ 35475 h 5980768"/>
              <a:gd name="connsiteX1697" fmla="*/ 2710857 w 9467172"/>
              <a:gd name="connsiteY1697" fmla="*/ 33613 h 5980768"/>
              <a:gd name="connsiteX1698" fmla="*/ 2710603 w 9467172"/>
              <a:gd name="connsiteY1698" fmla="*/ 130810 h 5980768"/>
              <a:gd name="connsiteX1699" fmla="*/ 2261955 w 9467172"/>
              <a:gd name="connsiteY1699" fmla="*/ 149691 h 5980768"/>
              <a:gd name="connsiteX1700" fmla="*/ 2260854 w 9467172"/>
              <a:gd name="connsiteY1700" fmla="*/ 523325 h 5980768"/>
              <a:gd name="connsiteX1701" fmla="*/ 2040974 w 9467172"/>
              <a:gd name="connsiteY1701" fmla="*/ 524171 h 5980768"/>
              <a:gd name="connsiteX1702" fmla="*/ 1819148 w 9467172"/>
              <a:gd name="connsiteY1702" fmla="*/ 525018 h 5980768"/>
              <a:gd name="connsiteX1703" fmla="*/ 1820333 w 9467172"/>
              <a:gd name="connsiteY1703" fmla="*/ 145203 h 5980768"/>
              <a:gd name="connsiteX1704" fmla="*/ 1820672 w 9467172"/>
              <a:gd name="connsiteY1704" fmla="*/ 37423 h 5980768"/>
              <a:gd name="connsiteX1705" fmla="*/ 2262293 w 9467172"/>
              <a:gd name="connsiteY1705" fmla="*/ 35560 h 5980768"/>
              <a:gd name="connsiteX1706" fmla="*/ 2261955 w 9467172"/>
              <a:gd name="connsiteY1706" fmla="*/ 149691 h 5980768"/>
              <a:gd name="connsiteX1707" fmla="*/ 1813645 w 9467172"/>
              <a:gd name="connsiteY1707" fmla="*/ 148167 h 5980768"/>
              <a:gd name="connsiteX1708" fmla="*/ 1812459 w 9467172"/>
              <a:gd name="connsiteY1708" fmla="*/ 525018 h 5980768"/>
              <a:gd name="connsiteX1709" fmla="*/ 1592749 w 9467172"/>
              <a:gd name="connsiteY1709" fmla="*/ 525865 h 5980768"/>
              <a:gd name="connsiteX1710" fmla="*/ 1371092 w 9467172"/>
              <a:gd name="connsiteY1710" fmla="*/ 526711 h 5980768"/>
              <a:gd name="connsiteX1711" fmla="*/ 1372362 w 9467172"/>
              <a:gd name="connsiteY1711" fmla="*/ 148759 h 5980768"/>
              <a:gd name="connsiteX1712" fmla="*/ 1372701 w 9467172"/>
              <a:gd name="connsiteY1712" fmla="*/ 39201 h 5980768"/>
              <a:gd name="connsiteX1713" fmla="*/ 1813983 w 9467172"/>
              <a:gd name="connsiteY1713" fmla="*/ 37338 h 5980768"/>
              <a:gd name="connsiteX1714" fmla="*/ 1813645 w 9467172"/>
              <a:gd name="connsiteY1714" fmla="*/ 148082 h 5980768"/>
              <a:gd name="connsiteX1715" fmla="*/ 1365419 w 9467172"/>
              <a:gd name="connsiteY1715" fmla="*/ 151723 h 5980768"/>
              <a:gd name="connsiteX1716" fmla="*/ 1364149 w 9467172"/>
              <a:gd name="connsiteY1716" fmla="*/ 526711 h 5980768"/>
              <a:gd name="connsiteX1717" fmla="*/ 1144524 w 9467172"/>
              <a:gd name="connsiteY1717" fmla="*/ 527558 h 5980768"/>
              <a:gd name="connsiteX1718" fmla="*/ 923036 w 9467172"/>
              <a:gd name="connsiteY1718" fmla="*/ 528405 h 5980768"/>
              <a:gd name="connsiteX1719" fmla="*/ 924306 w 9467172"/>
              <a:gd name="connsiteY1719" fmla="*/ 151299 h 5980768"/>
              <a:gd name="connsiteX1720" fmla="*/ 924645 w 9467172"/>
              <a:gd name="connsiteY1720" fmla="*/ 41148 h 5980768"/>
              <a:gd name="connsiteX1721" fmla="*/ 1365589 w 9467172"/>
              <a:gd name="connsiteY1721" fmla="*/ 39285 h 5980768"/>
              <a:gd name="connsiteX1722" fmla="*/ 1365250 w 9467172"/>
              <a:gd name="connsiteY1722" fmla="*/ 151723 h 5980768"/>
              <a:gd name="connsiteX1723" fmla="*/ 917448 w 9467172"/>
              <a:gd name="connsiteY1723" fmla="*/ 154178 h 5980768"/>
              <a:gd name="connsiteX1724" fmla="*/ 916178 w 9467172"/>
              <a:gd name="connsiteY1724" fmla="*/ 528405 h 5980768"/>
              <a:gd name="connsiteX1725" fmla="*/ 696722 w 9467172"/>
              <a:gd name="connsiteY1725" fmla="*/ 529251 h 5980768"/>
              <a:gd name="connsiteX1726" fmla="*/ 475403 w 9467172"/>
              <a:gd name="connsiteY1726" fmla="*/ 530098 h 5980768"/>
              <a:gd name="connsiteX1727" fmla="*/ 476758 w 9467172"/>
              <a:gd name="connsiteY1727" fmla="*/ 152739 h 5980768"/>
              <a:gd name="connsiteX1728" fmla="*/ 477181 w 9467172"/>
              <a:gd name="connsiteY1728" fmla="*/ 42926 h 5980768"/>
              <a:gd name="connsiteX1729" fmla="*/ 917871 w 9467172"/>
              <a:gd name="connsiteY1729" fmla="*/ 41063 h 5980768"/>
              <a:gd name="connsiteX1730" fmla="*/ 917448 w 9467172"/>
              <a:gd name="connsiteY1730" fmla="*/ 154178 h 5980768"/>
              <a:gd name="connsiteX1731" fmla="*/ 29633 w 9467172"/>
              <a:gd name="connsiteY1731" fmla="*/ 44789 h 5980768"/>
              <a:gd name="connsiteX1732" fmla="*/ 469985 w 9467172"/>
              <a:gd name="connsiteY1732" fmla="*/ 42926 h 5980768"/>
              <a:gd name="connsiteX1733" fmla="*/ 469561 w 9467172"/>
              <a:gd name="connsiteY1733" fmla="*/ 155702 h 5980768"/>
              <a:gd name="connsiteX1734" fmla="*/ 468207 w 9467172"/>
              <a:gd name="connsiteY1734" fmla="*/ 530098 h 5980768"/>
              <a:gd name="connsiteX1735" fmla="*/ 248920 w 9467172"/>
              <a:gd name="connsiteY1735" fmla="*/ 530945 h 5980768"/>
              <a:gd name="connsiteX1736" fmla="*/ 27771 w 9467172"/>
              <a:gd name="connsiteY1736" fmla="*/ 531791 h 5980768"/>
              <a:gd name="connsiteX1737" fmla="*/ 29633 w 9467172"/>
              <a:gd name="connsiteY1737" fmla="*/ 44789 h 5980768"/>
              <a:gd name="connsiteX1738" fmla="*/ 27771 w 9467172"/>
              <a:gd name="connsiteY1738" fmla="*/ 538480 h 5980768"/>
              <a:gd name="connsiteX1739" fmla="*/ 248920 w 9467172"/>
              <a:gd name="connsiteY1739" fmla="*/ 537633 h 5980768"/>
              <a:gd name="connsiteX1740" fmla="*/ 468207 w 9467172"/>
              <a:gd name="connsiteY1740" fmla="*/ 536787 h 5980768"/>
              <a:gd name="connsiteX1741" fmla="*/ 467445 w 9467172"/>
              <a:gd name="connsiteY1741" fmla="*/ 754888 h 5980768"/>
              <a:gd name="connsiteX1742" fmla="*/ 466429 w 9467172"/>
              <a:gd name="connsiteY1742" fmla="*/ 1024128 h 5980768"/>
              <a:gd name="connsiteX1743" fmla="*/ 25908 w 9467172"/>
              <a:gd name="connsiteY1743" fmla="*/ 1025737 h 5980768"/>
              <a:gd name="connsiteX1744" fmla="*/ 27771 w 9467172"/>
              <a:gd name="connsiteY1744" fmla="*/ 538565 h 5980768"/>
              <a:gd name="connsiteX1745" fmla="*/ 24045 w 9467172"/>
              <a:gd name="connsiteY1745" fmla="*/ 1519767 h 5980768"/>
              <a:gd name="connsiteX1746" fmla="*/ 25908 w 9467172"/>
              <a:gd name="connsiteY1746" fmla="*/ 1032425 h 5980768"/>
              <a:gd name="connsiteX1747" fmla="*/ 466429 w 9467172"/>
              <a:gd name="connsiteY1747" fmla="*/ 1030817 h 5980768"/>
              <a:gd name="connsiteX1748" fmla="*/ 464650 w 9467172"/>
              <a:gd name="connsiteY1748" fmla="*/ 1518328 h 5980768"/>
              <a:gd name="connsiteX1749" fmla="*/ 245279 w 9467172"/>
              <a:gd name="connsiteY1749" fmla="*/ 1519089 h 5980768"/>
              <a:gd name="connsiteX1750" fmla="*/ 24045 w 9467172"/>
              <a:gd name="connsiteY1750" fmla="*/ 1519851 h 5980768"/>
              <a:gd name="connsiteX1751" fmla="*/ 24045 w 9467172"/>
              <a:gd name="connsiteY1751" fmla="*/ 1526455 h 5980768"/>
              <a:gd name="connsiteX1752" fmla="*/ 245279 w 9467172"/>
              <a:gd name="connsiteY1752" fmla="*/ 1525693 h 5980768"/>
              <a:gd name="connsiteX1753" fmla="*/ 464650 w 9467172"/>
              <a:gd name="connsiteY1753" fmla="*/ 1524932 h 5980768"/>
              <a:gd name="connsiteX1754" fmla="*/ 463127 w 9467172"/>
              <a:gd name="connsiteY1754" fmla="*/ 1935396 h 5980768"/>
              <a:gd name="connsiteX1755" fmla="*/ 462873 w 9467172"/>
              <a:gd name="connsiteY1755" fmla="*/ 2012611 h 5980768"/>
              <a:gd name="connsiteX1756" fmla="*/ 243417 w 9467172"/>
              <a:gd name="connsiteY1756" fmla="*/ 2013289 h 5980768"/>
              <a:gd name="connsiteX1757" fmla="*/ 22183 w 9467172"/>
              <a:gd name="connsiteY1757" fmla="*/ 2013966 h 5980768"/>
              <a:gd name="connsiteX1758" fmla="*/ 24045 w 9467172"/>
              <a:gd name="connsiteY1758" fmla="*/ 1526455 h 5980768"/>
              <a:gd name="connsiteX1759" fmla="*/ 22183 w 9467172"/>
              <a:gd name="connsiteY1759" fmla="*/ 2020655 h 5980768"/>
              <a:gd name="connsiteX1760" fmla="*/ 243417 w 9467172"/>
              <a:gd name="connsiteY1760" fmla="*/ 2019978 h 5980768"/>
              <a:gd name="connsiteX1761" fmla="*/ 462873 w 9467172"/>
              <a:gd name="connsiteY1761" fmla="*/ 2019300 h 5980768"/>
              <a:gd name="connsiteX1762" fmla="*/ 461095 w 9467172"/>
              <a:gd name="connsiteY1762" fmla="*/ 2507234 h 5980768"/>
              <a:gd name="connsiteX1763" fmla="*/ 241638 w 9467172"/>
              <a:gd name="connsiteY1763" fmla="*/ 2507827 h 5980768"/>
              <a:gd name="connsiteX1764" fmla="*/ 20320 w 9467172"/>
              <a:gd name="connsiteY1764" fmla="*/ 2508420 h 5980768"/>
              <a:gd name="connsiteX1765" fmla="*/ 22183 w 9467172"/>
              <a:gd name="connsiteY1765" fmla="*/ 2020655 h 5980768"/>
              <a:gd name="connsiteX1766" fmla="*/ 20320 w 9467172"/>
              <a:gd name="connsiteY1766" fmla="*/ 2515108 h 5980768"/>
              <a:gd name="connsiteX1767" fmla="*/ 461095 w 9467172"/>
              <a:gd name="connsiteY1767" fmla="*/ 2513838 h 5980768"/>
              <a:gd name="connsiteX1768" fmla="*/ 459317 w 9467172"/>
              <a:gd name="connsiteY1768" fmla="*/ 3001942 h 5980768"/>
              <a:gd name="connsiteX1769" fmla="*/ 239776 w 9467172"/>
              <a:gd name="connsiteY1769" fmla="*/ 3002534 h 5980768"/>
              <a:gd name="connsiteX1770" fmla="*/ 18457 w 9467172"/>
              <a:gd name="connsiteY1770" fmla="*/ 3003127 h 5980768"/>
              <a:gd name="connsiteX1771" fmla="*/ 20320 w 9467172"/>
              <a:gd name="connsiteY1771" fmla="*/ 2515193 h 5980768"/>
              <a:gd name="connsiteX1772" fmla="*/ 16595 w 9467172"/>
              <a:gd name="connsiteY1772" fmla="*/ 3497834 h 5980768"/>
              <a:gd name="connsiteX1773" fmla="*/ 18457 w 9467172"/>
              <a:gd name="connsiteY1773" fmla="*/ 3009731 h 5980768"/>
              <a:gd name="connsiteX1774" fmla="*/ 459317 w 9467172"/>
              <a:gd name="connsiteY1774" fmla="*/ 3008546 h 5980768"/>
              <a:gd name="connsiteX1775" fmla="*/ 458470 w 9467172"/>
              <a:gd name="connsiteY1775" fmla="*/ 3252640 h 5980768"/>
              <a:gd name="connsiteX1776" fmla="*/ 457623 w 9467172"/>
              <a:gd name="connsiteY1776" fmla="*/ 3496818 h 5980768"/>
              <a:gd name="connsiteX1777" fmla="*/ 238083 w 9467172"/>
              <a:gd name="connsiteY1777" fmla="*/ 3497326 h 5980768"/>
              <a:gd name="connsiteX1778" fmla="*/ 16679 w 9467172"/>
              <a:gd name="connsiteY1778" fmla="*/ 3497834 h 5980768"/>
              <a:gd name="connsiteX1779" fmla="*/ 14732 w 9467172"/>
              <a:gd name="connsiteY1779" fmla="*/ 3992880 h 5980768"/>
              <a:gd name="connsiteX1780" fmla="*/ 16595 w 9467172"/>
              <a:gd name="connsiteY1780" fmla="*/ 3504608 h 5980768"/>
              <a:gd name="connsiteX1781" fmla="*/ 237998 w 9467172"/>
              <a:gd name="connsiteY1781" fmla="*/ 3504015 h 5980768"/>
              <a:gd name="connsiteX1782" fmla="*/ 457538 w 9467172"/>
              <a:gd name="connsiteY1782" fmla="*/ 3503507 h 5980768"/>
              <a:gd name="connsiteX1783" fmla="*/ 456269 w 9467172"/>
              <a:gd name="connsiteY1783" fmla="*/ 3860800 h 5980768"/>
              <a:gd name="connsiteX1784" fmla="*/ 455761 w 9467172"/>
              <a:gd name="connsiteY1784" fmla="*/ 3991949 h 5980768"/>
              <a:gd name="connsiteX1785" fmla="*/ 236220 w 9467172"/>
              <a:gd name="connsiteY1785" fmla="*/ 3992457 h 5980768"/>
              <a:gd name="connsiteX1786" fmla="*/ 14817 w 9467172"/>
              <a:gd name="connsiteY1786" fmla="*/ 3992965 h 5980768"/>
              <a:gd name="connsiteX1787" fmla="*/ 236135 w 9467172"/>
              <a:gd name="connsiteY1787" fmla="*/ 3999061 h 5980768"/>
              <a:gd name="connsiteX1788" fmla="*/ 455761 w 9467172"/>
              <a:gd name="connsiteY1788" fmla="*/ 3998553 h 5980768"/>
              <a:gd name="connsiteX1789" fmla="*/ 454999 w 9467172"/>
              <a:gd name="connsiteY1789" fmla="*/ 4204801 h 5980768"/>
              <a:gd name="connsiteX1790" fmla="*/ 453983 w 9467172"/>
              <a:gd name="connsiteY1790" fmla="*/ 4487249 h 5980768"/>
              <a:gd name="connsiteX1791" fmla="*/ 339090 w 9467172"/>
              <a:gd name="connsiteY1791" fmla="*/ 4487503 h 5980768"/>
              <a:gd name="connsiteX1792" fmla="*/ 12869 w 9467172"/>
              <a:gd name="connsiteY1792" fmla="*/ 4488096 h 5980768"/>
              <a:gd name="connsiteX1793" fmla="*/ 14732 w 9467172"/>
              <a:gd name="connsiteY1793" fmla="*/ 3999569 h 5980768"/>
              <a:gd name="connsiteX1794" fmla="*/ 236135 w 9467172"/>
              <a:gd name="connsiteY1794" fmla="*/ 3999061 h 5980768"/>
              <a:gd name="connsiteX1795" fmla="*/ 11007 w 9467172"/>
              <a:gd name="connsiteY1795" fmla="*/ 4983481 h 5980768"/>
              <a:gd name="connsiteX1796" fmla="*/ 12869 w 9467172"/>
              <a:gd name="connsiteY1796" fmla="*/ 4494784 h 5980768"/>
              <a:gd name="connsiteX1797" fmla="*/ 129201 w 9467172"/>
              <a:gd name="connsiteY1797" fmla="*/ 4494531 h 5980768"/>
              <a:gd name="connsiteX1798" fmla="*/ 453983 w 9467172"/>
              <a:gd name="connsiteY1798" fmla="*/ 4493853 h 5980768"/>
              <a:gd name="connsiteX1799" fmla="*/ 452204 w 9467172"/>
              <a:gd name="connsiteY1799" fmla="*/ 4982718 h 5980768"/>
              <a:gd name="connsiteX1800" fmla="*/ 232579 w 9467172"/>
              <a:gd name="connsiteY1800" fmla="*/ 4983057 h 5980768"/>
              <a:gd name="connsiteX1801" fmla="*/ 11091 w 9467172"/>
              <a:gd name="connsiteY1801" fmla="*/ 4983396 h 5980768"/>
              <a:gd name="connsiteX1802" fmla="*/ 10922 w 9467172"/>
              <a:gd name="connsiteY1802" fmla="*/ 4990084 h 5980768"/>
              <a:gd name="connsiteX1803" fmla="*/ 232410 w 9467172"/>
              <a:gd name="connsiteY1803" fmla="*/ 4989661 h 5980768"/>
              <a:gd name="connsiteX1804" fmla="*/ 452035 w 9467172"/>
              <a:gd name="connsiteY1804" fmla="*/ 4989238 h 5980768"/>
              <a:gd name="connsiteX1805" fmla="*/ 450765 w 9467172"/>
              <a:gd name="connsiteY1805" fmla="*/ 5341282 h 5980768"/>
              <a:gd name="connsiteX1806" fmla="*/ 450257 w 9467172"/>
              <a:gd name="connsiteY1806" fmla="*/ 5478273 h 5980768"/>
              <a:gd name="connsiteX1807" fmla="*/ 230547 w 9467172"/>
              <a:gd name="connsiteY1807" fmla="*/ 5478611 h 5980768"/>
              <a:gd name="connsiteX1808" fmla="*/ 8975 w 9467172"/>
              <a:gd name="connsiteY1808" fmla="*/ 5478950 h 5980768"/>
              <a:gd name="connsiteX1809" fmla="*/ 10837 w 9467172"/>
              <a:gd name="connsiteY1809" fmla="*/ 4990084 h 5980768"/>
              <a:gd name="connsiteX1810" fmla="*/ 9059 w 9467172"/>
              <a:gd name="connsiteY1810" fmla="*/ 5485723 h 5980768"/>
              <a:gd name="connsiteX1811" fmla="*/ 230632 w 9467172"/>
              <a:gd name="connsiteY1811" fmla="*/ 5485384 h 5980768"/>
              <a:gd name="connsiteX1812" fmla="*/ 450342 w 9467172"/>
              <a:gd name="connsiteY1812" fmla="*/ 5485046 h 5980768"/>
              <a:gd name="connsiteX1813" fmla="*/ 449834 w 9467172"/>
              <a:gd name="connsiteY1813" fmla="*/ 5620767 h 5980768"/>
              <a:gd name="connsiteX1814" fmla="*/ 448564 w 9467172"/>
              <a:gd name="connsiteY1814" fmla="*/ 5974250 h 5980768"/>
              <a:gd name="connsiteX1815" fmla="*/ 7196 w 9467172"/>
              <a:gd name="connsiteY1815" fmla="*/ 5974758 h 5980768"/>
              <a:gd name="connsiteX1816" fmla="*/ 9059 w 9467172"/>
              <a:gd name="connsiteY1816" fmla="*/ 5485723 h 5980768"/>
              <a:gd name="connsiteX1817" fmla="*/ 456946 w 9467172"/>
              <a:gd name="connsiteY1817" fmla="*/ 5622968 h 5980768"/>
              <a:gd name="connsiteX1818" fmla="*/ 457454 w 9467172"/>
              <a:gd name="connsiteY1818" fmla="*/ 5484961 h 5980768"/>
              <a:gd name="connsiteX1819" fmla="*/ 679196 w 9467172"/>
              <a:gd name="connsiteY1819" fmla="*/ 5484623 h 5980768"/>
              <a:gd name="connsiteX1820" fmla="*/ 899075 w 9467172"/>
              <a:gd name="connsiteY1820" fmla="*/ 5484284 h 5980768"/>
              <a:gd name="connsiteX1821" fmla="*/ 898567 w 9467172"/>
              <a:gd name="connsiteY1821" fmla="*/ 5621021 h 5980768"/>
              <a:gd name="connsiteX1822" fmla="*/ 897382 w 9467172"/>
              <a:gd name="connsiteY1822" fmla="*/ 5973657 h 5980768"/>
              <a:gd name="connsiteX1823" fmla="*/ 455676 w 9467172"/>
              <a:gd name="connsiteY1823" fmla="*/ 5974165 h 5980768"/>
              <a:gd name="connsiteX1824" fmla="*/ 456946 w 9467172"/>
              <a:gd name="connsiteY1824" fmla="*/ 5622883 h 5980768"/>
              <a:gd name="connsiteX1825" fmla="*/ 905595 w 9467172"/>
              <a:gd name="connsiteY1825" fmla="*/ 5623222 h 5980768"/>
              <a:gd name="connsiteX1826" fmla="*/ 906103 w 9467172"/>
              <a:gd name="connsiteY1826" fmla="*/ 5484284 h 5980768"/>
              <a:gd name="connsiteX1827" fmla="*/ 1128014 w 9467172"/>
              <a:gd name="connsiteY1827" fmla="*/ 5483945 h 5980768"/>
              <a:gd name="connsiteX1828" fmla="*/ 1347978 w 9467172"/>
              <a:gd name="connsiteY1828" fmla="*/ 5483607 h 5980768"/>
              <a:gd name="connsiteX1829" fmla="*/ 1347555 w 9467172"/>
              <a:gd name="connsiteY1829" fmla="*/ 5621105 h 5980768"/>
              <a:gd name="connsiteX1830" fmla="*/ 1346369 w 9467172"/>
              <a:gd name="connsiteY1830" fmla="*/ 5973149 h 5980768"/>
              <a:gd name="connsiteX1831" fmla="*/ 904409 w 9467172"/>
              <a:gd name="connsiteY1831" fmla="*/ 5973657 h 5980768"/>
              <a:gd name="connsiteX1832" fmla="*/ 905595 w 9467172"/>
              <a:gd name="connsiteY1832" fmla="*/ 5623222 h 5980768"/>
              <a:gd name="connsiteX1833" fmla="*/ 1354413 w 9467172"/>
              <a:gd name="connsiteY1833" fmla="*/ 5623222 h 5980768"/>
              <a:gd name="connsiteX1834" fmla="*/ 1354836 w 9467172"/>
              <a:gd name="connsiteY1834" fmla="*/ 5483522 h 5980768"/>
              <a:gd name="connsiteX1835" fmla="*/ 1576917 w 9467172"/>
              <a:gd name="connsiteY1835" fmla="*/ 5483183 h 5980768"/>
              <a:gd name="connsiteX1836" fmla="*/ 1797050 w 9467172"/>
              <a:gd name="connsiteY1836" fmla="*/ 5482844 h 5980768"/>
              <a:gd name="connsiteX1837" fmla="*/ 1796627 w 9467172"/>
              <a:gd name="connsiteY1837" fmla="*/ 5615348 h 5980768"/>
              <a:gd name="connsiteX1838" fmla="*/ 1795526 w 9467172"/>
              <a:gd name="connsiteY1838" fmla="*/ 5972557 h 5980768"/>
              <a:gd name="connsiteX1839" fmla="*/ 1353227 w 9467172"/>
              <a:gd name="connsiteY1839" fmla="*/ 5973065 h 5980768"/>
              <a:gd name="connsiteX1840" fmla="*/ 1354413 w 9467172"/>
              <a:gd name="connsiteY1840" fmla="*/ 5623137 h 5980768"/>
              <a:gd name="connsiteX1841" fmla="*/ 1803400 w 9467172"/>
              <a:gd name="connsiteY1841" fmla="*/ 5617718 h 5980768"/>
              <a:gd name="connsiteX1842" fmla="*/ 1803823 w 9467172"/>
              <a:gd name="connsiteY1842" fmla="*/ 5482844 h 5980768"/>
              <a:gd name="connsiteX1843" fmla="*/ 2026073 w 9467172"/>
              <a:gd name="connsiteY1843" fmla="*/ 5482506 h 5980768"/>
              <a:gd name="connsiteX1844" fmla="*/ 2246376 w 9467172"/>
              <a:gd name="connsiteY1844" fmla="*/ 5482167 h 5980768"/>
              <a:gd name="connsiteX1845" fmla="*/ 2245953 w 9467172"/>
              <a:gd name="connsiteY1845" fmla="*/ 5617549 h 5980768"/>
              <a:gd name="connsiteX1846" fmla="*/ 2244937 w 9467172"/>
              <a:gd name="connsiteY1846" fmla="*/ 5972049 h 5980768"/>
              <a:gd name="connsiteX1847" fmla="*/ 1802299 w 9467172"/>
              <a:gd name="connsiteY1847" fmla="*/ 5972557 h 5980768"/>
              <a:gd name="connsiteX1848" fmla="*/ 1803400 w 9467172"/>
              <a:gd name="connsiteY1848" fmla="*/ 5617634 h 5980768"/>
              <a:gd name="connsiteX1849" fmla="*/ 2252641 w 9467172"/>
              <a:gd name="connsiteY1849" fmla="*/ 5619750 h 5980768"/>
              <a:gd name="connsiteX1850" fmla="*/ 2253065 w 9467172"/>
              <a:gd name="connsiteY1850" fmla="*/ 5482167 h 5980768"/>
              <a:gd name="connsiteX1851" fmla="*/ 2475484 w 9467172"/>
              <a:gd name="connsiteY1851" fmla="*/ 5481829 h 5980768"/>
              <a:gd name="connsiteX1852" fmla="*/ 2695956 w 9467172"/>
              <a:gd name="connsiteY1852" fmla="*/ 5481490 h 5980768"/>
              <a:gd name="connsiteX1853" fmla="*/ 2695617 w 9467172"/>
              <a:gd name="connsiteY1853" fmla="*/ 5618142 h 5980768"/>
              <a:gd name="connsiteX1854" fmla="*/ 2694601 w 9467172"/>
              <a:gd name="connsiteY1854" fmla="*/ 5971541 h 5980768"/>
              <a:gd name="connsiteX1855" fmla="*/ 2251710 w 9467172"/>
              <a:gd name="connsiteY1855" fmla="*/ 5972049 h 5980768"/>
              <a:gd name="connsiteX1856" fmla="*/ 2252726 w 9467172"/>
              <a:gd name="connsiteY1856" fmla="*/ 5619750 h 5980768"/>
              <a:gd name="connsiteX1857" fmla="*/ 2701967 w 9467172"/>
              <a:gd name="connsiteY1857" fmla="*/ 5620343 h 5980768"/>
              <a:gd name="connsiteX1858" fmla="*/ 2702390 w 9467172"/>
              <a:gd name="connsiteY1858" fmla="*/ 5481490 h 5980768"/>
              <a:gd name="connsiteX1859" fmla="*/ 2924979 w 9467172"/>
              <a:gd name="connsiteY1859" fmla="*/ 5481151 h 5980768"/>
              <a:gd name="connsiteX1860" fmla="*/ 3145536 w 9467172"/>
              <a:gd name="connsiteY1860" fmla="*/ 5480813 h 5980768"/>
              <a:gd name="connsiteX1861" fmla="*/ 3144266 w 9467172"/>
              <a:gd name="connsiteY1861" fmla="*/ 5971033 h 5980768"/>
              <a:gd name="connsiteX1862" fmla="*/ 2701036 w 9467172"/>
              <a:gd name="connsiteY1862" fmla="*/ 5971541 h 5980768"/>
              <a:gd name="connsiteX1863" fmla="*/ 2701967 w 9467172"/>
              <a:gd name="connsiteY1863" fmla="*/ 5620258 h 5980768"/>
              <a:gd name="connsiteX1864" fmla="*/ 3151971 w 9467172"/>
              <a:gd name="connsiteY1864" fmla="*/ 5480813 h 5980768"/>
              <a:gd name="connsiteX1865" fmla="*/ 3374729 w 9467172"/>
              <a:gd name="connsiteY1865" fmla="*/ 5480474 h 5980768"/>
              <a:gd name="connsiteX1866" fmla="*/ 3595455 w 9467172"/>
              <a:gd name="connsiteY1866" fmla="*/ 5480135 h 5980768"/>
              <a:gd name="connsiteX1867" fmla="*/ 3594269 w 9467172"/>
              <a:gd name="connsiteY1867" fmla="*/ 5970525 h 5980768"/>
              <a:gd name="connsiteX1868" fmla="*/ 3150701 w 9467172"/>
              <a:gd name="connsiteY1868" fmla="*/ 5971033 h 5980768"/>
              <a:gd name="connsiteX1869" fmla="*/ 3151971 w 9467172"/>
              <a:gd name="connsiteY1869" fmla="*/ 5480813 h 5980768"/>
              <a:gd name="connsiteX1870" fmla="*/ 3601720 w 9467172"/>
              <a:gd name="connsiteY1870" fmla="*/ 5480135 h 5980768"/>
              <a:gd name="connsiteX1871" fmla="*/ 3824648 w 9467172"/>
              <a:gd name="connsiteY1871" fmla="*/ 5479797 h 5980768"/>
              <a:gd name="connsiteX1872" fmla="*/ 4045543 w 9467172"/>
              <a:gd name="connsiteY1872" fmla="*/ 5479458 h 5980768"/>
              <a:gd name="connsiteX1873" fmla="*/ 4044442 w 9467172"/>
              <a:gd name="connsiteY1873" fmla="*/ 5970017 h 5980768"/>
              <a:gd name="connsiteX1874" fmla="*/ 3600619 w 9467172"/>
              <a:gd name="connsiteY1874" fmla="*/ 5970525 h 5980768"/>
              <a:gd name="connsiteX1875" fmla="*/ 3601805 w 9467172"/>
              <a:gd name="connsiteY1875" fmla="*/ 5480135 h 5980768"/>
              <a:gd name="connsiteX1876" fmla="*/ 4051639 w 9467172"/>
              <a:gd name="connsiteY1876" fmla="*/ 5479373 h 5980768"/>
              <a:gd name="connsiteX1877" fmla="*/ 4274651 w 9467172"/>
              <a:gd name="connsiteY1877" fmla="*/ 5479034 h 5980768"/>
              <a:gd name="connsiteX1878" fmla="*/ 4495631 w 9467172"/>
              <a:gd name="connsiteY1878" fmla="*/ 5478696 h 5980768"/>
              <a:gd name="connsiteX1879" fmla="*/ 4494615 w 9467172"/>
              <a:gd name="connsiteY1879" fmla="*/ 5969424 h 5980768"/>
              <a:gd name="connsiteX1880" fmla="*/ 4050453 w 9467172"/>
              <a:gd name="connsiteY1880" fmla="*/ 5969932 h 5980768"/>
              <a:gd name="connsiteX1881" fmla="*/ 4051554 w 9467172"/>
              <a:gd name="connsiteY1881" fmla="*/ 5479373 h 5980768"/>
              <a:gd name="connsiteX1882" fmla="*/ 4501812 w 9467172"/>
              <a:gd name="connsiteY1882" fmla="*/ 5478696 h 5980768"/>
              <a:gd name="connsiteX1883" fmla="*/ 4724993 w 9467172"/>
              <a:gd name="connsiteY1883" fmla="*/ 5478357 h 5980768"/>
              <a:gd name="connsiteX1884" fmla="*/ 4946142 w 9467172"/>
              <a:gd name="connsiteY1884" fmla="*/ 5478018 h 5980768"/>
              <a:gd name="connsiteX1885" fmla="*/ 4945211 w 9467172"/>
              <a:gd name="connsiteY1885" fmla="*/ 5968916 h 5980768"/>
              <a:gd name="connsiteX1886" fmla="*/ 4500711 w 9467172"/>
              <a:gd name="connsiteY1886" fmla="*/ 5969424 h 5980768"/>
              <a:gd name="connsiteX1887" fmla="*/ 4501727 w 9467172"/>
              <a:gd name="connsiteY1887" fmla="*/ 5478696 h 5980768"/>
              <a:gd name="connsiteX1888" fmla="*/ 4952154 w 9467172"/>
              <a:gd name="connsiteY1888" fmla="*/ 5478018 h 5980768"/>
              <a:gd name="connsiteX1889" fmla="*/ 5175504 w 9467172"/>
              <a:gd name="connsiteY1889" fmla="*/ 5477680 h 5980768"/>
              <a:gd name="connsiteX1890" fmla="*/ 5396823 w 9467172"/>
              <a:gd name="connsiteY1890" fmla="*/ 5477341 h 5980768"/>
              <a:gd name="connsiteX1891" fmla="*/ 5395976 w 9467172"/>
              <a:gd name="connsiteY1891" fmla="*/ 5968408 h 5980768"/>
              <a:gd name="connsiteX1892" fmla="*/ 4951222 w 9467172"/>
              <a:gd name="connsiteY1892" fmla="*/ 5968916 h 5980768"/>
              <a:gd name="connsiteX1893" fmla="*/ 4952154 w 9467172"/>
              <a:gd name="connsiteY1893" fmla="*/ 5478018 h 5980768"/>
              <a:gd name="connsiteX1894" fmla="*/ 5402665 w 9467172"/>
              <a:gd name="connsiteY1894" fmla="*/ 5477341 h 5980768"/>
              <a:gd name="connsiteX1895" fmla="*/ 5626185 w 9467172"/>
              <a:gd name="connsiteY1895" fmla="*/ 5477002 h 5980768"/>
              <a:gd name="connsiteX1896" fmla="*/ 5847673 w 9467172"/>
              <a:gd name="connsiteY1896" fmla="*/ 5476664 h 5980768"/>
              <a:gd name="connsiteX1897" fmla="*/ 5846911 w 9467172"/>
              <a:gd name="connsiteY1897" fmla="*/ 5967900 h 5980768"/>
              <a:gd name="connsiteX1898" fmla="*/ 5401818 w 9467172"/>
              <a:gd name="connsiteY1898" fmla="*/ 5968408 h 5980768"/>
              <a:gd name="connsiteX1899" fmla="*/ 5402665 w 9467172"/>
              <a:gd name="connsiteY1899" fmla="*/ 5477341 h 5980768"/>
              <a:gd name="connsiteX1900" fmla="*/ 5853430 w 9467172"/>
              <a:gd name="connsiteY1900" fmla="*/ 5476579 h 5980768"/>
              <a:gd name="connsiteX1901" fmla="*/ 6077119 w 9467172"/>
              <a:gd name="connsiteY1901" fmla="*/ 5476241 h 5980768"/>
              <a:gd name="connsiteX1902" fmla="*/ 6298692 w 9467172"/>
              <a:gd name="connsiteY1902" fmla="*/ 5475902 h 5980768"/>
              <a:gd name="connsiteX1903" fmla="*/ 6298015 w 9467172"/>
              <a:gd name="connsiteY1903" fmla="*/ 5967223 h 5980768"/>
              <a:gd name="connsiteX1904" fmla="*/ 5852668 w 9467172"/>
              <a:gd name="connsiteY1904" fmla="*/ 5967731 h 5980768"/>
              <a:gd name="connsiteX1905" fmla="*/ 5853430 w 9467172"/>
              <a:gd name="connsiteY1905" fmla="*/ 5476494 h 5980768"/>
              <a:gd name="connsiteX1906" fmla="*/ 6304280 w 9467172"/>
              <a:gd name="connsiteY1906" fmla="*/ 5475902 h 5980768"/>
              <a:gd name="connsiteX1907" fmla="*/ 6528138 w 9467172"/>
              <a:gd name="connsiteY1907" fmla="*/ 5475563 h 5980768"/>
              <a:gd name="connsiteX1908" fmla="*/ 6749881 w 9467172"/>
              <a:gd name="connsiteY1908" fmla="*/ 5475225 h 5980768"/>
              <a:gd name="connsiteX1909" fmla="*/ 6749288 w 9467172"/>
              <a:gd name="connsiteY1909" fmla="*/ 5966715 h 5980768"/>
              <a:gd name="connsiteX1910" fmla="*/ 6303602 w 9467172"/>
              <a:gd name="connsiteY1910" fmla="*/ 5967223 h 5980768"/>
              <a:gd name="connsiteX1911" fmla="*/ 6304280 w 9467172"/>
              <a:gd name="connsiteY1911" fmla="*/ 5475902 h 5980768"/>
              <a:gd name="connsiteX1912" fmla="*/ 6755469 w 9467172"/>
              <a:gd name="connsiteY1912" fmla="*/ 5475225 h 5980768"/>
              <a:gd name="connsiteX1913" fmla="*/ 6979497 w 9467172"/>
              <a:gd name="connsiteY1913" fmla="*/ 5474886 h 5980768"/>
              <a:gd name="connsiteX1914" fmla="*/ 7201323 w 9467172"/>
              <a:gd name="connsiteY1914" fmla="*/ 5474547 h 5980768"/>
              <a:gd name="connsiteX1915" fmla="*/ 7200816 w 9467172"/>
              <a:gd name="connsiteY1915" fmla="*/ 5966207 h 5980768"/>
              <a:gd name="connsiteX1916" fmla="*/ 6754791 w 9467172"/>
              <a:gd name="connsiteY1916" fmla="*/ 5966715 h 5980768"/>
              <a:gd name="connsiteX1917" fmla="*/ 6755385 w 9467172"/>
              <a:gd name="connsiteY1917" fmla="*/ 5475140 h 5980768"/>
              <a:gd name="connsiteX1918" fmla="*/ 7206742 w 9467172"/>
              <a:gd name="connsiteY1918" fmla="*/ 5474463 h 5980768"/>
              <a:gd name="connsiteX1919" fmla="*/ 7430939 w 9467172"/>
              <a:gd name="connsiteY1919" fmla="*/ 5474124 h 5980768"/>
              <a:gd name="connsiteX1920" fmla="*/ 7652936 w 9467172"/>
              <a:gd name="connsiteY1920" fmla="*/ 5473785 h 5980768"/>
              <a:gd name="connsiteX1921" fmla="*/ 7652512 w 9467172"/>
              <a:gd name="connsiteY1921" fmla="*/ 5965614 h 5980768"/>
              <a:gd name="connsiteX1922" fmla="*/ 7206235 w 9467172"/>
              <a:gd name="connsiteY1922" fmla="*/ 5966122 h 5980768"/>
              <a:gd name="connsiteX1923" fmla="*/ 7206742 w 9467172"/>
              <a:gd name="connsiteY1923" fmla="*/ 5474463 h 5980768"/>
              <a:gd name="connsiteX1924" fmla="*/ 7658269 w 9467172"/>
              <a:gd name="connsiteY1924" fmla="*/ 5473785 h 5980768"/>
              <a:gd name="connsiteX1925" fmla="*/ 7882636 w 9467172"/>
              <a:gd name="connsiteY1925" fmla="*/ 5473447 h 5980768"/>
              <a:gd name="connsiteX1926" fmla="*/ 8104802 w 9467172"/>
              <a:gd name="connsiteY1926" fmla="*/ 5473108 h 5980768"/>
              <a:gd name="connsiteX1927" fmla="*/ 8104463 w 9467172"/>
              <a:gd name="connsiteY1927" fmla="*/ 5965106 h 5980768"/>
              <a:gd name="connsiteX1928" fmla="*/ 7657846 w 9467172"/>
              <a:gd name="connsiteY1928" fmla="*/ 5965614 h 5980768"/>
              <a:gd name="connsiteX1929" fmla="*/ 7658269 w 9467172"/>
              <a:gd name="connsiteY1929" fmla="*/ 5473785 h 5980768"/>
              <a:gd name="connsiteX1930" fmla="*/ 8109966 w 9467172"/>
              <a:gd name="connsiteY1930" fmla="*/ 5473108 h 5980768"/>
              <a:gd name="connsiteX1931" fmla="*/ 8334503 w 9467172"/>
              <a:gd name="connsiteY1931" fmla="*/ 5472769 h 5980768"/>
              <a:gd name="connsiteX1932" fmla="*/ 8556752 w 9467172"/>
              <a:gd name="connsiteY1932" fmla="*/ 5472431 h 5980768"/>
              <a:gd name="connsiteX1933" fmla="*/ 8556498 w 9467172"/>
              <a:gd name="connsiteY1933" fmla="*/ 5964598 h 5980768"/>
              <a:gd name="connsiteX1934" fmla="*/ 8109627 w 9467172"/>
              <a:gd name="connsiteY1934" fmla="*/ 5965106 h 5980768"/>
              <a:gd name="connsiteX1935" fmla="*/ 8109966 w 9467172"/>
              <a:gd name="connsiteY1935" fmla="*/ 5473108 h 5980768"/>
              <a:gd name="connsiteX1936" fmla="*/ 8561832 w 9467172"/>
              <a:gd name="connsiteY1936" fmla="*/ 5472431 h 5980768"/>
              <a:gd name="connsiteX1937" fmla="*/ 8786537 w 9467172"/>
              <a:gd name="connsiteY1937" fmla="*/ 5472092 h 5980768"/>
              <a:gd name="connsiteX1938" fmla="*/ 9008956 w 9467172"/>
              <a:gd name="connsiteY1938" fmla="*/ 5471753 h 5980768"/>
              <a:gd name="connsiteX1939" fmla="*/ 9008787 w 9467172"/>
              <a:gd name="connsiteY1939" fmla="*/ 5964090 h 5980768"/>
              <a:gd name="connsiteX1940" fmla="*/ 8561578 w 9467172"/>
              <a:gd name="connsiteY1940" fmla="*/ 5964598 h 5980768"/>
              <a:gd name="connsiteX1941" fmla="*/ 8561832 w 9467172"/>
              <a:gd name="connsiteY1941" fmla="*/ 5472431 h 5980768"/>
              <a:gd name="connsiteX1942" fmla="*/ 9461246 w 9467172"/>
              <a:gd name="connsiteY1942" fmla="*/ 5963497 h 5980768"/>
              <a:gd name="connsiteX1943" fmla="*/ 9013783 w 9467172"/>
              <a:gd name="connsiteY1943" fmla="*/ 5964005 h 5980768"/>
              <a:gd name="connsiteX1944" fmla="*/ 9013952 w 9467172"/>
              <a:gd name="connsiteY1944" fmla="*/ 5471668 h 5980768"/>
              <a:gd name="connsiteX1945" fmla="*/ 9238827 w 9467172"/>
              <a:gd name="connsiteY1945" fmla="*/ 5471330 h 5980768"/>
              <a:gd name="connsiteX1946" fmla="*/ 9461416 w 9467172"/>
              <a:gd name="connsiteY1946" fmla="*/ 5470991 h 5980768"/>
              <a:gd name="connsiteX1947" fmla="*/ 9461416 w 9467172"/>
              <a:gd name="connsiteY1947" fmla="*/ 5963497 h 5980768"/>
              <a:gd name="connsiteX1948" fmla="*/ 9461416 w 9467172"/>
              <a:gd name="connsiteY1948" fmla="*/ 4973236 h 5980768"/>
              <a:gd name="connsiteX1949" fmla="*/ 9461416 w 9467172"/>
              <a:gd name="connsiteY1949" fmla="*/ 5465573 h 5980768"/>
              <a:gd name="connsiteX1950" fmla="*/ 9238827 w 9467172"/>
              <a:gd name="connsiteY1950" fmla="*/ 5465911 h 5980768"/>
              <a:gd name="connsiteX1951" fmla="*/ 9013952 w 9467172"/>
              <a:gd name="connsiteY1951" fmla="*/ 5466250 h 5980768"/>
              <a:gd name="connsiteX1952" fmla="*/ 9014121 w 9467172"/>
              <a:gd name="connsiteY1952" fmla="*/ 4974083 h 5980768"/>
              <a:gd name="connsiteX1953" fmla="*/ 9238911 w 9467172"/>
              <a:gd name="connsiteY1953" fmla="*/ 4973659 h 5980768"/>
              <a:gd name="connsiteX1954" fmla="*/ 9461416 w 9467172"/>
              <a:gd name="connsiteY1954" fmla="*/ 4973236 h 5980768"/>
              <a:gd name="connsiteX1955" fmla="*/ 9461669 w 9467172"/>
              <a:gd name="connsiteY1955" fmla="*/ 3480901 h 5980768"/>
              <a:gd name="connsiteX1956" fmla="*/ 9461669 w 9467172"/>
              <a:gd name="connsiteY1956" fmla="*/ 3972645 h 5980768"/>
              <a:gd name="connsiteX1957" fmla="*/ 9014460 w 9467172"/>
              <a:gd name="connsiteY1957" fmla="*/ 3973576 h 5980768"/>
              <a:gd name="connsiteX1958" fmla="*/ 9014460 w 9467172"/>
              <a:gd name="connsiteY1958" fmla="*/ 3767498 h 5980768"/>
              <a:gd name="connsiteX1959" fmla="*/ 9014629 w 9467172"/>
              <a:gd name="connsiteY1959" fmla="*/ 3482002 h 5980768"/>
              <a:gd name="connsiteX1960" fmla="*/ 9239335 w 9467172"/>
              <a:gd name="connsiteY1960" fmla="*/ 3481409 h 5980768"/>
              <a:gd name="connsiteX1961" fmla="*/ 9461753 w 9467172"/>
              <a:gd name="connsiteY1961" fmla="*/ 3480816 h 5980768"/>
              <a:gd name="connsiteX1962" fmla="*/ 9014799 w 9467172"/>
              <a:gd name="connsiteY1962" fmla="*/ 2979590 h 5980768"/>
              <a:gd name="connsiteX1963" fmla="*/ 9014968 w 9467172"/>
              <a:gd name="connsiteY1963" fmla="*/ 2488354 h 5980768"/>
              <a:gd name="connsiteX1964" fmla="*/ 9410446 w 9467172"/>
              <a:gd name="connsiteY1964" fmla="*/ 2487168 h 5980768"/>
              <a:gd name="connsiteX1965" fmla="*/ 9461838 w 9467172"/>
              <a:gd name="connsiteY1965" fmla="*/ 2486999 h 5980768"/>
              <a:gd name="connsiteX1966" fmla="*/ 9461838 w 9467172"/>
              <a:gd name="connsiteY1966" fmla="*/ 2978404 h 5980768"/>
              <a:gd name="connsiteX1967" fmla="*/ 9239419 w 9467172"/>
              <a:gd name="connsiteY1967" fmla="*/ 2978997 h 5980768"/>
              <a:gd name="connsiteX1968" fmla="*/ 9014799 w 9467172"/>
              <a:gd name="connsiteY1968" fmla="*/ 2979590 h 5980768"/>
              <a:gd name="connsiteX1969" fmla="*/ 9461838 w 9467172"/>
              <a:gd name="connsiteY1969" fmla="*/ 2481496 h 5980768"/>
              <a:gd name="connsiteX1970" fmla="*/ 9014968 w 9467172"/>
              <a:gd name="connsiteY1970" fmla="*/ 2482766 h 5980768"/>
              <a:gd name="connsiteX1971" fmla="*/ 9014968 w 9467172"/>
              <a:gd name="connsiteY1971" fmla="*/ 2142152 h 5980768"/>
              <a:gd name="connsiteX1972" fmla="*/ 9015137 w 9467172"/>
              <a:gd name="connsiteY1972" fmla="*/ 1991784 h 5980768"/>
              <a:gd name="connsiteX1973" fmla="*/ 9239673 w 9467172"/>
              <a:gd name="connsiteY1973" fmla="*/ 1991022 h 5980768"/>
              <a:gd name="connsiteX1974" fmla="*/ 9461923 w 9467172"/>
              <a:gd name="connsiteY1974" fmla="*/ 1990344 h 5980768"/>
              <a:gd name="connsiteX1975" fmla="*/ 9461923 w 9467172"/>
              <a:gd name="connsiteY1975" fmla="*/ 2481496 h 5980768"/>
              <a:gd name="connsiteX1976" fmla="*/ 9015137 w 9467172"/>
              <a:gd name="connsiteY1976" fmla="*/ 1986196 h 5980768"/>
              <a:gd name="connsiteX1977" fmla="*/ 9015137 w 9467172"/>
              <a:gd name="connsiteY1977" fmla="*/ 1714246 h 5980768"/>
              <a:gd name="connsiteX1978" fmla="*/ 9015306 w 9467172"/>
              <a:gd name="connsiteY1978" fmla="*/ 1495383 h 5980768"/>
              <a:gd name="connsiteX1979" fmla="*/ 9462008 w 9467172"/>
              <a:gd name="connsiteY1979" fmla="*/ 1493859 h 5980768"/>
              <a:gd name="connsiteX1980" fmla="*/ 9462008 w 9467172"/>
              <a:gd name="connsiteY1980" fmla="*/ 1984841 h 5980768"/>
              <a:gd name="connsiteX1981" fmla="*/ 9239673 w 9467172"/>
              <a:gd name="connsiteY1981" fmla="*/ 1985518 h 5980768"/>
              <a:gd name="connsiteX1982" fmla="*/ 9015137 w 9467172"/>
              <a:gd name="connsiteY1982" fmla="*/ 1986196 h 5980768"/>
              <a:gd name="connsiteX1983" fmla="*/ 9462008 w 9467172"/>
              <a:gd name="connsiteY1983" fmla="*/ 1488355 h 5980768"/>
              <a:gd name="connsiteX1984" fmla="*/ 9015306 w 9467172"/>
              <a:gd name="connsiteY1984" fmla="*/ 1489880 h 5980768"/>
              <a:gd name="connsiteX1985" fmla="*/ 9015476 w 9467172"/>
              <a:gd name="connsiteY1985" fmla="*/ 999236 h 5980768"/>
              <a:gd name="connsiteX1986" fmla="*/ 9462092 w 9467172"/>
              <a:gd name="connsiteY1986" fmla="*/ 997627 h 5980768"/>
              <a:gd name="connsiteX1987" fmla="*/ 9462092 w 9467172"/>
              <a:gd name="connsiteY1987" fmla="*/ 1488440 h 5980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Lst>
            <a:rect l="l" t="t" r="r" b="b"/>
            <a:pathLst>
              <a:path w="9467172" h="5980768">
                <a:moveTo>
                  <a:pt x="9467172" y="0"/>
                </a:moveTo>
                <a:lnTo>
                  <a:pt x="9010819" y="1863"/>
                </a:lnTo>
                <a:lnTo>
                  <a:pt x="9010819" y="1863"/>
                </a:lnTo>
                <a:cubicBezTo>
                  <a:pt x="9010819" y="1863"/>
                  <a:pt x="8559546" y="3725"/>
                  <a:pt x="8559546" y="3725"/>
                </a:cubicBezTo>
                <a:lnTo>
                  <a:pt x="8559546" y="3725"/>
                </a:lnTo>
                <a:cubicBezTo>
                  <a:pt x="8559546" y="3725"/>
                  <a:pt x="8108527" y="5503"/>
                  <a:pt x="8108527" y="5503"/>
                </a:cubicBezTo>
                <a:lnTo>
                  <a:pt x="8108527" y="5503"/>
                </a:lnTo>
                <a:cubicBezTo>
                  <a:pt x="8108527" y="5503"/>
                  <a:pt x="7657677" y="7281"/>
                  <a:pt x="7657677" y="7281"/>
                </a:cubicBezTo>
                <a:lnTo>
                  <a:pt x="7657677" y="7281"/>
                </a:lnTo>
                <a:cubicBezTo>
                  <a:pt x="7657677" y="7281"/>
                  <a:pt x="7206996" y="9059"/>
                  <a:pt x="7206996" y="9059"/>
                </a:cubicBezTo>
                <a:lnTo>
                  <a:pt x="7206996" y="9059"/>
                </a:lnTo>
                <a:cubicBezTo>
                  <a:pt x="7206996" y="9059"/>
                  <a:pt x="6756485" y="10837"/>
                  <a:pt x="6756485" y="10837"/>
                </a:cubicBezTo>
                <a:lnTo>
                  <a:pt x="6756485" y="10837"/>
                </a:lnTo>
                <a:cubicBezTo>
                  <a:pt x="6756485" y="10837"/>
                  <a:pt x="6306227" y="12615"/>
                  <a:pt x="6306227" y="12615"/>
                </a:cubicBezTo>
                <a:lnTo>
                  <a:pt x="6306227" y="12615"/>
                </a:lnTo>
                <a:cubicBezTo>
                  <a:pt x="6306227" y="12615"/>
                  <a:pt x="5856140" y="14393"/>
                  <a:pt x="5856140" y="14393"/>
                </a:cubicBezTo>
                <a:lnTo>
                  <a:pt x="5856140" y="14393"/>
                </a:lnTo>
                <a:cubicBezTo>
                  <a:pt x="5856140" y="14393"/>
                  <a:pt x="5406221" y="16171"/>
                  <a:pt x="5406221" y="16171"/>
                </a:cubicBezTo>
                <a:lnTo>
                  <a:pt x="5406221" y="16171"/>
                </a:lnTo>
                <a:cubicBezTo>
                  <a:pt x="5406221" y="16171"/>
                  <a:pt x="4956472" y="17949"/>
                  <a:pt x="4956472" y="17949"/>
                </a:cubicBezTo>
                <a:lnTo>
                  <a:pt x="4956472" y="17949"/>
                </a:lnTo>
                <a:cubicBezTo>
                  <a:pt x="4956472" y="17949"/>
                  <a:pt x="4506976" y="19727"/>
                  <a:pt x="4506976" y="19727"/>
                </a:cubicBezTo>
                <a:lnTo>
                  <a:pt x="4506976" y="19727"/>
                </a:lnTo>
                <a:cubicBezTo>
                  <a:pt x="4506976" y="19727"/>
                  <a:pt x="4057650" y="21505"/>
                  <a:pt x="4057650" y="21505"/>
                </a:cubicBezTo>
                <a:lnTo>
                  <a:pt x="4057650" y="21505"/>
                </a:lnTo>
                <a:cubicBezTo>
                  <a:pt x="4057650" y="21505"/>
                  <a:pt x="3608493" y="23283"/>
                  <a:pt x="3608493" y="23283"/>
                </a:cubicBezTo>
                <a:lnTo>
                  <a:pt x="3608493" y="23283"/>
                </a:lnTo>
                <a:cubicBezTo>
                  <a:pt x="3608493" y="23283"/>
                  <a:pt x="3159590" y="25061"/>
                  <a:pt x="3159590" y="25061"/>
                </a:cubicBezTo>
                <a:lnTo>
                  <a:pt x="3159590" y="25061"/>
                </a:lnTo>
                <a:cubicBezTo>
                  <a:pt x="3159590" y="25061"/>
                  <a:pt x="2710857" y="26839"/>
                  <a:pt x="2710857" y="26839"/>
                </a:cubicBezTo>
                <a:lnTo>
                  <a:pt x="2710857" y="26839"/>
                </a:lnTo>
                <a:cubicBezTo>
                  <a:pt x="2710857" y="26839"/>
                  <a:pt x="2262293" y="28617"/>
                  <a:pt x="2262293" y="28617"/>
                </a:cubicBezTo>
                <a:lnTo>
                  <a:pt x="2262293" y="28617"/>
                </a:lnTo>
                <a:cubicBezTo>
                  <a:pt x="2262293" y="28617"/>
                  <a:pt x="1813898" y="30395"/>
                  <a:pt x="1813898" y="30395"/>
                </a:cubicBezTo>
                <a:lnTo>
                  <a:pt x="1813898" y="30395"/>
                </a:lnTo>
                <a:cubicBezTo>
                  <a:pt x="1813898" y="30395"/>
                  <a:pt x="1365758" y="32173"/>
                  <a:pt x="1365758" y="32173"/>
                </a:cubicBezTo>
                <a:lnTo>
                  <a:pt x="1365758" y="32173"/>
                </a:lnTo>
                <a:cubicBezTo>
                  <a:pt x="1365758" y="32173"/>
                  <a:pt x="917787" y="33951"/>
                  <a:pt x="917787" y="33951"/>
                </a:cubicBezTo>
                <a:lnTo>
                  <a:pt x="917787" y="33951"/>
                </a:lnTo>
                <a:cubicBezTo>
                  <a:pt x="917787" y="33951"/>
                  <a:pt x="469985" y="35729"/>
                  <a:pt x="469985" y="35729"/>
                </a:cubicBezTo>
                <a:lnTo>
                  <a:pt x="469985" y="35729"/>
                </a:lnTo>
                <a:cubicBezTo>
                  <a:pt x="469985" y="35729"/>
                  <a:pt x="22352" y="37507"/>
                  <a:pt x="22352" y="37507"/>
                </a:cubicBezTo>
                <a:lnTo>
                  <a:pt x="20489" y="537887"/>
                </a:lnTo>
                <a:lnTo>
                  <a:pt x="20489" y="537887"/>
                </a:lnTo>
                <a:cubicBezTo>
                  <a:pt x="20489" y="537887"/>
                  <a:pt x="18627" y="1031748"/>
                  <a:pt x="18627" y="1031748"/>
                </a:cubicBezTo>
                <a:lnTo>
                  <a:pt x="18627" y="1031748"/>
                </a:lnTo>
                <a:cubicBezTo>
                  <a:pt x="18627" y="1031748"/>
                  <a:pt x="16764" y="1519089"/>
                  <a:pt x="16764" y="1519089"/>
                </a:cubicBezTo>
                <a:lnTo>
                  <a:pt x="16764" y="1519089"/>
                </a:lnTo>
                <a:cubicBezTo>
                  <a:pt x="16764" y="1519089"/>
                  <a:pt x="14901" y="2013374"/>
                  <a:pt x="14901" y="2013374"/>
                </a:cubicBezTo>
                <a:lnTo>
                  <a:pt x="14901" y="2013374"/>
                </a:lnTo>
                <a:lnTo>
                  <a:pt x="13038" y="2514516"/>
                </a:lnTo>
                <a:lnTo>
                  <a:pt x="13038" y="2514516"/>
                </a:lnTo>
                <a:cubicBezTo>
                  <a:pt x="13038" y="2514516"/>
                  <a:pt x="11176" y="3002450"/>
                  <a:pt x="11176" y="3002450"/>
                </a:cubicBezTo>
                <a:lnTo>
                  <a:pt x="11176" y="3002450"/>
                </a:lnTo>
                <a:cubicBezTo>
                  <a:pt x="11176" y="3002450"/>
                  <a:pt x="9313" y="3497242"/>
                  <a:pt x="9313" y="3497242"/>
                </a:cubicBezTo>
                <a:lnTo>
                  <a:pt x="9313" y="3497242"/>
                </a:lnTo>
                <a:cubicBezTo>
                  <a:pt x="9313" y="3497242"/>
                  <a:pt x="7450" y="3992203"/>
                  <a:pt x="7450" y="3992203"/>
                </a:cubicBezTo>
                <a:lnTo>
                  <a:pt x="7450" y="3992203"/>
                </a:lnTo>
                <a:cubicBezTo>
                  <a:pt x="7450" y="3992203"/>
                  <a:pt x="7450" y="3996521"/>
                  <a:pt x="7450" y="3996521"/>
                </a:cubicBezTo>
                <a:lnTo>
                  <a:pt x="7450" y="3998892"/>
                </a:lnTo>
                <a:cubicBezTo>
                  <a:pt x="7450" y="3998892"/>
                  <a:pt x="7450" y="3998892"/>
                  <a:pt x="7450" y="3998892"/>
                </a:cubicBezTo>
                <a:lnTo>
                  <a:pt x="5588" y="4494107"/>
                </a:lnTo>
                <a:lnTo>
                  <a:pt x="5588" y="4494107"/>
                </a:lnTo>
                <a:cubicBezTo>
                  <a:pt x="5588" y="4494107"/>
                  <a:pt x="3725" y="4982803"/>
                  <a:pt x="3725" y="4982803"/>
                </a:cubicBezTo>
                <a:lnTo>
                  <a:pt x="3725" y="4982803"/>
                </a:lnTo>
                <a:cubicBezTo>
                  <a:pt x="3725" y="4982803"/>
                  <a:pt x="1863" y="5478357"/>
                  <a:pt x="1863" y="5478357"/>
                </a:cubicBezTo>
                <a:lnTo>
                  <a:pt x="1863" y="5478357"/>
                </a:lnTo>
                <a:cubicBezTo>
                  <a:pt x="1863" y="5478357"/>
                  <a:pt x="0" y="5980769"/>
                  <a:pt x="0" y="5980769"/>
                </a:cubicBezTo>
                <a:lnTo>
                  <a:pt x="455761" y="5980176"/>
                </a:lnTo>
                <a:lnTo>
                  <a:pt x="455761" y="5980176"/>
                </a:lnTo>
                <a:cubicBezTo>
                  <a:pt x="455761" y="5980176"/>
                  <a:pt x="901023" y="5979584"/>
                  <a:pt x="901023" y="5979584"/>
                </a:cubicBezTo>
                <a:lnTo>
                  <a:pt x="904409" y="5979584"/>
                </a:lnTo>
                <a:cubicBezTo>
                  <a:pt x="904409" y="5979584"/>
                  <a:pt x="904409" y="5979584"/>
                  <a:pt x="904409" y="5979584"/>
                </a:cubicBezTo>
                <a:lnTo>
                  <a:pt x="1349925" y="5978991"/>
                </a:lnTo>
                <a:lnTo>
                  <a:pt x="1353312" y="5978991"/>
                </a:lnTo>
                <a:cubicBezTo>
                  <a:pt x="1353312" y="5978991"/>
                  <a:pt x="1353312" y="5978991"/>
                  <a:pt x="1353312" y="5978991"/>
                </a:cubicBezTo>
                <a:lnTo>
                  <a:pt x="1799082" y="5978399"/>
                </a:lnTo>
                <a:lnTo>
                  <a:pt x="1802384" y="5978399"/>
                </a:lnTo>
                <a:cubicBezTo>
                  <a:pt x="1802384" y="5978399"/>
                  <a:pt x="1802384" y="5978399"/>
                  <a:pt x="1802384" y="5978399"/>
                </a:cubicBezTo>
                <a:lnTo>
                  <a:pt x="2248408" y="5977806"/>
                </a:lnTo>
                <a:lnTo>
                  <a:pt x="2251625" y="5977806"/>
                </a:lnTo>
                <a:cubicBezTo>
                  <a:pt x="2251625" y="5977806"/>
                  <a:pt x="2251625" y="5977806"/>
                  <a:pt x="2251625" y="5977806"/>
                </a:cubicBezTo>
                <a:lnTo>
                  <a:pt x="2697903" y="5977213"/>
                </a:lnTo>
                <a:lnTo>
                  <a:pt x="2701121" y="5977213"/>
                </a:lnTo>
                <a:cubicBezTo>
                  <a:pt x="2701121" y="5977213"/>
                  <a:pt x="2701121" y="5977213"/>
                  <a:pt x="2701121" y="5977213"/>
                </a:cubicBezTo>
                <a:lnTo>
                  <a:pt x="3147653" y="5976621"/>
                </a:lnTo>
                <a:lnTo>
                  <a:pt x="3150785" y="5976621"/>
                </a:lnTo>
                <a:cubicBezTo>
                  <a:pt x="3150785" y="5976621"/>
                  <a:pt x="3150785" y="5976621"/>
                  <a:pt x="3150785" y="5976621"/>
                </a:cubicBezTo>
                <a:lnTo>
                  <a:pt x="3597571" y="5976028"/>
                </a:lnTo>
                <a:lnTo>
                  <a:pt x="3600619" y="5976028"/>
                </a:lnTo>
                <a:cubicBezTo>
                  <a:pt x="3600619" y="5976028"/>
                  <a:pt x="3600619" y="5976028"/>
                  <a:pt x="3600619" y="5976028"/>
                </a:cubicBezTo>
                <a:lnTo>
                  <a:pt x="4047659" y="5975435"/>
                </a:lnTo>
                <a:lnTo>
                  <a:pt x="4050707" y="5975435"/>
                </a:lnTo>
                <a:cubicBezTo>
                  <a:pt x="4050707" y="5975435"/>
                  <a:pt x="4050707" y="5975435"/>
                  <a:pt x="4050707" y="5975435"/>
                </a:cubicBezTo>
                <a:lnTo>
                  <a:pt x="4498001" y="5974842"/>
                </a:lnTo>
                <a:lnTo>
                  <a:pt x="4500965" y="5974842"/>
                </a:lnTo>
                <a:cubicBezTo>
                  <a:pt x="4500965" y="5974842"/>
                  <a:pt x="4500965" y="5974842"/>
                  <a:pt x="4500965" y="5974842"/>
                </a:cubicBezTo>
                <a:lnTo>
                  <a:pt x="4948513" y="5974250"/>
                </a:lnTo>
                <a:lnTo>
                  <a:pt x="4951391" y="5974250"/>
                </a:lnTo>
                <a:cubicBezTo>
                  <a:pt x="4951391" y="5974250"/>
                  <a:pt x="4951391" y="5974250"/>
                  <a:pt x="4951391" y="5974250"/>
                </a:cubicBezTo>
                <a:lnTo>
                  <a:pt x="5399193" y="5973657"/>
                </a:lnTo>
                <a:lnTo>
                  <a:pt x="5402072" y="5973657"/>
                </a:lnTo>
                <a:cubicBezTo>
                  <a:pt x="5402072" y="5973657"/>
                  <a:pt x="5402072" y="5973657"/>
                  <a:pt x="5402072" y="5973657"/>
                </a:cubicBezTo>
                <a:lnTo>
                  <a:pt x="5850043" y="5973065"/>
                </a:lnTo>
                <a:lnTo>
                  <a:pt x="5852838" y="5973065"/>
                </a:lnTo>
                <a:cubicBezTo>
                  <a:pt x="5852838" y="5973065"/>
                  <a:pt x="5852838" y="5973065"/>
                  <a:pt x="5852838" y="5973065"/>
                </a:cubicBezTo>
                <a:lnTo>
                  <a:pt x="6301063" y="5972472"/>
                </a:lnTo>
                <a:lnTo>
                  <a:pt x="6303772" y="5972472"/>
                </a:lnTo>
                <a:cubicBezTo>
                  <a:pt x="6303772" y="5972472"/>
                  <a:pt x="6303772" y="5972472"/>
                  <a:pt x="6303772" y="5972472"/>
                </a:cubicBezTo>
                <a:lnTo>
                  <a:pt x="6752252" y="5971879"/>
                </a:lnTo>
                <a:lnTo>
                  <a:pt x="6754961" y="5971879"/>
                </a:lnTo>
                <a:cubicBezTo>
                  <a:pt x="6754961" y="5971879"/>
                  <a:pt x="6754961" y="5971879"/>
                  <a:pt x="6754961" y="5971879"/>
                </a:cubicBezTo>
                <a:lnTo>
                  <a:pt x="7203694" y="5971287"/>
                </a:lnTo>
                <a:lnTo>
                  <a:pt x="7206319" y="5971287"/>
                </a:lnTo>
                <a:cubicBezTo>
                  <a:pt x="7206319" y="5971287"/>
                  <a:pt x="7206319" y="5971287"/>
                  <a:pt x="7206319" y="5971287"/>
                </a:cubicBezTo>
                <a:lnTo>
                  <a:pt x="7655306" y="5970694"/>
                </a:lnTo>
                <a:lnTo>
                  <a:pt x="7657931" y="5970694"/>
                </a:lnTo>
                <a:cubicBezTo>
                  <a:pt x="7657931" y="5970694"/>
                  <a:pt x="7657931" y="5970694"/>
                  <a:pt x="7657931" y="5970694"/>
                </a:cubicBezTo>
                <a:lnTo>
                  <a:pt x="8107172" y="5970101"/>
                </a:lnTo>
                <a:lnTo>
                  <a:pt x="8109712" y="5970101"/>
                </a:lnTo>
                <a:cubicBezTo>
                  <a:pt x="8109712" y="5970101"/>
                  <a:pt x="8109712" y="5970101"/>
                  <a:pt x="8109712" y="5970101"/>
                </a:cubicBezTo>
                <a:lnTo>
                  <a:pt x="8559207" y="5969508"/>
                </a:lnTo>
                <a:lnTo>
                  <a:pt x="8561663" y="5969508"/>
                </a:lnTo>
                <a:cubicBezTo>
                  <a:pt x="8561663" y="5969508"/>
                  <a:pt x="8561663" y="5969508"/>
                  <a:pt x="8561663" y="5969508"/>
                </a:cubicBezTo>
                <a:lnTo>
                  <a:pt x="9011412" y="5968916"/>
                </a:lnTo>
                <a:lnTo>
                  <a:pt x="9013868" y="5968916"/>
                </a:lnTo>
                <a:cubicBezTo>
                  <a:pt x="9013868" y="5968916"/>
                  <a:pt x="9013868" y="5968916"/>
                  <a:pt x="9013868" y="5968916"/>
                </a:cubicBezTo>
                <a:lnTo>
                  <a:pt x="9463870" y="5968323"/>
                </a:lnTo>
                <a:lnTo>
                  <a:pt x="9466241" y="5968323"/>
                </a:lnTo>
                <a:cubicBezTo>
                  <a:pt x="9466241" y="5968323"/>
                  <a:pt x="9466241" y="5467689"/>
                  <a:pt x="9466241" y="5467689"/>
                </a:cubicBezTo>
                <a:lnTo>
                  <a:pt x="9466241" y="5464895"/>
                </a:lnTo>
                <a:cubicBezTo>
                  <a:pt x="9466241" y="5464895"/>
                  <a:pt x="9466241" y="5464895"/>
                  <a:pt x="9466241" y="5464895"/>
                </a:cubicBezTo>
                <a:lnTo>
                  <a:pt x="9466241" y="4972558"/>
                </a:lnTo>
                <a:cubicBezTo>
                  <a:pt x="9466241" y="4972558"/>
                  <a:pt x="9466241" y="4972558"/>
                  <a:pt x="9466241" y="4972558"/>
                </a:cubicBezTo>
                <a:lnTo>
                  <a:pt x="9466241" y="4474973"/>
                </a:lnTo>
                <a:cubicBezTo>
                  <a:pt x="9466241" y="4474973"/>
                  <a:pt x="9466241" y="4474973"/>
                  <a:pt x="9466241" y="4474973"/>
                </a:cubicBezTo>
                <a:lnTo>
                  <a:pt x="9466241" y="3977556"/>
                </a:lnTo>
                <a:cubicBezTo>
                  <a:pt x="9466241" y="3977556"/>
                  <a:pt x="9466326" y="3977556"/>
                  <a:pt x="9466326" y="3977556"/>
                </a:cubicBezTo>
                <a:lnTo>
                  <a:pt x="9466326" y="3480308"/>
                </a:lnTo>
                <a:cubicBezTo>
                  <a:pt x="9466326" y="3480308"/>
                  <a:pt x="9466326" y="3480308"/>
                  <a:pt x="9466326" y="3480308"/>
                </a:cubicBezTo>
                <a:lnTo>
                  <a:pt x="9466326" y="2980775"/>
                </a:lnTo>
                <a:cubicBezTo>
                  <a:pt x="9466326" y="2980775"/>
                  <a:pt x="9466326" y="2977812"/>
                  <a:pt x="9466326" y="2977812"/>
                </a:cubicBezTo>
                <a:lnTo>
                  <a:pt x="9466326" y="2977812"/>
                </a:lnTo>
                <a:cubicBezTo>
                  <a:pt x="9466326" y="2977812"/>
                  <a:pt x="9466326" y="2486406"/>
                  <a:pt x="9466326" y="2486406"/>
                </a:cubicBezTo>
                <a:lnTo>
                  <a:pt x="9466326" y="2486406"/>
                </a:lnTo>
                <a:cubicBezTo>
                  <a:pt x="9466326" y="2486406"/>
                  <a:pt x="9466326" y="1989751"/>
                  <a:pt x="9466326" y="1989751"/>
                </a:cubicBezTo>
                <a:lnTo>
                  <a:pt x="9466326" y="1989751"/>
                </a:lnTo>
                <a:cubicBezTo>
                  <a:pt x="9466326" y="1989751"/>
                  <a:pt x="9466326" y="1986449"/>
                  <a:pt x="9466326" y="1986449"/>
                </a:cubicBezTo>
                <a:lnTo>
                  <a:pt x="9466326" y="1984248"/>
                </a:lnTo>
                <a:cubicBezTo>
                  <a:pt x="9466326" y="1984248"/>
                  <a:pt x="9466326" y="1984248"/>
                  <a:pt x="9466326" y="1984248"/>
                </a:cubicBezTo>
                <a:lnTo>
                  <a:pt x="9466326" y="1487763"/>
                </a:lnTo>
                <a:cubicBezTo>
                  <a:pt x="9466326" y="1487763"/>
                  <a:pt x="9466326" y="1487763"/>
                  <a:pt x="9466326" y="1487763"/>
                </a:cubicBezTo>
                <a:lnTo>
                  <a:pt x="9466326" y="996950"/>
                </a:lnTo>
                <a:cubicBezTo>
                  <a:pt x="9466326" y="996950"/>
                  <a:pt x="9466326" y="996950"/>
                  <a:pt x="9466326" y="996950"/>
                </a:cubicBezTo>
                <a:lnTo>
                  <a:pt x="9466326" y="495300"/>
                </a:lnTo>
                <a:cubicBezTo>
                  <a:pt x="9466326" y="495300"/>
                  <a:pt x="9466326" y="495300"/>
                  <a:pt x="9466326" y="495300"/>
                </a:cubicBezTo>
                <a:lnTo>
                  <a:pt x="9466326" y="0"/>
                </a:lnTo>
                <a:close/>
                <a:moveTo>
                  <a:pt x="9461753" y="2983908"/>
                </a:moveTo>
                <a:lnTo>
                  <a:pt x="9461753" y="3475482"/>
                </a:lnTo>
                <a:cubicBezTo>
                  <a:pt x="9461753" y="3475482"/>
                  <a:pt x="9239335" y="3475990"/>
                  <a:pt x="9239335" y="3475990"/>
                </a:cubicBezTo>
                <a:lnTo>
                  <a:pt x="9014629" y="3476498"/>
                </a:lnTo>
                <a:lnTo>
                  <a:pt x="9014799" y="2985093"/>
                </a:lnTo>
                <a:lnTo>
                  <a:pt x="9239419" y="2984500"/>
                </a:lnTo>
                <a:lnTo>
                  <a:pt x="9461753" y="2983908"/>
                </a:lnTo>
                <a:close/>
                <a:moveTo>
                  <a:pt x="9238911" y="4968071"/>
                </a:moveTo>
                <a:lnTo>
                  <a:pt x="9014121" y="4968410"/>
                </a:lnTo>
                <a:lnTo>
                  <a:pt x="9014121" y="4722368"/>
                </a:lnTo>
                <a:cubicBezTo>
                  <a:pt x="9014121" y="4722368"/>
                  <a:pt x="9014290" y="4476412"/>
                  <a:pt x="9014290" y="4476412"/>
                </a:cubicBezTo>
                <a:lnTo>
                  <a:pt x="9135449" y="4476158"/>
                </a:lnTo>
                <a:lnTo>
                  <a:pt x="9461585" y="4475481"/>
                </a:lnTo>
                <a:lnTo>
                  <a:pt x="9461585" y="4967648"/>
                </a:lnTo>
                <a:cubicBezTo>
                  <a:pt x="9461585" y="4967648"/>
                  <a:pt x="9238996" y="4967986"/>
                  <a:pt x="9238996" y="4967986"/>
                </a:cubicBezTo>
                <a:close/>
                <a:moveTo>
                  <a:pt x="457538" y="5478357"/>
                </a:moveTo>
                <a:lnTo>
                  <a:pt x="458046" y="5339165"/>
                </a:lnTo>
                <a:lnTo>
                  <a:pt x="459317" y="4989323"/>
                </a:lnTo>
                <a:lnTo>
                  <a:pt x="680974" y="4988899"/>
                </a:lnTo>
                <a:lnTo>
                  <a:pt x="900769" y="4988476"/>
                </a:lnTo>
                <a:lnTo>
                  <a:pt x="899583" y="5342213"/>
                </a:lnTo>
                <a:lnTo>
                  <a:pt x="899075" y="5477680"/>
                </a:lnTo>
                <a:lnTo>
                  <a:pt x="679196" y="5478018"/>
                </a:lnTo>
                <a:lnTo>
                  <a:pt x="457454" y="5478357"/>
                </a:lnTo>
                <a:close/>
                <a:moveTo>
                  <a:pt x="475319" y="536787"/>
                </a:moveTo>
                <a:lnTo>
                  <a:pt x="696637" y="535940"/>
                </a:lnTo>
                <a:lnTo>
                  <a:pt x="916093" y="535093"/>
                </a:lnTo>
                <a:lnTo>
                  <a:pt x="915331" y="753279"/>
                </a:lnTo>
                <a:lnTo>
                  <a:pt x="914400" y="1022604"/>
                </a:lnTo>
                <a:lnTo>
                  <a:pt x="473541" y="1024213"/>
                </a:lnTo>
                <a:lnTo>
                  <a:pt x="474472" y="754634"/>
                </a:lnTo>
                <a:lnTo>
                  <a:pt x="475234" y="536871"/>
                </a:lnTo>
                <a:close/>
                <a:moveTo>
                  <a:pt x="9009126" y="4968494"/>
                </a:moveTo>
                <a:lnTo>
                  <a:pt x="8786791" y="4968833"/>
                </a:lnTo>
                <a:lnTo>
                  <a:pt x="8562170" y="4969172"/>
                </a:lnTo>
                <a:lnTo>
                  <a:pt x="8562170" y="4723215"/>
                </a:lnTo>
                <a:cubicBezTo>
                  <a:pt x="8562170" y="4723215"/>
                  <a:pt x="8562424" y="4477343"/>
                  <a:pt x="8562424" y="4477343"/>
                </a:cubicBezTo>
                <a:lnTo>
                  <a:pt x="8686716" y="4477089"/>
                </a:lnTo>
                <a:lnTo>
                  <a:pt x="9009380" y="4476412"/>
                </a:lnTo>
                <a:lnTo>
                  <a:pt x="9009380" y="4722368"/>
                </a:lnTo>
                <a:cubicBezTo>
                  <a:pt x="9009380" y="4722368"/>
                  <a:pt x="9009211" y="4968410"/>
                  <a:pt x="9009211" y="4968410"/>
                </a:cubicBezTo>
                <a:close/>
                <a:moveTo>
                  <a:pt x="686223" y="3502914"/>
                </a:moveTo>
                <a:lnTo>
                  <a:pt x="905933" y="3502406"/>
                </a:lnTo>
                <a:lnTo>
                  <a:pt x="904663" y="3859784"/>
                </a:lnTo>
                <a:lnTo>
                  <a:pt x="904240" y="3991018"/>
                </a:lnTo>
                <a:lnTo>
                  <a:pt x="684530" y="3991526"/>
                </a:lnTo>
                <a:lnTo>
                  <a:pt x="462957" y="3992034"/>
                </a:lnTo>
                <a:lnTo>
                  <a:pt x="464735" y="3503592"/>
                </a:lnTo>
                <a:lnTo>
                  <a:pt x="686308" y="3502999"/>
                </a:lnTo>
                <a:close/>
                <a:moveTo>
                  <a:pt x="8787638" y="2980182"/>
                </a:moveTo>
                <a:lnTo>
                  <a:pt x="8563186" y="2980775"/>
                </a:lnTo>
                <a:lnTo>
                  <a:pt x="8563440" y="2489708"/>
                </a:lnTo>
                <a:lnTo>
                  <a:pt x="8563440" y="2489708"/>
                </a:lnTo>
                <a:cubicBezTo>
                  <a:pt x="8563440" y="2489708"/>
                  <a:pt x="9010057" y="2488354"/>
                  <a:pt x="9010057" y="2488354"/>
                </a:cubicBezTo>
                <a:lnTo>
                  <a:pt x="9009888" y="2979590"/>
                </a:lnTo>
                <a:lnTo>
                  <a:pt x="8787722" y="2980182"/>
                </a:lnTo>
                <a:close/>
                <a:moveTo>
                  <a:pt x="8557260" y="4471840"/>
                </a:moveTo>
                <a:lnTo>
                  <a:pt x="8437456" y="4472094"/>
                </a:lnTo>
                <a:lnTo>
                  <a:pt x="8110643" y="4472686"/>
                </a:lnTo>
                <a:lnTo>
                  <a:pt x="8110643" y="4373034"/>
                </a:lnTo>
                <a:cubicBezTo>
                  <a:pt x="8110643" y="4373034"/>
                  <a:pt x="8110982" y="3981196"/>
                  <a:pt x="8110982" y="3981196"/>
                </a:cubicBezTo>
                <a:lnTo>
                  <a:pt x="8557514" y="3980180"/>
                </a:lnTo>
                <a:lnTo>
                  <a:pt x="8557345" y="4283541"/>
                </a:lnTo>
                <a:lnTo>
                  <a:pt x="8557345" y="4471755"/>
                </a:lnTo>
                <a:close/>
                <a:moveTo>
                  <a:pt x="466429" y="3001857"/>
                </a:moveTo>
                <a:lnTo>
                  <a:pt x="468207" y="2513754"/>
                </a:lnTo>
                <a:lnTo>
                  <a:pt x="909320" y="2512484"/>
                </a:lnTo>
                <a:lnTo>
                  <a:pt x="907627" y="3000756"/>
                </a:lnTo>
                <a:lnTo>
                  <a:pt x="688001" y="3001349"/>
                </a:lnTo>
                <a:lnTo>
                  <a:pt x="466513" y="3001942"/>
                </a:lnTo>
                <a:close/>
                <a:moveTo>
                  <a:pt x="1359747" y="3990002"/>
                </a:moveTo>
                <a:lnTo>
                  <a:pt x="1361355" y="3501221"/>
                </a:lnTo>
                <a:lnTo>
                  <a:pt x="1583267" y="3500628"/>
                </a:lnTo>
                <a:lnTo>
                  <a:pt x="1803231" y="3500120"/>
                </a:lnTo>
                <a:lnTo>
                  <a:pt x="1802130" y="3857498"/>
                </a:lnTo>
                <a:lnTo>
                  <a:pt x="1801706" y="3989070"/>
                </a:lnTo>
                <a:lnTo>
                  <a:pt x="1581658" y="3989578"/>
                </a:lnTo>
                <a:lnTo>
                  <a:pt x="1359747" y="3990086"/>
                </a:lnTo>
                <a:close/>
                <a:moveTo>
                  <a:pt x="1367875" y="1515280"/>
                </a:moveTo>
                <a:lnTo>
                  <a:pt x="1369483" y="1027430"/>
                </a:lnTo>
                <a:lnTo>
                  <a:pt x="1810935" y="1025821"/>
                </a:lnTo>
                <a:lnTo>
                  <a:pt x="1809411" y="1513840"/>
                </a:lnTo>
                <a:lnTo>
                  <a:pt x="1589617" y="1514602"/>
                </a:lnTo>
                <a:lnTo>
                  <a:pt x="1367875" y="1515364"/>
                </a:lnTo>
                <a:close/>
                <a:moveTo>
                  <a:pt x="2714667" y="1022435"/>
                </a:moveTo>
                <a:lnTo>
                  <a:pt x="3157051" y="1020826"/>
                </a:lnTo>
                <a:lnTo>
                  <a:pt x="3155781" y="1509353"/>
                </a:lnTo>
                <a:lnTo>
                  <a:pt x="2920323" y="1510115"/>
                </a:lnTo>
                <a:lnTo>
                  <a:pt x="2713228" y="1510792"/>
                </a:lnTo>
                <a:lnTo>
                  <a:pt x="2713398" y="1448562"/>
                </a:lnTo>
                <a:lnTo>
                  <a:pt x="2714582" y="1022435"/>
                </a:lnTo>
                <a:close/>
                <a:moveTo>
                  <a:pt x="8558784" y="1491403"/>
                </a:moveTo>
                <a:lnTo>
                  <a:pt x="8112675" y="1492843"/>
                </a:lnTo>
                <a:lnTo>
                  <a:pt x="8113014" y="1002538"/>
                </a:lnTo>
                <a:lnTo>
                  <a:pt x="8559038" y="1000929"/>
                </a:lnTo>
                <a:lnTo>
                  <a:pt x="8558784" y="1491403"/>
                </a:lnTo>
                <a:close/>
                <a:moveTo>
                  <a:pt x="2258822" y="3492585"/>
                </a:moveTo>
                <a:lnTo>
                  <a:pt x="2259499" y="3248068"/>
                </a:lnTo>
                <a:lnTo>
                  <a:pt x="2260177" y="3003635"/>
                </a:lnTo>
                <a:lnTo>
                  <a:pt x="2702560" y="3002450"/>
                </a:lnTo>
                <a:lnTo>
                  <a:pt x="2701882" y="3262884"/>
                </a:lnTo>
                <a:lnTo>
                  <a:pt x="2701290" y="3491569"/>
                </a:lnTo>
                <a:lnTo>
                  <a:pt x="2480987" y="3492077"/>
                </a:lnTo>
                <a:lnTo>
                  <a:pt x="2258737" y="3492585"/>
                </a:lnTo>
                <a:close/>
                <a:moveTo>
                  <a:pt x="2264579" y="1518751"/>
                </a:moveTo>
                <a:lnTo>
                  <a:pt x="2486660" y="1517989"/>
                </a:lnTo>
                <a:lnTo>
                  <a:pt x="2706793" y="1517227"/>
                </a:lnTo>
                <a:lnTo>
                  <a:pt x="2705693" y="1925405"/>
                </a:lnTo>
                <a:lnTo>
                  <a:pt x="2705439" y="2005753"/>
                </a:lnTo>
                <a:lnTo>
                  <a:pt x="2485306" y="2006431"/>
                </a:lnTo>
                <a:lnTo>
                  <a:pt x="2263225" y="2007108"/>
                </a:lnTo>
                <a:lnTo>
                  <a:pt x="2263479" y="1928792"/>
                </a:lnTo>
                <a:lnTo>
                  <a:pt x="2264664" y="1518751"/>
                </a:lnTo>
                <a:close/>
                <a:moveTo>
                  <a:pt x="6751743" y="3978487"/>
                </a:moveTo>
                <a:lnTo>
                  <a:pt x="6306397" y="3979418"/>
                </a:lnTo>
                <a:lnTo>
                  <a:pt x="6306651" y="3774948"/>
                </a:lnTo>
                <a:lnTo>
                  <a:pt x="6307074" y="3488775"/>
                </a:lnTo>
                <a:lnTo>
                  <a:pt x="6530764" y="3488182"/>
                </a:lnTo>
                <a:lnTo>
                  <a:pt x="6752336" y="3487590"/>
                </a:lnTo>
                <a:lnTo>
                  <a:pt x="6752167" y="3659209"/>
                </a:lnTo>
                <a:lnTo>
                  <a:pt x="6751743" y="3978318"/>
                </a:lnTo>
                <a:close/>
                <a:moveTo>
                  <a:pt x="6300724" y="3979418"/>
                </a:moveTo>
                <a:lnTo>
                  <a:pt x="5855716" y="3980350"/>
                </a:lnTo>
                <a:lnTo>
                  <a:pt x="5856055" y="3775626"/>
                </a:lnTo>
                <a:lnTo>
                  <a:pt x="5856478" y="3489876"/>
                </a:lnTo>
                <a:lnTo>
                  <a:pt x="6079998" y="3489283"/>
                </a:lnTo>
                <a:lnTo>
                  <a:pt x="6301402" y="3488690"/>
                </a:lnTo>
                <a:lnTo>
                  <a:pt x="6301148" y="3658786"/>
                </a:lnTo>
                <a:lnTo>
                  <a:pt x="6300724" y="3979334"/>
                </a:lnTo>
                <a:close/>
                <a:moveTo>
                  <a:pt x="5849959" y="3980350"/>
                </a:moveTo>
                <a:lnTo>
                  <a:pt x="5405205" y="3981281"/>
                </a:lnTo>
                <a:lnTo>
                  <a:pt x="5405543" y="3776811"/>
                </a:lnTo>
                <a:lnTo>
                  <a:pt x="5406051" y="3490976"/>
                </a:lnTo>
                <a:lnTo>
                  <a:pt x="5629402" y="3490384"/>
                </a:lnTo>
                <a:lnTo>
                  <a:pt x="5850721" y="3489791"/>
                </a:lnTo>
                <a:lnTo>
                  <a:pt x="5850467" y="3660394"/>
                </a:lnTo>
                <a:lnTo>
                  <a:pt x="5849959" y="3980265"/>
                </a:lnTo>
                <a:close/>
                <a:moveTo>
                  <a:pt x="5399363" y="3981366"/>
                </a:moveTo>
                <a:lnTo>
                  <a:pt x="4954948" y="3982297"/>
                </a:lnTo>
                <a:lnTo>
                  <a:pt x="4955371" y="3778166"/>
                </a:lnTo>
                <a:lnTo>
                  <a:pt x="4955879" y="3492246"/>
                </a:lnTo>
                <a:lnTo>
                  <a:pt x="5179060" y="3491654"/>
                </a:lnTo>
                <a:lnTo>
                  <a:pt x="5400209" y="3491061"/>
                </a:lnTo>
                <a:lnTo>
                  <a:pt x="5399956" y="3661326"/>
                </a:lnTo>
                <a:lnTo>
                  <a:pt x="5399363" y="3981366"/>
                </a:lnTo>
                <a:close/>
                <a:moveTo>
                  <a:pt x="4949021" y="3982297"/>
                </a:moveTo>
                <a:lnTo>
                  <a:pt x="4504859" y="3983228"/>
                </a:lnTo>
                <a:lnTo>
                  <a:pt x="4505283" y="3778081"/>
                </a:lnTo>
                <a:lnTo>
                  <a:pt x="4505875" y="3493262"/>
                </a:lnTo>
                <a:lnTo>
                  <a:pt x="4728888" y="3492670"/>
                </a:lnTo>
                <a:lnTo>
                  <a:pt x="4949867" y="3492077"/>
                </a:lnTo>
                <a:lnTo>
                  <a:pt x="4949529" y="3661918"/>
                </a:lnTo>
                <a:lnTo>
                  <a:pt x="4948936" y="3982212"/>
                </a:lnTo>
                <a:close/>
                <a:moveTo>
                  <a:pt x="4498848" y="3983313"/>
                </a:moveTo>
                <a:lnTo>
                  <a:pt x="4055025" y="3984244"/>
                </a:lnTo>
                <a:lnTo>
                  <a:pt x="4055448" y="3778420"/>
                </a:lnTo>
                <a:lnTo>
                  <a:pt x="4056126" y="3494448"/>
                </a:lnTo>
                <a:lnTo>
                  <a:pt x="4278969" y="3493855"/>
                </a:lnTo>
                <a:lnTo>
                  <a:pt x="4499780" y="3493347"/>
                </a:lnTo>
                <a:lnTo>
                  <a:pt x="4499441" y="3664882"/>
                </a:lnTo>
                <a:lnTo>
                  <a:pt x="4498764" y="3983313"/>
                </a:lnTo>
                <a:close/>
                <a:moveTo>
                  <a:pt x="4048845" y="3984244"/>
                </a:moveTo>
                <a:lnTo>
                  <a:pt x="3605361" y="3985176"/>
                </a:lnTo>
                <a:lnTo>
                  <a:pt x="3605869" y="3780452"/>
                </a:lnTo>
                <a:lnTo>
                  <a:pt x="3606546" y="3495548"/>
                </a:lnTo>
                <a:lnTo>
                  <a:pt x="3829304" y="3494956"/>
                </a:lnTo>
                <a:lnTo>
                  <a:pt x="4050030" y="3494363"/>
                </a:lnTo>
                <a:lnTo>
                  <a:pt x="4049606" y="3667337"/>
                </a:lnTo>
                <a:lnTo>
                  <a:pt x="4048929" y="3984160"/>
                </a:lnTo>
                <a:close/>
                <a:moveTo>
                  <a:pt x="7433310" y="2983654"/>
                </a:moveTo>
                <a:lnTo>
                  <a:pt x="7209282" y="2984246"/>
                </a:lnTo>
                <a:lnTo>
                  <a:pt x="7209790" y="2493688"/>
                </a:lnTo>
                <a:lnTo>
                  <a:pt x="7655475" y="2492333"/>
                </a:lnTo>
                <a:lnTo>
                  <a:pt x="7655053" y="2983061"/>
                </a:lnTo>
                <a:lnTo>
                  <a:pt x="7433225" y="2983654"/>
                </a:lnTo>
                <a:close/>
                <a:moveTo>
                  <a:pt x="2260261" y="2997200"/>
                </a:moveTo>
                <a:lnTo>
                  <a:pt x="2261701" y="2508420"/>
                </a:lnTo>
                <a:lnTo>
                  <a:pt x="2703999" y="2507065"/>
                </a:lnTo>
                <a:lnTo>
                  <a:pt x="2702645" y="2995930"/>
                </a:lnTo>
                <a:lnTo>
                  <a:pt x="2482427" y="2996523"/>
                </a:lnTo>
                <a:lnTo>
                  <a:pt x="2260261" y="2997116"/>
                </a:lnTo>
                <a:close/>
                <a:moveTo>
                  <a:pt x="2710603" y="2507150"/>
                </a:moveTo>
                <a:lnTo>
                  <a:pt x="2933785" y="2506472"/>
                </a:lnTo>
                <a:lnTo>
                  <a:pt x="3153325" y="2505795"/>
                </a:lnTo>
                <a:lnTo>
                  <a:pt x="3152056" y="2994830"/>
                </a:lnTo>
                <a:lnTo>
                  <a:pt x="2709333" y="2996015"/>
                </a:lnTo>
                <a:lnTo>
                  <a:pt x="2710688" y="2507065"/>
                </a:lnTo>
                <a:close/>
                <a:moveTo>
                  <a:pt x="7210891" y="1501648"/>
                </a:moveTo>
                <a:lnTo>
                  <a:pt x="7656407" y="1500124"/>
                </a:lnTo>
                <a:lnTo>
                  <a:pt x="7655984" y="1990429"/>
                </a:lnTo>
                <a:lnTo>
                  <a:pt x="7434241" y="1991106"/>
                </a:lnTo>
                <a:lnTo>
                  <a:pt x="7210383" y="1991784"/>
                </a:lnTo>
                <a:lnTo>
                  <a:pt x="7210636" y="1720173"/>
                </a:lnTo>
                <a:lnTo>
                  <a:pt x="7210891" y="1501648"/>
                </a:lnTo>
                <a:close/>
                <a:moveTo>
                  <a:pt x="5857240" y="2987802"/>
                </a:moveTo>
                <a:lnTo>
                  <a:pt x="5858002" y="2497752"/>
                </a:lnTo>
                <a:lnTo>
                  <a:pt x="5858002" y="2497752"/>
                </a:lnTo>
                <a:cubicBezTo>
                  <a:pt x="5858002" y="2497752"/>
                  <a:pt x="5858002" y="2497752"/>
                  <a:pt x="5858002" y="2497752"/>
                </a:cubicBezTo>
                <a:lnTo>
                  <a:pt x="6302756" y="2496397"/>
                </a:lnTo>
                <a:lnTo>
                  <a:pt x="6302079" y="2986617"/>
                </a:lnTo>
                <a:lnTo>
                  <a:pt x="6080675" y="2987210"/>
                </a:lnTo>
                <a:lnTo>
                  <a:pt x="5857156" y="2987802"/>
                </a:lnTo>
                <a:close/>
                <a:moveTo>
                  <a:pt x="6308429" y="2496397"/>
                </a:moveTo>
                <a:lnTo>
                  <a:pt x="6753521" y="2495042"/>
                </a:lnTo>
                <a:lnTo>
                  <a:pt x="6752929" y="2985432"/>
                </a:lnTo>
                <a:lnTo>
                  <a:pt x="6307752" y="2986617"/>
                </a:lnTo>
                <a:lnTo>
                  <a:pt x="6308429" y="2496397"/>
                </a:lnTo>
                <a:close/>
                <a:moveTo>
                  <a:pt x="5852245" y="2497752"/>
                </a:moveTo>
                <a:lnTo>
                  <a:pt x="5851483" y="2987802"/>
                </a:lnTo>
                <a:lnTo>
                  <a:pt x="5630249" y="2988395"/>
                </a:lnTo>
                <a:lnTo>
                  <a:pt x="5406898" y="2988988"/>
                </a:lnTo>
                <a:lnTo>
                  <a:pt x="5407745" y="2499106"/>
                </a:lnTo>
                <a:lnTo>
                  <a:pt x="5631011" y="2498429"/>
                </a:lnTo>
                <a:lnTo>
                  <a:pt x="5852245" y="2497752"/>
                </a:lnTo>
                <a:close/>
                <a:moveTo>
                  <a:pt x="4507907" y="2501731"/>
                </a:moveTo>
                <a:lnTo>
                  <a:pt x="4507907" y="2501731"/>
                </a:lnTo>
                <a:cubicBezTo>
                  <a:pt x="4507907" y="2501731"/>
                  <a:pt x="4951815" y="2500376"/>
                  <a:pt x="4951815" y="2500376"/>
                </a:cubicBezTo>
                <a:lnTo>
                  <a:pt x="4950883" y="2990088"/>
                </a:lnTo>
                <a:lnTo>
                  <a:pt x="4506891" y="2991274"/>
                </a:lnTo>
                <a:lnTo>
                  <a:pt x="4507907" y="2501731"/>
                </a:lnTo>
                <a:lnTo>
                  <a:pt x="4507907" y="2501731"/>
                </a:lnTo>
                <a:close/>
                <a:moveTo>
                  <a:pt x="4957741" y="2500461"/>
                </a:moveTo>
                <a:lnTo>
                  <a:pt x="4957741" y="2500461"/>
                </a:lnTo>
                <a:cubicBezTo>
                  <a:pt x="4957741" y="2500461"/>
                  <a:pt x="5401903" y="2499106"/>
                  <a:pt x="5401903" y="2499106"/>
                </a:cubicBezTo>
                <a:lnTo>
                  <a:pt x="5401056" y="2988988"/>
                </a:lnTo>
                <a:lnTo>
                  <a:pt x="4956810" y="2990173"/>
                </a:lnTo>
                <a:lnTo>
                  <a:pt x="4957741" y="2500461"/>
                </a:lnTo>
                <a:lnTo>
                  <a:pt x="4957741" y="2500461"/>
                </a:lnTo>
                <a:close/>
                <a:moveTo>
                  <a:pt x="4501896" y="2501816"/>
                </a:moveTo>
                <a:lnTo>
                  <a:pt x="4500880" y="2991358"/>
                </a:lnTo>
                <a:lnTo>
                  <a:pt x="4057227" y="2992543"/>
                </a:lnTo>
                <a:lnTo>
                  <a:pt x="4058327" y="2503170"/>
                </a:lnTo>
                <a:lnTo>
                  <a:pt x="4281085" y="2502493"/>
                </a:lnTo>
                <a:lnTo>
                  <a:pt x="4501812" y="2501816"/>
                </a:lnTo>
                <a:close/>
                <a:moveTo>
                  <a:pt x="4052147" y="2503085"/>
                </a:moveTo>
                <a:lnTo>
                  <a:pt x="4051046" y="2992459"/>
                </a:lnTo>
                <a:lnTo>
                  <a:pt x="3830405" y="2993052"/>
                </a:lnTo>
                <a:lnTo>
                  <a:pt x="3607732" y="2993644"/>
                </a:lnTo>
                <a:lnTo>
                  <a:pt x="3608917" y="2504440"/>
                </a:lnTo>
                <a:lnTo>
                  <a:pt x="3999992" y="2503255"/>
                </a:lnTo>
                <a:lnTo>
                  <a:pt x="4052232" y="2503085"/>
                </a:lnTo>
                <a:close/>
                <a:moveTo>
                  <a:pt x="3601382" y="2993729"/>
                </a:moveTo>
                <a:lnTo>
                  <a:pt x="3158321" y="2994914"/>
                </a:lnTo>
                <a:lnTo>
                  <a:pt x="3159590" y="2505880"/>
                </a:lnTo>
                <a:lnTo>
                  <a:pt x="3602567" y="2504525"/>
                </a:lnTo>
                <a:lnTo>
                  <a:pt x="3601382" y="2993729"/>
                </a:lnTo>
                <a:close/>
                <a:moveTo>
                  <a:pt x="7209790" y="2487930"/>
                </a:moveTo>
                <a:lnTo>
                  <a:pt x="7210129" y="2147739"/>
                </a:lnTo>
                <a:lnTo>
                  <a:pt x="7210298" y="1997541"/>
                </a:lnTo>
                <a:lnTo>
                  <a:pt x="7434157" y="1996779"/>
                </a:lnTo>
                <a:lnTo>
                  <a:pt x="7655899" y="1996101"/>
                </a:lnTo>
                <a:lnTo>
                  <a:pt x="7655475" y="2486660"/>
                </a:lnTo>
                <a:lnTo>
                  <a:pt x="7209790" y="2487930"/>
                </a:lnTo>
                <a:close/>
                <a:moveTo>
                  <a:pt x="3606461" y="3489368"/>
                </a:moveTo>
                <a:lnTo>
                  <a:pt x="3607647" y="2999910"/>
                </a:lnTo>
                <a:lnTo>
                  <a:pt x="4050961" y="2998724"/>
                </a:lnTo>
                <a:lnTo>
                  <a:pt x="4049861" y="3488352"/>
                </a:lnTo>
                <a:lnTo>
                  <a:pt x="3829135" y="3488860"/>
                </a:lnTo>
                <a:lnTo>
                  <a:pt x="3606377" y="3489368"/>
                </a:lnTo>
                <a:close/>
                <a:moveTo>
                  <a:pt x="4056126" y="3488267"/>
                </a:moveTo>
                <a:lnTo>
                  <a:pt x="4057227" y="2998640"/>
                </a:lnTo>
                <a:lnTo>
                  <a:pt x="4500880" y="2997454"/>
                </a:lnTo>
                <a:lnTo>
                  <a:pt x="4499864" y="3487166"/>
                </a:lnTo>
                <a:lnTo>
                  <a:pt x="4279054" y="3487674"/>
                </a:lnTo>
                <a:lnTo>
                  <a:pt x="4056211" y="3488182"/>
                </a:lnTo>
                <a:close/>
                <a:moveTo>
                  <a:pt x="4505875" y="3487166"/>
                </a:moveTo>
                <a:lnTo>
                  <a:pt x="4506891" y="2997454"/>
                </a:lnTo>
                <a:lnTo>
                  <a:pt x="4950883" y="2996269"/>
                </a:lnTo>
                <a:lnTo>
                  <a:pt x="4949952" y="3486150"/>
                </a:lnTo>
                <a:lnTo>
                  <a:pt x="4728972" y="3486658"/>
                </a:lnTo>
                <a:lnTo>
                  <a:pt x="4505960" y="3487166"/>
                </a:lnTo>
                <a:close/>
                <a:moveTo>
                  <a:pt x="4955879" y="3486150"/>
                </a:moveTo>
                <a:lnTo>
                  <a:pt x="4956810" y="2996269"/>
                </a:lnTo>
                <a:lnTo>
                  <a:pt x="5401056" y="2995084"/>
                </a:lnTo>
                <a:lnTo>
                  <a:pt x="5400209" y="3485134"/>
                </a:lnTo>
                <a:lnTo>
                  <a:pt x="5179060" y="3485642"/>
                </a:lnTo>
                <a:lnTo>
                  <a:pt x="4955879" y="3486150"/>
                </a:lnTo>
                <a:close/>
                <a:moveTo>
                  <a:pt x="5406051" y="3485050"/>
                </a:moveTo>
                <a:lnTo>
                  <a:pt x="5406898" y="2994999"/>
                </a:lnTo>
                <a:lnTo>
                  <a:pt x="5851483" y="2993814"/>
                </a:lnTo>
                <a:lnTo>
                  <a:pt x="5850721" y="3484034"/>
                </a:lnTo>
                <a:lnTo>
                  <a:pt x="5629402" y="3484542"/>
                </a:lnTo>
                <a:lnTo>
                  <a:pt x="5406051" y="3485050"/>
                </a:lnTo>
                <a:close/>
                <a:moveTo>
                  <a:pt x="5856478" y="3484034"/>
                </a:moveTo>
                <a:lnTo>
                  <a:pt x="5857240" y="2993814"/>
                </a:lnTo>
                <a:lnTo>
                  <a:pt x="6302079" y="2992628"/>
                </a:lnTo>
                <a:lnTo>
                  <a:pt x="6301402" y="3483018"/>
                </a:lnTo>
                <a:lnTo>
                  <a:pt x="6079998" y="3483526"/>
                </a:lnTo>
                <a:lnTo>
                  <a:pt x="5856478" y="3484034"/>
                </a:lnTo>
                <a:close/>
                <a:moveTo>
                  <a:pt x="6307074" y="3482933"/>
                </a:moveTo>
                <a:lnTo>
                  <a:pt x="6307752" y="2992543"/>
                </a:lnTo>
                <a:lnTo>
                  <a:pt x="6531441" y="2991951"/>
                </a:lnTo>
                <a:lnTo>
                  <a:pt x="6752929" y="2991358"/>
                </a:lnTo>
                <a:lnTo>
                  <a:pt x="6752336" y="3481917"/>
                </a:lnTo>
                <a:lnTo>
                  <a:pt x="6530764" y="3482425"/>
                </a:lnTo>
                <a:lnTo>
                  <a:pt x="6307074" y="3482933"/>
                </a:lnTo>
                <a:close/>
                <a:moveTo>
                  <a:pt x="6758432" y="2985432"/>
                </a:moveTo>
                <a:lnTo>
                  <a:pt x="6759025" y="2495042"/>
                </a:lnTo>
                <a:lnTo>
                  <a:pt x="7204456" y="2493688"/>
                </a:lnTo>
                <a:lnTo>
                  <a:pt x="7203948" y="2984246"/>
                </a:lnTo>
                <a:lnTo>
                  <a:pt x="6982291" y="2984839"/>
                </a:lnTo>
                <a:lnTo>
                  <a:pt x="6758432" y="2985432"/>
                </a:lnTo>
                <a:close/>
                <a:moveTo>
                  <a:pt x="7204964" y="1997626"/>
                </a:moveTo>
                <a:lnTo>
                  <a:pt x="7204456" y="2488015"/>
                </a:lnTo>
                <a:lnTo>
                  <a:pt x="6759025" y="2489285"/>
                </a:lnTo>
                <a:lnTo>
                  <a:pt x="6759448" y="2149264"/>
                </a:lnTo>
                <a:lnTo>
                  <a:pt x="6759618" y="1999149"/>
                </a:lnTo>
                <a:lnTo>
                  <a:pt x="6983391" y="1998388"/>
                </a:lnTo>
                <a:lnTo>
                  <a:pt x="7204964" y="1997710"/>
                </a:lnTo>
                <a:close/>
                <a:moveTo>
                  <a:pt x="6754114" y="1999065"/>
                </a:moveTo>
                <a:lnTo>
                  <a:pt x="6753521" y="2489285"/>
                </a:lnTo>
                <a:lnTo>
                  <a:pt x="6308429" y="2490555"/>
                </a:lnTo>
                <a:lnTo>
                  <a:pt x="6308936" y="2150618"/>
                </a:lnTo>
                <a:lnTo>
                  <a:pt x="6309106" y="2000504"/>
                </a:lnTo>
                <a:lnTo>
                  <a:pt x="6532711" y="1999742"/>
                </a:lnTo>
                <a:lnTo>
                  <a:pt x="6754114" y="1999065"/>
                </a:lnTo>
                <a:close/>
                <a:moveTo>
                  <a:pt x="6303519" y="2000504"/>
                </a:moveTo>
                <a:lnTo>
                  <a:pt x="6302841" y="2490555"/>
                </a:lnTo>
                <a:lnTo>
                  <a:pt x="5858087" y="2491825"/>
                </a:lnTo>
                <a:lnTo>
                  <a:pt x="5858595" y="2141305"/>
                </a:lnTo>
                <a:lnTo>
                  <a:pt x="5858849" y="2001944"/>
                </a:lnTo>
                <a:lnTo>
                  <a:pt x="6082285" y="2001266"/>
                </a:lnTo>
                <a:lnTo>
                  <a:pt x="6303602" y="2000589"/>
                </a:lnTo>
                <a:close/>
                <a:moveTo>
                  <a:pt x="5853007" y="2001944"/>
                </a:moveTo>
                <a:lnTo>
                  <a:pt x="5852245" y="2491825"/>
                </a:lnTo>
                <a:lnTo>
                  <a:pt x="5407745" y="2493095"/>
                </a:lnTo>
                <a:lnTo>
                  <a:pt x="5408338" y="2153412"/>
                </a:lnTo>
                <a:lnTo>
                  <a:pt x="5408591" y="2003383"/>
                </a:lnTo>
                <a:lnTo>
                  <a:pt x="5631857" y="2002705"/>
                </a:lnTo>
                <a:lnTo>
                  <a:pt x="5853007" y="2002028"/>
                </a:lnTo>
                <a:close/>
                <a:moveTo>
                  <a:pt x="5402834" y="2003383"/>
                </a:moveTo>
                <a:lnTo>
                  <a:pt x="5401988" y="2493095"/>
                </a:lnTo>
                <a:lnTo>
                  <a:pt x="4957826" y="2494365"/>
                </a:lnTo>
                <a:lnTo>
                  <a:pt x="4958504" y="2144014"/>
                </a:lnTo>
                <a:lnTo>
                  <a:pt x="4958757" y="2004822"/>
                </a:lnTo>
                <a:lnTo>
                  <a:pt x="5181854" y="2004145"/>
                </a:lnTo>
                <a:lnTo>
                  <a:pt x="5402834" y="2003467"/>
                </a:lnTo>
                <a:close/>
                <a:moveTo>
                  <a:pt x="4952746" y="2004822"/>
                </a:moveTo>
                <a:lnTo>
                  <a:pt x="4951815" y="2494365"/>
                </a:lnTo>
                <a:lnTo>
                  <a:pt x="4507907" y="2495635"/>
                </a:lnTo>
                <a:lnTo>
                  <a:pt x="4508669" y="2145623"/>
                </a:lnTo>
                <a:lnTo>
                  <a:pt x="4508923" y="2006261"/>
                </a:lnTo>
                <a:lnTo>
                  <a:pt x="4731851" y="2005584"/>
                </a:lnTo>
                <a:lnTo>
                  <a:pt x="4952746" y="2004907"/>
                </a:lnTo>
                <a:close/>
                <a:moveTo>
                  <a:pt x="4502912" y="2006261"/>
                </a:moveTo>
                <a:lnTo>
                  <a:pt x="4501896" y="2495635"/>
                </a:lnTo>
                <a:lnTo>
                  <a:pt x="4058327" y="2496905"/>
                </a:lnTo>
                <a:lnTo>
                  <a:pt x="4059090" y="2157561"/>
                </a:lnTo>
                <a:lnTo>
                  <a:pt x="4059428" y="2007701"/>
                </a:lnTo>
                <a:lnTo>
                  <a:pt x="4282186" y="2007024"/>
                </a:lnTo>
                <a:lnTo>
                  <a:pt x="4502912" y="2006346"/>
                </a:lnTo>
                <a:close/>
                <a:moveTo>
                  <a:pt x="4053248" y="2007701"/>
                </a:moveTo>
                <a:lnTo>
                  <a:pt x="4052147" y="2496905"/>
                </a:lnTo>
                <a:lnTo>
                  <a:pt x="3608917" y="2498175"/>
                </a:lnTo>
                <a:lnTo>
                  <a:pt x="3609764" y="2158916"/>
                </a:lnTo>
                <a:lnTo>
                  <a:pt x="3610102" y="2009140"/>
                </a:lnTo>
                <a:lnTo>
                  <a:pt x="3832690" y="2008463"/>
                </a:lnTo>
                <a:lnTo>
                  <a:pt x="4053248" y="2007786"/>
                </a:lnTo>
                <a:close/>
                <a:moveTo>
                  <a:pt x="3603752" y="2009140"/>
                </a:moveTo>
                <a:lnTo>
                  <a:pt x="3602567" y="2498175"/>
                </a:lnTo>
                <a:lnTo>
                  <a:pt x="3212084" y="2499276"/>
                </a:lnTo>
                <a:lnTo>
                  <a:pt x="3159590" y="2499445"/>
                </a:lnTo>
                <a:lnTo>
                  <a:pt x="3160437" y="2160355"/>
                </a:lnTo>
                <a:lnTo>
                  <a:pt x="3160861" y="2010580"/>
                </a:lnTo>
                <a:lnTo>
                  <a:pt x="3383280" y="2009902"/>
                </a:lnTo>
                <a:lnTo>
                  <a:pt x="3603752" y="2009225"/>
                </a:lnTo>
                <a:close/>
                <a:moveTo>
                  <a:pt x="3154511" y="2010664"/>
                </a:moveTo>
                <a:lnTo>
                  <a:pt x="3153240" y="2499530"/>
                </a:lnTo>
                <a:lnTo>
                  <a:pt x="2933700" y="2500122"/>
                </a:lnTo>
                <a:lnTo>
                  <a:pt x="2710603" y="2500800"/>
                </a:lnTo>
                <a:lnTo>
                  <a:pt x="2711958" y="2012103"/>
                </a:lnTo>
                <a:lnTo>
                  <a:pt x="2931498" y="2011426"/>
                </a:lnTo>
                <a:lnTo>
                  <a:pt x="3154511" y="2010749"/>
                </a:lnTo>
                <a:close/>
                <a:moveTo>
                  <a:pt x="2705439" y="2012103"/>
                </a:moveTo>
                <a:lnTo>
                  <a:pt x="2704084" y="2500800"/>
                </a:lnTo>
                <a:lnTo>
                  <a:pt x="2483866" y="2501392"/>
                </a:lnTo>
                <a:lnTo>
                  <a:pt x="2261701" y="2501985"/>
                </a:lnTo>
                <a:lnTo>
                  <a:pt x="2263140" y="2013458"/>
                </a:lnTo>
                <a:lnTo>
                  <a:pt x="2485221" y="2012781"/>
                </a:lnTo>
                <a:lnTo>
                  <a:pt x="2705354" y="2012103"/>
                </a:lnTo>
                <a:close/>
                <a:moveTo>
                  <a:pt x="3157051" y="3490384"/>
                </a:moveTo>
                <a:lnTo>
                  <a:pt x="3158321" y="3001095"/>
                </a:lnTo>
                <a:lnTo>
                  <a:pt x="3601382" y="2999910"/>
                </a:lnTo>
                <a:lnTo>
                  <a:pt x="3600196" y="3489368"/>
                </a:lnTo>
                <a:lnTo>
                  <a:pt x="3379640" y="3489876"/>
                </a:lnTo>
                <a:lnTo>
                  <a:pt x="3157051" y="3490384"/>
                </a:lnTo>
                <a:close/>
                <a:moveTo>
                  <a:pt x="6757839" y="3481832"/>
                </a:moveTo>
                <a:lnTo>
                  <a:pt x="6758432" y="2991274"/>
                </a:lnTo>
                <a:lnTo>
                  <a:pt x="6982291" y="2990681"/>
                </a:lnTo>
                <a:lnTo>
                  <a:pt x="7203948" y="2990088"/>
                </a:lnTo>
                <a:lnTo>
                  <a:pt x="7203440" y="3480816"/>
                </a:lnTo>
                <a:lnTo>
                  <a:pt x="6981783" y="3481324"/>
                </a:lnTo>
                <a:lnTo>
                  <a:pt x="6757924" y="3481832"/>
                </a:lnTo>
                <a:close/>
                <a:moveTo>
                  <a:pt x="7713557" y="2486491"/>
                </a:moveTo>
                <a:lnTo>
                  <a:pt x="7660894" y="2486660"/>
                </a:lnTo>
                <a:lnTo>
                  <a:pt x="7661148" y="2146385"/>
                </a:lnTo>
                <a:lnTo>
                  <a:pt x="7661318" y="1996101"/>
                </a:lnTo>
                <a:lnTo>
                  <a:pt x="7885346" y="1995340"/>
                </a:lnTo>
                <a:lnTo>
                  <a:pt x="8107172" y="1994662"/>
                </a:lnTo>
                <a:lnTo>
                  <a:pt x="8106834" y="2485306"/>
                </a:lnTo>
                <a:lnTo>
                  <a:pt x="7713557" y="2486406"/>
                </a:lnTo>
                <a:close/>
                <a:moveTo>
                  <a:pt x="7885346" y="1989751"/>
                </a:moveTo>
                <a:lnTo>
                  <a:pt x="7661318" y="1990429"/>
                </a:lnTo>
                <a:lnTo>
                  <a:pt x="7661571" y="1718818"/>
                </a:lnTo>
                <a:lnTo>
                  <a:pt x="7661741" y="1500124"/>
                </a:lnTo>
                <a:lnTo>
                  <a:pt x="8107596" y="1498600"/>
                </a:lnTo>
                <a:lnTo>
                  <a:pt x="8107257" y="1989074"/>
                </a:lnTo>
                <a:lnTo>
                  <a:pt x="7885430" y="1989751"/>
                </a:lnTo>
                <a:close/>
                <a:moveTo>
                  <a:pt x="7205472" y="1501648"/>
                </a:moveTo>
                <a:lnTo>
                  <a:pt x="7204964" y="1991784"/>
                </a:lnTo>
                <a:lnTo>
                  <a:pt x="6983391" y="1992461"/>
                </a:lnTo>
                <a:lnTo>
                  <a:pt x="6759618" y="1993138"/>
                </a:lnTo>
                <a:lnTo>
                  <a:pt x="6759956" y="1721782"/>
                </a:lnTo>
                <a:lnTo>
                  <a:pt x="6760210" y="1503172"/>
                </a:lnTo>
                <a:lnTo>
                  <a:pt x="6983900" y="1502410"/>
                </a:lnTo>
                <a:lnTo>
                  <a:pt x="7205472" y="1501648"/>
                </a:lnTo>
                <a:close/>
                <a:moveTo>
                  <a:pt x="6754707" y="1503257"/>
                </a:moveTo>
                <a:lnTo>
                  <a:pt x="6754114" y="1993223"/>
                </a:lnTo>
                <a:lnTo>
                  <a:pt x="6532711" y="1993900"/>
                </a:lnTo>
                <a:lnTo>
                  <a:pt x="6309106" y="1994578"/>
                </a:lnTo>
                <a:lnTo>
                  <a:pt x="6309445" y="1723729"/>
                </a:lnTo>
                <a:lnTo>
                  <a:pt x="6309784" y="1504781"/>
                </a:lnTo>
                <a:lnTo>
                  <a:pt x="6533303" y="1504019"/>
                </a:lnTo>
                <a:lnTo>
                  <a:pt x="6754707" y="1503257"/>
                </a:lnTo>
                <a:close/>
                <a:moveTo>
                  <a:pt x="6304196" y="1504781"/>
                </a:moveTo>
                <a:lnTo>
                  <a:pt x="6303519" y="1994578"/>
                </a:lnTo>
                <a:lnTo>
                  <a:pt x="6082200" y="1995255"/>
                </a:lnTo>
                <a:lnTo>
                  <a:pt x="5858764" y="1995932"/>
                </a:lnTo>
                <a:lnTo>
                  <a:pt x="5859188" y="1724999"/>
                </a:lnTo>
                <a:lnTo>
                  <a:pt x="5859526" y="1506305"/>
                </a:lnTo>
                <a:lnTo>
                  <a:pt x="6082877" y="1505543"/>
                </a:lnTo>
                <a:lnTo>
                  <a:pt x="6304111" y="1504781"/>
                </a:lnTo>
                <a:close/>
                <a:moveTo>
                  <a:pt x="5853854" y="1506305"/>
                </a:moveTo>
                <a:lnTo>
                  <a:pt x="5853091" y="1995932"/>
                </a:lnTo>
                <a:lnTo>
                  <a:pt x="5631942" y="1996609"/>
                </a:lnTo>
                <a:lnTo>
                  <a:pt x="5408676" y="1997287"/>
                </a:lnTo>
                <a:lnTo>
                  <a:pt x="5409099" y="1726438"/>
                </a:lnTo>
                <a:lnTo>
                  <a:pt x="5409438" y="1507829"/>
                </a:lnTo>
                <a:lnTo>
                  <a:pt x="5632619" y="1507067"/>
                </a:lnTo>
                <a:lnTo>
                  <a:pt x="5853769" y="1506305"/>
                </a:lnTo>
                <a:close/>
                <a:moveTo>
                  <a:pt x="5403681" y="1507913"/>
                </a:moveTo>
                <a:lnTo>
                  <a:pt x="5402834" y="1997456"/>
                </a:lnTo>
                <a:lnTo>
                  <a:pt x="5181854" y="1998134"/>
                </a:lnTo>
                <a:lnTo>
                  <a:pt x="4958757" y="1998811"/>
                </a:lnTo>
                <a:lnTo>
                  <a:pt x="4959265" y="1727454"/>
                </a:lnTo>
                <a:lnTo>
                  <a:pt x="4959689" y="1509438"/>
                </a:lnTo>
                <a:lnTo>
                  <a:pt x="5182701" y="1508676"/>
                </a:lnTo>
                <a:lnTo>
                  <a:pt x="5403681" y="1507913"/>
                </a:lnTo>
                <a:close/>
                <a:moveTo>
                  <a:pt x="4953677" y="1509438"/>
                </a:moveTo>
                <a:lnTo>
                  <a:pt x="4952746" y="1998811"/>
                </a:lnTo>
                <a:lnTo>
                  <a:pt x="4731851" y="1999488"/>
                </a:lnTo>
                <a:lnTo>
                  <a:pt x="4508923" y="2000165"/>
                </a:lnTo>
                <a:lnTo>
                  <a:pt x="4509516" y="1729232"/>
                </a:lnTo>
                <a:lnTo>
                  <a:pt x="4509940" y="1511046"/>
                </a:lnTo>
                <a:lnTo>
                  <a:pt x="4732782" y="1510284"/>
                </a:lnTo>
                <a:lnTo>
                  <a:pt x="4953593" y="1509522"/>
                </a:lnTo>
                <a:close/>
                <a:moveTo>
                  <a:pt x="4503928" y="1510961"/>
                </a:moveTo>
                <a:lnTo>
                  <a:pt x="4502912" y="2000165"/>
                </a:lnTo>
                <a:lnTo>
                  <a:pt x="4282186" y="2000843"/>
                </a:lnTo>
                <a:lnTo>
                  <a:pt x="4059428" y="2001520"/>
                </a:lnTo>
                <a:lnTo>
                  <a:pt x="4060021" y="1730248"/>
                </a:lnTo>
                <a:lnTo>
                  <a:pt x="4060529" y="1512486"/>
                </a:lnTo>
                <a:lnTo>
                  <a:pt x="4283202" y="1511724"/>
                </a:lnTo>
                <a:lnTo>
                  <a:pt x="4503928" y="1510961"/>
                </a:lnTo>
                <a:close/>
                <a:moveTo>
                  <a:pt x="4054348" y="1512570"/>
                </a:moveTo>
                <a:lnTo>
                  <a:pt x="4053248" y="2001605"/>
                </a:lnTo>
                <a:lnTo>
                  <a:pt x="3832690" y="2002282"/>
                </a:lnTo>
                <a:lnTo>
                  <a:pt x="3610102" y="2002959"/>
                </a:lnTo>
                <a:lnTo>
                  <a:pt x="3610779" y="1731434"/>
                </a:lnTo>
                <a:lnTo>
                  <a:pt x="3611287" y="1514094"/>
                </a:lnTo>
                <a:lnTo>
                  <a:pt x="3833876" y="1513332"/>
                </a:lnTo>
                <a:lnTo>
                  <a:pt x="4054432" y="1512570"/>
                </a:lnTo>
                <a:close/>
                <a:moveTo>
                  <a:pt x="3604937" y="1514094"/>
                </a:moveTo>
                <a:lnTo>
                  <a:pt x="3603752" y="2002959"/>
                </a:lnTo>
                <a:lnTo>
                  <a:pt x="3383280" y="2003637"/>
                </a:lnTo>
                <a:lnTo>
                  <a:pt x="3160861" y="2004314"/>
                </a:lnTo>
                <a:lnTo>
                  <a:pt x="3161538" y="1733465"/>
                </a:lnTo>
                <a:lnTo>
                  <a:pt x="3162131" y="1515618"/>
                </a:lnTo>
                <a:lnTo>
                  <a:pt x="3384550" y="1514856"/>
                </a:lnTo>
                <a:lnTo>
                  <a:pt x="3604937" y="1514094"/>
                </a:lnTo>
                <a:close/>
                <a:moveTo>
                  <a:pt x="3155781" y="1515618"/>
                </a:moveTo>
                <a:lnTo>
                  <a:pt x="3154511" y="2004314"/>
                </a:lnTo>
                <a:lnTo>
                  <a:pt x="2931498" y="2004992"/>
                </a:lnTo>
                <a:lnTo>
                  <a:pt x="2711958" y="2005669"/>
                </a:lnTo>
                <a:lnTo>
                  <a:pt x="2712212" y="1920494"/>
                </a:lnTo>
                <a:lnTo>
                  <a:pt x="2713313" y="1517142"/>
                </a:lnTo>
                <a:lnTo>
                  <a:pt x="2920323" y="1516465"/>
                </a:lnTo>
                <a:lnTo>
                  <a:pt x="3155781" y="1515618"/>
                </a:lnTo>
                <a:close/>
                <a:moveTo>
                  <a:pt x="2256536" y="2013543"/>
                </a:moveTo>
                <a:lnTo>
                  <a:pt x="2255097" y="2502070"/>
                </a:lnTo>
                <a:lnTo>
                  <a:pt x="2035048" y="2502662"/>
                </a:lnTo>
                <a:lnTo>
                  <a:pt x="1813052" y="2503255"/>
                </a:lnTo>
                <a:lnTo>
                  <a:pt x="1814576" y="2014898"/>
                </a:lnTo>
                <a:lnTo>
                  <a:pt x="2036487" y="2014220"/>
                </a:lnTo>
                <a:lnTo>
                  <a:pt x="2256451" y="2013543"/>
                </a:lnTo>
                <a:close/>
                <a:moveTo>
                  <a:pt x="1811528" y="2998386"/>
                </a:moveTo>
                <a:lnTo>
                  <a:pt x="1813052" y="2509774"/>
                </a:lnTo>
                <a:lnTo>
                  <a:pt x="2035048" y="2509097"/>
                </a:lnTo>
                <a:lnTo>
                  <a:pt x="2255097" y="2508420"/>
                </a:lnTo>
                <a:lnTo>
                  <a:pt x="2253657" y="2997200"/>
                </a:lnTo>
                <a:lnTo>
                  <a:pt x="2033608" y="2997793"/>
                </a:lnTo>
                <a:lnTo>
                  <a:pt x="1811613" y="2998386"/>
                </a:lnTo>
                <a:close/>
                <a:moveTo>
                  <a:pt x="2707894" y="3491484"/>
                </a:moveTo>
                <a:lnTo>
                  <a:pt x="2708487" y="3262715"/>
                </a:lnTo>
                <a:lnTo>
                  <a:pt x="2709164" y="3002450"/>
                </a:lnTo>
                <a:lnTo>
                  <a:pt x="2931498" y="3001857"/>
                </a:lnTo>
                <a:lnTo>
                  <a:pt x="3151886" y="3001264"/>
                </a:lnTo>
                <a:lnTo>
                  <a:pt x="3150616" y="3490553"/>
                </a:lnTo>
                <a:lnTo>
                  <a:pt x="2930229" y="3491061"/>
                </a:lnTo>
                <a:lnTo>
                  <a:pt x="2707809" y="3491569"/>
                </a:lnTo>
                <a:close/>
                <a:moveTo>
                  <a:pt x="3157051" y="3496734"/>
                </a:moveTo>
                <a:lnTo>
                  <a:pt x="3379640" y="3496141"/>
                </a:lnTo>
                <a:lnTo>
                  <a:pt x="3600196" y="3495633"/>
                </a:lnTo>
                <a:lnTo>
                  <a:pt x="3599773" y="3666575"/>
                </a:lnTo>
                <a:lnTo>
                  <a:pt x="3599011" y="3985260"/>
                </a:lnTo>
                <a:lnTo>
                  <a:pt x="3155781" y="3986192"/>
                </a:lnTo>
                <a:lnTo>
                  <a:pt x="3156289" y="3780960"/>
                </a:lnTo>
                <a:lnTo>
                  <a:pt x="3157051" y="3496734"/>
                </a:lnTo>
                <a:close/>
                <a:moveTo>
                  <a:pt x="7202848" y="3977471"/>
                </a:moveTo>
                <a:lnTo>
                  <a:pt x="6757162" y="3978402"/>
                </a:lnTo>
                <a:lnTo>
                  <a:pt x="6757416" y="3773001"/>
                </a:lnTo>
                <a:lnTo>
                  <a:pt x="6757754" y="3487674"/>
                </a:lnTo>
                <a:lnTo>
                  <a:pt x="6981614" y="3487082"/>
                </a:lnTo>
                <a:lnTo>
                  <a:pt x="7203270" y="3486489"/>
                </a:lnTo>
                <a:lnTo>
                  <a:pt x="7203102" y="3655907"/>
                </a:lnTo>
                <a:lnTo>
                  <a:pt x="7202763" y="3977471"/>
                </a:lnTo>
                <a:close/>
                <a:moveTo>
                  <a:pt x="7208774" y="3480816"/>
                </a:moveTo>
                <a:lnTo>
                  <a:pt x="7209282" y="2990088"/>
                </a:lnTo>
                <a:lnTo>
                  <a:pt x="7655053" y="2988903"/>
                </a:lnTo>
                <a:lnTo>
                  <a:pt x="7654629" y="3479800"/>
                </a:lnTo>
                <a:lnTo>
                  <a:pt x="7432803" y="3480308"/>
                </a:lnTo>
                <a:lnTo>
                  <a:pt x="7208774" y="3480816"/>
                </a:lnTo>
                <a:close/>
                <a:moveTo>
                  <a:pt x="7660386" y="2983061"/>
                </a:moveTo>
                <a:lnTo>
                  <a:pt x="7660809" y="2492333"/>
                </a:lnTo>
                <a:lnTo>
                  <a:pt x="8106834" y="2490978"/>
                </a:lnTo>
                <a:lnTo>
                  <a:pt x="8106495" y="2981876"/>
                </a:lnTo>
                <a:lnTo>
                  <a:pt x="7884584" y="2982468"/>
                </a:lnTo>
                <a:lnTo>
                  <a:pt x="7660470" y="2983061"/>
                </a:lnTo>
                <a:close/>
                <a:moveTo>
                  <a:pt x="8107511" y="1492843"/>
                </a:moveTo>
                <a:lnTo>
                  <a:pt x="7661656" y="1494282"/>
                </a:lnTo>
                <a:lnTo>
                  <a:pt x="7662080" y="1004147"/>
                </a:lnTo>
                <a:lnTo>
                  <a:pt x="8107850" y="1002538"/>
                </a:lnTo>
                <a:lnTo>
                  <a:pt x="8107511" y="1492843"/>
                </a:lnTo>
                <a:close/>
                <a:moveTo>
                  <a:pt x="7656407" y="1494367"/>
                </a:moveTo>
                <a:lnTo>
                  <a:pt x="7210891" y="1495806"/>
                </a:lnTo>
                <a:lnTo>
                  <a:pt x="7211399" y="1005840"/>
                </a:lnTo>
                <a:lnTo>
                  <a:pt x="7656830" y="1004231"/>
                </a:lnTo>
                <a:lnTo>
                  <a:pt x="7656407" y="1494367"/>
                </a:lnTo>
                <a:close/>
                <a:moveTo>
                  <a:pt x="7205472" y="1495891"/>
                </a:moveTo>
                <a:lnTo>
                  <a:pt x="6983900" y="1496653"/>
                </a:lnTo>
                <a:lnTo>
                  <a:pt x="6760210" y="1497415"/>
                </a:lnTo>
                <a:lnTo>
                  <a:pt x="6760802" y="1007618"/>
                </a:lnTo>
                <a:lnTo>
                  <a:pt x="7205980" y="1006009"/>
                </a:lnTo>
                <a:lnTo>
                  <a:pt x="7205472" y="1495976"/>
                </a:lnTo>
                <a:close/>
                <a:moveTo>
                  <a:pt x="6754707" y="1497330"/>
                </a:moveTo>
                <a:lnTo>
                  <a:pt x="6533303" y="1498092"/>
                </a:lnTo>
                <a:lnTo>
                  <a:pt x="6309784" y="1498854"/>
                </a:lnTo>
                <a:lnTo>
                  <a:pt x="6310461" y="1009227"/>
                </a:lnTo>
                <a:lnTo>
                  <a:pt x="6755300" y="1007618"/>
                </a:lnTo>
                <a:lnTo>
                  <a:pt x="6754707" y="1497415"/>
                </a:lnTo>
                <a:close/>
                <a:moveTo>
                  <a:pt x="6304196" y="1498854"/>
                </a:moveTo>
                <a:lnTo>
                  <a:pt x="6082962" y="1499616"/>
                </a:lnTo>
                <a:lnTo>
                  <a:pt x="5859611" y="1500378"/>
                </a:lnTo>
                <a:lnTo>
                  <a:pt x="5860373" y="1010920"/>
                </a:lnTo>
                <a:lnTo>
                  <a:pt x="6304873" y="1009311"/>
                </a:lnTo>
                <a:lnTo>
                  <a:pt x="6304196" y="1498939"/>
                </a:lnTo>
                <a:close/>
                <a:moveTo>
                  <a:pt x="5853854" y="1500378"/>
                </a:moveTo>
                <a:lnTo>
                  <a:pt x="5632704" y="1501140"/>
                </a:lnTo>
                <a:lnTo>
                  <a:pt x="5409523" y="1501902"/>
                </a:lnTo>
                <a:lnTo>
                  <a:pt x="5410369" y="1012613"/>
                </a:lnTo>
                <a:lnTo>
                  <a:pt x="5854615" y="1011005"/>
                </a:lnTo>
                <a:lnTo>
                  <a:pt x="5853854" y="1500463"/>
                </a:lnTo>
                <a:close/>
                <a:moveTo>
                  <a:pt x="5403681" y="1501902"/>
                </a:moveTo>
                <a:lnTo>
                  <a:pt x="5182701" y="1502664"/>
                </a:lnTo>
                <a:lnTo>
                  <a:pt x="4959689" y="1503426"/>
                </a:lnTo>
                <a:lnTo>
                  <a:pt x="4960620" y="1014307"/>
                </a:lnTo>
                <a:lnTo>
                  <a:pt x="5404527" y="1012698"/>
                </a:lnTo>
                <a:lnTo>
                  <a:pt x="5403681" y="1501987"/>
                </a:lnTo>
                <a:close/>
                <a:moveTo>
                  <a:pt x="4953677" y="1503341"/>
                </a:moveTo>
                <a:lnTo>
                  <a:pt x="4732867" y="1504103"/>
                </a:lnTo>
                <a:lnTo>
                  <a:pt x="4510024" y="1504865"/>
                </a:lnTo>
                <a:lnTo>
                  <a:pt x="4511040" y="1015915"/>
                </a:lnTo>
                <a:lnTo>
                  <a:pt x="4954693" y="1014307"/>
                </a:lnTo>
                <a:lnTo>
                  <a:pt x="4953762" y="1503426"/>
                </a:lnTo>
                <a:close/>
                <a:moveTo>
                  <a:pt x="4503928" y="1504865"/>
                </a:moveTo>
                <a:lnTo>
                  <a:pt x="4283287" y="1505628"/>
                </a:lnTo>
                <a:lnTo>
                  <a:pt x="4060614" y="1506389"/>
                </a:lnTo>
                <a:lnTo>
                  <a:pt x="4061714" y="1017524"/>
                </a:lnTo>
                <a:lnTo>
                  <a:pt x="4505029" y="1015915"/>
                </a:lnTo>
                <a:lnTo>
                  <a:pt x="4504013" y="1504865"/>
                </a:lnTo>
                <a:close/>
                <a:moveTo>
                  <a:pt x="4054348" y="1506305"/>
                </a:moveTo>
                <a:lnTo>
                  <a:pt x="3833791" y="1507067"/>
                </a:lnTo>
                <a:lnTo>
                  <a:pt x="3611203" y="1507829"/>
                </a:lnTo>
                <a:lnTo>
                  <a:pt x="3612388" y="1019133"/>
                </a:lnTo>
                <a:lnTo>
                  <a:pt x="4055364" y="1017524"/>
                </a:lnTo>
                <a:lnTo>
                  <a:pt x="4054264" y="1506305"/>
                </a:lnTo>
                <a:close/>
                <a:moveTo>
                  <a:pt x="3605022" y="1507829"/>
                </a:moveTo>
                <a:lnTo>
                  <a:pt x="3384635" y="1508591"/>
                </a:lnTo>
                <a:lnTo>
                  <a:pt x="3162215" y="1509353"/>
                </a:lnTo>
                <a:lnTo>
                  <a:pt x="3163485" y="1020826"/>
                </a:lnTo>
                <a:lnTo>
                  <a:pt x="3606207" y="1019217"/>
                </a:lnTo>
                <a:lnTo>
                  <a:pt x="3605022" y="1507913"/>
                </a:lnTo>
                <a:close/>
                <a:moveTo>
                  <a:pt x="2706963" y="1447038"/>
                </a:moveTo>
                <a:lnTo>
                  <a:pt x="2706793" y="1510792"/>
                </a:lnTo>
                <a:lnTo>
                  <a:pt x="2486660" y="1511554"/>
                </a:lnTo>
                <a:lnTo>
                  <a:pt x="2264579" y="1512316"/>
                </a:lnTo>
                <a:lnTo>
                  <a:pt x="2266019" y="1024128"/>
                </a:lnTo>
                <a:lnTo>
                  <a:pt x="2708064" y="1022519"/>
                </a:lnTo>
                <a:lnTo>
                  <a:pt x="2706878" y="1447123"/>
                </a:lnTo>
                <a:close/>
                <a:moveTo>
                  <a:pt x="2257975" y="1512316"/>
                </a:moveTo>
                <a:lnTo>
                  <a:pt x="2038011" y="1513078"/>
                </a:lnTo>
                <a:lnTo>
                  <a:pt x="1816100" y="1513840"/>
                </a:lnTo>
                <a:lnTo>
                  <a:pt x="1817624" y="1025821"/>
                </a:lnTo>
                <a:lnTo>
                  <a:pt x="2259415" y="1024213"/>
                </a:lnTo>
                <a:lnTo>
                  <a:pt x="2257975" y="1512401"/>
                </a:lnTo>
                <a:close/>
                <a:moveTo>
                  <a:pt x="1816100" y="1520275"/>
                </a:moveTo>
                <a:lnTo>
                  <a:pt x="2038011" y="1519513"/>
                </a:lnTo>
                <a:lnTo>
                  <a:pt x="2257975" y="1518751"/>
                </a:lnTo>
                <a:lnTo>
                  <a:pt x="2256790" y="1934126"/>
                </a:lnTo>
                <a:lnTo>
                  <a:pt x="2256536" y="2007108"/>
                </a:lnTo>
                <a:lnTo>
                  <a:pt x="2036572" y="2007786"/>
                </a:lnTo>
                <a:lnTo>
                  <a:pt x="1814661" y="2008463"/>
                </a:lnTo>
                <a:lnTo>
                  <a:pt x="1814915" y="1935226"/>
                </a:lnTo>
                <a:lnTo>
                  <a:pt x="1816185" y="1520275"/>
                </a:lnTo>
                <a:close/>
                <a:moveTo>
                  <a:pt x="1807803" y="2014982"/>
                </a:moveTo>
                <a:lnTo>
                  <a:pt x="1806279" y="2503339"/>
                </a:lnTo>
                <a:lnTo>
                  <a:pt x="1364573" y="2504610"/>
                </a:lnTo>
                <a:lnTo>
                  <a:pt x="1366181" y="2016337"/>
                </a:lnTo>
                <a:lnTo>
                  <a:pt x="1587923" y="2015659"/>
                </a:lnTo>
                <a:lnTo>
                  <a:pt x="1807803" y="2014982"/>
                </a:lnTo>
                <a:close/>
                <a:moveTo>
                  <a:pt x="1362964" y="2999571"/>
                </a:moveTo>
                <a:lnTo>
                  <a:pt x="1364573" y="2511129"/>
                </a:lnTo>
                <a:lnTo>
                  <a:pt x="1586399" y="2510452"/>
                </a:lnTo>
                <a:lnTo>
                  <a:pt x="1806279" y="2509774"/>
                </a:lnTo>
                <a:lnTo>
                  <a:pt x="1804755" y="2998386"/>
                </a:lnTo>
                <a:lnTo>
                  <a:pt x="1584791" y="2998978"/>
                </a:lnTo>
                <a:lnTo>
                  <a:pt x="1362964" y="2999571"/>
                </a:lnTo>
                <a:close/>
                <a:moveTo>
                  <a:pt x="1811528" y="3004820"/>
                </a:moveTo>
                <a:lnTo>
                  <a:pt x="2033524" y="3004228"/>
                </a:lnTo>
                <a:lnTo>
                  <a:pt x="2253573" y="3003635"/>
                </a:lnTo>
                <a:lnTo>
                  <a:pt x="2252811" y="3263816"/>
                </a:lnTo>
                <a:lnTo>
                  <a:pt x="2252133" y="3492585"/>
                </a:lnTo>
                <a:lnTo>
                  <a:pt x="2032000" y="3493093"/>
                </a:lnTo>
                <a:lnTo>
                  <a:pt x="1809919" y="3493601"/>
                </a:lnTo>
                <a:lnTo>
                  <a:pt x="1810682" y="3249168"/>
                </a:lnTo>
                <a:lnTo>
                  <a:pt x="1811443" y="3004820"/>
                </a:lnTo>
                <a:close/>
                <a:moveTo>
                  <a:pt x="1808480" y="3989070"/>
                </a:moveTo>
                <a:lnTo>
                  <a:pt x="1810004" y="3500120"/>
                </a:lnTo>
                <a:lnTo>
                  <a:pt x="2032085" y="3499528"/>
                </a:lnTo>
                <a:lnTo>
                  <a:pt x="2252218" y="3499020"/>
                </a:lnTo>
                <a:lnTo>
                  <a:pt x="2251202" y="3856821"/>
                </a:lnTo>
                <a:lnTo>
                  <a:pt x="2250779" y="3988139"/>
                </a:lnTo>
                <a:lnTo>
                  <a:pt x="2030645" y="3988647"/>
                </a:lnTo>
                <a:lnTo>
                  <a:pt x="1808565" y="3989155"/>
                </a:lnTo>
                <a:close/>
                <a:moveTo>
                  <a:pt x="2257382" y="3988054"/>
                </a:moveTo>
                <a:lnTo>
                  <a:pt x="2258822" y="3498935"/>
                </a:lnTo>
                <a:lnTo>
                  <a:pt x="2481072" y="3498342"/>
                </a:lnTo>
                <a:lnTo>
                  <a:pt x="2701375" y="3497750"/>
                </a:lnTo>
                <a:lnTo>
                  <a:pt x="2700359" y="3856059"/>
                </a:lnTo>
                <a:lnTo>
                  <a:pt x="2700020" y="3987038"/>
                </a:lnTo>
                <a:lnTo>
                  <a:pt x="2479717" y="3987546"/>
                </a:lnTo>
                <a:lnTo>
                  <a:pt x="2257467" y="3988054"/>
                </a:lnTo>
                <a:close/>
                <a:moveTo>
                  <a:pt x="2706540" y="3987123"/>
                </a:moveTo>
                <a:lnTo>
                  <a:pt x="2707894" y="3497834"/>
                </a:lnTo>
                <a:lnTo>
                  <a:pt x="2930314" y="3497242"/>
                </a:lnTo>
                <a:lnTo>
                  <a:pt x="3150701" y="3496649"/>
                </a:lnTo>
                <a:lnTo>
                  <a:pt x="3150277" y="3668607"/>
                </a:lnTo>
                <a:lnTo>
                  <a:pt x="3149431" y="3986107"/>
                </a:lnTo>
                <a:lnTo>
                  <a:pt x="2916682" y="3986615"/>
                </a:lnTo>
                <a:lnTo>
                  <a:pt x="2706540" y="3987038"/>
                </a:lnTo>
                <a:close/>
                <a:moveTo>
                  <a:pt x="7654205" y="3976540"/>
                </a:moveTo>
                <a:lnTo>
                  <a:pt x="7208266" y="3977471"/>
                </a:lnTo>
                <a:lnTo>
                  <a:pt x="7208436" y="3773340"/>
                </a:lnTo>
                <a:lnTo>
                  <a:pt x="7208689" y="3486574"/>
                </a:lnTo>
                <a:lnTo>
                  <a:pt x="7432718" y="3485981"/>
                </a:lnTo>
                <a:lnTo>
                  <a:pt x="7654544" y="3485388"/>
                </a:lnTo>
                <a:lnTo>
                  <a:pt x="7654375" y="3657262"/>
                </a:lnTo>
                <a:lnTo>
                  <a:pt x="7654120" y="3976455"/>
                </a:lnTo>
                <a:close/>
                <a:moveTo>
                  <a:pt x="7659963" y="3479716"/>
                </a:moveTo>
                <a:lnTo>
                  <a:pt x="7660386" y="2988818"/>
                </a:lnTo>
                <a:lnTo>
                  <a:pt x="7884499" y="2988226"/>
                </a:lnTo>
                <a:lnTo>
                  <a:pt x="8106410" y="2987633"/>
                </a:lnTo>
                <a:lnTo>
                  <a:pt x="8106071" y="3478700"/>
                </a:lnTo>
                <a:lnTo>
                  <a:pt x="7884075" y="3479208"/>
                </a:lnTo>
                <a:lnTo>
                  <a:pt x="7659878" y="3479716"/>
                </a:lnTo>
                <a:close/>
                <a:moveTo>
                  <a:pt x="8111659" y="2981876"/>
                </a:moveTo>
                <a:lnTo>
                  <a:pt x="8111998" y="2490978"/>
                </a:lnTo>
                <a:lnTo>
                  <a:pt x="8111998" y="2490978"/>
                </a:lnTo>
                <a:cubicBezTo>
                  <a:pt x="8111998" y="2490978"/>
                  <a:pt x="8558276" y="2489624"/>
                  <a:pt x="8558276" y="2489624"/>
                </a:cubicBezTo>
                <a:lnTo>
                  <a:pt x="8558022" y="2980690"/>
                </a:lnTo>
                <a:lnTo>
                  <a:pt x="8335941" y="2981283"/>
                </a:lnTo>
                <a:lnTo>
                  <a:pt x="8111659" y="2981876"/>
                </a:lnTo>
                <a:close/>
                <a:moveTo>
                  <a:pt x="8167709" y="2485221"/>
                </a:moveTo>
                <a:lnTo>
                  <a:pt x="8111998" y="2485390"/>
                </a:lnTo>
                <a:lnTo>
                  <a:pt x="8112253" y="2134277"/>
                </a:lnTo>
                <a:lnTo>
                  <a:pt x="8112253" y="1994662"/>
                </a:lnTo>
                <a:cubicBezTo>
                  <a:pt x="8112253" y="1994662"/>
                  <a:pt x="8336535" y="1993900"/>
                  <a:pt x="8336535" y="1993900"/>
                </a:cubicBezTo>
                <a:lnTo>
                  <a:pt x="8558530" y="1993223"/>
                </a:lnTo>
                <a:lnTo>
                  <a:pt x="8558276" y="2484035"/>
                </a:lnTo>
                <a:lnTo>
                  <a:pt x="8167709" y="2485136"/>
                </a:lnTo>
                <a:close/>
                <a:moveTo>
                  <a:pt x="8336619" y="1988312"/>
                </a:moveTo>
                <a:lnTo>
                  <a:pt x="8112421" y="1988990"/>
                </a:lnTo>
                <a:lnTo>
                  <a:pt x="8112591" y="1716955"/>
                </a:lnTo>
                <a:lnTo>
                  <a:pt x="8112760" y="1498515"/>
                </a:lnTo>
                <a:lnTo>
                  <a:pt x="8558869" y="1496991"/>
                </a:lnTo>
                <a:lnTo>
                  <a:pt x="8558615" y="1987635"/>
                </a:lnTo>
                <a:lnTo>
                  <a:pt x="8336619" y="1988312"/>
                </a:lnTo>
                <a:close/>
                <a:moveTo>
                  <a:pt x="919734" y="1516719"/>
                </a:moveTo>
                <a:lnTo>
                  <a:pt x="921427" y="1029039"/>
                </a:lnTo>
                <a:lnTo>
                  <a:pt x="1362541" y="1027430"/>
                </a:lnTo>
                <a:lnTo>
                  <a:pt x="1360932" y="1515280"/>
                </a:lnTo>
                <a:lnTo>
                  <a:pt x="1141222" y="1516041"/>
                </a:lnTo>
                <a:lnTo>
                  <a:pt x="919649" y="1516803"/>
                </a:lnTo>
                <a:close/>
                <a:moveTo>
                  <a:pt x="1367790" y="1521799"/>
                </a:moveTo>
                <a:lnTo>
                  <a:pt x="1589532" y="1521037"/>
                </a:lnTo>
                <a:lnTo>
                  <a:pt x="1809327" y="1520275"/>
                </a:lnTo>
                <a:lnTo>
                  <a:pt x="1808056" y="1940984"/>
                </a:lnTo>
                <a:lnTo>
                  <a:pt x="1807887" y="2008463"/>
                </a:lnTo>
                <a:lnTo>
                  <a:pt x="1588008" y="2009140"/>
                </a:lnTo>
                <a:lnTo>
                  <a:pt x="1366266" y="2009817"/>
                </a:lnTo>
                <a:lnTo>
                  <a:pt x="1366520" y="1924982"/>
                </a:lnTo>
                <a:lnTo>
                  <a:pt x="1367875" y="1521799"/>
                </a:lnTo>
                <a:close/>
                <a:moveTo>
                  <a:pt x="1359323" y="2016422"/>
                </a:moveTo>
                <a:lnTo>
                  <a:pt x="1357715" y="2504610"/>
                </a:lnTo>
                <a:lnTo>
                  <a:pt x="916347" y="2505880"/>
                </a:lnTo>
                <a:lnTo>
                  <a:pt x="918041" y="2017776"/>
                </a:lnTo>
                <a:lnTo>
                  <a:pt x="1139613" y="2017099"/>
                </a:lnTo>
                <a:lnTo>
                  <a:pt x="1359323" y="2016422"/>
                </a:lnTo>
                <a:close/>
                <a:moveTo>
                  <a:pt x="914654" y="3000756"/>
                </a:moveTo>
                <a:lnTo>
                  <a:pt x="916347" y="2512484"/>
                </a:lnTo>
                <a:lnTo>
                  <a:pt x="1138005" y="2511806"/>
                </a:lnTo>
                <a:lnTo>
                  <a:pt x="1357799" y="2511129"/>
                </a:lnTo>
                <a:lnTo>
                  <a:pt x="1356191" y="2999571"/>
                </a:lnTo>
                <a:lnTo>
                  <a:pt x="1136396" y="3000164"/>
                </a:lnTo>
                <a:lnTo>
                  <a:pt x="914739" y="3000756"/>
                </a:lnTo>
                <a:close/>
                <a:moveTo>
                  <a:pt x="1362964" y="3006090"/>
                </a:moveTo>
                <a:lnTo>
                  <a:pt x="1584791" y="3005498"/>
                </a:lnTo>
                <a:lnTo>
                  <a:pt x="1804755" y="3004905"/>
                </a:lnTo>
                <a:lnTo>
                  <a:pt x="1803993" y="3265340"/>
                </a:lnTo>
                <a:lnTo>
                  <a:pt x="1803315" y="3493686"/>
                </a:lnTo>
                <a:lnTo>
                  <a:pt x="1583351" y="3494194"/>
                </a:lnTo>
                <a:lnTo>
                  <a:pt x="1361440" y="3494702"/>
                </a:lnTo>
                <a:lnTo>
                  <a:pt x="1362202" y="3266102"/>
                </a:lnTo>
                <a:lnTo>
                  <a:pt x="1363049" y="3006090"/>
                </a:lnTo>
                <a:close/>
                <a:moveTo>
                  <a:pt x="1354497" y="3501221"/>
                </a:moveTo>
                <a:lnTo>
                  <a:pt x="1353312" y="3858768"/>
                </a:lnTo>
                <a:lnTo>
                  <a:pt x="1352889" y="3990086"/>
                </a:lnTo>
                <a:lnTo>
                  <a:pt x="1133009" y="3990594"/>
                </a:lnTo>
                <a:lnTo>
                  <a:pt x="911267" y="3991102"/>
                </a:lnTo>
                <a:lnTo>
                  <a:pt x="912961" y="3502491"/>
                </a:lnTo>
                <a:lnTo>
                  <a:pt x="1134703" y="3501898"/>
                </a:lnTo>
                <a:lnTo>
                  <a:pt x="1354582" y="3501306"/>
                </a:lnTo>
                <a:close/>
                <a:moveTo>
                  <a:pt x="909489" y="4486318"/>
                </a:moveTo>
                <a:lnTo>
                  <a:pt x="911183" y="3997452"/>
                </a:lnTo>
                <a:lnTo>
                  <a:pt x="1132925" y="3996944"/>
                </a:lnTo>
                <a:lnTo>
                  <a:pt x="1352804" y="3996436"/>
                </a:lnTo>
                <a:lnTo>
                  <a:pt x="1352127" y="4202769"/>
                </a:lnTo>
                <a:lnTo>
                  <a:pt x="1351195" y="4485386"/>
                </a:lnTo>
                <a:lnTo>
                  <a:pt x="1236641" y="4485641"/>
                </a:lnTo>
                <a:lnTo>
                  <a:pt x="909404" y="4486233"/>
                </a:lnTo>
                <a:close/>
                <a:moveTo>
                  <a:pt x="1358138" y="4485471"/>
                </a:moveTo>
                <a:lnTo>
                  <a:pt x="1359747" y="3996521"/>
                </a:lnTo>
                <a:lnTo>
                  <a:pt x="1581658" y="3996013"/>
                </a:lnTo>
                <a:lnTo>
                  <a:pt x="1801706" y="3995505"/>
                </a:lnTo>
                <a:lnTo>
                  <a:pt x="1801029" y="4201669"/>
                </a:lnTo>
                <a:lnTo>
                  <a:pt x="1800182" y="4484625"/>
                </a:lnTo>
                <a:lnTo>
                  <a:pt x="1686306" y="4484878"/>
                </a:lnTo>
                <a:lnTo>
                  <a:pt x="1358138" y="4485471"/>
                </a:lnTo>
                <a:close/>
                <a:moveTo>
                  <a:pt x="1806956" y="4484625"/>
                </a:moveTo>
                <a:lnTo>
                  <a:pt x="1808480" y="3995505"/>
                </a:lnTo>
                <a:lnTo>
                  <a:pt x="2030561" y="3994997"/>
                </a:lnTo>
                <a:lnTo>
                  <a:pt x="2250694" y="3994489"/>
                </a:lnTo>
                <a:lnTo>
                  <a:pt x="2250101" y="4201245"/>
                </a:lnTo>
                <a:lnTo>
                  <a:pt x="2249255" y="4483778"/>
                </a:lnTo>
                <a:lnTo>
                  <a:pt x="2135886" y="4484032"/>
                </a:lnTo>
                <a:lnTo>
                  <a:pt x="1806871" y="4484625"/>
                </a:lnTo>
                <a:close/>
                <a:moveTo>
                  <a:pt x="2255943" y="4483778"/>
                </a:moveTo>
                <a:lnTo>
                  <a:pt x="2257382" y="3994489"/>
                </a:lnTo>
                <a:lnTo>
                  <a:pt x="2479632" y="3993981"/>
                </a:lnTo>
                <a:lnTo>
                  <a:pt x="2699935" y="3993473"/>
                </a:lnTo>
                <a:lnTo>
                  <a:pt x="2699343" y="4199975"/>
                </a:lnTo>
                <a:lnTo>
                  <a:pt x="2698581" y="4482931"/>
                </a:lnTo>
                <a:lnTo>
                  <a:pt x="2585805" y="4483185"/>
                </a:lnTo>
                <a:lnTo>
                  <a:pt x="2255943" y="4483778"/>
                </a:lnTo>
                <a:close/>
                <a:moveTo>
                  <a:pt x="2705100" y="4482931"/>
                </a:moveTo>
                <a:lnTo>
                  <a:pt x="2706455" y="3993473"/>
                </a:lnTo>
                <a:lnTo>
                  <a:pt x="2916598" y="3992965"/>
                </a:lnTo>
                <a:lnTo>
                  <a:pt x="3149346" y="3992457"/>
                </a:lnTo>
                <a:lnTo>
                  <a:pt x="3148584" y="4295902"/>
                </a:lnTo>
                <a:lnTo>
                  <a:pt x="3148076" y="4482084"/>
                </a:lnTo>
                <a:lnTo>
                  <a:pt x="3030051" y="4482339"/>
                </a:lnTo>
                <a:lnTo>
                  <a:pt x="2705100" y="4482931"/>
                </a:lnTo>
                <a:close/>
                <a:moveTo>
                  <a:pt x="3154511" y="4482084"/>
                </a:moveTo>
                <a:lnTo>
                  <a:pt x="3154765" y="4384125"/>
                </a:lnTo>
                <a:lnTo>
                  <a:pt x="3155781" y="3992457"/>
                </a:lnTo>
                <a:lnTo>
                  <a:pt x="3599011" y="3991441"/>
                </a:lnTo>
                <a:lnTo>
                  <a:pt x="3598248" y="4296326"/>
                </a:lnTo>
                <a:lnTo>
                  <a:pt x="3597825" y="4481238"/>
                </a:lnTo>
                <a:lnTo>
                  <a:pt x="3479631" y="4481492"/>
                </a:lnTo>
                <a:lnTo>
                  <a:pt x="3154511" y="4482084"/>
                </a:lnTo>
                <a:close/>
                <a:moveTo>
                  <a:pt x="3604090" y="4481238"/>
                </a:moveTo>
                <a:lnTo>
                  <a:pt x="3604345" y="4385141"/>
                </a:lnTo>
                <a:lnTo>
                  <a:pt x="3605276" y="3991356"/>
                </a:lnTo>
                <a:lnTo>
                  <a:pt x="4048760" y="3990340"/>
                </a:lnTo>
                <a:lnTo>
                  <a:pt x="4048082" y="4296834"/>
                </a:lnTo>
                <a:lnTo>
                  <a:pt x="4047659" y="4480307"/>
                </a:lnTo>
                <a:lnTo>
                  <a:pt x="3925740" y="4480560"/>
                </a:lnTo>
                <a:lnTo>
                  <a:pt x="3604006" y="4481153"/>
                </a:lnTo>
                <a:close/>
                <a:moveTo>
                  <a:pt x="4053925" y="4480391"/>
                </a:moveTo>
                <a:lnTo>
                  <a:pt x="4054094" y="4386411"/>
                </a:lnTo>
                <a:lnTo>
                  <a:pt x="4054940" y="3990425"/>
                </a:lnTo>
                <a:lnTo>
                  <a:pt x="4498764" y="3989409"/>
                </a:lnTo>
                <a:lnTo>
                  <a:pt x="4498171" y="4293870"/>
                </a:lnTo>
                <a:lnTo>
                  <a:pt x="4497748" y="4479544"/>
                </a:lnTo>
                <a:lnTo>
                  <a:pt x="4378198" y="4479799"/>
                </a:lnTo>
                <a:lnTo>
                  <a:pt x="4053840" y="4480391"/>
                </a:lnTo>
                <a:close/>
                <a:moveTo>
                  <a:pt x="4503843" y="4479544"/>
                </a:moveTo>
                <a:lnTo>
                  <a:pt x="4504013" y="4382601"/>
                </a:lnTo>
                <a:lnTo>
                  <a:pt x="4504859" y="3989409"/>
                </a:lnTo>
                <a:lnTo>
                  <a:pt x="4949021" y="3988393"/>
                </a:lnTo>
                <a:lnTo>
                  <a:pt x="4948428" y="4291754"/>
                </a:lnTo>
                <a:lnTo>
                  <a:pt x="4948090" y="4478698"/>
                </a:lnTo>
                <a:lnTo>
                  <a:pt x="4829895" y="4478952"/>
                </a:lnTo>
                <a:lnTo>
                  <a:pt x="4503843" y="4479544"/>
                </a:lnTo>
                <a:close/>
                <a:moveTo>
                  <a:pt x="4954016" y="4478698"/>
                </a:moveTo>
                <a:lnTo>
                  <a:pt x="4954185" y="4379976"/>
                </a:lnTo>
                <a:lnTo>
                  <a:pt x="4954948" y="3988393"/>
                </a:lnTo>
                <a:lnTo>
                  <a:pt x="5399363" y="3987377"/>
                </a:lnTo>
                <a:lnTo>
                  <a:pt x="5398855" y="4293447"/>
                </a:lnTo>
                <a:lnTo>
                  <a:pt x="5398516" y="4477851"/>
                </a:lnTo>
                <a:lnTo>
                  <a:pt x="5277782" y="4478105"/>
                </a:lnTo>
                <a:lnTo>
                  <a:pt x="4954016" y="4478698"/>
                </a:lnTo>
                <a:close/>
                <a:moveTo>
                  <a:pt x="5404358" y="4477767"/>
                </a:moveTo>
                <a:lnTo>
                  <a:pt x="5404527" y="4382855"/>
                </a:lnTo>
                <a:lnTo>
                  <a:pt x="5405205" y="3987292"/>
                </a:lnTo>
                <a:lnTo>
                  <a:pt x="5849959" y="3986276"/>
                </a:lnTo>
                <a:lnTo>
                  <a:pt x="5849451" y="4289129"/>
                </a:lnTo>
                <a:lnTo>
                  <a:pt x="5849197" y="4476920"/>
                </a:lnTo>
                <a:lnTo>
                  <a:pt x="5731256" y="4477174"/>
                </a:lnTo>
                <a:lnTo>
                  <a:pt x="5404358" y="4477767"/>
                </a:lnTo>
                <a:close/>
                <a:moveTo>
                  <a:pt x="5854954" y="4476920"/>
                </a:moveTo>
                <a:lnTo>
                  <a:pt x="5855123" y="4377098"/>
                </a:lnTo>
                <a:lnTo>
                  <a:pt x="5855716" y="3986276"/>
                </a:lnTo>
                <a:lnTo>
                  <a:pt x="6300724" y="3985260"/>
                </a:lnTo>
                <a:lnTo>
                  <a:pt x="6300301" y="4288536"/>
                </a:lnTo>
                <a:lnTo>
                  <a:pt x="6300047" y="4476073"/>
                </a:lnTo>
                <a:lnTo>
                  <a:pt x="6177535" y="4476327"/>
                </a:lnTo>
                <a:lnTo>
                  <a:pt x="5854869" y="4476920"/>
                </a:lnTo>
                <a:close/>
                <a:moveTo>
                  <a:pt x="6305719" y="4476073"/>
                </a:moveTo>
                <a:lnTo>
                  <a:pt x="6305888" y="4376844"/>
                </a:lnTo>
                <a:lnTo>
                  <a:pt x="6306397" y="3985345"/>
                </a:lnTo>
                <a:lnTo>
                  <a:pt x="6751743" y="3984329"/>
                </a:lnTo>
                <a:lnTo>
                  <a:pt x="6751404" y="4289468"/>
                </a:lnTo>
                <a:lnTo>
                  <a:pt x="6751151" y="4475311"/>
                </a:lnTo>
                <a:lnTo>
                  <a:pt x="6631855" y="4475565"/>
                </a:lnTo>
                <a:lnTo>
                  <a:pt x="6305719" y="4476158"/>
                </a:lnTo>
                <a:close/>
                <a:moveTo>
                  <a:pt x="6756654" y="4475226"/>
                </a:moveTo>
                <a:lnTo>
                  <a:pt x="6756654" y="4378537"/>
                </a:lnTo>
                <a:cubicBezTo>
                  <a:pt x="6756654" y="4378537"/>
                  <a:pt x="6757247" y="3984329"/>
                  <a:pt x="6757247" y="3984329"/>
                </a:cubicBezTo>
                <a:lnTo>
                  <a:pt x="7202932" y="3983313"/>
                </a:lnTo>
                <a:lnTo>
                  <a:pt x="7202593" y="4287775"/>
                </a:lnTo>
                <a:lnTo>
                  <a:pt x="7202424" y="4474465"/>
                </a:lnTo>
                <a:lnTo>
                  <a:pt x="7081859" y="4474718"/>
                </a:lnTo>
                <a:lnTo>
                  <a:pt x="6756654" y="4475311"/>
                </a:lnTo>
                <a:close/>
                <a:moveTo>
                  <a:pt x="7207758" y="4474380"/>
                </a:moveTo>
                <a:lnTo>
                  <a:pt x="7207758" y="4376505"/>
                </a:lnTo>
                <a:cubicBezTo>
                  <a:pt x="7207758" y="4376505"/>
                  <a:pt x="7208266" y="3983228"/>
                  <a:pt x="7208266" y="3983228"/>
                </a:cubicBezTo>
                <a:lnTo>
                  <a:pt x="7654205" y="3982212"/>
                </a:lnTo>
                <a:lnTo>
                  <a:pt x="7653952" y="4287012"/>
                </a:lnTo>
                <a:lnTo>
                  <a:pt x="7653782" y="4473449"/>
                </a:lnTo>
                <a:lnTo>
                  <a:pt x="7533470" y="4473702"/>
                </a:lnTo>
                <a:lnTo>
                  <a:pt x="7207758" y="4474295"/>
                </a:lnTo>
                <a:close/>
                <a:moveTo>
                  <a:pt x="7659116" y="4473533"/>
                </a:moveTo>
                <a:lnTo>
                  <a:pt x="7659116" y="4376082"/>
                </a:lnTo>
                <a:cubicBezTo>
                  <a:pt x="7659116" y="4376082"/>
                  <a:pt x="7659539" y="3982212"/>
                  <a:pt x="7659539" y="3982212"/>
                </a:cubicBezTo>
                <a:lnTo>
                  <a:pt x="8105818" y="3981196"/>
                </a:lnTo>
                <a:lnTo>
                  <a:pt x="8105648" y="4284642"/>
                </a:lnTo>
                <a:lnTo>
                  <a:pt x="8105479" y="4472686"/>
                </a:lnTo>
                <a:lnTo>
                  <a:pt x="7986269" y="4472941"/>
                </a:lnTo>
                <a:lnTo>
                  <a:pt x="7659116" y="4473533"/>
                </a:lnTo>
                <a:close/>
                <a:moveTo>
                  <a:pt x="8105818" y="3975608"/>
                </a:moveTo>
                <a:lnTo>
                  <a:pt x="7659539" y="3976540"/>
                </a:lnTo>
                <a:lnTo>
                  <a:pt x="7659709" y="3770969"/>
                </a:lnTo>
                <a:lnTo>
                  <a:pt x="7659963" y="3485473"/>
                </a:lnTo>
                <a:lnTo>
                  <a:pt x="7884160" y="3484880"/>
                </a:lnTo>
                <a:lnTo>
                  <a:pt x="8106156" y="3484288"/>
                </a:lnTo>
                <a:lnTo>
                  <a:pt x="8106156" y="3654891"/>
                </a:lnTo>
                <a:cubicBezTo>
                  <a:pt x="8106156" y="3654891"/>
                  <a:pt x="8105818" y="3975524"/>
                  <a:pt x="8105818" y="3975524"/>
                </a:cubicBezTo>
                <a:close/>
                <a:moveTo>
                  <a:pt x="8111320" y="3478615"/>
                </a:moveTo>
                <a:lnTo>
                  <a:pt x="8111659" y="2987548"/>
                </a:lnTo>
                <a:lnTo>
                  <a:pt x="8335941" y="2986956"/>
                </a:lnTo>
                <a:lnTo>
                  <a:pt x="8558022" y="2986363"/>
                </a:lnTo>
                <a:lnTo>
                  <a:pt x="8557768" y="3477599"/>
                </a:lnTo>
                <a:lnTo>
                  <a:pt x="8335687" y="3478107"/>
                </a:lnTo>
                <a:lnTo>
                  <a:pt x="8111320" y="3478615"/>
                </a:lnTo>
                <a:close/>
                <a:moveTo>
                  <a:pt x="8563864" y="1491319"/>
                </a:moveTo>
                <a:lnTo>
                  <a:pt x="8564118" y="1000845"/>
                </a:lnTo>
                <a:lnTo>
                  <a:pt x="9010481" y="999236"/>
                </a:lnTo>
                <a:lnTo>
                  <a:pt x="9010311" y="1489880"/>
                </a:lnTo>
                <a:lnTo>
                  <a:pt x="8563864" y="1491403"/>
                </a:lnTo>
                <a:close/>
                <a:moveTo>
                  <a:pt x="471847" y="1518243"/>
                </a:moveTo>
                <a:lnTo>
                  <a:pt x="473625" y="1030732"/>
                </a:lnTo>
                <a:lnTo>
                  <a:pt x="914485" y="1029123"/>
                </a:lnTo>
                <a:lnTo>
                  <a:pt x="912791" y="1516803"/>
                </a:lnTo>
                <a:lnTo>
                  <a:pt x="693250" y="1517565"/>
                </a:lnTo>
                <a:lnTo>
                  <a:pt x="471847" y="1518328"/>
                </a:lnTo>
                <a:close/>
                <a:moveTo>
                  <a:pt x="919734" y="1523323"/>
                </a:moveTo>
                <a:lnTo>
                  <a:pt x="1141307" y="1522561"/>
                </a:lnTo>
                <a:lnTo>
                  <a:pt x="1361017" y="1521799"/>
                </a:lnTo>
                <a:lnTo>
                  <a:pt x="1359662" y="1930061"/>
                </a:lnTo>
                <a:lnTo>
                  <a:pt x="1359408" y="2009817"/>
                </a:lnTo>
                <a:lnTo>
                  <a:pt x="1139698" y="2010495"/>
                </a:lnTo>
                <a:lnTo>
                  <a:pt x="918125" y="2011172"/>
                </a:lnTo>
                <a:lnTo>
                  <a:pt x="918379" y="1930739"/>
                </a:lnTo>
                <a:lnTo>
                  <a:pt x="919819" y="1523323"/>
                </a:lnTo>
                <a:close/>
                <a:moveTo>
                  <a:pt x="911013" y="2017861"/>
                </a:moveTo>
                <a:lnTo>
                  <a:pt x="909320" y="2505964"/>
                </a:lnTo>
                <a:lnTo>
                  <a:pt x="468207" y="2507234"/>
                </a:lnTo>
                <a:lnTo>
                  <a:pt x="469985" y="2019300"/>
                </a:lnTo>
                <a:lnTo>
                  <a:pt x="691388" y="2018623"/>
                </a:lnTo>
                <a:lnTo>
                  <a:pt x="910929" y="2017946"/>
                </a:lnTo>
                <a:close/>
                <a:moveTo>
                  <a:pt x="914569" y="3007276"/>
                </a:moveTo>
                <a:lnTo>
                  <a:pt x="1136227" y="3006683"/>
                </a:lnTo>
                <a:lnTo>
                  <a:pt x="1356021" y="3006090"/>
                </a:lnTo>
                <a:lnTo>
                  <a:pt x="1355259" y="3250354"/>
                </a:lnTo>
                <a:lnTo>
                  <a:pt x="1354497" y="3494702"/>
                </a:lnTo>
                <a:lnTo>
                  <a:pt x="1134618" y="3495210"/>
                </a:lnTo>
                <a:lnTo>
                  <a:pt x="912876" y="3495718"/>
                </a:lnTo>
                <a:lnTo>
                  <a:pt x="913723" y="3251454"/>
                </a:lnTo>
                <a:lnTo>
                  <a:pt x="914569" y="3007276"/>
                </a:lnTo>
                <a:close/>
                <a:moveTo>
                  <a:pt x="684445" y="3998045"/>
                </a:moveTo>
                <a:lnTo>
                  <a:pt x="904155" y="3997537"/>
                </a:lnTo>
                <a:lnTo>
                  <a:pt x="903478" y="4204039"/>
                </a:lnTo>
                <a:lnTo>
                  <a:pt x="902546" y="4486402"/>
                </a:lnTo>
                <a:lnTo>
                  <a:pt x="791633" y="4486572"/>
                </a:lnTo>
                <a:lnTo>
                  <a:pt x="461179" y="4487165"/>
                </a:lnTo>
                <a:lnTo>
                  <a:pt x="462957" y="3998468"/>
                </a:lnTo>
                <a:lnTo>
                  <a:pt x="684530" y="3997960"/>
                </a:lnTo>
                <a:close/>
                <a:moveTo>
                  <a:pt x="459317" y="4982718"/>
                </a:moveTo>
                <a:lnTo>
                  <a:pt x="461095" y="4493853"/>
                </a:lnTo>
                <a:lnTo>
                  <a:pt x="573447" y="4493599"/>
                </a:lnTo>
                <a:lnTo>
                  <a:pt x="902546" y="4492922"/>
                </a:lnTo>
                <a:lnTo>
                  <a:pt x="900853" y="4981957"/>
                </a:lnTo>
                <a:lnTo>
                  <a:pt x="681058" y="4982295"/>
                </a:lnTo>
                <a:lnTo>
                  <a:pt x="459401" y="4982634"/>
                </a:lnTo>
                <a:close/>
                <a:moveTo>
                  <a:pt x="907796" y="4981957"/>
                </a:moveTo>
                <a:lnTo>
                  <a:pt x="909489" y="4492922"/>
                </a:lnTo>
                <a:lnTo>
                  <a:pt x="1025483" y="4492668"/>
                </a:lnTo>
                <a:lnTo>
                  <a:pt x="1351195" y="4491991"/>
                </a:lnTo>
                <a:lnTo>
                  <a:pt x="1349587" y="4981194"/>
                </a:lnTo>
                <a:lnTo>
                  <a:pt x="1129623" y="4981533"/>
                </a:lnTo>
                <a:lnTo>
                  <a:pt x="907796" y="4981872"/>
                </a:lnTo>
                <a:close/>
                <a:moveTo>
                  <a:pt x="1356529" y="4981194"/>
                </a:moveTo>
                <a:lnTo>
                  <a:pt x="1358138" y="4491991"/>
                </a:lnTo>
                <a:lnTo>
                  <a:pt x="1473539" y="4491736"/>
                </a:lnTo>
                <a:lnTo>
                  <a:pt x="1800182" y="4491059"/>
                </a:lnTo>
                <a:lnTo>
                  <a:pt x="1798658" y="4980433"/>
                </a:lnTo>
                <a:lnTo>
                  <a:pt x="1578525" y="4980771"/>
                </a:lnTo>
                <a:lnTo>
                  <a:pt x="1356529" y="4981110"/>
                </a:lnTo>
                <a:close/>
                <a:moveTo>
                  <a:pt x="1805432" y="4980433"/>
                </a:moveTo>
                <a:lnTo>
                  <a:pt x="1806956" y="4491059"/>
                </a:lnTo>
                <a:lnTo>
                  <a:pt x="1921848" y="4490805"/>
                </a:lnTo>
                <a:lnTo>
                  <a:pt x="2249340" y="4490128"/>
                </a:lnTo>
                <a:lnTo>
                  <a:pt x="2247900" y="4979671"/>
                </a:lnTo>
                <a:lnTo>
                  <a:pt x="2027682" y="4980009"/>
                </a:lnTo>
                <a:lnTo>
                  <a:pt x="1805516" y="4980348"/>
                </a:lnTo>
                <a:close/>
                <a:moveTo>
                  <a:pt x="2254504" y="4979671"/>
                </a:moveTo>
                <a:lnTo>
                  <a:pt x="2255943" y="4490128"/>
                </a:lnTo>
                <a:lnTo>
                  <a:pt x="2370243" y="4489874"/>
                </a:lnTo>
                <a:lnTo>
                  <a:pt x="2698581" y="4489197"/>
                </a:lnTo>
                <a:lnTo>
                  <a:pt x="2697226" y="4978824"/>
                </a:lnTo>
                <a:lnTo>
                  <a:pt x="2476839" y="4979163"/>
                </a:lnTo>
                <a:lnTo>
                  <a:pt x="2254504" y="4979501"/>
                </a:lnTo>
                <a:close/>
                <a:moveTo>
                  <a:pt x="2703745" y="4978993"/>
                </a:moveTo>
                <a:lnTo>
                  <a:pt x="2705100" y="4489281"/>
                </a:lnTo>
                <a:lnTo>
                  <a:pt x="2819061" y="4489027"/>
                </a:lnTo>
                <a:lnTo>
                  <a:pt x="3148076" y="4488350"/>
                </a:lnTo>
                <a:lnTo>
                  <a:pt x="3147483" y="4733206"/>
                </a:lnTo>
                <a:lnTo>
                  <a:pt x="3146890" y="4978147"/>
                </a:lnTo>
                <a:lnTo>
                  <a:pt x="2926334" y="4978485"/>
                </a:lnTo>
                <a:lnTo>
                  <a:pt x="2703830" y="4978824"/>
                </a:lnTo>
                <a:close/>
                <a:moveTo>
                  <a:pt x="3153240" y="4978231"/>
                </a:moveTo>
                <a:lnTo>
                  <a:pt x="3153833" y="4733291"/>
                </a:lnTo>
                <a:lnTo>
                  <a:pt x="3154426" y="4488434"/>
                </a:lnTo>
                <a:lnTo>
                  <a:pt x="3274145" y="4488181"/>
                </a:lnTo>
                <a:lnTo>
                  <a:pt x="3597740" y="4487503"/>
                </a:lnTo>
                <a:lnTo>
                  <a:pt x="3597148" y="4732444"/>
                </a:lnTo>
                <a:lnTo>
                  <a:pt x="3596556" y="4977469"/>
                </a:lnTo>
                <a:lnTo>
                  <a:pt x="3375829" y="4977808"/>
                </a:lnTo>
                <a:lnTo>
                  <a:pt x="3153156" y="4978147"/>
                </a:lnTo>
                <a:close/>
                <a:moveTo>
                  <a:pt x="3602906" y="4977469"/>
                </a:moveTo>
                <a:lnTo>
                  <a:pt x="3603498" y="4732444"/>
                </a:lnTo>
                <a:lnTo>
                  <a:pt x="3604090" y="4487503"/>
                </a:lnTo>
                <a:lnTo>
                  <a:pt x="3727619" y="4487249"/>
                </a:lnTo>
                <a:lnTo>
                  <a:pt x="4047744" y="4486572"/>
                </a:lnTo>
                <a:lnTo>
                  <a:pt x="4047236" y="4731597"/>
                </a:lnTo>
                <a:lnTo>
                  <a:pt x="4046728" y="4976707"/>
                </a:lnTo>
                <a:lnTo>
                  <a:pt x="3825917" y="4977046"/>
                </a:lnTo>
                <a:lnTo>
                  <a:pt x="3603075" y="4977384"/>
                </a:lnTo>
                <a:close/>
                <a:moveTo>
                  <a:pt x="4052740" y="4976707"/>
                </a:moveTo>
                <a:lnTo>
                  <a:pt x="4053248" y="4731597"/>
                </a:lnTo>
                <a:lnTo>
                  <a:pt x="4053756" y="4486572"/>
                </a:lnTo>
                <a:lnTo>
                  <a:pt x="4174914" y="4486318"/>
                </a:lnTo>
                <a:lnTo>
                  <a:pt x="4497663" y="4485641"/>
                </a:lnTo>
                <a:lnTo>
                  <a:pt x="4497155" y="4730750"/>
                </a:lnTo>
                <a:lnTo>
                  <a:pt x="4496647" y="4975945"/>
                </a:lnTo>
                <a:lnTo>
                  <a:pt x="4275667" y="4976284"/>
                </a:lnTo>
                <a:lnTo>
                  <a:pt x="4052655" y="4976623"/>
                </a:lnTo>
                <a:close/>
                <a:moveTo>
                  <a:pt x="4502827" y="4975945"/>
                </a:moveTo>
                <a:lnTo>
                  <a:pt x="4503335" y="4730750"/>
                </a:lnTo>
                <a:lnTo>
                  <a:pt x="4503843" y="4485641"/>
                </a:lnTo>
                <a:lnTo>
                  <a:pt x="4623647" y="4485386"/>
                </a:lnTo>
                <a:lnTo>
                  <a:pt x="4948090" y="4484709"/>
                </a:lnTo>
                <a:lnTo>
                  <a:pt x="4947666" y="4729904"/>
                </a:lnTo>
                <a:lnTo>
                  <a:pt x="4947243" y="4975183"/>
                </a:lnTo>
                <a:lnTo>
                  <a:pt x="4726093" y="4975522"/>
                </a:lnTo>
                <a:lnTo>
                  <a:pt x="4502912" y="4975860"/>
                </a:lnTo>
                <a:close/>
                <a:moveTo>
                  <a:pt x="4953085" y="4975183"/>
                </a:moveTo>
                <a:lnTo>
                  <a:pt x="4953508" y="4729904"/>
                </a:lnTo>
                <a:lnTo>
                  <a:pt x="4953932" y="4484709"/>
                </a:lnTo>
                <a:lnTo>
                  <a:pt x="5076275" y="4484455"/>
                </a:lnTo>
                <a:lnTo>
                  <a:pt x="5398432" y="4483778"/>
                </a:lnTo>
                <a:lnTo>
                  <a:pt x="5398008" y="4729057"/>
                </a:lnTo>
                <a:lnTo>
                  <a:pt x="5397585" y="4974421"/>
                </a:lnTo>
                <a:lnTo>
                  <a:pt x="5176351" y="4974760"/>
                </a:lnTo>
                <a:lnTo>
                  <a:pt x="4953000" y="4975099"/>
                </a:lnTo>
                <a:close/>
                <a:moveTo>
                  <a:pt x="5403512" y="4974506"/>
                </a:moveTo>
                <a:lnTo>
                  <a:pt x="5403935" y="4729142"/>
                </a:lnTo>
                <a:lnTo>
                  <a:pt x="5404358" y="4483862"/>
                </a:lnTo>
                <a:lnTo>
                  <a:pt x="5523907" y="4483608"/>
                </a:lnTo>
                <a:lnTo>
                  <a:pt x="5849197" y="4482931"/>
                </a:lnTo>
                <a:lnTo>
                  <a:pt x="5848858" y="4728295"/>
                </a:lnTo>
                <a:lnTo>
                  <a:pt x="5848435" y="4973744"/>
                </a:lnTo>
                <a:lnTo>
                  <a:pt x="5627032" y="4974083"/>
                </a:lnTo>
                <a:lnTo>
                  <a:pt x="5403512" y="4974421"/>
                </a:lnTo>
                <a:close/>
                <a:moveTo>
                  <a:pt x="5854192" y="4973744"/>
                </a:moveTo>
                <a:lnTo>
                  <a:pt x="5854531" y="4728295"/>
                </a:lnTo>
                <a:lnTo>
                  <a:pt x="5854869" y="4482931"/>
                </a:lnTo>
                <a:lnTo>
                  <a:pt x="5979075" y="4482677"/>
                </a:lnTo>
                <a:lnTo>
                  <a:pt x="6300047" y="4482000"/>
                </a:lnTo>
                <a:lnTo>
                  <a:pt x="6299708" y="4727449"/>
                </a:lnTo>
                <a:lnTo>
                  <a:pt x="6299369" y="4972982"/>
                </a:lnTo>
                <a:lnTo>
                  <a:pt x="6077797" y="4973321"/>
                </a:lnTo>
                <a:lnTo>
                  <a:pt x="5854107" y="4973659"/>
                </a:lnTo>
                <a:close/>
                <a:moveTo>
                  <a:pt x="6305042" y="4972982"/>
                </a:moveTo>
                <a:lnTo>
                  <a:pt x="6305381" y="4727449"/>
                </a:lnTo>
                <a:lnTo>
                  <a:pt x="6305719" y="4482000"/>
                </a:lnTo>
                <a:lnTo>
                  <a:pt x="6426708" y="4481746"/>
                </a:lnTo>
                <a:lnTo>
                  <a:pt x="6751151" y="4481068"/>
                </a:lnTo>
                <a:lnTo>
                  <a:pt x="6750812" y="4726602"/>
                </a:lnTo>
                <a:lnTo>
                  <a:pt x="6750473" y="4972220"/>
                </a:lnTo>
                <a:lnTo>
                  <a:pt x="6528816" y="4972558"/>
                </a:lnTo>
                <a:lnTo>
                  <a:pt x="6304957" y="4972897"/>
                </a:lnTo>
                <a:close/>
                <a:moveTo>
                  <a:pt x="6756062" y="4972220"/>
                </a:moveTo>
                <a:lnTo>
                  <a:pt x="6756316" y="4726602"/>
                </a:lnTo>
                <a:lnTo>
                  <a:pt x="6756569" y="4481068"/>
                </a:lnTo>
                <a:lnTo>
                  <a:pt x="6878828" y="4480815"/>
                </a:lnTo>
                <a:lnTo>
                  <a:pt x="7202339" y="4480137"/>
                </a:lnTo>
                <a:lnTo>
                  <a:pt x="7202086" y="4725755"/>
                </a:lnTo>
                <a:lnTo>
                  <a:pt x="7201832" y="4971458"/>
                </a:lnTo>
                <a:lnTo>
                  <a:pt x="6980004" y="4971797"/>
                </a:lnTo>
                <a:lnTo>
                  <a:pt x="6755977" y="4972135"/>
                </a:lnTo>
                <a:close/>
                <a:moveTo>
                  <a:pt x="7207251" y="4971458"/>
                </a:moveTo>
                <a:lnTo>
                  <a:pt x="7207504" y="4725755"/>
                </a:lnTo>
                <a:lnTo>
                  <a:pt x="7207758" y="4480137"/>
                </a:lnTo>
                <a:lnTo>
                  <a:pt x="7329763" y="4479883"/>
                </a:lnTo>
                <a:lnTo>
                  <a:pt x="7653782" y="4479206"/>
                </a:lnTo>
                <a:lnTo>
                  <a:pt x="7653528" y="4724908"/>
                </a:lnTo>
                <a:lnTo>
                  <a:pt x="7653274" y="4970696"/>
                </a:lnTo>
                <a:lnTo>
                  <a:pt x="7431278" y="4971034"/>
                </a:lnTo>
                <a:lnTo>
                  <a:pt x="7207081" y="4971373"/>
                </a:lnTo>
                <a:close/>
                <a:moveTo>
                  <a:pt x="7658693" y="4970696"/>
                </a:moveTo>
                <a:lnTo>
                  <a:pt x="7658862" y="4724908"/>
                </a:lnTo>
                <a:lnTo>
                  <a:pt x="7659032" y="4479206"/>
                </a:lnTo>
                <a:lnTo>
                  <a:pt x="7779936" y="4478952"/>
                </a:lnTo>
                <a:lnTo>
                  <a:pt x="8105394" y="4478275"/>
                </a:lnTo>
                <a:lnTo>
                  <a:pt x="8105225" y="4724062"/>
                </a:lnTo>
                <a:lnTo>
                  <a:pt x="8105055" y="4969934"/>
                </a:lnTo>
                <a:lnTo>
                  <a:pt x="7882975" y="4970273"/>
                </a:lnTo>
                <a:lnTo>
                  <a:pt x="7658693" y="4970611"/>
                </a:lnTo>
                <a:close/>
                <a:moveTo>
                  <a:pt x="8110304" y="4969934"/>
                </a:moveTo>
                <a:lnTo>
                  <a:pt x="8110474" y="4724062"/>
                </a:lnTo>
                <a:lnTo>
                  <a:pt x="8110643" y="4478275"/>
                </a:lnTo>
                <a:lnTo>
                  <a:pt x="8232225" y="4478020"/>
                </a:lnTo>
                <a:lnTo>
                  <a:pt x="8557260" y="4477343"/>
                </a:lnTo>
                <a:lnTo>
                  <a:pt x="8557260" y="4723215"/>
                </a:lnTo>
                <a:cubicBezTo>
                  <a:pt x="8557260" y="4723215"/>
                  <a:pt x="8557006" y="4969172"/>
                  <a:pt x="8557006" y="4969172"/>
                </a:cubicBezTo>
                <a:lnTo>
                  <a:pt x="8334756" y="4969510"/>
                </a:lnTo>
                <a:lnTo>
                  <a:pt x="8110304" y="4969849"/>
                </a:lnTo>
                <a:close/>
                <a:moveTo>
                  <a:pt x="9009295" y="4470993"/>
                </a:moveTo>
                <a:lnTo>
                  <a:pt x="8886783" y="4471247"/>
                </a:lnTo>
                <a:lnTo>
                  <a:pt x="8562340" y="4471840"/>
                </a:lnTo>
                <a:lnTo>
                  <a:pt x="8562340" y="4372018"/>
                </a:lnTo>
                <a:cubicBezTo>
                  <a:pt x="8562340" y="4372018"/>
                  <a:pt x="8562594" y="3980265"/>
                  <a:pt x="8562594" y="3980265"/>
                </a:cubicBezTo>
                <a:lnTo>
                  <a:pt x="9009465" y="3979249"/>
                </a:lnTo>
                <a:lnTo>
                  <a:pt x="9009465" y="4283880"/>
                </a:lnTo>
                <a:cubicBezTo>
                  <a:pt x="9009465" y="4283880"/>
                  <a:pt x="9009295" y="4471078"/>
                  <a:pt x="9009295" y="4471078"/>
                </a:cubicBezTo>
                <a:close/>
                <a:moveTo>
                  <a:pt x="8557514" y="3974592"/>
                </a:moveTo>
                <a:lnTo>
                  <a:pt x="8110982" y="3975524"/>
                </a:lnTo>
                <a:lnTo>
                  <a:pt x="8111152" y="3770630"/>
                </a:lnTo>
                <a:lnTo>
                  <a:pt x="8111320" y="3484288"/>
                </a:lnTo>
                <a:lnTo>
                  <a:pt x="8335687" y="3483695"/>
                </a:lnTo>
                <a:lnTo>
                  <a:pt x="8557768" y="3483102"/>
                </a:lnTo>
                <a:lnTo>
                  <a:pt x="8557768" y="3653875"/>
                </a:lnTo>
                <a:cubicBezTo>
                  <a:pt x="8557768" y="3653875"/>
                  <a:pt x="8557514" y="3974508"/>
                  <a:pt x="8557514" y="3974508"/>
                </a:cubicBezTo>
                <a:close/>
                <a:moveTo>
                  <a:pt x="8562848" y="3477599"/>
                </a:moveTo>
                <a:lnTo>
                  <a:pt x="8563102" y="2986363"/>
                </a:lnTo>
                <a:lnTo>
                  <a:pt x="8787553" y="2985770"/>
                </a:lnTo>
                <a:lnTo>
                  <a:pt x="9009719" y="2985178"/>
                </a:lnTo>
                <a:lnTo>
                  <a:pt x="9009550" y="3476583"/>
                </a:lnTo>
                <a:lnTo>
                  <a:pt x="8787300" y="3477091"/>
                </a:lnTo>
                <a:lnTo>
                  <a:pt x="8562763" y="3477599"/>
                </a:lnTo>
                <a:close/>
                <a:moveTo>
                  <a:pt x="9009972" y="2482850"/>
                </a:moveTo>
                <a:lnTo>
                  <a:pt x="9009972" y="2482850"/>
                </a:lnTo>
                <a:cubicBezTo>
                  <a:pt x="9009972" y="2482850"/>
                  <a:pt x="8563356" y="2484120"/>
                  <a:pt x="8563356" y="2484120"/>
                </a:cubicBezTo>
                <a:lnTo>
                  <a:pt x="8563525" y="2132923"/>
                </a:lnTo>
                <a:lnTo>
                  <a:pt x="8563525" y="1993223"/>
                </a:lnTo>
                <a:cubicBezTo>
                  <a:pt x="8563525" y="1993223"/>
                  <a:pt x="8787977" y="1992461"/>
                  <a:pt x="8787977" y="1992461"/>
                </a:cubicBezTo>
                <a:lnTo>
                  <a:pt x="9010057" y="1991784"/>
                </a:lnTo>
                <a:lnTo>
                  <a:pt x="9009888" y="2482766"/>
                </a:lnTo>
                <a:lnTo>
                  <a:pt x="9009888" y="2482766"/>
                </a:lnTo>
                <a:close/>
                <a:moveTo>
                  <a:pt x="8788061" y="1986957"/>
                </a:moveTo>
                <a:lnTo>
                  <a:pt x="8563695" y="1987635"/>
                </a:lnTo>
                <a:lnTo>
                  <a:pt x="8563864" y="1715432"/>
                </a:lnTo>
                <a:lnTo>
                  <a:pt x="8563864" y="1496991"/>
                </a:lnTo>
                <a:cubicBezTo>
                  <a:pt x="8563864" y="1496991"/>
                  <a:pt x="9010396" y="1495467"/>
                  <a:pt x="9010396" y="1495467"/>
                </a:cubicBezTo>
                <a:lnTo>
                  <a:pt x="9010227" y="1986280"/>
                </a:lnTo>
                <a:lnTo>
                  <a:pt x="8788146" y="1986957"/>
                </a:lnTo>
                <a:close/>
                <a:moveTo>
                  <a:pt x="9010650" y="503259"/>
                </a:moveTo>
                <a:lnTo>
                  <a:pt x="9010481" y="993648"/>
                </a:lnTo>
                <a:lnTo>
                  <a:pt x="8564118" y="995257"/>
                </a:lnTo>
                <a:lnTo>
                  <a:pt x="8564372" y="504952"/>
                </a:lnTo>
                <a:lnTo>
                  <a:pt x="8788653" y="504105"/>
                </a:lnTo>
                <a:lnTo>
                  <a:pt x="9010650" y="503259"/>
                </a:lnTo>
                <a:close/>
                <a:moveTo>
                  <a:pt x="8559292" y="505037"/>
                </a:moveTo>
                <a:lnTo>
                  <a:pt x="8559038" y="995341"/>
                </a:lnTo>
                <a:lnTo>
                  <a:pt x="8113014" y="996950"/>
                </a:lnTo>
                <a:lnTo>
                  <a:pt x="8113352" y="506815"/>
                </a:lnTo>
                <a:lnTo>
                  <a:pt x="8337466" y="505968"/>
                </a:lnTo>
                <a:lnTo>
                  <a:pt x="8559292" y="505121"/>
                </a:lnTo>
                <a:close/>
                <a:moveTo>
                  <a:pt x="8108188" y="506815"/>
                </a:moveTo>
                <a:lnTo>
                  <a:pt x="8107850" y="996950"/>
                </a:lnTo>
                <a:lnTo>
                  <a:pt x="7662080" y="998559"/>
                </a:lnTo>
                <a:lnTo>
                  <a:pt x="7662502" y="508593"/>
                </a:lnTo>
                <a:lnTo>
                  <a:pt x="7886446" y="507746"/>
                </a:lnTo>
                <a:lnTo>
                  <a:pt x="8108188" y="506899"/>
                </a:lnTo>
                <a:close/>
                <a:moveTo>
                  <a:pt x="7657253" y="508593"/>
                </a:moveTo>
                <a:lnTo>
                  <a:pt x="7656830" y="998559"/>
                </a:lnTo>
                <a:lnTo>
                  <a:pt x="7211399" y="1000167"/>
                </a:lnTo>
                <a:lnTo>
                  <a:pt x="7211907" y="510371"/>
                </a:lnTo>
                <a:lnTo>
                  <a:pt x="7435681" y="509524"/>
                </a:lnTo>
                <a:lnTo>
                  <a:pt x="7657253" y="508677"/>
                </a:lnTo>
                <a:close/>
                <a:moveTo>
                  <a:pt x="7206488" y="510371"/>
                </a:moveTo>
                <a:lnTo>
                  <a:pt x="7205980" y="1000167"/>
                </a:lnTo>
                <a:lnTo>
                  <a:pt x="6760802" y="1001776"/>
                </a:lnTo>
                <a:lnTo>
                  <a:pt x="6761396" y="512149"/>
                </a:lnTo>
                <a:lnTo>
                  <a:pt x="6985001" y="511302"/>
                </a:lnTo>
                <a:lnTo>
                  <a:pt x="7206488" y="510455"/>
                </a:lnTo>
                <a:close/>
                <a:moveTo>
                  <a:pt x="6755892" y="512064"/>
                </a:moveTo>
                <a:lnTo>
                  <a:pt x="6755300" y="1001691"/>
                </a:lnTo>
                <a:lnTo>
                  <a:pt x="6310461" y="1003300"/>
                </a:lnTo>
                <a:lnTo>
                  <a:pt x="6311138" y="513842"/>
                </a:lnTo>
                <a:lnTo>
                  <a:pt x="6534573" y="512995"/>
                </a:lnTo>
                <a:lnTo>
                  <a:pt x="6755892" y="512149"/>
                </a:lnTo>
                <a:close/>
                <a:moveTo>
                  <a:pt x="6305551" y="513842"/>
                </a:moveTo>
                <a:lnTo>
                  <a:pt x="6304873" y="1003300"/>
                </a:lnTo>
                <a:lnTo>
                  <a:pt x="5860373" y="1004909"/>
                </a:lnTo>
                <a:lnTo>
                  <a:pt x="5861135" y="515620"/>
                </a:lnTo>
                <a:lnTo>
                  <a:pt x="6084401" y="514773"/>
                </a:lnTo>
                <a:lnTo>
                  <a:pt x="6305551" y="513927"/>
                </a:lnTo>
                <a:close/>
                <a:moveTo>
                  <a:pt x="5855377" y="515620"/>
                </a:moveTo>
                <a:lnTo>
                  <a:pt x="5854615" y="1004909"/>
                </a:lnTo>
                <a:lnTo>
                  <a:pt x="5410369" y="1006517"/>
                </a:lnTo>
                <a:lnTo>
                  <a:pt x="5411216" y="517398"/>
                </a:lnTo>
                <a:lnTo>
                  <a:pt x="5634313" y="516551"/>
                </a:lnTo>
                <a:lnTo>
                  <a:pt x="5855377" y="515705"/>
                </a:lnTo>
                <a:close/>
                <a:moveTo>
                  <a:pt x="5405374" y="517398"/>
                </a:moveTo>
                <a:lnTo>
                  <a:pt x="5404527" y="1006517"/>
                </a:lnTo>
                <a:lnTo>
                  <a:pt x="4960620" y="1008126"/>
                </a:lnTo>
                <a:lnTo>
                  <a:pt x="4961551" y="519176"/>
                </a:lnTo>
                <a:lnTo>
                  <a:pt x="5184479" y="518329"/>
                </a:lnTo>
                <a:lnTo>
                  <a:pt x="5405374" y="517483"/>
                </a:lnTo>
                <a:close/>
                <a:moveTo>
                  <a:pt x="4955540" y="519176"/>
                </a:moveTo>
                <a:lnTo>
                  <a:pt x="4954609" y="1008126"/>
                </a:lnTo>
                <a:lnTo>
                  <a:pt x="4510956" y="1009735"/>
                </a:lnTo>
                <a:lnTo>
                  <a:pt x="4511972" y="520954"/>
                </a:lnTo>
                <a:lnTo>
                  <a:pt x="4734730" y="520107"/>
                </a:lnTo>
                <a:lnTo>
                  <a:pt x="4955456" y="519261"/>
                </a:lnTo>
                <a:close/>
                <a:moveTo>
                  <a:pt x="4505960" y="520954"/>
                </a:moveTo>
                <a:lnTo>
                  <a:pt x="4504944" y="1009735"/>
                </a:lnTo>
                <a:lnTo>
                  <a:pt x="4061629" y="1011343"/>
                </a:lnTo>
                <a:lnTo>
                  <a:pt x="4062730" y="522732"/>
                </a:lnTo>
                <a:lnTo>
                  <a:pt x="4285319" y="521885"/>
                </a:lnTo>
                <a:lnTo>
                  <a:pt x="4505960" y="521039"/>
                </a:lnTo>
                <a:close/>
                <a:moveTo>
                  <a:pt x="4056549" y="522732"/>
                </a:moveTo>
                <a:lnTo>
                  <a:pt x="4055448" y="1011343"/>
                </a:lnTo>
                <a:lnTo>
                  <a:pt x="3612473" y="1012952"/>
                </a:lnTo>
                <a:lnTo>
                  <a:pt x="3613658" y="524510"/>
                </a:lnTo>
                <a:lnTo>
                  <a:pt x="3836162" y="523663"/>
                </a:lnTo>
                <a:lnTo>
                  <a:pt x="4056634" y="522817"/>
                </a:lnTo>
                <a:close/>
                <a:moveTo>
                  <a:pt x="3607393" y="524425"/>
                </a:moveTo>
                <a:lnTo>
                  <a:pt x="3606207" y="1012867"/>
                </a:lnTo>
                <a:lnTo>
                  <a:pt x="3163485" y="1014476"/>
                </a:lnTo>
                <a:lnTo>
                  <a:pt x="3164756" y="526203"/>
                </a:lnTo>
                <a:lnTo>
                  <a:pt x="3387090" y="525357"/>
                </a:lnTo>
                <a:lnTo>
                  <a:pt x="3607393" y="524510"/>
                </a:lnTo>
                <a:close/>
                <a:moveTo>
                  <a:pt x="3158321" y="526203"/>
                </a:moveTo>
                <a:lnTo>
                  <a:pt x="3157051" y="1014476"/>
                </a:lnTo>
                <a:lnTo>
                  <a:pt x="2714667" y="1016085"/>
                </a:lnTo>
                <a:lnTo>
                  <a:pt x="2716022" y="527981"/>
                </a:lnTo>
                <a:lnTo>
                  <a:pt x="2938187" y="527135"/>
                </a:lnTo>
                <a:lnTo>
                  <a:pt x="3158321" y="526288"/>
                </a:lnTo>
                <a:close/>
                <a:moveTo>
                  <a:pt x="2709503" y="527981"/>
                </a:moveTo>
                <a:lnTo>
                  <a:pt x="2708148" y="1016085"/>
                </a:lnTo>
                <a:lnTo>
                  <a:pt x="2266103" y="1017693"/>
                </a:lnTo>
                <a:lnTo>
                  <a:pt x="2266865" y="747945"/>
                </a:lnTo>
                <a:lnTo>
                  <a:pt x="2267543" y="529675"/>
                </a:lnTo>
                <a:lnTo>
                  <a:pt x="2489539" y="528828"/>
                </a:lnTo>
                <a:lnTo>
                  <a:pt x="2709587" y="527981"/>
                </a:lnTo>
                <a:close/>
                <a:moveTo>
                  <a:pt x="2260854" y="529759"/>
                </a:moveTo>
                <a:lnTo>
                  <a:pt x="2260177" y="748369"/>
                </a:lnTo>
                <a:lnTo>
                  <a:pt x="2259415" y="1017778"/>
                </a:lnTo>
                <a:lnTo>
                  <a:pt x="1817624" y="1019387"/>
                </a:lnTo>
                <a:lnTo>
                  <a:pt x="1818471" y="749977"/>
                </a:lnTo>
                <a:lnTo>
                  <a:pt x="1819148" y="531537"/>
                </a:lnTo>
                <a:lnTo>
                  <a:pt x="2040974" y="530691"/>
                </a:lnTo>
                <a:lnTo>
                  <a:pt x="2260854" y="529844"/>
                </a:lnTo>
                <a:close/>
                <a:moveTo>
                  <a:pt x="1812459" y="531537"/>
                </a:moveTo>
                <a:lnTo>
                  <a:pt x="1811782" y="750316"/>
                </a:lnTo>
                <a:lnTo>
                  <a:pt x="1810935" y="1019387"/>
                </a:lnTo>
                <a:lnTo>
                  <a:pt x="1369483" y="1020995"/>
                </a:lnTo>
                <a:lnTo>
                  <a:pt x="1370330" y="751163"/>
                </a:lnTo>
                <a:lnTo>
                  <a:pt x="1371007" y="533315"/>
                </a:lnTo>
                <a:lnTo>
                  <a:pt x="1592665" y="532469"/>
                </a:lnTo>
                <a:lnTo>
                  <a:pt x="1812374" y="531622"/>
                </a:lnTo>
                <a:close/>
                <a:moveTo>
                  <a:pt x="1364149" y="533231"/>
                </a:moveTo>
                <a:lnTo>
                  <a:pt x="1363472" y="751417"/>
                </a:lnTo>
                <a:lnTo>
                  <a:pt x="1362625" y="1020911"/>
                </a:lnTo>
                <a:lnTo>
                  <a:pt x="921512" y="1022519"/>
                </a:lnTo>
                <a:lnTo>
                  <a:pt x="922443" y="752856"/>
                </a:lnTo>
                <a:lnTo>
                  <a:pt x="923205" y="535009"/>
                </a:lnTo>
                <a:lnTo>
                  <a:pt x="1144693" y="534162"/>
                </a:lnTo>
                <a:lnTo>
                  <a:pt x="1364319" y="533315"/>
                </a:lnTo>
                <a:close/>
                <a:moveTo>
                  <a:pt x="471763" y="1524932"/>
                </a:moveTo>
                <a:lnTo>
                  <a:pt x="693166" y="1524169"/>
                </a:lnTo>
                <a:lnTo>
                  <a:pt x="912707" y="1523407"/>
                </a:lnTo>
                <a:lnTo>
                  <a:pt x="911267" y="1936242"/>
                </a:lnTo>
                <a:lnTo>
                  <a:pt x="911013" y="2011257"/>
                </a:lnTo>
                <a:lnTo>
                  <a:pt x="691473" y="2011934"/>
                </a:lnTo>
                <a:lnTo>
                  <a:pt x="470069" y="2012611"/>
                </a:lnTo>
                <a:lnTo>
                  <a:pt x="470408" y="1930146"/>
                </a:lnTo>
                <a:lnTo>
                  <a:pt x="471847" y="1524932"/>
                </a:lnTo>
                <a:close/>
                <a:moveTo>
                  <a:pt x="466429" y="3008546"/>
                </a:moveTo>
                <a:lnTo>
                  <a:pt x="907627" y="3007360"/>
                </a:lnTo>
                <a:lnTo>
                  <a:pt x="906780" y="3251539"/>
                </a:lnTo>
                <a:lnTo>
                  <a:pt x="905933" y="3495802"/>
                </a:lnTo>
                <a:lnTo>
                  <a:pt x="686223" y="3496310"/>
                </a:lnTo>
                <a:lnTo>
                  <a:pt x="464650" y="3496818"/>
                </a:lnTo>
                <a:lnTo>
                  <a:pt x="465497" y="3252640"/>
                </a:lnTo>
                <a:lnTo>
                  <a:pt x="466344" y="3008546"/>
                </a:lnTo>
                <a:close/>
                <a:moveTo>
                  <a:pt x="906103" y="5477765"/>
                </a:moveTo>
                <a:lnTo>
                  <a:pt x="906611" y="5340012"/>
                </a:lnTo>
                <a:lnTo>
                  <a:pt x="907796" y="4988560"/>
                </a:lnTo>
                <a:lnTo>
                  <a:pt x="1129623" y="4988137"/>
                </a:lnTo>
                <a:lnTo>
                  <a:pt x="1349587" y="4987714"/>
                </a:lnTo>
                <a:lnTo>
                  <a:pt x="1348401" y="5340774"/>
                </a:lnTo>
                <a:lnTo>
                  <a:pt x="1347978" y="5477087"/>
                </a:lnTo>
                <a:lnTo>
                  <a:pt x="1128014" y="5477426"/>
                </a:lnTo>
                <a:lnTo>
                  <a:pt x="906103" y="5477765"/>
                </a:lnTo>
                <a:close/>
                <a:moveTo>
                  <a:pt x="1354921" y="5477087"/>
                </a:moveTo>
                <a:lnTo>
                  <a:pt x="1355344" y="5338573"/>
                </a:lnTo>
                <a:lnTo>
                  <a:pt x="1356529" y="4987629"/>
                </a:lnTo>
                <a:lnTo>
                  <a:pt x="1578525" y="4987206"/>
                </a:lnTo>
                <a:lnTo>
                  <a:pt x="1798658" y="4986783"/>
                </a:lnTo>
                <a:lnTo>
                  <a:pt x="1797558" y="5338318"/>
                </a:lnTo>
                <a:lnTo>
                  <a:pt x="1797135" y="5476325"/>
                </a:lnTo>
                <a:lnTo>
                  <a:pt x="1577001" y="5476664"/>
                </a:lnTo>
                <a:lnTo>
                  <a:pt x="1354921" y="5477002"/>
                </a:lnTo>
                <a:close/>
                <a:moveTo>
                  <a:pt x="1803823" y="5476410"/>
                </a:moveTo>
                <a:lnTo>
                  <a:pt x="1804247" y="5336286"/>
                </a:lnTo>
                <a:lnTo>
                  <a:pt x="1805347" y="4986867"/>
                </a:lnTo>
                <a:lnTo>
                  <a:pt x="2027513" y="4986444"/>
                </a:lnTo>
                <a:lnTo>
                  <a:pt x="2247731" y="4986021"/>
                </a:lnTo>
                <a:lnTo>
                  <a:pt x="2246715" y="5334000"/>
                </a:lnTo>
                <a:lnTo>
                  <a:pt x="2246291" y="5475733"/>
                </a:lnTo>
                <a:lnTo>
                  <a:pt x="2025989" y="5476071"/>
                </a:lnTo>
                <a:lnTo>
                  <a:pt x="1803739" y="5476410"/>
                </a:lnTo>
                <a:close/>
                <a:moveTo>
                  <a:pt x="2253065" y="5475817"/>
                </a:moveTo>
                <a:lnTo>
                  <a:pt x="2253488" y="5332138"/>
                </a:lnTo>
                <a:lnTo>
                  <a:pt x="2254504" y="4986105"/>
                </a:lnTo>
                <a:lnTo>
                  <a:pt x="2476839" y="4985682"/>
                </a:lnTo>
                <a:lnTo>
                  <a:pt x="2697226" y="4985258"/>
                </a:lnTo>
                <a:lnTo>
                  <a:pt x="2696295" y="5337302"/>
                </a:lnTo>
                <a:lnTo>
                  <a:pt x="2695956" y="5475140"/>
                </a:lnTo>
                <a:lnTo>
                  <a:pt x="2475484" y="5475479"/>
                </a:lnTo>
                <a:lnTo>
                  <a:pt x="2253065" y="5475817"/>
                </a:lnTo>
                <a:close/>
                <a:moveTo>
                  <a:pt x="2702390" y="5475140"/>
                </a:moveTo>
                <a:lnTo>
                  <a:pt x="2702814" y="5335186"/>
                </a:lnTo>
                <a:lnTo>
                  <a:pt x="2703745" y="4985258"/>
                </a:lnTo>
                <a:lnTo>
                  <a:pt x="2926249" y="4984835"/>
                </a:lnTo>
                <a:lnTo>
                  <a:pt x="3146806" y="4984412"/>
                </a:lnTo>
                <a:lnTo>
                  <a:pt x="3145536" y="5474463"/>
                </a:lnTo>
                <a:lnTo>
                  <a:pt x="2924979" y="5474801"/>
                </a:lnTo>
                <a:lnTo>
                  <a:pt x="2702390" y="5475140"/>
                </a:lnTo>
                <a:close/>
                <a:moveTo>
                  <a:pt x="3151971" y="5474547"/>
                </a:moveTo>
                <a:lnTo>
                  <a:pt x="3153240" y="4984497"/>
                </a:lnTo>
                <a:lnTo>
                  <a:pt x="3375914" y="4984073"/>
                </a:lnTo>
                <a:lnTo>
                  <a:pt x="3596640" y="4983650"/>
                </a:lnTo>
                <a:lnTo>
                  <a:pt x="3595455" y="5473870"/>
                </a:lnTo>
                <a:lnTo>
                  <a:pt x="3374729" y="5474208"/>
                </a:lnTo>
                <a:lnTo>
                  <a:pt x="3151971" y="5474547"/>
                </a:lnTo>
                <a:close/>
                <a:moveTo>
                  <a:pt x="3601720" y="5473870"/>
                </a:moveTo>
                <a:lnTo>
                  <a:pt x="3602906" y="4983650"/>
                </a:lnTo>
                <a:lnTo>
                  <a:pt x="3825748" y="4983226"/>
                </a:lnTo>
                <a:lnTo>
                  <a:pt x="4046559" y="4982803"/>
                </a:lnTo>
                <a:lnTo>
                  <a:pt x="4045458" y="5473192"/>
                </a:lnTo>
                <a:lnTo>
                  <a:pt x="3824563" y="5473531"/>
                </a:lnTo>
                <a:lnTo>
                  <a:pt x="3601635" y="5473870"/>
                </a:lnTo>
                <a:close/>
                <a:moveTo>
                  <a:pt x="4051639" y="5473277"/>
                </a:moveTo>
                <a:lnTo>
                  <a:pt x="4052740" y="4982888"/>
                </a:lnTo>
                <a:lnTo>
                  <a:pt x="4275751" y="4982465"/>
                </a:lnTo>
                <a:lnTo>
                  <a:pt x="4496732" y="4982041"/>
                </a:lnTo>
                <a:lnTo>
                  <a:pt x="4495715" y="5472600"/>
                </a:lnTo>
                <a:lnTo>
                  <a:pt x="4274735" y="5472939"/>
                </a:lnTo>
                <a:lnTo>
                  <a:pt x="4051723" y="5473277"/>
                </a:lnTo>
                <a:close/>
                <a:moveTo>
                  <a:pt x="4501812" y="5472600"/>
                </a:moveTo>
                <a:lnTo>
                  <a:pt x="4502827" y="4982041"/>
                </a:lnTo>
                <a:lnTo>
                  <a:pt x="4726009" y="4981618"/>
                </a:lnTo>
                <a:lnTo>
                  <a:pt x="4947158" y="4981194"/>
                </a:lnTo>
                <a:lnTo>
                  <a:pt x="4946227" y="5471838"/>
                </a:lnTo>
                <a:lnTo>
                  <a:pt x="4725077" y="5472176"/>
                </a:lnTo>
                <a:lnTo>
                  <a:pt x="4501896" y="5472515"/>
                </a:lnTo>
                <a:close/>
                <a:moveTo>
                  <a:pt x="4952154" y="5471923"/>
                </a:moveTo>
                <a:lnTo>
                  <a:pt x="4953085" y="4981194"/>
                </a:lnTo>
                <a:lnTo>
                  <a:pt x="5176435" y="4980771"/>
                </a:lnTo>
                <a:lnTo>
                  <a:pt x="5397669" y="4980348"/>
                </a:lnTo>
                <a:lnTo>
                  <a:pt x="5396823" y="5471160"/>
                </a:lnTo>
                <a:lnTo>
                  <a:pt x="5175504" y="5471499"/>
                </a:lnTo>
                <a:lnTo>
                  <a:pt x="4952154" y="5471838"/>
                </a:lnTo>
                <a:close/>
                <a:moveTo>
                  <a:pt x="5402665" y="5471330"/>
                </a:moveTo>
                <a:lnTo>
                  <a:pt x="5403512" y="4980517"/>
                </a:lnTo>
                <a:lnTo>
                  <a:pt x="5627032" y="4980094"/>
                </a:lnTo>
                <a:lnTo>
                  <a:pt x="5848435" y="4979671"/>
                </a:lnTo>
                <a:lnTo>
                  <a:pt x="5847673" y="5470652"/>
                </a:lnTo>
                <a:lnTo>
                  <a:pt x="5626269" y="5470991"/>
                </a:lnTo>
                <a:lnTo>
                  <a:pt x="5402749" y="5471330"/>
                </a:lnTo>
                <a:close/>
                <a:moveTo>
                  <a:pt x="5853430" y="5470652"/>
                </a:moveTo>
                <a:lnTo>
                  <a:pt x="5854192" y="4979671"/>
                </a:lnTo>
                <a:lnTo>
                  <a:pt x="6077882" y="4979247"/>
                </a:lnTo>
                <a:lnTo>
                  <a:pt x="6299454" y="4978824"/>
                </a:lnTo>
                <a:lnTo>
                  <a:pt x="6298777" y="5469975"/>
                </a:lnTo>
                <a:lnTo>
                  <a:pt x="6077204" y="5470314"/>
                </a:lnTo>
                <a:lnTo>
                  <a:pt x="5853515" y="5470652"/>
                </a:lnTo>
                <a:close/>
                <a:moveTo>
                  <a:pt x="6304365" y="5470060"/>
                </a:moveTo>
                <a:lnTo>
                  <a:pt x="6305042" y="4978908"/>
                </a:lnTo>
                <a:lnTo>
                  <a:pt x="6528901" y="4978485"/>
                </a:lnTo>
                <a:lnTo>
                  <a:pt x="6750558" y="4978062"/>
                </a:lnTo>
                <a:lnTo>
                  <a:pt x="6749966" y="5469383"/>
                </a:lnTo>
                <a:lnTo>
                  <a:pt x="6528223" y="5469721"/>
                </a:lnTo>
                <a:lnTo>
                  <a:pt x="6304365" y="5470060"/>
                </a:lnTo>
                <a:close/>
                <a:moveTo>
                  <a:pt x="6755469" y="5469383"/>
                </a:moveTo>
                <a:lnTo>
                  <a:pt x="6756062" y="4978062"/>
                </a:lnTo>
                <a:lnTo>
                  <a:pt x="6980089" y="4977639"/>
                </a:lnTo>
                <a:lnTo>
                  <a:pt x="7201916" y="4977215"/>
                </a:lnTo>
                <a:lnTo>
                  <a:pt x="7201408" y="5468705"/>
                </a:lnTo>
                <a:lnTo>
                  <a:pt x="6979582" y="5469044"/>
                </a:lnTo>
                <a:lnTo>
                  <a:pt x="6755553" y="5469383"/>
                </a:lnTo>
                <a:close/>
                <a:moveTo>
                  <a:pt x="7206742" y="5468705"/>
                </a:moveTo>
                <a:lnTo>
                  <a:pt x="7207251" y="4977215"/>
                </a:lnTo>
                <a:lnTo>
                  <a:pt x="7431448" y="4976792"/>
                </a:lnTo>
                <a:lnTo>
                  <a:pt x="7653443" y="4976368"/>
                </a:lnTo>
                <a:lnTo>
                  <a:pt x="7653020" y="5468028"/>
                </a:lnTo>
                <a:lnTo>
                  <a:pt x="7431024" y="5468367"/>
                </a:lnTo>
                <a:lnTo>
                  <a:pt x="7206827" y="5468705"/>
                </a:lnTo>
                <a:close/>
                <a:moveTo>
                  <a:pt x="7658269" y="5468113"/>
                </a:moveTo>
                <a:lnTo>
                  <a:pt x="7658693" y="4976453"/>
                </a:lnTo>
                <a:lnTo>
                  <a:pt x="7882975" y="4976030"/>
                </a:lnTo>
                <a:lnTo>
                  <a:pt x="8105055" y="4975607"/>
                </a:lnTo>
                <a:lnTo>
                  <a:pt x="8104717" y="5467435"/>
                </a:lnTo>
                <a:lnTo>
                  <a:pt x="7882552" y="5467774"/>
                </a:lnTo>
                <a:lnTo>
                  <a:pt x="7658185" y="5468113"/>
                </a:lnTo>
                <a:close/>
                <a:moveTo>
                  <a:pt x="8109966" y="5467435"/>
                </a:moveTo>
                <a:lnTo>
                  <a:pt x="8110304" y="4975607"/>
                </a:lnTo>
                <a:lnTo>
                  <a:pt x="8334756" y="4975183"/>
                </a:lnTo>
                <a:lnTo>
                  <a:pt x="8557006" y="4974760"/>
                </a:lnTo>
                <a:lnTo>
                  <a:pt x="8556752" y="5466758"/>
                </a:lnTo>
                <a:lnTo>
                  <a:pt x="8334503" y="5467097"/>
                </a:lnTo>
                <a:lnTo>
                  <a:pt x="8109966" y="5467435"/>
                </a:lnTo>
                <a:close/>
                <a:moveTo>
                  <a:pt x="8561832" y="5466842"/>
                </a:moveTo>
                <a:lnTo>
                  <a:pt x="8562085" y="4974844"/>
                </a:lnTo>
                <a:lnTo>
                  <a:pt x="8786706" y="4974421"/>
                </a:lnTo>
                <a:lnTo>
                  <a:pt x="9009041" y="4973998"/>
                </a:lnTo>
                <a:lnTo>
                  <a:pt x="9008872" y="5466165"/>
                </a:lnTo>
                <a:lnTo>
                  <a:pt x="8786452" y="5466504"/>
                </a:lnTo>
                <a:lnTo>
                  <a:pt x="8561747" y="5466842"/>
                </a:lnTo>
                <a:close/>
                <a:moveTo>
                  <a:pt x="9342204" y="4470316"/>
                </a:moveTo>
                <a:lnTo>
                  <a:pt x="9014290" y="4470908"/>
                </a:lnTo>
                <a:lnTo>
                  <a:pt x="9014290" y="4372695"/>
                </a:lnTo>
                <a:cubicBezTo>
                  <a:pt x="9014290" y="4372695"/>
                  <a:pt x="9014460" y="3979080"/>
                  <a:pt x="9014460" y="3979080"/>
                </a:cubicBezTo>
                <a:lnTo>
                  <a:pt x="9461585" y="3978064"/>
                </a:lnTo>
                <a:lnTo>
                  <a:pt x="9461585" y="4469977"/>
                </a:lnTo>
                <a:cubicBezTo>
                  <a:pt x="9461585" y="4469977"/>
                  <a:pt x="9342204" y="4470231"/>
                  <a:pt x="9342204" y="4470231"/>
                </a:cubicBezTo>
                <a:close/>
                <a:moveTo>
                  <a:pt x="9009465" y="3973661"/>
                </a:moveTo>
                <a:lnTo>
                  <a:pt x="8562594" y="3974592"/>
                </a:lnTo>
                <a:lnTo>
                  <a:pt x="8562594" y="3769530"/>
                </a:lnTo>
                <a:cubicBezTo>
                  <a:pt x="8562594" y="3769530"/>
                  <a:pt x="8562848" y="3483187"/>
                  <a:pt x="8562848" y="3483187"/>
                </a:cubicBezTo>
                <a:lnTo>
                  <a:pt x="8787384" y="3482594"/>
                </a:lnTo>
                <a:lnTo>
                  <a:pt x="9009634" y="3482002"/>
                </a:lnTo>
                <a:lnTo>
                  <a:pt x="9009634" y="3654468"/>
                </a:lnTo>
                <a:cubicBezTo>
                  <a:pt x="9009634" y="3654468"/>
                  <a:pt x="9009465" y="3973576"/>
                  <a:pt x="9009465" y="3973576"/>
                </a:cubicBezTo>
                <a:close/>
                <a:moveTo>
                  <a:pt x="9015476" y="993648"/>
                </a:moveTo>
                <a:lnTo>
                  <a:pt x="9015645" y="503174"/>
                </a:lnTo>
                <a:lnTo>
                  <a:pt x="9240097" y="502327"/>
                </a:lnTo>
                <a:lnTo>
                  <a:pt x="9462262" y="501481"/>
                </a:lnTo>
                <a:lnTo>
                  <a:pt x="9462262" y="992039"/>
                </a:lnTo>
                <a:cubicBezTo>
                  <a:pt x="9462262" y="992039"/>
                  <a:pt x="9015561" y="993648"/>
                  <a:pt x="9015561" y="993648"/>
                </a:cubicBezTo>
                <a:close/>
                <a:moveTo>
                  <a:pt x="9462177" y="495977"/>
                </a:moveTo>
                <a:lnTo>
                  <a:pt x="9240012" y="496824"/>
                </a:lnTo>
                <a:lnTo>
                  <a:pt x="9015561" y="497671"/>
                </a:lnTo>
                <a:lnTo>
                  <a:pt x="9015561" y="132249"/>
                </a:lnTo>
                <a:cubicBezTo>
                  <a:pt x="9015561" y="132249"/>
                  <a:pt x="9015730" y="7451"/>
                  <a:pt x="9015730" y="7451"/>
                </a:cubicBezTo>
                <a:lnTo>
                  <a:pt x="9462177" y="5588"/>
                </a:lnTo>
                <a:lnTo>
                  <a:pt x="9462177" y="495977"/>
                </a:lnTo>
                <a:close/>
                <a:moveTo>
                  <a:pt x="9010650" y="497671"/>
                </a:moveTo>
                <a:lnTo>
                  <a:pt x="8788653" y="498517"/>
                </a:lnTo>
                <a:lnTo>
                  <a:pt x="8564372" y="499364"/>
                </a:lnTo>
                <a:lnTo>
                  <a:pt x="8564541" y="129879"/>
                </a:lnTo>
                <a:lnTo>
                  <a:pt x="8564541" y="9313"/>
                </a:lnTo>
                <a:cubicBezTo>
                  <a:pt x="8564541" y="9313"/>
                  <a:pt x="9010735" y="7451"/>
                  <a:pt x="9010735" y="7451"/>
                </a:cubicBezTo>
                <a:lnTo>
                  <a:pt x="9010566" y="497671"/>
                </a:lnTo>
                <a:close/>
                <a:moveTo>
                  <a:pt x="8559546" y="121243"/>
                </a:moveTo>
                <a:lnTo>
                  <a:pt x="8559377" y="499364"/>
                </a:lnTo>
                <a:lnTo>
                  <a:pt x="8337551" y="500211"/>
                </a:lnTo>
                <a:lnTo>
                  <a:pt x="8113437" y="501057"/>
                </a:lnTo>
                <a:lnTo>
                  <a:pt x="8113691" y="132673"/>
                </a:lnTo>
                <a:lnTo>
                  <a:pt x="8113691" y="11176"/>
                </a:lnTo>
                <a:cubicBezTo>
                  <a:pt x="8113691" y="11176"/>
                  <a:pt x="8559631" y="9313"/>
                  <a:pt x="8559631" y="9313"/>
                </a:cubicBezTo>
                <a:lnTo>
                  <a:pt x="8559631" y="121243"/>
                </a:lnTo>
                <a:close/>
                <a:moveTo>
                  <a:pt x="8108442" y="124206"/>
                </a:moveTo>
                <a:lnTo>
                  <a:pt x="8108188" y="501142"/>
                </a:lnTo>
                <a:lnTo>
                  <a:pt x="7886446" y="501989"/>
                </a:lnTo>
                <a:lnTo>
                  <a:pt x="7662502" y="502835"/>
                </a:lnTo>
                <a:lnTo>
                  <a:pt x="7662841" y="129032"/>
                </a:lnTo>
                <a:lnTo>
                  <a:pt x="7662841" y="13039"/>
                </a:lnTo>
                <a:cubicBezTo>
                  <a:pt x="7662841" y="13039"/>
                  <a:pt x="8108527" y="11176"/>
                  <a:pt x="8108527" y="11176"/>
                </a:cubicBezTo>
                <a:lnTo>
                  <a:pt x="8108527" y="124121"/>
                </a:lnTo>
                <a:close/>
                <a:moveTo>
                  <a:pt x="7657592" y="119634"/>
                </a:moveTo>
                <a:lnTo>
                  <a:pt x="7657253" y="502835"/>
                </a:lnTo>
                <a:lnTo>
                  <a:pt x="7435681" y="503682"/>
                </a:lnTo>
                <a:lnTo>
                  <a:pt x="7211907" y="504529"/>
                </a:lnTo>
                <a:lnTo>
                  <a:pt x="7212330" y="129371"/>
                </a:lnTo>
                <a:lnTo>
                  <a:pt x="7212330" y="14901"/>
                </a:lnTo>
                <a:cubicBezTo>
                  <a:pt x="7212330" y="14901"/>
                  <a:pt x="7657762" y="13039"/>
                  <a:pt x="7657762" y="13039"/>
                </a:cubicBezTo>
                <a:lnTo>
                  <a:pt x="7657762" y="119549"/>
                </a:lnTo>
                <a:close/>
                <a:moveTo>
                  <a:pt x="7206912" y="119634"/>
                </a:moveTo>
                <a:lnTo>
                  <a:pt x="7206488" y="504529"/>
                </a:lnTo>
                <a:lnTo>
                  <a:pt x="6985085" y="505375"/>
                </a:lnTo>
                <a:lnTo>
                  <a:pt x="6761480" y="506222"/>
                </a:lnTo>
                <a:lnTo>
                  <a:pt x="6761903" y="121920"/>
                </a:lnTo>
                <a:lnTo>
                  <a:pt x="6762073" y="16849"/>
                </a:lnTo>
                <a:lnTo>
                  <a:pt x="7207081" y="14986"/>
                </a:lnTo>
                <a:lnTo>
                  <a:pt x="7207081" y="119634"/>
                </a:lnTo>
                <a:close/>
                <a:moveTo>
                  <a:pt x="6756401" y="110490"/>
                </a:moveTo>
                <a:lnTo>
                  <a:pt x="6755892" y="506222"/>
                </a:lnTo>
                <a:lnTo>
                  <a:pt x="6534573" y="507069"/>
                </a:lnTo>
                <a:lnTo>
                  <a:pt x="6311138" y="507915"/>
                </a:lnTo>
                <a:lnTo>
                  <a:pt x="6311646" y="141478"/>
                </a:lnTo>
                <a:lnTo>
                  <a:pt x="6311816" y="18627"/>
                </a:lnTo>
                <a:lnTo>
                  <a:pt x="6756485" y="16764"/>
                </a:lnTo>
                <a:lnTo>
                  <a:pt x="6756485" y="110405"/>
                </a:lnTo>
                <a:close/>
                <a:moveTo>
                  <a:pt x="6306058" y="132842"/>
                </a:moveTo>
                <a:lnTo>
                  <a:pt x="6305551" y="508000"/>
                </a:lnTo>
                <a:lnTo>
                  <a:pt x="6084401" y="508847"/>
                </a:lnTo>
                <a:lnTo>
                  <a:pt x="5861135" y="509693"/>
                </a:lnTo>
                <a:lnTo>
                  <a:pt x="5861727" y="141393"/>
                </a:lnTo>
                <a:lnTo>
                  <a:pt x="5861897" y="20659"/>
                </a:lnTo>
                <a:lnTo>
                  <a:pt x="6306312" y="18796"/>
                </a:lnTo>
                <a:lnTo>
                  <a:pt x="6306143" y="132927"/>
                </a:lnTo>
                <a:close/>
                <a:moveTo>
                  <a:pt x="5855970" y="132249"/>
                </a:moveTo>
                <a:lnTo>
                  <a:pt x="5855377" y="509693"/>
                </a:lnTo>
                <a:lnTo>
                  <a:pt x="5634313" y="510540"/>
                </a:lnTo>
                <a:lnTo>
                  <a:pt x="5411216" y="511387"/>
                </a:lnTo>
                <a:lnTo>
                  <a:pt x="5411809" y="143256"/>
                </a:lnTo>
                <a:lnTo>
                  <a:pt x="5411978" y="22437"/>
                </a:lnTo>
                <a:lnTo>
                  <a:pt x="5856055" y="20574"/>
                </a:lnTo>
                <a:lnTo>
                  <a:pt x="5855885" y="132249"/>
                </a:lnTo>
                <a:close/>
                <a:moveTo>
                  <a:pt x="5406051" y="134112"/>
                </a:moveTo>
                <a:lnTo>
                  <a:pt x="5405374" y="511387"/>
                </a:lnTo>
                <a:lnTo>
                  <a:pt x="5184479" y="512233"/>
                </a:lnTo>
                <a:lnTo>
                  <a:pt x="4961551" y="513080"/>
                </a:lnTo>
                <a:lnTo>
                  <a:pt x="4962229" y="147405"/>
                </a:lnTo>
                <a:lnTo>
                  <a:pt x="4962483" y="24299"/>
                </a:lnTo>
                <a:lnTo>
                  <a:pt x="5406221" y="22437"/>
                </a:lnTo>
                <a:lnTo>
                  <a:pt x="5406051" y="134112"/>
                </a:lnTo>
                <a:close/>
                <a:moveTo>
                  <a:pt x="4956302" y="138515"/>
                </a:moveTo>
                <a:lnTo>
                  <a:pt x="4955625" y="513080"/>
                </a:lnTo>
                <a:lnTo>
                  <a:pt x="4734899" y="513927"/>
                </a:lnTo>
                <a:lnTo>
                  <a:pt x="4512141" y="514773"/>
                </a:lnTo>
                <a:lnTo>
                  <a:pt x="4512903" y="142663"/>
                </a:lnTo>
                <a:lnTo>
                  <a:pt x="4513157" y="26162"/>
                </a:lnTo>
                <a:lnTo>
                  <a:pt x="4956641" y="24299"/>
                </a:lnTo>
                <a:lnTo>
                  <a:pt x="4956387" y="138430"/>
                </a:lnTo>
                <a:close/>
                <a:moveTo>
                  <a:pt x="4506807" y="132673"/>
                </a:moveTo>
                <a:lnTo>
                  <a:pt x="4506045" y="514858"/>
                </a:lnTo>
                <a:lnTo>
                  <a:pt x="4285404" y="515705"/>
                </a:lnTo>
                <a:lnTo>
                  <a:pt x="4062815" y="516551"/>
                </a:lnTo>
                <a:lnTo>
                  <a:pt x="4063661" y="150029"/>
                </a:lnTo>
                <a:lnTo>
                  <a:pt x="4063915" y="28109"/>
                </a:lnTo>
                <a:lnTo>
                  <a:pt x="4507061" y="26247"/>
                </a:lnTo>
                <a:lnTo>
                  <a:pt x="4506807" y="132673"/>
                </a:lnTo>
                <a:close/>
                <a:moveTo>
                  <a:pt x="4057396" y="140716"/>
                </a:moveTo>
                <a:lnTo>
                  <a:pt x="4056549" y="516551"/>
                </a:lnTo>
                <a:lnTo>
                  <a:pt x="3836077" y="517398"/>
                </a:lnTo>
                <a:lnTo>
                  <a:pt x="3613573" y="518245"/>
                </a:lnTo>
                <a:lnTo>
                  <a:pt x="3614505" y="147151"/>
                </a:lnTo>
                <a:lnTo>
                  <a:pt x="3614759" y="29972"/>
                </a:lnTo>
                <a:lnTo>
                  <a:pt x="4057565" y="28109"/>
                </a:lnTo>
                <a:lnTo>
                  <a:pt x="4057311" y="140716"/>
                </a:lnTo>
                <a:close/>
                <a:moveTo>
                  <a:pt x="3608324" y="136991"/>
                </a:moveTo>
                <a:lnTo>
                  <a:pt x="3607393" y="518245"/>
                </a:lnTo>
                <a:lnTo>
                  <a:pt x="3387090" y="519091"/>
                </a:lnTo>
                <a:lnTo>
                  <a:pt x="3164756" y="519938"/>
                </a:lnTo>
                <a:lnTo>
                  <a:pt x="3165687" y="144611"/>
                </a:lnTo>
                <a:lnTo>
                  <a:pt x="3165940" y="31835"/>
                </a:lnTo>
                <a:lnTo>
                  <a:pt x="3608493" y="29972"/>
                </a:lnTo>
                <a:lnTo>
                  <a:pt x="3608240" y="136991"/>
                </a:lnTo>
                <a:close/>
                <a:moveTo>
                  <a:pt x="3159337" y="133604"/>
                </a:moveTo>
                <a:lnTo>
                  <a:pt x="3158321" y="519853"/>
                </a:lnTo>
                <a:lnTo>
                  <a:pt x="2938187" y="520700"/>
                </a:lnTo>
                <a:lnTo>
                  <a:pt x="2716022" y="521547"/>
                </a:lnTo>
                <a:lnTo>
                  <a:pt x="2717038" y="142494"/>
                </a:lnTo>
                <a:lnTo>
                  <a:pt x="2717377" y="33613"/>
                </a:lnTo>
                <a:lnTo>
                  <a:pt x="3159590" y="31750"/>
                </a:lnTo>
                <a:lnTo>
                  <a:pt x="3159337" y="133604"/>
                </a:lnTo>
                <a:close/>
                <a:moveTo>
                  <a:pt x="2710603" y="130810"/>
                </a:moveTo>
                <a:lnTo>
                  <a:pt x="2709503" y="521547"/>
                </a:lnTo>
                <a:lnTo>
                  <a:pt x="2489454" y="522393"/>
                </a:lnTo>
                <a:lnTo>
                  <a:pt x="2267458" y="523240"/>
                </a:lnTo>
                <a:lnTo>
                  <a:pt x="2268559" y="146812"/>
                </a:lnTo>
                <a:lnTo>
                  <a:pt x="2268898" y="35475"/>
                </a:lnTo>
                <a:lnTo>
                  <a:pt x="2710857" y="33613"/>
                </a:lnTo>
                <a:lnTo>
                  <a:pt x="2710603" y="130810"/>
                </a:lnTo>
                <a:close/>
                <a:moveTo>
                  <a:pt x="2261955" y="149691"/>
                </a:moveTo>
                <a:lnTo>
                  <a:pt x="2260854" y="523325"/>
                </a:lnTo>
                <a:lnTo>
                  <a:pt x="2040974" y="524171"/>
                </a:lnTo>
                <a:lnTo>
                  <a:pt x="1819148" y="525018"/>
                </a:lnTo>
                <a:lnTo>
                  <a:pt x="1820333" y="145203"/>
                </a:lnTo>
                <a:lnTo>
                  <a:pt x="1820672" y="37423"/>
                </a:lnTo>
                <a:lnTo>
                  <a:pt x="2262293" y="35560"/>
                </a:lnTo>
                <a:lnTo>
                  <a:pt x="2261955" y="149691"/>
                </a:lnTo>
                <a:close/>
                <a:moveTo>
                  <a:pt x="1813645" y="148167"/>
                </a:moveTo>
                <a:lnTo>
                  <a:pt x="1812459" y="525018"/>
                </a:lnTo>
                <a:lnTo>
                  <a:pt x="1592749" y="525865"/>
                </a:lnTo>
                <a:lnTo>
                  <a:pt x="1371092" y="526711"/>
                </a:lnTo>
                <a:lnTo>
                  <a:pt x="1372362" y="148759"/>
                </a:lnTo>
                <a:lnTo>
                  <a:pt x="1372701" y="39201"/>
                </a:lnTo>
                <a:lnTo>
                  <a:pt x="1813983" y="37338"/>
                </a:lnTo>
                <a:lnTo>
                  <a:pt x="1813645" y="148082"/>
                </a:lnTo>
                <a:close/>
                <a:moveTo>
                  <a:pt x="1365419" y="151723"/>
                </a:moveTo>
                <a:lnTo>
                  <a:pt x="1364149" y="526711"/>
                </a:lnTo>
                <a:lnTo>
                  <a:pt x="1144524" y="527558"/>
                </a:lnTo>
                <a:lnTo>
                  <a:pt x="923036" y="528405"/>
                </a:lnTo>
                <a:lnTo>
                  <a:pt x="924306" y="151299"/>
                </a:lnTo>
                <a:lnTo>
                  <a:pt x="924645" y="41148"/>
                </a:lnTo>
                <a:lnTo>
                  <a:pt x="1365589" y="39285"/>
                </a:lnTo>
                <a:lnTo>
                  <a:pt x="1365250" y="151723"/>
                </a:lnTo>
                <a:close/>
                <a:moveTo>
                  <a:pt x="917448" y="154178"/>
                </a:moveTo>
                <a:lnTo>
                  <a:pt x="916178" y="528405"/>
                </a:lnTo>
                <a:lnTo>
                  <a:pt x="696722" y="529251"/>
                </a:lnTo>
                <a:lnTo>
                  <a:pt x="475403" y="530098"/>
                </a:lnTo>
                <a:lnTo>
                  <a:pt x="476758" y="152739"/>
                </a:lnTo>
                <a:lnTo>
                  <a:pt x="477181" y="42926"/>
                </a:lnTo>
                <a:lnTo>
                  <a:pt x="917871" y="41063"/>
                </a:lnTo>
                <a:lnTo>
                  <a:pt x="917448" y="154178"/>
                </a:lnTo>
                <a:close/>
                <a:moveTo>
                  <a:pt x="29633" y="44789"/>
                </a:moveTo>
                <a:lnTo>
                  <a:pt x="469985" y="42926"/>
                </a:lnTo>
                <a:lnTo>
                  <a:pt x="469561" y="155702"/>
                </a:lnTo>
                <a:lnTo>
                  <a:pt x="468207" y="530098"/>
                </a:lnTo>
                <a:lnTo>
                  <a:pt x="248920" y="530945"/>
                </a:lnTo>
                <a:lnTo>
                  <a:pt x="27771" y="531791"/>
                </a:lnTo>
                <a:lnTo>
                  <a:pt x="29633" y="44789"/>
                </a:lnTo>
                <a:close/>
                <a:moveTo>
                  <a:pt x="27771" y="538480"/>
                </a:moveTo>
                <a:lnTo>
                  <a:pt x="248920" y="537633"/>
                </a:lnTo>
                <a:lnTo>
                  <a:pt x="468207" y="536787"/>
                </a:lnTo>
                <a:lnTo>
                  <a:pt x="467445" y="754888"/>
                </a:lnTo>
                <a:lnTo>
                  <a:pt x="466429" y="1024128"/>
                </a:lnTo>
                <a:lnTo>
                  <a:pt x="25908" y="1025737"/>
                </a:lnTo>
                <a:lnTo>
                  <a:pt x="27771" y="538565"/>
                </a:lnTo>
                <a:close/>
                <a:moveTo>
                  <a:pt x="24045" y="1519767"/>
                </a:moveTo>
                <a:lnTo>
                  <a:pt x="25908" y="1032425"/>
                </a:lnTo>
                <a:lnTo>
                  <a:pt x="466429" y="1030817"/>
                </a:lnTo>
                <a:lnTo>
                  <a:pt x="464650" y="1518328"/>
                </a:lnTo>
                <a:lnTo>
                  <a:pt x="245279" y="1519089"/>
                </a:lnTo>
                <a:lnTo>
                  <a:pt x="24045" y="1519851"/>
                </a:lnTo>
                <a:close/>
                <a:moveTo>
                  <a:pt x="24045" y="1526455"/>
                </a:moveTo>
                <a:lnTo>
                  <a:pt x="245279" y="1525693"/>
                </a:lnTo>
                <a:lnTo>
                  <a:pt x="464650" y="1524932"/>
                </a:lnTo>
                <a:lnTo>
                  <a:pt x="463127" y="1935396"/>
                </a:lnTo>
                <a:lnTo>
                  <a:pt x="462873" y="2012611"/>
                </a:lnTo>
                <a:lnTo>
                  <a:pt x="243417" y="2013289"/>
                </a:lnTo>
                <a:lnTo>
                  <a:pt x="22183" y="2013966"/>
                </a:lnTo>
                <a:lnTo>
                  <a:pt x="24045" y="1526455"/>
                </a:lnTo>
                <a:close/>
                <a:moveTo>
                  <a:pt x="22183" y="2020655"/>
                </a:moveTo>
                <a:lnTo>
                  <a:pt x="243417" y="2019978"/>
                </a:lnTo>
                <a:lnTo>
                  <a:pt x="462873" y="2019300"/>
                </a:lnTo>
                <a:lnTo>
                  <a:pt x="461095" y="2507234"/>
                </a:lnTo>
                <a:lnTo>
                  <a:pt x="241638" y="2507827"/>
                </a:lnTo>
                <a:lnTo>
                  <a:pt x="20320" y="2508420"/>
                </a:lnTo>
                <a:lnTo>
                  <a:pt x="22183" y="2020655"/>
                </a:lnTo>
                <a:close/>
                <a:moveTo>
                  <a:pt x="20320" y="2515108"/>
                </a:moveTo>
                <a:lnTo>
                  <a:pt x="461095" y="2513838"/>
                </a:lnTo>
                <a:lnTo>
                  <a:pt x="459317" y="3001942"/>
                </a:lnTo>
                <a:lnTo>
                  <a:pt x="239776" y="3002534"/>
                </a:lnTo>
                <a:lnTo>
                  <a:pt x="18457" y="3003127"/>
                </a:lnTo>
                <a:lnTo>
                  <a:pt x="20320" y="2515193"/>
                </a:lnTo>
                <a:close/>
                <a:moveTo>
                  <a:pt x="16595" y="3497834"/>
                </a:moveTo>
                <a:lnTo>
                  <a:pt x="18457" y="3009731"/>
                </a:lnTo>
                <a:lnTo>
                  <a:pt x="459317" y="3008546"/>
                </a:lnTo>
                <a:lnTo>
                  <a:pt x="458470" y="3252640"/>
                </a:lnTo>
                <a:lnTo>
                  <a:pt x="457623" y="3496818"/>
                </a:lnTo>
                <a:lnTo>
                  <a:pt x="238083" y="3497326"/>
                </a:lnTo>
                <a:lnTo>
                  <a:pt x="16679" y="3497834"/>
                </a:lnTo>
                <a:close/>
                <a:moveTo>
                  <a:pt x="14732" y="3992880"/>
                </a:moveTo>
                <a:lnTo>
                  <a:pt x="16595" y="3504608"/>
                </a:lnTo>
                <a:lnTo>
                  <a:pt x="237998" y="3504015"/>
                </a:lnTo>
                <a:lnTo>
                  <a:pt x="457538" y="3503507"/>
                </a:lnTo>
                <a:lnTo>
                  <a:pt x="456269" y="3860800"/>
                </a:lnTo>
                <a:lnTo>
                  <a:pt x="455761" y="3991949"/>
                </a:lnTo>
                <a:lnTo>
                  <a:pt x="236220" y="3992457"/>
                </a:lnTo>
                <a:lnTo>
                  <a:pt x="14817" y="3992965"/>
                </a:lnTo>
                <a:close/>
                <a:moveTo>
                  <a:pt x="236135" y="3999061"/>
                </a:moveTo>
                <a:lnTo>
                  <a:pt x="455761" y="3998553"/>
                </a:lnTo>
                <a:lnTo>
                  <a:pt x="454999" y="4204801"/>
                </a:lnTo>
                <a:lnTo>
                  <a:pt x="453983" y="4487249"/>
                </a:lnTo>
                <a:lnTo>
                  <a:pt x="339090" y="4487503"/>
                </a:lnTo>
                <a:lnTo>
                  <a:pt x="12869" y="4488096"/>
                </a:lnTo>
                <a:lnTo>
                  <a:pt x="14732" y="3999569"/>
                </a:lnTo>
                <a:lnTo>
                  <a:pt x="236135" y="3999061"/>
                </a:lnTo>
                <a:close/>
                <a:moveTo>
                  <a:pt x="11007" y="4983481"/>
                </a:moveTo>
                <a:lnTo>
                  <a:pt x="12869" y="4494784"/>
                </a:lnTo>
                <a:lnTo>
                  <a:pt x="129201" y="4494531"/>
                </a:lnTo>
                <a:lnTo>
                  <a:pt x="453983" y="4493853"/>
                </a:lnTo>
                <a:lnTo>
                  <a:pt x="452204" y="4982718"/>
                </a:lnTo>
                <a:lnTo>
                  <a:pt x="232579" y="4983057"/>
                </a:lnTo>
                <a:lnTo>
                  <a:pt x="11091" y="4983396"/>
                </a:lnTo>
                <a:close/>
                <a:moveTo>
                  <a:pt x="10922" y="4990084"/>
                </a:moveTo>
                <a:lnTo>
                  <a:pt x="232410" y="4989661"/>
                </a:lnTo>
                <a:lnTo>
                  <a:pt x="452035" y="4989238"/>
                </a:lnTo>
                <a:lnTo>
                  <a:pt x="450765" y="5341282"/>
                </a:lnTo>
                <a:lnTo>
                  <a:pt x="450257" y="5478273"/>
                </a:lnTo>
                <a:lnTo>
                  <a:pt x="230547" y="5478611"/>
                </a:lnTo>
                <a:lnTo>
                  <a:pt x="8975" y="5478950"/>
                </a:lnTo>
                <a:lnTo>
                  <a:pt x="10837" y="4990084"/>
                </a:lnTo>
                <a:close/>
                <a:moveTo>
                  <a:pt x="9059" y="5485723"/>
                </a:moveTo>
                <a:lnTo>
                  <a:pt x="230632" y="5485384"/>
                </a:lnTo>
                <a:lnTo>
                  <a:pt x="450342" y="5485046"/>
                </a:lnTo>
                <a:lnTo>
                  <a:pt x="449834" y="5620767"/>
                </a:lnTo>
                <a:lnTo>
                  <a:pt x="448564" y="5974250"/>
                </a:lnTo>
                <a:lnTo>
                  <a:pt x="7196" y="5974758"/>
                </a:lnTo>
                <a:lnTo>
                  <a:pt x="9059" y="5485723"/>
                </a:lnTo>
                <a:close/>
                <a:moveTo>
                  <a:pt x="456946" y="5622968"/>
                </a:moveTo>
                <a:lnTo>
                  <a:pt x="457454" y="5484961"/>
                </a:lnTo>
                <a:lnTo>
                  <a:pt x="679196" y="5484623"/>
                </a:lnTo>
                <a:lnTo>
                  <a:pt x="899075" y="5484284"/>
                </a:lnTo>
                <a:lnTo>
                  <a:pt x="898567" y="5621021"/>
                </a:lnTo>
                <a:lnTo>
                  <a:pt x="897382" y="5973657"/>
                </a:lnTo>
                <a:lnTo>
                  <a:pt x="455676" y="5974165"/>
                </a:lnTo>
                <a:lnTo>
                  <a:pt x="456946" y="5622883"/>
                </a:lnTo>
                <a:close/>
                <a:moveTo>
                  <a:pt x="905595" y="5623222"/>
                </a:moveTo>
                <a:lnTo>
                  <a:pt x="906103" y="5484284"/>
                </a:lnTo>
                <a:lnTo>
                  <a:pt x="1128014" y="5483945"/>
                </a:lnTo>
                <a:lnTo>
                  <a:pt x="1347978" y="5483607"/>
                </a:lnTo>
                <a:lnTo>
                  <a:pt x="1347555" y="5621105"/>
                </a:lnTo>
                <a:lnTo>
                  <a:pt x="1346369" y="5973149"/>
                </a:lnTo>
                <a:lnTo>
                  <a:pt x="904409" y="5973657"/>
                </a:lnTo>
                <a:lnTo>
                  <a:pt x="905595" y="5623222"/>
                </a:lnTo>
                <a:close/>
                <a:moveTo>
                  <a:pt x="1354413" y="5623222"/>
                </a:moveTo>
                <a:lnTo>
                  <a:pt x="1354836" y="5483522"/>
                </a:lnTo>
                <a:lnTo>
                  <a:pt x="1576917" y="5483183"/>
                </a:lnTo>
                <a:lnTo>
                  <a:pt x="1797050" y="5482844"/>
                </a:lnTo>
                <a:lnTo>
                  <a:pt x="1796627" y="5615348"/>
                </a:lnTo>
                <a:lnTo>
                  <a:pt x="1795526" y="5972557"/>
                </a:lnTo>
                <a:lnTo>
                  <a:pt x="1353227" y="5973065"/>
                </a:lnTo>
                <a:lnTo>
                  <a:pt x="1354413" y="5623137"/>
                </a:lnTo>
                <a:close/>
                <a:moveTo>
                  <a:pt x="1803400" y="5617718"/>
                </a:moveTo>
                <a:lnTo>
                  <a:pt x="1803823" y="5482844"/>
                </a:lnTo>
                <a:lnTo>
                  <a:pt x="2026073" y="5482506"/>
                </a:lnTo>
                <a:lnTo>
                  <a:pt x="2246376" y="5482167"/>
                </a:lnTo>
                <a:lnTo>
                  <a:pt x="2245953" y="5617549"/>
                </a:lnTo>
                <a:lnTo>
                  <a:pt x="2244937" y="5972049"/>
                </a:lnTo>
                <a:lnTo>
                  <a:pt x="1802299" y="5972557"/>
                </a:lnTo>
                <a:lnTo>
                  <a:pt x="1803400" y="5617634"/>
                </a:lnTo>
                <a:close/>
                <a:moveTo>
                  <a:pt x="2252641" y="5619750"/>
                </a:moveTo>
                <a:lnTo>
                  <a:pt x="2253065" y="5482167"/>
                </a:lnTo>
                <a:lnTo>
                  <a:pt x="2475484" y="5481829"/>
                </a:lnTo>
                <a:lnTo>
                  <a:pt x="2695956" y="5481490"/>
                </a:lnTo>
                <a:lnTo>
                  <a:pt x="2695617" y="5618142"/>
                </a:lnTo>
                <a:lnTo>
                  <a:pt x="2694601" y="5971541"/>
                </a:lnTo>
                <a:lnTo>
                  <a:pt x="2251710" y="5972049"/>
                </a:lnTo>
                <a:lnTo>
                  <a:pt x="2252726" y="5619750"/>
                </a:lnTo>
                <a:close/>
                <a:moveTo>
                  <a:pt x="2701967" y="5620343"/>
                </a:moveTo>
                <a:lnTo>
                  <a:pt x="2702390" y="5481490"/>
                </a:lnTo>
                <a:lnTo>
                  <a:pt x="2924979" y="5481151"/>
                </a:lnTo>
                <a:lnTo>
                  <a:pt x="3145536" y="5480813"/>
                </a:lnTo>
                <a:lnTo>
                  <a:pt x="3144266" y="5971033"/>
                </a:lnTo>
                <a:lnTo>
                  <a:pt x="2701036" y="5971541"/>
                </a:lnTo>
                <a:lnTo>
                  <a:pt x="2701967" y="5620258"/>
                </a:lnTo>
                <a:close/>
                <a:moveTo>
                  <a:pt x="3151971" y="5480813"/>
                </a:moveTo>
                <a:lnTo>
                  <a:pt x="3374729" y="5480474"/>
                </a:lnTo>
                <a:lnTo>
                  <a:pt x="3595455" y="5480135"/>
                </a:lnTo>
                <a:lnTo>
                  <a:pt x="3594269" y="5970525"/>
                </a:lnTo>
                <a:lnTo>
                  <a:pt x="3150701" y="5971033"/>
                </a:lnTo>
                <a:lnTo>
                  <a:pt x="3151971" y="5480813"/>
                </a:lnTo>
                <a:close/>
                <a:moveTo>
                  <a:pt x="3601720" y="5480135"/>
                </a:moveTo>
                <a:lnTo>
                  <a:pt x="3824648" y="5479797"/>
                </a:lnTo>
                <a:lnTo>
                  <a:pt x="4045543" y="5479458"/>
                </a:lnTo>
                <a:lnTo>
                  <a:pt x="4044442" y="5970017"/>
                </a:lnTo>
                <a:lnTo>
                  <a:pt x="3600619" y="5970525"/>
                </a:lnTo>
                <a:lnTo>
                  <a:pt x="3601805" y="5480135"/>
                </a:lnTo>
                <a:close/>
                <a:moveTo>
                  <a:pt x="4051639" y="5479373"/>
                </a:moveTo>
                <a:lnTo>
                  <a:pt x="4274651" y="5479034"/>
                </a:lnTo>
                <a:lnTo>
                  <a:pt x="4495631" y="5478696"/>
                </a:lnTo>
                <a:lnTo>
                  <a:pt x="4494615" y="5969424"/>
                </a:lnTo>
                <a:lnTo>
                  <a:pt x="4050453" y="5969932"/>
                </a:lnTo>
                <a:lnTo>
                  <a:pt x="4051554" y="5479373"/>
                </a:lnTo>
                <a:close/>
                <a:moveTo>
                  <a:pt x="4501812" y="5478696"/>
                </a:moveTo>
                <a:lnTo>
                  <a:pt x="4724993" y="5478357"/>
                </a:lnTo>
                <a:lnTo>
                  <a:pt x="4946142" y="5478018"/>
                </a:lnTo>
                <a:lnTo>
                  <a:pt x="4945211" y="5968916"/>
                </a:lnTo>
                <a:lnTo>
                  <a:pt x="4500711" y="5969424"/>
                </a:lnTo>
                <a:lnTo>
                  <a:pt x="4501727" y="5478696"/>
                </a:lnTo>
                <a:close/>
                <a:moveTo>
                  <a:pt x="4952154" y="5478018"/>
                </a:moveTo>
                <a:lnTo>
                  <a:pt x="5175504" y="5477680"/>
                </a:lnTo>
                <a:lnTo>
                  <a:pt x="5396823" y="5477341"/>
                </a:lnTo>
                <a:lnTo>
                  <a:pt x="5395976" y="5968408"/>
                </a:lnTo>
                <a:lnTo>
                  <a:pt x="4951222" y="5968916"/>
                </a:lnTo>
                <a:lnTo>
                  <a:pt x="4952154" y="5478018"/>
                </a:lnTo>
                <a:close/>
                <a:moveTo>
                  <a:pt x="5402665" y="5477341"/>
                </a:moveTo>
                <a:lnTo>
                  <a:pt x="5626185" y="5477002"/>
                </a:lnTo>
                <a:lnTo>
                  <a:pt x="5847673" y="5476664"/>
                </a:lnTo>
                <a:lnTo>
                  <a:pt x="5846911" y="5967900"/>
                </a:lnTo>
                <a:lnTo>
                  <a:pt x="5401818" y="5968408"/>
                </a:lnTo>
                <a:lnTo>
                  <a:pt x="5402665" y="5477341"/>
                </a:lnTo>
                <a:close/>
                <a:moveTo>
                  <a:pt x="5853430" y="5476579"/>
                </a:moveTo>
                <a:lnTo>
                  <a:pt x="6077119" y="5476241"/>
                </a:lnTo>
                <a:lnTo>
                  <a:pt x="6298692" y="5475902"/>
                </a:lnTo>
                <a:lnTo>
                  <a:pt x="6298015" y="5967223"/>
                </a:lnTo>
                <a:lnTo>
                  <a:pt x="5852668" y="5967731"/>
                </a:lnTo>
                <a:lnTo>
                  <a:pt x="5853430" y="5476494"/>
                </a:lnTo>
                <a:close/>
                <a:moveTo>
                  <a:pt x="6304280" y="5475902"/>
                </a:moveTo>
                <a:lnTo>
                  <a:pt x="6528138" y="5475563"/>
                </a:lnTo>
                <a:lnTo>
                  <a:pt x="6749881" y="5475225"/>
                </a:lnTo>
                <a:lnTo>
                  <a:pt x="6749288" y="5966715"/>
                </a:lnTo>
                <a:lnTo>
                  <a:pt x="6303602" y="5967223"/>
                </a:lnTo>
                <a:lnTo>
                  <a:pt x="6304280" y="5475902"/>
                </a:lnTo>
                <a:close/>
                <a:moveTo>
                  <a:pt x="6755469" y="5475225"/>
                </a:moveTo>
                <a:lnTo>
                  <a:pt x="6979497" y="5474886"/>
                </a:lnTo>
                <a:lnTo>
                  <a:pt x="7201323" y="5474547"/>
                </a:lnTo>
                <a:lnTo>
                  <a:pt x="7200816" y="5966207"/>
                </a:lnTo>
                <a:lnTo>
                  <a:pt x="6754791" y="5966715"/>
                </a:lnTo>
                <a:lnTo>
                  <a:pt x="6755385" y="5475140"/>
                </a:lnTo>
                <a:close/>
                <a:moveTo>
                  <a:pt x="7206742" y="5474463"/>
                </a:moveTo>
                <a:lnTo>
                  <a:pt x="7430939" y="5474124"/>
                </a:lnTo>
                <a:lnTo>
                  <a:pt x="7652936" y="5473785"/>
                </a:lnTo>
                <a:lnTo>
                  <a:pt x="7652512" y="5965614"/>
                </a:lnTo>
                <a:lnTo>
                  <a:pt x="7206235" y="5966122"/>
                </a:lnTo>
                <a:lnTo>
                  <a:pt x="7206742" y="5474463"/>
                </a:lnTo>
                <a:close/>
                <a:moveTo>
                  <a:pt x="7658269" y="5473785"/>
                </a:moveTo>
                <a:lnTo>
                  <a:pt x="7882636" y="5473447"/>
                </a:lnTo>
                <a:lnTo>
                  <a:pt x="8104802" y="5473108"/>
                </a:lnTo>
                <a:lnTo>
                  <a:pt x="8104463" y="5965106"/>
                </a:lnTo>
                <a:lnTo>
                  <a:pt x="7657846" y="5965614"/>
                </a:lnTo>
                <a:lnTo>
                  <a:pt x="7658269" y="5473785"/>
                </a:lnTo>
                <a:close/>
                <a:moveTo>
                  <a:pt x="8109966" y="5473108"/>
                </a:moveTo>
                <a:lnTo>
                  <a:pt x="8334503" y="5472769"/>
                </a:lnTo>
                <a:lnTo>
                  <a:pt x="8556752" y="5472431"/>
                </a:lnTo>
                <a:lnTo>
                  <a:pt x="8556498" y="5964598"/>
                </a:lnTo>
                <a:lnTo>
                  <a:pt x="8109627" y="5965106"/>
                </a:lnTo>
                <a:lnTo>
                  <a:pt x="8109966" y="5473108"/>
                </a:lnTo>
                <a:close/>
                <a:moveTo>
                  <a:pt x="8561832" y="5472431"/>
                </a:moveTo>
                <a:lnTo>
                  <a:pt x="8786537" y="5472092"/>
                </a:lnTo>
                <a:lnTo>
                  <a:pt x="9008956" y="5471753"/>
                </a:lnTo>
                <a:lnTo>
                  <a:pt x="9008787" y="5964090"/>
                </a:lnTo>
                <a:lnTo>
                  <a:pt x="8561578" y="5964598"/>
                </a:lnTo>
                <a:lnTo>
                  <a:pt x="8561832" y="5472431"/>
                </a:lnTo>
                <a:close/>
                <a:moveTo>
                  <a:pt x="9461246" y="5963497"/>
                </a:moveTo>
                <a:lnTo>
                  <a:pt x="9013783" y="5964005"/>
                </a:lnTo>
                <a:lnTo>
                  <a:pt x="9013952" y="5471668"/>
                </a:lnTo>
                <a:lnTo>
                  <a:pt x="9238827" y="5471330"/>
                </a:lnTo>
                <a:lnTo>
                  <a:pt x="9461416" y="5470991"/>
                </a:lnTo>
                <a:lnTo>
                  <a:pt x="9461416" y="5963497"/>
                </a:lnTo>
                <a:close/>
                <a:moveTo>
                  <a:pt x="9461416" y="4973236"/>
                </a:moveTo>
                <a:lnTo>
                  <a:pt x="9461416" y="5465573"/>
                </a:lnTo>
                <a:cubicBezTo>
                  <a:pt x="9461416" y="5465573"/>
                  <a:pt x="9238827" y="5465911"/>
                  <a:pt x="9238827" y="5465911"/>
                </a:cubicBezTo>
                <a:lnTo>
                  <a:pt x="9013952" y="5466250"/>
                </a:lnTo>
                <a:lnTo>
                  <a:pt x="9014121" y="4974083"/>
                </a:lnTo>
                <a:lnTo>
                  <a:pt x="9238911" y="4973659"/>
                </a:lnTo>
                <a:lnTo>
                  <a:pt x="9461416" y="4973236"/>
                </a:lnTo>
                <a:close/>
                <a:moveTo>
                  <a:pt x="9461669" y="3480901"/>
                </a:moveTo>
                <a:lnTo>
                  <a:pt x="9461669" y="3972645"/>
                </a:lnTo>
                <a:cubicBezTo>
                  <a:pt x="9461669" y="3972645"/>
                  <a:pt x="9014460" y="3973576"/>
                  <a:pt x="9014460" y="3973576"/>
                </a:cubicBezTo>
                <a:lnTo>
                  <a:pt x="9014460" y="3767498"/>
                </a:lnTo>
                <a:cubicBezTo>
                  <a:pt x="9014460" y="3767498"/>
                  <a:pt x="9014629" y="3482002"/>
                  <a:pt x="9014629" y="3482002"/>
                </a:cubicBezTo>
                <a:lnTo>
                  <a:pt x="9239335" y="3481409"/>
                </a:lnTo>
                <a:lnTo>
                  <a:pt x="9461753" y="3480816"/>
                </a:lnTo>
                <a:close/>
                <a:moveTo>
                  <a:pt x="9014799" y="2979590"/>
                </a:moveTo>
                <a:lnTo>
                  <a:pt x="9014968" y="2488354"/>
                </a:lnTo>
                <a:lnTo>
                  <a:pt x="9410446" y="2487168"/>
                </a:lnTo>
                <a:lnTo>
                  <a:pt x="9461838" y="2486999"/>
                </a:lnTo>
                <a:lnTo>
                  <a:pt x="9461838" y="2978404"/>
                </a:lnTo>
                <a:cubicBezTo>
                  <a:pt x="9461838" y="2978404"/>
                  <a:pt x="9239419" y="2978997"/>
                  <a:pt x="9239419" y="2978997"/>
                </a:cubicBezTo>
                <a:lnTo>
                  <a:pt x="9014799" y="2979590"/>
                </a:lnTo>
                <a:close/>
                <a:moveTo>
                  <a:pt x="9461838" y="2481496"/>
                </a:moveTo>
                <a:lnTo>
                  <a:pt x="9014968" y="2482766"/>
                </a:lnTo>
                <a:lnTo>
                  <a:pt x="9014968" y="2142152"/>
                </a:lnTo>
                <a:cubicBezTo>
                  <a:pt x="9014968" y="2142152"/>
                  <a:pt x="9015137" y="1991784"/>
                  <a:pt x="9015137" y="1991784"/>
                </a:cubicBezTo>
                <a:lnTo>
                  <a:pt x="9239673" y="1991022"/>
                </a:lnTo>
                <a:lnTo>
                  <a:pt x="9461923" y="1990344"/>
                </a:lnTo>
                <a:lnTo>
                  <a:pt x="9461923" y="2481496"/>
                </a:lnTo>
                <a:close/>
                <a:moveTo>
                  <a:pt x="9015137" y="1986196"/>
                </a:moveTo>
                <a:lnTo>
                  <a:pt x="9015137" y="1714246"/>
                </a:lnTo>
                <a:cubicBezTo>
                  <a:pt x="9015137" y="1714246"/>
                  <a:pt x="9015306" y="1495383"/>
                  <a:pt x="9015306" y="1495383"/>
                </a:cubicBezTo>
                <a:lnTo>
                  <a:pt x="9462008" y="1493859"/>
                </a:lnTo>
                <a:lnTo>
                  <a:pt x="9462008" y="1984841"/>
                </a:lnTo>
                <a:cubicBezTo>
                  <a:pt x="9462008" y="1984841"/>
                  <a:pt x="9239673" y="1985518"/>
                  <a:pt x="9239673" y="1985518"/>
                </a:cubicBezTo>
                <a:lnTo>
                  <a:pt x="9015137" y="1986196"/>
                </a:lnTo>
                <a:close/>
                <a:moveTo>
                  <a:pt x="9462008" y="1488355"/>
                </a:moveTo>
                <a:lnTo>
                  <a:pt x="9015306" y="1489880"/>
                </a:lnTo>
                <a:lnTo>
                  <a:pt x="9015476" y="999236"/>
                </a:lnTo>
                <a:lnTo>
                  <a:pt x="9462092" y="997627"/>
                </a:lnTo>
                <a:lnTo>
                  <a:pt x="9462092" y="1488440"/>
                </a:lnTo>
                <a:close/>
              </a:path>
            </a:pathLst>
          </a:custGeom>
          <a:solidFill>
            <a:schemeClr val="accent2">
              <a:alpha val="15000"/>
            </a:schemeClr>
          </a:solidFill>
          <a:ln w="0" cap="flat">
            <a:noFill/>
            <a:prstDash val="solid"/>
            <a:miter/>
          </a:ln>
        </p:spPr>
        <p:txBody>
          <a:bodyPr rtlCol="0" anchor="ctr"/>
          <a:lstStyle/>
          <a:p>
            <a:endParaRPr lang="en-IN"/>
          </a:p>
        </p:txBody>
      </p:sp>
      <p:sp>
        <p:nvSpPr>
          <p:cNvPr id="2" name="TextBox 1">
            <a:extLst>
              <a:ext uri="{FF2B5EF4-FFF2-40B4-BE49-F238E27FC236}">
                <a16:creationId xmlns:a16="http://schemas.microsoft.com/office/drawing/2014/main" id="{E666D7EF-4B87-98BA-69D7-AE3371A692B9}"/>
              </a:ext>
            </a:extLst>
          </p:cNvPr>
          <p:cNvSpPr txBox="1"/>
          <p:nvPr userDrawn="1"/>
        </p:nvSpPr>
        <p:spPr>
          <a:xfrm>
            <a:off x="1189386" y="5728103"/>
            <a:ext cx="9813229" cy="461665"/>
          </a:xfrm>
          <a:prstGeom prst="rect">
            <a:avLst/>
          </a:prstGeom>
          <a:noFill/>
        </p:spPr>
        <p:txBody>
          <a:bodyPr wrap="square">
            <a:spAutoFit/>
          </a:bodyPr>
          <a:lstStyle/>
          <a:p>
            <a:pPr algn="ctr"/>
            <a:r>
              <a:rPr lang="en-US" sz="2400" b="1" dirty="0">
                <a:solidFill>
                  <a:schemeClr val="bg1"/>
                </a:solidFill>
                <a:latin typeface="+mn-lt"/>
              </a:rPr>
              <a:t>Attribution: </a:t>
            </a:r>
            <a:r>
              <a:rPr lang="en-US" sz="2400" dirty="0">
                <a:solidFill>
                  <a:schemeClr val="bg1"/>
                </a:solidFill>
                <a:latin typeface="+mn-lt"/>
              </a:rPr>
              <a:t>The presentation template is designed by </a:t>
            </a:r>
            <a:r>
              <a:rPr lang="en-US" sz="2400" b="1" dirty="0" err="1">
                <a:solidFill>
                  <a:schemeClr val="bg1"/>
                </a:solidFill>
                <a:latin typeface="+mn-lt"/>
              </a:rPr>
              <a:t>Collidu.com</a:t>
            </a:r>
            <a:endParaRPr lang="en-US" sz="2400" b="1" dirty="0">
              <a:solidFill>
                <a:schemeClr val="bg1"/>
              </a:solidFill>
              <a:latin typeface="+mn-lt"/>
            </a:endParaRPr>
          </a:p>
        </p:txBody>
      </p:sp>
      <p:sp>
        <p:nvSpPr>
          <p:cNvPr id="49" name="Freeform: Shape 48">
            <a:extLst>
              <a:ext uri="{FF2B5EF4-FFF2-40B4-BE49-F238E27FC236}">
                <a16:creationId xmlns:a16="http://schemas.microsoft.com/office/drawing/2014/main" id="{4DAC7337-9700-FE27-873B-378F56D54502}"/>
              </a:ext>
            </a:extLst>
          </p:cNvPr>
          <p:cNvSpPr/>
          <p:nvPr userDrawn="1"/>
        </p:nvSpPr>
        <p:spPr bwMode="auto">
          <a:xfrm>
            <a:off x="10345206" y="1"/>
            <a:ext cx="1846402" cy="863590"/>
          </a:xfrm>
          <a:custGeom>
            <a:avLst/>
            <a:gdLst>
              <a:gd name="connsiteX0" fmla="*/ 719303 w 2858954"/>
              <a:gd name="connsiteY0" fmla="*/ 692549 h 1337176"/>
              <a:gd name="connsiteX1" fmla="*/ 719093 w 2858954"/>
              <a:gd name="connsiteY1" fmla="*/ 692327 h 1337176"/>
              <a:gd name="connsiteX2" fmla="*/ 725143 w 2858954"/>
              <a:gd name="connsiteY2" fmla="*/ 692549 h 1337176"/>
              <a:gd name="connsiteX3" fmla="*/ 2055749 w 2858954"/>
              <a:gd name="connsiteY3" fmla="*/ 694090 h 1337176"/>
              <a:gd name="connsiteX4" fmla="*/ 2011824 w 2858954"/>
              <a:gd name="connsiteY4" fmla="*/ 693807 h 1337176"/>
              <a:gd name="connsiteX5" fmla="*/ 2011972 w 2858954"/>
              <a:gd name="connsiteY5" fmla="*/ 693681 h 1337176"/>
              <a:gd name="connsiteX6" fmla="*/ 2055298 w 2858954"/>
              <a:gd name="connsiteY6" fmla="*/ 693681 h 1337176"/>
              <a:gd name="connsiteX7" fmla="*/ 0 w 2858954"/>
              <a:gd name="connsiteY7" fmla="*/ 1337176 h 1337176"/>
              <a:gd name="connsiteX8" fmla="*/ 292248 w 2858954"/>
              <a:gd name="connsiteY8" fmla="*/ 1298398 h 1337176"/>
              <a:gd name="connsiteX9" fmla="*/ 88188 w 2858954"/>
              <a:gd name="connsiteY9" fmla="*/ 1269839 h 1337176"/>
              <a:gd name="connsiteX10" fmla="*/ 145971 w 2858954"/>
              <a:gd name="connsiteY10" fmla="*/ 1223510 h 1337176"/>
              <a:gd name="connsiteX11" fmla="*/ 232882 w 2858954"/>
              <a:gd name="connsiteY11" fmla="*/ 1151393 h 1337176"/>
              <a:gd name="connsiteX12" fmla="*/ 606735 w 2858954"/>
              <a:gd name="connsiteY12" fmla="*/ 830674 h 1337176"/>
              <a:gd name="connsiteX13" fmla="*/ 738105 w 2858954"/>
              <a:gd name="connsiteY13" fmla="*/ 715950 h 1337176"/>
              <a:gd name="connsiteX14" fmla="*/ 738252 w 2858954"/>
              <a:gd name="connsiteY14" fmla="*/ 716010 h 1337176"/>
              <a:gd name="connsiteX15" fmla="*/ 740604 w 2858954"/>
              <a:gd name="connsiteY15" fmla="*/ 715055 h 1337176"/>
              <a:gd name="connsiteX16" fmla="*/ 860326 w 2858954"/>
              <a:gd name="connsiteY16" fmla="*/ 841553 h 1337176"/>
              <a:gd name="connsiteX17" fmla="*/ 1013033 w 2858954"/>
              <a:gd name="connsiteY17" fmla="*/ 1001990 h 1337176"/>
              <a:gd name="connsiteX18" fmla="*/ 1036230 w 2858954"/>
              <a:gd name="connsiteY18" fmla="*/ 1026245 h 1337176"/>
              <a:gd name="connsiteX19" fmla="*/ 1061824 w 2858954"/>
              <a:gd name="connsiteY19" fmla="*/ 1003965 h 1337176"/>
              <a:gd name="connsiteX20" fmla="*/ 1449114 w 2858954"/>
              <a:gd name="connsiteY20" fmla="*/ 665323 h 1337176"/>
              <a:gd name="connsiteX21" fmla="*/ 1685759 w 2858954"/>
              <a:gd name="connsiteY21" fmla="*/ 456602 h 1337176"/>
              <a:gd name="connsiteX22" fmla="*/ 1684796 w 2858954"/>
              <a:gd name="connsiteY22" fmla="*/ 455751 h 1337176"/>
              <a:gd name="connsiteX23" fmla="*/ 1688365 w 2858954"/>
              <a:gd name="connsiteY23" fmla="*/ 454304 h 1337176"/>
              <a:gd name="connsiteX24" fmla="*/ 1685759 w 2858954"/>
              <a:gd name="connsiteY24" fmla="*/ 456602 h 1337176"/>
              <a:gd name="connsiteX25" fmla="*/ 1841975 w 2858954"/>
              <a:gd name="connsiteY25" fmla="*/ 594597 h 1337176"/>
              <a:gd name="connsiteX26" fmla="*/ 2011613 w 2858954"/>
              <a:gd name="connsiteY26" fmla="*/ 743585 h 1337176"/>
              <a:gd name="connsiteX27" fmla="*/ 2033822 w 2858954"/>
              <a:gd name="connsiteY27" fmla="*/ 763045 h 1337176"/>
              <a:gd name="connsiteX28" fmla="*/ 2055467 w 2858954"/>
              <a:gd name="connsiteY28" fmla="*/ 743867 h 1337176"/>
              <a:gd name="connsiteX29" fmla="*/ 2642572 w 2858954"/>
              <a:gd name="connsiteY29" fmla="*/ 214930 h 1337176"/>
              <a:gd name="connsiteX30" fmla="*/ 2858744 w 2858954"/>
              <a:gd name="connsiteY30" fmla="*/ 309 h 1337176"/>
              <a:gd name="connsiteX31" fmla="*/ 2616414 w 2858954"/>
              <a:gd name="connsiteY31" fmla="*/ 184965 h 1337176"/>
              <a:gd name="connsiteX32" fmla="*/ 2189279 w 2858954"/>
              <a:gd name="connsiteY32" fmla="*/ 542626 h 1337176"/>
              <a:gd name="connsiteX33" fmla="*/ 2035933 w 2858954"/>
              <a:gd name="connsiteY33" fmla="*/ 673268 h 1337176"/>
              <a:gd name="connsiteX34" fmla="*/ 2030206 w 2858954"/>
              <a:gd name="connsiteY34" fmla="*/ 670944 h 1337176"/>
              <a:gd name="connsiteX35" fmla="*/ 1888420 w 2858954"/>
              <a:gd name="connsiteY35" fmla="*/ 542466 h 1337176"/>
              <a:gd name="connsiteX36" fmla="*/ 1709775 w 2858954"/>
              <a:gd name="connsiteY36" fmla="*/ 381536 h 1337176"/>
              <a:gd name="connsiteX37" fmla="*/ 1686015 w 2858954"/>
              <a:gd name="connsiteY37" fmla="*/ 360243 h 1337176"/>
              <a:gd name="connsiteX38" fmla="*/ 1661901 w 2858954"/>
              <a:gd name="connsiteY38" fmla="*/ 381395 h 1337176"/>
              <a:gd name="connsiteX39" fmla="*/ 1400606 w 2858954"/>
              <a:gd name="connsiteY39" fmla="*/ 610258 h 1337176"/>
              <a:gd name="connsiteX40" fmla="*/ 1202501 w 2858954"/>
              <a:gd name="connsiteY40" fmla="*/ 784858 h 1337176"/>
              <a:gd name="connsiteX41" fmla="*/ 1043405 w 2858954"/>
              <a:gd name="connsiteY41" fmla="*/ 925842 h 1337176"/>
              <a:gd name="connsiteX42" fmla="*/ 1037732 w 2858954"/>
              <a:gd name="connsiteY42" fmla="*/ 921356 h 1337176"/>
              <a:gd name="connsiteX43" fmla="*/ 1035071 w 2858954"/>
              <a:gd name="connsiteY43" fmla="*/ 923460 h 1337176"/>
              <a:gd name="connsiteX44" fmla="*/ 909037 w 2858954"/>
              <a:gd name="connsiteY44" fmla="*/ 794534 h 1337176"/>
              <a:gd name="connsiteX45" fmla="*/ 764992 w 2858954"/>
              <a:gd name="connsiteY45" fmla="*/ 648049 h 1337176"/>
              <a:gd name="connsiteX46" fmla="*/ 743136 w 2858954"/>
              <a:gd name="connsiteY46" fmla="*/ 625910 h 1337176"/>
              <a:gd name="connsiteX47" fmla="*/ 720714 w 2858954"/>
              <a:gd name="connsiteY47" fmla="*/ 646427 h 1337176"/>
              <a:gd name="connsiteX48" fmla="*/ 207923 w 2858954"/>
              <a:gd name="connsiteY48" fmla="*/ 1123543 h 1337176"/>
              <a:gd name="connsiteX49" fmla="*/ 126686 w 2858954"/>
              <a:gd name="connsiteY49" fmla="*/ 1202034 h 1337176"/>
              <a:gd name="connsiteX50" fmla="*/ 78758 w 2858954"/>
              <a:gd name="connsiteY50" fmla="*/ 1249937 h 1337176"/>
              <a:gd name="connsiteX51" fmla="*/ 59507 w 2858954"/>
              <a:gd name="connsiteY51" fmla="*/ 1059029 h 1337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2858954" h="1337176">
                <a:moveTo>
                  <a:pt x="719303" y="692549"/>
                </a:moveTo>
                <a:lnTo>
                  <a:pt x="719093" y="692327"/>
                </a:lnTo>
                <a:lnTo>
                  <a:pt x="725143" y="692549"/>
                </a:lnTo>
                <a:close/>
                <a:moveTo>
                  <a:pt x="2055749" y="694090"/>
                </a:moveTo>
                <a:lnTo>
                  <a:pt x="2011824" y="693807"/>
                </a:lnTo>
                <a:lnTo>
                  <a:pt x="2011972" y="693681"/>
                </a:lnTo>
                <a:lnTo>
                  <a:pt x="2055298" y="693681"/>
                </a:lnTo>
                <a:close/>
                <a:moveTo>
                  <a:pt x="0" y="1337176"/>
                </a:moveTo>
                <a:lnTo>
                  <a:pt x="292248" y="1298398"/>
                </a:lnTo>
                <a:lnTo>
                  <a:pt x="88188" y="1269839"/>
                </a:lnTo>
                <a:lnTo>
                  <a:pt x="145971" y="1223510"/>
                </a:lnTo>
                <a:cubicBezTo>
                  <a:pt x="171418" y="1202695"/>
                  <a:pt x="200485" y="1178573"/>
                  <a:pt x="232882" y="1151393"/>
                </a:cubicBezTo>
                <a:cubicBezTo>
                  <a:pt x="330075" y="1069800"/>
                  <a:pt x="457290" y="960683"/>
                  <a:pt x="606735" y="830674"/>
                </a:cubicBezTo>
                <a:lnTo>
                  <a:pt x="738105" y="715950"/>
                </a:lnTo>
                <a:lnTo>
                  <a:pt x="738252" y="716010"/>
                </a:lnTo>
                <a:lnTo>
                  <a:pt x="740604" y="715055"/>
                </a:lnTo>
                <a:lnTo>
                  <a:pt x="860326" y="841553"/>
                </a:lnTo>
                <a:cubicBezTo>
                  <a:pt x="909477" y="893340"/>
                  <a:pt x="960541" y="946995"/>
                  <a:pt x="1013033" y="1001990"/>
                </a:cubicBezTo>
                <a:lnTo>
                  <a:pt x="1036230" y="1026245"/>
                </a:lnTo>
                <a:lnTo>
                  <a:pt x="1061824" y="1003965"/>
                </a:lnTo>
                <a:cubicBezTo>
                  <a:pt x="1183517" y="898205"/>
                  <a:pt x="1314306" y="783844"/>
                  <a:pt x="1449114" y="665323"/>
                </a:cubicBezTo>
                <a:lnTo>
                  <a:pt x="1685759" y="456602"/>
                </a:lnTo>
                <a:lnTo>
                  <a:pt x="1684796" y="455751"/>
                </a:lnTo>
                <a:lnTo>
                  <a:pt x="1688365" y="454304"/>
                </a:lnTo>
                <a:lnTo>
                  <a:pt x="1685759" y="456602"/>
                </a:lnTo>
                <a:lnTo>
                  <a:pt x="1841975" y="594597"/>
                </a:lnTo>
                <a:cubicBezTo>
                  <a:pt x="1900389" y="646057"/>
                  <a:pt x="1957041" y="695817"/>
                  <a:pt x="2011613" y="743585"/>
                </a:cubicBezTo>
                <a:lnTo>
                  <a:pt x="2033822" y="763045"/>
                </a:lnTo>
                <a:lnTo>
                  <a:pt x="2055467" y="743867"/>
                </a:lnTo>
                <a:cubicBezTo>
                  <a:pt x="2297938" y="528823"/>
                  <a:pt x="2501208" y="345719"/>
                  <a:pt x="2642572" y="214930"/>
                </a:cubicBezTo>
                <a:cubicBezTo>
                  <a:pt x="2784007" y="84212"/>
                  <a:pt x="2863610" y="5809"/>
                  <a:pt x="2858744" y="309"/>
                </a:cubicBezTo>
                <a:cubicBezTo>
                  <a:pt x="2853950" y="-5190"/>
                  <a:pt x="2765394" y="62848"/>
                  <a:pt x="2616414" y="184965"/>
                </a:cubicBezTo>
                <a:cubicBezTo>
                  <a:pt x="2504732" y="276553"/>
                  <a:pt x="2359063" y="398519"/>
                  <a:pt x="2189279" y="542626"/>
                </a:cubicBezTo>
                <a:lnTo>
                  <a:pt x="2035933" y="673268"/>
                </a:lnTo>
                <a:lnTo>
                  <a:pt x="2030206" y="670944"/>
                </a:lnTo>
                <a:lnTo>
                  <a:pt x="1888420" y="542466"/>
                </a:lnTo>
                <a:cubicBezTo>
                  <a:pt x="1830658" y="490274"/>
                  <a:pt x="1771010" y="436531"/>
                  <a:pt x="1709775" y="381536"/>
                </a:cubicBezTo>
                <a:lnTo>
                  <a:pt x="1686015" y="360243"/>
                </a:lnTo>
                <a:lnTo>
                  <a:pt x="1661901" y="381395"/>
                </a:lnTo>
                <a:cubicBezTo>
                  <a:pt x="1577365" y="455426"/>
                  <a:pt x="1489937" y="531996"/>
                  <a:pt x="1400606" y="610258"/>
                </a:cubicBezTo>
                <a:cubicBezTo>
                  <a:pt x="1333202" y="669518"/>
                  <a:pt x="1266961" y="727897"/>
                  <a:pt x="1202501" y="784858"/>
                </a:cubicBezTo>
                <a:lnTo>
                  <a:pt x="1043405" y="925842"/>
                </a:lnTo>
                <a:lnTo>
                  <a:pt x="1037732" y="921356"/>
                </a:lnTo>
                <a:lnTo>
                  <a:pt x="1035071" y="923460"/>
                </a:lnTo>
                <a:lnTo>
                  <a:pt x="909037" y="794534"/>
                </a:lnTo>
                <a:cubicBezTo>
                  <a:pt x="859048" y="743550"/>
                  <a:pt x="810857" y="694548"/>
                  <a:pt x="764992" y="648049"/>
                </a:cubicBezTo>
                <a:lnTo>
                  <a:pt x="743136" y="625910"/>
                </a:lnTo>
                <a:lnTo>
                  <a:pt x="720714" y="646427"/>
                </a:lnTo>
                <a:cubicBezTo>
                  <a:pt x="507081" y="842012"/>
                  <a:pt x="330181" y="1006573"/>
                  <a:pt x="207923" y="1123543"/>
                </a:cubicBezTo>
                <a:cubicBezTo>
                  <a:pt x="177341" y="1152768"/>
                  <a:pt x="150170" y="1179018"/>
                  <a:pt x="126686" y="1202034"/>
                </a:cubicBezTo>
                <a:lnTo>
                  <a:pt x="78758" y="1249937"/>
                </a:lnTo>
                <a:lnTo>
                  <a:pt x="59507" y="1059029"/>
                </a:lnTo>
                <a:close/>
              </a:path>
            </a:pathLst>
          </a:custGeom>
          <a:solidFill>
            <a:schemeClr val="accent1"/>
          </a:solidFill>
          <a:ln>
            <a:noFill/>
          </a:ln>
        </p:spPr>
        <p:txBody>
          <a:bodyPr vert="horz" wrap="square" lIns="91440" tIns="45720" rIns="91440" bIns="45720" numCol="1" rtlCol="0" anchor="t" anchorCtr="0" compatLnSpc="1">
            <a:prstTxWarp prst="textNoShape">
              <a:avLst/>
            </a:prstTxWarp>
            <a:noAutofit/>
          </a:bodyPr>
          <a:lstStyle/>
          <a:p>
            <a:pPr algn="ctr"/>
            <a:endParaRPr lang="en-IN"/>
          </a:p>
        </p:txBody>
      </p:sp>
      <p:grpSp>
        <p:nvGrpSpPr>
          <p:cNvPr id="50" name="Graphic 4">
            <a:extLst>
              <a:ext uri="{FF2B5EF4-FFF2-40B4-BE49-F238E27FC236}">
                <a16:creationId xmlns:a16="http://schemas.microsoft.com/office/drawing/2014/main" id="{038FF514-F035-6728-71A7-3BD04E44A00A}"/>
              </a:ext>
            </a:extLst>
          </p:cNvPr>
          <p:cNvGrpSpPr/>
          <p:nvPr userDrawn="1"/>
        </p:nvGrpSpPr>
        <p:grpSpPr>
          <a:xfrm flipH="1">
            <a:off x="11045847" y="233188"/>
            <a:ext cx="96233" cy="228296"/>
            <a:chOff x="6929055" y="2130265"/>
            <a:chExt cx="214122" cy="507968"/>
          </a:xfrm>
          <a:solidFill>
            <a:schemeClr val="accent1"/>
          </a:solidFill>
        </p:grpSpPr>
        <p:sp>
          <p:nvSpPr>
            <p:cNvPr id="54" name="Freeform: Shape 53">
              <a:extLst>
                <a:ext uri="{FF2B5EF4-FFF2-40B4-BE49-F238E27FC236}">
                  <a16:creationId xmlns:a16="http://schemas.microsoft.com/office/drawing/2014/main" id="{3FFD1B98-AF8D-7194-1288-71286E9E9A95}"/>
                </a:ext>
              </a:extLst>
            </p:cNvPr>
            <p:cNvSpPr/>
            <p:nvPr/>
          </p:nvSpPr>
          <p:spPr>
            <a:xfrm>
              <a:off x="6929055" y="2503169"/>
              <a:ext cx="214122" cy="135064"/>
            </a:xfrm>
            <a:custGeom>
              <a:avLst/>
              <a:gdLst>
                <a:gd name="connsiteX0" fmla="*/ 214122 w 214122"/>
                <a:gd name="connsiteY0" fmla="*/ 0 h 135064"/>
                <a:gd name="connsiteX1" fmla="*/ 106013 w 214122"/>
                <a:gd name="connsiteY1" fmla="*/ 135064 h 135064"/>
                <a:gd name="connsiteX2" fmla="*/ 0 w 214122"/>
                <a:gd name="connsiteY2" fmla="*/ 0 h 135064"/>
                <a:gd name="connsiteX3" fmla="*/ 214122 w 214122"/>
                <a:gd name="connsiteY3" fmla="*/ 0 h 135064"/>
              </a:gdLst>
              <a:ahLst/>
              <a:cxnLst>
                <a:cxn ang="0">
                  <a:pos x="connsiteX0" y="connsiteY0"/>
                </a:cxn>
                <a:cxn ang="0">
                  <a:pos x="connsiteX1" y="connsiteY1"/>
                </a:cxn>
                <a:cxn ang="0">
                  <a:pos x="connsiteX2" y="connsiteY2"/>
                </a:cxn>
                <a:cxn ang="0">
                  <a:pos x="connsiteX3" y="connsiteY3"/>
                </a:cxn>
              </a:cxnLst>
              <a:rect l="l" t="t" r="r" b="b"/>
              <a:pathLst>
                <a:path w="214122" h="135064">
                  <a:moveTo>
                    <a:pt x="214122" y="0"/>
                  </a:moveTo>
                  <a:lnTo>
                    <a:pt x="106013" y="135064"/>
                  </a:lnTo>
                  <a:lnTo>
                    <a:pt x="0" y="0"/>
                  </a:lnTo>
                  <a:lnTo>
                    <a:pt x="214122" y="0"/>
                  </a:lnTo>
                  <a:close/>
                </a:path>
              </a:pathLst>
            </a:custGeom>
            <a:grpFill/>
            <a:ln w="0"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528CD19B-3B78-BAD0-2241-B80CEEC12349}"/>
                </a:ext>
              </a:extLst>
            </p:cNvPr>
            <p:cNvSpPr/>
            <p:nvPr/>
          </p:nvSpPr>
          <p:spPr>
            <a:xfrm rot="10800000">
              <a:off x="6986301" y="2130265"/>
              <a:ext cx="97536" cy="394430"/>
            </a:xfrm>
            <a:custGeom>
              <a:avLst/>
              <a:gdLst>
                <a:gd name="connsiteX0" fmla="*/ 0 w 97536"/>
                <a:gd name="connsiteY0" fmla="*/ 0 h 394430"/>
                <a:gd name="connsiteX1" fmla="*/ 97536 w 97536"/>
                <a:gd name="connsiteY1" fmla="*/ 0 h 394430"/>
                <a:gd name="connsiteX2" fmla="*/ 97536 w 97536"/>
                <a:gd name="connsiteY2" fmla="*/ 394430 h 394430"/>
                <a:gd name="connsiteX3" fmla="*/ 0 w 97536"/>
                <a:gd name="connsiteY3" fmla="*/ 394430 h 394430"/>
              </a:gdLst>
              <a:ahLst/>
              <a:cxnLst>
                <a:cxn ang="0">
                  <a:pos x="connsiteX0" y="connsiteY0"/>
                </a:cxn>
                <a:cxn ang="0">
                  <a:pos x="connsiteX1" y="connsiteY1"/>
                </a:cxn>
                <a:cxn ang="0">
                  <a:pos x="connsiteX2" y="connsiteY2"/>
                </a:cxn>
                <a:cxn ang="0">
                  <a:pos x="connsiteX3" y="connsiteY3"/>
                </a:cxn>
              </a:cxnLst>
              <a:rect l="l" t="t" r="r" b="b"/>
              <a:pathLst>
                <a:path w="97536" h="394430">
                  <a:moveTo>
                    <a:pt x="0" y="0"/>
                  </a:moveTo>
                  <a:lnTo>
                    <a:pt x="97536" y="0"/>
                  </a:lnTo>
                  <a:lnTo>
                    <a:pt x="97536" y="394430"/>
                  </a:lnTo>
                  <a:lnTo>
                    <a:pt x="0" y="394430"/>
                  </a:lnTo>
                  <a:close/>
                </a:path>
              </a:pathLst>
            </a:custGeom>
            <a:grpFill/>
            <a:ln w="0" cap="flat">
              <a:noFill/>
              <a:prstDash val="solid"/>
              <a:miter/>
            </a:ln>
          </p:spPr>
          <p:txBody>
            <a:bodyPr rtlCol="0" anchor="ctr"/>
            <a:lstStyle/>
            <a:p>
              <a:endParaRPr lang="en-US"/>
            </a:p>
          </p:txBody>
        </p:sp>
      </p:grpSp>
      <p:grpSp>
        <p:nvGrpSpPr>
          <p:cNvPr id="51" name="Graphic 4">
            <a:extLst>
              <a:ext uri="{FF2B5EF4-FFF2-40B4-BE49-F238E27FC236}">
                <a16:creationId xmlns:a16="http://schemas.microsoft.com/office/drawing/2014/main" id="{84AE7BF6-41D7-F44B-BE48-F26FF2C105E1}"/>
              </a:ext>
            </a:extLst>
          </p:cNvPr>
          <p:cNvGrpSpPr/>
          <p:nvPr userDrawn="1"/>
        </p:nvGrpSpPr>
        <p:grpSpPr>
          <a:xfrm flipH="1">
            <a:off x="11845751" y="402291"/>
            <a:ext cx="109675" cy="260146"/>
            <a:chOff x="3333940" y="2905505"/>
            <a:chExt cx="244030" cy="578834"/>
          </a:xfrm>
          <a:solidFill>
            <a:schemeClr val="accent1"/>
          </a:solidFill>
        </p:grpSpPr>
        <p:sp>
          <p:nvSpPr>
            <p:cNvPr id="52" name="Freeform: Shape 51">
              <a:extLst>
                <a:ext uri="{FF2B5EF4-FFF2-40B4-BE49-F238E27FC236}">
                  <a16:creationId xmlns:a16="http://schemas.microsoft.com/office/drawing/2014/main" id="{08C39047-BA70-DD13-59C0-BF309258A327}"/>
                </a:ext>
              </a:extLst>
            </p:cNvPr>
            <p:cNvSpPr/>
            <p:nvPr/>
          </p:nvSpPr>
          <p:spPr>
            <a:xfrm>
              <a:off x="3333940" y="3330511"/>
              <a:ext cx="244030" cy="153828"/>
            </a:xfrm>
            <a:custGeom>
              <a:avLst/>
              <a:gdLst>
                <a:gd name="connsiteX0" fmla="*/ 244030 w 244030"/>
                <a:gd name="connsiteY0" fmla="*/ 0 h 153828"/>
                <a:gd name="connsiteX1" fmla="*/ 120872 w 244030"/>
                <a:gd name="connsiteY1" fmla="*/ 153829 h 153828"/>
                <a:gd name="connsiteX2" fmla="*/ 0 w 244030"/>
                <a:gd name="connsiteY2" fmla="*/ 0 h 153828"/>
                <a:gd name="connsiteX3" fmla="*/ 244030 w 244030"/>
                <a:gd name="connsiteY3" fmla="*/ 0 h 153828"/>
              </a:gdLst>
              <a:ahLst/>
              <a:cxnLst>
                <a:cxn ang="0">
                  <a:pos x="connsiteX0" y="connsiteY0"/>
                </a:cxn>
                <a:cxn ang="0">
                  <a:pos x="connsiteX1" y="connsiteY1"/>
                </a:cxn>
                <a:cxn ang="0">
                  <a:pos x="connsiteX2" y="connsiteY2"/>
                </a:cxn>
                <a:cxn ang="0">
                  <a:pos x="connsiteX3" y="connsiteY3"/>
                </a:cxn>
              </a:cxnLst>
              <a:rect l="l" t="t" r="r" b="b"/>
              <a:pathLst>
                <a:path w="244030" h="153828">
                  <a:moveTo>
                    <a:pt x="244030" y="0"/>
                  </a:moveTo>
                  <a:lnTo>
                    <a:pt x="120872" y="153829"/>
                  </a:lnTo>
                  <a:lnTo>
                    <a:pt x="0" y="0"/>
                  </a:lnTo>
                  <a:lnTo>
                    <a:pt x="244030" y="0"/>
                  </a:lnTo>
                  <a:close/>
                </a:path>
              </a:pathLst>
            </a:custGeom>
            <a:grpFill/>
            <a:ln w="0"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4F9E20D9-D400-806D-19A4-0772C9F94D92}"/>
                </a:ext>
              </a:extLst>
            </p:cNvPr>
            <p:cNvSpPr/>
            <p:nvPr/>
          </p:nvSpPr>
          <p:spPr>
            <a:xfrm rot="10800000">
              <a:off x="3399186" y="2905505"/>
              <a:ext cx="111156" cy="449484"/>
            </a:xfrm>
            <a:custGeom>
              <a:avLst/>
              <a:gdLst>
                <a:gd name="connsiteX0" fmla="*/ 0 w 111156"/>
                <a:gd name="connsiteY0" fmla="*/ 0 h 449484"/>
                <a:gd name="connsiteX1" fmla="*/ 111157 w 111156"/>
                <a:gd name="connsiteY1" fmla="*/ 0 h 449484"/>
                <a:gd name="connsiteX2" fmla="*/ 111157 w 111156"/>
                <a:gd name="connsiteY2" fmla="*/ 449485 h 449484"/>
                <a:gd name="connsiteX3" fmla="*/ 0 w 111156"/>
                <a:gd name="connsiteY3" fmla="*/ 449485 h 449484"/>
              </a:gdLst>
              <a:ahLst/>
              <a:cxnLst>
                <a:cxn ang="0">
                  <a:pos x="connsiteX0" y="connsiteY0"/>
                </a:cxn>
                <a:cxn ang="0">
                  <a:pos x="connsiteX1" y="connsiteY1"/>
                </a:cxn>
                <a:cxn ang="0">
                  <a:pos x="connsiteX2" y="connsiteY2"/>
                </a:cxn>
                <a:cxn ang="0">
                  <a:pos x="connsiteX3" y="connsiteY3"/>
                </a:cxn>
              </a:cxnLst>
              <a:rect l="l" t="t" r="r" b="b"/>
              <a:pathLst>
                <a:path w="111156" h="449484">
                  <a:moveTo>
                    <a:pt x="0" y="0"/>
                  </a:moveTo>
                  <a:lnTo>
                    <a:pt x="111157" y="0"/>
                  </a:lnTo>
                  <a:lnTo>
                    <a:pt x="111157" y="449485"/>
                  </a:lnTo>
                  <a:lnTo>
                    <a:pt x="0" y="449485"/>
                  </a:lnTo>
                  <a:close/>
                </a:path>
              </a:pathLst>
            </a:custGeom>
            <a:grpFill/>
            <a:ln w="0" cap="flat">
              <a:noFill/>
              <a:prstDash val="solid"/>
              <a:miter/>
            </a:ln>
          </p:spPr>
          <p:txBody>
            <a:bodyPr rtlCol="0" anchor="ctr"/>
            <a:lstStyle/>
            <a:p>
              <a:endParaRPr lang="en-US"/>
            </a:p>
          </p:txBody>
        </p:sp>
      </p:grpSp>
      <p:sp>
        <p:nvSpPr>
          <p:cNvPr id="4" name="Freeform: Shape 3">
            <a:extLst>
              <a:ext uri="{FF2B5EF4-FFF2-40B4-BE49-F238E27FC236}">
                <a16:creationId xmlns:a16="http://schemas.microsoft.com/office/drawing/2014/main" id="{A79AC26F-A345-862E-D417-2B03640F1D39}"/>
              </a:ext>
            </a:extLst>
          </p:cNvPr>
          <p:cNvSpPr/>
          <p:nvPr userDrawn="1"/>
        </p:nvSpPr>
        <p:spPr>
          <a:xfrm>
            <a:off x="830020" y="5954751"/>
            <a:ext cx="10531960" cy="903249"/>
          </a:xfrm>
          <a:custGeom>
            <a:avLst/>
            <a:gdLst>
              <a:gd name="connsiteX0" fmla="*/ 5336986 w 10531960"/>
              <a:gd name="connsiteY0" fmla="*/ 1142301 h 1357035"/>
              <a:gd name="connsiteX1" fmla="*/ 6401697 w 10531960"/>
              <a:gd name="connsiteY1" fmla="*/ 1142301 h 1357035"/>
              <a:gd name="connsiteX2" fmla="*/ 6401697 w 10531960"/>
              <a:gd name="connsiteY2" fmla="*/ 1357035 h 1357035"/>
              <a:gd name="connsiteX3" fmla="*/ 5336986 w 10531960"/>
              <a:gd name="connsiteY3" fmla="*/ 1357035 h 1357035"/>
              <a:gd name="connsiteX4" fmla="*/ 0 w 10531960"/>
              <a:gd name="connsiteY4" fmla="*/ 1142301 h 1357035"/>
              <a:gd name="connsiteX5" fmla="*/ 1064710 w 10531960"/>
              <a:gd name="connsiteY5" fmla="*/ 1142301 h 1357035"/>
              <a:gd name="connsiteX6" fmla="*/ 1064710 w 10531960"/>
              <a:gd name="connsiteY6" fmla="*/ 1357035 h 1357035"/>
              <a:gd name="connsiteX7" fmla="*/ 0 w 10531960"/>
              <a:gd name="connsiteY7" fmla="*/ 1357035 h 1357035"/>
              <a:gd name="connsiteX8" fmla="*/ 1334245 w 10531960"/>
              <a:gd name="connsiteY8" fmla="*/ 873672 h 1357035"/>
              <a:gd name="connsiteX9" fmla="*/ 2398955 w 10531960"/>
              <a:gd name="connsiteY9" fmla="*/ 873672 h 1357035"/>
              <a:gd name="connsiteX10" fmla="*/ 2398955 w 10531960"/>
              <a:gd name="connsiteY10" fmla="*/ 1357034 h 1357035"/>
              <a:gd name="connsiteX11" fmla="*/ 1334245 w 10531960"/>
              <a:gd name="connsiteY11" fmla="*/ 1357034 h 1357035"/>
              <a:gd name="connsiteX12" fmla="*/ 4002739 w 10531960"/>
              <a:gd name="connsiteY12" fmla="*/ 819959 h 1357035"/>
              <a:gd name="connsiteX13" fmla="*/ 5067448 w 10531960"/>
              <a:gd name="connsiteY13" fmla="*/ 819959 h 1357035"/>
              <a:gd name="connsiteX14" fmla="*/ 5067448 w 10531960"/>
              <a:gd name="connsiteY14" fmla="*/ 1357034 h 1357035"/>
              <a:gd name="connsiteX15" fmla="*/ 4002739 w 10531960"/>
              <a:gd name="connsiteY15" fmla="*/ 1357034 h 1357035"/>
              <a:gd name="connsiteX16" fmla="*/ 8005627 w 10531960"/>
              <a:gd name="connsiteY16" fmla="*/ 757584 h 1357035"/>
              <a:gd name="connsiteX17" fmla="*/ 9070336 w 10531960"/>
              <a:gd name="connsiteY17" fmla="*/ 757584 h 1357035"/>
              <a:gd name="connsiteX18" fmla="*/ 9070336 w 10531960"/>
              <a:gd name="connsiteY18" fmla="*/ 1357035 h 1357035"/>
              <a:gd name="connsiteX19" fmla="*/ 8005627 w 10531960"/>
              <a:gd name="connsiteY19" fmla="*/ 1357035 h 1357035"/>
              <a:gd name="connsiteX20" fmla="*/ 2668493 w 10531960"/>
              <a:gd name="connsiteY20" fmla="*/ 628744 h 1357035"/>
              <a:gd name="connsiteX21" fmla="*/ 3733201 w 10531960"/>
              <a:gd name="connsiteY21" fmla="*/ 628744 h 1357035"/>
              <a:gd name="connsiteX22" fmla="*/ 3733201 w 10531960"/>
              <a:gd name="connsiteY22" fmla="*/ 1357035 h 1357035"/>
              <a:gd name="connsiteX23" fmla="*/ 2668493 w 10531960"/>
              <a:gd name="connsiteY23" fmla="*/ 1357035 h 1357035"/>
              <a:gd name="connsiteX24" fmla="*/ 6671231 w 10531960"/>
              <a:gd name="connsiteY24" fmla="*/ 451723 h 1357035"/>
              <a:gd name="connsiteX25" fmla="*/ 7735940 w 10531960"/>
              <a:gd name="connsiteY25" fmla="*/ 451723 h 1357035"/>
              <a:gd name="connsiteX26" fmla="*/ 7735940 w 10531960"/>
              <a:gd name="connsiteY26" fmla="*/ 1357035 h 1357035"/>
              <a:gd name="connsiteX27" fmla="*/ 6671231 w 10531960"/>
              <a:gd name="connsiteY27" fmla="*/ 1357035 h 1357035"/>
              <a:gd name="connsiteX28" fmla="*/ 9467251 w 10531960"/>
              <a:gd name="connsiteY28" fmla="*/ 0 h 1357035"/>
              <a:gd name="connsiteX29" fmla="*/ 10531960 w 10531960"/>
              <a:gd name="connsiteY29" fmla="*/ 0 h 1357035"/>
              <a:gd name="connsiteX30" fmla="*/ 10531960 w 10531960"/>
              <a:gd name="connsiteY30" fmla="*/ 1357034 h 1357035"/>
              <a:gd name="connsiteX31" fmla="*/ 9467251 w 10531960"/>
              <a:gd name="connsiteY31" fmla="*/ 1357034 h 1357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531960" h="1357035">
                <a:moveTo>
                  <a:pt x="5336986" y="1142301"/>
                </a:moveTo>
                <a:lnTo>
                  <a:pt x="6401697" y="1142301"/>
                </a:lnTo>
                <a:lnTo>
                  <a:pt x="6401697" y="1357035"/>
                </a:lnTo>
                <a:lnTo>
                  <a:pt x="5336986" y="1357035"/>
                </a:lnTo>
                <a:close/>
                <a:moveTo>
                  <a:pt x="0" y="1142301"/>
                </a:moveTo>
                <a:lnTo>
                  <a:pt x="1064710" y="1142301"/>
                </a:lnTo>
                <a:lnTo>
                  <a:pt x="1064710" y="1357035"/>
                </a:lnTo>
                <a:lnTo>
                  <a:pt x="0" y="1357035"/>
                </a:lnTo>
                <a:close/>
                <a:moveTo>
                  <a:pt x="1334245" y="873672"/>
                </a:moveTo>
                <a:lnTo>
                  <a:pt x="2398955" y="873672"/>
                </a:lnTo>
                <a:lnTo>
                  <a:pt x="2398955" y="1357034"/>
                </a:lnTo>
                <a:lnTo>
                  <a:pt x="1334245" y="1357034"/>
                </a:lnTo>
                <a:close/>
                <a:moveTo>
                  <a:pt x="4002739" y="819959"/>
                </a:moveTo>
                <a:lnTo>
                  <a:pt x="5067448" y="819959"/>
                </a:lnTo>
                <a:lnTo>
                  <a:pt x="5067448" y="1357034"/>
                </a:lnTo>
                <a:lnTo>
                  <a:pt x="4002739" y="1357034"/>
                </a:lnTo>
                <a:close/>
                <a:moveTo>
                  <a:pt x="8005627" y="757584"/>
                </a:moveTo>
                <a:lnTo>
                  <a:pt x="9070336" y="757584"/>
                </a:lnTo>
                <a:lnTo>
                  <a:pt x="9070336" y="1357035"/>
                </a:lnTo>
                <a:lnTo>
                  <a:pt x="8005627" y="1357035"/>
                </a:lnTo>
                <a:close/>
                <a:moveTo>
                  <a:pt x="2668493" y="628744"/>
                </a:moveTo>
                <a:lnTo>
                  <a:pt x="3733201" y="628744"/>
                </a:lnTo>
                <a:lnTo>
                  <a:pt x="3733201" y="1357035"/>
                </a:lnTo>
                <a:lnTo>
                  <a:pt x="2668493" y="1357035"/>
                </a:lnTo>
                <a:close/>
                <a:moveTo>
                  <a:pt x="6671231" y="451723"/>
                </a:moveTo>
                <a:lnTo>
                  <a:pt x="7735940" y="451723"/>
                </a:lnTo>
                <a:lnTo>
                  <a:pt x="7735940" y="1357035"/>
                </a:lnTo>
                <a:lnTo>
                  <a:pt x="6671231" y="1357035"/>
                </a:lnTo>
                <a:close/>
                <a:moveTo>
                  <a:pt x="9467251" y="0"/>
                </a:moveTo>
                <a:lnTo>
                  <a:pt x="10531960" y="0"/>
                </a:lnTo>
                <a:lnTo>
                  <a:pt x="10531960" y="1357034"/>
                </a:lnTo>
                <a:lnTo>
                  <a:pt x="9467251" y="1357034"/>
                </a:lnTo>
                <a:close/>
              </a:path>
            </a:pathLst>
          </a:custGeom>
          <a:solidFill>
            <a:schemeClr val="accent2"/>
          </a:solidFill>
          <a:ln w="0" cap="flat">
            <a:noFill/>
            <a:prstDash val="solid"/>
            <a:miter/>
          </a:ln>
        </p:spPr>
        <p:txBody>
          <a:bodyPr wrap="square" rtlCol="0" anchor="ctr">
            <a:noAutofit/>
          </a:bodyPr>
          <a:lstStyle/>
          <a:p>
            <a:endParaRPr lang="en-US"/>
          </a:p>
        </p:txBody>
      </p:sp>
      <p:grpSp>
        <p:nvGrpSpPr>
          <p:cNvPr id="12" name="Group 11">
            <a:extLst>
              <a:ext uri="{FF2B5EF4-FFF2-40B4-BE49-F238E27FC236}">
                <a16:creationId xmlns:a16="http://schemas.microsoft.com/office/drawing/2014/main" id="{32A17BB4-E058-8DA7-AC41-4A2B2E3A2930}"/>
              </a:ext>
            </a:extLst>
          </p:cNvPr>
          <p:cNvGrpSpPr/>
          <p:nvPr userDrawn="1"/>
        </p:nvGrpSpPr>
        <p:grpSpPr>
          <a:xfrm flipH="1">
            <a:off x="0" y="233187"/>
            <a:ext cx="2600949" cy="1216503"/>
            <a:chOff x="9590976" y="5641497"/>
            <a:chExt cx="2600949" cy="1216503"/>
          </a:xfrm>
          <a:solidFill>
            <a:schemeClr val="accent3">
              <a:lumMod val="75000"/>
            </a:schemeClr>
          </a:solidFill>
        </p:grpSpPr>
        <p:sp>
          <p:nvSpPr>
            <p:cNvPr id="5" name="Freeform: Shape 4">
              <a:extLst>
                <a:ext uri="{FF2B5EF4-FFF2-40B4-BE49-F238E27FC236}">
                  <a16:creationId xmlns:a16="http://schemas.microsoft.com/office/drawing/2014/main" id="{91EDBD68-2261-A975-B7F1-D89A40CBB66C}"/>
                </a:ext>
              </a:extLst>
            </p:cNvPr>
            <p:cNvSpPr/>
            <p:nvPr userDrawn="1"/>
          </p:nvSpPr>
          <p:spPr bwMode="auto">
            <a:xfrm flipV="1">
              <a:off x="9590976" y="5641497"/>
              <a:ext cx="2600949" cy="1216503"/>
            </a:xfrm>
            <a:custGeom>
              <a:avLst/>
              <a:gdLst>
                <a:gd name="connsiteX0" fmla="*/ 719303 w 2858954"/>
                <a:gd name="connsiteY0" fmla="*/ 692549 h 1337176"/>
                <a:gd name="connsiteX1" fmla="*/ 719093 w 2858954"/>
                <a:gd name="connsiteY1" fmla="*/ 692327 h 1337176"/>
                <a:gd name="connsiteX2" fmla="*/ 725143 w 2858954"/>
                <a:gd name="connsiteY2" fmla="*/ 692549 h 1337176"/>
                <a:gd name="connsiteX3" fmla="*/ 2055749 w 2858954"/>
                <a:gd name="connsiteY3" fmla="*/ 694090 h 1337176"/>
                <a:gd name="connsiteX4" fmla="*/ 2011824 w 2858954"/>
                <a:gd name="connsiteY4" fmla="*/ 693807 h 1337176"/>
                <a:gd name="connsiteX5" fmla="*/ 2011972 w 2858954"/>
                <a:gd name="connsiteY5" fmla="*/ 693681 h 1337176"/>
                <a:gd name="connsiteX6" fmla="*/ 2055298 w 2858954"/>
                <a:gd name="connsiteY6" fmla="*/ 693681 h 1337176"/>
                <a:gd name="connsiteX7" fmla="*/ 0 w 2858954"/>
                <a:gd name="connsiteY7" fmla="*/ 1337176 h 1337176"/>
                <a:gd name="connsiteX8" fmla="*/ 292248 w 2858954"/>
                <a:gd name="connsiteY8" fmla="*/ 1298398 h 1337176"/>
                <a:gd name="connsiteX9" fmla="*/ 88188 w 2858954"/>
                <a:gd name="connsiteY9" fmla="*/ 1269839 h 1337176"/>
                <a:gd name="connsiteX10" fmla="*/ 145971 w 2858954"/>
                <a:gd name="connsiteY10" fmla="*/ 1223510 h 1337176"/>
                <a:gd name="connsiteX11" fmla="*/ 232882 w 2858954"/>
                <a:gd name="connsiteY11" fmla="*/ 1151393 h 1337176"/>
                <a:gd name="connsiteX12" fmla="*/ 606735 w 2858954"/>
                <a:gd name="connsiteY12" fmla="*/ 830674 h 1337176"/>
                <a:gd name="connsiteX13" fmla="*/ 738105 w 2858954"/>
                <a:gd name="connsiteY13" fmla="*/ 715950 h 1337176"/>
                <a:gd name="connsiteX14" fmla="*/ 738252 w 2858954"/>
                <a:gd name="connsiteY14" fmla="*/ 716010 h 1337176"/>
                <a:gd name="connsiteX15" fmla="*/ 740604 w 2858954"/>
                <a:gd name="connsiteY15" fmla="*/ 715055 h 1337176"/>
                <a:gd name="connsiteX16" fmla="*/ 860326 w 2858954"/>
                <a:gd name="connsiteY16" fmla="*/ 841553 h 1337176"/>
                <a:gd name="connsiteX17" fmla="*/ 1013033 w 2858954"/>
                <a:gd name="connsiteY17" fmla="*/ 1001990 h 1337176"/>
                <a:gd name="connsiteX18" fmla="*/ 1036230 w 2858954"/>
                <a:gd name="connsiteY18" fmla="*/ 1026245 h 1337176"/>
                <a:gd name="connsiteX19" fmla="*/ 1061824 w 2858954"/>
                <a:gd name="connsiteY19" fmla="*/ 1003965 h 1337176"/>
                <a:gd name="connsiteX20" fmla="*/ 1449114 w 2858954"/>
                <a:gd name="connsiteY20" fmla="*/ 665323 h 1337176"/>
                <a:gd name="connsiteX21" fmla="*/ 1685759 w 2858954"/>
                <a:gd name="connsiteY21" fmla="*/ 456602 h 1337176"/>
                <a:gd name="connsiteX22" fmla="*/ 1684796 w 2858954"/>
                <a:gd name="connsiteY22" fmla="*/ 455751 h 1337176"/>
                <a:gd name="connsiteX23" fmla="*/ 1688365 w 2858954"/>
                <a:gd name="connsiteY23" fmla="*/ 454304 h 1337176"/>
                <a:gd name="connsiteX24" fmla="*/ 1685759 w 2858954"/>
                <a:gd name="connsiteY24" fmla="*/ 456602 h 1337176"/>
                <a:gd name="connsiteX25" fmla="*/ 1841975 w 2858954"/>
                <a:gd name="connsiteY25" fmla="*/ 594597 h 1337176"/>
                <a:gd name="connsiteX26" fmla="*/ 2011613 w 2858954"/>
                <a:gd name="connsiteY26" fmla="*/ 743585 h 1337176"/>
                <a:gd name="connsiteX27" fmla="*/ 2033822 w 2858954"/>
                <a:gd name="connsiteY27" fmla="*/ 763045 h 1337176"/>
                <a:gd name="connsiteX28" fmla="*/ 2055467 w 2858954"/>
                <a:gd name="connsiteY28" fmla="*/ 743867 h 1337176"/>
                <a:gd name="connsiteX29" fmla="*/ 2642572 w 2858954"/>
                <a:gd name="connsiteY29" fmla="*/ 214930 h 1337176"/>
                <a:gd name="connsiteX30" fmla="*/ 2858744 w 2858954"/>
                <a:gd name="connsiteY30" fmla="*/ 309 h 1337176"/>
                <a:gd name="connsiteX31" fmla="*/ 2616414 w 2858954"/>
                <a:gd name="connsiteY31" fmla="*/ 184965 h 1337176"/>
                <a:gd name="connsiteX32" fmla="*/ 2189279 w 2858954"/>
                <a:gd name="connsiteY32" fmla="*/ 542626 h 1337176"/>
                <a:gd name="connsiteX33" fmla="*/ 2035933 w 2858954"/>
                <a:gd name="connsiteY33" fmla="*/ 673268 h 1337176"/>
                <a:gd name="connsiteX34" fmla="*/ 2030206 w 2858954"/>
                <a:gd name="connsiteY34" fmla="*/ 670944 h 1337176"/>
                <a:gd name="connsiteX35" fmla="*/ 1888420 w 2858954"/>
                <a:gd name="connsiteY35" fmla="*/ 542466 h 1337176"/>
                <a:gd name="connsiteX36" fmla="*/ 1709775 w 2858954"/>
                <a:gd name="connsiteY36" fmla="*/ 381536 h 1337176"/>
                <a:gd name="connsiteX37" fmla="*/ 1686015 w 2858954"/>
                <a:gd name="connsiteY37" fmla="*/ 360243 h 1337176"/>
                <a:gd name="connsiteX38" fmla="*/ 1661901 w 2858954"/>
                <a:gd name="connsiteY38" fmla="*/ 381395 h 1337176"/>
                <a:gd name="connsiteX39" fmla="*/ 1400606 w 2858954"/>
                <a:gd name="connsiteY39" fmla="*/ 610258 h 1337176"/>
                <a:gd name="connsiteX40" fmla="*/ 1202501 w 2858954"/>
                <a:gd name="connsiteY40" fmla="*/ 784858 h 1337176"/>
                <a:gd name="connsiteX41" fmla="*/ 1043405 w 2858954"/>
                <a:gd name="connsiteY41" fmla="*/ 925842 h 1337176"/>
                <a:gd name="connsiteX42" fmla="*/ 1037732 w 2858954"/>
                <a:gd name="connsiteY42" fmla="*/ 921356 h 1337176"/>
                <a:gd name="connsiteX43" fmla="*/ 1035071 w 2858954"/>
                <a:gd name="connsiteY43" fmla="*/ 923460 h 1337176"/>
                <a:gd name="connsiteX44" fmla="*/ 909037 w 2858954"/>
                <a:gd name="connsiteY44" fmla="*/ 794534 h 1337176"/>
                <a:gd name="connsiteX45" fmla="*/ 764992 w 2858954"/>
                <a:gd name="connsiteY45" fmla="*/ 648049 h 1337176"/>
                <a:gd name="connsiteX46" fmla="*/ 743136 w 2858954"/>
                <a:gd name="connsiteY46" fmla="*/ 625910 h 1337176"/>
                <a:gd name="connsiteX47" fmla="*/ 720714 w 2858954"/>
                <a:gd name="connsiteY47" fmla="*/ 646427 h 1337176"/>
                <a:gd name="connsiteX48" fmla="*/ 207923 w 2858954"/>
                <a:gd name="connsiteY48" fmla="*/ 1123543 h 1337176"/>
                <a:gd name="connsiteX49" fmla="*/ 126686 w 2858954"/>
                <a:gd name="connsiteY49" fmla="*/ 1202034 h 1337176"/>
                <a:gd name="connsiteX50" fmla="*/ 78758 w 2858954"/>
                <a:gd name="connsiteY50" fmla="*/ 1249937 h 1337176"/>
                <a:gd name="connsiteX51" fmla="*/ 59507 w 2858954"/>
                <a:gd name="connsiteY51" fmla="*/ 1059029 h 1337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2858954" h="1337176">
                  <a:moveTo>
                    <a:pt x="719303" y="692549"/>
                  </a:moveTo>
                  <a:lnTo>
                    <a:pt x="719093" y="692327"/>
                  </a:lnTo>
                  <a:lnTo>
                    <a:pt x="725143" y="692549"/>
                  </a:lnTo>
                  <a:close/>
                  <a:moveTo>
                    <a:pt x="2055749" y="694090"/>
                  </a:moveTo>
                  <a:lnTo>
                    <a:pt x="2011824" y="693807"/>
                  </a:lnTo>
                  <a:lnTo>
                    <a:pt x="2011972" y="693681"/>
                  </a:lnTo>
                  <a:lnTo>
                    <a:pt x="2055298" y="693681"/>
                  </a:lnTo>
                  <a:close/>
                  <a:moveTo>
                    <a:pt x="0" y="1337176"/>
                  </a:moveTo>
                  <a:lnTo>
                    <a:pt x="292248" y="1298398"/>
                  </a:lnTo>
                  <a:lnTo>
                    <a:pt x="88188" y="1269839"/>
                  </a:lnTo>
                  <a:lnTo>
                    <a:pt x="145971" y="1223510"/>
                  </a:lnTo>
                  <a:cubicBezTo>
                    <a:pt x="171418" y="1202695"/>
                    <a:pt x="200485" y="1178573"/>
                    <a:pt x="232882" y="1151393"/>
                  </a:cubicBezTo>
                  <a:cubicBezTo>
                    <a:pt x="330075" y="1069800"/>
                    <a:pt x="457290" y="960683"/>
                    <a:pt x="606735" y="830674"/>
                  </a:cubicBezTo>
                  <a:lnTo>
                    <a:pt x="738105" y="715950"/>
                  </a:lnTo>
                  <a:lnTo>
                    <a:pt x="738252" y="716010"/>
                  </a:lnTo>
                  <a:lnTo>
                    <a:pt x="740604" y="715055"/>
                  </a:lnTo>
                  <a:lnTo>
                    <a:pt x="860326" y="841553"/>
                  </a:lnTo>
                  <a:cubicBezTo>
                    <a:pt x="909477" y="893340"/>
                    <a:pt x="960541" y="946995"/>
                    <a:pt x="1013033" y="1001990"/>
                  </a:cubicBezTo>
                  <a:lnTo>
                    <a:pt x="1036230" y="1026245"/>
                  </a:lnTo>
                  <a:lnTo>
                    <a:pt x="1061824" y="1003965"/>
                  </a:lnTo>
                  <a:cubicBezTo>
                    <a:pt x="1183517" y="898205"/>
                    <a:pt x="1314306" y="783844"/>
                    <a:pt x="1449114" y="665323"/>
                  </a:cubicBezTo>
                  <a:lnTo>
                    <a:pt x="1685759" y="456602"/>
                  </a:lnTo>
                  <a:lnTo>
                    <a:pt x="1684796" y="455751"/>
                  </a:lnTo>
                  <a:lnTo>
                    <a:pt x="1688365" y="454304"/>
                  </a:lnTo>
                  <a:lnTo>
                    <a:pt x="1685759" y="456602"/>
                  </a:lnTo>
                  <a:lnTo>
                    <a:pt x="1841975" y="594597"/>
                  </a:lnTo>
                  <a:cubicBezTo>
                    <a:pt x="1900389" y="646057"/>
                    <a:pt x="1957041" y="695817"/>
                    <a:pt x="2011613" y="743585"/>
                  </a:cubicBezTo>
                  <a:lnTo>
                    <a:pt x="2033822" y="763045"/>
                  </a:lnTo>
                  <a:lnTo>
                    <a:pt x="2055467" y="743867"/>
                  </a:lnTo>
                  <a:cubicBezTo>
                    <a:pt x="2297938" y="528823"/>
                    <a:pt x="2501208" y="345719"/>
                    <a:pt x="2642572" y="214930"/>
                  </a:cubicBezTo>
                  <a:cubicBezTo>
                    <a:pt x="2784007" y="84212"/>
                    <a:pt x="2863610" y="5809"/>
                    <a:pt x="2858744" y="309"/>
                  </a:cubicBezTo>
                  <a:cubicBezTo>
                    <a:pt x="2853950" y="-5190"/>
                    <a:pt x="2765394" y="62848"/>
                    <a:pt x="2616414" y="184965"/>
                  </a:cubicBezTo>
                  <a:cubicBezTo>
                    <a:pt x="2504732" y="276553"/>
                    <a:pt x="2359063" y="398519"/>
                    <a:pt x="2189279" y="542626"/>
                  </a:cubicBezTo>
                  <a:lnTo>
                    <a:pt x="2035933" y="673268"/>
                  </a:lnTo>
                  <a:lnTo>
                    <a:pt x="2030206" y="670944"/>
                  </a:lnTo>
                  <a:lnTo>
                    <a:pt x="1888420" y="542466"/>
                  </a:lnTo>
                  <a:cubicBezTo>
                    <a:pt x="1830658" y="490274"/>
                    <a:pt x="1771010" y="436531"/>
                    <a:pt x="1709775" y="381536"/>
                  </a:cubicBezTo>
                  <a:lnTo>
                    <a:pt x="1686015" y="360243"/>
                  </a:lnTo>
                  <a:lnTo>
                    <a:pt x="1661901" y="381395"/>
                  </a:lnTo>
                  <a:cubicBezTo>
                    <a:pt x="1577365" y="455426"/>
                    <a:pt x="1489937" y="531996"/>
                    <a:pt x="1400606" y="610258"/>
                  </a:cubicBezTo>
                  <a:cubicBezTo>
                    <a:pt x="1333202" y="669518"/>
                    <a:pt x="1266961" y="727897"/>
                    <a:pt x="1202501" y="784858"/>
                  </a:cubicBezTo>
                  <a:lnTo>
                    <a:pt x="1043405" y="925842"/>
                  </a:lnTo>
                  <a:lnTo>
                    <a:pt x="1037732" y="921356"/>
                  </a:lnTo>
                  <a:lnTo>
                    <a:pt x="1035071" y="923460"/>
                  </a:lnTo>
                  <a:lnTo>
                    <a:pt x="909037" y="794534"/>
                  </a:lnTo>
                  <a:cubicBezTo>
                    <a:pt x="859048" y="743550"/>
                    <a:pt x="810857" y="694548"/>
                    <a:pt x="764992" y="648049"/>
                  </a:cubicBezTo>
                  <a:lnTo>
                    <a:pt x="743136" y="625910"/>
                  </a:lnTo>
                  <a:lnTo>
                    <a:pt x="720714" y="646427"/>
                  </a:lnTo>
                  <a:cubicBezTo>
                    <a:pt x="507081" y="842012"/>
                    <a:pt x="330181" y="1006573"/>
                    <a:pt x="207923" y="1123543"/>
                  </a:cubicBezTo>
                  <a:cubicBezTo>
                    <a:pt x="177341" y="1152768"/>
                    <a:pt x="150170" y="1179018"/>
                    <a:pt x="126686" y="1202034"/>
                  </a:cubicBezTo>
                  <a:lnTo>
                    <a:pt x="78758" y="1249937"/>
                  </a:lnTo>
                  <a:lnTo>
                    <a:pt x="59507" y="1059029"/>
                  </a:lnTo>
                  <a:close/>
                </a:path>
              </a:pathLst>
            </a:custGeom>
            <a:grpFill/>
            <a:ln>
              <a:noFill/>
            </a:ln>
          </p:spPr>
          <p:txBody>
            <a:bodyPr vert="horz" wrap="square" lIns="91440" tIns="45720" rIns="91440" bIns="45720" numCol="1" rtlCol="0" anchor="t" anchorCtr="0" compatLnSpc="1">
              <a:prstTxWarp prst="textNoShape">
                <a:avLst/>
              </a:prstTxWarp>
              <a:noAutofit/>
            </a:bodyPr>
            <a:lstStyle/>
            <a:p>
              <a:pPr algn="ctr"/>
              <a:endParaRPr lang="en-IN"/>
            </a:p>
          </p:txBody>
        </p:sp>
        <p:grpSp>
          <p:nvGrpSpPr>
            <p:cNvPr id="6" name="Graphic 4">
              <a:extLst>
                <a:ext uri="{FF2B5EF4-FFF2-40B4-BE49-F238E27FC236}">
                  <a16:creationId xmlns:a16="http://schemas.microsoft.com/office/drawing/2014/main" id="{F5E2D873-3DD1-B65A-4F42-EE61310A64BF}"/>
                </a:ext>
              </a:extLst>
            </p:cNvPr>
            <p:cNvGrpSpPr/>
            <p:nvPr userDrawn="1"/>
          </p:nvGrpSpPr>
          <p:grpSpPr>
            <a:xfrm flipH="1" flipV="1">
              <a:off x="9957167" y="6233654"/>
              <a:ext cx="160306" cy="380299"/>
              <a:chOff x="6929055" y="2130265"/>
              <a:chExt cx="214122" cy="507968"/>
            </a:xfrm>
            <a:grpFill/>
          </p:grpSpPr>
          <p:sp>
            <p:nvSpPr>
              <p:cNvPr id="7" name="Freeform: Shape 6">
                <a:extLst>
                  <a:ext uri="{FF2B5EF4-FFF2-40B4-BE49-F238E27FC236}">
                    <a16:creationId xmlns:a16="http://schemas.microsoft.com/office/drawing/2014/main" id="{11E1AA43-550A-8925-937C-3248158DB8F4}"/>
                  </a:ext>
                </a:extLst>
              </p:cNvPr>
              <p:cNvSpPr/>
              <p:nvPr/>
            </p:nvSpPr>
            <p:spPr>
              <a:xfrm>
                <a:off x="6929055" y="2503169"/>
                <a:ext cx="214122" cy="135064"/>
              </a:xfrm>
              <a:custGeom>
                <a:avLst/>
                <a:gdLst>
                  <a:gd name="connsiteX0" fmla="*/ 214122 w 214122"/>
                  <a:gd name="connsiteY0" fmla="*/ 0 h 135064"/>
                  <a:gd name="connsiteX1" fmla="*/ 106013 w 214122"/>
                  <a:gd name="connsiteY1" fmla="*/ 135064 h 135064"/>
                  <a:gd name="connsiteX2" fmla="*/ 0 w 214122"/>
                  <a:gd name="connsiteY2" fmla="*/ 0 h 135064"/>
                  <a:gd name="connsiteX3" fmla="*/ 214122 w 214122"/>
                  <a:gd name="connsiteY3" fmla="*/ 0 h 135064"/>
                </a:gdLst>
                <a:ahLst/>
                <a:cxnLst>
                  <a:cxn ang="0">
                    <a:pos x="connsiteX0" y="connsiteY0"/>
                  </a:cxn>
                  <a:cxn ang="0">
                    <a:pos x="connsiteX1" y="connsiteY1"/>
                  </a:cxn>
                  <a:cxn ang="0">
                    <a:pos x="connsiteX2" y="connsiteY2"/>
                  </a:cxn>
                  <a:cxn ang="0">
                    <a:pos x="connsiteX3" y="connsiteY3"/>
                  </a:cxn>
                </a:cxnLst>
                <a:rect l="l" t="t" r="r" b="b"/>
                <a:pathLst>
                  <a:path w="214122" h="135064">
                    <a:moveTo>
                      <a:pt x="214122" y="0"/>
                    </a:moveTo>
                    <a:lnTo>
                      <a:pt x="106013" y="135064"/>
                    </a:lnTo>
                    <a:lnTo>
                      <a:pt x="0" y="0"/>
                    </a:lnTo>
                    <a:lnTo>
                      <a:pt x="214122" y="0"/>
                    </a:lnTo>
                    <a:close/>
                  </a:path>
                </a:pathLst>
              </a:custGeom>
              <a:grpFill/>
              <a:ln w="0"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7524A001-9CF4-E62C-1FDE-68A52942AEBB}"/>
                  </a:ext>
                </a:extLst>
              </p:cNvPr>
              <p:cNvSpPr/>
              <p:nvPr/>
            </p:nvSpPr>
            <p:spPr>
              <a:xfrm rot="10800000">
                <a:off x="6986301" y="2130265"/>
                <a:ext cx="97536" cy="394430"/>
              </a:xfrm>
              <a:custGeom>
                <a:avLst/>
                <a:gdLst>
                  <a:gd name="connsiteX0" fmla="*/ 0 w 97536"/>
                  <a:gd name="connsiteY0" fmla="*/ 0 h 394430"/>
                  <a:gd name="connsiteX1" fmla="*/ 97536 w 97536"/>
                  <a:gd name="connsiteY1" fmla="*/ 0 h 394430"/>
                  <a:gd name="connsiteX2" fmla="*/ 97536 w 97536"/>
                  <a:gd name="connsiteY2" fmla="*/ 394430 h 394430"/>
                  <a:gd name="connsiteX3" fmla="*/ 0 w 97536"/>
                  <a:gd name="connsiteY3" fmla="*/ 394430 h 394430"/>
                </a:gdLst>
                <a:ahLst/>
                <a:cxnLst>
                  <a:cxn ang="0">
                    <a:pos x="connsiteX0" y="connsiteY0"/>
                  </a:cxn>
                  <a:cxn ang="0">
                    <a:pos x="connsiteX1" y="connsiteY1"/>
                  </a:cxn>
                  <a:cxn ang="0">
                    <a:pos x="connsiteX2" y="connsiteY2"/>
                  </a:cxn>
                  <a:cxn ang="0">
                    <a:pos x="connsiteX3" y="connsiteY3"/>
                  </a:cxn>
                </a:cxnLst>
                <a:rect l="l" t="t" r="r" b="b"/>
                <a:pathLst>
                  <a:path w="97536" h="394430">
                    <a:moveTo>
                      <a:pt x="0" y="0"/>
                    </a:moveTo>
                    <a:lnTo>
                      <a:pt x="97536" y="0"/>
                    </a:lnTo>
                    <a:lnTo>
                      <a:pt x="97536" y="394430"/>
                    </a:lnTo>
                    <a:lnTo>
                      <a:pt x="0" y="394430"/>
                    </a:lnTo>
                    <a:close/>
                  </a:path>
                </a:pathLst>
              </a:custGeom>
              <a:grpFill/>
              <a:ln w="0" cap="flat">
                <a:noFill/>
                <a:prstDash val="solid"/>
                <a:miter/>
              </a:ln>
            </p:spPr>
            <p:txBody>
              <a:bodyPr rtlCol="0" anchor="ctr"/>
              <a:lstStyle/>
              <a:p>
                <a:endParaRPr lang="en-US"/>
              </a:p>
            </p:txBody>
          </p:sp>
        </p:grpSp>
        <p:grpSp>
          <p:nvGrpSpPr>
            <p:cNvPr id="9" name="Graphic 4">
              <a:extLst>
                <a:ext uri="{FF2B5EF4-FFF2-40B4-BE49-F238E27FC236}">
                  <a16:creationId xmlns:a16="http://schemas.microsoft.com/office/drawing/2014/main" id="{A72181E8-56E9-34C0-ABD1-B10FA6EE5F1A}"/>
                </a:ext>
              </a:extLst>
            </p:cNvPr>
            <p:cNvGrpSpPr/>
            <p:nvPr userDrawn="1"/>
          </p:nvGrpSpPr>
          <p:grpSpPr>
            <a:xfrm flipH="1" flipV="1">
              <a:off x="11156147" y="5777275"/>
              <a:ext cx="182697" cy="433353"/>
              <a:chOff x="3333940" y="2905505"/>
              <a:chExt cx="244030" cy="578834"/>
            </a:xfrm>
            <a:grpFill/>
          </p:grpSpPr>
          <p:sp>
            <p:nvSpPr>
              <p:cNvPr id="10" name="Freeform: Shape 9">
                <a:extLst>
                  <a:ext uri="{FF2B5EF4-FFF2-40B4-BE49-F238E27FC236}">
                    <a16:creationId xmlns:a16="http://schemas.microsoft.com/office/drawing/2014/main" id="{3D3FCD93-E5CA-6CC1-4813-BB1348346EAD}"/>
                  </a:ext>
                </a:extLst>
              </p:cNvPr>
              <p:cNvSpPr/>
              <p:nvPr/>
            </p:nvSpPr>
            <p:spPr>
              <a:xfrm>
                <a:off x="3333940" y="3330511"/>
                <a:ext cx="244030" cy="153828"/>
              </a:xfrm>
              <a:custGeom>
                <a:avLst/>
                <a:gdLst>
                  <a:gd name="connsiteX0" fmla="*/ 244030 w 244030"/>
                  <a:gd name="connsiteY0" fmla="*/ 0 h 153828"/>
                  <a:gd name="connsiteX1" fmla="*/ 120872 w 244030"/>
                  <a:gd name="connsiteY1" fmla="*/ 153829 h 153828"/>
                  <a:gd name="connsiteX2" fmla="*/ 0 w 244030"/>
                  <a:gd name="connsiteY2" fmla="*/ 0 h 153828"/>
                  <a:gd name="connsiteX3" fmla="*/ 244030 w 244030"/>
                  <a:gd name="connsiteY3" fmla="*/ 0 h 153828"/>
                </a:gdLst>
                <a:ahLst/>
                <a:cxnLst>
                  <a:cxn ang="0">
                    <a:pos x="connsiteX0" y="connsiteY0"/>
                  </a:cxn>
                  <a:cxn ang="0">
                    <a:pos x="connsiteX1" y="connsiteY1"/>
                  </a:cxn>
                  <a:cxn ang="0">
                    <a:pos x="connsiteX2" y="connsiteY2"/>
                  </a:cxn>
                  <a:cxn ang="0">
                    <a:pos x="connsiteX3" y="connsiteY3"/>
                  </a:cxn>
                </a:cxnLst>
                <a:rect l="l" t="t" r="r" b="b"/>
                <a:pathLst>
                  <a:path w="244030" h="153828">
                    <a:moveTo>
                      <a:pt x="244030" y="0"/>
                    </a:moveTo>
                    <a:lnTo>
                      <a:pt x="120872" y="153829"/>
                    </a:lnTo>
                    <a:lnTo>
                      <a:pt x="0" y="0"/>
                    </a:lnTo>
                    <a:lnTo>
                      <a:pt x="244030" y="0"/>
                    </a:lnTo>
                    <a:close/>
                  </a:path>
                </a:pathLst>
              </a:custGeom>
              <a:grpFill/>
              <a:ln w="0"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739B3D9A-A8CA-A3A7-4CAC-256353FE8344}"/>
                  </a:ext>
                </a:extLst>
              </p:cNvPr>
              <p:cNvSpPr/>
              <p:nvPr/>
            </p:nvSpPr>
            <p:spPr>
              <a:xfrm rot="10800000">
                <a:off x="3399186" y="2905505"/>
                <a:ext cx="111156" cy="449484"/>
              </a:xfrm>
              <a:custGeom>
                <a:avLst/>
                <a:gdLst>
                  <a:gd name="connsiteX0" fmla="*/ 0 w 111156"/>
                  <a:gd name="connsiteY0" fmla="*/ 0 h 449484"/>
                  <a:gd name="connsiteX1" fmla="*/ 111157 w 111156"/>
                  <a:gd name="connsiteY1" fmla="*/ 0 h 449484"/>
                  <a:gd name="connsiteX2" fmla="*/ 111157 w 111156"/>
                  <a:gd name="connsiteY2" fmla="*/ 449485 h 449484"/>
                  <a:gd name="connsiteX3" fmla="*/ 0 w 111156"/>
                  <a:gd name="connsiteY3" fmla="*/ 449485 h 449484"/>
                </a:gdLst>
                <a:ahLst/>
                <a:cxnLst>
                  <a:cxn ang="0">
                    <a:pos x="connsiteX0" y="connsiteY0"/>
                  </a:cxn>
                  <a:cxn ang="0">
                    <a:pos x="connsiteX1" y="connsiteY1"/>
                  </a:cxn>
                  <a:cxn ang="0">
                    <a:pos x="connsiteX2" y="connsiteY2"/>
                  </a:cxn>
                  <a:cxn ang="0">
                    <a:pos x="connsiteX3" y="connsiteY3"/>
                  </a:cxn>
                </a:cxnLst>
                <a:rect l="l" t="t" r="r" b="b"/>
                <a:pathLst>
                  <a:path w="111156" h="449484">
                    <a:moveTo>
                      <a:pt x="0" y="0"/>
                    </a:moveTo>
                    <a:lnTo>
                      <a:pt x="111157" y="0"/>
                    </a:lnTo>
                    <a:lnTo>
                      <a:pt x="111157" y="449485"/>
                    </a:lnTo>
                    <a:lnTo>
                      <a:pt x="0" y="449485"/>
                    </a:lnTo>
                    <a:close/>
                  </a:path>
                </a:pathLst>
              </a:custGeom>
              <a:grpFill/>
              <a:ln w="0"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632469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56000">
              <a:srgbClr val="06263D"/>
            </a:gs>
            <a:gs pos="0">
              <a:srgbClr val="039075"/>
            </a:gs>
          </a:gsLst>
          <a:path path="circle">
            <a:fillToRect l="100000" t="100000"/>
          </a:path>
          <a:tileRect r="-100000" b="-100000"/>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8469489"/>
      </p:ext>
    </p:extLst>
  </p:cSld>
  <p:clrMap bg1="lt1" tx1="dk1" bg2="lt2" tx2="dk2" accent1="accent1" accent2="accent2" accent3="accent3" accent4="accent4" accent5="accent5" accent6="accent6" hlink="hlink" folHlink="folHlink"/>
  <p:sldLayoutIdLst>
    <p:sldLayoutId id="2147483678" r:id="rId1"/>
    <p:sldLayoutId id="2147483688" r:id="rId2"/>
    <p:sldLayoutId id="2147483687" r:id="rId3"/>
    <p:sldLayoutId id="2147483691" r:id="rId4"/>
    <p:sldLayoutId id="2147483693" r:id="rId5"/>
    <p:sldLayoutId id="2147483692" r:id="rId6"/>
    <p:sldLayoutId id="2147483680" r:id="rId7"/>
  </p:sldLayoutIdLst>
  <p:txStyles>
    <p:titleStyle>
      <a:lvl1pPr algn="l" defTabSz="685800" rtl="0" eaLnBrk="1" latinLnBrk="0" hangingPunct="1">
        <a:lnSpc>
          <a:spcPct val="90000"/>
        </a:lnSpc>
        <a:spcBef>
          <a:spcPct val="0"/>
        </a:spcBef>
        <a:buNone/>
        <a:defRPr sz="3300" kern="1200">
          <a:solidFill>
            <a:schemeClr val="tx1"/>
          </a:solidFill>
          <a:latin typeface="Calibri" pitchFamily="34"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Calibri"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Calibri"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Calibri"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Calibri"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Calibri"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091380A-81D2-B1C3-35AE-A70F0438D851}"/>
              </a:ext>
            </a:extLst>
          </p:cNvPr>
          <p:cNvGrpSpPr/>
          <p:nvPr/>
        </p:nvGrpSpPr>
        <p:grpSpPr>
          <a:xfrm>
            <a:off x="-23751" y="-25400"/>
            <a:ext cx="12215751" cy="6883400"/>
            <a:chOff x="-23751" y="-25400"/>
            <a:chExt cx="12215751" cy="6883400"/>
          </a:xfrm>
        </p:grpSpPr>
        <p:sp>
          <p:nvSpPr>
            <p:cNvPr id="13" name="Freeform: Shape 12">
              <a:extLst>
                <a:ext uri="{FF2B5EF4-FFF2-40B4-BE49-F238E27FC236}">
                  <a16:creationId xmlns:a16="http://schemas.microsoft.com/office/drawing/2014/main" id="{710FE487-AE48-AFEF-A4F4-E7C2AB9793C4}"/>
                </a:ext>
              </a:extLst>
            </p:cNvPr>
            <p:cNvSpPr/>
            <p:nvPr/>
          </p:nvSpPr>
          <p:spPr>
            <a:xfrm>
              <a:off x="-23751" y="-25400"/>
              <a:ext cx="12215751" cy="6883400"/>
            </a:xfrm>
            <a:custGeom>
              <a:avLst/>
              <a:gdLst>
                <a:gd name="connsiteX0" fmla="*/ 9467172 w 9467172"/>
                <a:gd name="connsiteY0" fmla="*/ 0 h 5980768"/>
                <a:gd name="connsiteX1" fmla="*/ 9010819 w 9467172"/>
                <a:gd name="connsiteY1" fmla="*/ 1863 h 5980768"/>
                <a:gd name="connsiteX2" fmla="*/ 9010819 w 9467172"/>
                <a:gd name="connsiteY2" fmla="*/ 1863 h 5980768"/>
                <a:gd name="connsiteX3" fmla="*/ 8559546 w 9467172"/>
                <a:gd name="connsiteY3" fmla="*/ 3725 h 5980768"/>
                <a:gd name="connsiteX4" fmla="*/ 8559546 w 9467172"/>
                <a:gd name="connsiteY4" fmla="*/ 3725 h 5980768"/>
                <a:gd name="connsiteX5" fmla="*/ 8108527 w 9467172"/>
                <a:gd name="connsiteY5" fmla="*/ 5503 h 5980768"/>
                <a:gd name="connsiteX6" fmla="*/ 8108527 w 9467172"/>
                <a:gd name="connsiteY6" fmla="*/ 5503 h 5980768"/>
                <a:gd name="connsiteX7" fmla="*/ 7657677 w 9467172"/>
                <a:gd name="connsiteY7" fmla="*/ 7281 h 5980768"/>
                <a:gd name="connsiteX8" fmla="*/ 7657677 w 9467172"/>
                <a:gd name="connsiteY8" fmla="*/ 7281 h 5980768"/>
                <a:gd name="connsiteX9" fmla="*/ 7206996 w 9467172"/>
                <a:gd name="connsiteY9" fmla="*/ 9059 h 5980768"/>
                <a:gd name="connsiteX10" fmla="*/ 7206996 w 9467172"/>
                <a:gd name="connsiteY10" fmla="*/ 9059 h 5980768"/>
                <a:gd name="connsiteX11" fmla="*/ 6756485 w 9467172"/>
                <a:gd name="connsiteY11" fmla="*/ 10837 h 5980768"/>
                <a:gd name="connsiteX12" fmla="*/ 6756485 w 9467172"/>
                <a:gd name="connsiteY12" fmla="*/ 10837 h 5980768"/>
                <a:gd name="connsiteX13" fmla="*/ 6306227 w 9467172"/>
                <a:gd name="connsiteY13" fmla="*/ 12615 h 5980768"/>
                <a:gd name="connsiteX14" fmla="*/ 6306227 w 9467172"/>
                <a:gd name="connsiteY14" fmla="*/ 12615 h 5980768"/>
                <a:gd name="connsiteX15" fmla="*/ 5856140 w 9467172"/>
                <a:gd name="connsiteY15" fmla="*/ 14393 h 5980768"/>
                <a:gd name="connsiteX16" fmla="*/ 5856140 w 9467172"/>
                <a:gd name="connsiteY16" fmla="*/ 14393 h 5980768"/>
                <a:gd name="connsiteX17" fmla="*/ 5406221 w 9467172"/>
                <a:gd name="connsiteY17" fmla="*/ 16171 h 5980768"/>
                <a:gd name="connsiteX18" fmla="*/ 5406221 w 9467172"/>
                <a:gd name="connsiteY18" fmla="*/ 16171 h 5980768"/>
                <a:gd name="connsiteX19" fmla="*/ 4956472 w 9467172"/>
                <a:gd name="connsiteY19" fmla="*/ 17949 h 5980768"/>
                <a:gd name="connsiteX20" fmla="*/ 4956472 w 9467172"/>
                <a:gd name="connsiteY20" fmla="*/ 17949 h 5980768"/>
                <a:gd name="connsiteX21" fmla="*/ 4506976 w 9467172"/>
                <a:gd name="connsiteY21" fmla="*/ 19727 h 5980768"/>
                <a:gd name="connsiteX22" fmla="*/ 4506976 w 9467172"/>
                <a:gd name="connsiteY22" fmla="*/ 19727 h 5980768"/>
                <a:gd name="connsiteX23" fmla="*/ 4057650 w 9467172"/>
                <a:gd name="connsiteY23" fmla="*/ 21505 h 5980768"/>
                <a:gd name="connsiteX24" fmla="*/ 4057650 w 9467172"/>
                <a:gd name="connsiteY24" fmla="*/ 21505 h 5980768"/>
                <a:gd name="connsiteX25" fmla="*/ 3608493 w 9467172"/>
                <a:gd name="connsiteY25" fmla="*/ 23283 h 5980768"/>
                <a:gd name="connsiteX26" fmla="*/ 3608493 w 9467172"/>
                <a:gd name="connsiteY26" fmla="*/ 23283 h 5980768"/>
                <a:gd name="connsiteX27" fmla="*/ 3159590 w 9467172"/>
                <a:gd name="connsiteY27" fmla="*/ 25061 h 5980768"/>
                <a:gd name="connsiteX28" fmla="*/ 3159590 w 9467172"/>
                <a:gd name="connsiteY28" fmla="*/ 25061 h 5980768"/>
                <a:gd name="connsiteX29" fmla="*/ 2710857 w 9467172"/>
                <a:gd name="connsiteY29" fmla="*/ 26839 h 5980768"/>
                <a:gd name="connsiteX30" fmla="*/ 2710857 w 9467172"/>
                <a:gd name="connsiteY30" fmla="*/ 26839 h 5980768"/>
                <a:gd name="connsiteX31" fmla="*/ 2262293 w 9467172"/>
                <a:gd name="connsiteY31" fmla="*/ 28617 h 5980768"/>
                <a:gd name="connsiteX32" fmla="*/ 2262293 w 9467172"/>
                <a:gd name="connsiteY32" fmla="*/ 28617 h 5980768"/>
                <a:gd name="connsiteX33" fmla="*/ 1813898 w 9467172"/>
                <a:gd name="connsiteY33" fmla="*/ 30395 h 5980768"/>
                <a:gd name="connsiteX34" fmla="*/ 1813898 w 9467172"/>
                <a:gd name="connsiteY34" fmla="*/ 30395 h 5980768"/>
                <a:gd name="connsiteX35" fmla="*/ 1365758 w 9467172"/>
                <a:gd name="connsiteY35" fmla="*/ 32173 h 5980768"/>
                <a:gd name="connsiteX36" fmla="*/ 1365758 w 9467172"/>
                <a:gd name="connsiteY36" fmla="*/ 32173 h 5980768"/>
                <a:gd name="connsiteX37" fmla="*/ 917787 w 9467172"/>
                <a:gd name="connsiteY37" fmla="*/ 33951 h 5980768"/>
                <a:gd name="connsiteX38" fmla="*/ 917787 w 9467172"/>
                <a:gd name="connsiteY38" fmla="*/ 33951 h 5980768"/>
                <a:gd name="connsiteX39" fmla="*/ 469985 w 9467172"/>
                <a:gd name="connsiteY39" fmla="*/ 35729 h 5980768"/>
                <a:gd name="connsiteX40" fmla="*/ 469985 w 9467172"/>
                <a:gd name="connsiteY40" fmla="*/ 35729 h 5980768"/>
                <a:gd name="connsiteX41" fmla="*/ 22352 w 9467172"/>
                <a:gd name="connsiteY41" fmla="*/ 37507 h 5980768"/>
                <a:gd name="connsiteX42" fmla="*/ 20489 w 9467172"/>
                <a:gd name="connsiteY42" fmla="*/ 537887 h 5980768"/>
                <a:gd name="connsiteX43" fmla="*/ 20489 w 9467172"/>
                <a:gd name="connsiteY43" fmla="*/ 537887 h 5980768"/>
                <a:gd name="connsiteX44" fmla="*/ 18627 w 9467172"/>
                <a:gd name="connsiteY44" fmla="*/ 1031748 h 5980768"/>
                <a:gd name="connsiteX45" fmla="*/ 18627 w 9467172"/>
                <a:gd name="connsiteY45" fmla="*/ 1031748 h 5980768"/>
                <a:gd name="connsiteX46" fmla="*/ 16764 w 9467172"/>
                <a:gd name="connsiteY46" fmla="*/ 1519089 h 5980768"/>
                <a:gd name="connsiteX47" fmla="*/ 16764 w 9467172"/>
                <a:gd name="connsiteY47" fmla="*/ 1519089 h 5980768"/>
                <a:gd name="connsiteX48" fmla="*/ 14901 w 9467172"/>
                <a:gd name="connsiteY48" fmla="*/ 2013374 h 5980768"/>
                <a:gd name="connsiteX49" fmla="*/ 14901 w 9467172"/>
                <a:gd name="connsiteY49" fmla="*/ 2013374 h 5980768"/>
                <a:gd name="connsiteX50" fmla="*/ 13038 w 9467172"/>
                <a:gd name="connsiteY50" fmla="*/ 2514516 h 5980768"/>
                <a:gd name="connsiteX51" fmla="*/ 13038 w 9467172"/>
                <a:gd name="connsiteY51" fmla="*/ 2514516 h 5980768"/>
                <a:gd name="connsiteX52" fmla="*/ 11176 w 9467172"/>
                <a:gd name="connsiteY52" fmla="*/ 3002450 h 5980768"/>
                <a:gd name="connsiteX53" fmla="*/ 11176 w 9467172"/>
                <a:gd name="connsiteY53" fmla="*/ 3002450 h 5980768"/>
                <a:gd name="connsiteX54" fmla="*/ 9313 w 9467172"/>
                <a:gd name="connsiteY54" fmla="*/ 3497242 h 5980768"/>
                <a:gd name="connsiteX55" fmla="*/ 9313 w 9467172"/>
                <a:gd name="connsiteY55" fmla="*/ 3497242 h 5980768"/>
                <a:gd name="connsiteX56" fmla="*/ 7450 w 9467172"/>
                <a:gd name="connsiteY56" fmla="*/ 3992203 h 5980768"/>
                <a:gd name="connsiteX57" fmla="*/ 7450 w 9467172"/>
                <a:gd name="connsiteY57" fmla="*/ 3992203 h 5980768"/>
                <a:gd name="connsiteX58" fmla="*/ 7450 w 9467172"/>
                <a:gd name="connsiteY58" fmla="*/ 3996521 h 5980768"/>
                <a:gd name="connsiteX59" fmla="*/ 7450 w 9467172"/>
                <a:gd name="connsiteY59" fmla="*/ 3998892 h 5980768"/>
                <a:gd name="connsiteX60" fmla="*/ 7450 w 9467172"/>
                <a:gd name="connsiteY60" fmla="*/ 3998892 h 5980768"/>
                <a:gd name="connsiteX61" fmla="*/ 5588 w 9467172"/>
                <a:gd name="connsiteY61" fmla="*/ 4494107 h 5980768"/>
                <a:gd name="connsiteX62" fmla="*/ 5588 w 9467172"/>
                <a:gd name="connsiteY62" fmla="*/ 4494107 h 5980768"/>
                <a:gd name="connsiteX63" fmla="*/ 3725 w 9467172"/>
                <a:gd name="connsiteY63" fmla="*/ 4982803 h 5980768"/>
                <a:gd name="connsiteX64" fmla="*/ 3725 w 9467172"/>
                <a:gd name="connsiteY64" fmla="*/ 4982803 h 5980768"/>
                <a:gd name="connsiteX65" fmla="*/ 1863 w 9467172"/>
                <a:gd name="connsiteY65" fmla="*/ 5478357 h 5980768"/>
                <a:gd name="connsiteX66" fmla="*/ 1863 w 9467172"/>
                <a:gd name="connsiteY66" fmla="*/ 5478357 h 5980768"/>
                <a:gd name="connsiteX67" fmla="*/ 0 w 9467172"/>
                <a:gd name="connsiteY67" fmla="*/ 5980769 h 5980768"/>
                <a:gd name="connsiteX68" fmla="*/ 455761 w 9467172"/>
                <a:gd name="connsiteY68" fmla="*/ 5980176 h 5980768"/>
                <a:gd name="connsiteX69" fmla="*/ 455761 w 9467172"/>
                <a:gd name="connsiteY69" fmla="*/ 5980176 h 5980768"/>
                <a:gd name="connsiteX70" fmla="*/ 901023 w 9467172"/>
                <a:gd name="connsiteY70" fmla="*/ 5979584 h 5980768"/>
                <a:gd name="connsiteX71" fmla="*/ 904409 w 9467172"/>
                <a:gd name="connsiteY71" fmla="*/ 5979584 h 5980768"/>
                <a:gd name="connsiteX72" fmla="*/ 904409 w 9467172"/>
                <a:gd name="connsiteY72" fmla="*/ 5979584 h 5980768"/>
                <a:gd name="connsiteX73" fmla="*/ 1349925 w 9467172"/>
                <a:gd name="connsiteY73" fmla="*/ 5978991 h 5980768"/>
                <a:gd name="connsiteX74" fmla="*/ 1353312 w 9467172"/>
                <a:gd name="connsiteY74" fmla="*/ 5978991 h 5980768"/>
                <a:gd name="connsiteX75" fmla="*/ 1353312 w 9467172"/>
                <a:gd name="connsiteY75" fmla="*/ 5978991 h 5980768"/>
                <a:gd name="connsiteX76" fmla="*/ 1799082 w 9467172"/>
                <a:gd name="connsiteY76" fmla="*/ 5978399 h 5980768"/>
                <a:gd name="connsiteX77" fmla="*/ 1802384 w 9467172"/>
                <a:gd name="connsiteY77" fmla="*/ 5978399 h 5980768"/>
                <a:gd name="connsiteX78" fmla="*/ 1802384 w 9467172"/>
                <a:gd name="connsiteY78" fmla="*/ 5978399 h 5980768"/>
                <a:gd name="connsiteX79" fmla="*/ 2248408 w 9467172"/>
                <a:gd name="connsiteY79" fmla="*/ 5977806 h 5980768"/>
                <a:gd name="connsiteX80" fmla="*/ 2251625 w 9467172"/>
                <a:gd name="connsiteY80" fmla="*/ 5977806 h 5980768"/>
                <a:gd name="connsiteX81" fmla="*/ 2251625 w 9467172"/>
                <a:gd name="connsiteY81" fmla="*/ 5977806 h 5980768"/>
                <a:gd name="connsiteX82" fmla="*/ 2697903 w 9467172"/>
                <a:gd name="connsiteY82" fmla="*/ 5977213 h 5980768"/>
                <a:gd name="connsiteX83" fmla="*/ 2701121 w 9467172"/>
                <a:gd name="connsiteY83" fmla="*/ 5977213 h 5980768"/>
                <a:gd name="connsiteX84" fmla="*/ 2701121 w 9467172"/>
                <a:gd name="connsiteY84" fmla="*/ 5977213 h 5980768"/>
                <a:gd name="connsiteX85" fmla="*/ 3147653 w 9467172"/>
                <a:gd name="connsiteY85" fmla="*/ 5976621 h 5980768"/>
                <a:gd name="connsiteX86" fmla="*/ 3150785 w 9467172"/>
                <a:gd name="connsiteY86" fmla="*/ 5976621 h 5980768"/>
                <a:gd name="connsiteX87" fmla="*/ 3150785 w 9467172"/>
                <a:gd name="connsiteY87" fmla="*/ 5976621 h 5980768"/>
                <a:gd name="connsiteX88" fmla="*/ 3597571 w 9467172"/>
                <a:gd name="connsiteY88" fmla="*/ 5976028 h 5980768"/>
                <a:gd name="connsiteX89" fmla="*/ 3600619 w 9467172"/>
                <a:gd name="connsiteY89" fmla="*/ 5976028 h 5980768"/>
                <a:gd name="connsiteX90" fmla="*/ 3600619 w 9467172"/>
                <a:gd name="connsiteY90" fmla="*/ 5976028 h 5980768"/>
                <a:gd name="connsiteX91" fmla="*/ 4047659 w 9467172"/>
                <a:gd name="connsiteY91" fmla="*/ 5975435 h 5980768"/>
                <a:gd name="connsiteX92" fmla="*/ 4050707 w 9467172"/>
                <a:gd name="connsiteY92" fmla="*/ 5975435 h 5980768"/>
                <a:gd name="connsiteX93" fmla="*/ 4050707 w 9467172"/>
                <a:gd name="connsiteY93" fmla="*/ 5975435 h 5980768"/>
                <a:gd name="connsiteX94" fmla="*/ 4498001 w 9467172"/>
                <a:gd name="connsiteY94" fmla="*/ 5974842 h 5980768"/>
                <a:gd name="connsiteX95" fmla="*/ 4500965 w 9467172"/>
                <a:gd name="connsiteY95" fmla="*/ 5974842 h 5980768"/>
                <a:gd name="connsiteX96" fmla="*/ 4500965 w 9467172"/>
                <a:gd name="connsiteY96" fmla="*/ 5974842 h 5980768"/>
                <a:gd name="connsiteX97" fmla="*/ 4948513 w 9467172"/>
                <a:gd name="connsiteY97" fmla="*/ 5974250 h 5980768"/>
                <a:gd name="connsiteX98" fmla="*/ 4951391 w 9467172"/>
                <a:gd name="connsiteY98" fmla="*/ 5974250 h 5980768"/>
                <a:gd name="connsiteX99" fmla="*/ 4951391 w 9467172"/>
                <a:gd name="connsiteY99" fmla="*/ 5974250 h 5980768"/>
                <a:gd name="connsiteX100" fmla="*/ 5399193 w 9467172"/>
                <a:gd name="connsiteY100" fmla="*/ 5973657 h 5980768"/>
                <a:gd name="connsiteX101" fmla="*/ 5402072 w 9467172"/>
                <a:gd name="connsiteY101" fmla="*/ 5973657 h 5980768"/>
                <a:gd name="connsiteX102" fmla="*/ 5402072 w 9467172"/>
                <a:gd name="connsiteY102" fmla="*/ 5973657 h 5980768"/>
                <a:gd name="connsiteX103" fmla="*/ 5850043 w 9467172"/>
                <a:gd name="connsiteY103" fmla="*/ 5973065 h 5980768"/>
                <a:gd name="connsiteX104" fmla="*/ 5852838 w 9467172"/>
                <a:gd name="connsiteY104" fmla="*/ 5973065 h 5980768"/>
                <a:gd name="connsiteX105" fmla="*/ 5852838 w 9467172"/>
                <a:gd name="connsiteY105" fmla="*/ 5973065 h 5980768"/>
                <a:gd name="connsiteX106" fmla="*/ 6301063 w 9467172"/>
                <a:gd name="connsiteY106" fmla="*/ 5972472 h 5980768"/>
                <a:gd name="connsiteX107" fmla="*/ 6303772 w 9467172"/>
                <a:gd name="connsiteY107" fmla="*/ 5972472 h 5980768"/>
                <a:gd name="connsiteX108" fmla="*/ 6303772 w 9467172"/>
                <a:gd name="connsiteY108" fmla="*/ 5972472 h 5980768"/>
                <a:gd name="connsiteX109" fmla="*/ 6752252 w 9467172"/>
                <a:gd name="connsiteY109" fmla="*/ 5971879 h 5980768"/>
                <a:gd name="connsiteX110" fmla="*/ 6754961 w 9467172"/>
                <a:gd name="connsiteY110" fmla="*/ 5971879 h 5980768"/>
                <a:gd name="connsiteX111" fmla="*/ 6754961 w 9467172"/>
                <a:gd name="connsiteY111" fmla="*/ 5971879 h 5980768"/>
                <a:gd name="connsiteX112" fmla="*/ 7203694 w 9467172"/>
                <a:gd name="connsiteY112" fmla="*/ 5971287 h 5980768"/>
                <a:gd name="connsiteX113" fmla="*/ 7206319 w 9467172"/>
                <a:gd name="connsiteY113" fmla="*/ 5971287 h 5980768"/>
                <a:gd name="connsiteX114" fmla="*/ 7206319 w 9467172"/>
                <a:gd name="connsiteY114" fmla="*/ 5971287 h 5980768"/>
                <a:gd name="connsiteX115" fmla="*/ 7655306 w 9467172"/>
                <a:gd name="connsiteY115" fmla="*/ 5970694 h 5980768"/>
                <a:gd name="connsiteX116" fmla="*/ 7657931 w 9467172"/>
                <a:gd name="connsiteY116" fmla="*/ 5970694 h 5980768"/>
                <a:gd name="connsiteX117" fmla="*/ 7657931 w 9467172"/>
                <a:gd name="connsiteY117" fmla="*/ 5970694 h 5980768"/>
                <a:gd name="connsiteX118" fmla="*/ 8107172 w 9467172"/>
                <a:gd name="connsiteY118" fmla="*/ 5970101 h 5980768"/>
                <a:gd name="connsiteX119" fmla="*/ 8109712 w 9467172"/>
                <a:gd name="connsiteY119" fmla="*/ 5970101 h 5980768"/>
                <a:gd name="connsiteX120" fmla="*/ 8109712 w 9467172"/>
                <a:gd name="connsiteY120" fmla="*/ 5970101 h 5980768"/>
                <a:gd name="connsiteX121" fmla="*/ 8559207 w 9467172"/>
                <a:gd name="connsiteY121" fmla="*/ 5969508 h 5980768"/>
                <a:gd name="connsiteX122" fmla="*/ 8561663 w 9467172"/>
                <a:gd name="connsiteY122" fmla="*/ 5969508 h 5980768"/>
                <a:gd name="connsiteX123" fmla="*/ 8561663 w 9467172"/>
                <a:gd name="connsiteY123" fmla="*/ 5969508 h 5980768"/>
                <a:gd name="connsiteX124" fmla="*/ 9011412 w 9467172"/>
                <a:gd name="connsiteY124" fmla="*/ 5968916 h 5980768"/>
                <a:gd name="connsiteX125" fmla="*/ 9013868 w 9467172"/>
                <a:gd name="connsiteY125" fmla="*/ 5968916 h 5980768"/>
                <a:gd name="connsiteX126" fmla="*/ 9013868 w 9467172"/>
                <a:gd name="connsiteY126" fmla="*/ 5968916 h 5980768"/>
                <a:gd name="connsiteX127" fmla="*/ 9463870 w 9467172"/>
                <a:gd name="connsiteY127" fmla="*/ 5968323 h 5980768"/>
                <a:gd name="connsiteX128" fmla="*/ 9466241 w 9467172"/>
                <a:gd name="connsiteY128" fmla="*/ 5968323 h 5980768"/>
                <a:gd name="connsiteX129" fmla="*/ 9466241 w 9467172"/>
                <a:gd name="connsiteY129" fmla="*/ 5467689 h 5980768"/>
                <a:gd name="connsiteX130" fmla="*/ 9466241 w 9467172"/>
                <a:gd name="connsiteY130" fmla="*/ 5464895 h 5980768"/>
                <a:gd name="connsiteX131" fmla="*/ 9466241 w 9467172"/>
                <a:gd name="connsiteY131" fmla="*/ 5464895 h 5980768"/>
                <a:gd name="connsiteX132" fmla="*/ 9466241 w 9467172"/>
                <a:gd name="connsiteY132" fmla="*/ 4972558 h 5980768"/>
                <a:gd name="connsiteX133" fmla="*/ 9466241 w 9467172"/>
                <a:gd name="connsiteY133" fmla="*/ 4972558 h 5980768"/>
                <a:gd name="connsiteX134" fmla="*/ 9466241 w 9467172"/>
                <a:gd name="connsiteY134" fmla="*/ 4474973 h 5980768"/>
                <a:gd name="connsiteX135" fmla="*/ 9466241 w 9467172"/>
                <a:gd name="connsiteY135" fmla="*/ 4474973 h 5980768"/>
                <a:gd name="connsiteX136" fmla="*/ 9466241 w 9467172"/>
                <a:gd name="connsiteY136" fmla="*/ 3977556 h 5980768"/>
                <a:gd name="connsiteX137" fmla="*/ 9466326 w 9467172"/>
                <a:gd name="connsiteY137" fmla="*/ 3977556 h 5980768"/>
                <a:gd name="connsiteX138" fmla="*/ 9466326 w 9467172"/>
                <a:gd name="connsiteY138" fmla="*/ 3480308 h 5980768"/>
                <a:gd name="connsiteX139" fmla="*/ 9466326 w 9467172"/>
                <a:gd name="connsiteY139" fmla="*/ 3480308 h 5980768"/>
                <a:gd name="connsiteX140" fmla="*/ 9466326 w 9467172"/>
                <a:gd name="connsiteY140" fmla="*/ 2980775 h 5980768"/>
                <a:gd name="connsiteX141" fmla="*/ 9466326 w 9467172"/>
                <a:gd name="connsiteY141" fmla="*/ 2977812 h 5980768"/>
                <a:gd name="connsiteX142" fmla="*/ 9466326 w 9467172"/>
                <a:gd name="connsiteY142" fmla="*/ 2977812 h 5980768"/>
                <a:gd name="connsiteX143" fmla="*/ 9466326 w 9467172"/>
                <a:gd name="connsiteY143" fmla="*/ 2486406 h 5980768"/>
                <a:gd name="connsiteX144" fmla="*/ 9466326 w 9467172"/>
                <a:gd name="connsiteY144" fmla="*/ 2486406 h 5980768"/>
                <a:gd name="connsiteX145" fmla="*/ 9466326 w 9467172"/>
                <a:gd name="connsiteY145" fmla="*/ 1989751 h 5980768"/>
                <a:gd name="connsiteX146" fmla="*/ 9466326 w 9467172"/>
                <a:gd name="connsiteY146" fmla="*/ 1989751 h 5980768"/>
                <a:gd name="connsiteX147" fmla="*/ 9466326 w 9467172"/>
                <a:gd name="connsiteY147" fmla="*/ 1986449 h 5980768"/>
                <a:gd name="connsiteX148" fmla="*/ 9466326 w 9467172"/>
                <a:gd name="connsiteY148" fmla="*/ 1984248 h 5980768"/>
                <a:gd name="connsiteX149" fmla="*/ 9466326 w 9467172"/>
                <a:gd name="connsiteY149" fmla="*/ 1984248 h 5980768"/>
                <a:gd name="connsiteX150" fmla="*/ 9466326 w 9467172"/>
                <a:gd name="connsiteY150" fmla="*/ 1487763 h 5980768"/>
                <a:gd name="connsiteX151" fmla="*/ 9466326 w 9467172"/>
                <a:gd name="connsiteY151" fmla="*/ 1487763 h 5980768"/>
                <a:gd name="connsiteX152" fmla="*/ 9466326 w 9467172"/>
                <a:gd name="connsiteY152" fmla="*/ 996950 h 5980768"/>
                <a:gd name="connsiteX153" fmla="*/ 9466326 w 9467172"/>
                <a:gd name="connsiteY153" fmla="*/ 996950 h 5980768"/>
                <a:gd name="connsiteX154" fmla="*/ 9466326 w 9467172"/>
                <a:gd name="connsiteY154" fmla="*/ 495300 h 5980768"/>
                <a:gd name="connsiteX155" fmla="*/ 9466326 w 9467172"/>
                <a:gd name="connsiteY155" fmla="*/ 495300 h 5980768"/>
                <a:gd name="connsiteX156" fmla="*/ 9466326 w 9467172"/>
                <a:gd name="connsiteY156" fmla="*/ 0 h 5980768"/>
                <a:gd name="connsiteX157" fmla="*/ 9461753 w 9467172"/>
                <a:gd name="connsiteY157" fmla="*/ 2983908 h 5980768"/>
                <a:gd name="connsiteX158" fmla="*/ 9461753 w 9467172"/>
                <a:gd name="connsiteY158" fmla="*/ 3475482 h 5980768"/>
                <a:gd name="connsiteX159" fmla="*/ 9239335 w 9467172"/>
                <a:gd name="connsiteY159" fmla="*/ 3475990 h 5980768"/>
                <a:gd name="connsiteX160" fmla="*/ 9014629 w 9467172"/>
                <a:gd name="connsiteY160" fmla="*/ 3476498 h 5980768"/>
                <a:gd name="connsiteX161" fmla="*/ 9014799 w 9467172"/>
                <a:gd name="connsiteY161" fmla="*/ 2985093 h 5980768"/>
                <a:gd name="connsiteX162" fmla="*/ 9239419 w 9467172"/>
                <a:gd name="connsiteY162" fmla="*/ 2984500 h 5980768"/>
                <a:gd name="connsiteX163" fmla="*/ 9461753 w 9467172"/>
                <a:gd name="connsiteY163" fmla="*/ 2983908 h 5980768"/>
                <a:gd name="connsiteX164" fmla="*/ 9238911 w 9467172"/>
                <a:gd name="connsiteY164" fmla="*/ 4968071 h 5980768"/>
                <a:gd name="connsiteX165" fmla="*/ 9014121 w 9467172"/>
                <a:gd name="connsiteY165" fmla="*/ 4968410 h 5980768"/>
                <a:gd name="connsiteX166" fmla="*/ 9014121 w 9467172"/>
                <a:gd name="connsiteY166" fmla="*/ 4722368 h 5980768"/>
                <a:gd name="connsiteX167" fmla="*/ 9014290 w 9467172"/>
                <a:gd name="connsiteY167" fmla="*/ 4476412 h 5980768"/>
                <a:gd name="connsiteX168" fmla="*/ 9135449 w 9467172"/>
                <a:gd name="connsiteY168" fmla="*/ 4476158 h 5980768"/>
                <a:gd name="connsiteX169" fmla="*/ 9461585 w 9467172"/>
                <a:gd name="connsiteY169" fmla="*/ 4475481 h 5980768"/>
                <a:gd name="connsiteX170" fmla="*/ 9461585 w 9467172"/>
                <a:gd name="connsiteY170" fmla="*/ 4967648 h 5980768"/>
                <a:gd name="connsiteX171" fmla="*/ 9238996 w 9467172"/>
                <a:gd name="connsiteY171" fmla="*/ 4967986 h 5980768"/>
                <a:gd name="connsiteX172" fmla="*/ 457538 w 9467172"/>
                <a:gd name="connsiteY172" fmla="*/ 5478357 h 5980768"/>
                <a:gd name="connsiteX173" fmla="*/ 458046 w 9467172"/>
                <a:gd name="connsiteY173" fmla="*/ 5339165 h 5980768"/>
                <a:gd name="connsiteX174" fmla="*/ 459317 w 9467172"/>
                <a:gd name="connsiteY174" fmla="*/ 4989323 h 5980768"/>
                <a:gd name="connsiteX175" fmla="*/ 680974 w 9467172"/>
                <a:gd name="connsiteY175" fmla="*/ 4988899 h 5980768"/>
                <a:gd name="connsiteX176" fmla="*/ 900769 w 9467172"/>
                <a:gd name="connsiteY176" fmla="*/ 4988476 h 5980768"/>
                <a:gd name="connsiteX177" fmla="*/ 899583 w 9467172"/>
                <a:gd name="connsiteY177" fmla="*/ 5342213 h 5980768"/>
                <a:gd name="connsiteX178" fmla="*/ 899075 w 9467172"/>
                <a:gd name="connsiteY178" fmla="*/ 5477680 h 5980768"/>
                <a:gd name="connsiteX179" fmla="*/ 679196 w 9467172"/>
                <a:gd name="connsiteY179" fmla="*/ 5478018 h 5980768"/>
                <a:gd name="connsiteX180" fmla="*/ 457454 w 9467172"/>
                <a:gd name="connsiteY180" fmla="*/ 5478357 h 5980768"/>
                <a:gd name="connsiteX181" fmla="*/ 475319 w 9467172"/>
                <a:gd name="connsiteY181" fmla="*/ 536787 h 5980768"/>
                <a:gd name="connsiteX182" fmla="*/ 696637 w 9467172"/>
                <a:gd name="connsiteY182" fmla="*/ 535940 h 5980768"/>
                <a:gd name="connsiteX183" fmla="*/ 916093 w 9467172"/>
                <a:gd name="connsiteY183" fmla="*/ 535093 h 5980768"/>
                <a:gd name="connsiteX184" fmla="*/ 915331 w 9467172"/>
                <a:gd name="connsiteY184" fmla="*/ 753279 h 5980768"/>
                <a:gd name="connsiteX185" fmla="*/ 914400 w 9467172"/>
                <a:gd name="connsiteY185" fmla="*/ 1022604 h 5980768"/>
                <a:gd name="connsiteX186" fmla="*/ 473541 w 9467172"/>
                <a:gd name="connsiteY186" fmla="*/ 1024213 h 5980768"/>
                <a:gd name="connsiteX187" fmla="*/ 474472 w 9467172"/>
                <a:gd name="connsiteY187" fmla="*/ 754634 h 5980768"/>
                <a:gd name="connsiteX188" fmla="*/ 475234 w 9467172"/>
                <a:gd name="connsiteY188" fmla="*/ 536871 h 5980768"/>
                <a:gd name="connsiteX189" fmla="*/ 9009126 w 9467172"/>
                <a:gd name="connsiteY189" fmla="*/ 4968494 h 5980768"/>
                <a:gd name="connsiteX190" fmla="*/ 8786791 w 9467172"/>
                <a:gd name="connsiteY190" fmla="*/ 4968833 h 5980768"/>
                <a:gd name="connsiteX191" fmla="*/ 8562170 w 9467172"/>
                <a:gd name="connsiteY191" fmla="*/ 4969172 h 5980768"/>
                <a:gd name="connsiteX192" fmla="*/ 8562170 w 9467172"/>
                <a:gd name="connsiteY192" fmla="*/ 4723215 h 5980768"/>
                <a:gd name="connsiteX193" fmla="*/ 8562424 w 9467172"/>
                <a:gd name="connsiteY193" fmla="*/ 4477343 h 5980768"/>
                <a:gd name="connsiteX194" fmla="*/ 8686716 w 9467172"/>
                <a:gd name="connsiteY194" fmla="*/ 4477089 h 5980768"/>
                <a:gd name="connsiteX195" fmla="*/ 9009380 w 9467172"/>
                <a:gd name="connsiteY195" fmla="*/ 4476412 h 5980768"/>
                <a:gd name="connsiteX196" fmla="*/ 9009380 w 9467172"/>
                <a:gd name="connsiteY196" fmla="*/ 4722368 h 5980768"/>
                <a:gd name="connsiteX197" fmla="*/ 9009211 w 9467172"/>
                <a:gd name="connsiteY197" fmla="*/ 4968410 h 5980768"/>
                <a:gd name="connsiteX198" fmla="*/ 686223 w 9467172"/>
                <a:gd name="connsiteY198" fmla="*/ 3502914 h 5980768"/>
                <a:gd name="connsiteX199" fmla="*/ 905933 w 9467172"/>
                <a:gd name="connsiteY199" fmla="*/ 3502406 h 5980768"/>
                <a:gd name="connsiteX200" fmla="*/ 904663 w 9467172"/>
                <a:gd name="connsiteY200" fmla="*/ 3859784 h 5980768"/>
                <a:gd name="connsiteX201" fmla="*/ 904240 w 9467172"/>
                <a:gd name="connsiteY201" fmla="*/ 3991018 h 5980768"/>
                <a:gd name="connsiteX202" fmla="*/ 684530 w 9467172"/>
                <a:gd name="connsiteY202" fmla="*/ 3991526 h 5980768"/>
                <a:gd name="connsiteX203" fmla="*/ 462957 w 9467172"/>
                <a:gd name="connsiteY203" fmla="*/ 3992034 h 5980768"/>
                <a:gd name="connsiteX204" fmla="*/ 464735 w 9467172"/>
                <a:gd name="connsiteY204" fmla="*/ 3503592 h 5980768"/>
                <a:gd name="connsiteX205" fmla="*/ 686308 w 9467172"/>
                <a:gd name="connsiteY205" fmla="*/ 3502999 h 5980768"/>
                <a:gd name="connsiteX206" fmla="*/ 8787638 w 9467172"/>
                <a:gd name="connsiteY206" fmla="*/ 2980182 h 5980768"/>
                <a:gd name="connsiteX207" fmla="*/ 8563186 w 9467172"/>
                <a:gd name="connsiteY207" fmla="*/ 2980775 h 5980768"/>
                <a:gd name="connsiteX208" fmla="*/ 8563440 w 9467172"/>
                <a:gd name="connsiteY208" fmla="*/ 2489708 h 5980768"/>
                <a:gd name="connsiteX209" fmla="*/ 8563440 w 9467172"/>
                <a:gd name="connsiteY209" fmla="*/ 2489708 h 5980768"/>
                <a:gd name="connsiteX210" fmla="*/ 9010057 w 9467172"/>
                <a:gd name="connsiteY210" fmla="*/ 2488354 h 5980768"/>
                <a:gd name="connsiteX211" fmla="*/ 9009888 w 9467172"/>
                <a:gd name="connsiteY211" fmla="*/ 2979590 h 5980768"/>
                <a:gd name="connsiteX212" fmla="*/ 8787722 w 9467172"/>
                <a:gd name="connsiteY212" fmla="*/ 2980182 h 5980768"/>
                <a:gd name="connsiteX213" fmla="*/ 8557260 w 9467172"/>
                <a:gd name="connsiteY213" fmla="*/ 4471840 h 5980768"/>
                <a:gd name="connsiteX214" fmla="*/ 8437456 w 9467172"/>
                <a:gd name="connsiteY214" fmla="*/ 4472094 h 5980768"/>
                <a:gd name="connsiteX215" fmla="*/ 8110643 w 9467172"/>
                <a:gd name="connsiteY215" fmla="*/ 4472686 h 5980768"/>
                <a:gd name="connsiteX216" fmla="*/ 8110643 w 9467172"/>
                <a:gd name="connsiteY216" fmla="*/ 4373034 h 5980768"/>
                <a:gd name="connsiteX217" fmla="*/ 8110982 w 9467172"/>
                <a:gd name="connsiteY217" fmla="*/ 3981196 h 5980768"/>
                <a:gd name="connsiteX218" fmla="*/ 8557514 w 9467172"/>
                <a:gd name="connsiteY218" fmla="*/ 3980180 h 5980768"/>
                <a:gd name="connsiteX219" fmla="*/ 8557345 w 9467172"/>
                <a:gd name="connsiteY219" fmla="*/ 4283541 h 5980768"/>
                <a:gd name="connsiteX220" fmla="*/ 8557345 w 9467172"/>
                <a:gd name="connsiteY220" fmla="*/ 4471755 h 5980768"/>
                <a:gd name="connsiteX221" fmla="*/ 466429 w 9467172"/>
                <a:gd name="connsiteY221" fmla="*/ 3001857 h 5980768"/>
                <a:gd name="connsiteX222" fmla="*/ 468207 w 9467172"/>
                <a:gd name="connsiteY222" fmla="*/ 2513754 h 5980768"/>
                <a:gd name="connsiteX223" fmla="*/ 909320 w 9467172"/>
                <a:gd name="connsiteY223" fmla="*/ 2512484 h 5980768"/>
                <a:gd name="connsiteX224" fmla="*/ 907627 w 9467172"/>
                <a:gd name="connsiteY224" fmla="*/ 3000756 h 5980768"/>
                <a:gd name="connsiteX225" fmla="*/ 688001 w 9467172"/>
                <a:gd name="connsiteY225" fmla="*/ 3001349 h 5980768"/>
                <a:gd name="connsiteX226" fmla="*/ 466513 w 9467172"/>
                <a:gd name="connsiteY226" fmla="*/ 3001942 h 5980768"/>
                <a:gd name="connsiteX227" fmla="*/ 1359747 w 9467172"/>
                <a:gd name="connsiteY227" fmla="*/ 3990002 h 5980768"/>
                <a:gd name="connsiteX228" fmla="*/ 1361355 w 9467172"/>
                <a:gd name="connsiteY228" fmla="*/ 3501221 h 5980768"/>
                <a:gd name="connsiteX229" fmla="*/ 1583267 w 9467172"/>
                <a:gd name="connsiteY229" fmla="*/ 3500628 h 5980768"/>
                <a:gd name="connsiteX230" fmla="*/ 1803231 w 9467172"/>
                <a:gd name="connsiteY230" fmla="*/ 3500120 h 5980768"/>
                <a:gd name="connsiteX231" fmla="*/ 1802130 w 9467172"/>
                <a:gd name="connsiteY231" fmla="*/ 3857498 h 5980768"/>
                <a:gd name="connsiteX232" fmla="*/ 1801706 w 9467172"/>
                <a:gd name="connsiteY232" fmla="*/ 3989070 h 5980768"/>
                <a:gd name="connsiteX233" fmla="*/ 1581658 w 9467172"/>
                <a:gd name="connsiteY233" fmla="*/ 3989578 h 5980768"/>
                <a:gd name="connsiteX234" fmla="*/ 1359747 w 9467172"/>
                <a:gd name="connsiteY234" fmla="*/ 3990086 h 5980768"/>
                <a:gd name="connsiteX235" fmla="*/ 1367875 w 9467172"/>
                <a:gd name="connsiteY235" fmla="*/ 1515280 h 5980768"/>
                <a:gd name="connsiteX236" fmla="*/ 1369483 w 9467172"/>
                <a:gd name="connsiteY236" fmla="*/ 1027430 h 5980768"/>
                <a:gd name="connsiteX237" fmla="*/ 1810935 w 9467172"/>
                <a:gd name="connsiteY237" fmla="*/ 1025821 h 5980768"/>
                <a:gd name="connsiteX238" fmla="*/ 1809411 w 9467172"/>
                <a:gd name="connsiteY238" fmla="*/ 1513840 h 5980768"/>
                <a:gd name="connsiteX239" fmla="*/ 1589617 w 9467172"/>
                <a:gd name="connsiteY239" fmla="*/ 1514602 h 5980768"/>
                <a:gd name="connsiteX240" fmla="*/ 1367875 w 9467172"/>
                <a:gd name="connsiteY240" fmla="*/ 1515364 h 5980768"/>
                <a:gd name="connsiteX241" fmla="*/ 2714667 w 9467172"/>
                <a:gd name="connsiteY241" fmla="*/ 1022435 h 5980768"/>
                <a:gd name="connsiteX242" fmla="*/ 3157051 w 9467172"/>
                <a:gd name="connsiteY242" fmla="*/ 1020826 h 5980768"/>
                <a:gd name="connsiteX243" fmla="*/ 3155781 w 9467172"/>
                <a:gd name="connsiteY243" fmla="*/ 1509353 h 5980768"/>
                <a:gd name="connsiteX244" fmla="*/ 2920323 w 9467172"/>
                <a:gd name="connsiteY244" fmla="*/ 1510115 h 5980768"/>
                <a:gd name="connsiteX245" fmla="*/ 2713228 w 9467172"/>
                <a:gd name="connsiteY245" fmla="*/ 1510792 h 5980768"/>
                <a:gd name="connsiteX246" fmla="*/ 2713398 w 9467172"/>
                <a:gd name="connsiteY246" fmla="*/ 1448562 h 5980768"/>
                <a:gd name="connsiteX247" fmla="*/ 2714582 w 9467172"/>
                <a:gd name="connsiteY247" fmla="*/ 1022435 h 5980768"/>
                <a:gd name="connsiteX248" fmla="*/ 8558784 w 9467172"/>
                <a:gd name="connsiteY248" fmla="*/ 1491403 h 5980768"/>
                <a:gd name="connsiteX249" fmla="*/ 8112675 w 9467172"/>
                <a:gd name="connsiteY249" fmla="*/ 1492843 h 5980768"/>
                <a:gd name="connsiteX250" fmla="*/ 8113014 w 9467172"/>
                <a:gd name="connsiteY250" fmla="*/ 1002538 h 5980768"/>
                <a:gd name="connsiteX251" fmla="*/ 8559038 w 9467172"/>
                <a:gd name="connsiteY251" fmla="*/ 1000929 h 5980768"/>
                <a:gd name="connsiteX252" fmla="*/ 8558784 w 9467172"/>
                <a:gd name="connsiteY252" fmla="*/ 1491403 h 5980768"/>
                <a:gd name="connsiteX253" fmla="*/ 2258822 w 9467172"/>
                <a:gd name="connsiteY253" fmla="*/ 3492585 h 5980768"/>
                <a:gd name="connsiteX254" fmla="*/ 2259499 w 9467172"/>
                <a:gd name="connsiteY254" fmla="*/ 3248068 h 5980768"/>
                <a:gd name="connsiteX255" fmla="*/ 2260177 w 9467172"/>
                <a:gd name="connsiteY255" fmla="*/ 3003635 h 5980768"/>
                <a:gd name="connsiteX256" fmla="*/ 2702560 w 9467172"/>
                <a:gd name="connsiteY256" fmla="*/ 3002450 h 5980768"/>
                <a:gd name="connsiteX257" fmla="*/ 2701882 w 9467172"/>
                <a:gd name="connsiteY257" fmla="*/ 3262884 h 5980768"/>
                <a:gd name="connsiteX258" fmla="*/ 2701290 w 9467172"/>
                <a:gd name="connsiteY258" fmla="*/ 3491569 h 5980768"/>
                <a:gd name="connsiteX259" fmla="*/ 2480987 w 9467172"/>
                <a:gd name="connsiteY259" fmla="*/ 3492077 h 5980768"/>
                <a:gd name="connsiteX260" fmla="*/ 2258737 w 9467172"/>
                <a:gd name="connsiteY260" fmla="*/ 3492585 h 5980768"/>
                <a:gd name="connsiteX261" fmla="*/ 2264579 w 9467172"/>
                <a:gd name="connsiteY261" fmla="*/ 1518751 h 5980768"/>
                <a:gd name="connsiteX262" fmla="*/ 2486660 w 9467172"/>
                <a:gd name="connsiteY262" fmla="*/ 1517989 h 5980768"/>
                <a:gd name="connsiteX263" fmla="*/ 2706793 w 9467172"/>
                <a:gd name="connsiteY263" fmla="*/ 1517227 h 5980768"/>
                <a:gd name="connsiteX264" fmla="*/ 2705693 w 9467172"/>
                <a:gd name="connsiteY264" fmla="*/ 1925405 h 5980768"/>
                <a:gd name="connsiteX265" fmla="*/ 2705439 w 9467172"/>
                <a:gd name="connsiteY265" fmla="*/ 2005753 h 5980768"/>
                <a:gd name="connsiteX266" fmla="*/ 2485306 w 9467172"/>
                <a:gd name="connsiteY266" fmla="*/ 2006431 h 5980768"/>
                <a:gd name="connsiteX267" fmla="*/ 2263225 w 9467172"/>
                <a:gd name="connsiteY267" fmla="*/ 2007108 h 5980768"/>
                <a:gd name="connsiteX268" fmla="*/ 2263479 w 9467172"/>
                <a:gd name="connsiteY268" fmla="*/ 1928792 h 5980768"/>
                <a:gd name="connsiteX269" fmla="*/ 2264664 w 9467172"/>
                <a:gd name="connsiteY269" fmla="*/ 1518751 h 5980768"/>
                <a:gd name="connsiteX270" fmla="*/ 6751743 w 9467172"/>
                <a:gd name="connsiteY270" fmla="*/ 3978487 h 5980768"/>
                <a:gd name="connsiteX271" fmla="*/ 6306397 w 9467172"/>
                <a:gd name="connsiteY271" fmla="*/ 3979418 h 5980768"/>
                <a:gd name="connsiteX272" fmla="*/ 6306651 w 9467172"/>
                <a:gd name="connsiteY272" fmla="*/ 3774948 h 5980768"/>
                <a:gd name="connsiteX273" fmla="*/ 6307074 w 9467172"/>
                <a:gd name="connsiteY273" fmla="*/ 3488775 h 5980768"/>
                <a:gd name="connsiteX274" fmla="*/ 6530764 w 9467172"/>
                <a:gd name="connsiteY274" fmla="*/ 3488182 h 5980768"/>
                <a:gd name="connsiteX275" fmla="*/ 6752336 w 9467172"/>
                <a:gd name="connsiteY275" fmla="*/ 3487590 h 5980768"/>
                <a:gd name="connsiteX276" fmla="*/ 6752167 w 9467172"/>
                <a:gd name="connsiteY276" fmla="*/ 3659209 h 5980768"/>
                <a:gd name="connsiteX277" fmla="*/ 6751743 w 9467172"/>
                <a:gd name="connsiteY277" fmla="*/ 3978318 h 5980768"/>
                <a:gd name="connsiteX278" fmla="*/ 6300724 w 9467172"/>
                <a:gd name="connsiteY278" fmla="*/ 3979418 h 5980768"/>
                <a:gd name="connsiteX279" fmla="*/ 5855716 w 9467172"/>
                <a:gd name="connsiteY279" fmla="*/ 3980350 h 5980768"/>
                <a:gd name="connsiteX280" fmla="*/ 5856055 w 9467172"/>
                <a:gd name="connsiteY280" fmla="*/ 3775626 h 5980768"/>
                <a:gd name="connsiteX281" fmla="*/ 5856478 w 9467172"/>
                <a:gd name="connsiteY281" fmla="*/ 3489876 h 5980768"/>
                <a:gd name="connsiteX282" fmla="*/ 6079998 w 9467172"/>
                <a:gd name="connsiteY282" fmla="*/ 3489283 h 5980768"/>
                <a:gd name="connsiteX283" fmla="*/ 6301402 w 9467172"/>
                <a:gd name="connsiteY283" fmla="*/ 3488690 h 5980768"/>
                <a:gd name="connsiteX284" fmla="*/ 6301148 w 9467172"/>
                <a:gd name="connsiteY284" fmla="*/ 3658786 h 5980768"/>
                <a:gd name="connsiteX285" fmla="*/ 6300724 w 9467172"/>
                <a:gd name="connsiteY285" fmla="*/ 3979334 h 5980768"/>
                <a:gd name="connsiteX286" fmla="*/ 5849959 w 9467172"/>
                <a:gd name="connsiteY286" fmla="*/ 3980350 h 5980768"/>
                <a:gd name="connsiteX287" fmla="*/ 5405205 w 9467172"/>
                <a:gd name="connsiteY287" fmla="*/ 3981281 h 5980768"/>
                <a:gd name="connsiteX288" fmla="*/ 5405543 w 9467172"/>
                <a:gd name="connsiteY288" fmla="*/ 3776811 h 5980768"/>
                <a:gd name="connsiteX289" fmla="*/ 5406051 w 9467172"/>
                <a:gd name="connsiteY289" fmla="*/ 3490976 h 5980768"/>
                <a:gd name="connsiteX290" fmla="*/ 5629402 w 9467172"/>
                <a:gd name="connsiteY290" fmla="*/ 3490384 h 5980768"/>
                <a:gd name="connsiteX291" fmla="*/ 5850721 w 9467172"/>
                <a:gd name="connsiteY291" fmla="*/ 3489791 h 5980768"/>
                <a:gd name="connsiteX292" fmla="*/ 5850467 w 9467172"/>
                <a:gd name="connsiteY292" fmla="*/ 3660394 h 5980768"/>
                <a:gd name="connsiteX293" fmla="*/ 5849959 w 9467172"/>
                <a:gd name="connsiteY293" fmla="*/ 3980265 h 5980768"/>
                <a:gd name="connsiteX294" fmla="*/ 5399363 w 9467172"/>
                <a:gd name="connsiteY294" fmla="*/ 3981366 h 5980768"/>
                <a:gd name="connsiteX295" fmla="*/ 4954948 w 9467172"/>
                <a:gd name="connsiteY295" fmla="*/ 3982297 h 5980768"/>
                <a:gd name="connsiteX296" fmla="*/ 4955371 w 9467172"/>
                <a:gd name="connsiteY296" fmla="*/ 3778166 h 5980768"/>
                <a:gd name="connsiteX297" fmla="*/ 4955879 w 9467172"/>
                <a:gd name="connsiteY297" fmla="*/ 3492246 h 5980768"/>
                <a:gd name="connsiteX298" fmla="*/ 5179060 w 9467172"/>
                <a:gd name="connsiteY298" fmla="*/ 3491654 h 5980768"/>
                <a:gd name="connsiteX299" fmla="*/ 5400209 w 9467172"/>
                <a:gd name="connsiteY299" fmla="*/ 3491061 h 5980768"/>
                <a:gd name="connsiteX300" fmla="*/ 5399956 w 9467172"/>
                <a:gd name="connsiteY300" fmla="*/ 3661326 h 5980768"/>
                <a:gd name="connsiteX301" fmla="*/ 5399363 w 9467172"/>
                <a:gd name="connsiteY301" fmla="*/ 3981366 h 5980768"/>
                <a:gd name="connsiteX302" fmla="*/ 4949021 w 9467172"/>
                <a:gd name="connsiteY302" fmla="*/ 3982297 h 5980768"/>
                <a:gd name="connsiteX303" fmla="*/ 4504859 w 9467172"/>
                <a:gd name="connsiteY303" fmla="*/ 3983228 h 5980768"/>
                <a:gd name="connsiteX304" fmla="*/ 4505283 w 9467172"/>
                <a:gd name="connsiteY304" fmla="*/ 3778081 h 5980768"/>
                <a:gd name="connsiteX305" fmla="*/ 4505875 w 9467172"/>
                <a:gd name="connsiteY305" fmla="*/ 3493262 h 5980768"/>
                <a:gd name="connsiteX306" fmla="*/ 4728888 w 9467172"/>
                <a:gd name="connsiteY306" fmla="*/ 3492670 h 5980768"/>
                <a:gd name="connsiteX307" fmla="*/ 4949867 w 9467172"/>
                <a:gd name="connsiteY307" fmla="*/ 3492077 h 5980768"/>
                <a:gd name="connsiteX308" fmla="*/ 4949529 w 9467172"/>
                <a:gd name="connsiteY308" fmla="*/ 3661918 h 5980768"/>
                <a:gd name="connsiteX309" fmla="*/ 4948936 w 9467172"/>
                <a:gd name="connsiteY309" fmla="*/ 3982212 h 5980768"/>
                <a:gd name="connsiteX310" fmla="*/ 4498848 w 9467172"/>
                <a:gd name="connsiteY310" fmla="*/ 3983313 h 5980768"/>
                <a:gd name="connsiteX311" fmla="*/ 4055025 w 9467172"/>
                <a:gd name="connsiteY311" fmla="*/ 3984244 h 5980768"/>
                <a:gd name="connsiteX312" fmla="*/ 4055448 w 9467172"/>
                <a:gd name="connsiteY312" fmla="*/ 3778420 h 5980768"/>
                <a:gd name="connsiteX313" fmla="*/ 4056126 w 9467172"/>
                <a:gd name="connsiteY313" fmla="*/ 3494448 h 5980768"/>
                <a:gd name="connsiteX314" fmla="*/ 4278969 w 9467172"/>
                <a:gd name="connsiteY314" fmla="*/ 3493855 h 5980768"/>
                <a:gd name="connsiteX315" fmla="*/ 4499780 w 9467172"/>
                <a:gd name="connsiteY315" fmla="*/ 3493347 h 5980768"/>
                <a:gd name="connsiteX316" fmla="*/ 4499441 w 9467172"/>
                <a:gd name="connsiteY316" fmla="*/ 3664882 h 5980768"/>
                <a:gd name="connsiteX317" fmla="*/ 4498764 w 9467172"/>
                <a:gd name="connsiteY317" fmla="*/ 3983313 h 5980768"/>
                <a:gd name="connsiteX318" fmla="*/ 4048845 w 9467172"/>
                <a:gd name="connsiteY318" fmla="*/ 3984244 h 5980768"/>
                <a:gd name="connsiteX319" fmla="*/ 3605361 w 9467172"/>
                <a:gd name="connsiteY319" fmla="*/ 3985176 h 5980768"/>
                <a:gd name="connsiteX320" fmla="*/ 3605869 w 9467172"/>
                <a:gd name="connsiteY320" fmla="*/ 3780452 h 5980768"/>
                <a:gd name="connsiteX321" fmla="*/ 3606546 w 9467172"/>
                <a:gd name="connsiteY321" fmla="*/ 3495548 h 5980768"/>
                <a:gd name="connsiteX322" fmla="*/ 3829304 w 9467172"/>
                <a:gd name="connsiteY322" fmla="*/ 3494956 h 5980768"/>
                <a:gd name="connsiteX323" fmla="*/ 4050030 w 9467172"/>
                <a:gd name="connsiteY323" fmla="*/ 3494363 h 5980768"/>
                <a:gd name="connsiteX324" fmla="*/ 4049606 w 9467172"/>
                <a:gd name="connsiteY324" fmla="*/ 3667337 h 5980768"/>
                <a:gd name="connsiteX325" fmla="*/ 4048929 w 9467172"/>
                <a:gd name="connsiteY325" fmla="*/ 3984160 h 5980768"/>
                <a:gd name="connsiteX326" fmla="*/ 7433310 w 9467172"/>
                <a:gd name="connsiteY326" fmla="*/ 2983654 h 5980768"/>
                <a:gd name="connsiteX327" fmla="*/ 7209282 w 9467172"/>
                <a:gd name="connsiteY327" fmla="*/ 2984246 h 5980768"/>
                <a:gd name="connsiteX328" fmla="*/ 7209790 w 9467172"/>
                <a:gd name="connsiteY328" fmla="*/ 2493688 h 5980768"/>
                <a:gd name="connsiteX329" fmla="*/ 7655475 w 9467172"/>
                <a:gd name="connsiteY329" fmla="*/ 2492333 h 5980768"/>
                <a:gd name="connsiteX330" fmla="*/ 7655053 w 9467172"/>
                <a:gd name="connsiteY330" fmla="*/ 2983061 h 5980768"/>
                <a:gd name="connsiteX331" fmla="*/ 7433225 w 9467172"/>
                <a:gd name="connsiteY331" fmla="*/ 2983654 h 5980768"/>
                <a:gd name="connsiteX332" fmla="*/ 2260261 w 9467172"/>
                <a:gd name="connsiteY332" fmla="*/ 2997200 h 5980768"/>
                <a:gd name="connsiteX333" fmla="*/ 2261701 w 9467172"/>
                <a:gd name="connsiteY333" fmla="*/ 2508420 h 5980768"/>
                <a:gd name="connsiteX334" fmla="*/ 2703999 w 9467172"/>
                <a:gd name="connsiteY334" fmla="*/ 2507065 h 5980768"/>
                <a:gd name="connsiteX335" fmla="*/ 2702645 w 9467172"/>
                <a:gd name="connsiteY335" fmla="*/ 2995930 h 5980768"/>
                <a:gd name="connsiteX336" fmla="*/ 2482427 w 9467172"/>
                <a:gd name="connsiteY336" fmla="*/ 2996523 h 5980768"/>
                <a:gd name="connsiteX337" fmla="*/ 2260261 w 9467172"/>
                <a:gd name="connsiteY337" fmla="*/ 2997116 h 5980768"/>
                <a:gd name="connsiteX338" fmla="*/ 2710603 w 9467172"/>
                <a:gd name="connsiteY338" fmla="*/ 2507150 h 5980768"/>
                <a:gd name="connsiteX339" fmla="*/ 2933785 w 9467172"/>
                <a:gd name="connsiteY339" fmla="*/ 2506472 h 5980768"/>
                <a:gd name="connsiteX340" fmla="*/ 3153325 w 9467172"/>
                <a:gd name="connsiteY340" fmla="*/ 2505795 h 5980768"/>
                <a:gd name="connsiteX341" fmla="*/ 3152056 w 9467172"/>
                <a:gd name="connsiteY341" fmla="*/ 2994830 h 5980768"/>
                <a:gd name="connsiteX342" fmla="*/ 2709333 w 9467172"/>
                <a:gd name="connsiteY342" fmla="*/ 2996015 h 5980768"/>
                <a:gd name="connsiteX343" fmla="*/ 2710688 w 9467172"/>
                <a:gd name="connsiteY343" fmla="*/ 2507065 h 5980768"/>
                <a:gd name="connsiteX344" fmla="*/ 7210891 w 9467172"/>
                <a:gd name="connsiteY344" fmla="*/ 1501648 h 5980768"/>
                <a:gd name="connsiteX345" fmla="*/ 7656407 w 9467172"/>
                <a:gd name="connsiteY345" fmla="*/ 1500124 h 5980768"/>
                <a:gd name="connsiteX346" fmla="*/ 7655984 w 9467172"/>
                <a:gd name="connsiteY346" fmla="*/ 1990429 h 5980768"/>
                <a:gd name="connsiteX347" fmla="*/ 7434241 w 9467172"/>
                <a:gd name="connsiteY347" fmla="*/ 1991106 h 5980768"/>
                <a:gd name="connsiteX348" fmla="*/ 7210383 w 9467172"/>
                <a:gd name="connsiteY348" fmla="*/ 1991784 h 5980768"/>
                <a:gd name="connsiteX349" fmla="*/ 7210636 w 9467172"/>
                <a:gd name="connsiteY349" fmla="*/ 1720173 h 5980768"/>
                <a:gd name="connsiteX350" fmla="*/ 7210891 w 9467172"/>
                <a:gd name="connsiteY350" fmla="*/ 1501648 h 5980768"/>
                <a:gd name="connsiteX351" fmla="*/ 5857240 w 9467172"/>
                <a:gd name="connsiteY351" fmla="*/ 2987802 h 5980768"/>
                <a:gd name="connsiteX352" fmla="*/ 5858002 w 9467172"/>
                <a:gd name="connsiteY352" fmla="*/ 2497752 h 5980768"/>
                <a:gd name="connsiteX353" fmla="*/ 5858002 w 9467172"/>
                <a:gd name="connsiteY353" fmla="*/ 2497752 h 5980768"/>
                <a:gd name="connsiteX354" fmla="*/ 5858002 w 9467172"/>
                <a:gd name="connsiteY354" fmla="*/ 2497752 h 5980768"/>
                <a:gd name="connsiteX355" fmla="*/ 6302756 w 9467172"/>
                <a:gd name="connsiteY355" fmla="*/ 2496397 h 5980768"/>
                <a:gd name="connsiteX356" fmla="*/ 6302079 w 9467172"/>
                <a:gd name="connsiteY356" fmla="*/ 2986617 h 5980768"/>
                <a:gd name="connsiteX357" fmla="*/ 6080675 w 9467172"/>
                <a:gd name="connsiteY357" fmla="*/ 2987210 h 5980768"/>
                <a:gd name="connsiteX358" fmla="*/ 5857156 w 9467172"/>
                <a:gd name="connsiteY358" fmla="*/ 2987802 h 5980768"/>
                <a:gd name="connsiteX359" fmla="*/ 6308429 w 9467172"/>
                <a:gd name="connsiteY359" fmla="*/ 2496397 h 5980768"/>
                <a:gd name="connsiteX360" fmla="*/ 6753521 w 9467172"/>
                <a:gd name="connsiteY360" fmla="*/ 2495042 h 5980768"/>
                <a:gd name="connsiteX361" fmla="*/ 6752929 w 9467172"/>
                <a:gd name="connsiteY361" fmla="*/ 2985432 h 5980768"/>
                <a:gd name="connsiteX362" fmla="*/ 6307752 w 9467172"/>
                <a:gd name="connsiteY362" fmla="*/ 2986617 h 5980768"/>
                <a:gd name="connsiteX363" fmla="*/ 6308429 w 9467172"/>
                <a:gd name="connsiteY363" fmla="*/ 2496397 h 5980768"/>
                <a:gd name="connsiteX364" fmla="*/ 5852245 w 9467172"/>
                <a:gd name="connsiteY364" fmla="*/ 2497752 h 5980768"/>
                <a:gd name="connsiteX365" fmla="*/ 5851483 w 9467172"/>
                <a:gd name="connsiteY365" fmla="*/ 2987802 h 5980768"/>
                <a:gd name="connsiteX366" fmla="*/ 5630249 w 9467172"/>
                <a:gd name="connsiteY366" fmla="*/ 2988395 h 5980768"/>
                <a:gd name="connsiteX367" fmla="*/ 5406898 w 9467172"/>
                <a:gd name="connsiteY367" fmla="*/ 2988988 h 5980768"/>
                <a:gd name="connsiteX368" fmla="*/ 5407745 w 9467172"/>
                <a:gd name="connsiteY368" fmla="*/ 2499106 h 5980768"/>
                <a:gd name="connsiteX369" fmla="*/ 5631011 w 9467172"/>
                <a:gd name="connsiteY369" fmla="*/ 2498429 h 5980768"/>
                <a:gd name="connsiteX370" fmla="*/ 5852245 w 9467172"/>
                <a:gd name="connsiteY370" fmla="*/ 2497752 h 5980768"/>
                <a:gd name="connsiteX371" fmla="*/ 4507907 w 9467172"/>
                <a:gd name="connsiteY371" fmla="*/ 2501731 h 5980768"/>
                <a:gd name="connsiteX372" fmla="*/ 4507907 w 9467172"/>
                <a:gd name="connsiteY372" fmla="*/ 2501731 h 5980768"/>
                <a:gd name="connsiteX373" fmla="*/ 4951815 w 9467172"/>
                <a:gd name="connsiteY373" fmla="*/ 2500376 h 5980768"/>
                <a:gd name="connsiteX374" fmla="*/ 4950883 w 9467172"/>
                <a:gd name="connsiteY374" fmla="*/ 2990088 h 5980768"/>
                <a:gd name="connsiteX375" fmla="*/ 4506891 w 9467172"/>
                <a:gd name="connsiteY375" fmla="*/ 2991274 h 5980768"/>
                <a:gd name="connsiteX376" fmla="*/ 4507907 w 9467172"/>
                <a:gd name="connsiteY376" fmla="*/ 2501731 h 5980768"/>
                <a:gd name="connsiteX377" fmla="*/ 4507907 w 9467172"/>
                <a:gd name="connsiteY377" fmla="*/ 2501731 h 5980768"/>
                <a:gd name="connsiteX378" fmla="*/ 4957741 w 9467172"/>
                <a:gd name="connsiteY378" fmla="*/ 2500461 h 5980768"/>
                <a:gd name="connsiteX379" fmla="*/ 4957741 w 9467172"/>
                <a:gd name="connsiteY379" fmla="*/ 2500461 h 5980768"/>
                <a:gd name="connsiteX380" fmla="*/ 5401903 w 9467172"/>
                <a:gd name="connsiteY380" fmla="*/ 2499106 h 5980768"/>
                <a:gd name="connsiteX381" fmla="*/ 5401056 w 9467172"/>
                <a:gd name="connsiteY381" fmla="*/ 2988988 h 5980768"/>
                <a:gd name="connsiteX382" fmla="*/ 4956810 w 9467172"/>
                <a:gd name="connsiteY382" fmla="*/ 2990173 h 5980768"/>
                <a:gd name="connsiteX383" fmla="*/ 4957741 w 9467172"/>
                <a:gd name="connsiteY383" fmla="*/ 2500461 h 5980768"/>
                <a:gd name="connsiteX384" fmla="*/ 4957741 w 9467172"/>
                <a:gd name="connsiteY384" fmla="*/ 2500461 h 5980768"/>
                <a:gd name="connsiteX385" fmla="*/ 4501896 w 9467172"/>
                <a:gd name="connsiteY385" fmla="*/ 2501816 h 5980768"/>
                <a:gd name="connsiteX386" fmla="*/ 4500880 w 9467172"/>
                <a:gd name="connsiteY386" fmla="*/ 2991358 h 5980768"/>
                <a:gd name="connsiteX387" fmla="*/ 4057227 w 9467172"/>
                <a:gd name="connsiteY387" fmla="*/ 2992543 h 5980768"/>
                <a:gd name="connsiteX388" fmla="*/ 4058327 w 9467172"/>
                <a:gd name="connsiteY388" fmla="*/ 2503170 h 5980768"/>
                <a:gd name="connsiteX389" fmla="*/ 4281085 w 9467172"/>
                <a:gd name="connsiteY389" fmla="*/ 2502493 h 5980768"/>
                <a:gd name="connsiteX390" fmla="*/ 4501812 w 9467172"/>
                <a:gd name="connsiteY390" fmla="*/ 2501816 h 5980768"/>
                <a:gd name="connsiteX391" fmla="*/ 4052147 w 9467172"/>
                <a:gd name="connsiteY391" fmla="*/ 2503085 h 5980768"/>
                <a:gd name="connsiteX392" fmla="*/ 4051046 w 9467172"/>
                <a:gd name="connsiteY392" fmla="*/ 2992459 h 5980768"/>
                <a:gd name="connsiteX393" fmla="*/ 3830405 w 9467172"/>
                <a:gd name="connsiteY393" fmla="*/ 2993052 h 5980768"/>
                <a:gd name="connsiteX394" fmla="*/ 3607732 w 9467172"/>
                <a:gd name="connsiteY394" fmla="*/ 2993644 h 5980768"/>
                <a:gd name="connsiteX395" fmla="*/ 3608917 w 9467172"/>
                <a:gd name="connsiteY395" fmla="*/ 2504440 h 5980768"/>
                <a:gd name="connsiteX396" fmla="*/ 3999992 w 9467172"/>
                <a:gd name="connsiteY396" fmla="*/ 2503255 h 5980768"/>
                <a:gd name="connsiteX397" fmla="*/ 4052232 w 9467172"/>
                <a:gd name="connsiteY397" fmla="*/ 2503085 h 5980768"/>
                <a:gd name="connsiteX398" fmla="*/ 3601382 w 9467172"/>
                <a:gd name="connsiteY398" fmla="*/ 2993729 h 5980768"/>
                <a:gd name="connsiteX399" fmla="*/ 3158321 w 9467172"/>
                <a:gd name="connsiteY399" fmla="*/ 2994914 h 5980768"/>
                <a:gd name="connsiteX400" fmla="*/ 3159590 w 9467172"/>
                <a:gd name="connsiteY400" fmla="*/ 2505880 h 5980768"/>
                <a:gd name="connsiteX401" fmla="*/ 3602567 w 9467172"/>
                <a:gd name="connsiteY401" fmla="*/ 2504525 h 5980768"/>
                <a:gd name="connsiteX402" fmla="*/ 3601382 w 9467172"/>
                <a:gd name="connsiteY402" fmla="*/ 2993729 h 5980768"/>
                <a:gd name="connsiteX403" fmla="*/ 7209790 w 9467172"/>
                <a:gd name="connsiteY403" fmla="*/ 2487930 h 5980768"/>
                <a:gd name="connsiteX404" fmla="*/ 7210129 w 9467172"/>
                <a:gd name="connsiteY404" fmla="*/ 2147739 h 5980768"/>
                <a:gd name="connsiteX405" fmla="*/ 7210298 w 9467172"/>
                <a:gd name="connsiteY405" fmla="*/ 1997541 h 5980768"/>
                <a:gd name="connsiteX406" fmla="*/ 7434157 w 9467172"/>
                <a:gd name="connsiteY406" fmla="*/ 1996779 h 5980768"/>
                <a:gd name="connsiteX407" fmla="*/ 7655899 w 9467172"/>
                <a:gd name="connsiteY407" fmla="*/ 1996101 h 5980768"/>
                <a:gd name="connsiteX408" fmla="*/ 7655475 w 9467172"/>
                <a:gd name="connsiteY408" fmla="*/ 2486660 h 5980768"/>
                <a:gd name="connsiteX409" fmla="*/ 7209790 w 9467172"/>
                <a:gd name="connsiteY409" fmla="*/ 2487930 h 5980768"/>
                <a:gd name="connsiteX410" fmla="*/ 3606461 w 9467172"/>
                <a:gd name="connsiteY410" fmla="*/ 3489368 h 5980768"/>
                <a:gd name="connsiteX411" fmla="*/ 3607647 w 9467172"/>
                <a:gd name="connsiteY411" fmla="*/ 2999910 h 5980768"/>
                <a:gd name="connsiteX412" fmla="*/ 4050961 w 9467172"/>
                <a:gd name="connsiteY412" fmla="*/ 2998724 h 5980768"/>
                <a:gd name="connsiteX413" fmla="*/ 4049861 w 9467172"/>
                <a:gd name="connsiteY413" fmla="*/ 3488352 h 5980768"/>
                <a:gd name="connsiteX414" fmla="*/ 3829135 w 9467172"/>
                <a:gd name="connsiteY414" fmla="*/ 3488860 h 5980768"/>
                <a:gd name="connsiteX415" fmla="*/ 3606377 w 9467172"/>
                <a:gd name="connsiteY415" fmla="*/ 3489368 h 5980768"/>
                <a:gd name="connsiteX416" fmla="*/ 4056126 w 9467172"/>
                <a:gd name="connsiteY416" fmla="*/ 3488267 h 5980768"/>
                <a:gd name="connsiteX417" fmla="*/ 4057227 w 9467172"/>
                <a:gd name="connsiteY417" fmla="*/ 2998640 h 5980768"/>
                <a:gd name="connsiteX418" fmla="*/ 4500880 w 9467172"/>
                <a:gd name="connsiteY418" fmla="*/ 2997454 h 5980768"/>
                <a:gd name="connsiteX419" fmla="*/ 4499864 w 9467172"/>
                <a:gd name="connsiteY419" fmla="*/ 3487166 h 5980768"/>
                <a:gd name="connsiteX420" fmla="*/ 4279054 w 9467172"/>
                <a:gd name="connsiteY420" fmla="*/ 3487674 h 5980768"/>
                <a:gd name="connsiteX421" fmla="*/ 4056211 w 9467172"/>
                <a:gd name="connsiteY421" fmla="*/ 3488182 h 5980768"/>
                <a:gd name="connsiteX422" fmla="*/ 4505875 w 9467172"/>
                <a:gd name="connsiteY422" fmla="*/ 3487166 h 5980768"/>
                <a:gd name="connsiteX423" fmla="*/ 4506891 w 9467172"/>
                <a:gd name="connsiteY423" fmla="*/ 2997454 h 5980768"/>
                <a:gd name="connsiteX424" fmla="*/ 4950883 w 9467172"/>
                <a:gd name="connsiteY424" fmla="*/ 2996269 h 5980768"/>
                <a:gd name="connsiteX425" fmla="*/ 4949952 w 9467172"/>
                <a:gd name="connsiteY425" fmla="*/ 3486150 h 5980768"/>
                <a:gd name="connsiteX426" fmla="*/ 4728972 w 9467172"/>
                <a:gd name="connsiteY426" fmla="*/ 3486658 h 5980768"/>
                <a:gd name="connsiteX427" fmla="*/ 4505960 w 9467172"/>
                <a:gd name="connsiteY427" fmla="*/ 3487166 h 5980768"/>
                <a:gd name="connsiteX428" fmla="*/ 4955879 w 9467172"/>
                <a:gd name="connsiteY428" fmla="*/ 3486150 h 5980768"/>
                <a:gd name="connsiteX429" fmla="*/ 4956810 w 9467172"/>
                <a:gd name="connsiteY429" fmla="*/ 2996269 h 5980768"/>
                <a:gd name="connsiteX430" fmla="*/ 5401056 w 9467172"/>
                <a:gd name="connsiteY430" fmla="*/ 2995084 h 5980768"/>
                <a:gd name="connsiteX431" fmla="*/ 5400209 w 9467172"/>
                <a:gd name="connsiteY431" fmla="*/ 3485134 h 5980768"/>
                <a:gd name="connsiteX432" fmla="*/ 5179060 w 9467172"/>
                <a:gd name="connsiteY432" fmla="*/ 3485642 h 5980768"/>
                <a:gd name="connsiteX433" fmla="*/ 4955879 w 9467172"/>
                <a:gd name="connsiteY433" fmla="*/ 3486150 h 5980768"/>
                <a:gd name="connsiteX434" fmla="*/ 5406051 w 9467172"/>
                <a:gd name="connsiteY434" fmla="*/ 3485050 h 5980768"/>
                <a:gd name="connsiteX435" fmla="*/ 5406898 w 9467172"/>
                <a:gd name="connsiteY435" fmla="*/ 2994999 h 5980768"/>
                <a:gd name="connsiteX436" fmla="*/ 5851483 w 9467172"/>
                <a:gd name="connsiteY436" fmla="*/ 2993814 h 5980768"/>
                <a:gd name="connsiteX437" fmla="*/ 5850721 w 9467172"/>
                <a:gd name="connsiteY437" fmla="*/ 3484034 h 5980768"/>
                <a:gd name="connsiteX438" fmla="*/ 5629402 w 9467172"/>
                <a:gd name="connsiteY438" fmla="*/ 3484542 h 5980768"/>
                <a:gd name="connsiteX439" fmla="*/ 5406051 w 9467172"/>
                <a:gd name="connsiteY439" fmla="*/ 3485050 h 5980768"/>
                <a:gd name="connsiteX440" fmla="*/ 5856478 w 9467172"/>
                <a:gd name="connsiteY440" fmla="*/ 3484034 h 5980768"/>
                <a:gd name="connsiteX441" fmla="*/ 5857240 w 9467172"/>
                <a:gd name="connsiteY441" fmla="*/ 2993814 h 5980768"/>
                <a:gd name="connsiteX442" fmla="*/ 6302079 w 9467172"/>
                <a:gd name="connsiteY442" fmla="*/ 2992628 h 5980768"/>
                <a:gd name="connsiteX443" fmla="*/ 6301402 w 9467172"/>
                <a:gd name="connsiteY443" fmla="*/ 3483018 h 5980768"/>
                <a:gd name="connsiteX444" fmla="*/ 6079998 w 9467172"/>
                <a:gd name="connsiteY444" fmla="*/ 3483526 h 5980768"/>
                <a:gd name="connsiteX445" fmla="*/ 5856478 w 9467172"/>
                <a:gd name="connsiteY445" fmla="*/ 3484034 h 5980768"/>
                <a:gd name="connsiteX446" fmla="*/ 6307074 w 9467172"/>
                <a:gd name="connsiteY446" fmla="*/ 3482933 h 5980768"/>
                <a:gd name="connsiteX447" fmla="*/ 6307752 w 9467172"/>
                <a:gd name="connsiteY447" fmla="*/ 2992543 h 5980768"/>
                <a:gd name="connsiteX448" fmla="*/ 6531441 w 9467172"/>
                <a:gd name="connsiteY448" fmla="*/ 2991951 h 5980768"/>
                <a:gd name="connsiteX449" fmla="*/ 6752929 w 9467172"/>
                <a:gd name="connsiteY449" fmla="*/ 2991358 h 5980768"/>
                <a:gd name="connsiteX450" fmla="*/ 6752336 w 9467172"/>
                <a:gd name="connsiteY450" fmla="*/ 3481917 h 5980768"/>
                <a:gd name="connsiteX451" fmla="*/ 6530764 w 9467172"/>
                <a:gd name="connsiteY451" fmla="*/ 3482425 h 5980768"/>
                <a:gd name="connsiteX452" fmla="*/ 6307074 w 9467172"/>
                <a:gd name="connsiteY452" fmla="*/ 3482933 h 5980768"/>
                <a:gd name="connsiteX453" fmla="*/ 6758432 w 9467172"/>
                <a:gd name="connsiteY453" fmla="*/ 2985432 h 5980768"/>
                <a:gd name="connsiteX454" fmla="*/ 6759025 w 9467172"/>
                <a:gd name="connsiteY454" fmla="*/ 2495042 h 5980768"/>
                <a:gd name="connsiteX455" fmla="*/ 7204456 w 9467172"/>
                <a:gd name="connsiteY455" fmla="*/ 2493688 h 5980768"/>
                <a:gd name="connsiteX456" fmla="*/ 7203948 w 9467172"/>
                <a:gd name="connsiteY456" fmla="*/ 2984246 h 5980768"/>
                <a:gd name="connsiteX457" fmla="*/ 6982291 w 9467172"/>
                <a:gd name="connsiteY457" fmla="*/ 2984839 h 5980768"/>
                <a:gd name="connsiteX458" fmla="*/ 6758432 w 9467172"/>
                <a:gd name="connsiteY458" fmla="*/ 2985432 h 5980768"/>
                <a:gd name="connsiteX459" fmla="*/ 7204964 w 9467172"/>
                <a:gd name="connsiteY459" fmla="*/ 1997626 h 5980768"/>
                <a:gd name="connsiteX460" fmla="*/ 7204456 w 9467172"/>
                <a:gd name="connsiteY460" fmla="*/ 2488015 h 5980768"/>
                <a:gd name="connsiteX461" fmla="*/ 6759025 w 9467172"/>
                <a:gd name="connsiteY461" fmla="*/ 2489285 h 5980768"/>
                <a:gd name="connsiteX462" fmla="*/ 6759448 w 9467172"/>
                <a:gd name="connsiteY462" fmla="*/ 2149264 h 5980768"/>
                <a:gd name="connsiteX463" fmla="*/ 6759618 w 9467172"/>
                <a:gd name="connsiteY463" fmla="*/ 1999149 h 5980768"/>
                <a:gd name="connsiteX464" fmla="*/ 6983391 w 9467172"/>
                <a:gd name="connsiteY464" fmla="*/ 1998388 h 5980768"/>
                <a:gd name="connsiteX465" fmla="*/ 7204964 w 9467172"/>
                <a:gd name="connsiteY465" fmla="*/ 1997710 h 5980768"/>
                <a:gd name="connsiteX466" fmla="*/ 6754114 w 9467172"/>
                <a:gd name="connsiteY466" fmla="*/ 1999065 h 5980768"/>
                <a:gd name="connsiteX467" fmla="*/ 6753521 w 9467172"/>
                <a:gd name="connsiteY467" fmla="*/ 2489285 h 5980768"/>
                <a:gd name="connsiteX468" fmla="*/ 6308429 w 9467172"/>
                <a:gd name="connsiteY468" fmla="*/ 2490555 h 5980768"/>
                <a:gd name="connsiteX469" fmla="*/ 6308936 w 9467172"/>
                <a:gd name="connsiteY469" fmla="*/ 2150618 h 5980768"/>
                <a:gd name="connsiteX470" fmla="*/ 6309106 w 9467172"/>
                <a:gd name="connsiteY470" fmla="*/ 2000504 h 5980768"/>
                <a:gd name="connsiteX471" fmla="*/ 6532711 w 9467172"/>
                <a:gd name="connsiteY471" fmla="*/ 1999742 h 5980768"/>
                <a:gd name="connsiteX472" fmla="*/ 6754114 w 9467172"/>
                <a:gd name="connsiteY472" fmla="*/ 1999065 h 5980768"/>
                <a:gd name="connsiteX473" fmla="*/ 6303519 w 9467172"/>
                <a:gd name="connsiteY473" fmla="*/ 2000504 h 5980768"/>
                <a:gd name="connsiteX474" fmla="*/ 6302841 w 9467172"/>
                <a:gd name="connsiteY474" fmla="*/ 2490555 h 5980768"/>
                <a:gd name="connsiteX475" fmla="*/ 5858087 w 9467172"/>
                <a:gd name="connsiteY475" fmla="*/ 2491825 h 5980768"/>
                <a:gd name="connsiteX476" fmla="*/ 5858595 w 9467172"/>
                <a:gd name="connsiteY476" fmla="*/ 2141305 h 5980768"/>
                <a:gd name="connsiteX477" fmla="*/ 5858849 w 9467172"/>
                <a:gd name="connsiteY477" fmla="*/ 2001944 h 5980768"/>
                <a:gd name="connsiteX478" fmla="*/ 6082285 w 9467172"/>
                <a:gd name="connsiteY478" fmla="*/ 2001266 h 5980768"/>
                <a:gd name="connsiteX479" fmla="*/ 6303602 w 9467172"/>
                <a:gd name="connsiteY479" fmla="*/ 2000589 h 5980768"/>
                <a:gd name="connsiteX480" fmla="*/ 5853007 w 9467172"/>
                <a:gd name="connsiteY480" fmla="*/ 2001944 h 5980768"/>
                <a:gd name="connsiteX481" fmla="*/ 5852245 w 9467172"/>
                <a:gd name="connsiteY481" fmla="*/ 2491825 h 5980768"/>
                <a:gd name="connsiteX482" fmla="*/ 5407745 w 9467172"/>
                <a:gd name="connsiteY482" fmla="*/ 2493095 h 5980768"/>
                <a:gd name="connsiteX483" fmla="*/ 5408338 w 9467172"/>
                <a:gd name="connsiteY483" fmla="*/ 2153412 h 5980768"/>
                <a:gd name="connsiteX484" fmla="*/ 5408591 w 9467172"/>
                <a:gd name="connsiteY484" fmla="*/ 2003383 h 5980768"/>
                <a:gd name="connsiteX485" fmla="*/ 5631857 w 9467172"/>
                <a:gd name="connsiteY485" fmla="*/ 2002705 h 5980768"/>
                <a:gd name="connsiteX486" fmla="*/ 5853007 w 9467172"/>
                <a:gd name="connsiteY486" fmla="*/ 2002028 h 5980768"/>
                <a:gd name="connsiteX487" fmla="*/ 5402834 w 9467172"/>
                <a:gd name="connsiteY487" fmla="*/ 2003383 h 5980768"/>
                <a:gd name="connsiteX488" fmla="*/ 5401988 w 9467172"/>
                <a:gd name="connsiteY488" fmla="*/ 2493095 h 5980768"/>
                <a:gd name="connsiteX489" fmla="*/ 4957826 w 9467172"/>
                <a:gd name="connsiteY489" fmla="*/ 2494365 h 5980768"/>
                <a:gd name="connsiteX490" fmla="*/ 4958504 w 9467172"/>
                <a:gd name="connsiteY490" fmla="*/ 2144014 h 5980768"/>
                <a:gd name="connsiteX491" fmla="*/ 4958757 w 9467172"/>
                <a:gd name="connsiteY491" fmla="*/ 2004822 h 5980768"/>
                <a:gd name="connsiteX492" fmla="*/ 5181854 w 9467172"/>
                <a:gd name="connsiteY492" fmla="*/ 2004145 h 5980768"/>
                <a:gd name="connsiteX493" fmla="*/ 5402834 w 9467172"/>
                <a:gd name="connsiteY493" fmla="*/ 2003467 h 5980768"/>
                <a:gd name="connsiteX494" fmla="*/ 4952746 w 9467172"/>
                <a:gd name="connsiteY494" fmla="*/ 2004822 h 5980768"/>
                <a:gd name="connsiteX495" fmla="*/ 4951815 w 9467172"/>
                <a:gd name="connsiteY495" fmla="*/ 2494365 h 5980768"/>
                <a:gd name="connsiteX496" fmla="*/ 4507907 w 9467172"/>
                <a:gd name="connsiteY496" fmla="*/ 2495635 h 5980768"/>
                <a:gd name="connsiteX497" fmla="*/ 4508669 w 9467172"/>
                <a:gd name="connsiteY497" fmla="*/ 2145623 h 5980768"/>
                <a:gd name="connsiteX498" fmla="*/ 4508923 w 9467172"/>
                <a:gd name="connsiteY498" fmla="*/ 2006261 h 5980768"/>
                <a:gd name="connsiteX499" fmla="*/ 4731851 w 9467172"/>
                <a:gd name="connsiteY499" fmla="*/ 2005584 h 5980768"/>
                <a:gd name="connsiteX500" fmla="*/ 4952746 w 9467172"/>
                <a:gd name="connsiteY500" fmla="*/ 2004907 h 5980768"/>
                <a:gd name="connsiteX501" fmla="*/ 4502912 w 9467172"/>
                <a:gd name="connsiteY501" fmla="*/ 2006261 h 5980768"/>
                <a:gd name="connsiteX502" fmla="*/ 4501896 w 9467172"/>
                <a:gd name="connsiteY502" fmla="*/ 2495635 h 5980768"/>
                <a:gd name="connsiteX503" fmla="*/ 4058327 w 9467172"/>
                <a:gd name="connsiteY503" fmla="*/ 2496905 h 5980768"/>
                <a:gd name="connsiteX504" fmla="*/ 4059090 w 9467172"/>
                <a:gd name="connsiteY504" fmla="*/ 2157561 h 5980768"/>
                <a:gd name="connsiteX505" fmla="*/ 4059428 w 9467172"/>
                <a:gd name="connsiteY505" fmla="*/ 2007701 h 5980768"/>
                <a:gd name="connsiteX506" fmla="*/ 4282186 w 9467172"/>
                <a:gd name="connsiteY506" fmla="*/ 2007024 h 5980768"/>
                <a:gd name="connsiteX507" fmla="*/ 4502912 w 9467172"/>
                <a:gd name="connsiteY507" fmla="*/ 2006346 h 5980768"/>
                <a:gd name="connsiteX508" fmla="*/ 4053248 w 9467172"/>
                <a:gd name="connsiteY508" fmla="*/ 2007701 h 5980768"/>
                <a:gd name="connsiteX509" fmla="*/ 4052147 w 9467172"/>
                <a:gd name="connsiteY509" fmla="*/ 2496905 h 5980768"/>
                <a:gd name="connsiteX510" fmla="*/ 3608917 w 9467172"/>
                <a:gd name="connsiteY510" fmla="*/ 2498175 h 5980768"/>
                <a:gd name="connsiteX511" fmla="*/ 3609764 w 9467172"/>
                <a:gd name="connsiteY511" fmla="*/ 2158916 h 5980768"/>
                <a:gd name="connsiteX512" fmla="*/ 3610102 w 9467172"/>
                <a:gd name="connsiteY512" fmla="*/ 2009140 h 5980768"/>
                <a:gd name="connsiteX513" fmla="*/ 3832690 w 9467172"/>
                <a:gd name="connsiteY513" fmla="*/ 2008463 h 5980768"/>
                <a:gd name="connsiteX514" fmla="*/ 4053248 w 9467172"/>
                <a:gd name="connsiteY514" fmla="*/ 2007786 h 5980768"/>
                <a:gd name="connsiteX515" fmla="*/ 3603752 w 9467172"/>
                <a:gd name="connsiteY515" fmla="*/ 2009140 h 5980768"/>
                <a:gd name="connsiteX516" fmla="*/ 3602567 w 9467172"/>
                <a:gd name="connsiteY516" fmla="*/ 2498175 h 5980768"/>
                <a:gd name="connsiteX517" fmla="*/ 3212084 w 9467172"/>
                <a:gd name="connsiteY517" fmla="*/ 2499276 h 5980768"/>
                <a:gd name="connsiteX518" fmla="*/ 3159590 w 9467172"/>
                <a:gd name="connsiteY518" fmla="*/ 2499445 h 5980768"/>
                <a:gd name="connsiteX519" fmla="*/ 3160437 w 9467172"/>
                <a:gd name="connsiteY519" fmla="*/ 2160355 h 5980768"/>
                <a:gd name="connsiteX520" fmla="*/ 3160861 w 9467172"/>
                <a:gd name="connsiteY520" fmla="*/ 2010580 h 5980768"/>
                <a:gd name="connsiteX521" fmla="*/ 3383280 w 9467172"/>
                <a:gd name="connsiteY521" fmla="*/ 2009902 h 5980768"/>
                <a:gd name="connsiteX522" fmla="*/ 3603752 w 9467172"/>
                <a:gd name="connsiteY522" fmla="*/ 2009225 h 5980768"/>
                <a:gd name="connsiteX523" fmla="*/ 3154511 w 9467172"/>
                <a:gd name="connsiteY523" fmla="*/ 2010664 h 5980768"/>
                <a:gd name="connsiteX524" fmla="*/ 3153240 w 9467172"/>
                <a:gd name="connsiteY524" fmla="*/ 2499530 h 5980768"/>
                <a:gd name="connsiteX525" fmla="*/ 2933700 w 9467172"/>
                <a:gd name="connsiteY525" fmla="*/ 2500122 h 5980768"/>
                <a:gd name="connsiteX526" fmla="*/ 2710603 w 9467172"/>
                <a:gd name="connsiteY526" fmla="*/ 2500800 h 5980768"/>
                <a:gd name="connsiteX527" fmla="*/ 2711958 w 9467172"/>
                <a:gd name="connsiteY527" fmla="*/ 2012103 h 5980768"/>
                <a:gd name="connsiteX528" fmla="*/ 2931498 w 9467172"/>
                <a:gd name="connsiteY528" fmla="*/ 2011426 h 5980768"/>
                <a:gd name="connsiteX529" fmla="*/ 3154511 w 9467172"/>
                <a:gd name="connsiteY529" fmla="*/ 2010749 h 5980768"/>
                <a:gd name="connsiteX530" fmla="*/ 2705439 w 9467172"/>
                <a:gd name="connsiteY530" fmla="*/ 2012103 h 5980768"/>
                <a:gd name="connsiteX531" fmla="*/ 2704084 w 9467172"/>
                <a:gd name="connsiteY531" fmla="*/ 2500800 h 5980768"/>
                <a:gd name="connsiteX532" fmla="*/ 2483866 w 9467172"/>
                <a:gd name="connsiteY532" fmla="*/ 2501392 h 5980768"/>
                <a:gd name="connsiteX533" fmla="*/ 2261701 w 9467172"/>
                <a:gd name="connsiteY533" fmla="*/ 2501985 h 5980768"/>
                <a:gd name="connsiteX534" fmla="*/ 2263140 w 9467172"/>
                <a:gd name="connsiteY534" fmla="*/ 2013458 h 5980768"/>
                <a:gd name="connsiteX535" fmla="*/ 2485221 w 9467172"/>
                <a:gd name="connsiteY535" fmla="*/ 2012781 h 5980768"/>
                <a:gd name="connsiteX536" fmla="*/ 2705354 w 9467172"/>
                <a:gd name="connsiteY536" fmla="*/ 2012103 h 5980768"/>
                <a:gd name="connsiteX537" fmla="*/ 3157051 w 9467172"/>
                <a:gd name="connsiteY537" fmla="*/ 3490384 h 5980768"/>
                <a:gd name="connsiteX538" fmla="*/ 3158321 w 9467172"/>
                <a:gd name="connsiteY538" fmla="*/ 3001095 h 5980768"/>
                <a:gd name="connsiteX539" fmla="*/ 3601382 w 9467172"/>
                <a:gd name="connsiteY539" fmla="*/ 2999910 h 5980768"/>
                <a:gd name="connsiteX540" fmla="*/ 3600196 w 9467172"/>
                <a:gd name="connsiteY540" fmla="*/ 3489368 h 5980768"/>
                <a:gd name="connsiteX541" fmla="*/ 3379640 w 9467172"/>
                <a:gd name="connsiteY541" fmla="*/ 3489876 h 5980768"/>
                <a:gd name="connsiteX542" fmla="*/ 3157051 w 9467172"/>
                <a:gd name="connsiteY542" fmla="*/ 3490384 h 5980768"/>
                <a:gd name="connsiteX543" fmla="*/ 6757839 w 9467172"/>
                <a:gd name="connsiteY543" fmla="*/ 3481832 h 5980768"/>
                <a:gd name="connsiteX544" fmla="*/ 6758432 w 9467172"/>
                <a:gd name="connsiteY544" fmla="*/ 2991274 h 5980768"/>
                <a:gd name="connsiteX545" fmla="*/ 6982291 w 9467172"/>
                <a:gd name="connsiteY545" fmla="*/ 2990681 h 5980768"/>
                <a:gd name="connsiteX546" fmla="*/ 7203948 w 9467172"/>
                <a:gd name="connsiteY546" fmla="*/ 2990088 h 5980768"/>
                <a:gd name="connsiteX547" fmla="*/ 7203440 w 9467172"/>
                <a:gd name="connsiteY547" fmla="*/ 3480816 h 5980768"/>
                <a:gd name="connsiteX548" fmla="*/ 6981783 w 9467172"/>
                <a:gd name="connsiteY548" fmla="*/ 3481324 h 5980768"/>
                <a:gd name="connsiteX549" fmla="*/ 6757924 w 9467172"/>
                <a:gd name="connsiteY549" fmla="*/ 3481832 h 5980768"/>
                <a:gd name="connsiteX550" fmla="*/ 7713557 w 9467172"/>
                <a:gd name="connsiteY550" fmla="*/ 2486491 h 5980768"/>
                <a:gd name="connsiteX551" fmla="*/ 7660894 w 9467172"/>
                <a:gd name="connsiteY551" fmla="*/ 2486660 h 5980768"/>
                <a:gd name="connsiteX552" fmla="*/ 7661148 w 9467172"/>
                <a:gd name="connsiteY552" fmla="*/ 2146385 h 5980768"/>
                <a:gd name="connsiteX553" fmla="*/ 7661318 w 9467172"/>
                <a:gd name="connsiteY553" fmla="*/ 1996101 h 5980768"/>
                <a:gd name="connsiteX554" fmla="*/ 7885346 w 9467172"/>
                <a:gd name="connsiteY554" fmla="*/ 1995340 h 5980768"/>
                <a:gd name="connsiteX555" fmla="*/ 8107172 w 9467172"/>
                <a:gd name="connsiteY555" fmla="*/ 1994662 h 5980768"/>
                <a:gd name="connsiteX556" fmla="*/ 8106834 w 9467172"/>
                <a:gd name="connsiteY556" fmla="*/ 2485306 h 5980768"/>
                <a:gd name="connsiteX557" fmla="*/ 7713557 w 9467172"/>
                <a:gd name="connsiteY557" fmla="*/ 2486406 h 5980768"/>
                <a:gd name="connsiteX558" fmla="*/ 7885346 w 9467172"/>
                <a:gd name="connsiteY558" fmla="*/ 1989751 h 5980768"/>
                <a:gd name="connsiteX559" fmla="*/ 7661318 w 9467172"/>
                <a:gd name="connsiteY559" fmla="*/ 1990429 h 5980768"/>
                <a:gd name="connsiteX560" fmla="*/ 7661571 w 9467172"/>
                <a:gd name="connsiteY560" fmla="*/ 1718818 h 5980768"/>
                <a:gd name="connsiteX561" fmla="*/ 7661741 w 9467172"/>
                <a:gd name="connsiteY561" fmla="*/ 1500124 h 5980768"/>
                <a:gd name="connsiteX562" fmla="*/ 8107596 w 9467172"/>
                <a:gd name="connsiteY562" fmla="*/ 1498600 h 5980768"/>
                <a:gd name="connsiteX563" fmla="*/ 8107257 w 9467172"/>
                <a:gd name="connsiteY563" fmla="*/ 1989074 h 5980768"/>
                <a:gd name="connsiteX564" fmla="*/ 7885430 w 9467172"/>
                <a:gd name="connsiteY564" fmla="*/ 1989751 h 5980768"/>
                <a:gd name="connsiteX565" fmla="*/ 7205472 w 9467172"/>
                <a:gd name="connsiteY565" fmla="*/ 1501648 h 5980768"/>
                <a:gd name="connsiteX566" fmla="*/ 7204964 w 9467172"/>
                <a:gd name="connsiteY566" fmla="*/ 1991784 h 5980768"/>
                <a:gd name="connsiteX567" fmla="*/ 6983391 w 9467172"/>
                <a:gd name="connsiteY567" fmla="*/ 1992461 h 5980768"/>
                <a:gd name="connsiteX568" fmla="*/ 6759618 w 9467172"/>
                <a:gd name="connsiteY568" fmla="*/ 1993138 h 5980768"/>
                <a:gd name="connsiteX569" fmla="*/ 6759956 w 9467172"/>
                <a:gd name="connsiteY569" fmla="*/ 1721782 h 5980768"/>
                <a:gd name="connsiteX570" fmla="*/ 6760210 w 9467172"/>
                <a:gd name="connsiteY570" fmla="*/ 1503172 h 5980768"/>
                <a:gd name="connsiteX571" fmla="*/ 6983900 w 9467172"/>
                <a:gd name="connsiteY571" fmla="*/ 1502410 h 5980768"/>
                <a:gd name="connsiteX572" fmla="*/ 7205472 w 9467172"/>
                <a:gd name="connsiteY572" fmla="*/ 1501648 h 5980768"/>
                <a:gd name="connsiteX573" fmla="*/ 6754707 w 9467172"/>
                <a:gd name="connsiteY573" fmla="*/ 1503257 h 5980768"/>
                <a:gd name="connsiteX574" fmla="*/ 6754114 w 9467172"/>
                <a:gd name="connsiteY574" fmla="*/ 1993223 h 5980768"/>
                <a:gd name="connsiteX575" fmla="*/ 6532711 w 9467172"/>
                <a:gd name="connsiteY575" fmla="*/ 1993900 h 5980768"/>
                <a:gd name="connsiteX576" fmla="*/ 6309106 w 9467172"/>
                <a:gd name="connsiteY576" fmla="*/ 1994578 h 5980768"/>
                <a:gd name="connsiteX577" fmla="*/ 6309445 w 9467172"/>
                <a:gd name="connsiteY577" fmla="*/ 1723729 h 5980768"/>
                <a:gd name="connsiteX578" fmla="*/ 6309784 w 9467172"/>
                <a:gd name="connsiteY578" fmla="*/ 1504781 h 5980768"/>
                <a:gd name="connsiteX579" fmla="*/ 6533303 w 9467172"/>
                <a:gd name="connsiteY579" fmla="*/ 1504019 h 5980768"/>
                <a:gd name="connsiteX580" fmla="*/ 6754707 w 9467172"/>
                <a:gd name="connsiteY580" fmla="*/ 1503257 h 5980768"/>
                <a:gd name="connsiteX581" fmla="*/ 6304196 w 9467172"/>
                <a:gd name="connsiteY581" fmla="*/ 1504781 h 5980768"/>
                <a:gd name="connsiteX582" fmla="*/ 6303519 w 9467172"/>
                <a:gd name="connsiteY582" fmla="*/ 1994578 h 5980768"/>
                <a:gd name="connsiteX583" fmla="*/ 6082200 w 9467172"/>
                <a:gd name="connsiteY583" fmla="*/ 1995255 h 5980768"/>
                <a:gd name="connsiteX584" fmla="*/ 5858764 w 9467172"/>
                <a:gd name="connsiteY584" fmla="*/ 1995932 h 5980768"/>
                <a:gd name="connsiteX585" fmla="*/ 5859188 w 9467172"/>
                <a:gd name="connsiteY585" fmla="*/ 1724999 h 5980768"/>
                <a:gd name="connsiteX586" fmla="*/ 5859526 w 9467172"/>
                <a:gd name="connsiteY586" fmla="*/ 1506305 h 5980768"/>
                <a:gd name="connsiteX587" fmla="*/ 6082877 w 9467172"/>
                <a:gd name="connsiteY587" fmla="*/ 1505543 h 5980768"/>
                <a:gd name="connsiteX588" fmla="*/ 6304111 w 9467172"/>
                <a:gd name="connsiteY588" fmla="*/ 1504781 h 5980768"/>
                <a:gd name="connsiteX589" fmla="*/ 5853854 w 9467172"/>
                <a:gd name="connsiteY589" fmla="*/ 1506305 h 5980768"/>
                <a:gd name="connsiteX590" fmla="*/ 5853091 w 9467172"/>
                <a:gd name="connsiteY590" fmla="*/ 1995932 h 5980768"/>
                <a:gd name="connsiteX591" fmla="*/ 5631942 w 9467172"/>
                <a:gd name="connsiteY591" fmla="*/ 1996609 h 5980768"/>
                <a:gd name="connsiteX592" fmla="*/ 5408676 w 9467172"/>
                <a:gd name="connsiteY592" fmla="*/ 1997287 h 5980768"/>
                <a:gd name="connsiteX593" fmla="*/ 5409099 w 9467172"/>
                <a:gd name="connsiteY593" fmla="*/ 1726438 h 5980768"/>
                <a:gd name="connsiteX594" fmla="*/ 5409438 w 9467172"/>
                <a:gd name="connsiteY594" fmla="*/ 1507829 h 5980768"/>
                <a:gd name="connsiteX595" fmla="*/ 5632619 w 9467172"/>
                <a:gd name="connsiteY595" fmla="*/ 1507067 h 5980768"/>
                <a:gd name="connsiteX596" fmla="*/ 5853769 w 9467172"/>
                <a:gd name="connsiteY596" fmla="*/ 1506305 h 5980768"/>
                <a:gd name="connsiteX597" fmla="*/ 5403681 w 9467172"/>
                <a:gd name="connsiteY597" fmla="*/ 1507913 h 5980768"/>
                <a:gd name="connsiteX598" fmla="*/ 5402834 w 9467172"/>
                <a:gd name="connsiteY598" fmla="*/ 1997456 h 5980768"/>
                <a:gd name="connsiteX599" fmla="*/ 5181854 w 9467172"/>
                <a:gd name="connsiteY599" fmla="*/ 1998134 h 5980768"/>
                <a:gd name="connsiteX600" fmla="*/ 4958757 w 9467172"/>
                <a:gd name="connsiteY600" fmla="*/ 1998811 h 5980768"/>
                <a:gd name="connsiteX601" fmla="*/ 4959265 w 9467172"/>
                <a:gd name="connsiteY601" fmla="*/ 1727454 h 5980768"/>
                <a:gd name="connsiteX602" fmla="*/ 4959689 w 9467172"/>
                <a:gd name="connsiteY602" fmla="*/ 1509438 h 5980768"/>
                <a:gd name="connsiteX603" fmla="*/ 5182701 w 9467172"/>
                <a:gd name="connsiteY603" fmla="*/ 1508676 h 5980768"/>
                <a:gd name="connsiteX604" fmla="*/ 5403681 w 9467172"/>
                <a:gd name="connsiteY604" fmla="*/ 1507913 h 5980768"/>
                <a:gd name="connsiteX605" fmla="*/ 4953677 w 9467172"/>
                <a:gd name="connsiteY605" fmla="*/ 1509438 h 5980768"/>
                <a:gd name="connsiteX606" fmla="*/ 4952746 w 9467172"/>
                <a:gd name="connsiteY606" fmla="*/ 1998811 h 5980768"/>
                <a:gd name="connsiteX607" fmla="*/ 4731851 w 9467172"/>
                <a:gd name="connsiteY607" fmla="*/ 1999488 h 5980768"/>
                <a:gd name="connsiteX608" fmla="*/ 4508923 w 9467172"/>
                <a:gd name="connsiteY608" fmla="*/ 2000165 h 5980768"/>
                <a:gd name="connsiteX609" fmla="*/ 4509516 w 9467172"/>
                <a:gd name="connsiteY609" fmla="*/ 1729232 h 5980768"/>
                <a:gd name="connsiteX610" fmla="*/ 4509940 w 9467172"/>
                <a:gd name="connsiteY610" fmla="*/ 1511046 h 5980768"/>
                <a:gd name="connsiteX611" fmla="*/ 4732782 w 9467172"/>
                <a:gd name="connsiteY611" fmla="*/ 1510284 h 5980768"/>
                <a:gd name="connsiteX612" fmla="*/ 4953593 w 9467172"/>
                <a:gd name="connsiteY612" fmla="*/ 1509522 h 5980768"/>
                <a:gd name="connsiteX613" fmla="*/ 4503928 w 9467172"/>
                <a:gd name="connsiteY613" fmla="*/ 1510961 h 5980768"/>
                <a:gd name="connsiteX614" fmla="*/ 4502912 w 9467172"/>
                <a:gd name="connsiteY614" fmla="*/ 2000165 h 5980768"/>
                <a:gd name="connsiteX615" fmla="*/ 4282186 w 9467172"/>
                <a:gd name="connsiteY615" fmla="*/ 2000843 h 5980768"/>
                <a:gd name="connsiteX616" fmla="*/ 4059428 w 9467172"/>
                <a:gd name="connsiteY616" fmla="*/ 2001520 h 5980768"/>
                <a:gd name="connsiteX617" fmla="*/ 4060021 w 9467172"/>
                <a:gd name="connsiteY617" fmla="*/ 1730248 h 5980768"/>
                <a:gd name="connsiteX618" fmla="*/ 4060529 w 9467172"/>
                <a:gd name="connsiteY618" fmla="*/ 1512486 h 5980768"/>
                <a:gd name="connsiteX619" fmla="*/ 4283202 w 9467172"/>
                <a:gd name="connsiteY619" fmla="*/ 1511724 h 5980768"/>
                <a:gd name="connsiteX620" fmla="*/ 4503928 w 9467172"/>
                <a:gd name="connsiteY620" fmla="*/ 1510961 h 5980768"/>
                <a:gd name="connsiteX621" fmla="*/ 4054348 w 9467172"/>
                <a:gd name="connsiteY621" fmla="*/ 1512570 h 5980768"/>
                <a:gd name="connsiteX622" fmla="*/ 4053248 w 9467172"/>
                <a:gd name="connsiteY622" fmla="*/ 2001605 h 5980768"/>
                <a:gd name="connsiteX623" fmla="*/ 3832690 w 9467172"/>
                <a:gd name="connsiteY623" fmla="*/ 2002282 h 5980768"/>
                <a:gd name="connsiteX624" fmla="*/ 3610102 w 9467172"/>
                <a:gd name="connsiteY624" fmla="*/ 2002959 h 5980768"/>
                <a:gd name="connsiteX625" fmla="*/ 3610779 w 9467172"/>
                <a:gd name="connsiteY625" fmla="*/ 1731434 h 5980768"/>
                <a:gd name="connsiteX626" fmla="*/ 3611287 w 9467172"/>
                <a:gd name="connsiteY626" fmla="*/ 1514094 h 5980768"/>
                <a:gd name="connsiteX627" fmla="*/ 3833876 w 9467172"/>
                <a:gd name="connsiteY627" fmla="*/ 1513332 h 5980768"/>
                <a:gd name="connsiteX628" fmla="*/ 4054432 w 9467172"/>
                <a:gd name="connsiteY628" fmla="*/ 1512570 h 5980768"/>
                <a:gd name="connsiteX629" fmla="*/ 3604937 w 9467172"/>
                <a:gd name="connsiteY629" fmla="*/ 1514094 h 5980768"/>
                <a:gd name="connsiteX630" fmla="*/ 3603752 w 9467172"/>
                <a:gd name="connsiteY630" fmla="*/ 2002959 h 5980768"/>
                <a:gd name="connsiteX631" fmla="*/ 3383280 w 9467172"/>
                <a:gd name="connsiteY631" fmla="*/ 2003637 h 5980768"/>
                <a:gd name="connsiteX632" fmla="*/ 3160861 w 9467172"/>
                <a:gd name="connsiteY632" fmla="*/ 2004314 h 5980768"/>
                <a:gd name="connsiteX633" fmla="*/ 3161538 w 9467172"/>
                <a:gd name="connsiteY633" fmla="*/ 1733465 h 5980768"/>
                <a:gd name="connsiteX634" fmla="*/ 3162131 w 9467172"/>
                <a:gd name="connsiteY634" fmla="*/ 1515618 h 5980768"/>
                <a:gd name="connsiteX635" fmla="*/ 3384550 w 9467172"/>
                <a:gd name="connsiteY635" fmla="*/ 1514856 h 5980768"/>
                <a:gd name="connsiteX636" fmla="*/ 3604937 w 9467172"/>
                <a:gd name="connsiteY636" fmla="*/ 1514094 h 5980768"/>
                <a:gd name="connsiteX637" fmla="*/ 3155781 w 9467172"/>
                <a:gd name="connsiteY637" fmla="*/ 1515618 h 5980768"/>
                <a:gd name="connsiteX638" fmla="*/ 3154511 w 9467172"/>
                <a:gd name="connsiteY638" fmla="*/ 2004314 h 5980768"/>
                <a:gd name="connsiteX639" fmla="*/ 2931498 w 9467172"/>
                <a:gd name="connsiteY639" fmla="*/ 2004992 h 5980768"/>
                <a:gd name="connsiteX640" fmla="*/ 2711958 w 9467172"/>
                <a:gd name="connsiteY640" fmla="*/ 2005669 h 5980768"/>
                <a:gd name="connsiteX641" fmla="*/ 2712212 w 9467172"/>
                <a:gd name="connsiteY641" fmla="*/ 1920494 h 5980768"/>
                <a:gd name="connsiteX642" fmla="*/ 2713313 w 9467172"/>
                <a:gd name="connsiteY642" fmla="*/ 1517142 h 5980768"/>
                <a:gd name="connsiteX643" fmla="*/ 2920323 w 9467172"/>
                <a:gd name="connsiteY643" fmla="*/ 1516465 h 5980768"/>
                <a:gd name="connsiteX644" fmla="*/ 3155781 w 9467172"/>
                <a:gd name="connsiteY644" fmla="*/ 1515618 h 5980768"/>
                <a:gd name="connsiteX645" fmla="*/ 2256536 w 9467172"/>
                <a:gd name="connsiteY645" fmla="*/ 2013543 h 5980768"/>
                <a:gd name="connsiteX646" fmla="*/ 2255097 w 9467172"/>
                <a:gd name="connsiteY646" fmla="*/ 2502070 h 5980768"/>
                <a:gd name="connsiteX647" fmla="*/ 2035048 w 9467172"/>
                <a:gd name="connsiteY647" fmla="*/ 2502662 h 5980768"/>
                <a:gd name="connsiteX648" fmla="*/ 1813052 w 9467172"/>
                <a:gd name="connsiteY648" fmla="*/ 2503255 h 5980768"/>
                <a:gd name="connsiteX649" fmla="*/ 1814576 w 9467172"/>
                <a:gd name="connsiteY649" fmla="*/ 2014898 h 5980768"/>
                <a:gd name="connsiteX650" fmla="*/ 2036487 w 9467172"/>
                <a:gd name="connsiteY650" fmla="*/ 2014220 h 5980768"/>
                <a:gd name="connsiteX651" fmla="*/ 2256451 w 9467172"/>
                <a:gd name="connsiteY651" fmla="*/ 2013543 h 5980768"/>
                <a:gd name="connsiteX652" fmla="*/ 1811528 w 9467172"/>
                <a:gd name="connsiteY652" fmla="*/ 2998386 h 5980768"/>
                <a:gd name="connsiteX653" fmla="*/ 1813052 w 9467172"/>
                <a:gd name="connsiteY653" fmla="*/ 2509774 h 5980768"/>
                <a:gd name="connsiteX654" fmla="*/ 2035048 w 9467172"/>
                <a:gd name="connsiteY654" fmla="*/ 2509097 h 5980768"/>
                <a:gd name="connsiteX655" fmla="*/ 2255097 w 9467172"/>
                <a:gd name="connsiteY655" fmla="*/ 2508420 h 5980768"/>
                <a:gd name="connsiteX656" fmla="*/ 2253657 w 9467172"/>
                <a:gd name="connsiteY656" fmla="*/ 2997200 h 5980768"/>
                <a:gd name="connsiteX657" fmla="*/ 2033608 w 9467172"/>
                <a:gd name="connsiteY657" fmla="*/ 2997793 h 5980768"/>
                <a:gd name="connsiteX658" fmla="*/ 1811613 w 9467172"/>
                <a:gd name="connsiteY658" fmla="*/ 2998386 h 5980768"/>
                <a:gd name="connsiteX659" fmla="*/ 2707894 w 9467172"/>
                <a:gd name="connsiteY659" fmla="*/ 3491484 h 5980768"/>
                <a:gd name="connsiteX660" fmla="*/ 2708487 w 9467172"/>
                <a:gd name="connsiteY660" fmla="*/ 3262715 h 5980768"/>
                <a:gd name="connsiteX661" fmla="*/ 2709164 w 9467172"/>
                <a:gd name="connsiteY661" fmla="*/ 3002450 h 5980768"/>
                <a:gd name="connsiteX662" fmla="*/ 2931498 w 9467172"/>
                <a:gd name="connsiteY662" fmla="*/ 3001857 h 5980768"/>
                <a:gd name="connsiteX663" fmla="*/ 3151886 w 9467172"/>
                <a:gd name="connsiteY663" fmla="*/ 3001264 h 5980768"/>
                <a:gd name="connsiteX664" fmla="*/ 3150616 w 9467172"/>
                <a:gd name="connsiteY664" fmla="*/ 3490553 h 5980768"/>
                <a:gd name="connsiteX665" fmla="*/ 2930229 w 9467172"/>
                <a:gd name="connsiteY665" fmla="*/ 3491061 h 5980768"/>
                <a:gd name="connsiteX666" fmla="*/ 2707809 w 9467172"/>
                <a:gd name="connsiteY666" fmla="*/ 3491569 h 5980768"/>
                <a:gd name="connsiteX667" fmla="*/ 3157051 w 9467172"/>
                <a:gd name="connsiteY667" fmla="*/ 3496734 h 5980768"/>
                <a:gd name="connsiteX668" fmla="*/ 3379640 w 9467172"/>
                <a:gd name="connsiteY668" fmla="*/ 3496141 h 5980768"/>
                <a:gd name="connsiteX669" fmla="*/ 3600196 w 9467172"/>
                <a:gd name="connsiteY669" fmla="*/ 3495633 h 5980768"/>
                <a:gd name="connsiteX670" fmla="*/ 3599773 w 9467172"/>
                <a:gd name="connsiteY670" fmla="*/ 3666575 h 5980768"/>
                <a:gd name="connsiteX671" fmla="*/ 3599011 w 9467172"/>
                <a:gd name="connsiteY671" fmla="*/ 3985260 h 5980768"/>
                <a:gd name="connsiteX672" fmla="*/ 3155781 w 9467172"/>
                <a:gd name="connsiteY672" fmla="*/ 3986192 h 5980768"/>
                <a:gd name="connsiteX673" fmla="*/ 3156289 w 9467172"/>
                <a:gd name="connsiteY673" fmla="*/ 3780960 h 5980768"/>
                <a:gd name="connsiteX674" fmla="*/ 3157051 w 9467172"/>
                <a:gd name="connsiteY674" fmla="*/ 3496734 h 5980768"/>
                <a:gd name="connsiteX675" fmla="*/ 7202848 w 9467172"/>
                <a:gd name="connsiteY675" fmla="*/ 3977471 h 5980768"/>
                <a:gd name="connsiteX676" fmla="*/ 6757162 w 9467172"/>
                <a:gd name="connsiteY676" fmla="*/ 3978402 h 5980768"/>
                <a:gd name="connsiteX677" fmla="*/ 6757416 w 9467172"/>
                <a:gd name="connsiteY677" fmla="*/ 3773001 h 5980768"/>
                <a:gd name="connsiteX678" fmla="*/ 6757754 w 9467172"/>
                <a:gd name="connsiteY678" fmla="*/ 3487674 h 5980768"/>
                <a:gd name="connsiteX679" fmla="*/ 6981614 w 9467172"/>
                <a:gd name="connsiteY679" fmla="*/ 3487082 h 5980768"/>
                <a:gd name="connsiteX680" fmla="*/ 7203270 w 9467172"/>
                <a:gd name="connsiteY680" fmla="*/ 3486489 h 5980768"/>
                <a:gd name="connsiteX681" fmla="*/ 7203102 w 9467172"/>
                <a:gd name="connsiteY681" fmla="*/ 3655907 h 5980768"/>
                <a:gd name="connsiteX682" fmla="*/ 7202763 w 9467172"/>
                <a:gd name="connsiteY682" fmla="*/ 3977471 h 5980768"/>
                <a:gd name="connsiteX683" fmla="*/ 7208774 w 9467172"/>
                <a:gd name="connsiteY683" fmla="*/ 3480816 h 5980768"/>
                <a:gd name="connsiteX684" fmla="*/ 7209282 w 9467172"/>
                <a:gd name="connsiteY684" fmla="*/ 2990088 h 5980768"/>
                <a:gd name="connsiteX685" fmla="*/ 7655053 w 9467172"/>
                <a:gd name="connsiteY685" fmla="*/ 2988903 h 5980768"/>
                <a:gd name="connsiteX686" fmla="*/ 7654629 w 9467172"/>
                <a:gd name="connsiteY686" fmla="*/ 3479800 h 5980768"/>
                <a:gd name="connsiteX687" fmla="*/ 7432803 w 9467172"/>
                <a:gd name="connsiteY687" fmla="*/ 3480308 h 5980768"/>
                <a:gd name="connsiteX688" fmla="*/ 7208774 w 9467172"/>
                <a:gd name="connsiteY688" fmla="*/ 3480816 h 5980768"/>
                <a:gd name="connsiteX689" fmla="*/ 7660386 w 9467172"/>
                <a:gd name="connsiteY689" fmla="*/ 2983061 h 5980768"/>
                <a:gd name="connsiteX690" fmla="*/ 7660809 w 9467172"/>
                <a:gd name="connsiteY690" fmla="*/ 2492333 h 5980768"/>
                <a:gd name="connsiteX691" fmla="*/ 8106834 w 9467172"/>
                <a:gd name="connsiteY691" fmla="*/ 2490978 h 5980768"/>
                <a:gd name="connsiteX692" fmla="*/ 8106495 w 9467172"/>
                <a:gd name="connsiteY692" fmla="*/ 2981876 h 5980768"/>
                <a:gd name="connsiteX693" fmla="*/ 7884584 w 9467172"/>
                <a:gd name="connsiteY693" fmla="*/ 2982468 h 5980768"/>
                <a:gd name="connsiteX694" fmla="*/ 7660470 w 9467172"/>
                <a:gd name="connsiteY694" fmla="*/ 2983061 h 5980768"/>
                <a:gd name="connsiteX695" fmla="*/ 8107511 w 9467172"/>
                <a:gd name="connsiteY695" fmla="*/ 1492843 h 5980768"/>
                <a:gd name="connsiteX696" fmla="*/ 7661656 w 9467172"/>
                <a:gd name="connsiteY696" fmla="*/ 1494282 h 5980768"/>
                <a:gd name="connsiteX697" fmla="*/ 7662080 w 9467172"/>
                <a:gd name="connsiteY697" fmla="*/ 1004147 h 5980768"/>
                <a:gd name="connsiteX698" fmla="*/ 8107850 w 9467172"/>
                <a:gd name="connsiteY698" fmla="*/ 1002538 h 5980768"/>
                <a:gd name="connsiteX699" fmla="*/ 8107511 w 9467172"/>
                <a:gd name="connsiteY699" fmla="*/ 1492843 h 5980768"/>
                <a:gd name="connsiteX700" fmla="*/ 7656407 w 9467172"/>
                <a:gd name="connsiteY700" fmla="*/ 1494367 h 5980768"/>
                <a:gd name="connsiteX701" fmla="*/ 7210891 w 9467172"/>
                <a:gd name="connsiteY701" fmla="*/ 1495806 h 5980768"/>
                <a:gd name="connsiteX702" fmla="*/ 7211399 w 9467172"/>
                <a:gd name="connsiteY702" fmla="*/ 1005840 h 5980768"/>
                <a:gd name="connsiteX703" fmla="*/ 7656830 w 9467172"/>
                <a:gd name="connsiteY703" fmla="*/ 1004231 h 5980768"/>
                <a:gd name="connsiteX704" fmla="*/ 7656407 w 9467172"/>
                <a:gd name="connsiteY704" fmla="*/ 1494367 h 5980768"/>
                <a:gd name="connsiteX705" fmla="*/ 7205472 w 9467172"/>
                <a:gd name="connsiteY705" fmla="*/ 1495891 h 5980768"/>
                <a:gd name="connsiteX706" fmla="*/ 6983900 w 9467172"/>
                <a:gd name="connsiteY706" fmla="*/ 1496653 h 5980768"/>
                <a:gd name="connsiteX707" fmla="*/ 6760210 w 9467172"/>
                <a:gd name="connsiteY707" fmla="*/ 1497415 h 5980768"/>
                <a:gd name="connsiteX708" fmla="*/ 6760802 w 9467172"/>
                <a:gd name="connsiteY708" fmla="*/ 1007618 h 5980768"/>
                <a:gd name="connsiteX709" fmla="*/ 7205980 w 9467172"/>
                <a:gd name="connsiteY709" fmla="*/ 1006009 h 5980768"/>
                <a:gd name="connsiteX710" fmla="*/ 7205472 w 9467172"/>
                <a:gd name="connsiteY710" fmla="*/ 1495976 h 5980768"/>
                <a:gd name="connsiteX711" fmla="*/ 6754707 w 9467172"/>
                <a:gd name="connsiteY711" fmla="*/ 1497330 h 5980768"/>
                <a:gd name="connsiteX712" fmla="*/ 6533303 w 9467172"/>
                <a:gd name="connsiteY712" fmla="*/ 1498092 h 5980768"/>
                <a:gd name="connsiteX713" fmla="*/ 6309784 w 9467172"/>
                <a:gd name="connsiteY713" fmla="*/ 1498854 h 5980768"/>
                <a:gd name="connsiteX714" fmla="*/ 6310461 w 9467172"/>
                <a:gd name="connsiteY714" fmla="*/ 1009227 h 5980768"/>
                <a:gd name="connsiteX715" fmla="*/ 6755300 w 9467172"/>
                <a:gd name="connsiteY715" fmla="*/ 1007618 h 5980768"/>
                <a:gd name="connsiteX716" fmla="*/ 6754707 w 9467172"/>
                <a:gd name="connsiteY716" fmla="*/ 1497415 h 5980768"/>
                <a:gd name="connsiteX717" fmla="*/ 6304196 w 9467172"/>
                <a:gd name="connsiteY717" fmla="*/ 1498854 h 5980768"/>
                <a:gd name="connsiteX718" fmla="*/ 6082962 w 9467172"/>
                <a:gd name="connsiteY718" fmla="*/ 1499616 h 5980768"/>
                <a:gd name="connsiteX719" fmla="*/ 5859611 w 9467172"/>
                <a:gd name="connsiteY719" fmla="*/ 1500378 h 5980768"/>
                <a:gd name="connsiteX720" fmla="*/ 5860373 w 9467172"/>
                <a:gd name="connsiteY720" fmla="*/ 1010920 h 5980768"/>
                <a:gd name="connsiteX721" fmla="*/ 6304873 w 9467172"/>
                <a:gd name="connsiteY721" fmla="*/ 1009311 h 5980768"/>
                <a:gd name="connsiteX722" fmla="*/ 6304196 w 9467172"/>
                <a:gd name="connsiteY722" fmla="*/ 1498939 h 5980768"/>
                <a:gd name="connsiteX723" fmla="*/ 5853854 w 9467172"/>
                <a:gd name="connsiteY723" fmla="*/ 1500378 h 5980768"/>
                <a:gd name="connsiteX724" fmla="*/ 5632704 w 9467172"/>
                <a:gd name="connsiteY724" fmla="*/ 1501140 h 5980768"/>
                <a:gd name="connsiteX725" fmla="*/ 5409523 w 9467172"/>
                <a:gd name="connsiteY725" fmla="*/ 1501902 h 5980768"/>
                <a:gd name="connsiteX726" fmla="*/ 5410369 w 9467172"/>
                <a:gd name="connsiteY726" fmla="*/ 1012613 h 5980768"/>
                <a:gd name="connsiteX727" fmla="*/ 5854615 w 9467172"/>
                <a:gd name="connsiteY727" fmla="*/ 1011005 h 5980768"/>
                <a:gd name="connsiteX728" fmla="*/ 5853854 w 9467172"/>
                <a:gd name="connsiteY728" fmla="*/ 1500463 h 5980768"/>
                <a:gd name="connsiteX729" fmla="*/ 5403681 w 9467172"/>
                <a:gd name="connsiteY729" fmla="*/ 1501902 h 5980768"/>
                <a:gd name="connsiteX730" fmla="*/ 5182701 w 9467172"/>
                <a:gd name="connsiteY730" fmla="*/ 1502664 h 5980768"/>
                <a:gd name="connsiteX731" fmla="*/ 4959689 w 9467172"/>
                <a:gd name="connsiteY731" fmla="*/ 1503426 h 5980768"/>
                <a:gd name="connsiteX732" fmla="*/ 4960620 w 9467172"/>
                <a:gd name="connsiteY732" fmla="*/ 1014307 h 5980768"/>
                <a:gd name="connsiteX733" fmla="*/ 5404527 w 9467172"/>
                <a:gd name="connsiteY733" fmla="*/ 1012698 h 5980768"/>
                <a:gd name="connsiteX734" fmla="*/ 5403681 w 9467172"/>
                <a:gd name="connsiteY734" fmla="*/ 1501987 h 5980768"/>
                <a:gd name="connsiteX735" fmla="*/ 4953677 w 9467172"/>
                <a:gd name="connsiteY735" fmla="*/ 1503341 h 5980768"/>
                <a:gd name="connsiteX736" fmla="*/ 4732867 w 9467172"/>
                <a:gd name="connsiteY736" fmla="*/ 1504103 h 5980768"/>
                <a:gd name="connsiteX737" fmla="*/ 4510024 w 9467172"/>
                <a:gd name="connsiteY737" fmla="*/ 1504865 h 5980768"/>
                <a:gd name="connsiteX738" fmla="*/ 4511040 w 9467172"/>
                <a:gd name="connsiteY738" fmla="*/ 1015915 h 5980768"/>
                <a:gd name="connsiteX739" fmla="*/ 4954693 w 9467172"/>
                <a:gd name="connsiteY739" fmla="*/ 1014307 h 5980768"/>
                <a:gd name="connsiteX740" fmla="*/ 4953762 w 9467172"/>
                <a:gd name="connsiteY740" fmla="*/ 1503426 h 5980768"/>
                <a:gd name="connsiteX741" fmla="*/ 4503928 w 9467172"/>
                <a:gd name="connsiteY741" fmla="*/ 1504865 h 5980768"/>
                <a:gd name="connsiteX742" fmla="*/ 4283287 w 9467172"/>
                <a:gd name="connsiteY742" fmla="*/ 1505628 h 5980768"/>
                <a:gd name="connsiteX743" fmla="*/ 4060614 w 9467172"/>
                <a:gd name="connsiteY743" fmla="*/ 1506389 h 5980768"/>
                <a:gd name="connsiteX744" fmla="*/ 4061714 w 9467172"/>
                <a:gd name="connsiteY744" fmla="*/ 1017524 h 5980768"/>
                <a:gd name="connsiteX745" fmla="*/ 4505029 w 9467172"/>
                <a:gd name="connsiteY745" fmla="*/ 1015915 h 5980768"/>
                <a:gd name="connsiteX746" fmla="*/ 4504013 w 9467172"/>
                <a:gd name="connsiteY746" fmla="*/ 1504865 h 5980768"/>
                <a:gd name="connsiteX747" fmla="*/ 4054348 w 9467172"/>
                <a:gd name="connsiteY747" fmla="*/ 1506305 h 5980768"/>
                <a:gd name="connsiteX748" fmla="*/ 3833791 w 9467172"/>
                <a:gd name="connsiteY748" fmla="*/ 1507067 h 5980768"/>
                <a:gd name="connsiteX749" fmla="*/ 3611203 w 9467172"/>
                <a:gd name="connsiteY749" fmla="*/ 1507829 h 5980768"/>
                <a:gd name="connsiteX750" fmla="*/ 3612388 w 9467172"/>
                <a:gd name="connsiteY750" fmla="*/ 1019133 h 5980768"/>
                <a:gd name="connsiteX751" fmla="*/ 4055364 w 9467172"/>
                <a:gd name="connsiteY751" fmla="*/ 1017524 h 5980768"/>
                <a:gd name="connsiteX752" fmla="*/ 4054264 w 9467172"/>
                <a:gd name="connsiteY752" fmla="*/ 1506305 h 5980768"/>
                <a:gd name="connsiteX753" fmla="*/ 3605022 w 9467172"/>
                <a:gd name="connsiteY753" fmla="*/ 1507829 h 5980768"/>
                <a:gd name="connsiteX754" fmla="*/ 3384635 w 9467172"/>
                <a:gd name="connsiteY754" fmla="*/ 1508591 h 5980768"/>
                <a:gd name="connsiteX755" fmla="*/ 3162215 w 9467172"/>
                <a:gd name="connsiteY755" fmla="*/ 1509353 h 5980768"/>
                <a:gd name="connsiteX756" fmla="*/ 3163485 w 9467172"/>
                <a:gd name="connsiteY756" fmla="*/ 1020826 h 5980768"/>
                <a:gd name="connsiteX757" fmla="*/ 3606207 w 9467172"/>
                <a:gd name="connsiteY757" fmla="*/ 1019217 h 5980768"/>
                <a:gd name="connsiteX758" fmla="*/ 3605022 w 9467172"/>
                <a:gd name="connsiteY758" fmla="*/ 1507913 h 5980768"/>
                <a:gd name="connsiteX759" fmla="*/ 2706963 w 9467172"/>
                <a:gd name="connsiteY759" fmla="*/ 1447038 h 5980768"/>
                <a:gd name="connsiteX760" fmla="*/ 2706793 w 9467172"/>
                <a:gd name="connsiteY760" fmla="*/ 1510792 h 5980768"/>
                <a:gd name="connsiteX761" fmla="*/ 2486660 w 9467172"/>
                <a:gd name="connsiteY761" fmla="*/ 1511554 h 5980768"/>
                <a:gd name="connsiteX762" fmla="*/ 2264579 w 9467172"/>
                <a:gd name="connsiteY762" fmla="*/ 1512316 h 5980768"/>
                <a:gd name="connsiteX763" fmla="*/ 2266019 w 9467172"/>
                <a:gd name="connsiteY763" fmla="*/ 1024128 h 5980768"/>
                <a:gd name="connsiteX764" fmla="*/ 2708064 w 9467172"/>
                <a:gd name="connsiteY764" fmla="*/ 1022519 h 5980768"/>
                <a:gd name="connsiteX765" fmla="*/ 2706878 w 9467172"/>
                <a:gd name="connsiteY765" fmla="*/ 1447123 h 5980768"/>
                <a:gd name="connsiteX766" fmla="*/ 2257975 w 9467172"/>
                <a:gd name="connsiteY766" fmla="*/ 1512316 h 5980768"/>
                <a:gd name="connsiteX767" fmla="*/ 2038011 w 9467172"/>
                <a:gd name="connsiteY767" fmla="*/ 1513078 h 5980768"/>
                <a:gd name="connsiteX768" fmla="*/ 1816100 w 9467172"/>
                <a:gd name="connsiteY768" fmla="*/ 1513840 h 5980768"/>
                <a:gd name="connsiteX769" fmla="*/ 1817624 w 9467172"/>
                <a:gd name="connsiteY769" fmla="*/ 1025821 h 5980768"/>
                <a:gd name="connsiteX770" fmla="*/ 2259415 w 9467172"/>
                <a:gd name="connsiteY770" fmla="*/ 1024213 h 5980768"/>
                <a:gd name="connsiteX771" fmla="*/ 2257975 w 9467172"/>
                <a:gd name="connsiteY771" fmla="*/ 1512401 h 5980768"/>
                <a:gd name="connsiteX772" fmla="*/ 1816100 w 9467172"/>
                <a:gd name="connsiteY772" fmla="*/ 1520275 h 5980768"/>
                <a:gd name="connsiteX773" fmla="*/ 2038011 w 9467172"/>
                <a:gd name="connsiteY773" fmla="*/ 1519513 h 5980768"/>
                <a:gd name="connsiteX774" fmla="*/ 2257975 w 9467172"/>
                <a:gd name="connsiteY774" fmla="*/ 1518751 h 5980768"/>
                <a:gd name="connsiteX775" fmla="*/ 2256790 w 9467172"/>
                <a:gd name="connsiteY775" fmla="*/ 1934126 h 5980768"/>
                <a:gd name="connsiteX776" fmla="*/ 2256536 w 9467172"/>
                <a:gd name="connsiteY776" fmla="*/ 2007108 h 5980768"/>
                <a:gd name="connsiteX777" fmla="*/ 2036572 w 9467172"/>
                <a:gd name="connsiteY777" fmla="*/ 2007786 h 5980768"/>
                <a:gd name="connsiteX778" fmla="*/ 1814661 w 9467172"/>
                <a:gd name="connsiteY778" fmla="*/ 2008463 h 5980768"/>
                <a:gd name="connsiteX779" fmla="*/ 1814915 w 9467172"/>
                <a:gd name="connsiteY779" fmla="*/ 1935226 h 5980768"/>
                <a:gd name="connsiteX780" fmla="*/ 1816185 w 9467172"/>
                <a:gd name="connsiteY780" fmla="*/ 1520275 h 5980768"/>
                <a:gd name="connsiteX781" fmla="*/ 1807803 w 9467172"/>
                <a:gd name="connsiteY781" fmla="*/ 2014982 h 5980768"/>
                <a:gd name="connsiteX782" fmla="*/ 1806279 w 9467172"/>
                <a:gd name="connsiteY782" fmla="*/ 2503339 h 5980768"/>
                <a:gd name="connsiteX783" fmla="*/ 1364573 w 9467172"/>
                <a:gd name="connsiteY783" fmla="*/ 2504610 h 5980768"/>
                <a:gd name="connsiteX784" fmla="*/ 1366181 w 9467172"/>
                <a:gd name="connsiteY784" fmla="*/ 2016337 h 5980768"/>
                <a:gd name="connsiteX785" fmla="*/ 1587923 w 9467172"/>
                <a:gd name="connsiteY785" fmla="*/ 2015659 h 5980768"/>
                <a:gd name="connsiteX786" fmla="*/ 1807803 w 9467172"/>
                <a:gd name="connsiteY786" fmla="*/ 2014982 h 5980768"/>
                <a:gd name="connsiteX787" fmla="*/ 1362964 w 9467172"/>
                <a:gd name="connsiteY787" fmla="*/ 2999571 h 5980768"/>
                <a:gd name="connsiteX788" fmla="*/ 1364573 w 9467172"/>
                <a:gd name="connsiteY788" fmla="*/ 2511129 h 5980768"/>
                <a:gd name="connsiteX789" fmla="*/ 1586399 w 9467172"/>
                <a:gd name="connsiteY789" fmla="*/ 2510452 h 5980768"/>
                <a:gd name="connsiteX790" fmla="*/ 1806279 w 9467172"/>
                <a:gd name="connsiteY790" fmla="*/ 2509774 h 5980768"/>
                <a:gd name="connsiteX791" fmla="*/ 1804755 w 9467172"/>
                <a:gd name="connsiteY791" fmla="*/ 2998386 h 5980768"/>
                <a:gd name="connsiteX792" fmla="*/ 1584791 w 9467172"/>
                <a:gd name="connsiteY792" fmla="*/ 2998978 h 5980768"/>
                <a:gd name="connsiteX793" fmla="*/ 1362964 w 9467172"/>
                <a:gd name="connsiteY793" fmla="*/ 2999571 h 5980768"/>
                <a:gd name="connsiteX794" fmla="*/ 1811528 w 9467172"/>
                <a:gd name="connsiteY794" fmla="*/ 3004820 h 5980768"/>
                <a:gd name="connsiteX795" fmla="*/ 2033524 w 9467172"/>
                <a:gd name="connsiteY795" fmla="*/ 3004228 h 5980768"/>
                <a:gd name="connsiteX796" fmla="*/ 2253573 w 9467172"/>
                <a:gd name="connsiteY796" fmla="*/ 3003635 h 5980768"/>
                <a:gd name="connsiteX797" fmla="*/ 2252811 w 9467172"/>
                <a:gd name="connsiteY797" fmla="*/ 3263816 h 5980768"/>
                <a:gd name="connsiteX798" fmla="*/ 2252133 w 9467172"/>
                <a:gd name="connsiteY798" fmla="*/ 3492585 h 5980768"/>
                <a:gd name="connsiteX799" fmla="*/ 2032000 w 9467172"/>
                <a:gd name="connsiteY799" fmla="*/ 3493093 h 5980768"/>
                <a:gd name="connsiteX800" fmla="*/ 1809919 w 9467172"/>
                <a:gd name="connsiteY800" fmla="*/ 3493601 h 5980768"/>
                <a:gd name="connsiteX801" fmla="*/ 1810682 w 9467172"/>
                <a:gd name="connsiteY801" fmla="*/ 3249168 h 5980768"/>
                <a:gd name="connsiteX802" fmla="*/ 1811443 w 9467172"/>
                <a:gd name="connsiteY802" fmla="*/ 3004820 h 5980768"/>
                <a:gd name="connsiteX803" fmla="*/ 1808480 w 9467172"/>
                <a:gd name="connsiteY803" fmla="*/ 3989070 h 5980768"/>
                <a:gd name="connsiteX804" fmla="*/ 1810004 w 9467172"/>
                <a:gd name="connsiteY804" fmla="*/ 3500120 h 5980768"/>
                <a:gd name="connsiteX805" fmla="*/ 2032085 w 9467172"/>
                <a:gd name="connsiteY805" fmla="*/ 3499528 h 5980768"/>
                <a:gd name="connsiteX806" fmla="*/ 2252218 w 9467172"/>
                <a:gd name="connsiteY806" fmla="*/ 3499020 h 5980768"/>
                <a:gd name="connsiteX807" fmla="*/ 2251202 w 9467172"/>
                <a:gd name="connsiteY807" fmla="*/ 3856821 h 5980768"/>
                <a:gd name="connsiteX808" fmla="*/ 2250779 w 9467172"/>
                <a:gd name="connsiteY808" fmla="*/ 3988139 h 5980768"/>
                <a:gd name="connsiteX809" fmla="*/ 2030645 w 9467172"/>
                <a:gd name="connsiteY809" fmla="*/ 3988647 h 5980768"/>
                <a:gd name="connsiteX810" fmla="*/ 1808565 w 9467172"/>
                <a:gd name="connsiteY810" fmla="*/ 3989155 h 5980768"/>
                <a:gd name="connsiteX811" fmla="*/ 2257382 w 9467172"/>
                <a:gd name="connsiteY811" fmla="*/ 3988054 h 5980768"/>
                <a:gd name="connsiteX812" fmla="*/ 2258822 w 9467172"/>
                <a:gd name="connsiteY812" fmla="*/ 3498935 h 5980768"/>
                <a:gd name="connsiteX813" fmla="*/ 2481072 w 9467172"/>
                <a:gd name="connsiteY813" fmla="*/ 3498342 h 5980768"/>
                <a:gd name="connsiteX814" fmla="*/ 2701375 w 9467172"/>
                <a:gd name="connsiteY814" fmla="*/ 3497750 h 5980768"/>
                <a:gd name="connsiteX815" fmla="*/ 2700359 w 9467172"/>
                <a:gd name="connsiteY815" fmla="*/ 3856059 h 5980768"/>
                <a:gd name="connsiteX816" fmla="*/ 2700020 w 9467172"/>
                <a:gd name="connsiteY816" fmla="*/ 3987038 h 5980768"/>
                <a:gd name="connsiteX817" fmla="*/ 2479717 w 9467172"/>
                <a:gd name="connsiteY817" fmla="*/ 3987546 h 5980768"/>
                <a:gd name="connsiteX818" fmla="*/ 2257467 w 9467172"/>
                <a:gd name="connsiteY818" fmla="*/ 3988054 h 5980768"/>
                <a:gd name="connsiteX819" fmla="*/ 2706540 w 9467172"/>
                <a:gd name="connsiteY819" fmla="*/ 3987123 h 5980768"/>
                <a:gd name="connsiteX820" fmla="*/ 2707894 w 9467172"/>
                <a:gd name="connsiteY820" fmla="*/ 3497834 h 5980768"/>
                <a:gd name="connsiteX821" fmla="*/ 2930314 w 9467172"/>
                <a:gd name="connsiteY821" fmla="*/ 3497242 h 5980768"/>
                <a:gd name="connsiteX822" fmla="*/ 3150701 w 9467172"/>
                <a:gd name="connsiteY822" fmla="*/ 3496649 h 5980768"/>
                <a:gd name="connsiteX823" fmla="*/ 3150277 w 9467172"/>
                <a:gd name="connsiteY823" fmla="*/ 3668607 h 5980768"/>
                <a:gd name="connsiteX824" fmla="*/ 3149431 w 9467172"/>
                <a:gd name="connsiteY824" fmla="*/ 3986107 h 5980768"/>
                <a:gd name="connsiteX825" fmla="*/ 2916682 w 9467172"/>
                <a:gd name="connsiteY825" fmla="*/ 3986615 h 5980768"/>
                <a:gd name="connsiteX826" fmla="*/ 2706540 w 9467172"/>
                <a:gd name="connsiteY826" fmla="*/ 3987038 h 5980768"/>
                <a:gd name="connsiteX827" fmla="*/ 7654205 w 9467172"/>
                <a:gd name="connsiteY827" fmla="*/ 3976540 h 5980768"/>
                <a:gd name="connsiteX828" fmla="*/ 7208266 w 9467172"/>
                <a:gd name="connsiteY828" fmla="*/ 3977471 h 5980768"/>
                <a:gd name="connsiteX829" fmla="*/ 7208436 w 9467172"/>
                <a:gd name="connsiteY829" fmla="*/ 3773340 h 5980768"/>
                <a:gd name="connsiteX830" fmla="*/ 7208689 w 9467172"/>
                <a:gd name="connsiteY830" fmla="*/ 3486574 h 5980768"/>
                <a:gd name="connsiteX831" fmla="*/ 7432718 w 9467172"/>
                <a:gd name="connsiteY831" fmla="*/ 3485981 h 5980768"/>
                <a:gd name="connsiteX832" fmla="*/ 7654544 w 9467172"/>
                <a:gd name="connsiteY832" fmla="*/ 3485388 h 5980768"/>
                <a:gd name="connsiteX833" fmla="*/ 7654375 w 9467172"/>
                <a:gd name="connsiteY833" fmla="*/ 3657262 h 5980768"/>
                <a:gd name="connsiteX834" fmla="*/ 7654120 w 9467172"/>
                <a:gd name="connsiteY834" fmla="*/ 3976455 h 5980768"/>
                <a:gd name="connsiteX835" fmla="*/ 7659963 w 9467172"/>
                <a:gd name="connsiteY835" fmla="*/ 3479716 h 5980768"/>
                <a:gd name="connsiteX836" fmla="*/ 7660386 w 9467172"/>
                <a:gd name="connsiteY836" fmla="*/ 2988818 h 5980768"/>
                <a:gd name="connsiteX837" fmla="*/ 7884499 w 9467172"/>
                <a:gd name="connsiteY837" fmla="*/ 2988226 h 5980768"/>
                <a:gd name="connsiteX838" fmla="*/ 8106410 w 9467172"/>
                <a:gd name="connsiteY838" fmla="*/ 2987633 h 5980768"/>
                <a:gd name="connsiteX839" fmla="*/ 8106071 w 9467172"/>
                <a:gd name="connsiteY839" fmla="*/ 3478700 h 5980768"/>
                <a:gd name="connsiteX840" fmla="*/ 7884075 w 9467172"/>
                <a:gd name="connsiteY840" fmla="*/ 3479208 h 5980768"/>
                <a:gd name="connsiteX841" fmla="*/ 7659878 w 9467172"/>
                <a:gd name="connsiteY841" fmla="*/ 3479716 h 5980768"/>
                <a:gd name="connsiteX842" fmla="*/ 8111659 w 9467172"/>
                <a:gd name="connsiteY842" fmla="*/ 2981876 h 5980768"/>
                <a:gd name="connsiteX843" fmla="*/ 8111998 w 9467172"/>
                <a:gd name="connsiteY843" fmla="*/ 2490978 h 5980768"/>
                <a:gd name="connsiteX844" fmla="*/ 8111998 w 9467172"/>
                <a:gd name="connsiteY844" fmla="*/ 2490978 h 5980768"/>
                <a:gd name="connsiteX845" fmla="*/ 8558276 w 9467172"/>
                <a:gd name="connsiteY845" fmla="*/ 2489624 h 5980768"/>
                <a:gd name="connsiteX846" fmla="*/ 8558022 w 9467172"/>
                <a:gd name="connsiteY846" fmla="*/ 2980690 h 5980768"/>
                <a:gd name="connsiteX847" fmla="*/ 8335941 w 9467172"/>
                <a:gd name="connsiteY847" fmla="*/ 2981283 h 5980768"/>
                <a:gd name="connsiteX848" fmla="*/ 8111659 w 9467172"/>
                <a:gd name="connsiteY848" fmla="*/ 2981876 h 5980768"/>
                <a:gd name="connsiteX849" fmla="*/ 8167709 w 9467172"/>
                <a:gd name="connsiteY849" fmla="*/ 2485221 h 5980768"/>
                <a:gd name="connsiteX850" fmla="*/ 8111998 w 9467172"/>
                <a:gd name="connsiteY850" fmla="*/ 2485390 h 5980768"/>
                <a:gd name="connsiteX851" fmla="*/ 8112253 w 9467172"/>
                <a:gd name="connsiteY851" fmla="*/ 2134277 h 5980768"/>
                <a:gd name="connsiteX852" fmla="*/ 8112253 w 9467172"/>
                <a:gd name="connsiteY852" fmla="*/ 1994662 h 5980768"/>
                <a:gd name="connsiteX853" fmla="*/ 8336535 w 9467172"/>
                <a:gd name="connsiteY853" fmla="*/ 1993900 h 5980768"/>
                <a:gd name="connsiteX854" fmla="*/ 8558530 w 9467172"/>
                <a:gd name="connsiteY854" fmla="*/ 1993223 h 5980768"/>
                <a:gd name="connsiteX855" fmla="*/ 8558276 w 9467172"/>
                <a:gd name="connsiteY855" fmla="*/ 2484035 h 5980768"/>
                <a:gd name="connsiteX856" fmla="*/ 8167709 w 9467172"/>
                <a:gd name="connsiteY856" fmla="*/ 2485136 h 5980768"/>
                <a:gd name="connsiteX857" fmla="*/ 8336619 w 9467172"/>
                <a:gd name="connsiteY857" fmla="*/ 1988312 h 5980768"/>
                <a:gd name="connsiteX858" fmla="*/ 8112421 w 9467172"/>
                <a:gd name="connsiteY858" fmla="*/ 1988990 h 5980768"/>
                <a:gd name="connsiteX859" fmla="*/ 8112591 w 9467172"/>
                <a:gd name="connsiteY859" fmla="*/ 1716955 h 5980768"/>
                <a:gd name="connsiteX860" fmla="*/ 8112760 w 9467172"/>
                <a:gd name="connsiteY860" fmla="*/ 1498515 h 5980768"/>
                <a:gd name="connsiteX861" fmla="*/ 8558869 w 9467172"/>
                <a:gd name="connsiteY861" fmla="*/ 1496991 h 5980768"/>
                <a:gd name="connsiteX862" fmla="*/ 8558615 w 9467172"/>
                <a:gd name="connsiteY862" fmla="*/ 1987635 h 5980768"/>
                <a:gd name="connsiteX863" fmla="*/ 8336619 w 9467172"/>
                <a:gd name="connsiteY863" fmla="*/ 1988312 h 5980768"/>
                <a:gd name="connsiteX864" fmla="*/ 919734 w 9467172"/>
                <a:gd name="connsiteY864" fmla="*/ 1516719 h 5980768"/>
                <a:gd name="connsiteX865" fmla="*/ 921427 w 9467172"/>
                <a:gd name="connsiteY865" fmla="*/ 1029039 h 5980768"/>
                <a:gd name="connsiteX866" fmla="*/ 1362541 w 9467172"/>
                <a:gd name="connsiteY866" fmla="*/ 1027430 h 5980768"/>
                <a:gd name="connsiteX867" fmla="*/ 1360932 w 9467172"/>
                <a:gd name="connsiteY867" fmla="*/ 1515280 h 5980768"/>
                <a:gd name="connsiteX868" fmla="*/ 1141222 w 9467172"/>
                <a:gd name="connsiteY868" fmla="*/ 1516041 h 5980768"/>
                <a:gd name="connsiteX869" fmla="*/ 919649 w 9467172"/>
                <a:gd name="connsiteY869" fmla="*/ 1516803 h 5980768"/>
                <a:gd name="connsiteX870" fmla="*/ 1367790 w 9467172"/>
                <a:gd name="connsiteY870" fmla="*/ 1521799 h 5980768"/>
                <a:gd name="connsiteX871" fmla="*/ 1589532 w 9467172"/>
                <a:gd name="connsiteY871" fmla="*/ 1521037 h 5980768"/>
                <a:gd name="connsiteX872" fmla="*/ 1809327 w 9467172"/>
                <a:gd name="connsiteY872" fmla="*/ 1520275 h 5980768"/>
                <a:gd name="connsiteX873" fmla="*/ 1808056 w 9467172"/>
                <a:gd name="connsiteY873" fmla="*/ 1940984 h 5980768"/>
                <a:gd name="connsiteX874" fmla="*/ 1807887 w 9467172"/>
                <a:gd name="connsiteY874" fmla="*/ 2008463 h 5980768"/>
                <a:gd name="connsiteX875" fmla="*/ 1588008 w 9467172"/>
                <a:gd name="connsiteY875" fmla="*/ 2009140 h 5980768"/>
                <a:gd name="connsiteX876" fmla="*/ 1366266 w 9467172"/>
                <a:gd name="connsiteY876" fmla="*/ 2009817 h 5980768"/>
                <a:gd name="connsiteX877" fmla="*/ 1366520 w 9467172"/>
                <a:gd name="connsiteY877" fmla="*/ 1924982 h 5980768"/>
                <a:gd name="connsiteX878" fmla="*/ 1367875 w 9467172"/>
                <a:gd name="connsiteY878" fmla="*/ 1521799 h 5980768"/>
                <a:gd name="connsiteX879" fmla="*/ 1359323 w 9467172"/>
                <a:gd name="connsiteY879" fmla="*/ 2016422 h 5980768"/>
                <a:gd name="connsiteX880" fmla="*/ 1357715 w 9467172"/>
                <a:gd name="connsiteY880" fmla="*/ 2504610 h 5980768"/>
                <a:gd name="connsiteX881" fmla="*/ 916347 w 9467172"/>
                <a:gd name="connsiteY881" fmla="*/ 2505880 h 5980768"/>
                <a:gd name="connsiteX882" fmla="*/ 918041 w 9467172"/>
                <a:gd name="connsiteY882" fmla="*/ 2017776 h 5980768"/>
                <a:gd name="connsiteX883" fmla="*/ 1139613 w 9467172"/>
                <a:gd name="connsiteY883" fmla="*/ 2017099 h 5980768"/>
                <a:gd name="connsiteX884" fmla="*/ 1359323 w 9467172"/>
                <a:gd name="connsiteY884" fmla="*/ 2016422 h 5980768"/>
                <a:gd name="connsiteX885" fmla="*/ 914654 w 9467172"/>
                <a:gd name="connsiteY885" fmla="*/ 3000756 h 5980768"/>
                <a:gd name="connsiteX886" fmla="*/ 916347 w 9467172"/>
                <a:gd name="connsiteY886" fmla="*/ 2512484 h 5980768"/>
                <a:gd name="connsiteX887" fmla="*/ 1138005 w 9467172"/>
                <a:gd name="connsiteY887" fmla="*/ 2511806 h 5980768"/>
                <a:gd name="connsiteX888" fmla="*/ 1357799 w 9467172"/>
                <a:gd name="connsiteY888" fmla="*/ 2511129 h 5980768"/>
                <a:gd name="connsiteX889" fmla="*/ 1356191 w 9467172"/>
                <a:gd name="connsiteY889" fmla="*/ 2999571 h 5980768"/>
                <a:gd name="connsiteX890" fmla="*/ 1136396 w 9467172"/>
                <a:gd name="connsiteY890" fmla="*/ 3000164 h 5980768"/>
                <a:gd name="connsiteX891" fmla="*/ 914739 w 9467172"/>
                <a:gd name="connsiteY891" fmla="*/ 3000756 h 5980768"/>
                <a:gd name="connsiteX892" fmla="*/ 1362964 w 9467172"/>
                <a:gd name="connsiteY892" fmla="*/ 3006090 h 5980768"/>
                <a:gd name="connsiteX893" fmla="*/ 1584791 w 9467172"/>
                <a:gd name="connsiteY893" fmla="*/ 3005498 h 5980768"/>
                <a:gd name="connsiteX894" fmla="*/ 1804755 w 9467172"/>
                <a:gd name="connsiteY894" fmla="*/ 3004905 h 5980768"/>
                <a:gd name="connsiteX895" fmla="*/ 1803993 w 9467172"/>
                <a:gd name="connsiteY895" fmla="*/ 3265340 h 5980768"/>
                <a:gd name="connsiteX896" fmla="*/ 1803315 w 9467172"/>
                <a:gd name="connsiteY896" fmla="*/ 3493686 h 5980768"/>
                <a:gd name="connsiteX897" fmla="*/ 1583351 w 9467172"/>
                <a:gd name="connsiteY897" fmla="*/ 3494194 h 5980768"/>
                <a:gd name="connsiteX898" fmla="*/ 1361440 w 9467172"/>
                <a:gd name="connsiteY898" fmla="*/ 3494702 h 5980768"/>
                <a:gd name="connsiteX899" fmla="*/ 1362202 w 9467172"/>
                <a:gd name="connsiteY899" fmla="*/ 3266102 h 5980768"/>
                <a:gd name="connsiteX900" fmla="*/ 1363049 w 9467172"/>
                <a:gd name="connsiteY900" fmla="*/ 3006090 h 5980768"/>
                <a:gd name="connsiteX901" fmla="*/ 1354497 w 9467172"/>
                <a:gd name="connsiteY901" fmla="*/ 3501221 h 5980768"/>
                <a:gd name="connsiteX902" fmla="*/ 1353312 w 9467172"/>
                <a:gd name="connsiteY902" fmla="*/ 3858768 h 5980768"/>
                <a:gd name="connsiteX903" fmla="*/ 1352889 w 9467172"/>
                <a:gd name="connsiteY903" fmla="*/ 3990086 h 5980768"/>
                <a:gd name="connsiteX904" fmla="*/ 1133009 w 9467172"/>
                <a:gd name="connsiteY904" fmla="*/ 3990594 h 5980768"/>
                <a:gd name="connsiteX905" fmla="*/ 911267 w 9467172"/>
                <a:gd name="connsiteY905" fmla="*/ 3991102 h 5980768"/>
                <a:gd name="connsiteX906" fmla="*/ 912961 w 9467172"/>
                <a:gd name="connsiteY906" fmla="*/ 3502491 h 5980768"/>
                <a:gd name="connsiteX907" fmla="*/ 1134703 w 9467172"/>
                <a:gd name="connsiteY907" fmla="*/ 3501898 h 5980768"/>
                <a:gd name="connsiteX908" fmla="*/ 1354582 w 9467172"/>
                <a:gd name="connsiteY908" fmla="*/ 3501306 h 5980768"/>
                <a:gd name="connsiteX909" fmla="*/ 909489 w 9467172"/>
                <a:gd name="connsiteY909" fmla="*/ 4486318 h 5980768"/>
                <a:gd name="connsiteX910" fmla="*/ 911183 w 9467172"/>
                <a:gd name="connsiteY910" fmla="*/ 3997452 h 5980768"/>
                <a:gd name="connsiteX911" fmla="*/ 1132925 w 9467172"/>
                <a:gd name="connsiteY911" fmla="*/ 3996944 h 5980768"/>
                <a:gd name="connsiteX912" fmla="*/ 1352804 w 9467172"/>
                <a:gd name="connsiteY912" fmla="*/ 3996436 h 5980768"/>
                <a:gd name="connsiteX913" fmla="*/ 1352127 w 9467172"/>
                <a:gd name="connsiteY913" fmla="*/ 4202769 h 5980768"/>
                <a:gd name="connsiteX914" fmla="*/ 1351195 w 9467172"/>
                <a:gd name="connsiteY914" fmla="*/ 4485386 h 5980768"/>
                <a:gd name="connsiteX915" fmla="*/ 1236641 w 9467172"/>
                <a:gd name="connsiteY915" fmla="*/ 4485641 h 5980768"/>
                <a:gd name="connsiteX916" fmla="*/ 909404 w 9467172"/>
                <a:gd name="connsiteY916" fmla="*/ 4486233 h 5980768"/>
                <a:gd name="connsiteX917" fmla="*/ 1358138 w 9467172"/>
                <a:gd name="connsiteY917" fmla="*/ 4485471 h 5980768"/>
                <a:gd name="connsiteX918" fmla="*/ 1359747 w 9467172"/>
                <a:gd name="connsiteY918" fmla="*/ 3996521 h 5980768"/>
                <a:gd name="connsiteX919" fmla="*/ 1581658 w 9467172"/>
                <a:gd name="connsiteY919" fmla="*/ 3996013 h 5980768"/>
                <a:gd name="connsiteX920" fmla="*/ 1801706 w 9467172"/>
                <a:gd name="connsiteY920" fmla="*/ 3995505 h 5980768"/>
                <a:gd name="connsiteX921" fmla="*/ 1801029 w 9467172"/>
                <a:gd name="connsiteY921" fmla="*/ 4201669 h 5980768"/>
                <a:gd name="connsiteX922" fmla="*/ 1800182 w 9467172"/>
                <a:gd name="connsiteY922" fmla="*/ 4484625 h 5980768"/>
                <a:gd name="connsiteX923" fmla="*/ 1686306 w 9467172"/>
                <a:gd name="connsiteY923" fmla="*/ 4484878 h 5980768"/>
                <a:gd name="connsiteX924" fmla="*/ 1358138 w 9467172"/>
                <a:gd name="connsiteY924" fmla="*/ 4485471 h 5980768"/>
                <a:gd name="connsiteX925" fmla="*/ 1806956 w 9467172"/>
                <a:gd name="connsiteY925" fmla="*/ 4484625 h 5980768"/>
                <a:gd name="connsiteX926" fmla="*/ 1808480 w 9467172"/>
                <a:gd name="connsiteY926" fmla="*/ 3995505 h 5980768"/>
                <a:gd name="connsiteX927" fmla="*/ 2030561 w 9467172"/>
                <a:gd name="connsiteY927" fmla="*/ 3994997 h 5980768"/>
                <a:gd name="connsiteX928" fmla="*/ 2250694 w 9467172"/>
                <a:gd name="connsiteY928" fmla="*/ 3994489 h 5980768"/>
                <a:gd name="connsiteX929" fmla="*/ 2250101 w 9467172"/>
                <a:gd name="connsiteY929" fmla="*/ 4201245 h 5980768"/>
                <a:gd name="connsiteX930" fmla="*/ 2249255 w 9467172"/>
                <a:gd name="connsiteY930" fmla="*/ 4483778 h 5980768"/>
                <a:gd name="connsiteX931" fmla="*/ 2135886 w 9467172"/>
                <a:gd name="connsiteY931" fmla="*/ 4484032 h 5980768"/>
                <a:gd name="connsiteX932" fmla="*/ 1806871 w 9467172"/>
                <a:gd name="connsiteY932" fmla="*/ 4484625 h 5980768"/>
                <a:gd name="connsiteX933" fmla="*/ 2255943 w 9467172"/>
                <a:gd name="connsiteY933" fmla="*/ 4483778 h 5980768"/>
                <a:gd name="connsiteX934" fmla="*/ 2257382 w 9467172"/>
                <a:gd name="connsiteY934" fmla="*/ 3994489 h 5980768"/>
                <a:gd name="connsiteX935" fmla="*/ 2479632 w 9467172"/>
                <a:gd name="connsiteY935" fmla="*/ 3993981 h 5980768"/>
                <a:gd name="connsiteX936" fmla="*/ 2699935 w 9467172"/>
                <a:gd name="connsiteY936" fmla="*/ 3993473 h 5980768"/>
                <a:gd name="connsiteX937" fmla="*/ 2699343 w 9467172"/>
                <a:gd name="connsiteY937" fmla="*/ 4199975 h 5980768"/>
                <a:gd name="connsiteX938" fmla="*/ 2698581 w 9467172"/>
                <a:gd name="connsiteY938" fmla="*/ 4482931 h 5980768"/>
                <a:gd name="connsiteX939" fmla="*/ 2585805 w 9467172"/>
                <a:gd name="connsiteY939" fmla="*/ 4483185 h 5980768"/>
                <a:gd name="connsiteX940" fmla="*/ 2255943 w 9467172"/>
                <a:gd name="connsiteY940" fmla="*/ 4483778 h 5980768"/>
                <a:gd name="connsiteX941" fmla="*/ 2705100 w 9467172"/>
                <a:gd name="connsiteY941" fmla="*/ 4482931 h 5980768"/>
                <a:gd name="connsiteX942" fmla="*/ 2706455 w 9467172"/>
                <a:gd name="connsiteY942" fmla="*/ 3993473 h 5980768"/>
                <a:gd name="connsiteX943" fmla="*/ 2916598 w 9467172"/>
                <a:gd name="connsiteY943" fmla="*/ 3992965 h 5980768"/>
                <a:gd name="connsiteX944" fmla="*/ 3149346 w 9467172"/>
                <a:gd name="connsiteY944" fmla="*/ 3992457 h 5980768"/>
                <a:gd name="connsiteX945" fmla="*/ 3148584 w 9467172"/>
                <a:gd name="connsiteY945" fmla="*/ 4295902 h 5980768"/>
                <a:gd name="connsiteX946" fmla="*/ 3148076 w 9467172"/>
                <a:gd name="connsiteY946" fmla="*/ 4482084 h 5980768"/>
                <a:gd name="connsiteX947" fmla="*/ 3030051 w 9467172"/>
                <a:gd name="connsiteY947" fmla="*/ 4482339 h 5980768"/>
                <a:gd name="connsiteX948" fmla="*/ 2705100 w 9467172"/>
                <a:gd name="connsiteY948" fmla="*/ 4482931 h 5980768"/>
                <a:gd name="connsiteX949" fmla="*/ 3154511 w 9467172"/>
                <a:gd name="connsiteY949" fmla="*/ 4482084 h 5980768"/>
                <a:gd name="connsiteX950" fmla="*/ 3154765 w 9467172"/>
                <a:gd name="connsiteY950" fmla="*/ 4384125 h 5980768"/>
                <a:gd name="connsiteX951" fmla="*/ 3155781 w 9467172"/>
                <a:gd name="connsiteY951" fmla="*/ 3992457 h 5980768"/>
                <a:gd name="connsiteX952" fmla="*/ 3599011 w 9467172"/>
                <a:gd name="connsiteY952" fmla="*/ 3991441 h 5980768"/>
                <a:gd name="connsiteX953" fmla="*/ 3598248 w 9467172"/>
                <a:gd name="connsiteY953" fmla="*/ 4296326 h 5980768"/>
                <a:gd name="connsiteX954" fmla="*/ 3597825 w 9467172"/>
                <a:gd name="connsiteY954" fmla="*/ 4481238 h 5980768"/>
                <a:gd name="connsiteX955" fmla="*/ 3479631 w 9467172"/>
                <a:gd name="connsiteY955" fmla="*/ 4481492 h 5980768"/>
                <a:gd name="connsiteX956" fmla="*/ 3154511 w 9467172"/>
                <a:gd name="connsiteY956" fmla="*/ 4482084 h 5980768"/>
                <a:gd name="connsiteX957" fmla="*/ 3604090 w 9467172"/>
                <a:gd name="connsiteY957" fmla="*/ 4481238 h 5980768"/>
                <a:gd name="connsiteX958" fmla="*/ 3604345 w 9467172"/>
                <a:gd name="connsiteY958" fmla="*/ 4385141 h 5980768"/>
                <a:gd name="connsiteX959" fmla="*/ 3605276 w 9467172"/>
                <a:gd name="connsiteY959" fmla="*/ 3991356 h 5980768"/>
                <a:gd name="connsiteX960" fmla="*/ 4048760 w 9467172"/>
                <a:gd name="connsiteY960" fmla="*/ 3990340 h 5980768"/>
                <a:gd name="connsiteX961" fmla="*/ 4048082 w 9467172"/>
                <a:gd name="connsiteY961" fmla="*/ 4296834 h 5980768"/>
                <a:gd name="connsiteX962" fmla="*/ 4047659 w 9467172"/>
                <a:gd name="connsiteY962" fmla="*/ 4480307 h 5980768"/>
                <a:gd name="connsiteX963" fmla="*/ 3925740 w 9467172"/>
                <a:gd name="connsiteY963" fmla="*/ 4480560 h 5980768"/>
                <a:gd name="connsiteX964" fmla="*/ 3604006 w 9467172"/>
                <a:gd name="connsiteY964" fmla="*/ 4481153 h 5980768"/>
                <a:gd name="connsiteX965" fmla="*/ 4053925 w 9467172"/>
                <a:gd name="connsiteY965" fmla="*/ 4480391 h 5980768"/>
                <a:gd name="connsiteX966" fmla="*/ 4054094 w 9467172"/>
                <a:gd name="connsiteY966" fmla="*/ 4386411 h 5980768"/>
                <a:gd name="connsiteX967" fmla="*/ 4054940 w 9467172"/>
                <a:gd name="connsiteY967" fmla="*/ 3990425 h 5980768"/>
                <a:gd name="connsiteX968" fmla="*/ 4498764 w 9467172"/>
                <a:gd name="connsiteY968" fmla="*/ 3989409 h 5980768"/>
                <a:gd name="connsiteX969" fmla="*/ 4498171 w 9467172"/>
                <a:gd name="connsiteY969" fmla="*/ 4293870 h 5980768"/>
                <a:gd name="connsiteX970" fmla="*/ 4497748 w 9467172"/>
                <a:gd name="connsiteY970" fmla="*/ 4479544 h 5980768"/>
                <a:gd name="connsiteX971" fmla="*/ 4378198 w 9467172"/>
                <a:gd name="connsiteY971" fmla="*/ 4479799 h 5980768"/>
                <a:gd name="connsiteX972" fmla="*/ 4053840 w 9467172"/>
                <a:gd name="connsiteY972" fmla="*/ 4480391 h 5980768"/>
                <a:gd name="connsiteX973" fmla="*/ 4503843 w 9467172"/>
                <a:gd name="connsiteY973" fmla="*/ 4479544 h 5980768"/>
                <a:gd name="connsiteX974" fmla="*/ 4504013 w 9467172"/>
                <a:gd name="connsiteY974" fmla="*/ 4382601 h 5980768"/>
                <a:gd name="connsiteX975" fmla="*/ 4504859 w 9467172"/>
                <a:gd name="connsiteY975" fmla="*/ 3989409 h 5980768"/>
                <a:gd name="connsiteX976" fmla="*/ 4949021 w 9467172"/>
                <a:gd name="connsiteY976" fmla="*/ 3988393 h 5980768"/>
                <a:gd name="connsiteX977" fmla="*/ 4948428 w 9467172"/>
                <a:gd name="connsiteY977" fmla="*/ 4291754 h 5980768"/>
                <a:gd name="connsiteX978" fmla="*/ 4948090 w 9467172"/>
                <a:gd name="connsiteY978" fmla="*/ 4478698 h 5980768"/>
                <a:gd name="connsiteX979" fmla="*/ 4829895 w 9467172"/>
                <a:gd name="connsiteY979" fmla="*/ 4478952 h 5980768"/>
                <a:gd name="connsiteX980" fmla="*/ 4503843 w 9467172"/>
                <a:gd name="connsiteY980" fmla="*/ 4479544 h 5980768"/>
                <a:gd name="connsiteX981" fmla="*/ 4954016 w 9467172"/>
                <a:gd name="connsiteY981" fmla="*/ 4478698 h 5980768"/>
                <a:gd name="connsiteX982" fmla="*/ 4954185 w 9467172"/>
                <a:gd name="connsiteY982" fmla="*/ 4379976 h 5980768"/>
                <a:gd name="connsiteX983" fmla="*/ 4954948 w 9467172"/>
                <a:gd name="connsiteY983" fmla="*/ 3988393 h 5980768"/>
                <a:gd name="connsiteX984" fmla="*/ 5399363 w 9467172"/>
                <a:gd name="connsiteY984" fmla="*/ 3987377 h 5980768"/>
                <a:gd name="connsiteX985" fmla="*/ 5398855 w 9467172"/>
                <a:gd name="connsiteY985" fmla="*/ 4293447 h 5980768"/>
                <a:gd name="connsiteX986" fmla="*/ 5398516 w 9467172"/>
                <a:gd name="connsiteY986" fmla="*/ 4477851 h 5980768"/>
                <a:gd name="connsiteX987" fmla="*/ 5277782 w 9467172"/>
                <a:gd name="connsiteY987" fmla="*/ 4478105 h 5980768"/>
                <a:gd name="connsiteX988" fmla="*/ 4954016 w 9467172"/>
                <a:gd name="connsiteY988" fmla="*/ 4478698 h 5980768"/>
                <a:gd name="connsiteX989" fmla="*/ 5404358 w 9467172"/>
                <a:gd name="connsiteY989" fmla="*/ 4477767 h 5980768"/>
                <a:gd name="connsiteX990" fmla="*/ 5404527 w 9467172"/>
                <a:gd name="connsiteY990" fmla="*/ 4382855 h 5980768"/>
                <a:gd name="connsiteX991" fmla="*/ 5405205 w 9467172"/>
                <a:gd name="connsiteY991" fmla="*/ 3987292 h 5980768"/>
                <a:gd name="connsiteX992" fmla="*/ 5849959 w 9467172"/>
                <a:gd name="connsiteY992" fmla="*/ 3986276 h 5980768"/>
                <a:gd name="connsiteX993" fmla="*/ 5849451 w 9467172"/>
                <a:gd name="connsiteY993" fmla="*/ 4289129 h 5980768"/>
                <a:gd name="connsiteX994" fmla="*/ 5849197 w 9467172"/>
                <a:gd name="connsiteY994" fmla="*/ 4476920 h 5980768"/>
                <a:gd name="connsiteX995" fmla="*/ 5731256 w 9467172"/>
                <a:gd name="connsiteY995" fmla="*/ 4477174 h 5980768"/>
                <a:gd name="connsiteX996" fmla="*/ 5404358 w 9467172"/>
                <a:gd name="connsiteY996" fmla="*/ 4477767 h 5980768"/>
                <a:gd name="connsiteX997" fmla="*/ 5854954 w 9467172"/>
                <a:gd name="connsiteY997" fmla="*/ 4476920 h 5980768"/>
                <a:gd name="connsiteX998" fmla="*/ 5855123 w 9467172"/>
                <a:gd name="connsiteY998" fmla="*/ 4377098 h 5980768"/>
                <a:gd name="connsiteX999" fmla="*/ 5855716 w 9467172"/>
                <a:gd name="connsiteY999" fmla="*/ 3986276 h 5980768"/>
                <a:gd name="connsiteX1000" fmla="*/ 6300724 w 9467172"/>
                <a:gd name="connsiteY1000" fmla="*/ 3985260 h 5980768"/>
                <a:gd name="connsiteX1001" fmla="*/ 6300301 w 9467172"/>
                <a:gd name="connsiteY1001" fmla="*/ 4288536 h 5980768"/>
                <a:gd name="connsiteX1002" fmla="*/ 6300047 w 9467172"/>
                <a:gd name="connsiteY1002" fmla="*/ 4476073 h 5980768"/>
                <a:gd name="connsiteX1003" fmla="*/ 6177535 w 9467172"/>
                <a:gd name="connsiteY1003" fmla="*/ 4476327 h 5980768"/>
                <a:gd name="connsiteX1004" fmla="*/ 5854869 w 9467172"/>
                <a:gd name="connsiteY1004" fmla="*/ 4476920 h 5980768"/>
                <a:gd name="connsiteX1005" fmla="*/ 6305719 w 9467172"/>
                <a:gd name="connsiteY1005" fmla="*/ 4476073 h 5980768"/>
                <a:gd name="connsiteX1006" fmla="*/ 6305888 w 9467172"/>
                <a:gd name="connsiteY1006" fmla="*/ 4376844 h 5980768"/>
                <a:gd name="connsiteX1007" fmla="*/ 6306397 w 9467172"/>
                <a:gd name="connsiteY1007" fmla="*/ 3985345 h 5980768"/>
                <a:gd name="connsiteX1008" fmla="*/ 6751743 w 9467172"/>
                <a:gd name="connsiteY1008" fmla="*/ 3984329 h 5980768"/>
                <a:gd name="connsiteX1009" fmla="*/ 6751404 w 9467172"/>
                <a:gd name="connsiteY1009" fmla="*/ 4289468 h 5980768"/>
                <a:gd name="connsiteX1010" fmla="*/ 6751151 w 9467172"/>
                <a:gd name="connsiteY1010" fmla="*/ 4475311 h 5980768"/>
                <a:gd name="connsiteX1011" fmla="*/ 6631855 w 9467172"/>
                <a:gd name="connsiteY1011" fmla="*/ 4475565 h 5980768"/>
                <a:gd name="connsiteX1012" fmla="*/ 6305719 w 9467172"/>
                <a:gd name="connsiteY1012" fmla="*/ 4476158 h 5980768"/>
                <a:gd name="connsiteX1013" fmla="*/ 6756654 w 9467172"/>
                <a:gd name="connsiteY1013" fmla="*/ 4475226 h 5980768"/>
                <a:gd name="connsiteX1014" fmla="*/ 6756654 w 9467172"/>
                <a:gd name="connsiteY1014" fmla="*/ 4378537 h 5980768"/>
                <a:gd name="connsiteX1015" fmla="*/ 6757247 w 9467172"/>
                <a:gd name="connsiteY1015" fmla="*/ 3984329 h 5980768"/>
                <a:gd name="connsiteX1016" fmla="*/ 7202932 w 9467172"/>
                <a:gd name="connsiteY1016" fmla="*/ 3983313 h 5980768"/>
                <a:gd name="connsiteX1017" fmla="*/ 7202593 w 9467172"/>
                <a:gd name="connsiteY1017" fmla="*/ 4287775 h 5980768"/>
                <a:gd name="connsiteX1018" fmla="*/ 7202424 w 9467172"/>
                <a:gd name="connsiteY1018" fmla="*/ 4474465 h 5980768"/>
                <a:gd name="connsiteX1019" fmla="*/ 7081859 w 9467172"/>
                <a:gd name="connsiteY1019" fmla="*/ 4474718 h 5980768"/>
                <a:gd name="connsiteX1020" fmla="*/ 6756654 w 9467172"/>
                <a:gd name="connsiteY1020" fmla="*/ 4475311 h 5980768"/>
                <a:gd name="connsiteX1021" fmla="*/ 7207758 w 9467172"/>
                <a:gd name="connsiteY1021" fmla="*/ 4474380 h 5980768"/>
                <a:gd name="connsiteX1022" fmla="*/ 7207758 w 9467172"/>
                <a:gd name="connsiteY1022" fmla="*/ 4376505 h 5980768"/>
                <a:gd name="connsiteX1023" fmla="*/ 7208266 w 9467172"/>
                <a:gd name="connsiteY1023" fmla="*/ 3983228 h 5980768"/>
                <a:gd name="connsiteX1024" fmla="*/ 7654205 w 9467172"/>
                <a:gd name="connsiteY1024" fmla="*/ 3982212 h 5980768"/>
                <a:gd name="connsiteX1025" fmla="*/ 7653952 w 9467172"/>
                <a:gd name="connsiteY1025" fmla="*/ 4287012 h 5980768"/>
                <a:gd name="connsiteX1026" fmla="*/ 7653782 w 9467172"/>
                <a:gd name="connsiteY1026" fmla="*/ 4473449 h 5980768"/>
                <a:gd name="connsiteX1027" fmla="*/ 7533470 w 9467172"/>
                <a:gd name="connsiteY1027" fmla="*/ 4473702 h 5980768"/>
                <a:gd name="connsiteX1028" fmla="*/ 7207758 w 9467172"/>
                <a:gd name="connsiteY1028" fmla="*/ 4474295 h 5980768"/>
                <a:gd name="connsiteX1029" fmla="*/ 7659116 w 9467172"/>
                <a:gd name="connsiteY1029" fmla="*/ 4473533 h 5980768"/>
                <a:gd name="connsiteX1030" fmla="*/ 7659116 w 9467172"/>
                <a:gd name="connsiteY1030" fmla="*/ 4376082 h 5980768"/>
                <a:gd name="connsiteX1031" fmla="*/ 7659539 w 9467172"/>
                <a:gd name="connsiteY1031" fmla="*/ 3982212 h 5980768"/>
                <a:gd name="connsiteX1032" fmla="*/ 8105818 w 9467172"/>
                <a:gd name="connsiteY1032" fmla="*/ 3981196 h 5980768"/>
                <a:gd name="connsiteX1033" fmla="*/ 8105648 w 9467172"/>
                <a:gd name="connsiteY1033" fmla="*/ 4284642 h 5980768"/>
                <a:gd name="connsiteX1034" fmla="*/ 8105479 w 9467172"/>
                <a:gd name="connsiteY1034" fmla="*/ 4472686 h 5980768"/>
                <a:gd name="connsiteX1035" fmla="*/ 7986269 w 9467172"/>
                <a:gd name="connsiteY1035" fmla="*/ 4472941 h 5980768"/>
                <a:gd name="connsiteX1036" fmla="*/ 7659116 w 9467172"/>
                <a:gd name="connsiteY1036" fmla="*/ 4473533 h 5980768"/>
                <a:gd name="connsiteX1037" fmla="*/ 8105818 w 9467172"/>
                <a:gd name="connsiteY1037" fmla="*/ 3975608 h 5980768"/>
                <a:gd name="connsiteX1038" fmla="*/ 7659539 w 9467172"/>
                <a:gd name="connsiteY1038" fmla="*/ 3976540 h 5980768"/>
                <a:gd name="connsiteX1039" fmla="*/ 7659709 w 9467172"/>
                <a:gd name="connsiteY1039" fmla="*/ 3770969 h 5980768"/>
                <a:gd name="connsiteX1040" fmla="*/ 7659963 w 9467172"/>
                <a:gd name="connsiteY1040" fmla="*/ 3485473 h 5980768"/>
                <a:gd name="connsiteX1041" fmla="*/ 7884160 w 9467172"/>
                <a:gd name="connsiteY1041" fmla="*/ 3484880 h 5980768"/>
                <a:gd name="connsiteX1042" fmla="*/ 8106156 w 9467172"/>
                <a:gd name="connsiteY1042" fmla="*/ 3484288 h 5980768"/>
                <a:gd name="connsiteX1043" fmla="*/ 8106156 w 9467172"/>
                <a:gd name="connsiteY1043" fmla="*/ 3654891 h 5980768"/>
                <a:gd name="connsiteX1044" fmla="*/ 8105818 w 9467172"/>
                <a:gd name="connsiteY1044" fmla="*/ 3975524 h 5980768"/>
                <a:gd name="connsiteX1045" fmla="*/ 8111320 w 9467172"/>
                <a:gd name="connsiteY1045" fmla="*/ 3478615 h 5980768"/>
                <a:gd name="connsiteX1046" fmla="*/ 8111659 w 9467172"/>
                <a:gd name="connsiteY1046" fmla="*/ 2987548 h 5980768"/>
                <a:gd name="connsiteX1047" fmla="*/ 8335941 w 9467172"/>
                <a:gd name="connsiteY1047" fmla="*/ 2986956 h 5980768"/>
                <a:gd name="connsiteX1048" fmla="*/ 8558022 w 9467172"/>
                <a:gd name="connsiteY1048" fmla="*/ 2986363 h 5980768"/>
                <a:gd name="connsiteX1049" fmla="*/ 8557768 w 9467172"/>
                <a:gd name="connsiteY1049" fmla="*/ 3477599 h 5980768"/>
                <a:gd name="connsiteX1050" fmla="*/ 8335687 w 9467172"/>
                <a:gd name="connsiteY1050" fmla="*/ 3478107 h 5980768"/>
                <a:gd name="connsiteX1051" fmla="*/ 8111320 w 9467172"/>
                <a:gd name="connsiteY1051" fmla="*/ 3478615 h 5980768"/>
                <a:gd name="connsiteX1052" fmla="*/ 8563864 w 9467172"/>
                <a:gd name="connsiteY1052" fmla="*/ 1491319 h 5980768"/>
                <a:gd name="connsiteX1053" fmla="*/ 8564118 w 9467172"/>
                <a:gd name="connsiteY1053" fmla="*/ 1000845 h 5980768"/>
                <a:gd name="connsiteX1054" fmla="*/ 9010481 w 9467172"/>
                <a:gd name="connsiteY1054" fmla="*/ 999236 h 5980768"/>
                <a:gd name="connsiteX1055" fmla="*/ 9010311 w 9467172"/>
                <a:gd name="connsiteY1055" fmla="*/ 1489880 h 5980768"/>
                <a:gd name="connsiteX1056" fmla="*/ 8563864 w 9467172"/>
                <a:gd name="connsiteY1056" fmla="*/ 1491403 h 5980768"/>
                <a:gd name="connsiteX1057" fmla="*/ 471847 w 9467172"/>
                <a:gd name="connsiteY1057" fmla="*/ 1518243 h 5980768"/>
                <a:gd name="connsiteX1058" fmla="*/ 473625 w 9467172"/>
                <a:gd name="connsiteY1058" fmla="*/ 1030732 h 5980768"/>
                <a:gd name="connsiteX1059" fmla="*/ 914485 w 9467172"/>
                <a:gd name="connsiteY1059" fmla="*/ 1029123 h 5980768"/>
                <a:gd name="connsiteX1060" fmla="*/ 912791 w 9467172"/>
                <a:gd name="connsiteY1060" fmla="*/ 1516803 h 5980768"/>
                <a:gd name="connsiteX1061" fmla="*/ 693250 w 9467172"/>
                <a:gd name="connsiteY1061" fmla="*/ 1517565 h 5980768"/>
                <a:gd name="connsiteX1062" fmla="*/ 471847 w 9467172"/>
                <a:gd name="connsiteY1062" fmla="*/ 1518328 h 5980768"/>
                <a:gd name="connsiteX1063" fmla="*/ 919734 w 9467172"/>
                <a:gd name="connsiteY1063" fmla="*/ 1523323 h 5980768"/>
                <a:gd name="connsiteX1064" fmla="*/ 1141307 w 9467172"/>
                <a:gd name="connsiteY1064" fmla="*/ 1522561 h 5980768"/>
                <a:gd name="connsiteX1065" fmla="*/ 1361017 w 9467172"/>
                <a:gd name="connsiteY1065" fmla="*/ 1521799 h 5980768"/>
                <a:gd name="connsiteX1066" fmla="*/ 1359662 w 9467172"/>
                <a:gd name="connsiteY1066" fmla="*/ 1930061 h 5980768"/>
                <a:gd name="connsiteX1067" fmla="*/ 1359408 w 9467172"/>
                <a:gd name="connsiteY1067" fmla="*/ 2009817 h 5980768"/>
                <a:gd name="connsiteX1068" fmla="*/ 1139698 w 9467172"/>
                <a:gd name="connsiteY1068" fmla="*/ 2010495 h 5980768"/>
                <a:gd name="connsiteX1069" fmla="*/ 918125 w 9467172"/>
                <a:gd name="connsiteY1069" fmla="*/ 2011172 h 5980768"/>
                <a:gd name="connsiteX1070" fmla="*/ 918379 w 9467172"/>
                <a:gd name="connsiteY1070" fmla="*/ 1930739 h 5980768"/>
                <a:gd name="connsiteX1071" fmla="*/ 919819 w 9467172"/>
                <a:gd name="connsiteY1071" fmla="*/ 1523323 h 5980768"/>
                <a:gd name="connsiteX1072" fmla="*/ 911013 w 9467172"/>
                <a:gd name="connsiteY1072" fmla="*/ 2017861 h 5980768"/>
                <a:gd name="connsiteX1073" fmla="*/ 909320 w 9467172"/>
                <a:gd name="connsiteY1073" fmla="*/ 2505964 h 5980768"/>
                <a:gd name="connsiteX1074" fmla="*/ 468207 w 9467172"/>
                <a:gd name="connsiteY1074" fmla="*/ 2507234 h 5980768"/>
                <a:gd name="connsiteX1075" fmla="*/ 469985 w 9467172"/>
                <a:gd name="connsiteY1075" fmla="*/ 2019300 h 5980768"/>
                <a:gd name="connsiteX1076" fmla="*/ 691388 w 9467172"/>
                <a:gd name="connsiteY1076" fmla="*/ 2018623 h 5980768"/>
                <a:gd name="connsiteX1077" fmla="*/ 910929 w 9467172"/>
                <a:gd name="connsiteY1077" fmla="*/ 2017946 h 5980768"/>
                <a:gd name="connsiteX1078" fmla="*/ 914569 w 9467172"/>
                <a:gd name="connsiteY1078" fmla="*/ 3007276 h 5980768"/>
                <a:gd name="connsiteX1079" fmla="*/ 1136227 w 9467172"/>
                <a:gd name="connsiteY1079" fmla="*/ 3006683 h 5980768"/>
                <a:gd name="connsiteX1080" fmla="*/ 1356021 w 9467172"/>
                <a:gd name="connsiteY1080" fmla="*/ 3006090 h 5980768"/>
                <a:gd name="connsiteX1081" fmla="*/ 1355259 w 9467172"/>
                <a:gd name="connsiteY1081" fmla="*/ 3250354 h 5980768"/>
                <a:gd name="connsiteX1082" fmla="*/ 1354497 w 9467172"/>
                <a:gd name="connsiteY1082" fmla="*/ 3494702 h 5980768"/>
                <a:gd name="connsiteX1083" fmla="*/ 1134618 w 9467172"/>
                <a:gd name="connsiteY1083" fmla="*/ 3495210 h 5980768"/>
                <a:gd name="connsiteX1084" fmla="*/ 912876 w 9467172"/>
                <a:gd name="connsiteY1084" fmla="*/ 3495718 h 5980768"/>
                <a:gd name="connsiteX1085" fmla="*/ 913723 w 9467172"/>
                <a:gd name="connsiteY1085" fmla="*/ 3251454 h 5980768"/>
                <a:gd name="connsiteX1086" fmla="*/ 914569 w 9467172"/>
                <a:gd name="connsiteY1086" fmla="*/ 3007276 h 5980768"/>
                <a:gd name="connsiteX1087" fmla="*/ 684445 w 9467172"/>
                <a:gd name="connsiteY1087" fmla="*/ 3998045 h 5980768"/>
                <a:gd name="connsiteX1088" fmla="*/ 904155 w 9467172"/>
                <a:gd name="connsiteY1088" fmla="*/ 3997537 h 5980768"/>
                <a:gd name="connsiteX1089" fmla="*/ 903478 w 9467172"/>
                <a:gd name="connsiteY1089" fmla="*/ 4204039 h 5980768"/>
                <a:gd name="connsiteX1090" fmla="*/ 902546 w 9467172"/>
                <a:gd name="connsiteY1090" fmla="*/ 4486402 h 5980768"/>
                <a:gd name="connsiteX1091" fmla="*/ 791633 w 9467172"/>
                <a:gd name="connsiteY1091" fmla="*/ 4486572 h 5980768"/>
                <a:gd name="connsiteX1092" fmla="*/ 461179 w 9467172"/>
                <a:gd name="connsiteY1092" fmla="*/ 4487165 h 5980768"/>
                <a:gd name="connsiteX1093" fmla="*/ 462957 w 9467172"/>
                <a:gd name="connsiteY1093" fmla="*/ 3998468 h 5980768"/>
                <a:gd name="connsiteX1094" fmla="*/ 684530 w 9467172"/>
                <a:gd name="connsiteY1094" fmla="*/ 3997960 h 5980768"/>
                <a:gd name="connsiteX1095" fmla="*/ 459317 w 9467172"/>
                <a:gd name="connsiteY1095" fmla="*/ 4982718 h 5980768"/>
                <a:gd name="connsiteX1096" fmla="*/ 461095 w 9467172"/>
                <a:gd name="connsiteY1096" fmla="*/ 4493853 h 5980768"/>
                <a:gd name="connsiteX1097" fmla="*/ 573447 w 9467172"/>
                <a:gd name="connsiteY1097" fmla="*/ 4493599 h 5980768"/>
                <a:gd name="connsiteX1098" fmla="*/ 902546 w 9467172"/>
                <a:gd name="connsiteY1098" fmla="*/ 4492922 h 5980768"/>
                <a:gd name="connsiteX1099" fmla="*/ 900853 w 9467172"/>
                <a:gd name="connsiteY1099" fmla="*/ 4981957 h 5980768"/>
                <a:gd name="connsiteX1100" fmla="*/ 681058 w 9467172"/>
                <a:gd name="connsiteY1100" fmla="*/ 4982295 h 5980768"/>
                <a:gd name="connsiteX1101" fmla="*/ 459401 w 9467172"/>
                <a:gd name="connsiteY1101" fmla="*/ 4982634 h 5980768"/>
                <a:gd name="connsiteX1102" fmla="*/ 907796 w 9467172"/>
                <a:gd name="connsiteY1102" fmla="*/ 4981957 h 5980768"/>
                <a:gd name="connsiteX1103" fmla="*/ 909489 w 9467172"/>
                <a:gd name="connsiteY1103" fmla="*/ 4492922 h 5980768"/>
                <a:gd name="connsiteX1104" fmla="*/ 1025483 w 9467172"/>
                <a:gd name="connsiteY1104" fmla="*/ 4492668 h 5980768"/>
                <a:gd name="connsiteX1105" fmla="*/ 1351195 w 9467172"/>
                <a:gd name="connsiteY1105" fmla="*/ 4491991 h 5980768"/>
                <a:gd name="connsiteX1106" fmla="*/ 1349587 w 9467172"/>
                <a:gd name="connsiteY1106" fmla="*/ 4981194 h 5980768"/>
                <a:gd name="connsiteX1107" fmla="*/ 1129623 w 9467172"/>
                <a:gd name="connsiteY1107" fmla="*/ 4981533 h 5980768"/>
                <a:gd name="connsiteX1108" fmla="*/ 907796 w 9467172"/>
                <a:gd name="connsiteY1108" fmla="*/ 4981872 h 5980768"/>
                <a:gd name="connsiteX1109" fmla="*/ 1356529 w 9467172"/>
                <a:gd name="connsiteY1109" fmla="*/ 4981194 h 5980768"/>
                <a:gd name="connsiteX1110" fmla="*/ 1358138 w 9467172"/>
                <a:gd name="connsiteY1110" fmla="*/ 4491991 h 5980768"/>
                <a:gd name="connsiteX1111" fmla="*/ 1473539 w 9467172"/>
                <a:gd name="connsiteY1111" fmla="*/ 4491736 h 5980768"/>
                <a:gd name="connsiteX1112" fmla="*/ 1800182 w 9467172"/>
                <a:gd name="connsiteY1112" fmla="*/ 4491059 h 5980768"/>
                <a:gd name="connsiteX1113" fmla="*/ 1798658 w 9467172"/>
                <a:gd name="connsiteY1113" fmla="*/ 4980433 h 5980768"/>
                <a:gd name="connsiteX1114" fmla="*/ 1578525 w 9467172"/>
                <a:gd name="connsiteY1114" fmla="*/ 4980771 h 5980768"/>
                <a:gd name="connsiteX1115" fmla="*/ 1356529 w 9467172"/>
                <a:gd name="connsiteY1115" fmla="*/ 4981110 h 5980768"/>
                <a:gd name="connsiteX1116" fmla="*/ 1805432 w 9467172"/>
                <a:gd name="connsiteY1116" fmla="*/ 4980433 h 5980768"/>
                <a:gd name="connsiteX1117" fmla="*/ 1806956 w 9467172"/>
                <a:gd name="connsiteY1117" fmla="*/ 4491059 h 5980768"/>
                <a:gd name="connsiteX1118" fmla="*/ 1921848 w 9467172"/>
                <a:gd name="connsiteY1118" fmla="*/ 4490805 h 5980768"/>
                <a:gd name="connsiteX1119" fmla="*/ 2249340 w 9467172"/>
                <a:gd name="connsiteY1119" fmla="*/ 4490128 h 5980768"/>
                <a:gd name="connsiteX1120" fmla="*/ 2247900 w 9467172"/>
                <a:gd name="connsiteY1120" fmla="*/ 4979671 h 5980768"/>
                <a:gd name="connsiteX1121" fmla="*/ 2027682 w 9467172"/>
                <a:gd name="connsiteY1121" fmla="*/ 4980009 h 5980768"/>
                <a:gd name="connsiteX1122" fmla="*/ 1805516 w 9467172"/>
                <a:gd name="connsiteY1122" fmla="*/ 4980348 h 5980768"/>
                <a:gd name="connsiteX1123" fmla="*/ 2254504 w 9467172"/>
                <a:gd name="connsiteY1123" fmla="*/ 4979671 h 5980768"/>
                <a:gd name="connsiteX1124" fmla="*/ 2255943 w 9467172"/>
                <a:gd name="connsiteY1124" fmla="*/ 4490128 h 5980768"/>
                <a:gd name="connsiteX1125" fmla="*/ 2370243 w 9467172"/>
                <a:gd name="connsiteY1125" fmla="*/ 4489874 h 5980768"/>
                <a:gd name="connsiteX1126" fmla="*/ 2698581 w 9467172"/>
                <a:gd name="connsiteY1126" fmla="*/ 4489197 h 5980768"/>
                <a:gd name="connsiteX1127" fmla="*/ 2697226 w 9467172"/>
                <a:gd name="connsiteY1127" fmla="*/ 4978824 h 5980768"/>
                <a:gd name="connsiteX1128" fmla="*/ 2476839 w 9467172"/>
                <a:gd name="connsiteY1128" fmla="*/ 4979163 h 5980768"/>
                <a:gd name="connsiteX1129" fmla="*/ 2254504 w 9467172"/>
                <a:gd name="connsiteY1129" fmla="*/ 4979501 h 5980768"/>
                <a:gd name="connsiteX1130" fmla="*/ 2703745 w 9467172"/>
                <a:gd name="connsiteY1130" fmla="*/ 4978993 h 5980768"/>
                <a:gd name="connsiteX1131" fmla="*/ 2705100 w 9467172"/>
                <a:gd name="connsiteY1131" fmla="*/ 4489281 h 5980768"/>
                <a:gd name="connsiteX1132" fmla="*/ 2819061 w 9467172"/>
                <a:gd name="connsiteY1132" fmla="*/ 4489027 h 5980768"/>
                <a:gd name="connsiteX1133" fmla="*/ 3148076 w 9467172"/>
                <a:gd name="connsiteY1133" fmla="*/ 4488350 h 5980768"/>
                <a:gd name="connsiteX1134" fmla="*/ 3147483 w 9467172"/>
                <a:gd name="connsiteY1134" fmla="*/ 4733206 h 5980768"/>
                <a:gd name="connsiteX1135" fmla="*/ 3146890 w 9467172"/>
                <a:gd name="connsiteY1135" fmla="*/ 4978147 h 5980768"/>
                <a:gd name="connsiteX1136" fmla="*/ 2926334 w 9467172"/>
                <a:gd name="connsiteY1136" fmla="*/ 4978485 h 5980768"/>
                <a:gd name="connsiteX1137" fmla="*/ 2703830 w 9467172"/>
                <a:gd name="connsiteY1137" fmla="*/ 4978824 h 5980768"/>
                <a:gd name="connsiteX1138" fmla="*/ 3153240 w 9467172"/>
                <a:gd name="connsiteY1138" fmla="*/ 4978231 h 5980768"/>
                <a:gd name="connsiteX1139" fmla="*/ 3153833 w 9467172"/>
                <a:gd name="connsiteY1139" fmla="*/ 4733291 h 5980768"/>
                <a:gd name="connsiteX1140" fmla="*/ 3154426 w 9467172"/>
                <a:gd name="connsiteY1140" fmla="*/ 4488434 h 5980768"/>
                <a:gd name="connsiteX1141" fmla="*/ 3274145 w 9467172"/>
                <a:gd name="connsiteY1141" fmla="*/ 4488181 h 5980768"/>
                <a:gd name="connsiteX1142" fmla="*/ 3597740 w 9467172"/>
                <a:gd name="connsiteY1142" fmla="*/ 4487503 h 5980768"/>
                <a:gd name="connsiteX1143" fmla="*/ 3597148 w 9467172"/>
                <a:gd name="connsiteY1143" fmla="*/ 4732444 h 5980768"/>
                <a:gd name="connsiteX1144" fmla="*/ 3596556 w 9467172"/>
                <a:gd name="connsiteY1144" fmla="*/ 4977469 h 5980768"/>
                <a:gd name="connsiteX1145" fmla="*/ 3375829 w 9467172"/>
                <a:gd name="connsiteY1145" fmla="*/ 4977808 h 5980768"/>
                <a:gd name="connsiteX1146" fmla="*/ 3153156 w 9467172"/>
                <a:gd name="connsiteY1146" fmla="*/ 4978147 h 5980768"/>
                <a:gd name="connsiteX1147" fmla="*/ 3602906 w 9467172"/>
                <a:gd name="connsiteY1147" fmla="*/ 4977469 h 5980768"/>
                <a:gd name="connsiteX1148" fmla="*/ 3603498 w 9467172"/>
                <a:gd name="connsiteY1148" fmla="*/ 4732444 h 5980768"/>
                <a:gd name="connsiteX1149" fmla="*/ 3604090 w 9467172"/>
                <a:gd name="connsiteY1149" fmla="*/ 4487503 h 5980768"/>
                <a:gd name="connsiteX1150" fmla="*/ 3727619 w 9467172"/>
                <a:gd name="connsiteY1150" fmla="*/ 4487249 h 5980768"/>
                <a:gd name="connsiteX1151" fmla="*/ 4047744 w 9467172"/>
                <a:gd name="connsiteY1151" fmla="*/ 4486572 h 5980768"/>
                <a:gd name="connsiteX1152" fmla="*/ 4047236 w 9467172"/>
                <a:gd name="connsiteY1152" fmla="*/ 4731597 h 5980768"/>
                <a:gd name="connsiteX1153" fmla="*/ 4046728 w 9467172"/>
                <a:gd name="connsiteY1153" fmla="*/ 4976707 h 5980768"/>
                <a:gd name="connsiteX1154" fmla="*/ 3825917 w 9467172"/>
                <a:gd name="connsiteY1154" fmla="*/ 4977046 h 5980768"/>
                <a:gd name="connsiteX1155" fmla="*/ 3603075 w 9467172"/>
                <a:gd name="connsiteY1155" fmla="*/ 4977384 h 5980768"/>
                <a:gd name="connsiteX1156" fmla="*/ 4052740 w 9467172"/>
                <a:gd name="connsiteY1156" fmla="*/ 4976707 h 5980768"/>
                <a:gd name="connsiteX1157" fmla="*/ 4053248 w 9467172"/>
                <a:gd name="connsiteY1157" fmla="*/ 4731597 h 5980768"/>
                <a:gd name="connsiteX1158" fmla="*/ 4053756 w 9467172"/>
                <a:gd name="connsiteY1158" fmla="*/ 4486572 h 5980768"/>
                <a:gd name="connsiteX1159" fmla="*/ 4174914 w 9467172"/>
                <a:gd name="connsiteY1159" fmla="*/ 4486318 h 5980768"/>
                <a:gd name="connsiteX1160" fmla="*/ 4497663 w 9467172"/>
                <a:gd name="connsiteY1160" fmla="*/ 4485641 h 5980768"/>
                <a:gd name="connsiteX1161" fmla="*/ 4497155 w 9467172"/>
                <a:gd name="connsiteY1161" fmla="*/ 4730750 h 5980768"/>
                <a:gd name="connsiteX1162" fmla="*/ 4496647 w 9467172"/>
                <a:gd name="connsiteY1162" fmla="*/ 4975945 h 5980768"/>
                <a:gd name="connsiteX1163" fmla="*/ 4275667 w 9467172"/>
                <a:gd name="connsiteY1163" fmla="*/ 4976284 h 5980768"/>
                <a:gd name="connsiteX1164" fmla="*/ 4052655 w 9467172"/>
                <a:gd name="connsiteY1164" fmla="*/ 4976623 h 5980768"/>
                <a:gd name="connsiteX1165" fmla="*/ 4502827 w 9467172"/>
                <a:gd name="connsiteY1165" fmla="*/ 4975945 h 5980768"/>
                <a:gd name="connsiteX1166" fmla="*/ 4503335 w 9467172"/>
                <a:gd name="connsiteY1166" fmla="*/ 4730750 h 5980768"/>
                <a:gd name="connsiteX1167" fmla="*/ 4503843 w 9467172"/>
                <a:gd name="connsiteY1167" fmla="*/ 4485641 h 5980768"/>
                <a:gd name="connsiteX1168" fmla="*/ 4623647 w 9467172"/>
                <a:gd name="connsiteY1168" fmla="*/ 4485386 h 5980768"/>
                <a:gd name="connsiteX1169" fmla="*/ 4948090 w 9467172"/>
                <a:gd name="connsiteY1169" fmla="*/ 4484709 h 5980768"/>
                <a:gd name="connsiteX1170" fmla="*/ 4947666 w 9467172"/>
                <a:gd name="connsiteY1170" fmla="*/ 4729904 h 5980768"/>
                <a:gd name="connsiteX1171" fmla="*/ 4947243 w 9467172"/>
                <a:gd name="connsiteY1171" fmla="*/ 4975183 h 5980768"/>
                <a:gd name="connsiteX1172" fmla="*/ 4726093 w 9467172"/>
                <a:gd name="connsiteY1172" fmla="*/ 4975522 h 5980768"/>
                <a:gd name="connsiteX1173" fmla="*/ 4502912 w 9467172"/>
                <a:gd name="connsiteY1173" fmla="*/ 4975860 h 5980768"/>
                <a:gd name="connsiteX1174" fmla="*/ 4953085 w 9467172"/>
                <a:gd name="connsiteY1174" fmla="*/ 4975183 h 5980768"/>
                <a:gd name="connsiteX1175" fmla="*/ 4953508 w 9467172"/>
                <a:gd name="connsiteY1175" fmla="*/ 4729904 h 5980768"/>
                <a:gd name="connsiteX1176" fmla="*/ 4953932 w 9467172"/>
                <a:gd name="connsiteY1176" fmla="*/ 4484709 h 5980768"/>
                <a:gd name="connsiteX1177" fmla="*/ 5076275 w 9467172"/>
                <a:gd name="connsiteY1177" fmla="*/ 4484455 h 5980768"/>
                <a:gd name="connsiteX1178" fmla="*/ 5398432 w 9467172"/>
                <a:gd name="connsiteY1178" fmla="*/ 4483778 h 5980768"/>
                <a:gd name="connsiteX1179" fmla="*/ 5398008 w 9467172"/>
                <a:gd name="connsiteY1179" fmla="*/ 4729057 h 5980768"/>
                <a:gd name="connsiteX1180" fmla="*/ 5397585 w 9467172"/>
                <a:gd name="connsiteY1180" fmla="*/ 4974421 h 5980768"/>
                <a:gd name="connsiteX1181" fmla="*/ 5176351 w 9467172"/>
                <a:gd name="connsiteY1181" fmla="*/ 4974760 h 5980768"/>
                <a:gd name="connsiteX1182" fmla="*/ 4953000 w 9467172"/>
                <a:gd name="connsiteY1182" fmla="*/ 4975099 h 5980768"/>
                <a:gd name="connsiteX1183" fmla="*/ 5403512 w 9467172"/>
                <a:gd name="connsiteY1183" fmla="*/ 4974506 h 5980768"/>
                <a:gd name="connsiteX1184" fmla="*/ 5403935 w 9467172"/>
                <a:gd name="connsiteY1184" fmla="*/ 4729142 h 5980768"/>
                <a:gd name="connsiteX1185" fmla="*/ 5404358 w 9467172"/>
                <a:gd name="connsiteY1185" fmla="*/ 4483862 h 5980768"/>
                <a:gd name="connsiteX1186" fmla="*/ 5523907 w 9467172"/>
                <a:gd name="connsiteY1186" fmla="*/ 4483608 h 5980768"/>
                <a:gd name="connsiteX1187" fmla="*/ 5849197 w 9467172"/>
                <a:gd name="connsiteY1187" fmla="*/ 4482931 h 5980768"/>
                <a:gd name="connsiteX1188" fmla="*/ 5848858 w 9467172"/>
                <a:gd name="connsiteY1188" fmla="*/ 4728295 h 5980768"/>
                <a:gd name="connsiteX1189" fmla="*/ 5848435 w 9467172"/>
                <a:gd name="connsiteY1189" fmla="*/ 4973744 h 5980768"/>
                <a:gd name="connsiteX1190" fmla="*/ 5627032 w 9467172"/>
                <a:gd name="connsiteY1190" fmla="*/ 4974083 h 5980768"/>
                <a:gd name="connsiteX1191" fmla="*/ 5403512 w 9467172"/>
                <a:gd name="connsiteY1191" fmla="*/ 4974421 h 5980768"/>
                <a:gd name="connsiteX1192" fmla="*/ 5854192 w 9467172"/>
                <a:gd name="connsiteY1192" fmla="*/ 4973744 h 5980768"/>
                <a:gd name="connsiteX1193" fmla="*/ 5854531 w 9467172"/>
                <a:gd name="connsiteY1193" fmla="*/ 4728295 h 5980768"/>
                <a:gd name="connsiteX1194" fmla="*/ 5854869 w 9467172"/>
                <a:gd name="connsiteY1194" fmla="*/ 4482931 h 5980768"/>
                <a:gd name="connsiteX1195" fmla="*/ 5979075 w 9467172"/>
                <a:gd name="connsiteY1195" fmla="*/ 4482677 h 5980768"/>
                <a:gd name="connsiteX1196" fmla="*/ 6300047 w 9467172"/>
                <a:gd name="connsiteY1196" fmla="*/ 4482000 h 5980768"/>
                <a:gd name="connsiteX1197" fmla="*/ 6299708 w 9467172"/>
                <a:gd name="connsiteY1197" fmla="*/ 4727449 h 5980768"/>
                <a:gd name="connsiteX1198" fmla="*/ 6299369 w 9467172"/>
                <a:gd name="connsiteY1198" fmla="*/ 4972982 h 5980768"/>
                <a:gd name="connsiteX1199" fmla="*/ 6077797 w 9467172"/>
                <a:gd name="connsiteY1199" fmla="*/ 4973321 h 5980768"/>
                <a:gd name="connsiteX1200" fmla="*/ 5854107 w 9467172"/>
                <a:gd name="connsiteY1200" fmla="*/ 4973659 h 5980768"/>
                <a:gd name="connsiteX1201" fmla="*/ 6305042 w 9467172"/>
                <a:gd name="connsiteY1201" fmla="*/ 4972982 h 5980768"/>
                <a:gd name="connsiteX1202" fmla="*/ 6305381 w 9467172"/>
                <a:gd name="connsiteY1202" fmla="*/ 4727449 h 5980768"/>
                <a:gd name="connsiteX1203" fmla="*/ 6305719 w 9467172"/>
                <a:gd name="connsiteY1203" fmla="*/ 4482000 h 5980768"/>
                <a:gd name="connsiteX1204" fmla="*/ 6426708 w 9467172"/>
                <a:gd name="connsiteY1204" fmla="*/ 4481746 h 5980768"/>
                <a:gd name="connsiteX1205" fmla="*/ 6751151 w 9467172"/>
                <a:gd name="connsiteY1205" fmla="*/ 4481068 h 5980768"/>
                <a:gd name="connsiteX1206" fmla="*/ 6750812 w 9467172"/>
                <a:gd name="connsiteY1206" fmla="*/ 4726602 h 5980768"/>
                <a:gd name="connsiteX1207" fmla="*/ 6750473 w 9467172"/>
                <a:gd name="connsiteY1207" fmla="*/ 4972220 h 5980768"/>
                <a:gd name="connsiteX1208" fmla="*/ 6528816 w 9467172"/>
                <a:gd name="connsiteY1208" fmla="*/ 4972558 h 5980768"/>
                <a:gd name="connsiteX1209" fmla="*/ 6304957 w 9467172"/>
                <a:gd name="connsiteY1209" fmla="*/ 4972897 h 5980768"/>
                <a:gd name="connsiteX1210" fmla="*/ 6756062 w 9467172"/>
                <a:gd name="connsiteY1210" fmla="*/ 4972220 h 5980768"/>
                <a:gd name="connsiteX1211" fmla="*/ 6756316 w 9467172"/>
                <a:gd name="connsiteY1211" fmla="*/ 4726602 h 5980768"/>
                <a:gd name="connsiteX1212" fmla="*/ 6756569 w 9467172"/>
                <a:gd name="connsiteY1212" fmla="*/ 4481068 h 5980768"/>
                <a:gd name="connsiteX1213" fmla="*/ 6878828 w 9467172"/>
                <a:gd name="connsiteY1213" fmla="*/ 4480815 h 5980768"/>
                <a:gd name="connsiteX1214" fmla="*/ 7202339 w 9467172"/>
                <a:gd name="connsiteY1214" fmla="*/ 4480137 h 5980768"/>
                <a:gd name="connsiteX1215" fmla="*/ 7202086 w 9467172"/>
                <a:gd name="connsiteY1215" fmla="*/ 4725755 h 5980768"/>
                <a:gd name="connsiteX1216" fmla="*/ 7201832 w 9467172"/>
                <a:gd name="connsiteY1216" fmla="*/ 4971458 h 5980768"/>
                <a:gd name="connsiteX1217" fmla="*/ 6980004 w 9467172"/>
                <a:gd name="connsiteY1217" fmla="*/ 4971797 h 5980768"/>
                <a:gd name="connsiteX1218" fmla="*/ 6755977 w 9467172"/>
                <a:gd name="connsiteY1218" fmla="*/ 4972135 h 5980768"/>
                <a:gd name="connsiteX1219" fmla="*/ 7207251 w 9467172"/>
                <a:gd name="connsiteY1219" fmla="*/ 4971458 h 5980768"/>
                <a:gd name="connsiteX1220" fmla="*/ 7207504 w 9467172"/>
                <a:gd name="connsiteY1220" fmla="*/ 4725755 h 5980768"/>
                <a:gd name="connsiteX1221" fmla="*/ 7207758 w 9467172"/>
                <a:gd name="connsiteY1221" fmla="*/ 4480137 h 5980768"/>
                <a:gd name="connsiteX1222" fmla="*/ 7329763 w 9467172"/>
                <a:gd name="connsiteY1222" fmla="*/ 4479883 h 5980768"/>
                <a:gd name="connsiteX1223" fmla="*/ 7653782 w 9467172"/>
                <a:gd name="connsiteY1223" fmla="*/ 4479206 h 5980768"/>
                <a:gd name="connsiteX1224" fmla="*/ 7653528 w 9467172"/>
                <a:gd name="connsiteY1224" fmla="*/ 4724908 h 5980768"/>
                <a:gd name="connsiteX1225" fmla="*/ 7653274 w 9467172"/>
                <a:gd name="connsiteY1225" fmla="*/ 4970696 h 5980768"/>
                <a:gd name="connsiteX1226" fmla="*/ 7431278 w 9467172"/>
                <a:gd name="connsiteY1226" fmla="*/ 4971034 h 5980768"/>
                <a:gd name="connsiteX1227" fmla="*/ 7207081 w 9467172"/>
                <a:gd name="connsiteY1227" fmla="*/ 4971373 h 5980768"/>
                <a:gd name="connsiteX1228" fmla="*/ 7658693 w 9467172"/>
                <a:gd name="connsiteY1228" fmla="*/ 4970696 h 5980768"/>
                <a:gd name="connsiteX1229" fmla="*/ 7658862 w 9467172"/>
                <a:gd name="connsiteY1229" fmla="*/ 4724908 h 5980768"/>
                <a:gd name="connsiteX1230" fmla="*/ 7659032 w 9467172"/>
                <a:gd name="connsiteY1230" fmla="*/ 4479206 h 5980768"/>
                <a:gd name="connsiteX1231" fmla="*/ 7779936 w 9467172"/>
                <a:gd name="connsiteY1231" fmla="*/ 4478952 h 5980768"/>
                <a:gd name="connsiteX1232" fmla="*/ 8105394 w 9467172"/>
                <a:gd name="connsiteY1232" fmla="*/ 4478275 h 5980768"/>
                <a:gd name="connsiteX1233" fmla="*/ 8105225 w 9467172"/>
                <a:gd name="connsiteY1233" fmla="*/ 4724062 h 5980768"/>
                <a:gd name="connsiteX1234" fmla="*/ 8105055 w 9467172"/>
                <a:gd name="connsiteY1234" fmla="*/ 4969934 h 5980768"/>
                <a:gd name="connsiteX1235" fmla="*/ 7882975 w 9467172"/>
                <a:gd name="connsiteY1235" fmla="*/ 4970273 h 5980768"/>
                <a:gd name="connsiteX1236" fmla="*/ 7658693 w 9467172"/>
                <a:gd name="connsiteY1236" fmla="*/ 4970611 h 5980768"/>
                <a:gd name="connsiteX1237" fmla="*/ 8110304 w 9467172"/>
                <a:gd name="connsiteY1237" fmla="*/ 4969934 h 5980768"/>
                <a:gd name="connsiteX1238" fmla="*/ 8110474 w 9467172"/>
                <a:gd name="connsiteY1238" fmla="*/ 4724062 h 5980768"/>
                <a:gd name="connsiteX1239" fmla="*/ 8110643 w 9467172"/>
                <a:gd name="connsiteY1239" fmla="*/ 4478275 h 5980768"/>
                <a:gd name="connsiteX1240" fmla="*/ 8232225 w 9467172"/>
                <a:gd name="connsiteY1240" fmla="*/ 4478020 h 5980768"/>
                <a:gd name="connsiteX1241" fmla="*/ 8557260 w 9467172"/>
                <a:gd name="connsiteY1241" fmla="*/ 4477343 h 5980768"/>
                <a:gd name="connsiteX1242" fmla="*/ 8557260 w 9467172"/>
                <a:gd name="connsiteY1242" fmla="*/ 4723215 h 5980768"/>
                <a:gd name="connsiteX1243" fmla="*/ 8557006 w 9467172"/>
                <a:gd name="connsiteY1243" fmla="*/ 4969172 h 5980768"/>
                <a:gd name="connsiteX1244" fmla="*/ 8334756 w 9467172"/>
                <a:gd name="connsiteY1244" fmla="*/ 4969510 h 5980768"/>
                <a:gd name="connsiteX1245" fmla="*/ 8110304 w 9467172"/>
                <a:gd name="connsiteY1245" fmla="*/ 4969849 h 5980768"/>
                <a:gd name="connsiteX1246" fmla="*/ 9009295 w 9467172"/>
                <a:gd name="connsiteY1246" fmla="*/ 4470993 h 5980768"/>
                <a:gd name="connsiteX1247" fmla="*/ 8886783 w 9467172"/>
                <a:gd name="connsiteY1247" fmla="*/ 4471247 h 5980768"/>
                <a:gd name="connsiteX1248" fmla="*/ 8562340 w 9467172"/>
                <a:gd name="connsiteY1248" fmla="*/ 4471840 h 5980768"/>
                <a:gd name="connsiteX1249" fmla="*/ 8562340 w 9467172"/>
                <a:gd name="connsiteY1249" fmla="*/ 4372018 h 5980768"/>
                <a:gd name="connsiteX1250" fmla="*/ 8562594 w 9467172"/>
                <a:gd name="connsiteY1250" fmla="*/ 3980265 h 5980768"/>
                <a:gd name="connsiteX1251" fmla="*/ 9009465 w 9467172"/>
                <a:gd name="connsiteY1251" fmla="*/ 3979249 h 5980768"/>
                <a:gd name="connsiteX1252" fmla="*/ 9009465 w 9467172"/>
                <a:gd name="connsiteY1252" fmla="*/ 4283880 h 5980768"/>
                <a:gd name="connsiteX1253" fmla="*/ 9009295 w 9467172"/>
                <a:gd name="connsiteY1253" fmla="*/ 4471078 h 5980768"/>
                <a:gd name="connsiteX1254" fmla="*/ 8557514 w 9467172"/>
                <a:gd name="connsiteY1254" fmla="*/ 3974592 h 5980768"/>
                <a:gd name="connsiteX1255" fmla="*/ 8110982 w 9467172"/>
                <a:gd name="connsiteY1255" fmla="*/ 3975524 h 5980768"/>
                <a:gd name="connsiteX1256" fmla="*/ 8111152 w 9467172"/>
                <a:gd name="connsiteY1256" fmla="*/ 3770630 h 5980768"/>
                <a:gd name="connsiteX1257" fmla="*/ 8111320 w 9467172"/>
                <a:gd name="connsiteY1257" fmla="*/ 3484288 h 5980768"/>
                <a:gd name="connsiteX1258" fmla="*/ 8335687 w 9467172"/>
                <a:gd name="connsiteY1258" fmla="*/ 3483695 h 5980768"/>
                <a:gd name="connsiteX1259" fmla="*/ 8557768 w 9467172"/>
                <a:gd name="connsiteY1259" fmla="*/ 3483102 h 5980768"/>
                <a:gd name="connsiteX1260" fmla="*/ 8557768 w 9467172"/>
                <a:gd name="connsiteY1260" fmla="*/ 3653875 h 5980768"/>
                <a:gd name="connsiteX1261" fmla="*/ 8557514 w 9467172"/>
                <a:gd name="connsiteY1261" fmla="*/ 3974508 h 5980768"/>
                <a:gd name="connsiteX1262" fmla="*/ 8562848 w 9467172"/>
                <a:gd name="connsiteY1262" fmla="*/ 3477599 h 5980768"/>
                <a:gd name="connsiteX1263" fmla="*/ 8563102 w 9467172"/>
                <a:gd name="connsiteY1263" fmla="*/ 2986363 h 5980768"/>
                <a:gd name="connsiteX1264" fmla="*/ 8787553 w 9467172"/>
                <a:gd name="connsiteY1264" fmla="*/ 2985770 h 5980768"/>
                <a:gd name="connsiteX1265" fmla="*/ 9009719 w 9467172"/>
                <a:gd name="connsiteY1265" fmla="*/ 2985178 h 5980768"/>
                <a:gd name="connsiteX1266" fmla="*/ 9009550 w 9467172"/>
                <a:gd name="connsiteY1266" fmla="*/ 3476583 h 5980768"/>
                <a:gd name="connsiteX1267" fmla="*/ 8787300 w 9467172"/>
                <a:gd name="connsiteY1267" fmla="*/ 3477091 h 5980768"/>
                <a:gd name="connsiteX1268" fmla="*/ 8562763 w 9467172"/>
                <a:gd name="connsiteY1268" fmla="*/ 3477599 h 5980768"/>
                <a:gd name="connsiteX1269" fmla="*/ 9009972 w 9467172"/>
                <a:gd name="connsiteY1269" fmla="*/ 2482850 h 5980768"/>
                <a:gd name="connsiteX1270" fmla="*/ 9009972 w 9467172"/>
                <a:gd name="connsiteY1270" fmla="*/ 2482850 h 5980768"/>
                <a:gd name="connsiteX1271" fmla="*/ 8563356 w 9467172"/>
                <a:gd name="connsiteY1271" fmla="*/ 2484120 h 5980768"/>
                <a:gd name="connsiteX1272" fmla="*/ 8563525 w 9467172"/>
                <a:gd name="connsiteY1272" fmla="*/ 2132923 h 5980768"/>
                <a:gd name="connsiteX1273" fmla="*/ 8563525 w 9467172"/>
                <a:gd name="connsiteY1273" fmla="*/ 1993223 h 5980768"/>
                <a:gd name="connsiteX1274" fmla="*/ 8787977 w 9467172"/>
                <a:gd name="connsiteY1274" fmla="*/ 1992461 h 5980768"/>
                <a:gd name="connsiteX1275" fmla="*/ 9010057 w 9467172"/>
                <a:gd name="connsiteY1275" fmla="*/ 1991784 h 5980768"/>
                <a:gd name="connsiteX1276" fmla="*/ 9009888 w 9467172"/>
                <a:gd name="connsiteY1276" fmla="*/ 2482766 h 5980768"/>
                <a:gd name="connsiteX1277" fmla="*/ 9009888 w 9467172"/>
                <a:gd name="connsiteY1277" fmla="*/ 2482766 h 5980768"/>
                <a:gd name="connsiteX1278" fmla="*/ 8788061 w 9467172"/>
                <a:gd name="connsiteY1278" fmla="*/ 1986957 h 5980768"/>
                <a:gd name="connsiteX1279" fmla="*/ 8563695 w 9467172"/>
                <a:gd name="connsiteY1279" fmla="*/ 1987635 h 5980768"/>
                <a:gd name="connsiteX1280" fmla="*/ 8563864 w 9467172"/>
                <a:gd name="connsiteY1280" fmla="*/ 1715432 h 5980768"/>
                <a:gd name="connsiteX1281" fmla="*/ 8563864 w 9467172"/>
                <a:gd name="connsiteY1281" fmla="*/ 1496991 h 5980768"/>
                <a:gd name="connsiteX1282" fmla="*/ 9010396 w 9467172"/>
                <a:gd name="connsiteY1282" fmla="*/ 1495467 h 5980768"/>
                <a:gd name="connsiteX1283" fmla="*/ 9010227 w 9467172"/>
                <a:gd name="connsiteY1283" fmla="*/ 1986280 h 5980768"/>
                <a:gd name="connsiteX1284" fmla="*/ 8788146 w 9467172"/>
                <a:gd name="connsiteY1284" fmla="*/ 1986957 h 5980768"/>
                <a:gd name="connsiteX1285" fmla="*/ 9010650 w 9467172"/>
                <a:gd name="connsiteY1285" fmla="*/ 503259 h 5980768"/>
                <a:gd name="connsiteX1286" fmla="*/ 9010481 w 9467172"/>
                <a:gd name="connsiteY1286" fmla="*/ 993648 h 5980768"/>
                <a:gd name="connsiteX1287" fmla="*/ 8564118 w 9467172"/>
                <a:gd name="connsiteY1287" fmla="*/ 995257 h 5980768"/>
                <a:gd name="connsiteX1288" fmla="*/ 8564372 w 9467172"/>
                <a:gd name="connsiteY1288" fmla="*/ 504952 h 5980768"/>
                <a:gd name="connsiteX1289" fmla="*/ 8788653 w 9467172"/>
                <a:gd name="connsiteY1289" fmla="*/ 504105 h 5980768"/>
                <a:gd name="connsiteX1290" fmla="*/ 9010650 w 9467172"/>
                <a:gd name="connsiteY1290" fmla="*/ 503259 h 5980768"/>
                <a:gd name="connsiteX1291" fmla="*/ 8559292 w 9467172"/>
                <a:gd name="connsiteY1291" fmla="*/ 505037 h 5980768"/>
                <a:gd name="connsiteX1292" fmla="*/ 8559038 w 9467172"/>
                <a:gd name="connsiteY1292" fmla="*/ 995341 h 5980768"/>
                <a:gd name="connsiteX1293" fmla="*/ 8113014 w 9467172"/>
                <a:gd name="connsiteY1293" fmla="*/ 996950 h 5980768"/>
                <a:gd name="connsiteX1294" fmla="*/ 8113352 w 9467172"/>
                <a:gd name="connsiteY1294" fmla="*/ 506815 h 5980768"/>
                <a:gd name="connsiteX1295" fmla="*/ 8337466 w 9467172"/>
                <a:gd name="connsiteY1295" fmla="*/ 505968 h 5980768"/>
                <a:gd name="connsiteX1296" fmla="*/ 8559292 w 9467172"/>
                <a:gd name="connsiteY1296" fmla="*/ 505121 h 5980768"/>
                <a:gd name="connsiteX1297" fmla="*/ 8108188 w 9467172"/>
                <a:gd name="connsiteY1297" fmla="*/ 506815 h 5980768"/>
                <a:gd name="connsiteX1298" fmla="*/ 8107850 w 9467172"/>
                <a:gd name="connsiteY1298" fmla="*/ 996950 h 5980768"/>
                <a:gd name="connsiteX1299" fmla="*/ 7662080 w 9467172"/>
                <a:gd name="connsiteY1299" fmla="*/ 998559 h 5980768"/>
                <a:gd name="connsiteX1300" fmla="*/ 7662502 w 9467172"/>
                <a:gd name="connsiteY1300" fmla="*/ 508593 h 5980768"/>
                <a:gd name="connsiteX1301" fmla="*/ 7886446 w 9467172"/>
                <a:gd name="connsiteY1301" fmla="*/ 507746 h 5980768"/>
                <a:gd name="connsiteX1302" fmla="*/ 8108188 w 9467172"/>
                <a:gd name="connsiteY1302" fmla="*/ 506899 h 5980768"/>
                <a:gd name="connsiteX1303" fmla="*/ 7657253 w 9467172"/>
                <a:gd name="connsiteY1303" fmla="*/ 508593 h 5980768"/>
                <a:gd name="connsiteX1304" fmla="*/ 7656830 w 9467172"/>
                <a:gd name="connsiteY1304" fmla="*/ 998559 h 5980768"/>
                <a:gd name="connsiteX1305" fmla="*/ 7211399 w 9467172"/>
                <a:gd name="connsiteY1305" fmla="*/ 1000167 h 5980768"/>
                <a:gd name="connsiteX1306" fmla="*/ 7211907 w 9467172"/>
                <a:gd name="connsiteY1306" fmla="*/ 510371 h 5980768"/>
                <a:gd name="connsiteX1307" fmla="*/ 7435681 w 9467172"/>
                <a:gd name="connsiteY1307" fmla="*/ 509524 h 5980768"/>
                <a:gd name="connsiteX1308" fmla="*/ 7657253 w 9467172"/>
                <a:gd name="connsiteY1308" fmla="*/ 508677 h 5980768"/>
                <a:gd name="connsiteX1309" fmla="*/ 7206488 w 9467172"/>
                <a:gd name="connsiteY1309" fmla="*/ 510371 h 5980768"/>
                <a:gd name="connsiteX1310" fmla="*/ 7205980 w 9467172"/>
                <a:gd name="connsiteY1310" fmla="*/ 1000167 h 5980768"/>
                <a:gd name="connsiteX1311" fmla="*/ 6760802 w 9467172"/>
                <a:gd name="connsiteY1311" fmla="*/ 1001776 h 5980768"/>
                <a:gd name="connsiteX1312" fmla="*/ 6761396 w 9467172"/>
                <a:gd name="connsiteY1312" fmla="*/ 512149 h 5980768"/>
                <a:gd name="connsiteX1313" fmla="*/ 6985001 w 9467172"/>
                <a:gd name="connsiteY1313" fmla="*/ 511302 h 5980768"/>
                <a:gd name="connsiteX1314" fmla="*/ 7206488 w 9467172"/>
                <a:gd name="connsiteY1314" fmla="*/ 510455 h 5980768"/>
                <a:gd name="connsiteX1315" fmla="*/ 6755892 w 9467172"/>
                <a:gd name="connsiteY1315" fmla="*/ 512064 h 5980768"/>
                <a:gd name="connsiteX1316" fmla="*/ 6755300 w 9467172"/>
                <a:gd name="connsiteY1316" fmla="*/ 1001691 h 5980768"/>
                <a:gd name="connsiteX1317" fmla="*/ 6310461 w 9467172"/>
                <a:gd name="connsiteY1317" fmla="*/ 1003300 h 5980768"/>
                <a:gd name="connsiteX1318" fmla="*/ 6311138 w 9467172"/>
                <a:gd name="connsiteY1318" fmla="*/ 513842 h 5980768"/>
                <a:gd name="connsiteX1319" fmla="*/ 6534573 w 9467172"/>
                <a:gd name="connsiteY1319" fmla="*/ 512995 h 5980768"/>
                <a:gd name="connsiteX1320" fmla="*/ 6755892 w 9467172"/>
                <a:gd name="connsiteY1320" fmla="*/ 512149 h 5980768"/>
                <a:gd name="connsiteX1321" fmla="*/ 6305551 w 9467172"/>
                <a:gd name="connsiteY1321" fmla="*/ 513842 h 5980768"/>
                <a:gd name="connsiteX1322" fmla="*/ 6304873 w 9467172"/>
                <a:gd name="connsiteY1322" fmla="*/ 1003300 h 5980768"/>
                <a:gd name="connsiteX1323" fmla="*/ 5860373 w 9467172"/>
                <a:gd name="connsiteY1323" fmla="*/ 1004909 h 5980768"/>
                <a:gd name="connsiteX1324" fmla="*/ 5861135 w 9467172"/>
                <a:gd name="connsiteY1324" fmla="*/ 515620 h 5980768"/>
                <a:gd name="connsiteX1325" fmla="*/ 6084401 w 9467172"/>
                <a:gd name="connsiteY1325" fmla="*/ 514773 h 5980768"/>
                <a:gd name="connsiteX1326" fmla="*/ 6305551 w 9467172"/>
                <a:gd name="connsiteY1326" fmla="*/ 513927 h 5980768"/>
                <a:gd name="connsiteX1327" fmla="*/ 5855377 w 9467172"/>
                <a:gd name="connsiteY1327" fmla="*/ 515620 h 5980768"/>
                <a:gd name="connsiteX1328" fmla="*/ 5854615 w 9467172"/>
                <a:gd name="connsiteY1328" fmla="*/ 1004909 h 5980768"/>
                <a:gd name="connsiteX1329" fmla="*/ 5410369 w 9467172"/>
                <a:gd name="connsiteY1329" fmla="*/ 1006517 h 5980768"/>
                <a:gd name="connsiteX1330" fmla="*/ 5411216 w 9467172"/>
                <a:gd name="connsiteY1330" fmla="*/ 517398 h 5980768"/>
                <a:gd name="connsiteX1331" fmla="*/ 5634313 w 9467172"/>
                <a:gd name="connsiteY1331" fmla="*/ 516551 h 5980768"/>
                <a:gd name="connsiteX1332" fmla="*/ 5855377 w 9467172"/>
                <a:gd name="connsiteY1332" fmla="*/ 515705 h 5980768"/>
                <a:gd name="connsiteX1333" fmla="*/ 5405374 w 9467172"/>
                <a:gd name="connsiteY1333" fmla="*/ 517398 h 5980768"/>
                <a:gd name="connsiteX1334" fmla="*/ 5404527 w 9467172"/>
                <a:gd name="connsiteY1334" fmla="*/ 1006517 h 5980768"/>
                <a:gd name="connsiteX1335" fmla="*/ 4960620 w 9467172"/>
                <a:gd name="connsiteY1335" fmla="*/ 1008126 h 5980768"/>
                <a:gd name="connsiteX1336" fmla="*/ 4961551 w 9467172"/>
                <a:gd name="connsiteY1336" fmla="*/ 519176 h 5980768"/>
                <a:gd name="connsiteX1337" fmla="*/ 5184479 w 9467172"/>
                <a:gd name="connsiteY1337" fmla="*/ 518329 h 5980768"/>
                <a:gd name="connsiteX1338" fmla="*/ 5405374 w 9467172"/>
                <a:gd name="connsiteY1338" fmla="*/ 517483 h 5980768"/>
                <a:gd name="connsiteX1339" fmla="*/ 4955540 w 9467172"/>
                <a:gd name="connsiteY1339" fmla="*/ 519176 h 5980768"/>
                <a:gd name="connsiteX1340" fmla="*/ 4954609 w 9467172"/>
                <a:gd name="connsiteY1340" fmla="*/ 1008126 h 5980768"/>
                <a:gd name="connsiteX1341" fmla="*/ 4510956 w 9467172"/>
                <a:gd name="connsiteY1341" fmla="*/ 1009735 h 5980768"/>
                <a:gd name="connsiteX1342" fmla="*/ 4511972 w 9467172"/>
                <a:gd name="connsiteY1342" fmla="*/ 520954 h 5980768"/>
                <a:gd name="connsiteX1343" fmla="*/ 4734730 w 9467172"/>
                <a:gd name="connsiteY1343" fmla="*/ 520107 h 5980768"/>
                <a:gd name="connsiteX1344" fmla="*/ 4955456 w 9467172"/>
                <a:gd name="connsiteY1344" fmla="*/ 519261 h 5980768"/>
                <a:gd name="connsiteX1345" fmla="*/ 4505960 w 9467172"/>
                <a:gd name="connsiteY1345" fmla="*/ 520954 h 5980768"/>
                <a:gd name="connsiteX1346" fmla="*/ 4504944 w 9467172"/>
                <a:gd name="connsiteY1346" fmla="*/ 1009735 h 5980768"/>
                <a:gd name="connsiteX1347" fmla="*/ 4061629 w 9467172"/>
                <a:gd name="connsiteY1347" fmla="*/ 1011343 h 5980768"/>
                <a:gd name="connsiteX1348" fmla="*/ 4062730 w 9467172"/>
                <a:gd name="connsiteY1348" fmla="*/ 522732 h 5980768"/>
                <a:gd name="connsiteX1349" fmla="*/ 4285319 w 9467172"/>
                <a:gd name="connsiteY1349" fmla="*/ 521885 h 5980768"/>
                <a:gd name="connsiteX1350" fmla="*/ 4505960 w 9467172"/>
                <a:gd name="connsiteY1350" fmla="*/ 521039 h 5980768"/>
                <a:gd name="connsiteX1351" fmla="*/ 4056549 w 9467172"/>
                <a:gd name="connsiteY1351" fmla="*/ 522732 h 5980768"/>
                <a:gd name="connsiteX1352" fmla="*/ 4055448 w 9467172"/>
                <a:gd name="connsiteY1352" fmla="*/ 1011343 h 5980768"/>
                <a:gd name="connsiteX1353" fmla="*/ 3612473 w 9467172"/>
                <a:gd name="connsiteY1353" fmla="*/ 1012952 h 5980768"/>
                <a:gd name="connsiteX1354" fmla="*/ 3613658 w 9467172"/>
                <a:gd name="connsiteY1354" fmla="*/ 524510 h 5980768"/>
                <a:gd name="connsiteX1355" fmla="*/ 3836162 w 9467172"/>
                <a:gd name="connsiteY1355" fmla="*/ 523663 h 5980768"/>
                <a:gd name="connsiteX1356" fmla="*/ 4056634 w 9467172"/>
                <a:gd name="connsiteY1356" fmla="*/ 522817 h 5980768"/>
                <a:gd name="connsiteX1357" fmla="*/ 3607393 w 9467172"/>
                <a:gd name="connsiteY1357" fmla="*/ 524425 h 5980768"/>
                <a:gd name="connsiteX1358" fmla="*/ 3606207 w 9467172"/>
                <a:gd name="connsiteY1358" fmla="*/ 1012867 h 5980768"/>
                <a:gd name="connsiteX1359" fmla="*/ 3163485 w 9467172"/>
                <a:gd name="connsiteY1359" fmla="*/ 1014476 h 5980768"/>
                <a:gd name="connsiteX1360" fmla="*/ 3164756 w 9467172"/>
                <a:gd name="connsiteY1360" fmla="*/ 526203 h 5980768"/>
                <a:gd name="connsiteX1361" fmla="*/ 3387090 w 9467172"/>
                <a:gd name="connsiteY1361" fmla="*/ 525357 h 5980768"/>
                <a:gd name="connsiteX1362" fmla="*/ 3607393 w 9467172"/>
                <a:gd name="connsiteY1362" fmla="*/ 524510 h 5980768"/>
                <a:gd name="connsiteX1363" fmla="*/ 3158321 w 9467172"/>
                <a:gd name="connsiteY1363" fmla="*/ 526203 h 5980768"/>
                <a:gd name="connsiteX1364" fmla="*/ 3157051 w 9467172"/>
                <a:gd name="connsiteY1364" fmla="*/ 1014476 h 5980768"/>
                <a:gd name="connsiteX1365" fmla="*/ 2714667 w 9467172"/>
                <a:gd name="connsiteY1365" fmla="*/ 1016085 h 5980768"/>
                <a:gd name="connsiteX1366" fmla="*/ 2716022 w 9467172"/>
                <a:gd name="connsiteY1366" fmla="*/ 527981 h 5980768"/>
                <a:gd name="connsiteX1367" fmla="*/ 2938187 w 9467172"/>
                <a:gd name="connsiteY1367" fmla="*/ 527135 h 5980768"/>
                <a:gd name="connsiteX1368" fmla="*/ 3158321 w 9467172"/>
                <a:gd name="connsiteY1368" fmla="*/ 526288 h 5980768"/>
                <a:gd name="connsiteX1369" fmla="*/ 2709503 w 9467172"/>
                <a:gd name="connsiteY1369" fmla="*/ 527981 h 5980768"/>
                <a:gd name="connsiteX1370" fmla="*/ 2708148 w 9467172"/>
                <a:gd name="connsiteY1370" fmla="*/ 1016085 h 5980768"/>
                <a:gd name="connsiteX1371" fmla="*/ 2266103 w 9467172"/>
                <a:gd name="connsiteY1371" fmla="*/ 1017693 h 5980768"/>
                <a:gd name="connsiteX1372" fmla="*/ 2266865 w 9467172"/>
                <a:gd name="connsiteY1372" fmla="*/ 747945 h 5980768"/>
                <a:gd name="connsiteX1373" fmla="*/ 2267543 w 9467172"/>
                <a:gd name="connsiteY1373" fmla="*/ 529675 h 5980768"/>
                <a:gd name="connsiteX1374" fmla="*/ 2489539 w 9467172"/>
                <a:gd name="connsiteY1374" fmla="*/ 528828 h 5980768"/>
                <a:gd name="connsiteX1375" fmla="*/ 2709587 w 9467172"/>
                <a:gd name="connsiteY1375" fmla="*/ 527981 h 5980768"/>
                <a:gd name="connsiteX1376" fmla="*/ 2260854 w 9467172"/>
                <a:gd name="connsiteY1376" fmla="*/ 529759 h 5980768"/>
                <a:gd name="connsiteX1377" fmla="*/ 2260177 w 9467172"/>
                <a:gd name="connsiteY1377" fmla="*/ 748369 h 5980768"/>
                <a:gd name="connsiteX1378" fmla="*/ 2259415 w 9467172"/>
                <a:gd name="connsiteY1378" fmla="*/ 1017778 h 5980768"/>
                <a:gd name="connsiteX1379" fmla="*/ 1817624 w 9467172"/>
                <a:gd name="connsiteY1379" fmla="*/ 1019387 h 5980768"/>
                <a:gd name="connsiteX1380" fmla="*/ 1818471 w 9467172"/>
                <a:gd name="connsiteY1380" fmla="*/ 749977 h 5980768"/>
                <a:gd name="connsiteX1381" fmla="*/ 1819148 w 9467172"/>
                <a:gd name="connsiteY1381" fmla="*/ 531537 h 5980768"/>
                <a:gd name="connsiteX1382" fmla="*/ 2040974 w 9467172"/>
                <a:gd name="connsiteY1382" fmla="*/ 530691 h 5980768"/>
                <a:gd name="connsiteX1383" fmla="*/ 2260854 w 9467172"/>
                <a:gd name="connsiteY1383" fmla="*/ 529844 h 5980768"/>
                <a:gd name="connsiteX1384" fmla="*/ 1812459 w 9467172"/>
                <a:gd name="connsiteY1384" fmla="*/ 531537 h 5980768"/>
                <a:gd name="connsiteX1385" fmla="*/ 1811782 w 9467172"/>
                <a:gd name="connsiteY1385" fmla="*/ 750316 h 5980768"/>
                <a:gd name="connsiteX1386" fmla="*/ 1810935 w 9467172"/>
                <a:gd name="connsiteY1386" fmla="*/ 1019387 h 5980768"/>
                <a:gd name="connsiteX1387" fmla="*/ 1369483 w 9467172"/>
                <a:gd name="connsiteY1387" fmla="*/ 1020995 h 5980768"/>
                <a:gd name="connsiteX1388" fmla="*/ 1370330 w 9467172"/>
                <a:gd name="connsiteY1388" fmla="*/ 751163 h 5980768"/>
                <a:gd name="connsiteX1389" fmla="*/ 1371007 w 9467172"/>
                <a:gd name="connsiteY1389" fmla="*/ 533315 h 5980768"/>
                <a:gd name="connsiteX1390" fmla="*/ 1592665 w 9467172"/>
                <a:gd name="connsiteY1390" fmla="*/ 532469 h 5980768"/>
                <a:gd name="connsiteX1391" fmla="*/ 1812374 w 9467172"/>
                <a:gd name="connsiteY1391" fmla="*/ 531622 h 5980768"/>
                <a:gd name="connsiteX1392" fmla="*/ 1364149 w 9467172"/>
                <a:gd name="connsiteY1392" fmla="*/ 533231 h 5980768"/>
                <a:gd name="connsiteX1393" fmla="*/ 1363472 w 9467172"/>
                <a:gd name="connsiteY1393" fmla="*/ 751417 h 5980768"/>
                <a:gd name="connsiteX1394" fmla="*/ 1362625 w 9467172"/>
                <a:gd name="connsiteY1394" fmla="*/ 1020911 h 5980768"/>
                <a:gd name="connsiteX1395" fmla="*/ 921512 w 9467172"/>
                <a:gd name="connsiteY1395" fmla="*/ 1022519 h 5980768"/>
                <a:gd name="connsiteX1396" fmla="*/ 922443 w 9467172"/>
                <a:gd name="connsiteY1396" fmla="*/ 752856 h 5980768"/>
                <a:gd name="connsiteX1397" fmla="*/ 923205 w 9467172"/>
                <a:gd name="connsiteY1397" fmla="*/ 535009 h 5980768"/>
                <a:gd name="connsiteX1398" fmla="*/ 1144693 w 9467172"/>
                <a:gd name="connsiteY1398" fmla="*/ 534162 h 5980768"/>
                <a:gd name="connsiteX1399" fmla="*/ 1364319 w 9467172"/>
                <a:gd name="connsiteY1399" fmla="*/ 533315 h 5980768"/>
                <a:gd name="connsiteX1400" fmla="*/ 471763 w 9467172"/>
                <a:gd name="connsiteY1400" fmla="*/ 1524932 h 5980768"/>
                <a:gd name="connsiteX1401" fmla="*/ 693166 w 9467172"/>
                <a:gd name="connsiteY1401" fmla="*/ 1524169 h 5980768"/>
                <a:gd name="connsiteX1402" fmla="*/ 912707 w 9467172"/>
                <a:gd name="connsiteY1402" fmla="*/ 1523407 h 5980768"/>
                <a:gd name="connsiteX1403" fmla="*/ 911267 w 9467172"/>
                <a:gd name="connsiteY1403" fmla="*/ 1936242 h 5980768"/>
                <a:gd name="connsiteX1404" fmla="*/ 911013 w 9467172"/>
                <a:gd name="connsiteY1404" fmla="*/ 2011257 h 5980768"/>
                <a:gd name="connsiteX1405" fmla="*/ 691473 w 9467172"/>
                <a:gd name="connsiteY1405" fmla="*/ 2011934 h 5980768"/>
                <a:gd name="connsiteX1406" fmla="*/ 470069 w 9467172"/>
                <a:gd name="connsiteY1406" fmla="*/ 2012611 h 5980768"/>
                <a:gd name="connsiteX1407" fmla="*/ 470408 w 9467172"/>
                <a:gd name="connsiteY1407" fmla="*/ 1930146 h 5980768"/>
                <a:gd name="connsiteX1408" fmla="*/ 471847 w 9467172"/>
                <a:gd name="connsiteY1408" fmla="*/ 1524932 h 5980768"/>
                <a:gd name="connsiteX1409" fmla="*/ 466429 w 9467172"/>
                <a:gd name="connsiteY1409" fmla="*/ 3008546 h 5980768"/>
                <a:gd name="connsiteX1410" fmla="*/ 907627 w 9467172"/>
                <a:gd name="connsiteY1410" fmla="*/ 3007360 h 5980768"/>
                <a:gd name="connsiteX1411" fmla="*/ 906780 w 9467172"/>
                <a:gd name="connsiteY1411" fmla="*/ 3251539 h 5980768"/>
                <a:gd name="connsiteX1412" fmla="*/ 905933 w 9467172"/>
                <a:gd name="connsiteY1412" fmla="*/ 3495802 h 5980768"/>
                <a:gd name="connsiteX1413" fmla="*/ 686223 w 9467172"/>
                <a:gd name="connsiteY1413" fmla="*/ 3496310 h 5980768"/>
                <a:gd name="connsiteX1414" fmla="*/ 464650 w 9467172"/>
                <a:gd name="connsiteY1414" fmla="*/ 3496818 h 5980768"/>
                <a:gd name="connsiteX1415" fmla="*/ 465497 w 9467172"/>
                <a:gd name="connsiteY1415" fmla="*/ 3252640 h 5980768"/>
                <a:gd name="connsiteX1416" fmla="*/ 466344 w 9467172"/>
                <a:gd name="connsiteY1416" fmla="*/ 3008546 h 5980768"/>
                <a:gd name="connsiteX1417" fmla="*/ 906103 w 9467172"/>
                <a:gd name="connsiteY1417" fmla="*/ 5477765 h 5980768"/>
                <a:gd name="connsiteX1418" fmla="*/ 906611 w 9467172"/>
                <a:gd name="connsiteY1418" fmla="*/ 5340012 h 5980768"/>
                <a:gd name="connsiteX1419" fmla="*/ 907796 w 9467172"/>
                <a:gd name="connsiteY1419" fmla="*/ 4988560 h 5980768"/>
                <a:gd name="connsiteX1420" fmla="*/ 1129623 w 9467172"/>
                <a:gd name="connsiteY1420" fmla="*/ 4988137 h 5980768"/>
                <a:gd name="connsiteX1421" fmla="*/ 1349587 w 9467172"/>
                <a:gd name="connsiteY1421" fmla="*/ 4987714 h 5980768"/>
                <a:gd name="connsiteX1422" fmla="*/ 1348401 w 9467172"/>
                <a:gd name="connsiteY1422" fmla="*/ 5340774 h 5980768"/>
                <a:gd name="connsiteX1423" fmla="*/ 1347978 w 9467172"/>
                <a:gd name="connsiteY1423" fmla="*/ 5477087 h 5980768"/>
                <a:gd name="connsiteX1424" fmla="*/ 1128014 w 9467172"/>
                <a:gd name="connsiteY1424" fmla="*/ 5477426 h 5980768"/>
                <a:gd name="connsiteX1425" fmla="*/ 906103 w 9467172"/>
                <a:gd name="connsiteY1425" fmla="*/ 5477765 h 5980768"/>
                <a:gd name="connsiteX1426" fmla="*/ 1354921 w 9467172"/>
                <a:gd name="connsiteY1426" fmla="*/ 5477087 h 5980768"/>
                <a:gd name="connsiteX1427" fmla="*/ 1355344 w 9467172"/>
                <a:gd name="connsiteY1427" fmla="*/ 5338573 h 5980768"/>
                <a:gd name="connsiteX1428" fmla="*/ 1356529 w 9467172"/>
                <a:gd name="connsiteY1428" fmla="*/ 4987629 h 5980768"/>
                <a:gd name="connsiteX1429" fmla="*/ 1578525 w 9467172"/>
                <a:gd name="connsiteY1429" fmla="*/ 4987206 h 5980768"/>
                <a:gd name="connsiteX1430" fmla="*/ 1798658 w 9467172"/>
                <a:gd name="connsiteY1430" fmla="*/ 4986783 h 5980768"/>
                <a:gd name="connsiteX1431" fmla="*/ 1797558 w 9467172"/>
                <a:gd name="connsiteY1431" fmla="*/ 5338318 h 5980768"/>
                <a:gd name="connsiteX1432" fmla="*/ 1797135 w 9467172"/>
                <a:gd name="connsiteY1432" fmla="*/ 5476325 h 5980768"/>
                <a:gd name="connsiteX1433" fmla="*/ 1577001 w 9467172"/>
                <a:gd name="connsiteY1433" fmla="*/ 5476664 h 5980768"/>
                <a:gd name="connsiteX1434" fmla="*/ 1354921 w 9467172"/>
                <a:gd name="connsiteY1434" fmla="*/ 5477002 h 5980768"/>
                <a:gd name="connsiteX1435" fmla="*/ 1803823 w 9467172"/>
                <a:gd name="connsiteY1435" fmla="*/ 5476410 h 5980768"/>
                <a:gd name="connsiteX1436" fmla="*/ 1804247 w 9467172"/>
                <a:gd name="connsiteY1436" fmla="*/ 5336286 h 5980768"/>
                <a:gd name="connsiteX1437" fmla="*/ 1805347 w 9467172"/>
                <a:gd name="connsiteY1437" fmla="*/ 4986867 h 5980768"/>
                <a:gd name="connsiteX1438" fmla="*/ 2027513 w 9467172"/>
                <a:gd name="connsiteY1438" fmla="*/ 4986444 h 5980768"/>
                <a:gd name="connsiteX1439" fmla="*/ 2247731 w 9467172"/>
                <a:gd name="connsiteY1439" fmla="*/ 4986021 h 5980768"/>
                <a:gd name="connsiteX1440" fmla="*/ 2246715 w 9467172"/>
                <a:gd name="connsiteY1440" fmla="*/ 5334000 h 5980768"/>
                <a:gd name="connsiteX1441" fmla="*/ 2246291 w 9467172"/>
                <a:gd name="connsiteY1441" fmla="*/ 5475733 h 5980768"/>
                <a:gd name="connsiteX1442" fmla="*/ 2025989 w 9467172"/>
                <a:gd name="connsiteY1442" fmla="*/ 5476071 h 5980768"/>
                <a:gd name="connsiteX1443" fmla="*/ 1803739 w 9467172"/>
                <a:gd name="connsiteY1443" fmla="*/ 5476410 h 5980768"/>
                <a:gd name="connsiteX1444" fmla="*/ 2253065 w 9467172"/>
                <a:gd name="connsiteY1444" fmla="*/ 5475817 h 5980768"/>
                <a:gd name="connsiteX1445" fmla="*/ 2253488 w 9467172"/>
                <a:gd name="connsiteY1445" fmla="*/ 5332138 h 5980768"/>
                <a:gd name="connsiteX1446" fmla="*/ 2254504 w 9467172"/>
                <a:gd name="connsiteY1446" fmla="*/ 4986105 h 5980768"/>
                <a:gd name="connsiteX1447" fmla="*/ 2476839 w 9467172"/>
                <a:gd name="connsiteY1447" fmla="*/ 4985682 h 5980768"/>
                <a:gd name="connsiteX1448" fmla="*/ 2697226 w 9467172"/>
                <a:gd name="connsiteY1448" fmla="*/ 4985258 h 5980768"/>
                <a:gd name="connsiteX1449" fmla="*/ 2696295 w 9467172"/>
                <a:gd name="connsiteY1449" fmla="*/ 5337302 h 5980768"/>
                <a:gd name="connsiteX1450" fmla="*/ 2695956 w 9467172"/>
                <a:gd name="connsiteY1450" fmla="*/ 5475140 h 5980768"/>
                <a:gd name="connsiteX1451" fmla="*/ 2475484 w 9467172"/>
                <a:gd name="connsiteY1451" fmla="*/ 5475479 h 5980768"/>
                <a:gd name="connsiteX1452" fmla="*/ 2253065 w 9467172"/>
                <a:gd name="connsiteY1452" fmla="*/ 5475817 h 5980768"/>
                <a:gd name="connsiteX1453" fmla="*/ 2702390 w 9467172"/>
                <a:gd name="connsiteY1453" fmla="*/ 5475140 h 5980768"/>
                <a:gd name="connsiteX1454" fmla="*/ 2702814 w 9467172"/>
                <a:gd name="connsiteY1454" fmla="*/ 5335186 h 5980768"/>
                <a:gd name="connsiteX1455" fmla="*/ 2703745 w 9467172"/>
                <a:gd name="connsiteY1455" fmla="*/ 4985258 h 5980768"/>
                <a:gd name="connsiteX1456" fmla="*/ 2926249 w 9467172"/>
                <a:gd name="connsiteY1456" fmla="*/ 4984835 h 5980768"/>
                <a:gd name="connsiteX1457" fmla="*/ 3146806 w 9467172"/>
                <a:gd name="connsiteY1457" fmla="*/ 4984412 h 5980768"/>
                <a:gd name="connsiteX1458" fmla="*/ 3145536 w 9467172"/>
                <a:gd name="connsiteY1458" fmla="*/ 5474463 h 5980768"/>
                <a:gd name="connsiteX1459" fmla="*/ 2924979 w 9467172"/>
                <a:gd name="connsiteY1459" fmla="*/ 5474801 h 5980768"/>
                <a:gd name="connsiteX1460" fmla="*/ 2702390 w 9467172"/>
                <a:gd name="connsiteY1460" fmla="*/ 5475140 h 5980768"/>
                <a:gd name="connsiteX1461" fmla="*/ 3151971 w 9467172"/>
                <a:gd name="connsiteY1461" fmla="*/ 5474547 h 5980768"/>
                <a:gd name="connsiteX1462" fmla="*/ 3153240 w 9467172"/>
                <a:gd name="connsiteY1462" fmla="*/ 4984497 h 5980768"/>
                <a:gd name="connsiteX1463" fmla="*/ 3375914 w 9467172"/>
                <a:gd name="connsiteY1463" fmla="*/ 4984073 h 5980768"/>
                <a:gd name="connsiteX1464" fmla="*/ 3596640 w 9467172"/>
                <a:gd name="connsiteY1464" fmla="*/ 4983650 h 5980768"/>
                <a:gd name="connsiteX1465" fmla="*/ 3595455 w 9467172"/>
                <a:gd name="connsiteY1465" fmla="*/ 5473870 h 5980768"/>
                <a:gd name="connsiteX1466" fmla="*/ 3374729 w 9467172"/>
                <a:gd name="connsiteY1466" fmla="*/ 5474208 h 5980768"/>
                <a:gd name="connsiteX1467" fmla="*/ 3151971 w 9467172"/>
                <a:gd name="connsiteY1467" fmla="*/ 5474547 h 5980768"/>
                <a:gd name="connsiteX1468" fmla="*/ 3601720 w 9467172"/>
                <a:gd name="connsiteY1468" fmla="*/ 5473870 h 5980768"/>
                <a:gd name="connsiteX1469" fmla="*/ 3602906 w 9467172"/>
                <a:gd name="connsiteY1469" fmla="*/ 4983650 h 5980768"/>
                <a:gd name="connsiteX1470" fmla="*/ 3825748 w 9467172"/>
                <a:gd name="connsiteY1470" fmla="*/ 4983226 h 5980768"/>
                <a:gd name="connsiteX1471" fmla="*/ 4046559 w 9467172"/>
                <a:gd name="connsiteY1471" fmla="*/ 4982803 h 5980768"/>
                <a:gd name="connsiteX1472" fmla="*/ 4045458 w 9467172"/>
                <a:gd name="connsiteY1472" fmla="*/ 5473192 h 5980768"/>
                <a:gd name="connsiteX1473" fmla="*/ 3824563 w 9467172"/>
                <a:gd name="connsiteY1473" fmla="*/ 5473531 h 5980768"/>
                <a:gd name="connsiteX1474" fmla="*/ 3601635 w 9467172"/>
                <a:gd name="connsiteY1474" fmla="*/ 5473870 h 5980768"/>
                <a:gd name="connsiteX1475" fmla="*/ 4051639 w 9467172"/>
                <a:gd name="connsiteY1475" fmla="*/ 5473277 h 5980768"/>
                <a:gd name="connsiteX1476" fmla="*/ 4052740 w 9467172"/>
                <a:gd name="connsiteY1476" fmla="*/ 4982888 h 5980768"/>
                <a:gd name="connsiteX1477" fmla="*/ 4275751 w 9467172"/>
                <a:gd name="connsiteY1477" fmla="*/ 4982465 h 5980768"/>
                <a:gd name="connsiteX1478" fmla="*/ 4496732 w 9467172"/>
                <a:gd name="connsiteY1478" fmla="*/ 4982041 h 5980768"/>
                <a:gd name="connsiteX1479" fmla="*/ 4495715 w 9467172"/>
                <a:gd name="connsiteY1479" fmla="*/ 5472600 h 5980768"/>
                <a:gd name="connsiteX1480" fmla="*/ 4274735 w 9467172"/>
                <a:gd name="connsiteY1480" fmla="*/ 5472939 h 5980768"/>
                <a:gd name="connsiteX1481" fmla="*/ 4051723 w 9467172"/>
                <a:gd name="connsiteY1481" fmla="*/ 5473277 h 5980768"/>
                <a:gd name="connsiteX1482" fmla="*/ 4501812 w 9467172"/>
                <a:gd name="connsiteY1482" fmla="*/ 5472600 h 5980768"/>
                <a:gd name="connsiteX1483" fmla="*/ 4502827 w 9467172"/>
                <a:gd name="connsiteY1483" fmla="*/ 4982041 h 5980768"/>
                <a:gd name="connsiteX1484" fmla="*/ 4726009 w 9467172"/>
                <a:gd name="connsiteY1484" fmla="*/ 4981618 h 5980768"/>
                <a:gd name="connsiteX1485" fmla="*/ 4947158 w 9467172"/>
                <a:gd name="connsiteY1485" fmla="*/ 4981194 h 5980768"/>
                <a:gd name="connsiteX1486" fmla="*/ 4946227 w 9467172"/>
                <a:gd name="connsiteY1486" fmla="*/ 5471838 h 5980768"/>
                <a:gd name="connsiteX1487" fmla="*/ 4725077 w 9467172"/>
                <a:gd name="connsiteY1487" fmla="*/ 5472176 h 5980768"/>
                <a:gd name="connsiteX1488" fmla="*/ 4501896 w 9467172"/>
                <a:gd name="connsiteY1488" fmla="*/ 5472515 h 5980768"/>
                <a:gd name="connsiteX1489" fmla="*/ 4952154 w 9467172"/>
                <a:gd name="connsiteY1489" fmla="*/ 5471923 h 5980768"/>
                <a:gd name="connsiteX1490" fmla="*/ 4953085 w 9467172"/>
                <a:gd name="connsiteY1490" fmla="*/ 4981194 h 5980768"/>
                <a:gd name="connsiteX1491" fmla="*/ 5176435 w 9467172"/>
                <a:gd name="connsiteY1491" fmla="*/ 4980771 h 5980768"/>
                <a:gd name="connsiteX1492" fmla="*/ 5397669 w 9467172"/>
                <a:gd name="connsiteY1492" fmla="*/ 4980348 h 5980768"/>
                <a:gd name="connsiteX1493" fmla="*/ 5396823 w 9467172"/>
                <a:gd name="connsiteY1493" fmla="*/ 5471160 h 5980768"/>
                <a:gd name="connsiteX1494" fmla="*/ 5175504 w 9467172"/>
                <a:gd name="connsiteY1494" fmla="*/ 5471499 h 5980768"/>
                <a:gd name="connsiteX1495" fmla="*/ 4952154 w 9467172"/>
                <a:gd name="connsiteY1495" fmla="*/ 5471838 h 5980768"/>
                <a:gd name="connsiteX1496" fmla="*/ 5402665 w 9467172"/>
                <a:gd name="connsiteY1496" fmla="*/ 5471330 h 5980768"/>
                <a:gd name="connsiteX1497" fmla="*/ 5403512 w 9467172"/>
                <a:gd name="connsiteY1497" fmla="*/ 4980517 h 5980768"/>
                <a:gd name="connsiteX1498" fmla="*/ 5627032 w 9467172"/>
                <a:gd name="connsiteY1498" fmla="*/ 4980094 h 5980768"/>
                <a:gd name="connsiteX1499" fmla="*/ 5848435 w 9467172"/>
                <a:gd name="connsiteY1499" fmla="*/ 4979671 h 5980768"/>
                <a:gd name="connsiteX1500" fmla="*/ 5847673 w 9467172"/>
                <a:gd name="connsiteY1500" fmla="*/ 5470652 h 5980768"/>
                <a:gd name="connsiteX1501" fmla="*/ 5626269 w 9467172"/>
                <a:gd name="connsiteY1501" fmla="*/ 5470991 h 5980768"/>
                <a:gd name="connsiteX1502" fmla="*/ 5402749 w 9467172"/>
                <a:gd name="connsiteY1502" fmla="*/ 5471330 h 5980768"/>
                <a:gd name="connsiteX1503" fmla="*/ 5853430 w 9467172"/>
                <a:gd name="connsiteY1503" fmla="*/ 5470652 h 5980768"/>
                <a:gd name="connsiteX1504" fmla="*/ 5854192 w 9467172"/>
                <a:gd name="connsiteY1504" fmla="*/ 4979671 h 5980768"/>
                <a:gd name="connsiteX1505" fmla="*/ 6077882 w 9467172"/>
                <a:gd name="connsiteY1505" fmla="*/ 4979247 h 5980768"/>
                <a:gd name="connsiteX1506" fmla="*/ 6299454 w 9467172"/>
                <a:gd name="connsiteY1506" fmla="*/ 4978824 h 5980768"/>
                <a:gd name="connsiteX1507" fmla="*/ 6298777 w 9467172"/>
                <a:gd name="connsiteY1507" fmla="*/ 5469975 h 5980768"/>
                <a:gd name="connsiteX1508" fmla="*/ 6077204 w 9467172"/>
                <a:gd name="connsiteY1508" fmla="*/ 5470314 h 5980768"/>
                <a:gd name="connsiteX1509" fmla="*/ 5853515 w 9467172"/>
                <a:gd name="connsiteY1509" fmla="*/ 5470652 h 5980768"/>
                <a:gd name="connsiteX1510" fmla="*/ 6304365 w 9467172"/>
                <a:gd name="connsiteY1510" fmla="*/ 5470060 h 5980768"/>
                <a:gd name="connsiteX1511" fmla="*/ 6305042 w 9467172"/>
                <a:gd name="connsiteY1511" fmla="*/ 4978908 h 5980768"/>
                <a:gd name="connsiteX1512" fmla="*/ 6528901 w 9467172"/>
                <a:gd name="connsiteY1512" fmla="*/ 4978485 h 5980768"/>
                <a:gd name="connsiteX1513" fmla="*/ 6750558 w 9467172"/>
                <a:gd name="connsiteY1513" fmla="*/ 4978062 h 5980768"/>
                <a:gd name="connsiteX1514" fmla="*/ 6749966 w 9467172"/>
                <a:gd name="connsiteY1514" fmla="*/ 5469383 h 5980768"/>
                <a:gd name="connsiteX1515" fmla="*/ 6528223 w 9467172"/>
                <a:gd name="connsiteY1515" fmla="*/ 5469721 h 5980768"/>
                <a:gd name="connsiteX1516" fmla="*/ 6304365 w 9467172"/>
                <a:gd name="connsiteY1516" fmla="*/ 5470060 h 5980768"/>
                <a:gd name="connsiteX1517" fmla="*/ 6755469 w 9467172"/>
                <a:gd name="connsiteY1517" fmla="*/ 5469383 h 5980768"/>
                <a:gd name="connsiteX1518" fmla="*/ 6756062 w 9467172"/>
                <a:gd name="connsiteY1518" fmla="*/ 4978062 h 5980768"/>
                <a:gd name="connsiteX1519" fmla="*/ 6980089 w 9467172"/>
                <a:gd name="connsiteY1519" fmla="*/ 4977639 h 5980768"/>
                <a:gd name="connsiteX1520" fmla="*/ 7201916 w 9467172"/>
                <a:gd name="connsiteY1520" fmla="*/ 4977215 h 5980768"/>
                <a:gd name="connsiteX1521" fmla="*/ 7201408 w 9467172"/>
                <a:gd name="connsiteY1521" fmla="*/ 5468705 h 5980768"/>
                <a:gd name="connsiteX1522" fmla="*/ 6979582 w 9467172"/>
                <a:gd name="connsiteY1522" fmla="*/ 5469044 h 5980768"/>
                <a:gd name="connsiteX1523" fmla="*/ 6755553 w 9467172"/>
                <a:gd name="connsiteY1523" fmla="*/ 5469383 h 5980768"/>
                <a:gd name="connsiteX1524" fmla="*/ 7206742 w 9467172"/>
                <a:gd name="connsiteY1524" fmla="*/ 5468705 h 5980768"/>
                <a:gd name="connsiteX1525" fmla="*/ 7207251 w 9467172"/>
                <a:gd name="connsiteY1525" fmla="*/ 4977215 h 5980768"/>
                <a:gd name="connsiteX1526" fmla="*/ 7431448 w 9467172"/>
                <a:gd name="connsiteY1526" fmla="*/ 4976792 h 5980768"/>
                <a:gd name="connsiteX1527" fmla="*/ 7653443 w 9467172"/>
                <a:gd name="connsiteY1527" fmla="*/ 4976368 h 5980768"/>
                <a:gd name="connsiteX1528" fmla="*/ 7653020 w 9467172"/>
                <a:gd name="connsiteY1528" fmla="*/ 5468028 h 5980768"/>
                <a:gd name="connsiteX1529" fmla="*/ 7431024 w 9467172"/>
                <a:gd name="connsiteY1529" fmla="*/ 5468367 h 5980768"/>
                <a:gd name="connsiteX1530" fmla="*/ 7206827 w 9467172"/>
                <a:gd name="connsiteY1530" fmla="*/ 5468705 h 5980768"/>
                <a:gd name="connsiteX1531" fmla="*/ 7658269 w 9467172"/>
                <a:gd name="connsiteY1531" fmla="*/ 5468113 h 5980768"/>
                <a:gd name="connsiteX1532" fmla="*/ 7658693 w 9467172"/>
                <a:gd name="connsiteY1532" fmla="*/ 4976453 h 5980768"/>
                <a:gd name="connsiteX1533" fmla="*/ 7882975 w 9467172"/>
                <a:gd name="connsiteY1533" fmla="*/ 4976030 h 5980768"/>
                <a:gd name="connsiteX1534" fmla="*/ 8105055 w 9467172"/>
                <a:gd name="connsiteY1534" fmla="*/ 4975607 h 5980768"/>
                <a:gd name="connsiteX1535" fmla="*/ 8104717 w 9467172"/>
                <a:gd name="connsiteY1535" fmla="*/ 5467435 h 5980768"/>
                <a:gd name="connsiteX1536" fmla="*/ 7882552 w 9467172"/>
                <a:gd name="connsiteY1536" fmla="*/ 5467774 h 5980768"/>
                <a:gd name="connsiteX1537" fmla="*/ 7658185 w 9467172"/>
                <a:gd name="connsiteY1537" fmla="*/ 5468113 h 5980768"/>
                <a:gd name="connsiteX1538" fmla="*/ 8109966 w 9467172"/>
                <a:gd name="connsiteY1538" fmla="*/ 5467435 h 5980768"/>
                <a:gd name="connsiteX1539" fmla="*/ 8110304 w 9467172"/>
                <a:gd name="connsiteY1539" fmla="*/ 4975607 h 5980768"/>
                <a:gd name="connsiteX1540" fmla="*/ 8334756 w 9467172"/>
                <a:gd name="connsiteY1540" fmla="*/ 4975183 h 5980768"/>
                <a:gd name="connsiteX1541" fmla="*/ 8557006 w 9467172"/>
                <a:gd name="connsiteY1541" fmla="*/ 4974760 h 5980768"/>
                <a:gd name="connsiteX1542" fmla="*/ 8556752 w 9467172"/>
                <a:gd name="connsiteY1542" fmla="*/ 5466758 h 5980768"/>
                <a:gd name="connsiteX1543" fmla="*/ 8334503 w 9467172"/>
                <a:gd name="connsiteY1543" fmla="*/ 5467097 h 5980768"/>
                <a:gd name="connsiteX1544" fmla="*/ 8109966 w 9467172"/>
                <a:gd name="connsiteY1544" fmla="*/ 5467435 h 5980768"/>
                <a:gd name="connsiteX1545" fmla="*/ 8561832 w 9467172"/>
                <a:gd name="connsiteY1545" fmla="*/ 5466842 h 5980768"/>
                <a:gd name="connsiteX1546" fmla="*/ 8562085 w 9467172"/>
                <a:gd name="connsiteY1546" fmla="*/ 4974844 h 5980768"/>
                <a:gd name="connsiteX1547" fmla="*/ 8786706 w 9467172"/>
                <a:gd name="connsiteY1547" fmla="*/ 4974421 h 5980768"/>
                <a:gd name="connsiteX1548" fmla="*/ 9009041 w 9467172"/>
                <a:gd name="connsiteY1548" fmla="*/ 4973998 h 5980768"/>
                <a:gd name="connsiteX1549" fmla="*/ 9008872 w 9467172"/>
                <a:gd name="connsiteY1549" fmla="*/ 5466165 h 5980768"/>
                <a:gd name="connsiteX1550" fmla="*/ 8786452 w 9467172"/>
                <a:gd name="connsiteY1550" fmla="*/ 5466504 h 5980768"/>
                <a:gd name="connsiteX1551" fmla="*/ 8561747 w 9467172"/>
                <a:gd name="connsiteY1551" fmla="*/ 5466842 h 5980768"/>
                <a:gd name="connsiteX1552" fmla="*/ 9342204 w 9467172"/>
                <a:gd name="connsiteY1552" fmla="*/ 4470316 h 5980768"/>
                <a:gd name="connsiteX1553" fmla="*/ 9014290 w 9467172"/>
                <a:gd name="connsiteY1553" fmla="*/ 4470908 h 5980768"/>
                <a:gd name="connsiteX1554" fmla="*/ 9014290 w 9467172"/>
                <a:gd name="connsiteY1554" fmla="*/ 4372695 h 5980768"/>
                <a:gd name="connsiteX1555" fmla="*/ 9014460 w 9467172"/>
                <a:gd name="connsiteY1555" fmla="*/ 3979080 h 5980768"/>
                <a:gd name="connsiteX1556" fmla="*/ 9461585 w 9467172"/>
                <a:gd name="connsiteY1556" fmla="*/ 3978064 h 5980768"/>
                <a:gd name="connsiteX1557" fmla="*/ 9461585 w 9467172"/>
                <a:gd name="connsiteY1557" fmla="*/ 4469977 h 5980768"/>
                <a:gd name="connsiteX1558" fmla="*/ 9342204 w 9467172"/>
                <a:gd name="connsiteY1558" fmla="*/ 4470231 h 5980768"/>
                <a:gd name="connsiteX1559" fmla="*/ 9009465 w 9467172"/>
                <a:gd name="connsiteY1559" fmla="*/ 3973661 h 5980768"/>
                <a:gd name="connsiteX1560" fmla="*/ 8562594 w 9467172"/>
                <a:gd name="connsiteY1560" fmla="*/ 3974592 h 5980768"/>
                <a:gd name="connsiteX1561" fmla="*/ 8562594 w 9467172"/>
                <a:gd name="connsiteY1561" fmla="*/ 3769530 h 5980768"/>
                <a:gd name="connsiteX1562" fmla="*/ 8562848 w 9467172"/>
                <a:gd name="connsiteY1562" fmla="*/ 3483187 h 5980768"/>
                <a:gd name="connsiteX1563" fmla="*/ 8787384 w 9467172"/>
                <a:gd name="connsiteY1563" fmla="*/ 3482594 h 5980768"/>
                <a:gd name="connsiteX1564" fmla="*/ 9009634 w 9467172"/>
                <a:gd name="connsiteY1564" fmla="*/ 3482002 h 5980768"/>
                <a:gd name="connsiteX1565" fmla="*/ 9009634 w 9467172"/>
                <a:gd name="connsiteY1565" fmla="*/ 3654468 h 5980768"/>
                <a:gd name="connsiteX1566" fmla="*/ 9009465 w 9467172"/>
                <a:gd name="connsiteY1566" fmla="*/ 3973576 h 5980768"/>
                <a:gd name="connsiteX1567" fmla="*/ 9015476 w 9467172"/>
                <a:gd name="connsiteY1567" fmla="*/ 993648 h 5980768"/>
                <a:gd name="connsiteX1568" fmla="*/ 9015645 w 9467172"/>
                <a:gd name="connsiteY1568" fmla="*/ 503174 h 5980768"/>
                <a:gd name="connsiteX1569" fmla="*/ 9240097 w 9467172"/>
                <a:gd name="connsiteY1569" fmla="*/ 502327 h 5980768"/>
                <a:gd name="connsiteX1570" fmla="*/ 9462262 w 9467172"/>
                <a:gd name="connsiteY1570" fmla="*/ 501481 h 5980768"/>
                <a:gd name="connsiteX1571" fmla="*/ 9462262 w 9467172"/>
                <a:gd name="connsiteY1571" fmla="*/ 992039 h 5980768"/>
                <a:gd name="connsiteX1572" fmla="*/ 9015561 w 9467172"/>
                <a:gd name="connsiteY1572" fmla="*/ 993648 h 5980768"/>
                <a:gd name="connsiteX1573" fmla="*/ 9462177 w 9467172"/>
                <a:gd name="connsiteY1573" fmla="*/ 495977 h 5980768"/>
                <a:gd name="connsiteX1574" fmla="*/ 9240012 w 9467172"/>
                <a:gd name="connsiteY1574" fmla="*/ 496824 h 5980768"/>
                <a:gd name="connsiteX1575" fmla="*/ 9015561 w 9467172"/>
                <a:gd name="connsiteY1575" fmla="*/ 497671 h 5980768"/>
                <a:gd name="connsiteX1576" fmla="*/ 9015561 w 9467172"/>
                <a:gd name="connsiteY1576" fmla="*/ 132249 h 5980768"/>
                <a:gd name="connsiteX1577" fmla="*/ 9015730 w 9467172"/>
                <a:gd name="connsiteY1577" fmla="*/ 7451 h 5980768"/>
                <a:gd name="connsiteX1578" fmla="*/ 9462177 w 9467172"/>
                <a:gd name="connsiteY1578" fmla="*/ 5588 h 5980768"/>
                <a:gd name="connsiteX1579" fmla="*/ 9462177 w 9467172"/>
                <a:gd name="connsiteY1579" fmla="*/ 495977 h 5980768"/>
                <a:gd name="connsiteX1580" fmla="*/ 9010650 w 9467172"/>
                <a:gd name="connsiteY1580" fmla="*/ 497671 h 5980768"/>
                <a:gd name="connsiteX1581" fmla="*/ 8788653 w 9467172"/>
                <a:gd name="connsiteY1581" fmla="*/ 498517 h 5980768"/>
                <a:gd name="connsiteX1582" fmla="*/ 8564372 w 9467172"/>
                <a:gd name="connsiteY1582" fmla="*/ 499364 h 5980768"/>
                <a:gd name="connsiteX1583" fmla="*/ 8564541 w 9467172"/>
                <a:gd name="connsiteY1583" fmla="*/ 129879 h 5980768"/>
                <a:gd name="connsiteX1584" fmla="*/ 8564541 w 9467172"/>
                <a:gd name="connsiteY1584" fmla="*/ 9313 h 5980768"/>
                <a:gd name="connsiteX1585" fmla="*/ 9010735 w 9467172"/>
                <a:gd name="connsiteY1585" fmla="*/ 7451 h 5980768"/>
                <a:gd name="connsiteX1586" fmla="*/ 9010566 w 9467172"/>
                <a:gd name="connsiteY1586" fmla="*/ 497671 h 5980768"/>
                <a:gd name="connsiteX1587" fmla="*/ 8559546 w 9467172"/>
                <a:gd name="connsiteY1587" fmla="*/ 121243 h 5980768"/>
                <a:gd name="connsiteX1588" fmla="*/ 8559377 w 9467172"/>
                <a:gd name="connsiteY1588" fmla="*/ 499364 h 5980768"/>
                <a:gd name="connsiteX1589" fmla="*/ 8337551 w 9467172"/>
                <a:gd name="connsiteY1589" fmla="*/ 500211 h 5980768"/>
                <a:gd name="connsiteX1590" fmla="*/ 8113437 w 9467172"/>
                <a:gd name="connsiteY1590" fmla="*/ 501057 h 5980768"/>
                <a:gd name="connsiteX1591" fmla="*/ 8113691 w 9467172"/>
                <a:gd name="connsiteY1591" fmla="*/ 132673 h 5980768"/>
                <a:gd name="connsiteX1592" fmla="*/ 8113691 w 9467172"/>
                <a:gd name="connsiteY1592" fmla="*/ 11176 h 5980768"/>
                <a:gd name="connsiteX1593" fmla="*/ 8559631 w 9467172"/>
                <a:gd name="connsiteY1593" fmla="*/ 9313 h 5980768"/>
                <a:gd name="connsiteX1594" fmla="*/ 8559631 w 9467172"/>
                <a:gd name="connsiteY1594" fmla="*/ 121243 h 5980768"/>
                <a:gd name="connsiteX1595" fmla="*/ 8108442 w 9467172"/>
                <a:gd name="connsiteY1595" fmla="*/ 124206 h 5980768"/>
                <a:gd name="connsiteX1596" fmla="*/ 8108188 w 9467172"/>
                <a:gd name="connsiteY1596" fmla="*/ 501142 h 5980768"/>
                <a:gd name="connsiteX1597" fmla="*/ 7886446 w 9467172"/>
                <a:gd name="connsiteY1597" fmla="*/ 501989 h 5980768"/>
                <a:gd name="connsiteX1598" fmla="*/ 7662502 w 9467172"/>
                <a:gd name="connsiteY1598" fmla="*/ 502835 h 5980768"/>
                <a:gd name="connsiteX1599" fmla="*/ 7662841 w 9467172"/>
                <a:gd name="connsiteY1599" fmla="*/ 129032 h 5980768"/>
                <a:gd name="connsiteX1600" fmla="*/ 7662841 w 9467172"/>
                <a:gd name="connsiteY1600" fmla="*/ 13039 h 5980768"/>
                <a:gd name="connsiteX1601" fmla="*/ 8108527 w 9467172"/>
                <a:gd name="connsiteY1601" fmla="*/ 11176 h 5980768"/>
                <a:gd name="connsiteX1602" fmla="*/ 8108527 w 9467172"/>
                <a:gd name="connsiteY1602" fmla="*/ 124121 h 5980768"/>
                <a:gd name="connsiteX1603" fmla="*/ 7657592 w 9467172"/>
                <a:gd name="connsiteY1603" fmla="*/ 119634 h 5980768"/>
                <a:gd name="connsiteX1604" fmla="*/ 7657253 w 9467172"/>
                <a:gd name="connsiteY1604" fmla="*/ 502835 h 5980768"/>
                <a:gd name="connsiteX1605" fmla="*/ 7435681 w 9467172"/>
                <a:gd name="connsiteY1605" fmla="*/ 503682 h 5980768"/>
                <a:gd name="connsiteX1606" fmla="*/ 7211907 w 9467172"/>
                <a:gd name="connsiteY1606" fmla="*/ 504529 h 5980768"/>
                <a:gd name="connsiteX1607" fmla="*/ 7212330 w 9467172"/>
                <a:gd name="connsiteY1607" fmla="*/ 129371 h 5980768"/>
                <a:gd name="connsiteX1608" fmla="*/ 7212330 w 9467172"/>
                <a:gd name="connsiteY1608" fmla="*/ 14901 h 5980768"/>
                <a:gd name="connsiteX1609" fmla="*/ 7657762 w 9467172"/>
                <a:gd name="connsiteY1609" fmla="*/ 13039 h 5980768"/>
                <a:gd name="connsiteX1610" fmla="*/ 7657762 w 9467172"/>
                <a:gd name="connsiteY1610" fmla="*/ 119549 h 5980768"/>
                <a:gd name="connsiteX1611" fmla="*/ 7206912 w 9467172"/>
                <a:gd name="connsiteY1611" fmla="*/ 119634 h 5980768"/>
                <a:gd name="connsiteX1612" fmla="*/ 7206488 w 9467172"/>
                <a:gd name="connsiteY1612" fmla="*/ 504529 h 5980768"/>
                <a:gd name="connsiteX1613" fmla="*/ 6985085 w 9467172"/>
                <a:gd name="connsiteY1613" fmla="*/ 505375 h 5980768"/>
                <a:gd name="connsiteX1614" fmla="*/ 6761480 w 9467172"/>
                <a:gd name="connsiteY1614" fmla="*/ 506222 h 5980768"/>
                <a:gd name="connsiteX1615" fmla="*/ 6761903 w 9467172"/>
                <a:gd name="connsiteY1615" fmla="*/ 121920 h 5980768"/>
                <a:gd name="connsiteX1616" fmla="*/ 6762073 w 9467172"/>
                <a:gd name="connsiteY1616" fmla="*/ 16849 h 5980768"/>
                <a:gd name="connsiteX1617" fmla="*/ 7207081 w 9467172"/>
                <a:gd name="connsiteY1617" fmla="*/ 14986 h 5980768"/>
                <a:gd name="connsiteX1618" fmla="*/ 7207081 w 9467172"/>
                <a:gd name="connsiteY1618" fmla="*/ 119634 h 5980768"/>
                <a:gd name="connsiteX1619" fmla="*/ 6756401 w 9467172"/>
                <a:gd name="connsiteY1619" fmla="*/ 110490 h 5980768"/>
                <a:gd name="connsiteX1620" fmla="*/ 6755892 w 9467172"/>
                <a:gd name="connsiteY1620" fmla="*/ 506222 h 5980768"/>
                <a:gd name="connsiteX1621" fmla="*/ 6534573 w 9467172"/>
                <a:gd name="connsiteY1621" fmla="*/ 507069 h 5980768"/>
                <a:gd name="connsiteX1622" fmla="*/ 6311138 w 9467172"/>
                <a:gd name="connsiteY1622" fmla="*/ 507915 h 5980768"/>
                <a:gd name="connsiteX1623" fmla="*/ 6311646 w 9467172"/>
                <a:gd name="connsiteY1623" fmla="*/ 141478 h 5980768"/>
                <a:gd name="connsiteX1624" fmla="*/ 6311816 w 9467172"/>
                <a:gd name="connsiteY1624" fmla="*/ 18627 h 5980768"/>
                <a:gd name="connsiteX1625" fmla="*/ 6756485 w 9467172"/>
                <a:gd name="connsiteY1625" fmla="*/ 16764 h 5980768"/>
                <a:gd name="connsiteX1626" fmla="*/ 6756485 w 9467172"/>
                <a:gd name="connsiteY1626" fmla="*/ 110405 h 5980768"/>
                <a:gd name="connsiteX1627" fmla="*/ 6306058 w 9467172"/>
                <a:gd name="connsiteY1627" fmla="*/ 132842 h 5980768"/>
                <a:gd name="connsiteX1628" fmla="*/ 6305551 w 9467172"/>
                <a:gd name="connsiteY1628" fmla="*/ 508000 h 5980768"/>
                <a:gd name="connsiteX1629" fmla="*/ 6084401 w 9467172"/>
                <a:gd name="connsiteY1629" fmla="*/ 508847 h 5980768"/>
                <a:gd name="connsiteX1630" fmla="*/ 5861135 w 9467172"/>
                <a:gd name="connsiteY1630" fmla="*/ 509693 h 5980768"/>
                <a:gd name="connsiteX1631" fmla="*/ 5861727 w 9467172"/>
                <a:gd name="connsiteY1631" fmla="*/ 141393 h 5980768"/>
                <a:gd name="connsiteX1632" fmla="*/ 5861897 w 9467172"/>
                <a:gd name="connsiteY1632" fmla="*/ 20659 h 5980768"/>
                <a:gd name="connsiteX1633" fmla="*/ 6306312 w 9467172"/>
                <a:gd name="connsiteY1633" fmla="*/ 18796 h 5980768"/>
                <a:gd name="connsiteX1634" fmla="*/ 6306143 w 9467172"/>
                <a:gd name="connsiteY1634" fmla="*/ 132927 h 5980768"/>
                <a:gd name="connsiteX1635" fmla="*/ 5855970 w 9467172"/>
                <a:gd name="connsiteY1635" fmla="*/ 132249 h 5980768"/>
                <a:gd name="connsiteX1636" fmla="*/ 5855377 w 9467172"/>
                <a:gd name="connsiteY1636" fmla="*/ 509693 h 5980768"/>
                <a:gd name="connsiteX1637" fmla="*/ 5634313 w 9467172"/>
                <a:gd name="connsiteY1637" fmla="*/ 510540 h 5980768"/>
                <a:gd name="connsiteX1638" fmla="*/ 5411216 w 9467172"/>
                <a:gd name="connsiteY1638" fmla="*/ 511387 h 5980768"/>
                <a:gd name="connsiteX1639" fmla="*/ 5411809 w 9467172"/>
                <a:gd name="connsiteY1639" fmla="*/ 143256 h 5980768"/>
                <a:gd name="connsiteX1640" fmla="*/ 5411978 w 9467172"/>
                <a:gd name="connsiteY1640" fmla="*/ 22437 h 5980768"/>
                <a:gd name="connsiteX1641" fmla="*/ 5856055 w 9467172"/>
                <a:gd name="connsiteY1641" fmla="*/ 20574 h 5980768"/>
                <a:gd name="connsiteX1642" fmla="*/ 5855885 w 9467172"/>
                <a:gd name="connsiteY1642" fmla="*/ 132249 h 5980768"/>
                <a:gd name="connsiteX1643" fmla="*/ 5406051 w 9467172"/>
                <a:gd name="connsiteY1643" fmla="*/ 134112 h 5980768"/>
                <a:gd name="connsiteX1644" fmla="*/ 5405374 w 9467172"/>
                <a:gd name="connsiteY1644" fmla="*/ 511387 h 5980768"/>
                <a:gd name="connsiteX1645" fmla="*/ 5184479 w 9467172"/>
                <a:gd name="connsiteY1645" fmla="*/ 512233 h 5980768"/>
                <a:gd name="connsiteX1646" fmla="*/ 4961551 w 9467172"/>
                <a:gd name="connsiteY1646" fmla="*/ 513080 h 5980768"/>
                <a:gd name="connsiteX1647" fmla="*/ 4962229 w 9467172"/>
                <a:gd name="connsiteY1647" fmla="*/ 147405 h 5980768"/>
                <a:gd name="connsiteX1648" fmla="*/ 4962483 w 9467172"/>
                <a:gd name="connsiteY1648" fmla="*/ 24299 h 5980768"/>
                <a:gd name="connsiteX1649" fmla="*/ 5406221 w 9467172"/>
                <a:gd name="connsiteY1649" fmla="*/ 22437 h 5980768"/>
                <a:gd name="connsiteX1650" fmla="*/ 5406051 w 9467172"/>
                <a:gd name="connsiteY1650" fmla="*/ 134112 h 5980768"/>
                <a:gd name="connsiteX1651" fmla="*/ 4956302 w 9467172"/>
                <a:gd name="connsiteY1651" fmla="*/ 138515 h 5980768"/>
                <a:gd name="connsiteX1652" fmla="*/ 4955625 w 9467172"/>
                <a:gd name="connsiteY1652" fmla="*/ 513080 h 5980768"/>
                <a:gd name="connsiteX1653" fmla="*/ 4734899 w 9467172"/>
                <a:gd name="connsiteY1653" fmla="*/ 513927 h 5980768"/>
                <a:gd name="connsiteX1654" fmla="*/ 4512141 w 9467172"/>
                <a:gd name="connsiteY1654" fmla="*/ 514773 h 5980768"/>
                <a:gd name="connsiteX1655" fmla="*/ 4512903 w 9467172"/>
                <a:gd name="connsiteY1655" fmla="*/ 142663 h 5980768"/>
                <a:gd name="connsiteX1656" fmla="*/ 4513157 w 9467172"/>
                <a:gd name="connsiteY1656" fmla="*/ 26162 h 5980768"/>
                <a:gd name="connsiteX1657" fmla="*/ 4956641 w 9467172"/>
                <a:gd name="connsiteY1657" fmla="*/ 24299 h 5980768"/>
                <a:gd name="connsiteX1658" fmla="*/ 4956387 w 9467172"/>
                <a:gd name="connsiteY1658" fmla="*/ 138430 h 5980768"/>
                <a:gd name="connsiteX1659" fmla="*/ 4506807 w 9467172"/>
                <a:gd name="connsiteY1659" fmla="*/ 132673 h 5980768"/>
                <a:gd name="connsiteX1660" fmla="*/ 4506045 w 9467172"/>
                <a:gd name="connsiteY1660" fmla="*/ 514858 h 5980768"/>
                <a:gd name="connsiteX1661" fmla="*/ 4285404 w 9467172"/>
                <a:gd name="connsiteY1661" fmla="*/ 515705 h 5980768"/>
                <a:gd name="connsiteX1662" fmla="*/ 4062815 w 9467172"/>
                <a:gd name="connsiteY1662" fmla="*/ 516551 h 5980768"/>
                <a:gd name="connsiteX1663" fmla="*/ 4063661 w 9467172"/>
                <a:gd name="connsiteY1663" fmla="*/ 150029 h 5980768"/>
                <a:gd name="connsiteX1664" fmla="*/ 4063915 w 9467172"/>
                <a:gd name="connsiteY1664" fmla="*/ 28109 h 5980768"/>
                <a:gd name="connsiteX1665" fmla="*/ 4507061 w 9467172"/>
                <a:gd name="connsiteY1665" fmla="*/ 26247 h 5980768"/>
                <a:gd name="connsiteX1666" fmla="*/ 4506807 w 9467172"/>
                <a:gd name="connsiteY1666" fmla="*/ 132673 h 5980768"/>
                <a:gd name="connsiteX1667" fmla="*/ 4057396 w 9467172"/>
                <a:gd name="connsiteY1667" fmla="*/ 140716 h 5980768"/>
                <a:gd name="connsiteX1668" fmla="*/ 4056549 w 9467172"/>
                <a:gd name="connsiteY1668" fmla="*/ 516551 h 5980768"/>
                <a:gd name="connsiteX1669" fmla="*/ 3836077 w 9467172"/>
                <a:gd name="connsiteY1669" fmla="*/ 517398 h 5980768"/>
                <a:gd name="connsiteX1670" fmla="*/ 3613573 w 9467172"/>
                <a:gd name="connsiteY1670" fmla="*/ 518245 h 5980768"/>
                <a:gd name="connsiteX1671" fmla="*/ 3614505 w 9467172"/>
                <a:gd name="connsiteY1671" fmla="*/ 147151 h 5980768"/>
                <a:gd name="connsiteX1672" fmla="*/ 3614759 w 9467172"/>
                <a:gd name="connsiteY1672" fmla="*/ 29972 h 5980768"/>
                <a:gd name="connsiteX1673" fmla="*/ 4057565 w 9467172"/>
                <a:gd name="connsiteY1673" fmla="*/ 28109 h 5980768"/>
                <a:gd name="connsiteX1674" fmla="*/ 4057311 w 9467172"/>
                <a:gd name="connsiteY1674" fmla="*/ 140716 h 5980768"/>
                <a:gd name="connsiteX1675" fmla="*/ 3608324 w 9467172"/>
                <a:gd name="connsiteY1675" fmla="*/ 136991 h 5980768"/>
                <a:gd name="connsiteX1676" fmla="*/ 3607393 w 9467172"/>
                <a:gd name="connsiteY1676" fmla="*/ 518245 h 5980768"/>
                <a:gd name="connsiteX1677" fmla="*/ 3387090 w 9467172"/>
                <a:gd name="connsiteY1677" fmla="*/ 519091 h 5980768"/>
                <a:gd name="connsiteX1678" fmla="*/ 3164756 w 9467172"/>
                <a:gd name="connsiteY1678" fmla="*/ 519938 h 5980768"/>
                <a:gd name="connsiteX1679" fmla="*/ 3165687 w 9467172"/>
                <a:gd name="connsiteY1679" fmla="*/ 144611 h 5980768"/>
                <a:gd name="connsiteX1680" fmla="*/ 3165940 w 9467172"/>
                <a:gd name="connsiteY1680" fmla="*/ 31835 h 5980768"/>
                <a:gd name="connsiteX1681" fmla="*/ 3608493 w 9467172"/>
                <a:gd name="connsiteY1681" fmla="*/ 29972 h 5980768"/>
                <a:gd name="connsiteX1682" fmla="*/ 3608240 w 9467172"/>
                <a:gd name="connsiteY1682" fmla="*/ 136991 h 5980768"/>
                <a:gd name="connsiteX1683" fmla="*/ 3159337 w 9467172"/>
                <a:gd name="connsiteY1683" fmla="*/ 133604 h 5980768"/>
                <a:gd name="connsiteX1684" fmla="*/ 3158321 w 9467172"/>
                <a:gd name="connsiteY1684" fmla="*/ 519853 h 5980768"/>
                <a:gd name="connsiteX1685" fmla="*/ 2938187 w 9467172"/>
                <a:gd name="connsiteY1685" fmla="*/ 520700 h 5980768"/>
                <a:gd name="connsiteX1686" fmla="*/ 2716022 w 9467172"/>
                <a:gd name="connsiteY1686" fmla="*/ 521547 h 5980768"/>
                <a:gd name="connsiteX1687" fmla="*/ 2717038 w 9467172"/>
                <a:gd name="connsiteY1687" fmla="*/ 142494 h 5980768"/>
                <a:gd name="connsiteX1688" fmla="*/ 2717377 w 9467172"/>
                <a:gd name="connsiteY1688" fmla="*/ 33613 h 5980768"/>
                <a:gd name="connsiteX1689" fmla="*/ 3159590 w 9467172"/>
                <a:gd name="connsiteY1689" fmla="*/ 31750 h 5980768"/>
                <a:gd name="connsiteX1690" fmla="*/ 3159337 w 9467172"/>
                <a:gd name="connsiteY1690" fmla="*/ 133604 h 5980768"/>
                <a:gd name="connsiteX1691" fmla="*/ 2710603 w 9467172"/>
                <a:gd name="connsiteY1691" fmla="*/ 130810 h 5980768"/>
                <a:gd name="connsiteX1692" fmla="*/ 2709503 w 9467172"/>
                <a:gd name="connsiteY1692" fmla="*/ 521547 h 5980768"/>
                <a:gd name="connsiteX1693" fmla="*/ 2489454 w 9467172"/>
                <a:gd name="connsiteY1693" fmla="*/ 522393 h 5980768"/>
                <a:gd name="connsiteX1694" fmla="*/ 2267458 w 9467172"/>
                <a:gd name="connsiteY1694" fmla="*/ 523240 h 5980768"/>
                <a:gd name="connsiteX1695" fmla="*/ 2268559 w 9467172"/>
                <a:gd name="connsiteY1695" fmla="*/ 146812 h 5980768"/>
                <a:gd name="connsiteX1696" fmla="*/ 2268898 w 9467172"/>
                <a:gd name="connsiteY1696" fmla="*/ 35475 h 5980768"/>
                <a:gd name="connsiteX1697" fmla="*/ 2710857 w 9467172"/>
                <a:gd name="connsiteY1697" fmla="*/ 33613 h 5980768"/>
                <a:gd name="connsiteX1698" fmla="*/ 2710603 w 9467172"/>
                <a:gd name="connsiteY1698" fmla="*/ 130810 h 5980768"/>
                <a:gd name="connsiteX1699" fmla="*/ 2261955 w 9467172"/>
                <a:gd name="connsiteY1699" fmla="*/ 149691 h 5980768"/>
                <a:gd name="connsiteX1700" fmla="*/ 2260854 w 9467172"/>
                <a:gd name="connsiteY1700" fmla="*/ 523325 h 5980768"/>
                <a:gd name="connsiteX1701" fmla="*/ 2040974 w 9467172"/>
                <a:gd name="connsiteY1701" fmla="*/ 524171 h 5980768"/>
                <a:gd name="connsiteX1702" fmla="*/ 1819148 w 9467172"/>
                <a:gd name="connsiteY1702" fmla="*/ 525018 h 5980768"/>
                <a:gd name="connsiteX1703" fmla="*/ 1820333 w 9467172"/>
                <a:gd name="connsiteY1703" fmla="*/ 145203 h 5980768"/>
                <a:gd name="connsiteX1704" fmla="*/ 1820672 w 9467172"/>
                <a:gd name="connsiteY1704" fmla="*/ 37423 h 5980768"/>
                <a:gd name="connsiteX1705" fmla="*/ 2262293 w 9467172"/>
                <a:gd name="connsiteY1705" fmla="*/ 35560 h 5980768"/>
                <a:gd name="connsiteX1706" fmla="*/ 2261955 w 9467172"/>
                <a:gd name="connsiteY1706" fmla="*/ 149691 h 5980768"/>
                <a:gd name="connsiteX1707" fmla="*/ 1813645 w 9467172"/>
                <a:gd name="connsiteY1707" fmla="*/ 148167 h 5980768"/>
                <a:gd name="connsiteX1708" fmla="*/ 1812459 w 9467172"/>
                <a:gd name="connsiteY1708" fmla="*/ 525018 h 5980768"/>
                <a:gd name="connsiteX1709" fmla="*/ 1592749 w 9467172"/>
                <a:gd name="connsiteY1709" fmla="*/ 525865 h 5980768"/>
                <a:gd name="connsiteX1710" fmla="*/ 1371092 w 9467172"/>
                <a:gd name="connsiteY1710" fmla="*/ 526711 h 5980768"/>
                <a:gd name="connsiteX1711" fmla="*/ 1372362 w 9467172"/>
                <a:gd name="connsiteY1711" fmla="*/ 148759 h 5980768"/>
                <a:gd name="connsiteX1712" fmla="*/ 1372701 w 9467172"/>
                <a:gd name="connsiteY1712" fmla="*/ 39201 h 5980768"/>
                <a:gd name="connsiteX1713" fmla="*/ 1813983 w 9467172"/>
                <a:gd name="connsiteY1713" fmla="*/ 37338 h 5980768"/>
                <a:gd name="connsiteX1714" fmla="*/ 1813645 w 9467172"/>
                <a:gd name="connsiteY1714" fmla="*/ 148082 h 5980768"/>
                <a:gd name="connsiteX1715" fmla="*/ 1365419 w 9467172"/>
                <a:gd name="connsiteY1715" fmla="*/ 151723 h 5980768"/>
                <a:gd name="connsiteX1716" fmla="*/ 1364149 w 9467172"/>
                <a:gd name="connsiteY1716" fmla="*/ 526711 h 5980768"/>
                <a:gd name="connsiteX1717" fmla="*/ 1144524 w 9467172"/>
                <a:gd name="connsiteY1717" fmla="*/ 527558 h 5980768"/>
                <a:gd name="connsiteX1718" fmla="*/ 923036 w 9467172"/>
                <a:gd name="connsiteY1718" fmla="*/ 528405 h 5980768"/>
                <a:gd name="connsiteX1719" fmla="*/ 924306 w 9467172"/>
                <a:gd name="connsiteY1719" fmla="*/ 151299 h 5980768"/>
                <a:gd name="connsiteX1720" fmla="*/ 924645 w 9467172"/>
                <a:gd name="connsiteY1720" fmla="*/ 41148 h 5980768"/>
                <a:gd name="connsiteX1721" fmla="*/ 1365589 w 9467172"/>
                <a:gd name="connsiteY1721" fmla="*/ 39285 h 5980768"/>
                <a:gd name="connsiteX1722" fmla="*/ 1365250 w 9467172"/>
                <a:gd name="connsiteY1722" fmla="*/ 151723 h 5980768"/>
                <a:gd name="connsiteX1723" fmla="*/ 917448 w 9467172"/>
                <a:gd name="connsiteY1723" fmla="*/ 154178 h 5980768"/>
                <a:gd name="connsiteX1724" fmla="*/ 916178 w 9467172"/>
                <a:gd name="connsiteY1724" fmla="*/ 528405 h 5980768"/>
                <a:gd name="connsiteX1725" fmla="*/ 696722 w 9467172"/>
                <a:gd name="connsiteY1725" fmla="*/ 529251 h 5980768"/>
                <a:gd name="connsiteX1726" fmla="*/ 475403 w 9467172"/>
                <a:gd name="connsiteY1726" fmla="*/ 530098 h 5980768"/>
                <a:gd name="connsiteX1727" fmla="*/ 476758 w 9467172"/>
                <a:gd name="connsiteY1727" fmla="*/ 152739 h 5980768"/>
                <a:gd name="connsiteX1728" fmla="*/ 477181 w 9467172"/>
                <a:gd name="connsiteY1728" fmla="*/ 42926 h 5980768"/>
                <a:gd name="connsiteX1729" fmla="*/ 917871 w 9467172"/>
                <a:gd name="connsiteY1729" fmla="*/ 41063 h 5980768"/>
                <a:gd name="connsiteX1730" fmla="*/ 917448 w 9467172"/>
                <a:gd name="connsiteY1730" fmla="*/ 154178 h 5980768"/>
                <a:gd name="connsiteX1731" fmla="*/ 29633 w 9467172"/>
                <a:gd name="connsiteY1731" fmla="*/ 44789 h 5980768"/>
                <a:gd name="connsiteX1732" fmla="*/ 469985 w 9467172"/>
                <a:gd name="connsiteY1732" fmla="*/ 42926 h 5980768"/>
                <a:gd name="connsiteX1733" fmla="*/ 469561 w 9467172"/>
                <a:gd name="connsiteY1733" fmla="*/ 155702 h 5980768"/>
                <a:gd name="connsiteX1734" fmla="*/ 468207 w 9467172"/>
                <a:gd name="connsiteY1734" fmla="*/ 530098 h 5980768"/>
                <a:gd name="connsiteX1735" fmla="*/ 248920 w 9467172"/>
                <a:gd name="connsiteY1735" fmla="*/ 530945 h 5980768"/>
                <a:gd name="connsiteX1736" fmla="*/ 27771 w 9467172"/>
                <a:gd name="connsiteY1736" fmla="*/ 531791 h 5980768"/>
                <a:gd name="connsiteX1737" fmla="*/ 29633 w 9467172"/>
                <a:gd name="connsiteY1737" fmla="*/ 44789 h 5980768"/>
                <a:gd name="connsiteX1738" fmla="*/ 27771 w 9467172"/>
                <a:gd name="connsiteY1738" fmla="*/ 538480 h 5980768"/>
                <a:gd name="connsiteX1739" fmla="*/ 248920 w 9467172"/>
                <a:gd name="connsiteY1739" fmla="*/ 537633 h 5980768"/>
                <a:gd name="connsiteX1740" fmla="*/ 468207 w 9467172"/>
                <a:gd name="connsiteY1740" fmla="*/ 536787 h 5980768"/>
                <a:gd name="connsiteX1741" fmla="*/ 467445 w 9467172"/>
                <a:gd name="connsiteY1741" fmla="*/ 754888 h 5980768"/>
                <a:gd name="connsiteX1742" fmla="*/ 466429 w 9467172"/>
                <a:gd name="connsiteY1742" fmla="*/ 1024128 h 5980768"/>
                <a:gd name="connsiteX1743" fmla="*/ 25908 w 9467172"/>
                <a:gd name="connsiteY1743" fmla="*/ 1025737 h 5980768"/>
                <a:gd name="connsiteX1744" fmla="*/ 27771 w 9467172"/>
                <a:gd name="connsiteY1744" fmla="*/ 538565 h 5980768"/>
                <a:gd name="connsiteX1745" fmla="*/ 24045 w 9467172"/>
                <a:gd name="connsiteY1745" fmla="*/ 1519767 h 5980768"/>
                <a:gd name="connsiteX1746" fmla="*/ 25908 w 9467172"/>
                <a:gd name="connsiteY1746" fmla="*/ 1032425 h 5980768"/>
                <a:gd name="connsiteX1747" fmla="*/ 466429 w 9467172"/>
                <a:gd name="connsiteY1747" fmla="*/ 1030817 h 5980768"/>
                <a:gd name="connsiteX1748" fmla="*/ 464650 w 9467172"/>
                <a:gd name="connsiteY1748" fmla="*/ 1518328 h 5980768"/>
                <a:gd name="connsiteX1749" fmla="*/ 245279 w 9467172"/>
                <a:gd name="connsiteY1749" fmla="*/ 1519089 h 5980768"/>
                <a:gd name="connsiteX1750" fmla="*/ 24045 w 9467172"/>
                <a:gd name="connsiteY1750" fmla="*/ 1519851 h 5980768"/>
                <a:gd name="connsiteX1751" fmla="*/ 24045 w 9467172"/>
                <a:gd name="connsiteY1751" fmla="*/ 1526455 h 5980768"/>
                <a:gd name="connsiteX1752" fmla="*/ 245279 w 9467172"/>
                <a:gd name="connsiteY1752" fmla="*/ 1525693 h 5980768"/>
                <a:gd name="connsiteX1753" fmla="*/ 464650 w 9467172"/>
                <a:gd name="connsiteY1753" fmla="*/ 1524932 h 5980768"/>
                <a:gd name="connsiteX1754" fmla="*/ 463127 w 9467172"/>
                <a:gd name="connsiteY1754" fmla="*/ 1935396 h 5980768"/>
                <a:gd name="connsiteX1755" fmla="*/ 462873 w 9467172"/>
                <a:gd name="connsiteY1755" fmla="*/ 2012611 h 5980768"/>
                <a:gd name="connsiteX1756" fmla="*/ 243417 w 9467172"/>
                <a:gd name="connsiteY1756" fmla="*/ 2013289 h 5980768"/>
                <a:gd name="connsiteX1757" fmla="*/ 22183 w 9467172"/>
                <a:gd name="connsiteY1757" fmla="*/ 2013966 h 5980768"/>
                <a:gd name="connsiteX1758" fmla="*/ 24045 w 9467172"/>
                <a:gd name="connsiteY1758" fmla="*/ 1526455 h 5980768"/>
                <a:gd name="connsiteX1759" fmla="*/ 22183 w 9467172"/>
                <a:gd name="connsiteY1759" fmla="*/ 2020655 h 5980768"/>
                <a:gd name="connsiteX1760" fmla="*/ 243417 w 9467172"/>
                <a:gd name="connsiteY1760" fmla="*/ 2019978 h 5980768"/>
                <a:gd name="connsiteX1761" fmla="*/ 462873 w 9467172"/>
                <a:gd name="connsiteY1761" fmla="*/ 2019300 h 5980768"/>
                <a:gd name="connsiteX1762" fmla="*/ 461095 w 9467172"/>
                <a:gd name="connsiteY1762" fmla="*/ 2507234 h 5980768"/>
                <a:gd name="connsiteX1763" fmla="*/ 241638 w 9467172"/>
                <a:gd name="connsiteY1763" fmla="*/ 2507827 h 5980768"/>
                <a:gd name="connsiteX1764" fmla="*/ 20320 w 9467172"/>
                <a:gd name="connsiteY1764" fmla="*/ 2508420 h 5980768"/>
                <a:gd name="connsiteX1765" fmla="*/ 22183 w 9467172"/>
                <a:gd name="connsiteY1765" fmla="*/ 2020655 h 5980768"/>
                <a:gd name="connsiteX1766" fmla="*/ 20320 w 9467172"/>
                <a:gd name="connsiteY1766" fmla="*/ 2515108 h 5980768"/>
                <a:gd name="connsiteX1767" fmla="*/ 461095 w 9467172"/>
                <a:gd name="connsiteY1767" fmla="*/ 2513838 h 5980768"/>
                <a:gd name="connsiteX1768" fmla="*/ 459317 w 9467172"/>
                <a:gd name="connsiteY1768" fmla="*/ 3001942 h 5980768"/>
                <a:gd name="connsiteX1769" fmla="*/ 239776 w 9467172"/>
                <a:gd name="connsiteY1769" fmla="*/ 3002534 h 5980768"/>
                <a:gd name="connsiteX1770" fmla="*/ 18457 w 9467172"/>
                <a:gd name="connsiteY1770" fmla="*/ 3003127 h 5980768"/>
                <a:gd name="connsiteX1771" fmla="*/ 20320 w 9467172"/>
                <a:gd name="connsiteY1771" fmla="*/ 2515193 h 5980768"/>
                <a:gd name="connsiteX1772" fmla="*/ 16595 w 9467172"/>
                <a:gd name="connsiteY1772" fmla="*/ 3497834 h 5980768"/>
                <a:gd name="connsiteX1773" fmla="*/ 18457 w 9467172"/>
                <a:gd name="connsiteY1773" fmla="*/ 3009731 h 5980768"/>
                <a:gd name="connsiteX1774" fmla="*/ 459317 w 9467172"/>
                <a:gd name="connsiteY1774" fmla="*/ 3008546 h 5980768"/>
                <a:gd name="connsiteX1775" fmla="*/ 458470 w 9467172"/>
                <a:gd name="connsiteY1775" fmla="*/ 3252640 h 5980768"/>
                <a:gd name="connsiteX1776" fmla="*/ 457623 w 9467172"/>
                <a:gd name="connsiteY1776" fmla="*/ 3496818 h 5980768"/>
                <a:gd name="connsiteX1777" fmla="*/ 238083 w 9467172"/>
                <a:gd name="connsiteY1777" fmla="*/ 3497326 h 5980768"/>
                <a:gd name="connsiteX1778" fmla="*/ 16679 w 9467172"/>
                <a:gd name="connsiteY1778" fmla="*/ 3497834 h 5980768"/>
                <a:gd name="connsiteX1779" fmla="*/ 14732 w 9467172"/>
                <a:gd name="connsiteY1779" fmla="*/ 3992880 h 5980768"/>
                <a:gd name="connsiteX1780" fmla="*/ 16595 w 9467172"/>
                <a:gd name="connsiteY1780" fmla="*/ 3504608 h 5980768"/>
                <a:gd name="connsiteX1781" fmla="*/ 237998 w 9467172"/>
                <a:gd name="connsiteY1781" fmla="*/ 3504015 h 5980768"/>
                <a:gd name="connsiteX1782" fmla="*/ 457538 w 9467172"/>
                <a:gd name="connsiteY1782" fmla="*/ 3503507 h 5980768"/>
                <a:gd name="connsiteX1783" fmla="*/ 456269 w 9467172"/>
                <a:gd name="connsiteY1783" fmla="*/ 3860800 h 5980768"/>
                <a:gd name="connsiteX1784" fmla="*/ 455761 w 9467172"/>
                <a:gd name="connsiteY1784" fmla="*/ 3991949 h 5980768"/>
                <a:gd name="connsiteX1785" fmla="*/ 236220 w 9467172"/>
                <a:gd name="connsiteY1785" fmla="*/ 3992457 h 5980768"/>
                <a:gd name="connsiteX1786" fmla="*/ 14817 w 9467172"/>
                <a:gd name="connsiteY1786" fmla="*/ 3992965 h 5980768"/>
                <a:gd name="connsiteX1787" fmla="*/ 236135 w 9467172"/>
                <a:gd name="connsiteY1787" fmla="*/ 3999061 h 5980768"/>
                <a:gd name="connsiteX1788" fmla="*/ 455761 w 9467172"/>
                <a:gd name="connsiteY1788" fmla="*/ 3998553 h 5980768"/>
                <a:gd name="connsiteX1789" fmla="*/ 454999 w 9467172"/>
                <a:gd name="connsiteY1789" fmla="*/ 4204801 h 5980768"/>
                <a:gd name="connsiteX1790" fmla="*/ 453983 w 9467172"/>
                <a:gd name="connsiteY1790" fmla="*/ 4487249 h 5980768"/>
                <a:gd name="connsiteX1791" fmla="*/ 339090 w 9467172"/>
                <a:gd name="connsiteY1791" fmla="*/ 4487503 h 5980768"/>
                <a:gd name="connsiteX1792" fmla="*/ 12869 w 9467172"/>
                <a:gd name="connsiteY1792" fmla="*/ 4488096 h 5980768"/>
                <a:gd name="connsiteX1793" fmla="*/ 14732 w 9467172"/>
                <a:gd name="connsiteY1793" fmla="*/ 3999569 h 5980768"/>
                <a:gd name="connsiteX1794" fmla="*/ 236135 w 9467172"/>
                <a:gd name="connsiteY1794" fmla="*/ 3999061 h 5980768"/>
                <a:gd name="connsiteX1795" fmla="*/ 11007 w 9467172"/>
                <a:gd name="connsiteY1795" fmla="*/ 4983481 h 5980768"/>
                <a:gd name="connsiteX1796" fmla="*/ 12869 w 9467172"/>
                <a:gd name="connsiteY1796" fmla="*/ 4494784 h 5980768"/>
                <a:gd name="connsiteX1797" fmla="*/ 129201 w 9467172"/>
                <a:gd name="connsiteY1797" fmla="*/ 4494531 h 5980768"/>
                <a:gd name="connsiteX1798" fmla="*/ 453983 w 9467172"/>
                <a:gd name="connsiteY1798" fmla="*/ 4493853 h 5980768"/>
                <a:gd name="connsiteX1799" fmla="*/ 452204 w 9467172"/>
                <a:gd name="connsiteY1799" fmla="*/ 4982718 h 5980768"/>
                <a:gd name="connsiteX1800" fmla="*/ 232579 w 9467172"/>
                <a:gd name="connsiteY1800" fmla="*/ 4983057 h 5980768"/>
                <a:gd name="connsiteX1801" fmla="*/ 11091 w 9467172"/>
                <a:gd name="connsiteY1801" fmla="*/ 4983396 h 5980768"/>
                <a:gd name="connsiteX1802" fmla="*/ 10922 w 9467172"/>
                <a:gd name="connsiteY1802" fmla="*/ 4990084 h 5980768"/>
                <a:gd name="connsiteX1803" fmla="*/ 232410 w 9467172"/>
                <a:gd name="connsiteY1803" fmla="*/ 4989661 h 5980768"/>
                <a:gd name="connsiteX1804" fmla="*/ 452035 w 9467172"/>
                <a:gd name="connsiteY1804" fmla="*/ 4989238 h 5980768"/>
                <a:gd name="connsiteX1805" fmla="*/ 450765 w 9467172"/>
                <a:gd name="connsiteY1805" fmla="*/ 5341282 h 5980768"/>
                <a:gd name="connsiteX1806" fmla="*/ 450257 w 9467172"/>
                <a:gd name="connsiteY1806" fmla="*/ 5478273 h 5980768"/>
                <a:gd name="connsiteX1807" fmla="*/ 230547 w 9467172"/>
                <a:gd name="connsiteY1807" fmla="*/ 5478611 h 5980768"/>
                <a:gd name="connsiteX1808" fmla="*/ 8975 w 9467172"/>
                <a:gd name="connsiteY1808" fmla="*/ 5478950 h 5980768"/>
                <a:gd name="connsiteX1809" fmla="*/ 10837 w 9467172"/>
                <a:gd name="connsiteY1809" fmla="*/ 4990084 h 5980768"/>
                <a:gd name="connsiteX1810" fmla="*/ 9059 w 9467172"/>
                <a:gd name="connsiteY1810" fmla="*/ 5485723 h 5980768"/>
                <a:gd name="connsiteX1811" fmla="*/ 230632 w 9467172"/>
                <a:gd name="connsiteY1811" fmla="*/ 5485384 h 5980768"/>
                <a:gd name="connsiteX1812" fmla="*/ 450342 w 9467172"/>
                <a:gd name="connsiteY1812" fmla="*/ 5485046 h 5980768"/>
                <a:gd name="connsiteX1813" fmla="*/ 449834 w 9467172"/>
                <a:gd name="connsiteY1813" fmla="*/ 5620767 h 5980768"/>
                <a:gd name="connsiteX1814" fmla="*/ 448564 w 9467172"/>
                <a:gd name="connsiteY1814" fmla="*/ 5974250 h 5980768"/>
                <a:gd name="connsiteX1815" fmla="*/ 7196 w 9467172"/>
                <a:gd name="connsiteY1815" fmla="*/ 5974758 h 5980768"/>
                <a:gd name="connsiteX1816" fmla="*/ 9059 w 9467172"/>
                <a:gd name="connsiteY1816" fmla="*/ 5485723 h 5980768"/>
                <a:gd name="connsiteX1817" fmla="*/ 456946 w 9467172"/>
                <a:gd name="connsiteY1817" fmla="*/ 5622968 h 5980768"/>
                <a:gd name="connsiteX1818" fmla="*/ 457454 w 9467172"/>
                <a:gd name="connsiteY1818" fmla="*/ 5484961 h 5980768"/>
                <a:gd name="connsiteX1819" fmla="*/ 679196 w 9467172"/>
                <a:gd name="connsiteY1819" fmla="*/ 5484623 h 5980768"/>
                <a:gd name="connsiteX1820" fmla="*/ 899075 w 9467172"/>
                <a:gd name="connsiteY1820" fmla="*/ 5484284 h 5980768"/>
                <a:gd name="connsiteX1821" fmla="*/ 898567 w 9467172"/>
                <a:gd name="connsiteY1821" fmla="*/ 5621021 h 5980768"/>
                <a:gd name="connsiteX1822" fmla="*/ 897382 w 9467172"/>
                <a:gd name="connsiteY1822" fmla="*/ 5973657 h 5980768"/>
                <a:gd name="connsiteX1823" fmla="*/ 455676 w 9467172"/>
                <a:gd name="connsiteY1823" fmla="*/ 5974165 h 5980768"/>
                <a:gd name="connsiteX1824" fmla="*/ 456946 w 9467172"/>
                <a:gd name="connsiteY1824" fmla="*/ 5622883 h 5980768"/>
                <a:gd name="connsiteX1825" fmla="*/ 905595 w 9467172"/>
                <a:gd name="connsiteY1825" fmla="*/ 5623222 h 5980768"/>
                <a:gd name="connsiteX1826" fmla="*/ 906103 w 9467172"/>
                <a:gd name="connsiteY1826" fmla="*/ 5484284 h 5980768"/>
                <a:gd name="connsiteX1827" fmla="*/ 1128014 w 9467172"/>
                <a:gd name="connsiteY1827" fmla="*/ 5483945 h 5980768"/>
                <a:gd name="connsiteX1828" fmla="*/ 1347978 w 9467172"/>
                <a:gd name="connsiteY1828" fmla="*/ 5483607 h 5980768"/>
                <a:gd name="connsiteX1829" fmla="*/ 1347555 w 9467172"/>
                <a:gd name="connsiteY1829" fmla="*/ 5621105 h 5980768"/>
                <a:gd name="connsiteX1830" fmla="*/ 1346369 w 9467172"/>
                <a:gd name="connsiteY1830" fmla="*/ 5973149 h 5980768"/>
                <a:gd name="connsiteX1831" fmla="*/ 904409 w 9467172"/>
                <a:gd name="connsiteY1831" fmla="*/ 5973657 h 5980768"/>
                <a:gd name="connsiteX1832" fmla="*/ 905595 w 9467172"/>
                <a:gd name="connsiteY1832" fmla="*/ 5623222 h 5980768"/>
                <a:gd name="connsiteX1833" fmla="*/ 1354413 w 9467172"/>
                <a:gd name="connsiteY1833" fmla="*/ 5623222 h 5980768"/>
                <a:gd name="connsiteX1834" fmla="*/ 1354836 w 9467172"/>
                <a:gd name="connsiteY1834" fmla="*/ 5483522 h 5980768"/>
                <a:gd name="connsiteX1835" fmla="*/ 1576917 w 9467172"/>
                <a:gd name="connsiteY1835" fmla="*/ 5483183 h 5980768"/>
                <a:gd name="connsiteX1836" fmla="*/ 1797050 w 9467172"/>
                <a:gd name="connsiteY1836" fmla="*/ 5482844 h 5980768"/>
                <a:gd name="connsiteX1837" fmla="*/ 1796627 w 9467172"/>
                <a:gd name="connsiteY1837" fmla="*/ 5615348 h 5980768"/>
                <a:gd name="connsiteX1838" fmla="*/ 1795526 w 9467172"/>
                <a:gd name="connsiteY1838" fmla="*/ 5972557 h 5980768"/>
                <a:gd name="connsiteX1839" fmla="*/ 1353227 w 9467172"/>
                <a:gd name="connsiteY1839" fmla="*/ 5973065 h 5980768"/>
                <a:gd name="connsiteX1840" fmla="*/ 1354413 w 9467172"/>
                <a:gd name="connsiteY1840" fmla="*/ 5623137 h 5980768"/>
                <a:gd name="connsiteX1841" fmla="*/ 1803400 w 9467172"/>
                <a:gd name="connsiteY1841" fmla="*/ 5617718 h 5980768"/>
                <a:gd name="connsiteX1842" fmla="*/ 1803823 w 9467172"/>
                <a:gd name="connsiteY1842" fmla="*/ 5482844 h 5980768"/>
                <a:gd name="connsiteX1843" fmla="*/ 2026073 w 9467172"/>
                <a:gd name="connsiteY1843" fmla="*/ 5482506 h 5980768"/>
                <a:gd name="connsiteX1844" fmla="*/ 2246376 w 9467172"/>
                <a:gd name="connsiteY1844" fmla="*/ 5482167 h 5980768"/>
                <a:gd name="connsiteX1845" fmla="*/ 2245953 w 9467172"/>
                <a:gd name="connsiteY1845" fmla="*/ 5617549 h 5980768"/>
                <a:gd name="connsiteX1846" fmla="*/ 2244937 w 9467172"/>
                <a:gd name="connsiteY1846" fmla="*/ 5972049 h 5980768"/>
                <a:gd name="connsiteX1847" fmla="*/ 1802299 w 9467172"/>
                <a:gd name="connsiteY1847" fmla="*/ 5972557 h 5980768"/>
                <a:gd name="connsiteX1848" fmla="*/ 1803400 w 9467172"/>
                <a:gd name="connsiteY1848" fmla="*/ 5617634 h 5980768"/>
                <a:gd name="connsiteX1849" fmla="*/ 2252641 w 9467172"/>
                <a:gd name="connsiteY1849" fmla="*/ 5619750 h 5980768"/>
                <a:gd name="connsiteX1850" fmla="*/ 2253065 w 9467172"/>
                <a:gd name="connsiteY1850" fmla="*/ 5482167 h 5980768"/>
                <a:gd name="connsiteX1851" fmla="*/ 2475484 w 9467172"/>
                <a:gd name="connsiteY1851" fmla="*/ 5481829 h 5980768"/>
                <a:gd name="connsiteX1852" fmla="*/ 2695956 w 9467172"/>
                <a:gd name="connsiteY1852" fmla="*/ 5481490 h 5980768"/>
                <a:gd name="connsiteX1853" fmla="*/ 2695617 w 9467172"/>
                <a:gd name="connsiteY1853" fmla="*/ 5618142 h 5980768"/>
                <a:gd name="connsiteX1854" fmla="*/ 2694601 w 9467172"/>
                <a:gd name="connsiteY1854" fmla="*/ 5971541 h 5980768"/>
                <a:gd name="connsiteX1855" fmla="*/ 2251710 w 9467172"/>
                <a:gd name="connsiteY1855" fmla="*/ 5972049 h 5980768"/>
                <a:gd name="connsiteX1856" fmla="*/ 2252726 w 9467172"/>
                <a:gd name="connsiteY1856" fmla="*/ 5619750 h 5980768"/>
                <a:gd name="connsiteX1857" fmla="*/ 2701967 w 9467172"/>
                <a:gd name="connsiteY1857" fmla="*/ 5620343 h 5980768"/>
                <a:gd name="connsiteX1858" fmla="*/ 2702390 w 9467172"/>
                <a:gd name="connsiteY1858" fmla="*/ 5481490 h 5980768"/>
                <a:gd name="connsiteX1859" fmla="*/ 2924979 w 9467172"/>
                <a:gd name="connsiteY1859" fmla="*/ 5481151 h 5980768"/>
                <a:gd name="connsiteX1860" fmla="*/ 3145536 w 9467172"/>
                <a:gd name="connsiteY1860" fmla="*/ 5480813 h 5980768"/>
                <a:gd name="connsiteX1861" fmla="*/ 3144266 w 9467172"/>
                <a:gd name="connsiteY1861" fmla="*/ 5971033 h 5980768"/>
                <a:gd name="connsiteX1862" fmla="*/ 2701036 w 9467172"/>
                <a:gd name="connsiteY1862" fmla="*/ 5971541 h 5980768"/>
                <a:gd name="connsiteX1863" fmla="*/ 2701967 w 9467172"/>
                <a:gd name="connsiteY1863" fmla="*/ 5620258 h 5980768"/>
                <a:gd name="connsiteX1864" fmla="*/ 3151971 w 9467172"/>
                <a:gd name="connsiteY1864" fmla="*/ 5480813 h 5980768"/>
                <a:gd name="connsiteX1865" fmla="*/ 3374729 w 9467172"/>
                <a:gd name="connsiteY1865" fmla="*/ 5480474 h 5980768"/>
                <a:gd name="connsiteX1866" fmla="*/ 3595455 w 9467172"/>
                <a:gd name="connsiteY1866" fmla="*/ 5480135 h 5980768"/>
                <a:gd name="connsiteX1867" fmla="*/ 3594269 w 9467172"/>
                <a:gd name="connsiteY1867" fmla="*/ 5970525 h 5980768"/>
                <a:gd name="connsiteX1868" fmla="*/ 3150701 w 9467172"/>
                <a:gd name="connsiteY1868" fmla="*/ 5971033 h 5980768"/>
                <a:gd name="connsiteX1869" fmla="*/ 3151971 w 9467172"/>
                <a:gd name="connsiteY1869" fmla="*/ 5480813 h 5980768"/>
                <a:gd name="connsiteX1870" fmla="*/ 3601720 w 9467172"/>
                <a:gd name="connsiteY1870" fmla="*/ 5480135 h 5980768"/>
                <a:gd name="connsiteX1871" fmla="*/ 3824648 w 9467172"/>
                <a:gd name="connsiteY1871" fmla="*/ 5479797 h 5980768"/>
                <a:gd name="connsiteX1872" fmla="*/ 4045543 w 9467172"/>
                <a:gd name="connsiteY1872" fmla="*/ 5479458 h 5980768"/>
                <a:gd name="connsiteX1873" fmla="*/ 4044442 w 9467172"/>
                <a:gd name="connsiteY1873" fmla="*/ 5970017 h 5980768"/>
                <a:gd name="connsiteX1874" fmla="*/ 3600619 w 9467172"/>
                <a:gd name="connsiteY1874" fmla="*/ 5970525 h 5980768"/>
                <a:gd name="connsiteX1875" fmla="*/ 3601805 w 9467172"/>
                <a:gd name="connsiteY1875" fmla="*/ 5480135 h 5980768"/>
                <a:gd name="connsiteX1876" fmla="*/ 4051639 w 9467172"/>
                <a:gd name="connsiteY1876" fmla="*/ 5479373 h 5980768"/>
                <a:gd name="connsiteX1877" fmla="*/ 4274651 w 9467172"/>
                <a:gd name="connsiteY1877" fmla="*/ 5479034 h 5980768"/>
                <a:gd name="connsiteX1878" fmla="*/ 4495631 w 9467172"/>
                <a:gd name="connsiteY1878" fmla="*/ 5478696 h 5980768"/>
                <a:gd name="connsiteX1879" fmla="*/ 4494615 w 9467172"/>
                <a:gd name="connsiteY1879" fmla="*/ 5969424 h 5980768"/>
                <a:gd name="connsiteX1880" fmla="*/ 4050453 w 9467172"/>
                <a:gd name="connsiteY1880" fmla="*/ 5969932 h 5980768"/>
                <a:gd name="connsiteX1881" fmla="*/ 4051554 w 9467172"/>
                <a:gd name="connsiteY1881" fmla="*/ 5479373 h 5980768"/>
                <a:gd name="connsiteX1882" fmla="*/ 4501812 w 9467172"/>
                <a:gd name="connsiteY1882" fmla="*/ 5478696 h 5980768"/>
                <a:gd name="connsiteX1883" fmla="*/ 4724993 w 9467172"/>
                <a:gd name="connsiteY1883" fmla="*/ 5478357 h 5980768"/>
                <a:gd name="connsiteX1884" fmla="*/ 4946142 w 9467172"/>
                <a:gd name="connsiteY1884" fmla="*/ 5478018 h 5980768"/>
                <a:gd name="connsiteX1885" fmla="*/ 4945211 w 9467172"/>
                <a:gd name="connsiteY1885" fmla="*/ 5968916 h 5980768"/>
                <a:gd name="connsiteX1886" fmla="*/ 4500711 w 9467172"/>
                <a:gd name="connsiteY1886" fmla="*/ 5969424 h 5980768"/>
                <a:gd name="connsiteX1887" fmla="*/ 4501727 w 9467172"/>
                <a:gd name="connsiteY1887" fmla="*/ 5478696 h 5980768"/>
                <a:gd name="connsiteX1888" fmla="*/ 4952154 w 9467172"/>
                <a:gd name="connsiteY1888" fmla="*/ 5478018 h 5980768"/>
                <a:gd name="connsiteX1889" fmla="*/ 5175504 w 9467172"/>
                <a:gd name="connsiteY1889" fmla="*/ 5477680 h 5980768"/>
                <a:gd name="connsiteX1890" fmla="*/ 5396823 w 9467172"/>
                <a:gd name="connsiteY1890" fmla="*/ 5477341 h 5980768"/>
                <a:gd name="connsiteX1891" fmla="*/ 5395976 w 9467172"/>
                <a:gd name="connsiteY1891" fmla="*/ 5968408 h 5980768"/>
                <a:gd name="connsiteX1892" fmla="*/ 4951222 w 9467172"/>
                <a:gd name="connsiteY1892" fmla="*/ 5968916 h 5980768"/>
                <a:gd name="connsiteX1893" fmla="*/ 4952154 w 9467172"/>
                <a:gd name="connsiteY1893" fmla="*/ 5478018 h 5980768"/>
                <a:gd name="connsiteX1894" fmla="*/ 5402665 w 9467172"/>
                <a:gd name="connsiteY1894" fmla="*/ 5477341 h 5980768"/>
                <a:gd name="connsiteX1895" fmla="*/ 5626185 w 9467172"/>
                <a:gd name="connsiteY1895" fmla="*/ 5477002 h 5980768"/>
                <a:gd name="connsiteX1896" fmla="*/ 5847673 w 9467172"/>
                <a:gd name="connsiteY1896" fmla="*/ 5476664 h 5980768"/>
                <a:gd name="connsiteX1897" fmla="*/ 5846911 w 9467172"/>
                <a:gd name="connsiteY1897" fmla="*/ 5967900 h 5980768"/>
                <a:gd name="connsiteX1898" fmla="*/ 5401818 w 9467172"/>
                <a:gd name="connsiteY1898" fmla="*/ 5968408 h 5980768"/>
                <a:gd name="connsiteX1899" fmla="*/ 5402665 w 9467172"/>
                <a:gd name="connsiteY1899" fmla="*/ 5477341 h 5980768"/>
                <a:gd name="connsiteX1900" fmla="*/ 5853430 w 9467172"/>
                <a:gd name="connsiteY1900" fmla="*/ 5476579 h 5980768"/>
                <a:gd name="connsiteX1901" fmla="*/ 6077119 w 9467172"/>
                <a:gd name="connsiteY1901" fmla="*/ 5476241 h 5980768"/>
                <a:gd name="connsiteX1902" fmla="*/ 6298692 w 9467172"/>
                <a:gd name="connsiteY1902" fmla="*/ 5475902 h 5980768"/>
                <a:gd name="connsiteX1903" fmla="*/ 6298015 w 9467172"/>
                <a:gd name="connsiteY1903" fmla="*/ 5967223 h 5980768"/>
                <a:gd name="connsiteX1904" fmla="*/ 5852668 w 9467172"/>
                <a:gd name="connsiteY1904" fmla="*/ 5967731 h 5980768"/>
                <a:gd name="connsiteX1905" fmla="*/ 5853430 w 9467172"/>
                <a:gd name="connsiteY1905" fmla="*/ 5476494 h 5980768"/>
                <a:gd name="connsiteX1906" fmla="*/ 6304280 w 9467172"/>
                <a:gd name="connsiteY1906" fmla="*/ 5475902 h 5980768"/>
                <a:gd name="connsiteX1907" fmla="*/ 6528138 w 9467172"/>
                <a:gd name="connsiteY1907" fmla="*/ 5475563 h 5980768"/>
                <a:gd name="connsiteX1908" fmla="*/ 6749881 w 9467172"/>
                <a:gd name="connsiteY1908" fmla="*/ 5475225 h 5980768"/>
                <a:gd name="connsiteX1909" fmla="*/ 6749288 w 9467172"/>
                <a:gd name="connsiteY1909" fmla="*/ 5966715 h 5980768"/>
                <a:gd name="connsiteX1910" fmla="*/ 6303602 w 9467172"/>
                <a:gd name="connsiteY1910" fmla="*/ 5967223 h 5980768"/>
                <a:gd name="connsiteX1911" fmla="*/ 6304280 w 9467172"/>
                <a:gd name="connsiteY1911" fmla="*/ 5475902 h 5980768"/>
                <a:gd name="connsiteX1912" fmla="*/ 6755469 w 9467172"/>
                <a:gd name="connsiteY1912" fmla="*/ 5475225 h 5980768"/>
                <a:gd name="connsiteX1913" fmla="*/ 6979497 w 9467172"/>
                <a:gd name="connsiteY1913" fmla="*/ 5474886 h 5980768"/>
                <a:gd name="connsiteX1914" fmla="*/ 7201323 w 9467172"/>
                <a:gd name="connsiteY1914" fmla="*/ 5474547 h 5980768"/>
                <a:gd name="connsiteX1915" fmla="*/ 7200816 w 9467172"/>
                <a:gd name="connsiteY1915" fmla="*/ 5966207 h 5980768"/>
                <a:gd name="connsiteX1916" fmla="*/ 6754791 w 9467172"/>
                <a:gd name="connsiteY1916" fmla="*/ 5966715 h 5980768"/>
                <a:gd name="connsiteX1917" fmla="*/ 6755385 w 9467172"/>
                <a:gd name="connsiteY1917" fmla="*/ 5475140 h 5980768"/>
                <a:gd name="connsiteX1918" fmla="*/ 7206742 w 9467172"/>
                <a:gd name="connsiteY1918" fmla="*/ 5474463 h 5980768"/>
                <a:gd name="connsiteX1919" fmla="*/ 7430939 w 9467172"/>
                <a:gd name="connsiteY1919" fmla="*/ 5474124 h 5980768"/>
                <a:gd name="connsiteX1920" fmla="*/ 7652936 w 9467172"/>
                <a:gd name="connsiteY1920" fmla="*/ 5473785 h 5980768"/>
                <a:gd name="connsiteX1921" fmla="*/ 7652512 w 9467172"/>
                <a:gd name="connsiteY1921" fmla="*/ 5965614 h 5980768"/>
                <a:gd name="connsiteX1922" fmla="*/ 7206235 w 9467172"/>
                <a:gd name="connsiteY1922" fmla="*/ 5966122 h 5980768"/>
                <a:gd name="connsiteX1923" fmla="*/ 7206742 w 9467172"/>
                <a:gd name="connsiteY1923" fmla="*/ 5474463 h 5980768"/>
                <a:gd name="connsiteX1924" fmla="*/ 7658269 w 9467172"/>
                <a:gd name="connsiteY1924" fmla="*/ 5473785 h 5980768"/>
                <a:gd name="connsiteX1925" fmla="*/ 7882636 w 9467172"/>
                <a:gd name="connsiteY1925" fmla="*/ 5473447 h 5980768"/>
                <a:gd name="connsiteX1926" fmla="*/ 8104802 w 9467172"/>
                <a:gd name="connsiteY1926" fmla="*/ 5473108 h 5980768"/>
                <a:gd name="connsiteX1927" fmla="*/ 8104463 w 9467172"/>
                <a:gd name="connsiteY1927" fmla="*/ 5965106 h 5980768"/>
                <a:gd name="connsiteX1928" fmla="*/ 7657846 w 9467172"/>
                <a:gd name="connsiteY1928" fmla="*/ 5965614 h 5980768"/>
                <a:gd name="connsiteX1929" fmla="*/ 7658269 w 9467172"/>
                <a:gd name="connsiteY1929" fmla="*/ 5473785 h 5980768"/>
                <a:gd name="connsiteX1930" fmla="*/ 8109966 w 9467172"/>
                <a:gd name="connsiteY1930" fmla="*/ 5473108 h 5980768"/>
                <a:gd name="connsiteX1931" fmla="*/ 8334503 w 9467172"/>
                <a:gd name="connsiteY1931" fmla="*/ 5472769 h 5980768"/>
                <a:gd name="connsiteX1932" fmla="*/ 8556752 w 9467172"/>
                <a:gd name="connsiteY1932" fmla="*/ 5472431 h 5980768"/>
                <a:gd name="connsiteX1933" fmla="*/ 8556498 w 9467172"/>
                <a:gd name="connsiteY1933" fmla="*/ 5964598 h 5980768"/>
                <a:gd name="connsiteX1934" fmla="*/ 8109627 w 9467172"/>
                <a:gd name="connsiteY1934" fmla="*/ 5965106 h 5980768"/>
                <a:gd name="connsiteX1935" fmla="*/ 8109966 w 9467172"/>
                <a:gd name="connsiteY1935" fmla="*/ 5473108 h 5980768"/>
                <a:gd name="connsiteX1936" fmla="*/ 8561832 w 9467172"/>
                <a:gd name="connsiteY1936" fmla="*/ 5472431 h 5980768"/>
                <a:gd name="connsiteX1937" fmla="*/ 8786537 w 9467172"/>
                <a:gd name="connsiteY1937" fmla="*/ 5472092 h 5980768"/>
                <a:gd name="connsiteX1938" fmla="*/ 9008956 w 9467172"/>
                <a:gd name="connsiteY1938" fmla="*/ 5471753 h 5980768"/>
                <a:gd name="connsiteX1939" fmla="*/ 9008787 w 9467172"/>
                <a:gd name="connsiteY1939" fmla="*/ 5964090 h 5980768"/>
                <a:gd name="connsiteX1940" fmla="*/ 8561578 w 9467172"/>
                <a:gd name="connsiteY1940" fmla="*/ 5964598 h 5980768"/>
                <a:gd name="connsiteX1941" fmla="*/ 8561832 w 9467172"/>
                <a:gd name="connsiteY1941" fmla="*/ 5472431 h 5980768"/>
                <a:gd name="connsiteX1942" fmla="*/ 9461246 w 9467172"/>
                <a:gd name="connsiteY1942" fmla="*/ 5963497 h 5980768"/>
                <a:gd name="connsiteX1943" fmla="*/ 9013783 w 9467172"/>
                <a:gd name="connsiteY1943" fmla="*/ 5964005 h 5980768"/>
                <a:gd name="connsiteX1944" fmla="*/ 9013952 w 9467172"/>
                <a:gd name="connsiteY1944" fmla="*/ 5471668 h 5980768"/>
                <a:gd name="connsiteX1945" fmla="*/ 9238827 w 9467172"/>
                <a:gd name="connsiteY1945" fmla="*/ 5471330 h 5980768"/>
                <a:gd name="connsiteX1946" fmla="*/ 9461416 w 9467172"/>
                <a:gd name="connsiteY1946" fmla="*/ 5470991 h 5980768"/>
                <a:gd name="connsiteX1947" fmla="*/ 9461416 w 9467172"/>
                <a:gd name="connsiteY1947" fmla="*/ 5963497 h 5980768"/>
                <a:gd name="connsiteX1948" fmla="*/ 9461416 w 9467172"/>
                <a:gd name="connsiteY1948" fmla="*/ 4973236 h 5980768"/>
                <a:gd name="connsiteX1949" fmla="*/ 9461416 w 9467172"/>
                <a:gd name="connsiteY1949" fmla="*/ 5465573 h 5980768"/>
                <a:gd name="connsiteX1950" fmla="*/ 9238827 w 9467172"/>
                <a:gd name="connsiteY1950" fmla="*/ 5465911 h 5980768"/>
                <a:gd name="connsiteX1951" fmla="*/ 9013952 w 9467172"/>
                <a:gd name="connsiteY1951" fmla="*/ 5466250 h 5980768"/>
                <a:gd name="connsiteX1952" fmla="*/ 9014121 w 9467172"/>
                <a:gd name="connsiteY1952" fmla="*/ 4974083 h 5980768"/>
                <a:gd name="connsiteX1953" fmla="*/ 9238911 w 9467172"/>
                <a:gd name="connsiteY1953" fmla="*/ 4973659 h 5980768"/>
                <a:gd name="connsiteX1954" fmla="*/ 9461416 w 9467172"/>
                <a:gd name="connsiteY1954" fmla="*/ 4973236 h 5980768"/>
                <a:gd name="connsiteX1955" fmla="*/ 9461669 w 9467172"/>
                <a:gd name="connsiteY1955" fmla="*/ 3480901 h 5980768"/>
                <a:gd name="connsiteX1956" fmla="*/ 9461669 w 9467172"/>
                <a:gd name="connsiteY1956" fmla="*/ 3972645 h 5980768"/>
                <a:gd name="connsiteX1957" fmla="*/ 9014460 w 9467172"/>
                <a:gd name="connsiteY1957" fmla="*/ 3973576 h 5980768"/>
                <a:gd name="connsiteX1958" fmla="*/ 9014460 w 9467172"/>
                <a:gd name="connsiteY1958" fmla="*/ 3767498 h 5980768"/>
                <a:gd name="connsiteX1959" fmla="*/ 9014629 w 9467172"/>
                <a:gd name="connsiteY1959" fmla="*/ 3482002 h 5980768"/>
                <a:gd name="connsiteX1960" fmla="*/ 9239335 w 9467172"/>
                <a:gd name="connsiteY1960" fmla="*/ 3481409 h 5980768"/>
                <a:gd name="connsiteX1961" fmla="*/ 9461753 w 9467172"/>
                <a:gd name="connsiteY1961" fmla="*/ 3480816 h 5980768"/>
                <a:gd name="connsiteX1962" fmla="*/ 9014799 w 9467172"/>
                <a:gd name="connsiteY1962" fmla="*/ 2979590 h 5980768"/>
                <a:gd name="connsiteX1963" fmla="*/ 9014968 w 9467172"/>
                <a:gd name="connsiteY1963" fmla="*/ 2488354 h 5980768"/>
                <a:gd name="connsiteX1964" fmla="*/ 9410446 w 9467172"/>
                <a:gd name="connsiteY1964" fmla="*/ 2487168 h 5980768"/>
                <a:gd name="connsiteX1965" fmla="*/ 9461838 w 9467172"/>
                <a:gd name="connsiteY1965" fmla="*/ 2486999 h 5980768"/>
                <a:gd name="connsiteX1966" fmla="*/ 9461838 w 9467172"/>
                <a:gd name="connsiteY1966" fmla="*/ 2978404 h 5980768"/>
                <a:gd name="connsiteX1967" fmla="*/ 9239419 w 9467172"/>
                <a:gd name="connsiteY1967" fmla="*/ 2978997 h 5980768"/>
                <a:gd name="connsiteX1968" fmla="*/ 9014799 w 9467172"/>
                <a:gd name="connsiteY1968" fmla="*/ 2979590 h 5980768"/>
                <a:gd name="connsiteX1969" fmla="*/ 9461838 w 9467172"/>
                <a:gd name="connsiteY1969" fmla="*/ 2481496 h 5980768"/>
                <a:gd name="connsiteX1970" fmla="*/ 9014968 w 9467172"/>
                <a:gd name="connsiteY1970" fmla="*/ 2482766 h 5980768"/>
                <a:gd name="connsiteX1971" fmla="*/ 9014968 w 9467172"/>
                <a:gd name="connsiteY1971" fmla="*/ 2142152 h 5980768"/>
                <a:gd name="connsiteX1972" fmla="*/ 9015137 w 9467172"/>
                <a:gd name="connsiteY1972" fmla="*/ 1991784 h 5980768"/>
                <a:gd name="connsiteX1973" fmla="*/ 9239673 w 9467172"/>
                <a:gd name="connsiteY1973" fmla="*/ 1991022 h 5980768"/>
                <a:gd name="connsiteX1974" fmla="*/ 9461923 w 9467172"/>
                <a:gd name="connsiteY1974" fmla="*/ 1990344 h 5980768"/>
                <a:gd name="connsiteX1975" fmla="*/ 9461923 w 9467172"/>
                <a:gd name="connsiteY1975" fmla="*/ 2481496 h 5980768"/>
                <a:gd name="connsiteX1976" fmla="*/ 9015137 w 9467172"/>
                <a:gd name="connsiteY1976" fmla="*/ 1986196 h 5980768"/>
                <a:gd name="connsiteX1977" fmla="*/ 9015137 w 9467172"/>
                <a:gd name="connsiteY1977" fmla="*/ 1714246 h 5980768"/>
                <a:gd name="connsiteX1978" fmla="*/ 9015306 w 9467172"/>
                <a:gd name="connsiteY1978" fmla="*/ 1495383 h 5980768"/>
                <a:gd name="connsiteX1979" fmla="*/ 9462008 w 9467172"/>
                <a:gd name="connsiteY1979" fmla="*/ 1493859 h 5980768"/>
                <a:gd name="connsiteX1980" fmla="*/ 9462008 w 9467172"/>
                <a:gd name="connsiteY1980" fmla="*/ 1984841 h 5980768"/>
                <a:gd name="connsiteX1981" fmla="*/ 9239673 w 9467172"/>
                <a:gd name="connsiteY1981" fmla="*/ 1985518 h 5980768"/>
                <a:gd name="connsiteX1982" fmla="*/ 9015137 w 9467172"/>
                <a:gd name="connsiteY1982" fmla="*/ 1986196 h 5980768"/>
                <a:gd name="connsiteX1983" fmla="*/ 9462008 w 9467172"/>
                <a:gd name="connsiteY1983" fmla="*/ 1488355 h 5980768"/>
                <a:gd name="connsiteX1984" fmla="*/ 9015306 w 9467172"/>
                <a:gd name="connsiteY1984" fmla="*/ 1489880 h 5980768"/>
                <a:gd name="connsiteX1985" fmla="*/ 9015476 w 9467172"/>
                <a:gd name="connsiteY1985" fmla="*/ 999236 h 5980768"/>
                <a:gd name="connsiteX1986" fmla="*/ 9462092 w 9467172"/>
                <a:gd name="connsiteY1986" fmla="*/ 997627 h 5980768"/>
                <a:gd name="connsiteX1987" fmla="*/ 9462092 w 9467172"/>
                <a:gd name="connsiteY1987" fmla="*/ 1488440 h 5980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Lst>
              <a:rect l="l" t="t" r="r" b="b"/>
              <a:pathLst>
                <a:path w="9467172" h="5980768">
                  <a:moveTo>
                    <a:pt x="9467172" y="0"/>
                  </a:moveTo>
                  <a:lnTo>
                    <a:pt x="9010819" y="1863"/>
                  </a:lnTo>
                  <a:lnTo>
                    <a:pt x="9010819" y="1863"/>
                  </a:lnTo>
                  <a:cubicBezTo>
                    <a:pt x="9010819" y="1863"/>
                    <a:pt x="8559546" y="3725"/>
                    <a:pt x="8559546" y="3725"/>
                  </a:cubicBezTo>
                  <a:lnTo>
                    <a:pt x="8559546" y="3725"/>
                  </a:lnTo>
                  <a:cubicBezTo>
                    <a:pt x="8559546" y="3725"/>
                    <a:pt x="8108527" y="5503"/>
                    <a:pt x="8108527" y="5503"/>
                  </a:cubicBezTo>
                  <a:lnTo>
                    <a:pt x="8108527" y="5503"/>
                  </a:lnTo>
                  <a:cubicBezTo>
                    <a:pt x="8108527" y="5503"/>
                    <a:pt x="7657677" y="7281"/>
                    <a:pt x="7657677" y="7281"/>
                  </a:cubicBezTo>
                  <a:lnTo>
                    <a:pt x="7657677" y="7281"/>
                  </a:lnTo>
                  <a:cubicBezTo>
                    <a:pt x="7657677" y="7281"/>
                    <a:pt x="7206996" y="9059"/>
                    <a:pt x="7206996" y="9059"/>
                  </a:cubicBezTo>
                  <a:lnTo>
                    <a:pt x="7206996" y="9059"/>
                  </a:lnTo>
                  <a:cubicBezTo>
                    <a:pt x="7206996" y="9059"/>
                    <a:pt x="6756485" y="10837"/>
                    <a:pt x="6756485" y="10837"/>
                  </a:cubicBezTo>
                  <a:lnTo>
                    <a:pt x="6756485" y="10837"/>
                  </a:lnTo>
                  <a:cubicBezTo>
                    <a:pt x="6756485" y="10837"/>
                    <a:pt x="6306227" y="12615"/>
                    <a:pt x="6306227" y="12615"/>
                  </a:cubicBezTo>
                  <a:lnTo>
                    <a:pt x="6306227" y="12615"/>
                  </a:lnTo>
                  <a:cubicBezTo>
                    <a:pt x="6306227" y="12615"/>
                    <a:pt x="5856140" y="14393"/>
                    <a:pt x="5856140" y="14393"/>
                  </a:cubicBezTo>
                  <a:lnTo>
                    <a:pt x="5856140" y="14393"/>
                  </a:lnTo>
                  <a:cubicBezTo>
                    <a:pt x="5856140" y="14393"/>
                    <a:pt x="5406221" y="16171"/>
                    <a:pt x="5406221" y="16171"/>
                  </a:cubicBezTo>
                  <a:lnTo>
                    <a:pt x="5406221" y="16171"/>
                  </a:lnTo>
                  <a:cubicBezTo>
                    <a:pt x="5406221" y="16171"/>
                    <a:pt x="4956472" y="17949"/>
                    <a:pt x="4956472" y="17949"/>
                  </a:cubicBezTo>
                  <a:lnTo>
                    <a:pt x="4956472" y="17949"/>
                  </a:lnTo>
                  <a:cubicBezTo>
                    <a:pt x="4956472" y="17949"/>
                    <a:pt x="4506976" y="19727"/>
                    <a:pt x="4506976" y="19727"/>
                  </a:cubicBezTo>
                  <a:lnTo>
                    <a:pt x="4506976" y="19727"/>
                  </a:lnTo>
                  <a:cubicBezTo>
                    <a:pt x="4506976" y="19727"/>
                    <a:pt x="4057650" y="21505"/>
                    <a:pt x="4057650" y="21505"/>
                  </a:cubicBezTo>
                  <a:lnTo>
                    <a:pt x="4057650" y="21505"/>
                  </a:lnTo>
                  <a:cubicBezTo>
                    <a:pt x="4057650" y="21505"/>
                    <a:pt x="3608493" y="23283"/>
                    <a:pt x="3608493" y="23283"/>
                  </a:cubicBezTo>
                  <a:lnTo>
                    <a:pt x="3608493" y="23283"/>
                  </a:lnTo>
                  <a:cubicBezTo>
                    <a:pt x="3608493" y="23283"/>
                    <a:pt x="3159590" y="25061"/>
                    <a:pt x="3159590" y="25061"/>
                  </a:cubicBezTo>
                  <a:lnTo>
                    <a:pt x="3159590" y="25061"/>
                  </a:lnTo>
                  <a:cubicBezTo>
                    <a:pt x="3159590" y="25061"/>
                    <a:pt x="2710857" y="26839"/>
                    <a:pt x="2710857" y="26839"/>
                  </a:cubicBezTo>
                  <a:lnTo>
                    <a:pt x="2710857" y="26839"/>
                  </a:lnTo>
                  <a:cubicBezTo>
                    <a:pt x="2710857" y="26839"/>
                    <a:pt x="2262293" y="28617"/>
                    <a:pt x="2262293" y="28617"/>
                  </a:cubicBezTo>
                  <a:lnTo>
                    <a:pt x="2262293" y="28617"/>
                  </a:lnTo>
                  <a:cubicBezTo>
                    <a:pt x="2262293" y="28617"/>
                    <a:pt x="1813898" y="30395"/>
                    <a:pt x="1813898" y="30395"/>
                  </a:cubicBezTo>
                  <a:lnTo>
                    <a:pt x="1813898" y="30395"/>
                  </a:lnTo>
                  <a:cubicBezTo>
                    <a:pt x="1813898" y="30395"/>
                    <a:pt x="1365758" y="32173"/>
                    <a:pt x="1365758" y="32173"/>
                  </a:cubicBezTo>
                  <a:lnTo>
                    <a:pt x="1365758" y="32173"/>
                  </a:lnTo>
                  <a:cubicBezTo>
                    <a:pt x="1365758" y="32173"/>
                    <a:pt x="917787" y="33951"/>
                    <a:pt x="917787" y="33951"/>
                  </a:cubicBezTo>
                  <a:lnTo>
                    <a:pt x="917787" y="33951"/>
                  </a:lnTo>
                  <a:cubicBezTo>
                    <a:pt x="917787" y="33951"/>
                    <a:pt x="469985" y="35729"/>
                    <a:pt x="469985" y="35729"/>
                  </a:cubicBezTo>
                  <a:lnTo>
                    <a:pt x="469985" y="35729"/>
                  </a:lnTo>
                  <a:cubicBezTo>
                    <a:pt x="469985" y="35729"/>
                    <a:pt x="22352" y="37507"/>
                    <a:pt x="22352" y="37507"/>
                  </a:cubicBezTo>
                  <a:lnTo>
                    <a:pt x="20489" y="537887"/>
                  </a:lnTo>
                  <a:lnTo>
                    <a:pt x="20489" y="537887"/>
                  </a:lnTo>
                  <a:cubicBezTo>
                    <a:pt x="20489" y="537887"/>
                    <a:pt x="18627" y="1031748"/>
                    <a:pt x="18627" y="1031748"/>
                  </a:cubicBezTo>
                  <a:lnTo>
                    <a:pt x="18627" y="1031748"/>
                  </a:lnTo>
                  <a:cubicBezTo>
                    <a:pt x="18627" y="1031748"/>
                    <a:pt x="16764" y="1519089"/>
                    <a:pt x="16764" y="1519089"/>
                  </a:cubicBezTo>
                  <a:lnTo>
                    <a:pt x="16764" y="1519089"/>
                  </a:lnTo>
                  <a:cubicBezTo>
                    <a:pt x="16764" y="1519089"/>
                    <a:pt x="14901" y="2013374"/>
                    <a:pt x="14901" y="2013374"/>
                  </a:cubicBezTo>
                  <a:lnTo>
                    <a:pt x="14901" y="2013374"/>
                  </a:lnTo>
                  <a:lnTo>
                    <a:pt x="13038" y="2514516"/>
                  </a:lnTo>
                  <a:lnTo>
                    <a:pt x="13038" y="2514516"/>
                  </a:lnTo>
                  <a:cubicBezTo>
                    <a:pt x="13038" y="2514516"/>
                    <a:pt x="11176" y="3002450"/>
                    <a:pt x="11176" y="3002450"/>
                  </a:cubicBezTo>
                  <a:lnTo>
                    <a:pt x="11176" y="3002450"/>
                  </a:lnTo>
                  <a:cubicBezTo>
                    <a:pt x="11176" y="3002450"/>
                    <a:pt x="9313" y="3497242"/>
                    <a:pt x="9313" y="3497242"/>
                  </a:cubicBezTo>
                  <a:lnTo>
                    <a:pt x="9313" y="3497242"/>
                  </a:lnTo>
                  <a:cubicBezTo>
                    <a:pt x="9313" y="3497242"/>
                    <a:pt x="7450" y="3992203"/>
                    <a:pt x="7450" y="3992203"/>
                  </a:cubicBezTo>
                  <a:lnTo>
                    <a:pt x="7450" y="3992203"/>
                  </a:lnTo>
                  <a:cubicBezTo>
                    <a:pt x="7450" y="3992203"/>
                    <a:pt x="7450" y="3996521"/>
                    <a:pt x="7450" y="3996521"/>
                  </a:cubicBezTo>
                  <a:lnTo>
                    <a:pt x="7450" y="3998892"/>
                  </a:lnTo>
                  <a:cubicBezTo>
                    <a:pt x="7450" y="3998892"/>
                    <a:pt x="7450" y="3998892"/>
                    <a:pt x="7450" y="3998892"/>
                  </a:cubicBezTo>
                  <a:lnTo>
                    <a:pt x="5588" y="4494107"/>
                  </a:lnTo>
                  <a:lnTo>
                    <a:pt x="5588" y="4494107"/>
                  </a:lnTo>
                  <a:cubicBezTo>
                    <a:pt x="5588" y="4494107"/>
                    <a:pt x="3725" y="4982803"/>
                    <a:pt x="3725" y="4982803"/>
                  </a:cubicBezTo>
                  <a:lnTo>
                    <a:pt x="3725" y="4982803"/>
                  </a:lnTo>
                  <a:cubicBezTo>
                    <a:pt x="3725" y="4982803"/>
                    <a:pt x="1863" y="5478357"/>
                    <a:pt x="1863" y="5478357"/>
                  </a:cubicBezTo>
                  <a:lnTo>
                    <a:pt x="1863" y="5478357"/>
                  </a:lnTo>
                  <a:cubicBezTo>
                    <a:pt x="1863" y="5478357"/>
                    <a:pt x="0" y="5980769"/>
                    <a:pt x="0" y="5980769"/>
                  </a:cubicBezTo>
                  <a:lnTo>
                    <a:pt x="455761" y="5980176"/>
                  </a:lnTo>
                  <a:lnTo>
                    <a:pt x="455761" y="5980176"/>
                  </a:lnTo>
                  <a:cubicBezTo>
                    <a:pt x="455761" y="5980176"/>
                    <a:pt x="901023" y="5979584"/>
                    <a:pt x="901023" y="5979584"/>
                  </a:cubicBezTo>
                  <a:lnTo>
                    <a:pt x="904409" y="5979584"/>
                  </a:lnTo>
                  <a:cubicBezTo>
                    <a:pt x="904409" y="5979584"/>
                    <a:pt x="904409" y="5979584"/>
                    <a:pt x="904409" y="5979584"/>
                  </a:cubicBezTo>
                  <a:lnTo>
                    <a:pt x="1349925" y="5978991"/>
                  </a:lnTo>
                  <a:lnTo>
                    <a:pt x="1353312" y="5978991"/>
                  </a:lnTo>
                  <a:cubicBezTo>
                    <a:pt x="1353312" y="5978991"/>
                    <a:pt x="1353312" y="5978991"/>
                    <a:pt x="1353312" y="5978991"/>
                  </a:cubicBezTo>
                  <a:lnTo>
                    <a:pt x="1799082" y="5978399"/>
                  </a:lnTo>
                  <a:lnTo>
                    <a:pt x="1802384" y="5978399"/>
                  </a:lnTo>
                  <a:cubicBezTo>
                    <a:pt x="1802384" y="5978399"/>
                    <a:pt x="1802384" y="5978399"/>
                    <a:pt x="1802384" y="5978399"/>
                  </a:cubicBezTo>
                  <a:lnTo>
                    <a:pt x="2248408" y="5977806"/>
                  </a:lnTo>
                  <a:lnTo>
                    <a:pt x="2251625" y="5977806"/>
                  </a:lnTo>
                  <a:cubicBezTo>
                    <a:pt x="2251625" y="5977806"/>
                    <a:pt x="2251625" y="5977806"/>
                    <a:pt x="2251625" y="5977806"/>
                  </a:cubicBezTo>
                  <a:lnTo>
                    <a:pt x="2697903" y="5977213"/>
                  </a:lnTo>
                  <a:lnTo>
                    <a:pt x="2701121" y="5977213"/>
                  </a:lnTo>
                  <a:cubicBezTo>
                    <a:pt x="2701121" y="5977213"/>
                    <a:pt x="2701121" y="5977213"/>
                    <a:pt x="2701121" y="5977213"/>
                  </a:cubicBezTo>
                  <a:lnTo>
                    <a:pt x="3147653" y="5976621"/>
                  </a:lnTo>
                  <a:lnTo>
                    <a:pt x="3150785" y="5976621"/>
                  </a:lnTo>
                  <a:cubicBezTo>
                    <a:pt x="3150785" y="5976621"/>
                    <a:pt x="3150785" y="5976621"/>
                    <a:pt x="3150785" y="5976621"/>
                  </a:cubicBezTo>
                  <a:lnTo>
                    <a:pt x="3597571" y="5976028"/>
                  </a:lnTo>
                  <a:lnTo>
                    <a:pt x="3600619" y="5976028"/>
                  </a:lnTo>
                  <a:cubicBezTo>
                    <a:pt x="3600619" y="5976028"/>
                    <a:pt x="3600619" y="5976028"/>
                    <a:pt x="3600619" y="5976028"/>
                  </a:cubicBezTo>
                  <a:lnTo>
                    <a:pt x="4047659" y="5975435"/>
                  </a:lnTo>
                  <a:lnTo>
                    <a:pt x="4050707" y="5975435"/>
                  </a:lnTo>
                  <a:cubicBezTo>
                    <a:pt x="4050707" y="5975435"/>
                    <a:pt x="4050707" y="5975435"/>
                    <a:pt x="4050707" y="5975435"/>
                  </a:cubicBezTo>
                  <a:lnTo>
                    <a:pt x="4498001" y="5974842"/>
                  </a:lnTo>
                  <a:lnTo>
                    <a:pt x="4500965" y="5974842"/>
                  </a:lnTo>
                  <a:cubicBezTo>
                    <a:pt x="4500965" y="5974842"/>
                    <a:pt x="4500965" y="5974842"/>
                    <a:pt x="4500965" y="5974842"/>
                  </a:cubicBezTo>
                  <a:lnTo>
                    <a:pt x="4948513" y="5974250"/>
                  </a:lnTo>
                  <a:lnTo>
                    <a:pt x="4951391" y="5974250"/>
                  </a:lnTo>
                  <a:cubicBezTo>
                    <a:pt x="4951391" y="5974250"/>
                    <a:pt x="4951391" y="5974250"/>
                    <a:pt x="4951391" y="5974250"/>
                  </a:cubicBezTo>
                  <a:lnTo>
                    <a:pt x="5399193" y="5973657"/>
                  </a:lnTo>
                  <a:lnTo>
                    <a:pt x="5402072" y="5973657"/>
                  </a:lnTo>
                  <a:cubicBezTo>
                    <a:pt x="5402072" y="5973657"/>
                    <a:pt x="5402072" y="5973657"/>
                    <a:pt x="5402072" y="5973657"/>
                  </a:cubicBezTo>
                  <a:lnTo>
                    <a:pt x="5850043" y="5973065"/>
                  </a:lnTo>
                  <a:lnTo>
                    <a:pt x="5852838" y="5973065"/>
                  </a:lnTo>
                  <a:cubicBezTo>
                    <a:pt x="5852838" y="5973065"/>
                    <a:pt x="5852838" y="5973065"/>
                    <a:pt x="5852838" y="5973065"/>
                  </a:cubicBezTo>
                  <a:lnTo>
                    <a:pt x="6301063" y="5972472"/>
                  </a:lnTo>
                  <a:lnTo>
                    <a:pt x="6303772" y="5972472"/>
                  </a:lnTo>
                  <a:cubicBezTo>
                    <a:pt x="6303772" y="5972472"/>
                    <a:pt x="6303772" y="5972472"/>
                    <a:pt x="6303772" y="5972472"/>
                  </a:cubicBezTo>
                  <a:lnTo>
                    <a:pt x="6752252" y="5971879"/>
                  </a:lnTo>
                  <a:lnTo>
                    <a:pt x="6754961" y="5971879"/>
                  </a:lnTo>
                  <a:cubicBezTo>
                    <a:pt x="6754961" y="5971879"/>
                    <a:pt x="6754961" y="5971879"/>
                    <a:pt x="6754961" y="5971879"/>
                  </a:cubicBezTo>
                  <a:lnTo>
                    <a:pt x="7203694" y="5971287"/>
                  </a:lnTo>
                  <a:lnTo>
                    <a:pt x="7206319" y="5971287"/>
                  </a:lnTo>
                  <a:cubicBezTo>
                    <a:pt x="7206319" y="5971287"/>
                    <a:pt x="7206319" y="5971287"/>
                    <a:pt x="7206319" y="5971287"/>
                  </a:cubicBezTo>
                  <a:lnTo>
                    <a:pt x="7655306" y="5970694"/>
                  </a:lnTo>
                  <a:lnTo>
                    <a:pt x="7657931" y="5970694"/>
                  </a:lnTo>
                  <a:cubicBezTo>
                    <a:pt x="7657931" y="5970694"/>
                    <a:pt x="7657931" y="5970694"/>
                    <a:pt x="7657931" y="5970694"/>
                  </a:cubicBezTo>
                  <a:lnTo>
                    <a:pt x="8107172" y="5970101"/>
                  </a:lnTo>
                  <a:lnTo>
                    <a:pt x="8109712" y="5970101"/>
                  </a:lnTo>
                  <a:cubicBezTo>
                    <a:pt x="8109712" y="5970101"/>
                    <a:pt x="8109712" y="5970101"/>
                    <a:pt x="8109712" y="5970101"/>
                  </a:cubicBezTo>
                  <a:lnTo>
                    <a:pt x="8559207" y="5969508"/>
                  </a:lnTo>
                  <a:lnTo>
                    <a:pt x="8561663" y="5969508"/>
                  </a:lnTo>
                  <a:cubicBezTo>
                    <a:pt x="8561663" y="5969508"/>
                    <a:pt x="8561663" y="5969508"/>
                    <a:pt x="8561663" y="5969508"/>
                  </a:cubicBezTo>
                  <a:lnTo>
                    <a:pt x="9011412" y="5968916"/>
                  </a:lnTo>
                  <a:lnTo>
                    <a:pt x="9013868" y="5968916"/>
                  </a:lnTo>
                  <a:cubicBezTo>
                    <a:pt x="9013868" y="5968916"/>
                    <a:pt x="9013868" y="5968916"/>
                    <a:pt x="9013868" y="5968916"/>
                  </a:cubicBezTo>
                  <a:lnTo>
                    <a:pt x="9463870" y="5968323"/>
                  </a:lnTo>
                  <a:lnTo>
                    <a:pt x="9466241" y="5968323"/>
                  </a:lnTo>
                  <a:cubicBezTo>
                    <a:pt x="9466241" y="5968323"/>
                    <a:pt x="9466241" y="5467689"/>
                    <a:pt x="9466241" y="5467689"/>
                  </a:cubicBezTo>
                  <a:lnTo>
                    <a:pt x="9466241" y="5464895"/>
                  </a:lnTo>
                  <a:cubicBezTo>
                    <a:pt x="9466241" y="5464895"/>
                    <a:pt x="9466241" y="5464895"/>
                    <a:pt x="9466241" y="5464895"/>
                  </a:cubicBezTo>
                  <a:lnTo>
                    <a:pt x="9466241" y="4972558"/>
                  </a:lnTo>
                  <a:cubicBezTo>
                    <a:pt x="9466241" y="4972558"/>
                    <a:pt x="9466241" y="4972558"/>
                    <a:pt x="9466241" y="4972558"/>
                  </a:cubicBezTo>
                  <a:lnTo>
                    <a:pt x="9466241" y="4474973"/>
                  </a:lnTo>
                  <a:cubicBezTo>
                    <a:pt x="9466241" y="4474973"/>
                    <a:pt x="9466241" y="4474973"/>
                    <a:pt x="9466241" y="4474973"/>
                  </a:cubicBezTo>
                  <a:lnTo>
                    <a:pt x="9466241" y="3977556"/>
                  </a:lnTo>
                  <a:cubicBezTo>
                    <a:pt x="9466241" y="3977556"/>
                    <a:pt x="9466326" y="3977556"/>
                    <a:pt x="9466326" y="3977556"/>
                  </a:cubicBezTo>
                  <a:lnTo>
                    <a:pt x="9466326" y="3480308"/>
                  </a:lnTo>
                  <a:cubicBezTo>
                    <a:pt x="9466326" y="3480308"/>
                    <a:pt x="9466326" y="3480308"/>
                    <a:pt x="9466326" y="3480308"/>
                  </a:cubicBezTo>
                  <a:lnTo>
                    <a:pt x="9466326" y="2980775"/>
                  </a:lnTo>
                  <a:cubicBezTo>
                    <a:pt x="9466326" y="2980775"/>
                    <a:pt x="9466326" y="2977812"/>
                    <a:pt x="9466326" y="2977812"/>
                  </a:cubicBezTo>
                  <a:lnTo>
                    <a:pt x="9466326" y="2977812"/>
                  </a:lnTo>
                  <a:cubicBezTo>
                    <a:pt x="9466326" y="2977812"/>
                    <a:pt x="9466326" y="2486406"/>
                    <a:pt x="9466326" y="2486406"/>
                  </a:cubicBezTo>
                  <a:lnTo>
                    <a:pt x="9466326" y="2486406"/>
                  </a:lnTo>
                  <a:cubicBezTo>
                    <a:pt x="9466326" y="2486406"/>
                    <a:pt x="9466326" y="1989751"/>
                    <a:pt x="9466326" y="1989751"/>
                  </a:cubicBezTo>
                  <a:lnTo>
                    <a:pt x="9466326" y="1989751"/>
                  </a:lnTo>
                  <a:cubicBezTo>
                    <a:pt x="9466326" y="1989751"/>
                    <a:pt x="9466326" y="1986449"/>
                    <a:pt x="9466326" y="1986449"/>
                  </a:cubicBezTo>
                  <a:lnTo>
                    <a:pt x="9466326" y="1984248"/>
                  </a:lnTo>
                  <a:cubicBezTo>
                    <a:pt x="9466326" y="1984248"/>
                    <a:pt x="9466326" y="1984248"/>
                    <a:pt x="9466326" y="1984248"/>
                  </a:cubicBezTo>
                  <a:lnTo>
                    <a:pt x="9466326" y="1487763"/>
                  </a:lnTo>
                  <a:cubicBezTo>
                    <a:pt x="9466326" y="1487763"/>
                    <a:pt x="9466326" y="1487763"/>
                    <a:pt x="9466326" y="1487763"/>
                  </a:cubicBezTo>
                  <a:lnTo>
                    <a:pt x="9466326" y="996950"/>
                  </a:lnTo>
                  <a:cubicBezTo>
                    <a:pt x="9466326" y="996950"/>
                    <a:pt x="9466326" y="996950"/>
                    <a:pt x="9466326" y="996950"/>
                  </a:cubicBezTo>
                  <a:lnTo>
                    <a:pt x="9466326" y="495300"/>
                  </a:lnTo>
                  <a:cubicBezTo>
                    <a:pt x="9466326" y="495300"/>
                    <a:pt x="9466326" y="495300"/>
                    <a:pt x="9466326" y="495300"/>
                  </a:cubicBezTo>
                  <a:lnTo>
                    <a:pt x="9466326" y="0"/>
                  </a:lnTo>
                  <a:close/>
                  <a:moveTo>
                    <a:pt x="9461753" y="2983908"/>
                  </a:moveTo>
                  <a:lnTo>
                    <a:pt x="9461753" y="3475482"/>
                  </a:lnTo>
                  <a:cubicBezTo>
                    <a:pt x="9461753" y="3475482"/>
                    <a:pt x="9239335" y="3475990"/>
                    <a:pt x="9239335" y="3475990"/>
                  </a:cubicBezTo>
                  <a:lnTo>
                    <a:pt x="9014629" y="3476498"/>
                  </a:lnTo>
                  <a:lnTo>
                    <a:pt x="9014799" y="2985093"/>
                  </a:lnTo>
                  <a:lnTo>
                    <a:pt x="9239419" y="2984500"/>
                  </a:lnTo>
                  <a:lnTo>
                    <a:pt x="9461753" y="2983908"/>
                  </a:lnTo>
                  <a:close/>
                  <a:moveTo>
                    <a:pt x="9238911" y="4968071"/>
                  </a:moveTo>
                  <a:lnTo>
                    <a:pt x="9014121" y="4968410"/>
                  </a:lnTo>
                  <a:lnTo>
                    <a:pt x="9014121" y="4722368"/>
                  </a:lnTo>
                  <a:cubicBezTo>
                    <a:pt x="9014121" y="4722368"/>
                    <a:pt x="9014290" y="4476412"/>
                    <a:pt x="9014290" y="4476412"/>
                  </a:cubicBezTo>
                  <a:lnTo>
                    <a:pt x="9135449" y="4476158"/>
                  </a:lnTo>
                  <a:lnTo>
                    <a:pt x="9461585" y="4475481"/>
                  </a:lnTo>
                  <a:lnTo>
                    <a:pt x="9461585" y="4967648"/>
                  </a:lnTo>
                  <a:cubicBezTo>
                    <a:pt x="9461585" y="4967648"/>
                    <a:pt x="9238996" y="4967986"/>
                    <a:pt x="9238996" y="4967986"/>
                  </a:cubicBezTo>
                  <a:close/>
                  <a:moveTo>
                    <a:pt x="457538" y="5478357"/>
                  </a:moveTo>
                  <a:lnTo>
                    <a:pt x="458046" y="5339165"/>
                  </a:lnTo>
                  <a:lnTo>
                    <a:pt x="459317" y="4989323"/>
                  </a:lnTo>
                  <a:lnTo>
                    <a:pt x="680974" y="4988899"/>
                  </a:lnTo>
                  <a:lnTo>
                    <a:pt x="900769" y="4988476"/>
                  </a:lnTo>
                  <a:lnTo>
                    <a:pt x="899583" y="5342213"/>
                  </a:lnTo>
                  <a:lnTo>
                    <a:pt x="899075" y="5477680"/>
                  </a:lnTo>
                  <a:lnTo>
                    <a:pt x="679196" y="5478018"/>
                  </a:lnTo>
                  <a:lnTo>
                    <a:pt x="457454" y="5478357"/>
                  </a:lnTo>
                  <a:close/>
                  <a:moveTo>
                    <a:pt x="475319" y="536787"/>
                  </a:moveTo>
                  <a:lnTo>
                    <a:pt x="696637" y="535940"/>
                  </a:lnTo>
                  <a:lnTo>
                    <a:pt x="916093" y="535093"/>
                  </a:lnTo>
                  <a:lnTo>
                    <a:pt x="915331" y="753279"/>
                  </a:lnTo>
                  <a:lnTo>
                    <a:pt x="914400" y="1022604"/>
                  </a:lnTo>
                  <a:lnTo>
                    <a:pt x="473541" y="1024213"/>
                  </a:lnTo>
                  <a:lnTo>
                    <a:pt x="474472" y="754634"/>
                  </a:lnTo>
                  <a:lnTo>
                    <a:pt x="475234" y="536871"/>
                  </a:lnTo>
                  <a:close/>
                  <a:moveTo>
                    <a:pt x="9009126" y="4968494"/>
                  </a:moveTo>
                  <a:lnTo>
                    <a:pt x="8786791" y="4968833"/>
                  </a:lnTo>
                  <a:lnTo>
                    <a:pt x="8562170" y="4969172"/>
                  </a:lnTo>
                  <a:lnTo>
                    <a:pt x="8562170" y="4723215"/>
                  </a:lnTo>
                  <a:cubicBezTo>
                    <a:pt x="8562170" y="4723215"/>
                    <a:pt x="8562424" y="4477343"/>
                    <a:pt x="8562424" y="4477343"/>
                  </a:cubicBezTo>
                  <a:lnTo>
                    <a:pt x="8686716" y="4477089"/>
                  </a:lnTo>
                  <a:lnTo>
                    <a:pt x="9009380" y="4476412"/>
                  </a:lnTo>
                  <a:lnTo>
                    <a:pt x="9009380" y="4722368"/>
                  </a:lnTo>
                  <a:cubicBezTo>
                    <a:pt x="9009380" y="4722368"/>
                    <a:pt x="9009211" y="4968410"/>
                    <a:pt x="9009211" y="4968410"/>
                  </a:cubicBezTo>
                  <a:close/>
                  <a:moveTo>
                    <a:pt x="686223" y="3502914"/>
                  </a:moveTo>
                  <a:lnTo>
                    <a:pt x="905933" y="3502406"/>
                  </a:lnTo>
                  <a:lnTo>
                    <a:pt x="904663" y="3859784"/>
                  </a:lnTo>
                  <a:lnTo>
                    <a:pt x="904240" y="3991018"/>
                  </a:lnTo>
                  <a:lnTo>
                    <a:pt x="684530" y="3991526"/>
                  </a:lnTo>
                  <a:lnTo>
                    <a:pt x="462957" y="3992034"/>
                  </a:lnTo>
                  <a:lnTo>
                    <a:pt x="464735" y="3503592"/>
                  </a:lnTo>
                  <a:lnTo>
                    <a:pt x="686308" y="3502999"/>
                  </a:lnTo>
                  <a:close/>
                  <a:moveTo>
                    <a:pt x="8787638" y="2980182"/>
                  </a:moveTo>
                  <a:lnTo>
                    <a:pt x="8563186" y="2980775"/>
                  </a:lnTo>
                  <a:lnTo>
                    <a:pt x="8563440" y="2489708"/>
                  </a:lnTo>
                  <a:lnTo>
                    <a:pt x="8563440" y="2489708"/>
                  </a:lnTo>
                  <a:cubicBezTo>
                    <a:pt x="8563440" y="2489708"/>
                    <a:pt x="9010057" y="2488354"/>
                    <a:pt x="9010057" y="2488354"/>
                  </a:cubicBezTo>
                  <a:lnTo>
                    <a:pt x="9009888" y="2979590"/>
                  </a:lnTo>
                  <a:lnTo>
                    <a:pt x="8787722" y="2980182"/>
                  </a:lnTo>
                  <a:close/>
                  <a:moveTo>
                    <a:pt x="8557260" y="4471840"/>
                  </a:moveTo>
                  <a:lnTo>
                    <a:pt x="8437456" y="4472094"/>
                  </a:lnTo>
                  <a:lnTo>
                    <a:pt x="8110643" y="4472686"/>
                  </a:lnTo>
                  <a:lnTo>
                    <a:pt x="8110643" y="4373034"/>
                  </a:lnTo>
                  <a:cubicBezTo>
                    <a:pt x="8110643" y="4373034"/>
                    <a:pt x="8110982" y="3981196"/>
                    <a:pt x="8110982" y="3981196"/>
                  </a:cubicBezTo>
                  <a:lnTo>
                    <a:pt x="8557514" y="3980180"/>
                  </a:lnTo>
                  <a:lnTo>
                    <a:pt x="8557345" y="4283541"/>
                  </a:lnTo>
                  <a:lnTo>
                    <a:pt x="8557345" y="4471755"/>
                  </a:lnTo>
                  <a:close/>
                  <a:moveTo>
                    <a:pt x="466429" y="3001857"/>
                  </a:moveTo>
                  <a:lnTo>
                    <a:pt x="468207" y="2513754"/>
                  </a:lnTo>
                  <a:lnTo>
                    <a:pt x="909320" y="2512484"/>
                  </a:lnTo>
                  <a:lnTo>
                    <a:pt x="907627" y="3000756"/>
                  </a:lnTo>
                  <a:lnTo>
                    <a:pt x="688001" y="3001349"/>
                  </a:lnTo>
                  <a:lnTo>
                    <a:pt x="466513" y="3001942"/>
                  </a:lnTo>
                  <a:close/>
                  <a:moveTo>
                    <a:pt x="1359747" y="3990002"/>
                  </a:moveTo>
                  <a:lnTo>
                    <a:pt x="1361355" y="3501221"/>
                  </a:lnTo>
                  <a:lnTo>
                    <a:pt x="1583267" y="3500628"/>
                  </a:lnTo>
                  <a:lnTo>
                    <a:pt x="1803231" y="3500120"/>
                  </a:lnTo>
                  <a:lnTo>
                    <a:pt x="1802130" y="3857498"/>
                  </a:lnTo>
                  <a:lnTo>
                    <a:pt x="1801706" y="3989070"/>
                  </a:lnTo>
                  <a:lnTo>
                    <a:pt x="1581658" y="3989578"/>
                  </a:lnTo>
                  <a:lnTo>
                    <a:pt x="1359747" y="3990086"/>
                  </a:lnTo>
                  <a:close/>
                  <a:moveTo>
                    <a:pt x="1367875" y="1515280"/>
                  </a:moveTo>
                  <a:lnTo>
                    <a:pt x="1369483" y="1027430"/>
                  </a:lnTo>
                  <a:lnTo>
                    <a:pt x="1810935" y="1025821"/>
                  </a:lnTo>
                  <a:lnTo>
                    <a:pt x="1809411" y="1513840"/>
                  </a:lnTo>
                  <a:lnTo>
                    <a:pt x="1589617" y="1514602"/>
                  </a:lnTo>
                  <a:lnTo>
                    <a:pt x="1367875" y="1515364"/>
                  </a:lnTo>
                  <a:close/>
                  <a:moveTo>
                    <a:pt x="2714667" y="1022435"/>
                  </a:moveTo>
                  <a:lnTo>
                    <a:pt x="3157051" y="1020826"/>
                  </a:lnTo>
                  <a:lnTo>
                    <a:pt x="3155781" y="1509353"/>
                  </a:lnTo>
                  <a:lnTo>
                    <a:pt x="2920323" y="1510115"/>
                  </a:lnTo>
                  <a:lnTo>
                    <a:pt x="2713228" y="1510792"/>
                  </a:lnTo>
                  <a:lnTo>
                    <a:pt x="2713398" y="1448562"/>
                  </a:lnTo>
                  <a:lnTo>
                    <a:pt x="2714582" y="1022435"/>
                  </a:lnTo>
                  <a:close/>
                  <a:moveTo>
                    <a:pt x="8558784" y="1491403"/>
                  </a:moveTo>
                  <a:lnTo>
                    <a:pt x="8112675" y="1492843"/>
                  </a:lnTo>
                  <a:lnTo>
                    <a:pt x="8113014" y="1002538"/>
                  </a:lnTo>
                  <a:lnTo>
                    <a:pt x="8559038" y="1000929"/>
                  </a:lnTo>
                  <a:lnTo>
                    <a:pt x="8558784" y="1491403"/>
                  </a:lnTo>
                  <a:close/>
                  <a:moveTo>
                    <a:pt x="2258822" y="3492585"/>
                  </a:moveTo>
                  <a:lnTo>
                    <a:pt x="2259499" y="3248068"/>
                  </a:lnTo>
                  <a:lnTo>
                    <a:pt x="2260177" y="3003635"/>
                  </a:lnTo>
                  <a:lnTo>
                    <a:pt x="2702560" y="3002450"/>
                  </a:lnTo>
                  <a:lnTo>
                    <a:pt x="2701882" y="3262884"/>
                  </a:lnTo>
                  <a:lnTo>
                    <a:pt x="2701290" y="3491569"/>
                  </a:lnTo>
                  <a:lnTo>
                    <a:pt x="2480987" y="3492077"/>
                  </a:lnTo>
                  <a:lnTo>
                    <a:pt x="2258737" y="3492585"/>
                  </a:lnTo>
                  <a:close/>
                  <a:moveTo>
                    <a:pt x="2264579" y="1518751"/>
                  </a:moveTo>
                  <a:lnTo>
                    <a:pt x="2486660" y="1517989"/>
                  </a:lnTo>
                  <a:lnTo>
                    <a:pt x="2706793" y="1517227"/>
                  </a:lnTo>
                  <a:lnTo>
                    <a:pt x="2705693" y="1925405"/>
                  </a:lnTo>
                  <a:lnTo>
                    <a:pt x="2705439" y="2005753"/>
                  </a:lnTo>
                  <a:lnTo>
                    <a:pt x="2485306" y="2006431"/>
                  </a:lnTo>
                  <a:lnTo>
                    <a:pt x="2263225" y="2007108"/>
                  </a:lnTo>
                  <a:lnTo>
                    <a:pt x="2263479" y="1928792"/>
                  </a:lnTo>
                  <a:lnTo>
                    <a:pt x="2264664" y="1518751"/>
                  </a:lnTo>
                  <a:close/>
                  <a:moveTo>
                    <a:pt x="6751743" y="3978487"/>
                  </a:moveTo>
                  <a:lnTo>
                    <a:pt x="6306397" y="3979418"/>
                  </a:lnTo>
                  <a:lnTo>
                    <a:pt x="6306651" y="3774948"/>
                  </a:lnTo>
                  <a:lnTo>
                    <a:pt x="6307074" y="3488775"/>
                  </a:lnTo>
                  <a:lnTo>
                    <a:pt x="6530764" y="3488182"/>
                  </a:lnTo>
                  <a:lnTo>
                    <a:pt x="6752336" y="3487590"/>
                  </a:lnTo>
                  <a:lnTo>
                    <a:pt x="6752167" y="3659209"/>
                  </a:lnTo>
                  <a:lnTo>
                    <a:pt x="6751743" y="3978318"/>
                  </a:lnTo>
                  <a:close/>
                  <a:moveTo>
                    <a:pt x="6300724" y="3979418"/>
                  </a:moveTo>
                  <a:lnTo>
                    <a:pt x="5855716" y="3980350"/>
                  </a:lnTo>
                  <a:lnTo>
                    <a:pt x="5856055" y="3775626"/>
                  </a:lnTo>
                  <a:lnTo>
                    <a:pt x="5856478" y="3489876"/>
                  </a:lnTo>
                  <a:lnTo>
                    <a:pt x="6079998" y="3489283"/>
                  </a:lnTo>
                  <a:lnTo>
                    <a:pt x="6301402" y="3488690"/>
                  </a:lnTo>
                  <a:lnTo>
                    <a:pt x="6301148" y="3658786"/>
                  </a:lnTo>
                  <a:lnTo>
                    <a:pt x="6300724" y="3979334"/>
                  </a:lnTo>
                  <a:close/>
                  <a:moveTo>
                    <a:pt x="5849959" y="3980350"/>
                  </a:moveTo>
                  <a:lnTo>
                    <a:pt x="5405205" y="3981281"/>
                  </a:lnTo>
                  <a:lnTo>
                    <a:pt x="5405543" y="3776811"/>
                  </a:lnTo>
                  <a:lnTo>
                    <a:pt x="5406051" y="3490976"/>
                  </a:lnTo>
                  <a:lnTo>
                    <a:pt x="5629402" y="3490384"/>
                  </a:lnTo>
                  <a:lnTo>
                    <a:pt x="5850721" y="3489791"/>
                  </a:lnTo>
                  <a:lnTo>
                    <a:pt x="5850467" y="3660394"/>
                  </a:lnTo>
                  <a:lnTo>
                    <a:pt x="5849959" y="3980265"/>
                  </a:lnTo>
                  <a:close/>
                  <a:moveTo>
                    <a:pt x="5399363" y="3981366"/>
                  </a:moveTo>
                  <a:lnTo>
                    <a:pt x="4954948" y="3982297"/>
                  </a:lnTo>
                  <a:lnTo>
                    <a:pt x="4955371" y="3778166"/>
                  </a:lnTo>
                  <a:lnTo>
                    <a:pt x="4955879" y="3492246"/>
                  </a:lnTo>
                  <a:lnTo>
                    <a:pt x="5179060" y="3491654"/>
                  </a:lnTo>
                  <a:lnTo>
                    <a:pt x="5400209" y="3491061"/>
                  </a:lnTo>
                  <a:lnTo>
                    <a:pt x="5399956" y="3661326"/>
                  </a:lnTo>
                  <a:lnTo>
                    <a:pt x="5399363" y="3981366"/>
                  </a:lnTo>
                  <a:close/>
                  <a:moveTo>
                    <a:pt x="4949021" y="3982297"/>
                  </a:moveTo>
                  <a:lnTo>
                    <a:pt x="4504859" y="3983228"/>
                  </a:lnTo>
                  <a:lnTo>
                    <a:pt x="4505283" y="3778081"/>
                  </a:lnTo>
                  <a:lnTo>
                    <a:pt x="4505875" y="3493262"/>
                  </a:lnTo>
                  <a:lnTo>
                    <a:pt x="4728888" y="3492670"/>
                  </a:lnTo>
                  <a:lnTo>
                    <a:pt x="4949867" y="3492077"/>
                  </a:lnTo>
                  <a:lnTo>
                    <a:pt x="4949529" y="3661918"/>
                  </a:lnTo>
                  <a:lnTo>
                    <a:pt x="4948936" y="3982212"/>
                  </a:lnTo>
                  <a:close/>
                  <a:moveTo>
                    <a:pt x="4498848" y="3983313"/>
                  </a:moveTo>
                  <a:lnTo>
                    <a:pt x="4055025" y="3984244"/>
                  </a:lnTo>
                  <a:lnTo>
                    <a:pt x="4055448" y="3778420"/>
                  </a:lnTo>
                  <a:lnTo>
                    <a:pt x="4056126" y="3494448"/>
                  </a:lnTo>
                  <a:lnTo>
                    <a:pt x="4278969" y="3493855"/>
                  </a:lnTo>
                  <a:lnTo>
                    <a:pt x="4499780" y="3493347"/>
                  </a:lnTo>
                  <a:lnTo>
                    <a:pt x="4499441" y="3664882"/>
                  </a:lnTo>
                  <a:lnTo>
                    <a:pt x="4498764" y="3983313"/>
                  </a:lnTo>
                  <a:close/>
                  <a:moveTo>
                    <a:pt x="4048845" y="3984244"/>
                  </a:moveTo>
                  <a:lnTo>
                    <a:pt x="3605361" y="3985176"/>
                  </a:lnTo>
                  <a:lnTo>
                    <a:pt x="3605869" y="3780452"/>
                  </a:lnTo>
                  <a:lnTo>
                    <a:pt x="3606546" y="3495548"/>
                  </a:lnTo>
                  <a:lnTo>
                    <a:pt x="3829304" y="3494956"/>
                  </a:lnTo>
                  <a:lnTo>
                    <a:pt x="4050030" y="3494363"/>
                  </a:lnTo>
                  <a:lnTo>
                    <a:pt x="4049606" y="3667337"/>
                  </a:lnTo>
                  <a:lnTo>
                    <a:pt x="4048929" y="3984160"/>
                  </a:lnTo>
                  <a:close/>
                  <a:moveTo>
                    <a:pt x="7433310" y="2983654"/>
                  </a:moveTo>
                  <a:lnTo>
                    <a:pt x="7209282" y="2984246"/>
                  </a:lnTo>
                  <a:lnTo>
                    <a:pt x="7209790" y="2493688"/>
                  </a:lnTo>
                  <a:lnTo>
                    <a:pt x="7655475" y="2492333"/>
                  </a:lnTo>
                  <a:lnTo>
                    <a:pt x="7655053" y="2983061"/>
                  </a:lnTo>
                  <a:lnTo>
                    <a:pt x="7433225" y="2983654"/>
                  </a:lnTo>
                  <a:close/>
                  <a:moveTo>
                    <a:pt x="2260261" y="2997200"/>
                  </a:moveTo>
                  <a:lnTo>
                    <a:pt x="2261701" y="2508420"/>
                  </a:lnTo>
                  <a:lnTo>
                    <a:pt x="2703999" y="2507065"/>
                  </a:lnTo>
                  <a:lnTo>
                    <a:pt x="2702645" y="2995930"/>
                  </a:lnTo>
                  <a:lnTo>
                    <a:pt x="2482427" y="2996523"/>
                  </a:lnTo>
                  <a:lnTo>
                    <a:pt x="2260261" y="2997116"/>
                  </a:lnTo>
                  <a:close/>
                  <a:moveTo>
                    <a:pt x="2710603" y="2507150"/>
                  </a:moveTo>
                  <a:lnTo>
                    <a:pt x="2933785" y="2506472"/>
                  </a:lnTo>
                  <a:lnTo>
                    <a:pt x="3153325" y="2505795"/>
                  </a:lnTo>
                  <a:lnTo>
                    <a:pt x="3152056" y="2994830"/>
                  </a:lnTo>
                  <a:lnTo>
                    <a:pt x="2709333" y="2996015"/>
                  </a:lnTo>
                  <a:lnTo>
                    <a:pt x="2710688" y="2507065"/>
                  </a:lnTo>
                  <a:close/>
                  <a:moveTo>
                    <a:pt x="7210891" y="1501648"/>
                  </a:moveTo>
                  <a:lnTo>
                    <a:pt x="7656407" y="1500124"/>
                  </a:lnTo>
                  <a:lnTo>
                    <a:pt x="7655984" y="1990429"/>
                  </a:lnTo>
                  <a:lnTo>
                    <a:pt x="7434241" y="1991106"/>
                  </a:lnTo>
                  <a:lnTo>
                    <a:pt x="7210383" y="1991784"/>
                  </a:lnTo>
                  <a:lnTo>
                    <a:pt x="7210636" y="1720173"/>
                  </a:lnTo>
                  <a:lnTo>
                    <a:pt x="7210891" y="1501648"/>
                  </a:lnTo>
                  <a:close/>
                  <a:moveTo>
                    <a:pt x="5857240" y="2987802"/>
                  </a:moveTo>
                  <a:lnTo>
                    <a:pt x="5858002" y="2497752"/>
                  </a:lnTo>
                  <a:lnTo>
                    <a:pt x="5858002" y="2497752"/>
                  </a:lnTo>
                  <a:cubicBezTo>
                    <a:pt x="5858002" y="2497752"/>
                    <a:pt x="5858002" y="2497752"/>
                    <a:pt x="5858002" y="2497752"/>
                  </a:cubicBezTo>
                  <a:lnTo>
                    <a:pt x="6302756" y="2496397"/>
                  </a:lnTo>
                  <a:lnTo>
                    <a:pt x="6302079" y="2986617"/>
                  </a:lnTo>
                  <a:lnTo>
                    <a:pt x="6080675" y="2987210"/>
                  </a:lnTo>
                  <a:lnTo>
                    <a:pt x="5857156" y="2987802"/>
                  </a:lnTo>
                  <a:close/>
                  <a:moveTo>
                    <a:pt x="6308429" y="2496397"/>
                  </a:moveTo>
                  <a:lnTo>
                    <a:pt x="6753521" y="2495042"/>
                  </a:lnTo>
                  <a:lnTo>
                    <a:pt x="6752929" y="2985432"/>
                  </a:lnTo>
                  <a:lnTo>
                    <a:pt x="6307752" y="2986617"/>
                  </a:lnTo>
                  <a:lnTo>
                    <a:pt x="6308429" y="2496397"/>
                  </a:lnTo>
                  <a:close/>
                  <a:moveTo>
                    <a:pt x="5852245" y="2497752"/>
                  </a:moveTo>
                  <a:lnTo>
                    <a:pt x="5851483" y="2987802"/>
                  </a:lnTo>
                  <a:lnTo>
                    <a:pt x="5630249" y="2988395"/>
                  </a:lnTo>
                  <a:lnTo>
                    <a:pt x="5406898" y="2988988"/>
                  </a:lnTo>
                  <a:lnTo>
                    <a:pt x="5407745" y="2499106"/>
                  </a:lnTo>
                  <a:lnTo>
                    <a:pt x="5631011" y="2498429"/>
                  </a:lnTo>
                  <a:lnTo>
                    <a:pt x="5852245" y="2497752"/>
                  </a:lnTo>
                  <a:close/>
                  <a:moveTo>
                    <a:pt x="4507907" y="2501731"/>
                  </a:moveTo>
                  <a:lnTo>
                    <a:pt x="4507907" y="2501731"/>
                  </a:lnTo>
                  <a:cubicBezTo>
                    <a:pt x="4507907" y="2501731"/>
                    <a:pt x="4951815" y="2500376"/>
                    <a:pt x="4951815" y="2500376"/>
                  </a:cubicBezTo>
                  <a:lnTo>
                    <a:pt x="4950883" y="2990088"/>
                  </a:lnTo>
                  <a:lnTo>
                    <a:pt x="4506891" y="2991274"/>
                  </a:lnTo>
                  <a:lnTo>
                    <a:pt x="4507907" y="2501731"/>
                  </a:lnTo>
                  <a:lnTo>
                    <a:pt x="4507907" y="2501731"/>
                  </a:lnTo>
                  <a:close/>
                  <a:moveTo>
                    <a:pt x="4957741" y="2500461"/>
                  </a:moveTo>
                  <a:lnTo>
                    <a:pt x="4957741" y="2500461"/>
                  </a:lnTo>
                  <a:cubicBezTo>
                    <a:pt x="4957741" y="2500461"/>
                    <a:pt x="5401903" y="2499106"/>
                    <a:pt x="5401903" y="2499106"/>
                  </a:cubicBezTo>
                  <a:lnTo>
                    <a:pt x="5401056" y="2988988"/>
                  </a:lnTo>
                  <a:lnTo>
                    <a:pt x="4956810" y="2990173"/>
                  </a:lnTo>
                  <a:lnTo>
                    <a:pt x="4957741" y="2500461"/>
                  </a:lnTo>
                  <a:lnTo>
                    <a:pt x="4957741" y="2500461"/>
                  </a:lnTo>
                  <a:close/>
                  <a:moveTo>
                    <a:pt x="4501896" y="2501816"/>
                  </a:moveTo>
                  <a:lnTo>
                    <a:pt x="4500880" y="2991358"/>
                  </a:lnTo>
                  <a:lnTo>
                    <a:pt x="4057227" y="2992543"/>
                  </a:lnTo>
                  <a:lnTo>
                    <a:pt x="4058327" y="2503170"/>
                  </a:lnTo>
                  <a:lnTo>
                    <a:pt x="4281085" y="2502493"/>
                  </a:lnTo>
                  <a:lnTo>
                    <a:pt x="4501812" y="2501816"/>
                  </a:lnTo>
                  <a:close/>
                  <a:moveTo>
                    <a:pt x="4052147" y="2503085"/>
                  </a:moveTo>
                  <a:lnTo>
                    <a:pt x="4051046" y="2992459"/>
                  </a:lnTo>
                  <a:lnTo>
                    <a:pt x="3830405" y="2993052"/>
                  </a:lnTo>
                  <a:lnTo>
                    <a:pt x="3607732" y="2993644"/>
                  </a:lnTo>
                  <a:lnTo>
                    <a:pt x="3608917" y="2504440"/>
                  </a:lnTo>
                  <a:lnTo>
                    <a:pt x="3999992" y="2503255"/>
                  </a:lnTo>
                  <a:lnTo>
                    <a:pt x="4052232" y="2503085"/>
                  </a:lnTo>
                  <a:close/>
                  <a:moveTo>
                    <a:pt x="3601382" y="2993729"/>
                  </a:moveTo>
                  <a:lnTo>
                    <a:pt x="3158321" y="2994914"/>
                  </a:lnTo>
                  <a:lnTo>
                    <a:pt x="3159590" y="2505880"/>
                  </a:lnTo>
                  <a:lnTo>
                    <a:pt x="3602567" y="2504525"/>
                  </a:lnTo>
                  <a:lnTo>
                    <a:pt x="3601382" y="2993729"/>
                  </a:lnTo>
                  <a:close/>
                  <a:moveTo>
                    <a:pt x="7209790" y="2487930"/>
                  </a:moveTo>
                  <a:lnTo>
                    <a:pt x="7210129" y="2147739"/>
                  </a:lnTo>
                  <a:lnTo>
                    <a:pt x="7210298" y="1997541"/>
                  </a:lnTo>
                  <a:lnTo>
                    <a:pt x="7434157" y="1996779"/>
                  </a:lnTo>
                  <a:lnTo>
                    <a:pt x="7655899" y="1996101"/>
                  </a:lnTo>
                  <a:lnTo>
                    <a:pt x="7655475" y="2486660"/>
                  </a:lnTo>
                  <a:lnTo>
                    <a:pt x="7209790" y="2487930"/>
                  </a:lnTo>
                  <a:close/>
                  <a:moveTo>
                    <a:pt x="3606461" y="3489368"/>
                  </a:moveTo>
                  <a:lnTo>
                    <a:pt x="3607647" y="2999910"/>
                  </a:lnTo>
                  <a:lnTo>
                    <a:pt x="4050961" y="2998724"/>
                  </a:lnTo>
                  <a:lnTo>
                    <a:pt x="4049861" y="3488352"/>
                  </a:lnTo>
                  <a:lnTo>
                    <a:pt x="3829135" y="3488860"/>
                  </a:lnTo>
                  <a:lnTo>
                    <a:pt x="3606377" y="3489368"/>
                  </a:lnTo>
                  <a:close/>
                  <a:moveTo>
                    <a:pt x="4056126" y="3488267"/>
                  </a:moveTo>
                  <a:lnTo>
                    <a:pt x="4057227" y="2998640"/>
                  </a:lnTo>
                  <a:lnTo>
                    <a:pt x="4500880" y="2997454"/>
                  </a:lnTo>
                  <a:lnTo>
                    <a:pt x="4499864" y="3487166"/>
                  </a:lnTo>
                  <a:lnTo>
                    <a:pt x="4279054" y="3487674"/>
                  </a:lnTo>
                  <a:lnTo>
                    <a:pt x="4056211" y="3488182"/>
                  </a:lnTo>
                  <a:close/>
                  <a:moveTo>
                    <a:pt x="4505875" y="3487166"/>
                  </a:moveTo>
                  <a:lnTo>
                    <a:pt x="4506891" y="2997454"/>
                  </a:lnTo>
                  <a:lnTo>
                    <a:pt x="4950883" y="2996269"/>
                  </a:lnTo>
                  <a:lnTo>
                    <a:pt x="4949952" y="3486150"/>
                  </a:lnTo>
                  <a:lnTo>
                    <a:pt x="4728972" y="3486658"/>
                  </a:lnTo>
                  <a:lnTo>
                    <a:pt x="4505960" y="3487166"/>
                  </a:lnTo>
                  <a:close/>
                  <a:moveTo>
                    <a:pt x="4955879" y="3486150"/>
                  </a:moveTo>
                  <a:lnTo>
                    <a:pt x="4956810" y="2996269"/>
                  </a:lnTo>
                  <a:lnTo>
                    <a:pt x="5401056" y="2995084"/>
                  </a:lnTo>
                  <a:lnTo>
                    <a:pt x="5400209" y="3485134"/>
                  </a:lnTo>
                  <a:lnTo>
                    <a:pt x="5179060" y="3485642"/>
                  </a:lnTo>
                  <a:lnTo>
                    <a:pt x="4955879" y="3486150"/>
                  </a:lnTo>
                  <a:close/>
                  <a:moveTo>
                    <a:pt x="5406051" y="3485050"/>
                  </a:moveTo>
                  <a:lnTo>
                    <a:pt x="5406898" y="2994999"/>
                  </a:lnTo>
                  <a:lnTo>
                    <a:pt x="5851483" y="2993814"/>
                  </a:lnTo>
                  <a:lnTo>
                    <a:pt x="5850721" y="3484034"/>
                  </a:lnTo>
                  <a:lnTo>
                    <a:pt x="5629402" y="3484542"/>
                  </a:lnTo>
                  <a:lnTo>
                    <a:pt x="5406051" y="3485050"/>
                  </a:lnTo>
                  <a:close/>
                  <a:moveTo>
                    <a:pt x="5856478" y="3484034"/>
                  </a:moveTo>
                  <a:lnTo>
                    <a:pt x="5857240" y="2993814"/>
                  </a:lnTo>
                  <a:lnTo>
                    <a:pt x="6302079" y="2992628"/>
                  </a:lnTo>
                  <a:lnTo>
                    <a:pt x="6301402" y="3483018"/>
                  </a:lnTo>
                  <a:lnTo>
                    <a:pt x="6079998" y="3483526"/>
                  </a:lnTo>
                  <a:lnTo>
                    <a:pt x="5856478" y="3484034"/>
                  </a:lnTo>
                  <a:close/>
                  <a:moveTo>
                    <a:pt x="6307074" y="3482933"/>
                  </a:moveTo>
                  <a:lnTo>
                    <a:pt x="6307752" y="2992543"/>
                  </a:lnTo>
                  <a:lnTo>
                    <a:pt x="6531441" y="2991951"/>
                  </a:lnTo>
                  <a:lnTo>
                    <a:pt x="6752929" y="2991358"/>
                  </a:lnTo>
                  <a:lnTo>
                    <a:pt x="6752336" y="3481917"/>
                  </a:lnTo>
                  <a:lnTo>
                    <a:pt x="6530764" y="3482425"/>
                  </a:lnTo>
                  <a:lnTo>
                    <a:pt x="6307074" y="3482933"/>
                  </a:lnTo>
                  <a:close/>
                  <a:moveTo>
                    <a:pt x="6758432" y="2985432"/>
                  </a:moveTo>
                  <a:lnTo>
                    <a:pt x="6759025" y="2495042"/>
                  </a:lnTo>
                  <a:lnTo>
                    <a:pt x="7204456" y="2493688"/>
                  </a:lnTo>
                  <a:lnTo>
                    <a:pt x="7203948" y="2984246"/>
                  </a:lnTo>
                  <a:lnTo>
                    <a:pt x="6982291" y="2984839"/>
                  </a:lnTo>
                  <a:lnTo>
                    <a:pt x="6758432" y="2985432"/>
                  </a:lnTo>
                  <a:close/>
                  <a:moveTo>
                    <a:pt x="7204964" y="1997626"/>
                  </a:moveTo>
                  <a:lnTo>
                    <a:pt x="7204456" y="2488015"/>
                  </a:lnTo>
                  <a:lnTo>
                    <a:pt x="6759025" y="2489285"/>
                  </a:lnTo>
                  <a:lnTo>
                    <a:pt x="6759448" y="2149264"/>
                  </a:lnTo>
                  <a:lnTo>
                    <a:pt x="6759618" y="1999149"/>
                  </a:lnTo>
                  <a:lnTo>
                    <a:pt x="6983391" y="1998388"/>
                  </a:lnTo>
                  <a:lnTo>
                    <a:pt x="7204964" y="1997710"/>
                  </a:lnTo>
                  <a:close/>
                  <a:moveTo>
                    <a:pt x="6754114" y="1999065"/>
                  </a:moveTo>
                  <a:lnTo>
                    <a:pt x="6753521" y="2489285"/>
                  </a:lnTo>
                  <a:lnTo>
                    <a:pt x="6308429" y="2490555"/>
                  </a:lnTo>
                  <a:lnTo>
                    <a:pt x="6308936" y="2150618"/>
                  </a:lnTo>
                  <a:lnTo>
                    <a:pt x="6309106" y="2000504"/>
                  </a:lnTo>
                  <a:lnTo>
                    <a:pt x="6532711" y="1999742"/>
                  </a:lnTo>
                  <a:lnTo>
                    <a:pt x="6754114" y="1999065"/>
                  </a:lnTo>
                  <a:close/>
                  <a:moveTo>
                    <a:pt x="6303519" y="2000504"/>
                  </a:moveTo>
                  <a:lnTo>
                    <a:pt x="6302841" y="2490555"/>
                  </a:lnTo>
                  <a:lnTo>
                    <a:pt x="5858087" y="2491825"/>
                  </a:lnTo>
                  <a:lnTo>
                    <a:pt x="5858595" y="2141305"/>
                  </a:lnTo>
                  <a:lnTo>
                    <a:pt x="5858849" y="2001944"/>
                  </a:lnTo>
                  <a:lnTo>
                    <a:pt x="6082285" y="2001266"/>
                  </a:lnTo>
                  <a:lnTo>
                    <a:pt x="6303602" y="2000589"/>
                  </a:lnTo>
                  <a:close/>
                  <a:moveTo>
                    <a:pt x="5853007" y="2001944"/>
                  </a:moveTo>
                  <a:lnTo>
                    <a:pt x="5852245" y="2491825"/>
                  </a:lnTo>
                  <a:lnTo>
                    <a:pt x="5407745" y="2493095"/>
                  </a:lnTo>
                  <a:lnTo>
                    <a:pt x="5408338" y="2153412"/>
                  </a:lnTo>
                  <a:lnTo>
                    <a:pt x="5408591" y="2003383"/>
                  </a:lnTo>
                  <a:lnTo>
                    <a:pt x="5631857" y="2002705"/>
                  </a:lnTo>
                  <a:lnTo>
                    <a:pt x="5853007" y="2002028"/>
                  </a:lnTo>
                  <a:close/>
                  <a:moveTo>
                    <a:pt x="5402834" y="2003383"/>
                  </a:moveTo>
                  <a:lnTo>
                    <a:pt x="5401988" y="2493095"/>
                  </a:lnTo>
                  <a:lnTo>
                    <a:pt x="4957826" y="2494365"/>
                  </a:lnTo>
                  <a:lnTo>
                    <a:pt x="4958504" y="2144014"/>
                  </a:lnTo>
                  <a:lnTo>
                    <a:pt x="4958757" y="2004822"/>
                  </a:lnTo>
                  <a:lnTo>
                    <a:pt x="5181854" y="2004145"/>
                  </a:lnTo>
                  <a:lnTo>
                    <a:pt x="5402834" y="2003467"/>
                  </a:lnTo>
                  <a:close/>
                  <a:moveTo>
                    <a:pt x="4952746" y="2004822"/>
                  </a:moveTo>
                  <a:lnTo>
                    <a:pt x="4951815" y="2494365"/>
                  </a:lnTo>
                  <a:lnTo>
                    <a:pt x="4507907" y="2495635"/>
                  </a:lnTo>
                  <a:lnTo>
                    <a:pt x="4508669" y="2145623"/>
                  </a:lnTo>
                  <a:lnTo>
                    <a:pt x="4508923" y="2006261"/>
                  </a:lnTo>
                  <a:lnTo>
                    <a:pt x="4731851" y="2005584"/>
                  </a:lnTo>
                  <a:lnTo>
                    <a:pt x="4952746" y="2004907"/>
                  </a:lnTo>
                  <a:close/>
                  <a:moveTo>
                    <a:pt x="4502912" y="2006261"/>
                  </a:moveTo>
                  <a:lnTo>
                    <a:pt x="4501896" y="2495635"/>
                  </a:lnTo>
                  <a:lnTo>
                    <a:pt x="4058327" y="2496905"/>
                  </a:lnTo>
                  <a:lnTo>
                    <a:pt x="4059090" y="2157561"/>
                  </a:lnTo>
                  <a:lnTo>
                    <a:pt x="4059428" y="2007701"/>
                  </a:lnTo>
                  <a:lnTo>
                    <a:pt x="4282186" y="2007024"/>
                  </a:lnTo>
                  <a:lnTo>
                    <a:pt x="4502912" y="2006346"/>
                  </a:lnTo>
                  <a:close/>
                  <a:moveTo>
                    <a:pt x="4053248" y="2007701"/>
                  </a:moveTo>
                  <a:lnTo>
                    <a:pt x="4052147" y="2496905"/>
                  </a:lnTo>
                  <a:lnTo>
                    <a:pt x="3608917" y="2498175"/>
                  </a:lnTo>
                  <a:lnTo>
                    <a:pt x="3609764" y="2158916"/>
                  </a:lnTo>
                  <a:lnTo>
                    <a:pt x="3610102" y="2009140"/>
                  </a:lnTo>
                  <a:lnTo>
                    <a:pt x="3832690" y="2008463"/>
                  </a:lnTo>
                  <a:lnTo>
                    <a:pt x="4053248" y="2007786"/>
                  </a:lnTo>
                  <a:close/>
                  <a:moveTo>
                    <a:pt x="3603752" y="2009140"/>
                  </a:moveTo>
                  <a:lnTo>
                    <a:pt x="3602567" y="2498175"/>
                  </a:lnTo>
                  <a:lnTo>
                    <a:pt x="3212084" y="2499276"/>
                  </a:lnTo>
                  <a:lnTo>
                    <a:pt x="3159590" y="2499445"/>
                  </a:lnTo>
                  <a:lnTo>
                    <a:pt x="3160437" y="2160355"/>
                  </a:lnTo>
                  <a:lnTo>
                    <a:pt x="3160861" y="2010580"/>
                  </a:lnTo>
                  <a:lnTo>
                    <a:pt x="3383280" y="2009902"/>
                  </a:lnTo>
                  <a:lnTo>
                    <a:pt x="3603752" y="2009225"/>
                  </a:lnTo>
                  <a:close/>
                  <a:moveTo>
                    <a:pt x="3154511" y="2010664"/>
                  </a:moveTo>
                  <a:lnTo>
                    <a:pt x="3153240" y="2499530"/>
                  </a:lnTo>
                  <a:lnTo>
                    <a:pt x="2933700" y="2500122"/>
                  </a:lnTo>
                  <a:lnTo>
                    <a:pt x="2710603" y="2500800"/>
                  </a:lnTo>
                  <a:lnTo>
                    <a:pt x="2711958" y="2012103"/>
                  </a:lnTo>
                  <a:lnTo>
                    <a:pt x="2931498" y="2011426"/>
                  </a:lnTo>
                  <a:lnTo>
                    <a:pt x="3154511" y="2010749"/>
                  </a:lnTo>
                  <a:close/>
                  <a:moveTo>
                    <a:pt x="2705439" y="2012103"/>
                  </a:moveTo>
                  <a:lnTo>
                    <a:pt x="2704084" y="2500800"/>
                  </a:lnTo>
                  <a:lnTo>
                    <a:pt x="2483866" y="2501392"/>
                  </a:lnTo>
                  <a:lnTo>
                    <a:pt x="2261701" y="2501985"/>
                  </a:lnTo>
                  <a:lnTo>
                    <a:pt x="2263140" y="2013458"/>
                  </a:lnTo>
                  <a:lnTo>
                    <a:pt x="2485221" y="2012781"/>
                  </a:lnTo>
                  <a:lnTo>
                    <a:pt x="2705354" y="2012103"/>
                  </a:lnTo>
                  <a:close/>
                  <a:moveTo>
                    <a:pt x="3157051" y="3490384"/>
                  </a:moveTo>
                  <a:lnTo>
                    <a:pt x="3158321" y="3001095"/>
                  </a:lnTo>
                  <a:lnTo>
                    <a:pt x="3601382" y="2999910"/>
                  </a:lnTo>
                  <a:lnTo>
                    <a:pt x="3600196" y="3489368"/>
                  </a:lnTo>
                  <a:lnTo>
                    <a:pt x="3379640" y="3489876"/>
                  </a:lnTo>
                  <a:lnTo>
                    <a:pt x="3157051" y="3490384"/>
                  </a:lnTo>
                  <a:close/>
                  <a:moveTo>
                    <a:pt x="6757839" y="3481832"/>
                  </a:moveTo>
                  <a:lnTo>
                    <a:pt x="6758432" y="2991274"/>
                  </a:lnTo>
                  <a:lnTo>
                    <a:pt x="6982291" y="2990681"/>
                  </a:lnTo>
                  <a:lnTo>
                    <a:pt x="7203948" y="2990088"/>
                  </a:lnTo>
                  <a:lnTo>
                    <a:pt x="7203440" y="3480816"/>
                  </a:lnTo>
                  <a:lnTo>
                    <a:pt x="6981783" y="3481324"/>
                  </a:lnTo>
                  <a:lnTo>
                    <a:pt x="6757924" y="3481832"/>
                  </a:lnTo>
                  <a:close/>
                  <a:moveTo>
                    <a:pt x="7713557" y="2486491"/>
                  </a:moveTo>
                  <a:lnTo>
                    <a:pt x="7660894" y="2486660"/>
                  </a:lnTo>
                  <a:lnTo>
                    <a:pt x="7661148" y="2146385"/>
                  </a:lnTo>
                  <a:lnTo>
                    <a:pt x="7661318" y="1996101"/>
                  </a:lnTo>
                  <a:lnTo>
                    <a:pt x="7885346" y="1995340"/>
                  </a:lnTo>
                  <a:lnTo>
                    <a:pt x="8107172" y="1994662"/>
                  </a:lnTo>
                  <a:lnTo>
                    <a:pt x="8106834" y="2485306"/>
                  </a:lnTo>
                  <a:lnTo>
                    <a:pt x="7713557" y="2486406"/>
                  </a:lnTo>
                  <a:close/>
                  <a:moveTo>
                    <a:pt x="7885346" y="1989751"/>
                  </a:moveTo>
                  <a:lnTo>
                    <a:pt x="7661318" y="1990429"/>
                  </a:lnTo>
                  <a:lnTo>
                    <a:pt x="7661571" y="1718818"/>
                  </a:lnTo>
                  <a:lnTo>
                    <a:pt x="7661741" y="1500124"/>
                  </a:lnTo>
                  <a:lnTo>
                    <a:pt x="8107596" y="1498600"/>
                  </a:lnTo>
                  <a:lnTo>
                    <a:pt x="8107257" y="1989074"/>
                  </a:lnTo>
                  <a:lnTo>
                    <a:pt x="7885430" y="1989751"/>
                  </a:lnTo>
                  <a:close/>
                  <a:moveTo>
                    <a:pt x="7205472" y="1501648"/>
                  </a:moveTo>
                  <a:lnTo>
                    <a:pt x="7204964" y="1991784"/>
                  </a:lnTo>
                  <a:lnTo>
                    <a:pt x="6983391" y="1992461"/>
                  </a:lnTo>
                  <a:lnTo>
                    <a:pt x="6759618" y="1993138"/>
                  </a:lnTo>
                  <a:lnTo>
                    <a:pt x="6759956" y="1721782"/>
                  </a:lnTo>
                  <a:lnTo>
                    <a:pt x="6760210" y="1503172"/>
                  </a:lnTo>
                  <a:lnTo>
                    <a:pt x="6983900" y="1502410"/>
                  </a:lnTo>
                  <a:lnTo>
                    <a:pt x="7205472" y="1501648"/>
                  </a:lnTo>
                  <a:close/>
                  <a:moveTo>
                    <a:pt x="6754707" y="1503257"/>
                  </a:moveTo>
                  <a:lnTo>
                    <a:pt x="6754114" y="1993223"/>
                  </a:lnTo>
                  <a:lnTo>
                    <a:pt x="6532711" y="1993900"/>
                  </a:lnTo>
                  <a:lnTo>
                    <a:pt x="6309106" y="1994578"/>
                  </a:lnTo>
                  <a:lnTo>
                    <a:pt x="6309445" y="1723729"/>
                  </a:lnTo>
                  <a:lnTo>
                    <a:pt x="6309784" y="1504781"/>
                  </a:lnTo>
                  <a:lnTo>
                    <a:pt x="6533303" y="1504019"/>
                  </a:lnTo>
                  <a:lnTo>
                    <a:pt x="6754707" y="1503257"/>
                  </a:lnTo>
                  <a:close/>
                  <a:moveTo>
                    <a:pt x="6304196" y="1504781"/>
                  </a:moveTo>
                  <a:lnTo>
                    <a:pt x="6303519" y="1994578"/>
                  </a:lnTo>
                  <a:lnTo>
                    <a:pt x="6082200" y="1995255"/>
                  </a:lnTo>
                  <a:lnTo>
                    <a:pt x="5858764" y="1995932"/>
                  </a:lnTo>
                  <a:lnTo>
                    <a:pt x="5859188" y="1724999"/>
                  </a:lnTo>
                  <a:lnTo>
                    <a:pt x="5859526" y="1506305"/>
                  </a:lnTo>
                  <a:lnTo>
                    <a:pt x="6082877" y="1505543"/>
                  </a:lnTo>
                  <a:lnTo>
                    <a:pt x="6304111" y="1504781"/>
                  </a:lnTo>
                  <a:close/>
                  <a:moveTo>
                    <a:pt x="5853854" y="1506305"/>
                  </a:moveTo>
                  <a:lnTo>
                    <a:pt x="5853091" y="1995932"/>
                  </a:lnTo>
                  <a:lnTo>
                    <a:pt x="5631942" y="1996609"/>
                  </a:lnTo>
                  <a:lnTo>
                    <a:pt x="5408676" y="1997287"/>
                  </a:lnTo>
                  <a:lnTo>
                    <a:pt x="5409099" y="1726438"/>
                  </a:lnTo>
                  <a:lnTo>
                    <a:pt x="5409438" y="1507829"/>
                  </a:lnTo>
                  <a:lnTo>
                    <a:pt x="5632619" y="1507067"/>
                  </a:lnTo>
                  <a:lnTo>
                    <a:pt x="5853769" y="1506305"/>
                  </a:lnTo>
                  <a:close/>
                  <a:moveTo>
                    <a:pt x="5403681" y="1507913"/>
                  </a:moveTo>
                  <a:lnTo>
                    <a:pt x="5402834" y="1997456"/>
                  </a:lnTo>
                  <a:lnTo>
                    <a:pt x="5181854" y="1998134"/>
                  </a:lnTo>
                  <a:lnTo>
                    <a:pt x="4958757" y="1998811"/>
                  </a:lnTo>
                  <a:lnTo>
                    <a:pt x="4959265" y="1727454"/>
                  </a:lnTo>
                  <a:lnTo>
                    <a:pt x="4959689" y="1509438"/>
                  </a:lnTo>
                  <a:lnTo>
                    <a:pt x="5182701" y="1508676"/>
                  </a:lnTo>
                  <a:lnTo>
                    <a:pt x="5403681" y="1507913"/>
                  </a:lnTo>
                  <a:close/>
                  <a:moveTo>
                    <a:pt x="4953677" y="1509438"/>
                  </a:moveTo>
                  <a:lnTo>
                    <a:pt x="4952746" y="1998811"/>
                  </a:lnTo>
                  <a:lnTo>
                    <a:pt x="4731851" y="1999488"/>
                  </a:lnTo>
                  <a:lnTo>
                    <a:pt x="4508923" y="2000165"/>
                  </a:lnTo>
                  <a:lnTo>
                    <a:pt x="4509516" y="1729232"/>
                  </a:lnTo>
                  <a:lnTo>
                    <a:pt x="4509940" y="1511046"/>
                  </a:lnTo>
                  <a:lnTo>
                    <a:pt x="4732782" y="1510284"/>
                  </a:lnTo>
                  <a:lnTo>
                    <a:pt x="4953593" y="1509522"/>
                  </a:lnTo>
                  <a:close/>
                  <a:moveTo>
                    <a:pt x="4503928" y="1510961"/>
                  </a:moveTo>
                  <a:lnTo>
                    <a:pt x="4502912" y="2000165"/>
                  </a:lnTo>
                  <a:lnTo>
                    <a:pt x="4282186" y="2000843"/>
                  </a:lnTo>
                  <a:lnTo>
                    <a:pt x="4059428" y="2001520"/>
                  </a:lnTo>
                  <a:lnTo>
                    <a:pt x="4060021" y="1730248"/>
                  </a:lnTo>
                  <a:lnTo>
                    <a:pt x="4060529" y="1512486"/>
                  </a:lnTo>
                  <a:lnTo>
                    <a:pt x="4283202" y="1511724"/>
                  </a:lnTo>
                  <a:lnTo>
                    <a:pt x="4503928" y="1510961"/>
                  </a:lnTo>
                  <a:close/>
                  <a:moveTo>
                    <a:pt x="4054348" y="1512570"/>
                  </a:moveTo>
                  <a:lnTo>
                    <a:pt x="4053248" y="2001605"/>
                  </a:lnTo>
                  <a:lnTo>
                    <a:pt x="3832690" y="2002282"/>
                  </a:lnTo>
                  <a:lnTo>
                    <a:pt x="3610102" y="2002959"/>
                  </a:lnTo>
                  <a:lnTo>
                    <a:pt x="3610779" y="1731434"/>
                  </a:lnTo>
                  <a:lnTo>
                    <a:pt x="3611287" y="1514094"/>
                  </a:lnTo>
                  <a:lnTo>
                    <a:pt x="3833876" y="1513332"/>
                  </a:lnTo>
                  <a:lnTo>
                    <a:pt x="4054432" y="1512570"/>
                  </a:lnTo>
                  <a:close/>
                  <a:moveTo>
                    <a:pt x="3604937" y="1514094"/>
                  </a:moveTo>
                  <a:lnTo>
                    <a:pt x="3603752" y="2002959"/>
                  </a:lnTo>
                  <a:lnTo>
                    <a:pt x="3383280" y="2003637"/>
                  </a:lnTo>
                  <a:lnTo>
                    <a:pt x="3160861" y="2004314"/>
                  </a:lnTo>
                  <a:lnTo>
                    <a:pt x="3161538" y="1733465"/>
                  </a:lnTo>
                  <a:lnTo>
                    <a:pt x="3162131" y="1515618"/>
                  </a:lnTo>
                  <a:lnTo>
                    <a:pt x="3384550" y="1514856"/>
                  </a:lnTo>
                  <a:lnTo>
                    <a:pt x="3604937" y="1514094"/>
                  </a:lnTo>
                  <a:close/>
                  <a:moveTo>
                    <a:pt x="3155781" y="1515618"/>
                  </a:moveTo>
                  <a:lnTo>
                    <a:pt x="3154511" y="2004314"/>
                  </a:lnTo>
                  <a:lnTo>
                    <a:pt x="2931498" y="2004992"/>
                  </a:lnTo>
                  <a:lnTo>
                    <a:pt x="2711958" y="2005669"/>
                  </a:lnTo>
                  <a:lnTo>
                    <a:pt x="2712212" y="1920494"/>
                  </a:lnTo>
                  <a:lnTo>
                    <a:pt x="2713313" y="1517142"/>
                  </a:lnTo>
                  <a:lnTo>
                    <a:pt x="2920323" y="1516465"/>
                  </a:lnTo>
                  <a:lnTo>
                    <a:pt x="3155781" y="1515618"/>
                  </a:lnTo>
                  <a:close/>
                  <a:moveTo>
                    <a:pt x="2256536" y="2013543"/>
                  </a:moveTo>
                  <a:lnTo>
                    <a:pt x="2255097" y="2502070"/>
                  </a:lnTo>
                  <a:lnTo>
                    <a:pt x="2035048" y="2502662"/>
                  </a:lnTo>
                  <a:lnTo>
                    <a:pt x="1813052" y="2503255"/>
                  </a:lnTo>
                  <a:lnTo>
                    <a:pt x="1814576" y="2014898"/>
                  </a:lnTo>
                  <a:lnTo>
                    <a:pt x="2036487" y="2014220"/>
                  </a:lnTo>
                  <a:lnTo>
                    <a:pt x="2256451" y="2013543"/>
                  </a:lnTo>
                  <a:close/>
                  <a:moveTo>
                    <a:pt x="1811528" y="2998386"/>
                  </a:moveTo>
                  <a:lnTo>
                    <a:pt x="1813052" y="2509774"/>
                  </a:lnTo>
                  <a:lnTo>
                    <a:pt x="2035048" y="2509097"/>
                  </a:lnTo>
                  <a:lnTo>
                    <a:pt x="2255097" y="2508420"/>
                  </a:lnTo>
                  <a:lnTo>
                    <a:pt x="2253657" y="2997200"/>
                  </a:lnTo>
                  <a:lnTo>
                    <a:pt x="2033608" y="2997793"/>
                  </a:lnTo>
                  <a:lnTo>
                    <a:pt x="1811613" y="2998386"/>
                  </a:lnTo>
                  <a:close/>
                  <a:moveTo>
                    <a:pt x="2707894" y="3491484"/>
                  </a:moveTo>
                  <a:lnTo>
                    <a:pt x="2708487" y="3262715"/>
                  </a:lnTo>
                  <a:lnTo>
                    <a:pt x="2709164" y="3002450"/>
                  </a:lnTo>
                  <a:lnTo>
                    <a:pt x="2931498" y="3001857"/>
                  </a:lnTo>
                  <a:lnTo>
                    <a:pt x="3151886" y="3001264"/>
                  </a:lnTo>
                  <a:lnTo>
                    <a:pt x="3150616" y="3490553"/>
                  </a:lnTo>
                  <a:lnTo>
                    <a:pt x="2930229" y="3491061"/>
                  </a:lnTo>
                  <a:lnTo>
                    <a:pt x="2707809" y="3491569"/>
                  </a:lnTo>
                  <a:close/>
                  <a:moveTo>
                    <a:pt x="3157051" y="3496734"/>
                  </a:moveTo>
                  <a:lnTo>
                    <a:pt x="3379640" y="3496141"/>
                  </a:lnTo>
                  <a:lnTo>
                    <a:pt x="3600196" y="3495633"/>
                  </a:lnTo>
                  <a:lnTo>
                    <a:pt x="3599773" y="3666575"/>
                  </a:lnTo>
                  <a:lnTo>
                    <a:pt x="3599011" y="3985260"/>
                  </a:lnTo>
                  <a:lnTo>
                    <a:pt x="3155781" y="3986192"/>
                  </a:lnTo>
                  <a:lnTo>
                    <a:pt x="3156289" y="3780960"/>
                  </a:lnTo>
                  <a:lnTo>
                    <a:pt x="3157051" y="3496734"/>
                  </a:lnTo>
                  <a:close/>
                  <a:moveTo>
                    <a:pt x="7202848" y="3977471"/>
                  </a:moveTo>
                  <a:lnTo>
                    <a:pt x="6757162" y="3978402"/>
                  </a:lnTo>
                  <a:lnTo>
                    <a:pt x="6757416" y="3773001"/>
                  </a:lnTo>
                  <a:lnTo>
                    <a:pt x="6757754" y="3487674"/>
                  </a:lnTo>
                  <a:lnTo>
                    <a:pt x="6981614" y="3487082"/>
                  </a:lnTo>
                  <a:lnTo>
                    <a:pt x="7203270" y="3486489"/>
                  </a:lnTo>
                  <a:lnTo>
                    <a:pt x="7203102" y="3655907"/>
                  </a:lnTo>
                  <a:lnTo>
                    <a:pt x="7202763" y="3977471"/>
                  </a:lnTo>
                  <a:close/>
                  <a:moveTo>
                    <a:pt x="7208774" y="3480816"/>
                  </a:moveTo>
                  <a:lnTo>
                    <a:pt x="7209282" y="2990088"/>
                  </a:lnTo>
                  <a:lnTo>
                    <a:pt x="7655053" y="2988903"/>
                  </a:lnTo>
                  <a:lnTo>
                    <a:pt x="7654629" y="3479800"/>
                  </a:lnTo>
                  <a:lnTo>
                    <a:pt x="7432803" y="3480308"/>
                  </a:lnTo>
                  <a:lnTo>
                    <a:pt x="7208774" y="3480816"/>
                  </a:lnTo>
                  <a:close/>
                  <a:moveTo>
                    <a:pt x="7660386" y="2983061"/>
                  </a:moveTo>
                  <a:lnTo>
                    <a:pt x="7660809" y="2492333"/>
                  </a:lnTo>
                  <a:lnTo>
                    <a:pt x="8106834" y="2490978"/>
                  </a:lnTo>
                  <a:lnTo>
                    <a:pt x="8106495" y="2981876"/>
                  </a:lnTo>
                  <a:lnTo>
                    <a:pt x="7884584" y="2982468"/>
                  </a:lnTo>
                  <a:lnTo>
                    <a:pt x="7660470" y="2983061"/>
                  </a:lnTo>
                  <a:close/>
                  <a:moveTo>
                    <a:pt x="8107511" y="1492843"/>
                  </a:moveTo>
                  <a:lnTo>
                    <a:pt x="7661656" y="1494282"/>
                  </a:lnTo>
                  <a:lnTo>
                    <a:pt x="7662080" y="1004147"/>
                  </a:lnTo>
                  <a:lnTo>
                    <a:pt x="8107850" y="1002538"/>
                  </a:lnTo>
                  <a:lnTo>
                    <a:pt x="8107511" y="1492843"/>
                  </a:lnTo>
                  <a:close/>
                  <a:moveTo>
                    <a:pt x="7656407" y="1494367"/>
                  </a:moveTo>
                  <a:lnTo>
                    <a:pt x="7210891" y="1495806"/>
                  </a:lnTo>
                  <a:lnTo>
                    <a:pt x="7211399" y="1005840"/>
                  </a:lnTo>
                  <a:lnTo>
                    <a:pt x="7656830" y="1004231"/>
                  </a:lnTo>
                  <a:lnTo>
                    <a:pt x="7656407" y="1494367"/>
                  </a:lnTo>
                  <a:close/>
                  <a:moveTo>
                    <a:pt x="7205472" y="1495891"/>
                  </a:moveTo>
                  <a:lnTo>
                    <a:pt x="6983900" y="1496653"/>
                  </a:lnTo>
                  <a:lnTo>
                    <a:pt x="6760210" y="1497415"/>
                  </a:lnTo>
                  <a:lnTo>
                    <a:pt x="6760802" y="1007618"/>
                  </a:lnTo>
                  <a:lnTo>
                    <a:pt x="7205980" y="1006009"/>
                  </a:lnTo>
                  <a:lnTo>
                    <a:pt x="7205472" y="1495976"/>
                  </a:lnTo>
                  <a:close/>
                  <a:moveTo>
                    <a:pt x="6754707" y="1497330"/>
                  </a:moveTo>
                  <a:lnTo>
                    <a:pt x="6533303" y="1498092"/>
                  </a:lnTo>
                  <a:lnTo>
                    <a:pt x="6309784" y="1498854"/>
                  </a:lnTo>
                  <a:lnTo>
                    <a:pt x="6310461" y="1009227"/>
                  </a:lnTo>
                  <a:lnTo>
                    <a:pt x="6755300" y="1007618"/>
                  </a:lnTo>
                  <a:lnTo>
                    <a:pt x="6754707" y="1497415"/>
                  </a:lnTo>
                  <a:close/>
                  <a:moveTo>
                    <a:pt x="6304196" y="1498854"/>
                  </a:moveTo>
                  <a:lnTo>
                    <a:pt x="6082962" y="1499616"/>
                  </a:lnTo>
                  <a:lnTo>
                    <a:pt x="5859611" y="1500378"/>
                  </a:lnTo>
                  <a:lnTo>
                    <a:pt x="5860373" y="1010920"/>
                  </a:lnTo>
                  <a:lnTo>
                    <a:pt x="6304873" y="1009311"/>
                  </a:lnTo>
                  <a:lnTo>
                    <a:pt x="6304196" y="1498939"/>
                  </a:lnTo>
                  <a:close/>
                  <a:moveTo>
                    <a:pt x="5853854" y="1500378"/>
                  </a:moveTo>
                  <a:lnTo>
                    <a:pt x="5632704" y="1501140"/>
                  </a:lnTo>
                  <a:lnTo>
                    <a:pt x="5409523" y="1501902"/>
                  </a:lnTo>
                  <a:lnTo>
                    <a:pt x="5410369" y="1012613"/>
                  </a:lnTo>
                  <a:lnTo>
                    <a:pt x="5854615" y="1011005"/>
                  </a:lnTo>
                  <a:lnTo>
                    <a:pt x="5853854" y="1500463"/>
                  </a:lnTo>
                  <a:close/>
                  <a:moveTo>
                    <a:pt x="5403681" y="1501902"/>
                  </a:moveTo>
                  <a:lnTo>
                    <a:pt x="5182701" y="1502664"/>
                  </a:lnTo>
                  <a:lnTo>
                    <a:pt x="4959689" y="1503426"/>
                  </a:lnTo>
                  <a:lnTo>
                    <a:pt x="4960620" y="1014307"/>
                  </a:lnTo>
                  <a:lnTo>
                    <a:pt x="5404527" y="1012698"/>
                  </a:lnTo>
                  <a:lnTo>
                    <a:pt x="5403681" y="1501987"/>
                  </a:lnTo>
                  <a:close/>
                  <a:moveTo>
                    <a:pt x="4953677" y="1503341"/>
                  </a:moveTo>
                  <a:lnTo>
                    <a:pt x="4732867" y="1504103"/>
                  </a:lnTo>
                  <a:lnTo>
                    <a:pt x="4510024" y="1504865"/>
                  </a:lnTo>
                  <a:lnTo>
                    <a:pt x="4511040" y="1015915"/>
                  </a:lnTo>
                  <a:lnTo>
                    <a:pt x="4954693" y="1014307"/>
                  </a:lnTo>
                  <a:lnTo>
                    <a:pt x="4953762" y="1503426"/>
                  </a:lnTo>
                  <a:close/>
                  <a:moveTo>
                    <a:pt x="4503928" y="1504865"/>
                  </a:moveTo>
                  <a:lnTo>
                    <a:pt x="4283287" y="1505628"/>
                  </a:lnTo>
                  <a:lnTo>
                    <a:pt x="4060614" y="1506389"/>
                  </a:lnTo>
                  <a:lnTo>
                    <a:pt x="4061714" y="1017524"/>
                  </a:lnTo>
                  <a:lnTo>
                    <a:pt x="4505029" y="1015915"/>
                  </a:lnTo>
                  <a:lnTo>
                    <a:pt x="4504013" y="1504865"/>
                  </a:lnTo>
                  <a:close/>
                  <a:moveTo>
                    <a:pt x="4054348" y="1506305"/>
                  </a:moveTo>
                  <a:lnTo>
                    <a:pt x="3833791" y="1507067"/>
                  </a:lnTo>
                  <a:lnTo>
                    <a:pt x="3611203" y="1507829"/>
                  </a:lnTo>
                  <a:lnTo>
                    <a:pt x="3612388" y="1019133"/>
                  </a:lnTo>
                  <a:lnTo>
                    <a:pt x="4055364" y="1017524"/>
                  </a:lnTo>
                  <a:lnTo>
                    <a:pt x="4054264" y="1506305"/>
                  </a:lnTo>
                  <a:close/>
                  <a:moveTo>
                    <a:pt x="3605022" y="1507829"/>
                  </a:moveTo>
                  <a:lnTo>
                    <a:pt x="3384635" y="1508591"/>
                  </a:lnTo>
                  <a:lnTo>
                    <a:pt x="3162215" y="1509353"/>
                  </a:lnTo>
                  <a:lnTo>
                    <a:pt x="3163485" y="1020826"/>
                  </a:lnTo>
                  <a:lnTo>
                    <a:pt x="3606207" y="1019217"/>
                  </a:lnTo>
                  <a:lnTo>
                    <a:pt x="3605022" y="1507913"/>
                  </a:lnTo>
                  <a:close/>
                  <a:moveTo>
                    <a:pt x="2706963" y="1447038"/>
                  </a:moveTo>
                  <a:lnTo>
                    <a:pt x="2706793" y="1510792"/>
                  </a:lnTo>
                  <a:lnTo>
                    <a:pt x="2486660" y="1511554"/>
                  </a:lnTo>
                  <a:lnTo>
                    <a:pt x="2264579" y="1512316"/>
                  </a:lnTo>
                  <a:lnTo>
                    <a:pt x="2266019" y="1024128"/>
                  </a:lnTo>
                  <a:lnTo>
                    <a:pt x="2708064" y="1022519"/>
                  </a:lnTo>
                  <a:lnTo>
                    <a:pt x="2706878" y="1447123"/>
                  </a:lnTo>
                  <a:close/>
                  <a:moveTo>
                    <a:pt x="2257975" y="1512316"/>
                  </a:moveTo>
                  <a:lnTo>
                    <a:pt x="2038011" y="1513078"/>
                  </a:lnTo>
                  <a:lnTo>
                    <a:pt x="1816100" y="1513840"/>
                  </a:lnTo>
                  <a:lnTo>
                    <a:pt x="1817624" y="1025821"/>
                  </a:lnTo>
                  <a:lnTo>
                    <a:pt x="2259415" y="1024213"/>
                  </a:lnTo>
                  <a:lnTo>
                    <a:pt x="2257975" y="1512401"/>
                  </a:lnTo>
                  <a:close/>
                  <a:moveTo>
                    <a:pt x="1816100" y="1520275"/>
                  </a:moveTo>
                  <a:lnTo>
                    <a:pt x="2038011" y="1519513"/>
                  </a:lnTo>
                  <a:lnTo>
                    <a:pt x="2257975" y="1518751"/>
                  </a:lnTo>
                  <a:lnTo>
                    <a:pt x="2256790" y="1934126"/>
                  </a:lnTo>
                  <a:lnTo>
                    <a:pt x="2256536" y="2007108"/>
                  </a:lnTo>
                  <a:lnTo>
                    <a:pt x="2036572" y="2007786"/>
                  </a:lnTo>
                  <a:lnTo>
                    <a:pt x="1814661" y="2008463"/>
                  </a:lnTo>
                  <a:lnTo>
                    <a:pt x="1814915" y="1935226"/>
                  </a:lnTo>
                  <a:lnTo>
                    <a:pt x="1816185" y="1520275"/>
                  </a:lnTo>
                  <a:close/>
                  <a:moveTo>
                    <a:pt x="1807803" y="2014982"/>
                  </a:moveTo>
                  <a:lnTo>
                    <a:pt x="1806279" y="2503339"/>
                  </a:lnTo>
                  <a:lnTo>
                    <a:pt x="1364573" y="2504610"/>
                  </a:lnTo>
                  <a:lnTo>
                    <a:pt x="1366181" y="2016337"/>
                  </a:lnTo>
                  <a:lnTo>
                    <a:pt x="1587923" y="2015659"/>
                  </a:lnTo>
                  <a:lnTo>
                    <a:pt x="1807803" y="2014982"/>
                  </a:lnTo>
                  <a:close/>
                  <a:moveTo>
                    <a:pt x="1362964" y="2999571"/>
                  </a:moveTo>
                  <a:lnTo>
                    <a:pt x="1364573" y="2511129"/>
                  </a:lnTo>
                  <a:lnTo>
                    <a:pt x="1586399" y="2510452"/>
                  </a:lnTo>
                  <a:lnTo>
                    <a:pt x="1806279" y="2509774"/>
                  </a:lnTo>
                  <a:lnTo>
                    <a:pt x="1804755" y="2998386"/>
                  </a:lnTo>
                  <a:lnTo>
                    <a:pt x="1584791" y="2998978"/>
                  </a:lnTo>
                  <a:lnTo>
                    <a:pt x="1362964" y="2999571"/>
                  </a:lnTo>
                  <a:close/>
                  <a:moveTo>
                    <a:pt x="1811528" y="3004820"/>
                  </a:moveTo>
                  <a:lnTo>
                    <a:pt x="2033524" y="3004228"/>
                  </a:lnTo>
                  <a:lnTo>
                    <a:pt x="2253573" y="3003635"/>
                  </a:lnTo>
                  <a:lnTo>
                    <a:pt x="2252811" y="3263816"/>
                  </a:lnTo>
                  <a:lnTo>
                    <a:pt x="2252133" y="3492585"/>
                  </a:lnTo>
                  <a:lnTo>
                    <a:pt x="2032000" y="3493093"/>
                  </a:lnTo>
                  <a:lnTo>
                    <a:pt x="1809919" y="3493601"/>
                  </a:lnTo>
                  <a:lnTo>
                    <a:pt x="1810682" y="3249168"/>
                  </a:lnTo>
                  <a:lnTo>
                    <a:pt x="1811443" y="3004820"/>
                  </a:lnTo>
                  <a:close/>
                  <a:moveTo>
                    <a:pt x="1808480" y="3989070"/>
                  </a:moveTo>
                  <a:lnTo>
                    <a:pt x="1810004" y="3500120"/>
                  </a:lnTo>
                  <a:lnTo>
                    <a:pt x="2032085" y="3499528"/>
                  </a:lnTo>
                  <a:lnTo>
                    <a:pt x="2252218" y="3499020"/>
                  </a:lnTo>
                  <a:lnTo>
                    <a:pt x="2251202" y="3856821"/>
                  </a:lnTo>
                  <a:lnTo>
                    <a:pt x="2250779" y="3988139"/>
                  </a:lnTo>
                  <a:lnTo>
                    <a:pt x="2030645" y="3988647"/>
                  </a:lnTo>
                  <a:lnTo>
                    <a:pt x="1808565" y="3989155"/>
                  </a:lnTo>
                  <a:close/>
                  <a:moveTo>
                    <a:pt x="2257382" y="3988054"/>
                  </a:moveTo>
                  <a:lnTo>
                    <a:pt x="2258822" y="3498935"/>
                  </a:lnTo>
                  <a:lnTo>
                    <a:pt x="2481072" y="3498342"/>
                  </a:lnTo>
                  <a:lnTo>
                    <a:pt x="2701375" y="3497750"/>
                  </a:lnTo>
                  <a:lnTo>
                    <a:pt x="2700359" y="3856059"/>
                  </a:lnTo>
                  <a:lnTo>
                    <a:pt x="2700020" y="3987038"/>
                  </a:lnTo>
                  <a:lnTo>
                    <a:pt x="2479717" y="3987546"/>
                  </a:lnTo>
                  <a:lnTo>
                    <a:pt x="2257467" y="3988054"/>
                  </a:lnTo>
                  <a:close/>
                  <a:moveTo>
                    <a:pt x="2706540" y="3987123"/>
                  </a:moveTo>
                  <a:lnTo>
                    <a:pt x="2707894" y="3497834"/>
                  </a:lnTo>
                  <a:lnTo>
                    <a:pt x="2930314" y="3497242"/>
                  </a:lnTo>
                  <a:lnTo>
                    <a:pt x="3150701" y="3496649"/>
                  </a:lnTo>
                  <a:lnTo>
                    <a:pt x="3150277" y="3668607"/>
                  </a:lnTo>
                  <a:lnTo>
                    <a:pt x="3149431" y="3986107"/>
                  </a:lnTo>
                  <a:lnTo>
                    <a:pt x="2916682" y="3986615"/>
                  </a:lnTo>
                  <a:lnTo>
                    <a:pt x="2706540" y="3987038"/>
                  </a:lnTo>
                  <a:close/>
                  <a:moveTo>
                    <a:pt x="7654205" y="3976540"/>
                  </a:moveTo>
                  <a:lnTo>
                    <a:pt x="7208266" y="3977471"/>
                  </a:lnTo>
                  <a:lnTo>
                    <a:pt x="7208436" y="3773340"/>
                  </a:lnTo>
                  <a:lnTo>
                    <a:pt x="7208689" y="3486574"/>
                  </a:lnTo>
                  <a:lnTo>
                    <a:pt x="7432718" y="3485981"/>
                  </a:lnTo>
                  <a:lnTo>
                    <a:pt x="7654544" y="3485388"/>
                  </a:lnTo>
                  <a:lnTo>
                    <a:pt x="7654375" y="3657262"/>
                  </a:lnTo>
                  <a:lnTo>
                    <a:pt x="7654120" y="3976455"/>
                  </a:lnTo>
                  <a:close/>
                  <a:moveTo>
                    <a:pt x="7659963" y="3479716"/>
                  </a:moveTo>
                  <a:lnTo>
                    <a:pt x="7660386" y="2988818"/>
                  </a:lnTo>
                  <a:lnTo>
                    <a:pt x="7884499" y="2988226"/>
                  </a:lnTo>
                  <a:lnTo>
                    <a:pt x="8106410" y="2987633"/>
                  </a:lnTo>
                  <a:lnTo>
                    <a:pt x="8106071" y="3478700"/>
                  </a:lnTo>
                  <a:lnTo>
                    <a:pt x="7884075" y="3479208"/>
                  </a:lnTo>
                  <a:lnTo>
                    <a:pt x="7659878" y="3479716"/>
                  </a:lnTo>
                  <a:close/>
                  <a:moveTo>
                    <a:pt x="8111659" y="2981876"/>
                  </a:moveTo>
                  <a:lnTo>
                    <a:pt x="8111998" y="2490978"/>
                  </a:lnTo>
                  <a:lnTo>
                    <a:pt x="8111998" y="2490978"/>
                  </a:lnTo>
                  <a:cubicBezTo>
                    <a:pt x="8111998" y="2490978"/>
                    <a:pt x="8558276" y="2489624"/>
                    <a:pt x="8558276" y="2489624"/>
                  </a:cubicBezTo>
                  <a:lnTo>
                    <a:pt x="8558022" y="2980690"/>
                  </a:lnTo>
                  <a:lnTo>
                    <a:pt x="8335941" y="2981283"/>
                  </a:lnTo>
                  <a:lnTo>
                    <a:pt x="8111659" y="2981876"/>
                  </a:lnTo>
                  <a:close/>
                  <a:moveTo>
                    <a:pt x="8167709" y="2485221"/>
                  </a:moveTo>
                  <a:lnTo>
                    <a:pt x="8111998" y="2485390"/>
                  </a:lnTo>
                  <a:lnTo>
                    <a:pt x="8112253" y="2134277"/>
                  </a:lnTo>
                  <a:lnTo>
                    <a:pt x="8112253" y="1994662"/>
                  </a:lnTo>
                  <a:cubicBezTo>
                    <a:pt x="8112253" y="1994662"/>
                    <a:pt x="8336535" y="1993900"/>
                    <a:pt x="8336535" y="1993900"/>
                  </a:cubicBezTo>
                  <a:lnTo>
                    <a:pt x="8558530" y="1993223"/>
                  </a:lnTo>
                  <a:lnTo>
                    <a:pt x="8558276" y="2484035"/>
                  </a:lnTo>
                  <a:lnTo>
                    <a:pt x="8167709" y="2485136"/>
                  </a:lnTo>
                  <a:close/>
                  <a:moveTo>
                    <a:pt x="8336619" y="1988312"/>
                  </a:moveTo>
                  <a:lnTo>
                    <a:pt x="8112421" y="1988990"/>
                  </a:lnTo>
                  <a:lnTo>
                    <a:pt x="8112591" y="1716955"/>
                  </a:lnTo>
                  <a:lnTo>
                    <a:pt x="8112760" y="1498515"/>
                  </a:lnTo>
                  <a:lnTo>
                    <a:pt x="8558869" y="1496991"/>
                  </a:lnTo>
                  <a:lnTo>
                    <a:pt x="8558615" y="1987635"/>
                  </a:lnTo>
                  <a:lnTo>
                    <a:pt x="8336619" y="1988312"/>
                  </a:lnTo>
                  <a:close/>
                  <a:moveTo>
                    <a:pt x="919734" y="1516719"/>
                  </a:moveTo>
                  <a:lnTo>
                    <a:pt x="921427" y="1029039"/>
                  </a:lnTo>
                  <a:lnTo>
                    <a:pt x="1362541" y="1027430"/>
                  </a:lnTo>
                  <a:lnTo>
                    <a:pt x="1360932" y="1515280"/>
                  </a:lnTo>
                  <a:lnTo>
                    <a:pt x="1141222" y="1516041"/>
                  </a:lnTo>
                  <a:lnTo>
                    <a:pt x="919649" y="1516803"/>
                  </a:lnTo>
                  <a:close/>
                  <a:moveTo>
                    <a:pt x="1367790" y="1521799"/>
                  </a:moveTo>
                  <a:lnTo>
                    <a:pt x="1589532" y="1521037"/>
                  </a:lnTo>
                  <a:lnTo>
                    <a:pt x="1809327" y="1520275"/>
                  </a:lnTo>
                  <a:lnTo>
                    <a:pt x="1808056" y="1940984"/>
                  </a:lnTo>
                  <a:lnTo>
                    <a:pt x="1807887" y="2008463"/>
                  </a:lnTo>
                  <a:lnTo>
                    <a:pt x="1588008" y="2009140"/>
                  </a:lnTo>
                  <a:lnTo>
                    <a:pt x="1366266" y="2009817"/>
                  </a:lnTo>
                  <a:lnTo>
                    <a:pt x="1366520" y="1924982"/>
                  </a:lnTo>
                  <a:lnTo>
                    <a:pt x="1367875" y="1521799"/>
                  </a:lnTo>
                  <a:close/>
                  <a:moveTo>
                    <a:pt x="1359323" y="2016422"/>
                  </a:moveTo>
                  <a:lnTo>
                    <a:pt x="1357715" y="2504610"/>
                  </a:lnTo>
                  <a:lnTo>
                    <a:pt x="916347" y="2505880"/>
                  </a:lnTo>
                  <a:lnTo>
                    <a:pt x="918041" y="2017776"/>
                  </a:lnTo>
                  <a:lnTo>
                    <a:pt x="1139613" y="2017099"/>
                  </a:lnTo>
                  <a:lnTo>
                    <a:pt x="1359323" y="2016422"/>
                  </a:lnTo>
                  <a:close/>
                  <a:moveTo>
                    <a:pt x="914654" y="3000756"/>
                  </a:moveTo>
                  <a:lnTo>
                    <a:pt x="916347" y="2512484"/>
                  </a:lnTo>
                  <a:lnTo>
                    <a:pt x="1138005" y="2511806"/>
                  </a:lnTo>
                  <a:lnTo>
                    <a:pt x="1357799" y="2511129"/>
                  </a:lnTo>
                  <a:lnTo>
                    <a:pt x="1356191" y="2999571"/>
                  </a:lnTo>
                  <a:lnTo>
                    <a:pt x="1136396" y="3000164"/>
                  </a:lnTo>
                  <a:lnTo>
                    <a:pt x="914739" y="3000756"/>
                  </a:lnTo>
                  <a:close/>
                  <a:moveTo>
                    <a:pt x="1362964" y="3006090"/>
                  </a:moveTo>
                  <a:lnTo>
                    <a:pt x="1584791" y="3005498"/>
                  </a:lnTo>
                  <a:lnTo>
                    <a:pt x="1804755" y="3004905"/>
                  </a:lnTo>
                  <a:lnTo>
                    <a:pt x="1803993" y="3265340"/>
                  </a:lnTo>
                  <a:lnTo>
                    <a:pt x="1803315" y="3493686"/>
                  </a:lnTo>
                  <a:lnTo>
                    <a:pt x="1583351" y="3494194"/>
                  </a:lnTo>
                  <a:lnTo>
                    <a:pt x="1361440" y="3494702"/>
                  </a:lnTo>
                  <a:lnTo>
                    <a:pt x="1362202" y="3266102"/>
                  </a:lnTo>
                  <a:lnTo>
                    <a:pt x="1363049" y="3006090"/>
                  </a:lnTo>
                  <a:close/>
                  <a:moveTo>
                    <a:pt x="1354497" y="3501221"/>
                  </a:moveTo>
                  <a:lnTo>
                    <a:pt x="1353312" y="3858768"/>
                  </a:lnTo>
                  <a:lnTo>
                    <a:pt x="1352889" y="3990086"/>
                  </a:lnTo>
                  <a:lnTo>
                    <a:pt x="1133009" y="3990594"/>
                  </a:lnTo>
                  <a:lnTo>
                    <a:pt x="911267" y="3991102"/>
                  </a:lnTo>
                  <a:lnTo>
                    <a:pt x="912961" y="3502491"/>
                  </a:lnTo>
                  <a:lnTo>
                    <a:pt x="1134703" y="3501898"/>
                  </a:lnTo>
                  <a:lnTo>
                    <a:pt x="1354582" y="3501306"/>
                  </a:lnTo>
                  <a:close/>
                  <a:moveTo>
                    <a:pt x="909489" y="4486318"/>
                  </a:moveTo>
                  <a:lnTo>
                    <a:pt x="911183" y="3997452"/>
                  </a:lnTo>
                  <a:lnTo>
                    <a:pt x="1132925" y="3996944"/>
                  </a:lnTo>
                  <a:lnTo>
                    <a:pt x="1352804" y="3996436"/>
                  </a:lnTo>
                  <a:lnTo>
                    <a:pt x="1352127" y="4202769"/>
                  </a:lnTo>
                  <a:lnTo>
                    <a:pt x="1351195" y="4485386"/>
                  </a:lnTo>
                  <a:lnTo>
                    <a:pt x="1236641" y="4485641"/>
                  </a:lnTo>
                  <a:lnTo>
                    <a:pt x="909404" y="4486233"/>
                  </a:lnTo>
                  <a:close/>
                  <a:moveTo>
                    <a:pt x="1358138" y="4485471"/>
                  </a:moveTo>
                  <a:lnTo>
                    <a:pt x="1359747" y="3996521"/>
                  </a:lnTo>
                  <a:lnTo>
                    <a:pt x="1581658" y="3996013"/>
                  </a:lnTo>
                  <a:lnTo>
                    <a:pt x="1801706" y="3995505"/>
                  </a:lnTo>
                  <a:lnTo>
                    <a:pt x="1801029" y="4201669"/>
                  </a:lnTo>
                  <a:lnTo>
                    <a:pt x="1800182" y="4484625"/>
                  </a:lnTo>
                  <a:lnTo>
                    <a:pt x="1686306" y="4484878"/>
                  </a:lnTo>
                  <a:lnTo>
                    <a:pt x="1358138" y="4485471"/>
                  </a:lnTo>
                  <a:close/>
                  <a:moveTo>
                    <a:pt x="1806956" y="4484625"/>
                  </a:moveTo>
                  <a:lnTo>
                    <a:pt x="1808480" y="3995505"/>
                  </a:lnTo>
                  <a:lnTo>
                    <a:pt x="2030561" y="3994997"/>
                  </a:lnTo>
                  <a:lnTo>
                    <a:pt x="2250694" y="3994489"/>
                  </a:lnTo>
                  <a:lnTo>
                    <a:pt x="2250101" y="4201245"/>
                  </a:lnTo>
                  <a:lnTo>
                    <a:pt x="2249255" y="4483778"/>
                  </a:lnTo>
                  <a:lnTo>
                    <a:pt x="2135886" y="4484032"/>
                  </a:lnTo>
                  <a:lnTo>
                    <a:pt x="1806871" y="4484625"/>
                  </a:lnTo>
                  <a:close/>
                  <a:moveTo>
                    <a:pt x="2255943" y="4483778"/>
                  </a:moveTo>
                  <a:lnTo>
                    <a:pt x="2257382" y="3994489"/>
                  </a:lnTo>
                  <a:lnTo>
                    <a:pt x="2479632" y="3993981"/>
                  </a:lnTo>
                  <a:lnTo>
                    <a:pt x="2699935" y="3993473"/>
                  </a:lnTo>
                  <a:lnTo>
                    <a:pt x="2699343" y="4199975"/>
                  </a:lnTo>
                  <a:lnTo>
                    <a:pt x="2698581" y="4482931"/>
                  </a:lnTo>
                  <a:lnTo>
                    <a:pt x="2585805" y="4483185"/>
                  </a:lnTo>
                  <a:lnTo>
                    <a:pt x="2255943" y="4483778"/>
                  </a:lnTo>
                  <a:close/>
                  <a:moveTo>
                    <a:pt x="2705100" y="4482931"/>
                  </a:moveTo>
                  <a:lnTo>
                    <a:pt x="2706455" y="3993473"/>
                  </a:lnTo>
                  <a:lnTo>
                    <a:pt x="2916598" y="3992965"/>
                  </a:lnTo>
                  <a:lnTo>
                    <a:pt x="3149346" y="3992457"/>
                  </a:lnTo>
                  <a:lnTo>
                    <a:pt x="3148584" y="4295902"/>
                  </a:lnTo>
                  <a:lnTo>
                    <a:pt x="3148076" y="4482084"/>
                  </a:lnTo>
                  <a:lnTo>
                    <a:pt x="3030051" y="4482339"/>
                  </a:lnTo>
                  <a:lnTo>
                    <a:pt x="2705100" y="4482931"/>
                  </a:lnTo>
                  <a:close/>
                  <a:moveTo>
                    <a:pt x="3154511" y="4482084"/>
                  </a:moveTo>
                  <a:lnTo>
                    <a:pt x="3154765" y="4384125"/>
                  </a:lnTo>
                  <a:lnTo>
                    <a:pt x="3155781" y="3992457"/>
                  </a:lnTo>
                  <a:lnTo>
                    <a:pt x="3599011" y="3991441"/>
                  </a:lnTo>
                  <a:lnTo>
                    <a:pt x="3598248" y="4296326"/>
                  </a:lnTo>
                  <a:lnTo>
                    <a:pt x="3597825" y="4481238"/>
                  </a:lnTo>
                  <a:lnTo>
                    <a:pt x="3479631" y="4481492"/>
                  </a:lnTo>
                  <a:lnTo>
                    <a:pt x="3154511" y="4482084"/>
                  </a:lnTo>
                  <a:close/>
                  <a:moveTo>
                    <a:pt x="3604090" y="4481238"/>
                  </a:moveTo>
                  <a:lnTo>
                    <a:pt x="3604345" y="4385141"/>
                  </a:lnTo>
                  <a:lnTo>
                    <a:pt x="3605276" y="3991356"/>
                  </a:lnTo>
                  <a:lnTo>
                    <a:pt x="4048760" y="3990340"/>
                  </a:lnTo>
                  <a:lnTo>
                    <a:pt x="4048082" y="4296834"/>
                  </a:lnTo>
                  <a:lnTo>
                    <a:pt x="4047659" y="4480307"/>
                  </a:lnTo>
                  <a:lnTo>
                    <a:pt x="3925740" y="4480560"/>
                  </a:lnTo>
                  <a:lnTo>
                    <a:pt x="3604006" y="4481153"/>
                  </a:lnTo>
                  <a:close/>
                  <a:moveTo>
                    <a:pt x="4053925" y="4480391"/>
                  </a:moveTo>
                  <a:lnTo>
                    <a:pt x="4054094" y="4386411"/>
                  </a:lnTo>
                  <a:lnTo>
                    <a:pt x="4054940" y="3990425"/>
                  </a:lnTo>
                  <a:lnTo>
                    <a:pt x="4498764" y="3989409"/>
                  </a:lnTo>
                  <a:lnTo>
                    <a:pt x="4498171" y="4293870"/>
                  </a:lnTo>
                  <a:lnTo>
                    <a:pt x="4497748" y="4479544"/>
                  </a:lnTo>
                  <a:lnTo>
                    <a:pt x="4378198" y="4479799"/>
                  </a:lnTo>
                  <a:lnTo>
                    <a:pt x="4053840" y="4480391"/>
                  </a:lnTo>
                  <a:close/>
                  <a:moveTo>
                    <a:pt x="4503843" y="4479544"/>
                  </a:moveTo>
                  <a:lnTo>
                    <a:pt x="4504013" y="4382601"/>
                  </a:lnTo>
                  <a:lnTo>
                    <a:pt x="4504859" y="3989409"/>
                  </a:lnTo>
                  <a:lnTo>
                    <a:pt x="4949021" y="3988393"/>
                  </a:lnTo>
                  <a:lnTo>
                    <a:pt x="4948428" y="4291754"/>
                  </a:lnTo>
                  <a:lnTo>
                    <a:pt x="4948090" y="4478698"/>
                  </a:lnTo>
                  <a:lnTo>
                    <a:pt x="4829895" y="4478952"/>
                  </a:lnTo>
                  <a:lnTo>
                    <a:pt x="4503843" y="4479544"/>
                  </a:lnTo>
                  <a:close/>
                  <a:moveTo>
                    <a:pt x="4954016" y="4478698"/>
                  </a:moveTo>
                  <a:lnTo>
                    <a:pt x="4954185" y="4379976"/>
                  </a:lnTo>
                  <a:lnTo>
                    <a:pt x="4954948" y="3988393"/>
                  </a:lnTo>
                  <a:lnTo>
                    <a:pt x="5399363" y="3987377"/>
                  </a:lnTo>
                  <a:lnTo>
                    <a:pt x="5398855" y="4293447"/>
                  </a:lnTo>
                  <a:lnTo>
                    <a:pt x="5398516" y="4477851"/>
                  </a:lnTo>
                  <a:lnTo>
                    <a:pt x="5277782" y="4478105"/>
                  </a:lnTo>
                  <a:lnTo>
                    <a:pt x="4954016" y="4478698"/>
                  </a:lnTo>
                  <a:close/>
                  <a:moveTo>
                    <a:pt x="5404358" y="4477767"/>
                  </a:moveTo>
                  <a:lnTo>
                    <a:pt x="5404527" y="4382855"/>
                  </a:lnTo>
                  <a:lnTo>
                    <a:pt x="5405205" y="3987292"/>
                  </a:lnTo>
                  <a:lnTo>
                    <a:pt x="5849959" y="3986276"/>
                  </a:lnTo>
                  <a:lnTo>
                    <a:pt x="5849451" y="4289129"/>
                  </a:lnTo>
                  <a:lnTo>
                    <a:pt x="5849197" y="4476920"/>
                  </a:lnTo>
                  <a:lnTo>
                    <a:pt x="5731256" y="4477174"/>
                  </a:lnTo>
                  <a:lnTo>
                    <a:pt x="5404358" y="4477767"/>
                  </a:lnTo>
                  <a:close/>
                  <a:moveTo>
                    <a:pt x="5854954" y="4476920"/>
                  </a:moveTo>
                  <a:lnTo>
                    <a:pt x="5855123" y="4377098"/>
                  </a:lnTo>
                  <a:lnTo>
                    <a:pt x="5855716" y="3986276"/>
                  </a:lnTo>
                  <a:lnTo>
                    <a:pt x="6300724" y="3985260"/>
                  </a:lnTo>
                  <a:lnTo>
                    <a:pt x="6300301" y="4288536"/>
                  </a:lnTo>
                  <a:lnTo>
                    <a:pt x="6300047" y="4476073"/>
                  </a:lnTo>
                  <a:lnTo>
                    <a:pt x="6177535" y="4476327"/>
                  </a:lnTo>
                  <a:lnTo>
                    <a:pt x="5854869" y="4476920"/>
                  </a:lnTo>
                  <a:close/>
                  <a:moveTo>
                    <a:pt x="6305719" y="4476073"/>
                  </a:moveTo>
                  <a:lnTo>
                    <a:pt x="6305888" y="4376844"/>
                  </a:lnTo>
                  <a:lnTo>
                    <a:pt x="6306397" y="3985345"/>
                  </a:lnTo>
                  <a:lnTo>
                    <a:pt x="6751743" y="3984329"/>
                  </a:lnTo>
                  <a:lnTo>
                    <a:pt x="6751404" y="4289468"/>
                  </a:lnTo>
                  <a:lnTo>
                    <a:pt x="6751151" y="4475311"/>
                  </a:lnTo>
                  <a:lnTo>
                    <a:pt x="6631855" y="4475565"/>
                  </a:lnTo>
                  <a:lnTo>
                    <a:pt x="6305719" y="4476158"/>
                  </a:lnTo>
                  <a:close/>
                  <a:moveTo>
                    <a:pt x="6756654" y="4475226"/>
                  </a:moveTo>
                  <a:lnTo>
                    <a:pt x="6756654" y="4378537"/>
                  </a:lnTo>
                  <a:cubicBezTo>
                    <a:pt x="6756654" y="4378537"/>
                    <a:pt x="6757247" y="3984329"/>
                    <a:pt x="6757247" y="3984329"/>
                  </a:cubicBezTo>
                  <a:lnTo>
                    <a:pt x="7202932" y="3983313"/>
                  </a:lnTo>
                  <a:lnTo>
                    <a:pt x="7202593" y="4287775"/>
                  </a:lnTo>
                  <a:lnTo>
                    <a:pt x="7202424" y="4474465"/>
                  </a:lnTo>
                  <a:lnTo>
                    <a:pt x="7081859" y="4474718"/>
                  </a:lnTo>
                  <a:lnTo>
                    <a:pt x="6756654" y="4475311"/>
                  </a:lnTo>
                  <a:close/>
                  <a:moveTo>
                    <a:pt x="7207758" y="4474380"/>
                  </a:moveTo>
                  <a:lnTo>
                    <a:pt x="7207758" y="4376505"/>
                  </a:lnTo>
                  <a:cubicBezTo>
                    <a:pt x="7207758" y="4376505"/>
                    <a:pt x="7208266" y="3983228"/>
                    <a:pt x="7208266" y="3983228"/>
                  </a:cubicBezTo>
                  <a:lnTo>
                    <a:pt x="7654205" y="3982212"/>
                  </a:lnTo>
                  <a:lnTo>
                    <a:pt x="7653952" y="4287012"/>
                  </a:lnTo>
                  <a:lnTo>
                    <a:pt x="7653782" y="4473449"/>
                  </a:lnTo>
                  <a:lnTo>
                    <a:pt x="7533470" y="4473702"/>
                  </a:lnTo>
                  <a:lnTo>
                    <a:pt x="7207758" y="4474295"/>
                  </a:lnTo>
                  <a:close/>
                  <a:moveTo>
                    <a:pt x="7659116" y="4473533"/>
                  </a:moveTo>
                  <a:lnTo>
                    <a:pt x="7659116" y="4376082"/>
                  </a:lnTo>
                  <a:cubicBezTo>
                    <a:pt x="7659116" y="4376082"/>
                    <a:pt x="7659539" y="3982212"/>
                    <a:pt x="7659539" y="3982212"/>
                  </a:cubicBezTo>
                  <a:lnTo>
                    <a:pt x="8105818" y="3981196"/>
                  </a:lnTo>
                  <a:lnTo>
                    <a:pt x="8105648" y="4284642"/>
                  </a:lnTo>
                  <a:lnTo>
                    <a:pt x="8105479" y="4472686"/>
                  </a:lnTo>
                  <a:lnTo>
                    <a:pt x="7986269" y="4472941"/>
                  </a:lnTo>
                  <a:lnTo>
                    <a:pt x="7659116" y="4473533"/>
                  </a:lnTo>
                  <a:close/>
                  <a:moveTo>
                    <a:pt x="8105818" y="3975608"/>
                  </a:moveTo>
                  <a:lnTo>
                    <a:pt x="7659539" y="3976540"/>
                  </a:lnTo>
                  <a:lnTo>
                    <a:pt x="7659709" y="3770969"/>
                  </a:lnTo>
                  <a:lnTo>
                    <a:pt x="7659963" y="3485473"/>
                  </a:lnTo>
                  <a:lnTo>
                    <a:pt x="7884160" y="3484880"/>
                  </a:lnTo>
                  <a:lnTo>
                    <a:pt x="8106156" y="3484288"/>
                  </a:lnTo>
                  <a:lnTo>
                    <a:pt x="8106156" y="3654891"/>
                  </a:lnTo>
                  <a:cubicBezTo>
                    <a:pt x="8106156" y="3654891"/>
                    <a:pt x="8105818" y="3975524"/>
                    <a:pt x="8105818" y="3975524"/>
                  </a:cubicBezTo>
                  <a:close/>
                  <a:moveTo>
                    <a:pt x="8111320" y="3478615"/>
                  </a:moveTo>
                  <a:lnTo>
                    <a:pt x="8111659" y="2987548"/>
                  </a:lnTo>
                  <a:lnTo>
                    <a:pt x="8335941" y="2986956"/>
                  </a:lnTo>
                  <a:lnTo>
                    <a:pt x="8558022" y="2986363"/>
                  </a:lnTo>
                  <a:lnTo>
                    <a:pt x="8557768" y="3477599"/>
                  </a:lnTo>
                  <a:lnTo>
                    <a:pt x="8335687" y="3478107"/>
                  </a:lnTo>
                  <a:lnTo>
                    <a:pt x="8111320" y="3478615"/>
                  </a:lnTo>
                  <a:close/>
                  <a:moveTo>
                    <a:pt x="8563864" y="1491319"/>
                  </a:moveTo>
                  <a:lnTo>
                    <a:pt x="8564118" y="1000845"/>
                  </a:lnTo>
                  <a:lnTo>
                    <a:pt x="9010481" y="999236"/>
                  </a:lnTo>
                  <a:lnTo>
                    <a:pt x="9010311" y="1489880"/>
                  </a:lnTo>
                  <a:lnTo>
                    <a:pt x="8563864" y="1491403"/>
                  </a:lnTo>
                  <a:close/>
                  <a:moveTo>
                    <a:pt x="471847" y="1518243"/>
                  </a:moveTo>
                  <a:lnTo>
                    <a:pt x="473625" y="1030732"/>
                  </a:lnTo>
                  <a:lnTo>
                    <a:pt x="914485" y="1029123"/>
                  </a:lnTo>
                  <a:lnTo>
                    <a:pt x="912791" y="1516803"/>
                  </a:lnTo>
                  <a:lnTo>
                    <a:pt x="693250" y="1517565"/>
                  </a:lnTo>
                  <a:lnTo>
                    <a:pt x="471847" y="1518328"/>
                  </a:lnTo>
                  <a:close/>
                  <a:moveTo>
                    <a:pt x="919734" y="1523323"/>
                  </a:moveTo>
                  <a:lnTo>
                    <a:pt x="1141307" y="1522561"/>
                  </a:lnTo>
                  <a:lnTo>
                    <a:pt x="1361017" y="1521799"/>
                  </a:lnTo>
                  <a:lnTo>
                    <a:pt x="1359662" y="1930061"/>
                  </a:lnTo>
                  <a:lnTo>
                    <a:pt x="1359408" y="2009817"/>
                  </a:lnTo>
                  <a:lnTo>
                    <a:pt x="1139698" y="2010495"/>
                  </a:lnTo>
                  <a:lnTo>
                    <a:pt x="918125" y="2011172"/>
                  </a:lnTo>
                  <a:lnTo>
                    <a:pt x="918379" y="1930739"/>
                  </a:lnTo>
                  <a:lnTo>
                    <a:pt x="919819" y="1523323"/>
                  </a:lnTo>
                  <a:close/>
                  <a:moveTo>
                    <a:pt x="911013" y="2017861"/>
                  </a:moveTo>
                  <a:lnTo>
                    <a:pt x="909320" y="2505964"/>
                  </a:lnTo>
                  <a:lnTo>
                    <a:pt x="468207" y="2507234"/>
                  </a:lnTo>
                  <a:lnTo>
                    <a:pt x="469985" y="2019300"/>
                  </a:lnTo>
                  <a:lnTo>
                    <a:pt x="691388" y="2018623"/>
                  </a:lnTo>
                  <a:lnTo>
                    <a:pt x="910929" y="2017946"/>
                  </a:lnTo>
                  <a:close/>
                  <a:moveTo>
                    <a:pt x="914569" y="3007276"/>
                  </a:moveTo>
                  <a:lnTo>
                    <a:pt x="1136227" y="3006683"/>
                  </a:lnTo>
                  <a:lnTo>
                    <a:pt x="1356021" y="3006090"/>
                  </a:lnTo>
                  <a:lnTo>
                    <a:pt x="1355259" y="3250354"/>
                  </a:lnTo>
                  <a:lnTo>
                    <a:pt x="1354497" y="3494702"/>
                  </a:lnTo>
                  <a:lnTo>
                    <a:pt x="1134618" y="3495210"/>
                  </a:lnTo>
                  <a:lnTo>
                    <a:pt x="912876" y="3495718"/>
                  </a:lnTo>
                  <a:lnTo>
                    <a:pt x="913723" y="3251454"/>
                  </a:lnTo>
                  <a:lnTo>
                    <a:pt x="914569" y="3007276"/>
                  </a:lnTo>
                  <a:close/>
                  <a:moveTo>
                    <a:pt x="684445" y="3998045"/>
                  </a:moveTo>
                  <a:lnTo>
                    <a:pt x="904155" y="3997537"/>
                  </a:lnTo>
                  <a:lnTo>
                    <a:pt x="903478" y="4204039"/>
                  </a:lnTo>
                  <a:lnTo>
                    <a:pt x="902546" y="4486402"/>
                  </a:lnTo>
                  <a:lnTo>
                    <a:pt x="791633" y="4486572"/>
                  </a:lnTo>
                  <a:lnTo>
                    <a:pt x="461179" y="4487165"/>
                  </a:lnTo>
                  <a:lnTo>
                    <a:pt x="462957" y="3998468"/>
                  </a:lnTo>
                  <a:lnTo>
                    <a:pt x="684530" y="3997960"/>
                  </a:lnTo>
                  <a:close/>
                  <a:moveTo>
                    <a:pt x="459317" y="4982718"/>
                  </a:moveTo>
                  <a:lnTo>
                    <a:pt x="461095" y="4493853"/>
                  </a:lnTo>
                  <a:lnTo>
                    <a:pt x="573447" y="4493599"/>
                  </a:lnTo>
                  <a:lnTo>
                    <a:pt x="902546" y="4492922"/>
                  </a:lnTo>
                  <a:lnTo>
                    <a:pt x="900853" y="4981957"/>
                  </a:lnTo>
                  <a:lnTo>
                    <a:pt x="681058" y="4982295"/>
                  </a:lnTo>
                  <a:lnTo>
                    <a:pt x="459401" y="4982634"/>
                  </a:lnTo>
                  <a:close/>
                  <a:moveTo>
                    <a:pt x="907796" y="4981957"/>
                  </a:moveTo>
                  <a:lnTo>
                    <a:pt x="909489" y="4492922"/>
                  </a:lnTo>
                  <a:lnTo>
                    <a:pt x="1025483" y="4492668"/>
                  </a:lnTo>
                  <a:lnTo>
                    <a:pt x="1351195" y="4491991"/>
                  </a:lnTo>
                  <a:lnTo>
                    <a:pt x="1349587" y="4981194"/>
                  </a:lnTo>
                  <a:lnTo>
                    <a:pt x="1129623" y="4981533"/>
                  </a:lnTo>
                  <a:lnTo>
                    <a:pt x="907796" y="4981872"/>
                  </a:lnTo>
                  <a:close/>
                  <a:moveTo>
                    <a:pt x="1356529" y="4981194"/>
                  </a:moveTo>
                  <a:lnTo>
                    <a:pt x="1358138" y="4491991"/>
                  </a:lnTo>
                  <a:lnTo>
                    <a:pt x="1473539" y="4491736"/>
                  </a:lnTo>
                  <a:lnTo>
                    <a:pt x="1800182" y="4491059"/>
                  </a:lnTo>
                  <a:lnTo>
                    <a:pt x="1798658" y="4980433"/>
                  </a:lnTo>
                  <a:lnTo>
                    <a:pt x="1578525" y="4980771"/>
                  </a:lnTo>
                  <a:lnTo>
                    <a:pt x="1356529" y="4981110"/>
                  </a:lnTo>
                  <a:close/>
                  <a:moveTo>
                    <a:pt x="1805432" y="4980433"/>
                  </a:moveTo>
                  <a:lnTo>
                    <a:pt x="1806956" y="4491059"/>
                  </a:lnTo>
                  <a:lnTo>
                    <a:pt x="1921848" y="4490805"/>
                  </a:lnTo>
                  <a:lnTo>
                    <a:pt x="2249340" y="4490128"/>
                  </a:lnTo>
                  <a:lnTo>
                    <a:pt x="2247900" y="4979671"/>
                  </a:lnTo>
                  <a:lnTo>
                    <a:pt x="2027682" y="4980009"/>
                  </a:lnTo>
                  <a:lnTo>
                    <a:pt x="1805516" y="4980348"/>
                  </a:lnTo>
                  <a:close/>
                  <a:moveTo>
                    <a:pt x="2254504" y="4979671"/>
                  </a:moveTo>
                  <a:lnTo>
                    <a:pt x="2255943" y="4490128"/>
                  </a:lnTo>
                  <a:lnTo>
                    <a:pt x="2370243" y="4489874"/>
                  </a:lnTo>
                  <a:lnTo>
                    <a:pt x="2698581" y="4489197"/>
                  </a:lnTo>
                  <a:lnTo>
                    <a:pt x="2697226" y="4978824"/>
                  </a:lnTo>
                  <a:lnTo>
                    <a:pt x="2476839" y="4979163"/>
                  </a:lnTo>
                  <a:lnTo>
                    <a:pt x="2254504" y="4979501"/>
                  </a:lnTo>
                  <a:close/>
                  <a:moveTo>
                    <a:pt x="2703745" y="4978993"/>
                  </a:moveTo>
                  <a:lnTo>
                    <a:pt x="2705100" y="4489281"/>
                  </a:lnTo>
                  <a:lnTo>
                    <a:pt x="2819061" y="4489027"/>
                  </a:lnTo>
                  <a:lnTo>
                    <a:pt x="3148076" y="4488350"/>
                  </a:lnTo>
                  <a:lnTo>
                    <a:pt x="3147483" y="4733206"/>
                  </a:lnTo>
                  <a:lnTo>
                    <a:pt x="3146890" y="4978147"/>
                  </a:lnTo>
                  <a:lnTo>
                    <a:pt x="2926334" y="4978485"/>
                  </a:lnTo>
                  <a:lnTo>
                    <a:pt x="2703830" y="4978824"/>
                  </a:lnTo>
                  <a:close/>
                  <a:moveTo>
                    <a:pt x="3153240" y="4978231"/>
                  </a:moveTo>
                  <a:lnTo>
                    <a:pt x="3153833" y="4733291"/>
                  </a:lnTo>
                  <a:lnTo>
                    <a:pt x="3154426" y="4488434"/>
                  </a:lnTo>
                  <a:lnTo>
                    <a:pt x="3274145" y="4488181"/>
                  </a:lnTo>
                  <a:lnTo>
                    <a:pt x="3597740" y="4487503"/>
                  </a:lnTo>
                  <a:lnTo>
                    <a:pt x="3597148" y="4732444"/>
                  </a:lnTo>
                  <a:lnTo>
                    <a:pt x="3596556" y="4977469"/>
                  </a:lnTo>
                  <a:lnTo>
                    <a:pt x="3375829" y="4977808"/>
                  </a:lnTo>
                  <a:lnTo>
                    <a:pt x="3153156" y="4978147"/>
                  </a:lnTo>
                  <a:close/>
                  <a:moveTo>
                    <a:pt x="3602906" y="4977469"/>
                  </a:moveTo>
                  <a:lnTo>
                    <a:pt x="3603498" y="4732444"/>
                  </a:lnTo>
                  <a:lnTo>
                    <a:pt x="3604090" y="4487503"/>
                  </a:lnTo>
                  <a:lnTo>
                    <a:pt x="3727619" y="4487249"/>
                  </a:lnTo>
                  <a:lnTo>
                    <a:pt x="4047744" y="4486572"/>
                  </a:lnTo>
                  <a:lnTo>
                    <a:pt x="4047236" y="4731597"/>
                  </a:lnTo>
                  <a:lnTo>
                    <a:pt x="4046728" y="4976707"/>
                  </a:lnTo>
                  <a:lnTo>
                    <a:pt x="3825917" y="4977046"/>
                  </a:lnTo>
                  <a:lnTo>
                    <a:pt x="3603075" y="4977384"/>
                  </a:lnTo>
                  <a:close/>
                  <a:moveTo>
                    <a:pt x="4052740" y="4976707"/>
                  </a:moveTo>
                  <a:lnTo>
                    <a:pt x="4053248" y="4731597"/>
                  </a:lnTo>
                  <a:lnTo>
                    <a:pt x="4053756" y="4486572"/>
                  </a:lnTo>
                  <a:lnTo>
                    <a:pt x="4174914" y="4486318"/>
                  </a:lnTo>
                  <a:lnTo>
                    <a:pt x="4497663" y="4485641"/>
                  </a:lnTo>
                  <a:lnTo>
                    <a:pt x="4497155" y="4730750"/>
                  </a:lnTo>
                  <a:lnTo>
                    <a:pt x="4496647" y="4975945"/>
                  </a:lnTo>
                  <a:lnTo>
                    <a:pt x="4275667" y="4976284"/>
                  </a:lnTo>
                  <a:lnTo>
                    <a:pt x="4052655" y="4976623"/>
                  </a:lnTo>
                  <a:close/>
                  <a:moveTo>
                    <a:pt x="4502827" y="4975945"/>
                  </a:moveTo>
                  <a:lnTo>
                    <a:pt x="4503335" y="4730750"/>
                  </a:lnTo>
                  <a:lnTo>
                    <a:pt x="4503843" y="4485641"/>
                  </a:lnTo>
                  <a:lnTo>
                    <a:pt x="4623647" y="4485386"/>
                  </a:lnTo>
                  <a:lnTo>
                    <a:pt x="4948090" y="4484709"/>
                  </a:lnTo>
                  <a:lnTo>
                    <a:pt x="4947666" y="4729904"/>
                  </a:lnTo>
                  <a:lnTo>
                    <a:pt x="4947243" y="4975183"/>
                  </a:lnTo>
                  <a:lnTo>
                    <a:pt x="4726093" y="4975522"/>
                  </a:lnTo>
                  <a:lnTo>
                    <a:pt x="4502912" y="4975860"/>
                  </a:lnTo>
                  <a:close/>
                  <a:moveTo>
                    <a:pt x="4953085" y="4975183"/>
                  </a:moveTo>
                  <a:lnTo>
                    <a:pt x="4953508" y="4729904"/>
                  </a:lnTo>
                  <a:lnTo>
                    <a:pt x="4953932" y="4484709"/>
                  </a:lnTo>
                  <a:lnTo>
                    <a:pt x="5076275" y="4484455"/>
                  </a:lnTo>
                  <a:lnTo>
                    <a:pt x="5398432" y="4483778"/>
                  </a:lnTo>
                  <a:lnTo>
                    <a:pt x="5398008" y="4729057"/>
                  </a:lnTo>
                  <a:lnTo>
                    <a:pt x="5397585" y="4974421"/>
                  </a:lnTo>
                  <a:lnTo>
                    <a:pt x="5176351" y="4974760"/>
                  </a:lnTo>
                  <a:lnTo>
                    <a:pt x="4953000" y="4975099"/>
                  </a:lnTo>
                  <a:close/>
                  <a:moveTo>
                    <a:pt x="5403512" y="4974506"/>
                  </a:moveTo>
                  <a:lnTo>
                    <a:pt x="5403935" y="4729142"/>
                  </a:lnTo>
                  <a:lnTo>
                    <a:pt x="5404358" y="4483862"/>
                  </a:lnTo>
                  <a:lnTo>
                    <a:pt x="5523907" y="4483608"/>
                  </a:lnTo>
                  <a:lnTo>
                    <a:pt x="5849197" y="4482931"/>
                  </a:lnTo>
                  <a:lnTo>
                    <a:pt x="5848858" y="4728295"/>
                  </a:lnTo>
                  <a:lnTo>
                    <a:pt x="5848435" y="4973744"/>
                  </a:lnTo>
                  <a:lnTo>
                    <a:pt x="5627032" y="4974083"/>
                  </a:lnTo>
                  <a:lnTo>
                    <a:pt x="5403512" y="4974421"/>
                  </a:lnTo>
                  <a:close/>
                  <a:moveTo>
                    <a:pt x="5854192" y="4973744"/>
                  </a:moveTo>
                  <a:lnTo>
                    <a:pt x="5854531" y="4728295"/>
                  </a:lnTo>
                  <a:lnTo>
                    <a:pt x="5854869" y="4482931"/>
                  </a:lnTo>
                  <a:lnTo>
                    <a:pt x="5979075" y="4482677"/>
                  </a:lnTo>
                  <a:lnTo>
                    <a:pt x="6300047" y="4482000"/>
                  </a:lnTo>
                  <a:lnTo>
                    <a:pt x="6299708" y="4727449"/>
                  </a:lnTo>
                  <a:lnTo>
                    <a:pt x="6299369" y="4972982"/>
                  </a:lnTo>
                  <a:lnTo>
                    <a:pt x="6077797" y="4973321"/>
                  </a:lnTo>
                  <a:lnTo>
                    <a:pt x="5854107" y="4973659"/>
                  </a:lnTo>
                  <a:close/>
                  <a:moveTo>
                    <a:pt x="6305042" y="4972982"/>
                  </a:moveTo>
                  <a:lnTo>
                    <a:pt x="6305381" y="4727449"/>
                  </a:lnTo>
                  <a:lnTo>
                    <a:pt x="6305719" y="4482000"/>
                  </a:lnTo>
                  <a:lnTo>
                    <a:pt x="6426708" y="4481746"/>
                  </a:lnTo>
                  <a:lnTo>
                    <a:pt x="6751151" y="4481068"/>
                  </a:lnTo>
                  <a:lnTo>
                    <a:pt x="6750812" y="4726602"/>
                  </a:lnTo>
                  <a:lnTo>
                    <a:pt x="6750473" y="4972220"/>
                  </a:lnTo>
                  <a:lnTo>
                    <a:pt x="6528816" y="4972558"/>
                  </a:lnTo>
                  <a:lnTo>
                    <a:pt x="6304957" y="4972897"/>
                  </a:lnTo>
                  <a:close/>
                  <a:moveTo>
                    <a:pt x="6756062" y="4972220"/>
                  </a:moveTo>
                  <a:lnTo>
                    <a:pt x="6756316" y="4726602"/>
                  </a:lnTo>
                  <a:lnTo>
                    <a:pt x="6756569" y="4481068"/>
                  </a:lnTo>
                  <a:lnTo>
                    <a:pt x="6878828" y="4480815"/>
                  </a:lnTo>
                  <a:lnTo>
                    <a:pt x="7202339" y="4480137"/>
                  </a:lnTo>
                  <a:lnTo>
                    <a:pt x="7202086" y="4725755"/>
                  </a:lnTo>
                  <a:lnTo>
                    <a:pt x="7201832" y="4971458"/>
                  </a:lnTo>
                  <a:lnTo>
                    <a:pt x="6980004" y="4971797"/>
                  </a:lnTo>
                  <a:lnTo>
                    <a:pt x="6755977" y="4972135"/>
                  </a:lnTo>
                  <a:close/>
                  <a:moveTo>
                    <a:pt x="7207251" y="4971458"/>
                  </a:moveTo>
                  <a:lnTo>
                    <a:pt x="7207504" y="4725755"/>
                  </a:lnTo>
                  <a:lnTo>
                    <a:pt x="7207758" y="4480137"/>
                  </a:lnTo>
                  <a:lnTo>
                    <a:pt x="7329763" y="4479883"/>
                  </a:lnTo>
                  <a:lnTo>
                    <a:pt x="7653782" y="4479206"/>
                  </a:lnTo>
                  <a:lnTo>
                    <a:pt x="7653528" y="4724908"/>
                  </a:lnTo>
                  <a:lnTo>
                    <a:pt x="7653274" y="4970696"/>
                  </a:lnTo>
                  <a:lnTo>
                    <a:pt x="7431278" y="4971034"/>
                  </a:lnTo>
                  <a:lnTo>
                    <a:pt x="7207081" y="4971373"/>
                  </a:lnTo>
                  <a:close/>
                  <a:moveTo>
                    <a:pt x="7658693" y="4970696"/>
                  </a:moveTo>
                  <a:lnTo>
                    <a:pt x="7658862" y="4724908"/>
                  </a:lnTo>
                  <a:lnTo>
                    <a:pt x="7659032" y="4479206"/>
                  </a:lnTo>
                  <a:lnTo>
                    <a:pt x="7779936" y="4478952"/>
                  </a:lnTo>
                  <a:lnTo>
                    <a:pt x="8105394" y="4478275"/>
                  </a:lnTo>
                  <a:lnTo>
                    <a:pt x="8105225" y="4724062"/>
                  </a:lnTo>
                  <a:lnTo>
                    <a:pt x="8105055" y="4969934"/>
                  </a:lnTo>
                  <a:lnTo>
                    <a:pt x="7882975" y="4970273"/>
                  </a:lnTo>
                  <a:lnTo>
                    <a:pt x="7658693" y="4970611"/>
                  </a:lnTo>
                  <a:close/>
                  <a:moveTo>
                    <a:pt x="8110304" y="4969934"/>
                  </a:moveTo>
                  <a:lnTo>
                    <a:pt x="8110474" y="4724062"/>
                  </a:lnTo>
                  <a:lnTo>
                    <a:pt x="8110643" y="4478275"/>
                  </a:lnTo>
                  <a:lnTo>
                    <a:pt x="8232225" y="4478020"/>
                  </a:lnTo>
                  <a:lnTo>
                    <a:pt x="8557260" y="4477343"/>
                  </a:lnTo>
                  <a:lnTo>
                    <a:pt x="8557260" y="4723215"/>
                  </a:lnTo>
                  <a:cubicBezTo>
                    <a:pt x="8557260" y="4723215"/>
                    <a:pt x="8557006" y="4969172"/>
                    <a:pt x="8557006" y="4969172"/>
                  </a:cubicBezTo>
                  <a:lnTo>
                    <a:pt x="8334756" y="4969510"/>
                  </a:lnTo>
                  <a:lnTo>
                    <a:pt x="8110304" y="4969849"/>
                  </a:lnTo>
                  <a:close/>
                  <a:moveTo>
                    <a:pt x="9009295" y="4470993"/>
                  </a:moveTo>
                  <a:lnTo>
                    <a:pt x="8886783" y="4471247"/>
                  </a:lnTo>
                  <a:lnTo>
                    <a:pt x="8562340" y="4471840"/>
                  </a:lnTo>
                  <a:lnTo>
                    <a:pt x="8562340" y="4372018"/>
                  </a:lnTo>
                  <a:cubicBezTo>
                    <a:pt x="8562340" y="4372018"/>
                    <a:pt x="8562594" y="3980265"/>
                    <a:pt x="8562594" y="3980265"/>
                  </a:cubicBezTo>
                  <a:lnTo>
                    <a:pt x="9009465" y="3979249"/>
                  </a:lnTo>
                  <a:lnTo>
                    <a:pt x="9009465" y="4283880"/>
                  </a:lnTo>
                  <a:cubicBezTo>
                    <a:pt x="9009465" y="4283880"/>
                    <a:pt x="9009295" y="4471078"/>
                    <a:pt x="9009295" y="4471078"/>
                  </a:cubicBezTo>
                  <a:close/>
                  <a:moveTo>
                    <a:pt x="8557514" y="3974592"/>
                  </a:moveTo>
                  <a:lnTo>
                    <a:pt x="8110982" y="3975524"/>
                  </a:lnTo>
                  <a:lnTo>
                    <a:pt x="8111152" y="3770630"/>
                  </a:lnTo>
                  <a:lnTo>
                    <a:pt x="8111320" y="3484288"/>
                  </a:lnTo>
                  <a:lnTo>
                    <a:pt x="8335687" y="3483695"/>
                  </a:lnTo>
                  <a:lnTo>
                    <a:pt x="8557768" y="3483102"/>
                  </a:lnTo>
                  <a:lnTo>
                    <a:pt x="8557768" y="3653875"/>
                  </a:lnTo>
                  <a:cubicBezTo>
                    <a:pt x="8557768" y="3653875"/>
                    <a:pt x="8557514" y="3974508"/>
                    <a:pt x="8557514" y="3974508"/>
                  </a:cubicBezTo>
                  <a:close/>
                  <a:moveTo>
                    <a:pt x="8562848" y="3477599"/>
                  </a:moveTo>
                  <a:lnTo>
                    <a:pt x="8563102" y="2986363"/>
                  </a:lnTo>
                  <a:lnTo>
                    <a:pt x="8787553" y="2985770"/>
                  </a:lnTo>
                  <a:lnTo>
                    <a:pt x="9009719" y="2985178"/>
                  </a:lnTo>
                  <a:lnTo>
                    <a:pt x="9009550" y="3476583"/>
                  </a:lnTo>
                  <a:lnTo>
                    <a:pt x="8787300" y="3477091"/>
                  </a:lnTo>
                  <a:lnTo>
                    <a:pt x="8562763" y="3477599"/>
                  </a:lnTo>
                  <a:close/>
                  <a:moveTo>
                    <a:pt x="9009972" y="2482850"/>
                  </a:moveTo>
                  <a:lnTo>
                    <a:pt x="9009972" y="2482850"/>
                  </a:lnTo>
                  <a:cubicBezTo>
                    <a:pt x="9009972" y="2482850"/>
                    <a:pt x="8563356" y="2484120"/>
                    <a:pt x="8563356" y="2484120"/>
                  </a:cubicBezTo>
                  <a:lnTo>
                    <a:pt x="8563525" y="2132923"/>
                  </a:lnTo>
                  <a:lnTo>
                    <a:pt x="8563525" y="1993223"/>
                  </a:lnTo>
                  <a:cubicBezTo>
                    <a:pt x="8563525" y="1993223"/>
                    <a:pt x="8787977" y="1992461"/>
                    <a:pt x="8787977" y="1992461"/>
                  </a:cubicBezTo>
                  <a:lnTo>
                    <a:pt x="9010057" y="1991784"/>
                  </a:lnTo>
                  <a:lnTo>
                    <a:pt x="9009888" y="2482766"/>
                  </a:lnTo>
                  <a:lnTo>
                    <a:pt x="9009888" y="2482766"/>
                  </a:lnTo>
                  <a:close/>
                  <a:moveTo>
                    <a:pt x="8788061" y="1986957"/>
                  </a:moveTo>
                  <a:lnTo>
                    <a:pt x="8563695" y="1987635"/>
                  </a:lnTo>
                  <a:lnTo>
                    <a:pt x="8563864" y="1715432"/>
                  </a:lnTo>
                  <a:lnTo>
                    <a:pt x="8563864" y="1496991"/>
                  </a:lnTo>
                  <a:cubicBezTo>
                    <a:pt x="8563864" y="1496991"/>
                    <a:pt x="9010396" y="1495467"/>
                    <a:pt x="9010396" y="1495467"/>
                  </a:cubicBezTo>
                  <a:lnTo>
                    <a:pt x="9010227" y="1986280"/>
                  </a:lnTo>
                  <a:lnTo>
                    <a:pt x="8788146" y="1986957"/>
                  </a:lnTo>
                  <a:close/>
                  <a:moveTo>
                    <a:pt x="9010650" y="503259"/>
                  </a:moveTo>
                  <a:lnTo>
                    <a:pt x="9010481" y="993648"/>
                  </a:lnTo>
                  <a:lnTo>
                    <a:pt x="8564118" y="995257"/>
                  </a:lnTo>
                  <a:lnTo>
                    <a:pt x="8564372" y="504952"/>
                  </a:lnTo>
                  <a:lnTo>
                    <a:pt x="8788653" y="504105"/>
                  </a:lnTo>
                  <a:lnTo>
                    <a:pt x="9010650" y="503259"/>
                  </a:lnTo>
                  <a:close/>
                  <a:moveTo>
                    <a:pt x="8559292" y="505037"/>
                  </a:moveTo>
                  <a:lnTo>
                    <a:pt x="8559038" y="995341"/>
                  </a:lnTo>
                  <a:lnTo>
                    <a:pt x="8113014" y="996950"/>
                  </a:lnTo>
                  <a:lnTo>
                    <a:pt x="8113352" y="506815"/>
                  </a:lnTo>
                  <a:lnTo>
                    <a:pt x="8337466" y="505968"/>
                  </a:lnTo>
                  <a:lnTo>
                    <a:pt x="8559292" y="505121"/>
                  </a:lnTo>
                  <a:close/>
                  <a:moveTo>
                    <a:pt x="8108188" y="506815"/>
                  </a:moveTo>
                  <a:lnTo>
                    <a:pt x="8107850" y="996950"/>
                  </a:lnTo>
                  <a:lnTo>
                    <a:pt x="7662080" y="998559"/>
                  </a:lnTo>
                  <a:lnTo>
                    <a:pt x="7662502" y="508593"/>
                  </a:lnTo>
                  <a:lnTo>
                    <a:pt x="7886446" y="507746"/>
                  </a:lnTo>
                  <a:lnTo>
                    <a:pt x="8108188" y="506899"/>
                  </a:lnTo>
                  <a:close/>
                  <a:moveTo>
                    <a:pt x="7657253" y="508593"/>
                  </a:moveTo>
                  <a:lnTo>
                    <a:pt x="7656830" y="998559"/>
                  </a:lnTo>
                  <a:lnTo>
                    <a:pt x="7211399" y="1000167"/>
                  </a:lnTo>
                  <a:lnTo>
                    <a:pt x="7211907" y="510371"/>
                  </a:lnTo>
                  <a:lnTo>
                    <a:pt x="7435681" y="509524"/>
                  </a:lnTo>
                  <a:lnTo>
                    <a:pt x="7657253" y="508677"/>
                  </a:lnTo>
                  <a:close/>
                  <a:moveTo>
                    <a:pt x="7206488" y="510371"/>
                  </a:moveTo>
                  <a:lnTo>
                    <a:pt x="7205980" y="1000167"/>
                  </a:lnTo>
                  <a:lnTo>
                    <a:pt x="6760802" y="1001776"/>
                  </a:lnTo>
                  <a:lnTo>
                    <a:pt x="6761396" y="512149"/>
                  </a:lnTo>
                  <a:lnTo>
                    <a:pt x="6985001" y="511302"/>
                  </a:lnTo>
                  <a:lnTo>
                    <a:pt x="7206488" y="510455"/>
                  </a:lnTo>
                  <a:close/>
                  <a:moveTo>
                    <a:pt x="6755892" y="512064"/>
                  </a:moveTo>
                  <a:lnTo>
                    <a:pt x="6755300" y="1001691"/>
                  </a:lnTo>
                  <a:lnTo>
                    <a:pt x="6310461" y="1003300"/>
                  </a:lnTo>
                  <a:lnTo>
                    <a:pt x="6311138" y="513842"/>
                  </a:lnTo>
                  <a:lnTo>
                    <a:pt x="6534573" y="512995"/>
                  </a:lnTo>
                  <a:lnTo>
                    <a:pt x="6755892" y="512149"/>
                  </a:lnTo>
                  <a:close/>
                  <a:moveTo>
                    <a:pt x="6305551" y="513842"/>
                  </a:moveTo>
                  <a:lnTo>
                    <a:pt x="6304873" y="1003300"/>
                  </a:lnTo>
                  <a:lnTo>
                    <a:pt x="5860373" y="1004909"/>
                  </a:lnTo>
                  <a:lnTo>
                    <a:pt x="5861135" y="515620"/>
                  </a:lnTo>
                  <a:lnTo>
                    <a:pt x="6084401" y="514773"/>
                  </a:lnTo>
                  <a:lnTo>
                    <a:pt x="6305551" y="513927"/>
                  </a:lnTo>
                  <a:close/>
                  <a:moveTo>
                    <a:pt x="5855377" y="515620"/>
                  </a:moveTo>
                  <a:lnTo>
                    <a:pt x="5854615" y="1004909"/>
                  </a:lnTo>
                  <a:lnTo>
                    <a:pt x="5410369" y="1006517"/>
                  </a:lnTo>
                  <a:lnTo>
                    <a:pt x="5411216" y="517398"/>
                  </a:lnTo>
                  <a:lnTo>
                    <a:pt x="5634313" y="516551"/>
                  </a:lnTo>
                  <a:lnTo>
                    <a:pt x="5855377" y="515705"/>
                  </a:lnTo>
                  <a:close/>
                  <a:moveTo>
                    <a:pt x="5405374" y="517398"/>
                  </a:moveTo>
                  <a:lnTo>
                    <a:pt x="5404527" y="1006517"/>
                  </a:lnTo>
                  <a:lnTo>
                    <a:pt x="4960620" y="1008126"/>
                  </a:lnTo>
                  <a:lnTo>
                    <a:pt x="4961551" y="519176"/>
                  </a:lnTo>
                  <a:lnTo>
                    <a:pt x="5184479" y="518329"/>
                  </a:lnTo>
                  <a:lnTo>
                    <a:pt x="5405374" y="517483"/>
                  </a:lnTo>
                  <a:close/>
                  <a:moveTo>
                    <a:pt x="4955540" y="519176"/>
                  </a:moveTo>
                  <a:lnTo>
                    <a:pt x="4954609" y="1008126"/>
                  </a:lnTo>
                  <a:lnTo>
                    <a:pt x="4510956" y="1009735"/>
                  </a:lnTo>
                  <a:lnTo>
                    <a:pt x="4511972" y="520954"/>
                  </a:lnTo>
                  <a:lnTo>
                    <a:pt x="4734730" y="520107"/>
                  </a:lnTo>
                  <a:lnTo>
                    <a:pt x="4955456" y="519261"/>
                  </a:lnTo>
                  <a:close/>
                  <a:moveTo>
                    <a:pt x="4505960" y="520954"/>
                  </a:moveTo>
                  <a:lnTo>
                    <a:pt x="4504944" y="1009735"/>
                  </a:lnTo>
                  <a:lnTo>
                    <a:pt x="4061629" y="1011343"/>
                  </a:lnTo>
                  <a:lnTo>
                    <a:pt x="4062730" y="522732"/>
                  </a:lnTo>
                  <a:lnTo>
                    <a:pt x="4285319" y="521885"/>
                  </a:lnTo>
                  <a:lnTo>
                    <a:pt x="4505960" y="521039"/>
                  </a:lnTo>
                  <a:close/>
                  <a:moveTo>
                    <a:pt x="4056549" y="522732"/>
                  </a:moveTo>
                  <a:lnTo>
                    <a:pt x="4055448" y="1011343"/>
                  </a:lnTo>
                  <a:lnTo>
                    <a:pt x="3612473" y="1012952"/>
                  </a:lnTo>
                  <a:lnTo>
                    <a:pt x="3613658" y="524510"/>
                  </a:lnTo>
                  <a:lnTo>
                    <a:pt x="3836162" y="523663"/>
                  </a:lnTo>
                  <a:lnTo>
                    <a:pt x="4056634" y="522817"/>
                  </a:lnTo>
                  <a:close/>
                  <a:moveTo>
                    <a:pt x="3607393" y="524425"/>
                  </a:moveTo>
                  <a:lnTo>
                    <a:pt x="3606207" y="1012867"/>
                  </a:lnTo>
                  <a:lnTo>
                    <a:pt x="3163485" y="1014476"/>
                  </a:lnTo>
                  <a:lnTo>
                    <a:pt x="3164756" y="526203"/>
                  </a:lnTo>
                  <a:lnTo>
                    <a:pt x="3387090" y="525357"/>
                  </a:lnTo>
                  <a:lnTo>
                    <a:pt x="3607393" y="524510"/>
                  </a:lnTo>
                  <a:close/>
                  <a:moveTo>
                    <a:pt x="3158321" y="526203"/>
                  </a:moveTo>
                  <a:lnTo>
                    <a:pt x="3157051" y="1014476"/>
                  </a:lnTo>
                  <a:lnTo>
                    <a:pt x="2714667" y="1016085"/>
                  </a:lnTo>
                  <a:lnTo>
                    <a:pt x="2716022" y="527981"/>
                  </a:lnTo>
                  <a:lnTo>
                    <a:pt x="2938187" y="527135"/>
                  </a:lnTo>
                  <a:lnTo>
                    <a:pt x="3158321" y="526288"/>
                  </a:lnTo>
                  <a:close/>
                  <a:moveTo>
                    <a:pt x="2709503" y="527981"/>
                  </a:moveTo>
                  <a:lnTo>
                    <a:pt x="2708148" y="1016085"/>
                  </a:lnTo>
                  <a:lnTo>
                    <a:pt x="2266103" y="1017693"/>
                  </a:lnTo>
                  <a:lnTo>
                    <a:pt x="2266865" y="747945"/>
                  </a:lnTo>
                  <a:lnTo>
                    <a:pt x="2267543" y="529675"/>
                  </a:lnTo>
                  <a:lnTo>
                    <a:pt x="2489539" y="528828"/>
                  </a:lnTo>
                  <a:lnTo>
                    <a:pt x="2709587" y="527981"/>
                  </a:lnTo>
                  <a:close/>
                  <a:moveTo>
                    <a:pt x="2260854" y="529759"/>
                  </a:moveTo>
                  <a:lnTo>
                    <a:pt x="2260177" y="748369"/>
                  </a:lnTo>
                  <a:lnTo>
                    <a:pt x="2259415" y="1017778"/>
                  </a:lnTo>
                  <a:lnTo>
                    <a:pt x="1817624" y="1019387"/>
                  </a:lnTo>
                  <a:lnTo>
                    <a:pt x="1818471" y="749977"/>
                  </a:lnTo>
                  <a:lnTo>
                    <a:pt x="1819148" y="531537"/>
                  </a:lnTo>
                  <a:lnTo>
                    <a:pt x="2040974" y="530691"/>
                  </a:lnTo>
                  <a:lnTo>
                    <a:pt x="2260854" y="529844"/>
                  </a:lnTo>
                  <a:close/>
                  <a:moveTo>
                    <a:pt x="1812459" y="531537"/>
                  </a:moveTo>
                  <a:lnTo>
                    <a:pt x="1811782" y="750316"/>
                  </a:lnTo>
                  <a:lnTo>
                    <a:pt x="1810935" y="1019387"/>
                  </a:lnTo>
                  <a:lnTo>
                    <a:pt x="1369483" y="1020995"/>
                  </a:lnTo>
                  <a:lnTo>
                    <a:pt x="1370330" y="751163"/>
                  </a:lnTo>
                  <a:lnTo>
                    <a:pt x="1371007" y="533315"/>
                  </a:lnTo>
                  <a:lnTo>
                    <a:pt x="1592665" y="532469"/>
                  </a:lnTo>
                  <a:lnTo>
                    <a:pt x="1812374" y="531622"/>
                  </a:lnTo>
                  <a:close/>
                  <a:moveTo>
                    <a:pt x="1364149" y="533231"/>
                  </a:moveTo>
                  <a:lnTo>
                    <a:pt x="1363472" y="751417"/>
                  </a:lnTo>
                  <a:lnTo>
                    <a:pt x="1362625" y="1020911"/>
                  </a:lnTo>
                  <a:lnTo>
                    <a:pt x="921512" y="1022519"/>
                  </a:lnTo>
                  <a:lnTo>
                    <a:pt x="922443" y="752856"/>
                  </a:lnTo>
                  <a:lnTo>
                    <a:pt x="923205" y="535009"/>
                  </a:lnTo>
                  <a:lnTo>
                    <a:pt x="1144693" y="534162"/>
                  </a:lnTo>
                  <a:lnTo>
                    <a:pt x="1364319" y="533315"/>
                  </a:lnTo>
                  <a:close/>
                  <a:moveTo>
                    <a:pt x="471763" y="1524932"/>
                  </a:moveTo>
                  <a:lnTo>
                    <a:pt x="693166" y="1524169"/>
                  </a:lnTo>
                  <a:lnTo>
                    <a:pt x="912707" y="1523407"/>
                  </a:lnTo>
                  <a:lnTo>
                    <a:pt x="911267" y="1936242"/>
                  </a:lnTo>
                  <a:lnTo>
                    <a:pt x="911013" y="2011257"/>
                  </a:lnTo>
                  <a:lnTo>
                    <a:pt x="691473" y="2011934"/>
                  </a:lnTo>
                  <a:lnTo>
                    <a:pt x="470069" y="2012611"/>
                  </a:lnTo>
                  <a:lnTo>
                    <a:pt x="470408" y="1930146"/>
                  </a:lnTo>
                  <a:lnTo>
                    <a:pt x="471847" y="1524932"/>
                  </a:lnTo>
                  <a:close/>
                  <a:moveTo>
                    <a:pt x="466429" y="3008546"/>
                  </a:moveTo>
                  <a:lnTo>
                    <a:pt x="907627" y="3007360"/>
                  </a:lnTo>
                  <a:lnTo>
                    <a:pt x="906780" y="3251539"/>
                  </a:lnTo>
                  <a:lnTo>
                    <a:pt x="905933" y="3495802"/>
                  </a:lnTo>
                  <a:lnTo>
                    <a:pt x="686223" y="3496310"/>
                  </a:lnTo>
                  <a:lnTo>
                    <a:pt x="464650" y="3496818"/>
                  </a:lnTo>
                  <a:lnTo>
                    <a:pt x="465497" y="3252640"/>
                  </a:lnTo>
                  <a:lnTo>
                    <a:pt x="466344" y="3008546"/>
                  </a:lnTo>
                  <a:close/>
                  <a:moveTo>
                    <a:pt x="906103" y="5477765"/>
                  </a:moveTo>
                  <a:lnTo>
                    <a:pt x="906611" y="5340012"/>
                  </a:lnTo>
                  <a:lnTo>
                    <a:pt x="907796" y="4988560"/>
                  </a:lnTo>
                  <a:lnTo>
                    <a:pt x="1129623" y="4988137"/>
                  </a:lnTo>
                  <a:lnTo>
                    <a:pt x="1349587" y="4987714"/>
                  </a:lnTo>
                  <a:lnTo>
                    <a:pt x="1348401" y="5340774"/>
                  </a:lnTo>
                  <a:lnTo>
                    <a:pt x="1347978" y="5477087"/>
                  </a:lnTo>
                  <a:lnTo>
                    <a:pt x="1128014" y="5477426"/>
                  </a:lnTo>
                  <a:lnTo>
                    <a:pt x="906103" y="5477765"/>
                  </a:lnTo>
                  <a:close/>
                  <a:moveTo>
                    <a:pt x="1354921" y="5477087"/>
                  </a:moveTo>
                  <a:lnTo>
                    <a:pt x="1355344" y="5338573"/>
                  </a:lnTo>
                  <a:lnTo>
                    <a:pt x="1356529" y="4987629"/>
                  </a:lnTo>
                  <a:lnTo>
                    <a:pt x="1578525" y="4987206"/>
                  </a:lnTo>
                  <a:lnTo>
                    <a:pt x="1798658" y="4986783"/>
                  </a:lnTo>
                  <a:lnTo>
                    <a:pt x="1797558" y="5338318"/>
                  </a:lnTo>
                  <a:lnTo>
                    <a:pt x="1797135" y="5476325"/>
                  </a:lnTo>
                  <a:lnTo>
                    <a:pt x="1577001" y="5476664"/>
                  </a:lnTo>
                  <a:lnTo>
                    <a:pt x="1354921" y="5477002"/>
                  </a:lnTo>
                  <a:close/>
                  <a:moveTo>
                    <a:pt x="1803823" y="5476410"/>
                  </a:moveTo>
                  <a:lnTo>
                    <a:pt x="1804247" y="5336286"/>
                  </a:lnTo>
                  <a:lnTo>
                    <a:pt x="1805347" y="4986867"/>
                  </a:lnTo>
                  <a:lnTo>
                    <a:pt x="2027513" y="4986444"/>
                  </a:lnTo>
                  <a:lnTo>
                    <a:pt x="2247731" y="4986021"/>
                  </a:lnTo>
                  <a:lnTo>
                    <a:pt x="2246715" y="5334000"/>
                  </a:lnTo>
                  <a:lnTo>
                    <a:pt x="2246291" y="5475733"/>
                  </a:lnTo>
                  <a:lnTo>
                    <a:pt x="2025989" y="5476071"/>
                  </a:lnTo>
                  <a:lnTo>
                    <a:pt x="1803739" y="5476410"/>
                  </a:lnTo>
                  <a:close/>
                  <a:moveTo>
                    <a:pt x="2253065" y="5475817"/>
                  </a:moveTo>
                  <a:lnTo>
                    <a:pt x="2253488" y="5332138"/>
                  </a:lnTo>
                  <a:lnTo>
                    <a:pt x="2254504" y="4986105"/>
                  </a:lnTo>
                  <a:lnTo>
                    <a:pt x="2476839" y="4985682"/>
                  </a:lnTo>
                  <a:lnTo>
                    <a:pt x="2697226" y="4985258"/>
                  </a:lnTo>
                  <a:lnTo>
                    <a:pt x="2696295" y="5337302"/>
                  </a:lnTo>
                  <a:lnTo>
                    <a:pt x="2695956" y="5475140"/>
                  </a:lnTo>
                  <a:lnTo>
                    <a:pt x="2475484" y="5475479"/>
                  </a:lnTo>
                  <a:lnTo>
                    <a:pt x="2253065" y="5475817"/>
                  </a:lnTo>
                  <a:close/>
                  <a:moveTo>
                    <a:pt x="2702390" y="5475140"/>
                  </a:moveTo>
                  <a:lnTo>
                    <a:pt x="2702814" y="5335186"/>
                  </a:lnTo>
                  <a:lnTo>
                    <a:pt x="2703745" y="4985258"/>
                  </a:lnTo>
                  <a:lnTo>
                    <a:pt x="2926249" y="4984835"/>
                  </a:lnTo>
                  <a:lnTo>
                    <a:pt x="3146806" y="4984412"/>
                  </a:lnTo>
                  <a:lnTo>
                    <a:pt x="3145536" y="5474463"/>
                  </a:lnTo>
                  <a:lnTo>
                    <a:pt x="2924979" y="5474801"/>
                  </a:lnTo>
                  <a:lnTo>
                    <a:pt x="2702390" y="5475140"/>
                  </a:lnTo>
                  <a:close/>
                  <a:moveTo>
                    <a:pt x="3151971" y="5474547"/>
                  </a:moveTo>
                  <a:lnTo>
                    <a:pt x="3153240" y="4984497"/>
                  </a:lnTo>
                  <a:lnTo>
                    <a:pt x="3375914" y="4984073"/>
                  </a:lnTo>
                  <a:lnTo>
                    <a:pt x="3596640" y="4983650"/>
                  </a:lnTo>
                  <a:lnTo>
                    <a:pt x="3595455" y="5473870"/>
                  </a:lnTo>
                  <a:lnTo>
                    <a:pt x="3374729" y="5474208"/>
                  </a:lnTo>
                  <a:lnTo>
                    <a:pt x="3151971" y="5474547"/>
                  </a:lnTo>
                  <a:close/>
                  <a:moveTo>
                    <a:pt x="3601720" y="5473870"/>
                  </a:moveTo>
                  <a:lnTo>
                    <a:pt x="3602906" y="4983650"/>
                  </a:lnTo>
                  <a:lnTo>
                    <a:pt x="3825748" y="4983226"/>
                  </a:lnTo>
                  <a:lnTo>
                    <a:pt x="4046559" y="4982803"/>
                  </a:lnTo>
                  <a:lnTo>
                    <a:pt x="4045458" y="5473192"/>
                  </a:lnTo>
                  <a:lnTo>
                    <a:pt x="3824563" y="5473531"/>
                  </a:lnTo>
                  <a:lnTo>
                    <a:pt x="3601635" y="5473870"/>
                  </a:lnTo>
                  <a:close/>
                  <a:moveTo>
                    <a:pt x="4051639" y="5473277"/>
                  </a:moveTo>
                  <a:lnTo>
                    <a:pt x="4052740" y="4982888"/>
                  </a:lnTo>
                  <a:lnTo>
                    <a:pt x="4275751" y="4982465"/>
                  </a:lnTo>
                  <a:lnTo>
                    <a:pt x="4496732" y="4982041"/>
                  </a:lnTo>
                  <a:lnTo>
                    <a:pt x="4495715" y="5472600"/>
                  </a:lnTo>
                  <a:lnTo>
                    <a:pt x="4274735" y="5472939"/>
                  </a:lnTo>
                  <a:lnTo>
                    <a:pt x="4051723" y="5473277"/>
                  </a:lnTo>
                  <a:close/>
                  <a:moveTo>
                    <a:pt x="4501812" y="5472600"/>
                  </a:moveTo>
                  <a:lnTo>
                    <a:pt x="4502827" y="4982041"/>
                  </a:lnTo>
                  <a:lnTo>
                    <a:pt x="4726009" y="4981618"/>
                  </a:lnTo>
                  <a:lnTo>
                    <a:pt x="4947158" y="4981194"/>
                  </a:lnTo>
                  <a:lnTo>
                    <a:pt x="4946227" y="5471838"/>
                  </a:lnTo>
                  <a:lnTo>
                    <a:pt x="4725077" y="5472176"/>
                  </a:lnTo>
                  <a:lnTo>
                    <a:pt x="4501896" y="5472515"/>
                  </a:lnTo>
                  <a:close/>
                  <a:moveTo>
                    <a:pt x="4952154" y="5471923"/>
                  </a:moveTo>
                  <a:lnTo>
                    <a:pt x="4953085" y="4981194"/>
                  </a:lnTo>
                  <a:lnTo>
                    <a:pt x="5176435" y="4980771"/>
                  </a:lnTo>
                  <a:lnTo>
                    <a:pt x="5397669" y="4980348"/>
                  </a:lnTo>
                  <a:lnTo>
                    <a:pt x="5396823" y="5471160"/>
                  </a:lnTo>
                  <a:lnTo>
                    <a:pt x="5175504" y="5471499"/>
                  </a:lnTo>
                  <a:lnTo>
                    <a:pt x="4952154" y="5471838"/>
                  </a:lnTo>
                  <a:close/>
                  <a:moveTo>
                    <a:pt x="5402665" y="5471330"/>
                  </a:moveTo>
                  <a:lnTo>
                    <a:pt x="5403512" y="4980517"/>
                  </a:lnTo>
                  <a:lnTo>
                    <a:pt x="5627032" y="4980094"/>
                  </a:lnTo>
                  <a:lnTo>
                    <a:pt x="5848435" y="4979671"/>
                  </a:lnTo>
                  <a:lnTo>
                    <a:pt x="5847673" y="5470652"/>
                  </a:lnTo>
                  <a:lnTo>
                    <a:pt x="5626269" y="5470991"/>
                  </a:lnTo>
                  <a:lnTo>
                    <a:pt x="5402749" y="5471330"/>
                  </a:lnTo>
                  <a:close/>
                  <a:moveTo>
                    <a:pt x="5853430" y="5470652"/>
                  </a:moveTo>
                  <a:lnTo>
                    <a:pt x="5854192" y="4979671"/>
                  </a:lnTo>
                  <a:lnTo>
                    <a:pt x="6077882" y="4979247"/>
                  </a:lnTo>
                  <a:lnTo>
                    <a:pt x="6299454" y="4978824"/>
                  </a:lnTo>
                  <a:lnTo>
                    <a:pt x="6298777" y="5469975"/>
                  </a:lnTo>
                  <a:lnTo>
                    <a:pt x="6077204" y="5470314"/>
                  </a:lnTo>
                  <a:lnTo>
                    <a:pt x="5853515" y="5470652"/>
                  </a:lnTo>
                  <a:close/>
                  <a:moveTo>
                    <a:pt x="6304365" y="5470060"/>
                  </a:moveTo>
                  <a:lnTo>
                    <a:pt x="6305042" y="4978908"/>
                  </a:lnTo>
                  <a:lnTo>
                    <a:pt x="6528901" y="4978485"/>
                  </a:lnTo>
                  <a:lnTo>
                    <a:pt x="6750558" y="4978062"/>
                  </a:lnTo>
                  <a:lnTo>
                    <a:pt x="6749966" y="5469383"/>
                  </a:lnTo>
                  <a:lnTo>
                    <a:pt x="6528223" y="5469721"/>
                  </a:lnTo>
                  <a:lnTo>
                    <a:pt x="6304365" y="5470060"/>
                  </a:lnTo>
                  <a:close/>
                  <a:moveTo>
                    <a:pt x="6755469" y="5469383"/>
                  </a:moveTo>
                  <a:lnTo>
                    <a:pt x="6756062" y="4978062"/>
                  </a:lnTo>
                  <a:lnTo>
                    <a:pt x="6980089" y="4977639"/>
                  </a:lnTo>
                  <a:lnTo>
                    <a:pt x="7201916" y="4977215"/>
                  </a:lnTo>
                  <a:lnTo>
                    <a:pt x="7201408" y="5468705"/>
                  </a:lnTo>
                  <a:lnTo>
                    <a:pt x="6979582" y="5469044"/>
                  </a:lnTo>
                  <a:lnTo>
                    <a:pt x="6755553" y="5469383"/>
                  </a:lnTo>
                  <a:close/>
                  <a:moveTo>
                    <a:pt x="7206742" y="5468705"/>
                  </a:moveTo>
                  <a:lnTo>
                    <a:pt x="7207251" y="4977215"/>
                  </a:lnTo>
                  <a:lnTo>
                    <a:pt x="7431448" y="4976792"/>
                  </a:lnTo>
                  <a:lnTo>
                    <a:pt x="7653443" y="4976368"/>
                  </a:lnTo>
                  <a:lnTo>
                    <a:pt x="7653020" y="5468028"/>
                  </a:lnTo>
                  <a:lnTo>
                    <a:pt x="7431024" y="5468367"/>
                  </a:lnTo>
                  <a:lnTo>
                    <a:pt x="7206827" y="5468705"/>
                  </a:lnTo>
                  <a:close/>
                  <a:moveTo>
                    <a:pt x="7658269" y="5468113"/>
                  </a:moveTo>
                  <a:lnTo>
                    <a:pt x="7658693" y="4976453"/>
                  </a:lnTo>
                  <a:lnTo>
                    <a:pt x="7882975" y="4976030"/>
                  </a:lnTo>
                  <a:lnTo>
                    <a:pt x="8105055" y="4975607"/>
                  </a:lnTo>
                  <a:lnTo>
                    <a:pt x="8104717" y="5467435"/>
                  </a:lnTo>
                  <a:lnTo>
                    <a:pt x="7882552" y="5467774"/>
                  </a:lnTo>
                  <a:lnTo>
                    <a:pt x="7658185" y="5468113"/>
                  </a:lnTo>
                  <a:close/>
                  <a:moveTo>
                    <a:pt x="8109966" y="5467435"/>
                  </a:moveTo>
                  <a:lnTo>
                    <a:pt x="8110304" y="4975607"/>
                  </a:lnTo>
                  <a:lnTo>
                    <a:pt x="8334756" y="4975183"/>
                  </a:lnTo>
                  <a:lnTo>
                    <a:pt x="8557006" y="4974760"/>
                  </a:lnTo>
                  <a:lnTo>
                    <a:pt x="8556752" y="5466758"/>
                  </a:lnTo>
                  <a:lnTo>
                    <a:pt x="8334503" y="5467097"/>
                  </a:lnTo>
                  <a:lnTo>
                    <a:pt x="8109966" y="5467435"/>
                  </a:lnTo>
                  <a:close/>
                  <a:moveTo>
                    <a:pt x="8561832" y="5466842"/>
                  </a:moveTo>
                  <a:lnTo>
                    <a:pt x="8562085" y="4974844"/>
                  </a:lnTo>
                  <a:lnTo>
                    <a:pt x="8786706" y="4974421"/>
                  </a:lnTo>
                  <a:lnTo>
                    <a:pt x="9009041" y="4973998"/>
                  </a:lnTo>
                  <a:lnTo>
                    <a:pt x="9008872" y="5466165"/>
                  </a:lnTo>
                  <a:lnTo>
                    <a:pt x="8786452" y="5466504"/>
                  </a:lnTo>
                  <a:lnTo>
                    <a:pt x="8561747" y="5466842"/>
                  </a:lnTo>
                  <a:close/>
                  <a:moveTo>
                    <a:pt x="9342204" y="4470316"/>
                  </a:moveTo>
                  <a:lnTo>
                    <a:pt x="9014290" y="4470908"/>
                  </a:lnTo>
                  <a:lnTo>
                    <a:pt x="9014290" y="4372695"/>
                  </a:lnTo>
                  <a:cubicBezTo>
                    <a:pt x="9014290" y="4372695"/>
                    <a:pt x="9014460" y="3979080"/>
                    <a:pt x="9014460" y="3979080"/>
                  </a:cubicBezTo>
                  <a:lnTo>
                    <a:pt x="9461585" y="3978064"/>
                  </a:lnTo>
                  <a:lnTo>
                    <a:pt x="9461585" y="4469977"/>
                  </a:lnTo>
                  <a:cubicBezTo>
                    <a:pt x="9461585" y="4469977"/>
                    <a:pt x="9342204" y="4470231"/>
                    <a:pt x="9342204" y="4470231"/>
                  </a:cubicBezTo>
                  <a:close/>
                  <a:moveTo>
                    <a:pt x="9009465" y="3973661"/>
                  </a:moveTo>
                  <a:lnTo>
                    <a:pt x="8562594" y="3974592"/>
                  </a:lnTo>
                  <a:lnTo>
                    <a:pt x="8562594" y="3769530"/>
                  </a:lnTo>
                  <a:cubicBezTo>
                    <a:pt x="8562594" y="3769530"/>
                    <a:pt x="8562848" y="3483187"/>
                    <a:pt x="8562848" y="3483187"/>
                  </a:cubicBezTo>
                  <a:lnTo>
                    <a:pt x="8787384" y="3482594"/>
                  </a:lnTo>
                  <a:lnTo>
                    <a:pt x="9009634" y="3482002"/>
                  </a:lnTo>
                  <a:lnTo>
                    <a:pt x="9009634" y="3654468"/>
                  </a:lnTo>
                  <a:cubicBezTo>
                    <a:pt x="9009634" y="3654468"/>
                    <a:pt x="9009465" y="3973576"/>
                    <a:pt x="9009465" y="3973576"/>
                  </a:cubicBezTo>
                  <a:close/>
                  <a:moveTo>
                    <a:pt x="9015476" y="993648"/>
                  </a:moveTo>
                  <a:lnTo>
                    <a:pt x="9015645" y="503174"/>
                  </a:lnTo>
                  <a:lnTo>
                    <a:pt x="9240097" y="502327"/>
                  </a:lnTo>
                  <a:lnTo>
                    <a:pt x="9462262" y="501481"/>
                  </a:lnTo>
                  <a:lnTo>
                    <a:pt x="9462262" y="992039"/>
                  </a:lnTo>
                  <a:cubicBezTo>
                    <a:pt x="9462262" y="992039"/>
                    <a:pt x="9015561" y="993648"/>
                    <a:pt x="9015561" y="993648"/>
                  </a:cubicBezTo>
                  <a:close/>
                  <a:moveTo>
                    <a:pt x="9462177" y="495977"/>
                  </a:moveTo>
                  <a:lnTo>
                    <a:pt x="9240012" y="496824"/>
                  </a:lnTo>
                  <a:lnTo>
                    <a:pt x="9015561" y="497671"/>
                  </a:lnTo>
                  <a:lnTo>
                    <a:pt x="9015561" y="132249"/>
                  </a:lnTo>
                  <a:cubicBezTo>
                    <a:pt x="9015561" y="132249"/>
                    <a:pt x="9015730" y="7451"/>
                    <a:pt x="9015730" y="7451"/>
                  </a:cubicBezTo>
                  <a:lnTo>
                    <a:pt x="9462177" y="5588"/>
                  </a:lnTo>
                  <a:lnTo>
                    <a:pt x="9462177" y="495977"/>
                  </a:lnTo>
                  <a:close/>
                  <a:moveTo>
                    <a:pt x="9010650" y="497671"/>
                  </a:moveTo>
                  <a:lnTo>
                    <a:pt x="8788653" y="498517"/>
                  </a:lnTo>
                  <a:lnTo>
                    <a:pt x="8564372" y="499364"/>
                  </a:lnTo>
                  <a:lnTo>
                    <a:pt x="8564541" y="129879"/>
                  </a:lnTo>
                  <a:lnTo>
                    <a:pt x="8564541" y="9313"/>
                  </a:lnTo>
                  <a:cubicBezTo>
                    <a:pt x="8564541" y="9313"/>
                    <a:pt x="9010735" y="7451"/>
                    <a:pt x="9010735" y="7451"/>
                  </a:cubicBezTo>
                  <a:lnTo>
                    <a:pt x="9010566" y="497671"/>
                  </a:lnTo>
                  <a:close/>
                  <a:moveTo>
                    <a:pt x="8559546" y="121243"/>
                  </a:moveTo>
                  <a:lnTo>
                    <a:pt x="8559377" y="499364"/>
                  </a:lnTo>
                  <a:lnTo>
                    <a:pt x="8337551" y="500211"/>
                  </a:lnTo>
                  <a:lnTo>
                    <a:pt x="8113437" y="501057"/>
                  </a:lnTo>
                  <a:lnTo>
                    <a:pt x="8113691" y="132673"/>
                  </a:lnTo>
                  <a:lnTo>
                    <a:pt x="8113691" y="11176"/>
                  </a:lnTo>
                  <a:cubicBezTo>
                    <a:pt x="8113691" y="11176"/>
                    <a:pt x="8559631" y="9313"/>
                    <a:pt x="8559631" y="9313"/>
                  </a:cubicBezTo>
                  <a:lnTo>
                    <a:pt x="8559631" y="121243"/>
                  </a:lnTo>
                  <a:close/>
                  <a:moveTo>
                    <a:pt x="8108442" y="124206"/>
                  </a:moveTo>
                  <a:lnTo>
                    <a:pt x="8108188" y="501142"/>
                  </a:lnTo>
                  <a:lnTo>
                    <a:pt x="7886446" y="501989"/>
                  </a:lnTo>
                  <a:lnTo>
                    <a:pt x="7662502" y="502835"/>
                  </a:lnTo>
                  <a:lnTo>
                    <a:pt x="7662841" y="129032"/>
                  </a:lnTo>
                  <a:lnTo>
                    <a:pt x="7662841" y="13039"/>
                  </a:lnTo>
                  <a:cubicBezTo>
                    <a:pt x="7662841" y="13039"/>
                    <a:pt x="8108527" y="11176"/>
                    <a:pt x="8108527" y="11176"/>
                  </a:cubicBezTo>
                  <a:lnTo>
                    <a:pt x="8108527" y="124121"/>
                  </a:lnTo>
                  <a:close/>
                  <a:moveTo>
                    <a:pt x="7657592" y="119634"/>
                  </a:moveTo>
                  <a:lnTo>
                    <a:pt x="7657253" y="502835"/>
                  </a:lnTo>
                  <a:lnTo>
                    <a:pt x="7435681" y="503682"/>
                  </a:lnTo>
                  <a:lnTo>
                    <a:pt x="7211907" y="504529"/>
                  </a:lnTo>
                  <a:lnTo>
                    <a:pt x="7212330" y="129371"/>
                  </a:lnTo>
                  <a:lnTo>
                    <a:pt x="7212330" y="14901"/>
                  </a:lnTo>
                  <a:cubicBezTo>
                    <a:pt x="7212330" y="14901"/>
                    <a:pt x="7657762" y="13039"/>
                    <a:pt x="7657762" y="13039"/>
                  </a:cubicBezTo>
                  <a:lnTo>
                    <a:pt x="7657762" y="119549"/>
                  </a:lnTo>
                  <a:close/>
                  <a:moveTo>
                    <a:pt x="7206912" y="119634"/>
                  </a:moveTo>
                  <a:lnTo>
                    <a:pt x="7206488" y="504529"/>
                  </a:lnTo>
                  <a:lnTo>
                    <a:pt x="6985085" y="505375"/>
                  </a:lnTo>
                  <a:lnTo>
                    <a:pt x="6761480" y="506222"/>
                  </a:lnTo>
                  <a:lnTo>
                    <a:pt x="6761903" y="121920"/>
                  </a:lnTo>
                  <a:lnTo>
                    <a:pt x="6762073" y="16849"/>
                  </a:lnTo>
                  <a:lnTo>
                    <a:pt x="7207081" y="14986"/>
                  </a:lnTo>
                  <a:lnTo>
                    <a:pt x="7207081" y="119634"/>
                  </a:lnTo>
                  <a:close/>
                  <a:moveTo>
                    <a:pt x="6756401" y="110490"/>
                  </a:moveTo>
                  <a:lnTo>
                    <a:pt x="6755892" y="506222"/>
                  </a:lnTo>
                  <a:lnTo>
                    <a:pt x="6534573" y="507069"/>
                  </a:lnTo>
                  <a:lnTo>
                    <a:pt x="6311138" y="507915"/>
                  </a:lnTo>
                  <a:lnTo>
                    <a:pt x="6311646" y="141478"/>
                  </a:lnTo>
                  <a:lnTo>
                    <a:pt x="6311816" y="18627"/>
                  </a:lnTo>
                  <a:lnTo>
                    <a:pt x="6756485" y="16764"/>
                  </a:lnTo>
                  <a:lnTo>
                    <a:pt x="6756485" y="110405"/>
                  </a:lnTo>
                  <a:close/>
                  <a:moveTo>
                    <a:pt x="6306058" y="132842"/>
                  </a:moveTo>
                  <a:lnTo>
                    <a:pt x="6305551" y="508000"/>
                  </a:lnTo>
                  <a:lnTo>
                    <a:pt x="6084401" y="508847"/>
                  </a:lnTo>
                  <a:lnTo>
                    <a:pt x="5861135" y="509693"/>
                  </a:lnTo>
                  <a:lnTo>
                    <a:pt x="5861727" y="141393"/>
                  </a:lnTo>
                  <a:lnTo>
                    <a:pt x="5861897" y="20659"/>
                  </a:lnTo>
                  <a:lnTo>
                    <a:pt x="6306312" y="18796"/>
                  </a:lnTo>
                  <a:lnTo>
                    <a:pt x="6306143" y="132927"/>
                  </a:lnTo>
                  <a:close/>
                  <a:moveTo>
                    <a:pt x="5855970" y="132249"/>
                  </a:moveTo>
                  <a:lnTo>
                    <a:pt x="5855377" y="509693"/>
                  </a:lnTo>
                  <a:lnTo>
                    <a:pt x="5634313" y="510540"/>
                  </a:lnTo>
                  <a:lnTo>
                    <a:pt x="5411216" y="511387"/>
                  </a:lnTo>
                  <a:lnTo>
                    <a:pt x="5411809" y="143256"/>
                  </a:lnTo>
                  <a:lnTo>
                    <a:pt x="5411978" y="22437"/>
                  </a:lnTo>
                  <a:lnTo>
                    <a:pt x="5856055" y="20574"/>
                  </a:lnTo>
                  <a:lnTo>
                    <a:pt x="5855885" y="132249"/>
                  </a:lnTo>
                  <a:close/>
                  <a:moveTo>
                    <a:pt x="5406051" y="134112"/>
                  </a:moveTo>
                  <a:lnTo>
                    <a:pt x="5405374" y="511387"/>
                  </a:lnTo>
                  <a:lnTo>
                    <a:pt x="5184479" y="512233"/>
                  </a:lnTo>
                  <a:lnTo>
                    <a:pt x="4961551" y="513080"/>
                  </a:lnTo>
                  <a:lnTo>
                    <a:pt x="4962229" y="147405"/>
                  </a:lnTo>
                  <a:lnTo>
                    <a:pt x="4962483" y="24299"/>
                  </a:lnTo>
                  <a:lnTo>
                    <a:pt x="5406221" y="22437"/>
                  </a:lnTo>
                  <a:lnTo>
                    <a:pt x="5406051" y="134112"/>
                  </a:lnTo>
                  <a:close/>
                  <a:moveTo>
                    <a:pt x="4956302" y="138515"/>
                  </a:moveTo>
                  <a:lnTo>
                    <a:pt x="4955625" y="513080"/>
                  </a:lnTo>
                  <a:lnTo>
                    <a:pt x="4734899" y="513927"/>
                  </a:lnTo>
                  <a:lnTo>
                    <a:pt x="4512141" y="514773"/>
                  </a:lnTo>
                  <a:lnTo>
                    <a:pt x="4512903" y="142663"/>
                  </a:lnTo>
                  <a:lnTo>
                    <a:pt x="4513157" y="26162"/>
                  </a:lnTo>
                  <a:lnTo>
                    <a:pt x="4956641" y="24299"/>
                  </a:lnTo>
                  <a:lnTo>
                    <a:pt x="4956387" y="138430"/>
                  </a:lnTo>
                  <a:close/>
                  <a:moveTo>
                    <a:pt x="4506807" y="132673"/>
                  </a:moveTo>
                  <a:lnTo>
                    <a:pt x="4506045" y="514858"/>
                  </a:lnTo>
                  <a:lnTo>
                    <a:pt x="4285404" y="515705"/>
                  </a:lnTo>
                  <a:lnTo>
                    <a:pt x="4062815" y="516551"/>
                  </a:lnTo>
                  <a:lnTo>
                    <a:pt x="4063661" y="150029"/>
                  </a:lnTo>
                  <a:lnTo>
                    <a:pt x="4063915" y="28109"/>
                  </a:lnTo>
                  <a:lnTo>
                    <a:pt x="4507061" y="26247"/>
                  </a:lnTo>
                  <a:lnTo>
                    <a:pt x="4506807" y="132673"/>
                  </a:lnTo>
                  <a:close/>
                  <a:moveTo>
                    <a:pt x="4057396" y="140716"/>
                  </a:moveTo>
                  <a:lnTo>
                    <a:pt x="4056549" y="516551"/>
                  </a:lnTo>
                  <a:lnTo>
                    <a:pt x="3836077" y="517398"/>
                  </a:lnTo>
                  <a:lnTo>
                    <a:pt x="3613573" y="518245"/>
                  </a:lnTo>
                  <a:lnTo>
                    <a:pt x="3614505" y="147151"/>
                  </a:lnTo>
                  <a:lnTo>
                    <a:pt x="3614759" y="29972"/>
                  </a:lnTo>
                  <a:lnTo>
                    <a:pt x="4057565" y="28109"/>
                  </a:lnTo>
                  <a:lnTo>
                    <a:pt x="4057311" y="140716"/>
                  </a:lnTo>
                  <a:close/>
                  <a:moveTo>
                    <a:pt x="3608324" y="136991"/>
                  </a:moveTo>
                  <a:lnTo>
                    <a:pt x="3607393" y="518245"/>
                  </a:lnTo>
                  <a:lnTo>
                    <a:pt x="3387090" y="519091"/>
                  </a:lnTo>
                  <a:lnTo>
                    <a:pt x="3164756" y="519938"/>
                  </a:lnTo>
                  <a:lnTo>
                    <a:pt x="3165687" y="144611"/>
                  </a:lnTo>
                  <a:lnTo>
                    <a:pt x="3165940" y="31835"/>
                  </a:lnTo>
                  <a:lnTo>
                    <a:pt x="3608493" y="29972"/>
                  </a:lnTo>
                  <a:lnTo>
                    <a:pt x="3608240" y="136991"/>
                  </a:lnTo>
                  <a:close/>
                  <a:moveTo>
                    <a:pt x="3159337" y="133604"/>
                  </a:moveTo>
                  <a:lnTo>
                    <a:pt x="3158321" y="519853"/>
                  </a:lnTo>
                  <a:lnTo>
                    <a:pt x="2938187" y="520700"/>
                  </a:lnTo>
                  <a:lnTo>
                    <a:pt x="2716022" y="521547"/>
                  </a:lnTo>
                  <a:lnTo>
                    <a:pt x="2717038" y="142494"/>
                  </a:lnTo>
                  <a:lnTo>
                    <a:pt x="2717377" y="33613"/>
                  </a:lnTo>
                  <a:lnTo>
                    <a:pt x="3159590" y="31750"/>
                  </a:lnTo>
                  <a:lnTo>
                    <a:pt x="3159337" y="133604"/>
                  </a:lnTo>
                  <a:close/>
                  <a:moveTo>
                    <a:pt x="2710603" y="130810"/>
                  </a:moveTo>
                  <a:lnTo>
                    <a:pt x="2709503" y="521547"/>
                  </a:lnTo>
                  <a:lnTo>
                    <a:pt x="2489454" y="522393"/>
                  </a:lnTo>
                  <a:lnTo>
                    <a:pt x="2267458" y="523240"/>
                  </a:lnTo>
                  <a:lnTo>
                    <a:pt x="2268559" y="146812"/>
                  </a:lnTo>
                  <a:lnTo>
                    <a:pt x="2268898" y="35475"/>
                  </a:lnTo>
                  <a:lnTo>
                    <a:pt x="2710857" y="33613"/>
                  </a:lnTo>
                  <a:lnTo>
                    <a:pt x="2710603" y="130810"/>
                  </a:lnTo>
                  <a:close/>
                  <a:moveTo>
                    <a:pt x="2261955" y="149691"/>
                  </a:moveTo>
                  <a:lnTo>
                    <a:pt x="2260854" y="523325"/>
                  </a:lnTo>
                  <a:lnTo>
                    <a:pt x="2040974" y="524171"/>
                  </a:lnTo>
                  <a:lnTo>
                    <a:pt x="1819148" y="525018"/>
                  </a:lnTo>
                  <a:lnTo>
                    <a:pt x="1820333" y="145203"/>
                  </a:lnTo>
                  <a:lnTo>
                    <a:pt x="1820672" y="37423"/>
                  </a:lnTo>
                  <a:lnTo>
                    <a:pt x="2262293" y="35560"/>
                  </a:lnTo>
                  <a:lnTo>
                    <a:pt x="2261955" y="149691"/>
                  </a:lnTo>
                  <a:close/>
                  <a:moveTo>
                    <a:pt x="1813645" y="148167"/>
                  </a:moveTo>
                  <a:lnTo>
                    <a:pt x="1812459" y="525018"/>
                  </a:lnTo>
                  <a:lnTo>
                    <a:pt x="1592749" y="525865"/>
                  </a:lnTo>
                  <a:lnTo>
                    <a:pt x="1371092" y="526711"/>
                  </a:lnTo>
                  <a:lnTo>
                    <a:pt x="1372362" y="148759"/>
                  </a:lnTo>
                  <a:lnTo>
                    <a:pt x="1372701" y="39201"/>
                  </a:lnTo>
                  <a:lnTo>
                    <a:pt x="1813983" y="37338"/>
                  </a:lnTo>
                  <a:lnTo>
                    <a:pt x="1813645" y="148082"/>
                  </a:lnTo>
                  <a:close/>
                  <a:moveTo>
                    <a:pt x="1365419" y="151723"/>
                  </a:moveTo>
                  <a:lnTo>
                    <a:pt x="1364149" y="526711"/>
                  </a:lnTo>
                  <a:lnTo>
                    <a:pt x="1144524" y="527558"/>
                  </a:lnTo>
                  <a:lnTo>
                    <a:pt x="923036" y="528405"/>
                  </a:lnTo>
                  <a:lnTo>
                    <a:pt x="924306" y="151299"/>
                  </a:lnTo>
                  <a:lnTo>
                    <a:pt x="924645" y="41148"/>
                  </a:lnTo>
                  <a:lnTo>
                    <a:pt x="1365589" y="39285"/>
                  </a:lnTo>
                  <a:lnTo>
                    <a:pt x="1365250" y="151723"/>
                  </a:lnTo>
                  <a:close/>
                  <a:moveTo>
                    <a:pt x="917448" y="154178"/>
                  </a:moveTo>
                  <a:lnTo>
                    <a:pt x="916178" y="528405"/>
                  </a:lnTo>
                  <a:lnTo>
                    <a:pt x="696722" y="529251"/>
                  </a:lnTo>
                  <a:lnTo>
                    <a:pt x="475403" y="530098"/>
                  </a:lnTo>
                  <a:lnTo>
                    <a:pt x="476758" y="152739"/>
                  </a:lnTo>
                  <a:lnTo>
                    <a:pt x="477181" y="42926"/>
                  </a:lnTo>
                  <a:lnTo>
                    <a:pt x="917871" y="41063"/>
                  </a:lnTo>
                  <a:lnTo>
                    <a:pt x="917448" y="154178"/>
                  </a:lnTo>
                  <a:close/>
                  <a:moveTo>
                    <a:pt x="29633" y="44789"/>
                  </a:moveTo>
                  <a:lnTo>
                    <a:pt x="469985" y="42926"/>
                  </a:lnTo>
                  <a:lnTo>
                    <a:pt x="469561" y="155702"/>
                  </a:lnTo>
                  <a:lnTo>
                    <a:pt x="468207" y="530098"/>
                  </a:lnTo>
                  <a:lnTo>
                    <a:pt x="248920" y="530945"/>
                  </a:lnTo>
                  <a:lnTo>
                    <a:pt x="27771" y="531791"/>
                  </a:lnTo>
                  <a:lnTo>
                    <a:pt x="29633" y="44789"/>
                  </a:lnTo>
                  <a:close/>
                  <a:moveTo>
                    <a:pt x="27771" y="538480"/>
                  </a:moveTo>
                  <a:lnTo>
                    <a:pt x="248920" y="537633"/>
                  </a:lnTo>
                  <a:lnTo>
                    <a:pt x="468207" y="536787"/>
                  </a:lnTo>
                  <a:lnTo>
                    <a:pt x="467445" y="754888"/>
                  </a:lnTo>
                  <a:lnTo>
                    <a:pt x="466429" y="1024128"/>
                  </a:lnTo>
                  <a:lnTo>
                    <a:pt x="25908" y="1025737"/>
                  </a:lnTo>
                  <a:lnTo>
                    <a:pt x="27771" y="538565"/>
                  </a:lnTo>
                  <a:close/>
                  <a:moveTo>
                    <a:pt x="24045" y="1519767"/>
                  </a:moveTo>
                  <a:lnTo>
                    <a:pt x="25908" y="1032425"/>
                  </a:lnTo>
                  <a:lnTo>
                    <a:pt x="466429" y="1030817"/>
                  </a:lnTo>
                  <a:lnTo>
                    <a:pt x="464650" y="1518328"/>
                  </a:lnTo>
                  <a:lnTo>
                    <a:pt x="245279" y="1519089"/>
                  </a:lnTo>
                  <a:lnTo>
                    <a:pt x="24045" y="1519851"/>
                  </a:lnTo>
                  <a:close/>
                  <a:moveTo>
                    <a:pt x="24045" y="1526455"/>
                  </a:moveTo>
                  <a:lnTo>
                    <a:pt x="245279" y="1525693"/>
                  </a:lnTo>
                  <a:lnTo>
                    <a:pt x="464650" y="1524932"/>
                  </a:lnTo>
                  <a:lnTo>
                    <a:pt x="463127" y="1935396"/>
                  </a:lnTo>
                  <a:lnTo>
                    <a:pt x="462873" y="2012611"/>
                  </a:lnTo>
                  <a:lnTo>
                    <a:pt x="243417" y="2013289"/>
                  </a:lnTo>
                  <a:lnTo>
                    <a:pt x="22183" y="2013966"/>
                  </a:lnTo>
                  <a:lnTo>
                    <a:pt x="24045" y="1526455"/>
                  </a:lnTo>
                  <a:close/>
                  <a:moveTo>
                    <a:pt x="22183" y="2020655"/>
                  </a:moveTo>
                  <a:lnTo>
                    <a:pt x="243417" y="2019978"/>
                  </a:lnTo>
                  <a:lnTo>
                    <a:pt x="462873" y="2019300"/>
                  </a:lnTo>
                  <a:lnTo>
                    <a:pt x="461095" y="2507234"/>
                  </a:lnTo>
                  <a:lnTo>
                    <a:pt x="241638" y="2507827"/>
                  </a:lnTo>
                  <a:lnTo>
                    <a:pt x="20320" y="2508420"/>
                  </a:lnTo>
                  <a:lnTo>
                    <a:pt x="22183" y="2020655"/>
                  </a:lnTo>
                  <a:close/>
                  <a:moveTo>
                    <a:pt x="20320" y="2515108"/>
                  </a:moveTo>
                  <a:lnTo>
                    <a:pt x="461095" y="2513838"/>
                  </a:lnTo>
                  <a:lnTo>
                    <a:pt x="459317" y="3001942"/>
                  </a:lnTo>
                  <a:lnTo>
                    <a:pt x="239776" y="3002534"/>
                  </a:lnTo>
                  <a:lnTo>
                    <a:pt x="18457" y="3003127"/>
                  </a:lnTo>
                  <a:lnTo>
                    <a:pt x="20320" y="2515193"/>
                  </a:lnTo>
                  <a:close/>
                  <a:moveTo>
                    <a:pt x="16595" y="3497834"/>
                  </a:moveTo>
                  <a:lnTo>
                    <a:pt x="18457" y="3009731"/>
                  </a:lnTo>
                  <a:lnTo>
                    <a:pt x="459317" y="3008546"/>
                  </a:lnTo>
                  <a:lnTo>
                    <a:pt x="458470" y="3252640"/>
                  </a:lnTo>
                  <a:lnTo>
                    <a:pt x="457623" y="3496818"/>
                  </a:lnTo>
                  <a:lnTo>
                    <a:pt x="238083" y="3497326"/>
                  </a:lnTo>
                  <a:lnTo>
                    <a:pt x="16679" y="3497834"/>
                  </a:lnTo>
                  <a:close/>
                  <a:moveTo>
                    <a:pt x="14732" y="3992880"/>
                  </a:moveTo>
                  <a:lnTo>
                    <a:pt x="16595" y="3504608"/>
                  </a:lnTo>
                  <a:lnTo>
                    <a:pt x="237998" y="3504015"/>
                  </a:lnTo>
                  <a:lnTo>
                    <a:pt x="457538" y="3503507"/>
                  </a:lnTo>
                  <a:lnTo>
                    <a:pt x="456269" y="3860800"/>
                  </a:lnTo>
                  <a:lnTo>
                    <a:pt x="455761" y="3991949"/>
                  </a:lnTo>
                  <a:lnTo>
                    <a:pt x="236220" y="3992457"/>
                  </a:lnTo>
                  <a:lnTo>
                    <a:pt x="14817" y="3992965"/>
                  </a:lnTo>
                  <a:close/>
                  <a:moveTo>
                    <a:pt x="236135" y="3999061"/>
                  </a:moveTo>
                  <a:lnTo>
                    <a:pt x="455761" y="3998553"/>
                  </a:lnTo>
                  <a:lnTo>
                    <a:pt x="454999" y="4204801"/>
                  </a:lnTo>
                  <a:lnTo>
                    <a:pt x="453983" y="4487249"/>
                  </a:lnTo>
                  <a:lnTo>
                    <a:pt x="339090" y="4487503"/>
                  </a:lnTo>
                  <a:lnTo>
                    <a:pt x="12869" y="4488096"/>
                  </a:lnTo>
                  <a:lnTo>
                    <a:pt x="14732" y="3999569"/>
                  </a:lnTo>
                  <a:lnTo>
                    <a:pt x="236135" y="3999061"/>
                  </a:lnTo>
                  <a:close/>
                  <a:moveTo>
                    <a:pt x="11007" y="4983481"/>
                  </a:moveTo>
                  <a:lnTo>
                    <a:pt x="12869" y="4494784"/>
                  </a:lnTo>
                  <a:lnTo>
                    <a:pt x="129201" y="4494531"/>
                  </a:lnTo>
                  <a:lnTo>
                    <a:pt x="453983" y="4493853"/>
                  </a:lnTo>
                  <a:lnTo>
                    <a:pt x="452204" y="4982718"/>
                  </a:lnTo>
                  <a:lnTo>
                    <a:pt x="232579" y="4983057"/>
                  </a:lnTo>
                  <a:lnTo>
                    <a:pt x="11091" y="4983396"/>
                  </a:lnTo>
                  <a:close/>
                  <a:moveTo>
                    <a:pt x="10922" y="4990084"/>
                  </a:moveTo>
                  <a:lnTo>
                    <a:pt x="232410" y="4989661"/>
                  </a:lnTo>
                  <a:lnTo>
                    <a:pt x="452035" y="4989238"/>
                  </a:lnTo>
                  <a:lnTo>
                    <a:pt x="450765" y="5341282"/>
                  </a:lnTo>
                  <a:lnTo>
                    <a:pt x="450257" y="5478273"/>
                  </a:lnTo>
                  <a:lnTo>
                    <a:pt x="230547" y="5478611"/>
                  </a:lnTo>
                  <a:lnTo>
                    <a:pt x="8975" y="5478950"/>
                  </a:lnTo>
                  <a:lnTo>
                    <a:pt x="10837" y="4990084"/>
                  </a:lnTo>
                  <a:close/>
                  <a:moveTo>
                    <a:pt x="9059" y="5485723"/>
                  </a:moveTo>
                  <a:lnTo>
                    <a:pt x="230632" y="5485384"/>
                  </a:lnTo>
                  <a:lnTo>
                    <a:pt x="450342" y="5485046"/>
                  </a:lnTo>
                  <a:lnTo>
                    <a:pt x="449834" y="5620767"/>
                  </a:lnTo>
                  <a:lnTo>
                    <a:pt x="448564" y="5974250"/>
                  </a:lnTo>
                  <a:lnTo>
                    <a:pt x="7196" y="5974758"/>
                  </a:lnTo>
                  <a:lnTo>
                    <a:pt x="9059" y="5485723"/>
                  </a:lnTo>
                  <a:close/>
                  <a:moveTo>
                    <a:pt x="456946" y="5622968"/>
                  </a:moveTo>
                  <a:lnTo>
                    <a:pt x="457454" y="5484961"/>
                  </a:lnTo>
                  <a:lnTo>
                    <a:pt x="679196" y="5484623"/>
                  </a:lnTo>
                  <a:lnTo>
                    <a:pt x="899075" y="5484284"/>
                  </a:lnTo>
                  <a:lnTo>
                    <a:pt x="898567" y="5621021"/>
                  </a:lnTo>
                  <a:lnTo>
                    <a:pt x="897382" y="5973657"/>
                  </a:lnTo>
                  <a:lnTo>
                    <a:pt x="455676" y="5974165"/>
                  </a:lnTo>
                  <a:lnTo>
                    <a:pt x="456946" y="5622883"/>
                  </a:lnTo>
                  <a:close/>
                  <a:moveTo>
                    <a:pt x="905595" y="5623222"/>
                  </a:moveTo>
                  <a:lnTo>
                    <a:pt x="906103" y="5484284"/>
                  </a:lnTo>
                  <a:lnTo>
                    <a:pt x="1128014" y="5483945"/>
                  </a:lnTo>
                  <a:lnTo>
                    <a:pt x="1347978" y="5483607"/>
                  </a:lnTo>
                  <a:lnTo>
                    <a:pt x="1347555" y="5621105"/>
                  </a:lnTo>
                  <a:lnTo>
                    <a:pt x="1346369" y="5973149"/>
                  </a:lnTo>
                  <a:lnTo>
                    <a:pt x="904409" y="5973657"/>
                  </a:lnTo>
                  <a:lnTo>
                    <a:pt x="905595" y="5623222"/>
                  </a:lnTo>
                  <a:close/>
                  <a:moveTo>
                    <a:pt x="1354413" y="5623222"/>
                  </a:moveTo>
                  <a:lnTo>
                    <a:pt x="1354836" y="5483522"/>
                  </a:lnTo>
                  <a:lnTo>
                    <a:pt x="1576917" y="5483183"/>
                  </a:lnTo>
                  <a:lnTo>
                    <a:pt x="1797050" y="5482844"/>
                  </a:lnTo>
                  <a:lnTo>
                    <a:pt x="1796627" y="5615348"/>
                  </a:lnTo>
                  <a:lnTo>
                    <a:pt x="1795526" y="5972557"/>
                  </a:lnTo>
                  <a:lnTo>
                    <a:pt x="1353227" y="5973065"/>
                  </a:lnTo>
                  <a:lnTo>
                    <a:pt x="1354413" y="5623137"/>
                  </a:lnTo>
                  <a:close/>
                  <a:moveTo>
                    <a:pt x="1803400" y="5617718"/>
                  </a:moveTo>
                  <a:lnTo>
                    <a:pt x="1803823" y="5482844"/>
                  </a:lnTo>
                  <a:lnTo>
                    <a:pt x="2026073" y="5482506"/>
                  </a:lnTo>
                  <a:lnTo>
                    <a:pt x="2246376" y="5482167"/>
                  </a:lnTo>
                  <a:lnTo>
                    <a:pt x="2245953" y="5617549"/>
                  </a:lnTo>
                  <a:lnTo>
                    <a:pt x="2244937" y="5972049"/>
                  </a:lnTo>
                  <a:lnTo>
                    <a:pt x="1802299" y="5972557"/>
                  </a:lnTo>
                  <a:lnTo>
                    <a:pt x="1803400" y="5617634"/>
                  </a:lnTo>
                  <a:close/>
                  <a:moveTo>
                    <a:pt x="2252641" y="5619750"/>
                  </a:moveTo>
                  <a:lnTo>
                    <a:pt x="2253065" y="5482167"/>
                  </a:lnTo>
                  <a:lnTo>
                    <a:pt x="2475484" y="5481829"/>
                  </a:lnTo>
                  <a:lnTo>
                    <a:pt x="2695956" y="5481490"/>
                  </a:lnTo>
                  <a:lnTo>
                    <a:pt x="2695617" y="5618142"/>
                  </a:lnTo>
                  <a:lnTo>
                    <a:pt x="2694601" y="5971541"/>
                  </a:lnTo>
                  <a:lnTo>
                    <a:pt x="2251710" y="5972049"/>
                  </a:lnTo>
                  <a:lnTo>
                    <a:pt x="2252726" y="5619750"/>
                  </a:lnTo>
                  <a:close/>
                  <a:moveTo>
                    <a:pt x="2701967" y="5620343"/>
                  </a:moveTo>
                  <a:lnTo>
                    <a:pt x="2702390" y="5481490"/>
                  </a:lnTo>
                  <a:lnTo>
                    <a:pt x="2924979" y="5481151"/>
                  </a:lnTo>
                  <a:lnTo>
                    <a:pt x="3145536" y="5480813"/>
                  </a:lnTo>
                  <a:lnTo>
                    <a:pt x="3144266" y="5971033"/>
                  </a:lnTo>
                  <a:lnTo>
                    <a:pt x="2701036" y="5971541"/>
                  </a:lnTo>
                  <a:lnTo>
                    <a:pt x="2701967" y="5620258"/>
                  </a:lnTo>
                  <a:close/>
                  <a:moveTo>
                    <a:pt x="3151971" y="5480813"/>
                  </a:moveTo>
                  <a:lnTo>
                    <a:pt x="3374729" y="5480474"/>
                  </a:lnTo>
                  <a:lnTo>
                    <a:pt x="3595455" y="5480135"/>
                  </a:lnTo>
                  <a:lnTo>
                    <a:pt x="3594269" y="5970525"/>
                  </a:lnTo>
                  <a:lnTo>
                    <a:pt x="3150701" y="5971033"/>
                  </a:lnTo>
                  <a:lnTo>
                    <a:pt x="3151971" y="5480813"/>
                  </a:lnTo>
                  <a:close/>
                  <a:moveTo>
                    <a:pt x="3601720" y="5480135"/>
                  </a:moveTo>
                  <a:lnTo>
                    <a:pt x="3824648" y="5479797"/>
                  </a:lnTo>
                  <a:lnTo>
                    <a:pt x="4045543" y="5479458"/>
                  </a:lnTo>
                  <a:lnTo>
                    <a:pt x="4044442" y="5970017"/>
                  </a:lnTo>
                  <a:lnTo>
                    <a:pt x="3600619" y="5970525"/>
                  </a:lnTo>
                  <a:lnTo>
                    <a:pt x="3601805" y="5480135"/>
                  </a:lnTo>
                  <a:close/>
                  <a:moveTo>
                    <a:pt x="4051639" y="5479373"/>
                  </a:moveTo>
                  <a:lnTo>
                    <a:pt x="4274651" y="5479034"/>
                  </a:lnTo>
                  <a:lnTo>
                    <a:pt x="4495631" y="5478696"/>
                  </a:lnTo>
                  <a:lnTo>
                    <a:pt x="4494615" y="5969424"/>
                  </a:lnTo>
                  <a:lnTo>
                    <a:pt x="4050453" y="5969932"/>
                  </a:lnTo>
                  <a:lnTo>
                    <a:pt x="4051554" y="5479373"/>
                  </a:lnTo>
                  <a:close/>
                  <a:moveTo>
                    <a:pt x="4501812" y="5478696"/>
                  </a:moveTo>
                  <a:lnTo>
                    <a:pt x="4724993" y="5478357"/>
                  </a:lnTo>
                  <a:lnTo>
                    <a:pt x="4946142" y="5478018"/>
                  </a:lnTo>
                  <a:lnTo>
                    <a:pt x="4945211" y="5968916"/>
                  </a:lnTo>
                  <a:lnTo>
                    <a:pt x="4500711" y="5969424"/>
                  </a:lnTo>
                  <a:lnTo>
                    <a:pt x="4501727" y="5478696"/>
                  </a:lnTo>
                  <a:close/>
                  <a:moveTo>
                    <a:pt x="4952154" y="5478018"/>
                  </a:moveTo>
                  <a:lnTo>
                    <a:pt x="5175504" y="5477680"/>
                  </a:lnTo>
                  <a:lnTo>
                    <a:pt x="5396823" y="5477341"/>
                  </a:lnTo>
                  <a:lnTo>
                    <a:pt x="5395976" y="5968408"/>
                  </a:lnTo>
                  <a:lnTo>
                    <a:pt x="4951222" y="5968916"/>
                  </a:lnTo>
                  <a:lnTo>
                    <a:pt x="4952154" y="5478018"/>
                  </a:lnTo>
                  <a:close/>
                  <a:moveTo>
                    <a:pt x="5402665" y="5477341"/>
                  </a:moveTo>
                  <a:lnTo>
                    <a:pt x="5626185" y="5477002"/>
                  </a:lnTo>
                  <a:lnTo>
                    <a:pt x="5847673" y="5476664"/>
                  </a:lnTo>
                  <a:lnTo>
                    <a:pt x="5846911" y="5967900"/>
                  </a:lnTo>
                  <a:lnTo>
                    <a:pt x="5401818" y="5968408"/>
                  </a:lnTo>
                  <a:lnTo>
                    <a:pt x="5402665" y="5477341"/>
                  </a:lnTo>
                  <a:close/>
                  <a:moveTo>
                    <a:pt x="5853430" y="5476579"/>
                  </a:moveTo>
                  <a:lnTo>
                    <a:pt x="6077119" y="5476241"/>
                  </a:lnTo>
                  <a:lnTo>
                    <a:pt x="6298692" y="5475902"/>
                  </a:lnTo>
                  <a:lnTo>
                    <a:pt x="6298015" y="5967223"/>
                  </a:lnTo>
                  <a:lnTo>
                    <a:pt x="5852668" y="5967731"/>
                  </a:lnTo>
                  <a:lnTo>
                    <a:pt x="5853430" y="5476494"/>
                  </a:lnTo>
                  <a:close/>
                  <a:moveTo>
                    <a:pt x="6304280" y="5475902"/>
                  </a:moveTo>
                  <a:lnTo>
                    <a:pt x="6528138" y="5475563"/>
                  </a:lnTo>
                  <a:lnTo>
                    <a:pt x="6749881" y="5475225"/>
                  </a:lnTo>
                  <a:lnTo>
                    <a:pt x="6749288" y="5966715"/>
                  </a:lnTo>
                  <a:lnTo>
                    <a:pt x="6303602" y="5967223"/>
                  </a:lnTo>
                  <a:lnTo>
                    <a:pt x="6304280" y="5475902"/>
                  </a:lnTo>
                  <a:close/>
                  <a:moveTo>
                    <a:pt x="6755469" y="5475225"/>
                  </a:moveTo>
                  <a:lnTo>
                    <a:pt x="6979497" y="5474886"/>
                  </a:lnTo>
                  <a:lnTo>
                    <a:pt x="7201323" y="5474547"/>
                  </a:lnTo>
                  <a:lnTo>
                    <a:pt x="7200816" y="5966207"/>
                  </a:lnTo>
                  <a:lnTo>
                    <a:pt x="6754791" y="5966715"/>
                  </a:lnTo>
                  <a:lnTo>
                    <a:pt x="6755385" y="5475140"/>
                  </a:lnTo>
                  <a:close/>
                  <a:moveTo>
                    <a:pt x="7206742" y="5474463"/>
                  </a:moveTo>
                  <a:lnTo>
                    <a:pt x="7430939" y="5474124"/>
                  </a:lnTo>
                  <a:lnTo>
                    <a:pt x="7652936" y="5473785"/>
                  </a:lnTo>
                  <a:lnTo>
                    <a:pt x="7652512" y="5965614"/>
                  </a:lnTo>
                  <a:lnTo>
                    <a:pt x="7206235" y="5966122"/>
                  </a:lnTo>
                  <a:lnTo>
                    <a:pt x="7206742" y="5474463"/>
                  </a:lnTo>
                  <a:close/>
                  <a:moveTo>
                    <a:pt x="7658269" y="5473785"/>
                  </a:moveTo>
                  <a:lnTo>
                    <a:pt x="7882636" y="5473447"/>
                  </a:lnTo>
                  <a:lnTo>
                    <a:pt x="8104802" y="5473108"/>
                  </a:lnTo>
                  <a:lnTo>
                    <a:pt x="8104463" y="5965106"/>
                  </a:lnTo>
                  <a:lnTo>
                    <a:pt x="7657846" y="5965614"/>
                  </a:lnTo>
                  <a:lnTo>
                    <a:pt x="7658269" y="5473785"/>
                  </a:lnTo>
                  <a:close/>
                  <a:moveTo>
                    <a:pt x="8109966" y="5473108"/>
                  </a:moveTo>
                  <a:lnTo>
                    <a:pt x="8334503" y="5472769"/>
                  </a:lnTo>
                  <a:lnTo>
                    <a:pt x="8556752" y="5472431"/>
                  </a:lnTo>
                  <a:lnTo>
                    <a:pt x="8556498" y="5964598"/>
                  </a:lnTo>
                  <a:lnTo>
                    <a:pt x="8109627" y="5965106"/>
                  </a:lnTo>
                  <a:lnTo>
                    <a:pt x="8109966" y="5473108"/>
                  </a:lnTo>
                  <a:close/>
                  <a:moveTo>
                    <a:pt x="8561832" y="5472431"/>
                  </a:moveTo>
                  <a:lnTo>
                    <a:pt x="8786537" y="5472092"/>
                  </a:lnTo>
                  <a:lnTo>
                    <a:pt x="9008956" y="5471753"/>
                  </a:lnTo>
                  <a:lnTo>
                    <a:pt x="9008787" y="5964090"/>
                  </a:lnTo>
                  <a:lnTo>
                    <a:pt x="8561578" y="5964598"/>
                  </a:lnTo>
                  <a:lnTo>
                    <a:pt x="8561832" y="5472431"/>
                  </a:lnTo>
                  <a:close/>
                  <a:moveTo>
                    <a:pt x="9461246" y="5963497"/>
                  </a:moveTo>
                  <a:lnTo>
                    <a:pt x="9013783" y="5964005"/>
                  </a:lnTo>
                  <a:lnTo>
                    <a:pt x="9013952" y="5471668"/>
                  </a:lnTo>
                  <a:lnTo>
                    <a:pt x="9238827" y="5471330"/>
                  </a:lnTo>
                  <a:lnTo>
                    <a:pt x="9461416" y="5470991"/>
                  </a:lnTo>
                  <a:lnTo>
                    <a:pt x="9461416" y="5963497"/>
                  </a:lnTo>
                  <a:close/>
                  <a:moveTo>
                    <a:pt x="9461416" y="4973236"/>
                  </a:moveTo>
                  <a:lnTo>
                    <a:pt x="9461416" y="5465573"/>
                  </a:lnTo>
                  <a:cubicBezTo>
                    <a:pt x="9461416" y="5465573"/>
                    <a:pt x="9238827" y="5465911"/>
                    <a:pt x="9238827" y="5465911"/>
                  </a:cubicBezTo>
                  <a:lnTo>
                    <a:pt x="9013952" y="5466250"/>
                  </a:lnTo>
                  <a:lnTo>
                    <a:pt x="9014121" y="4974083"/>
                  </a:lnTo>
                  <a:lnTo>
                    <a:pt x="9238911" y="4973659"/>
                  </a:lnTo>
                  <a:lnTo>
                    <a:pt x="9461416" y="4973236"/>
                  </a:lnTo>
                  <a:close/>
                  <a:moveTo>
                    <a:pt x="9461669" y="3480901"/>
                  </a:moveTo>
                  <a:lnTo>
                    <a:pt x="9461669" y="3972645"/>
                  </a:lnTo>
                  <a:cubicBezTo>
                    <a:pt x="9461669" y="3972645"/>
                    <a:pt x="9014460" y="3973576"/>
                    <a:pt x="9014460" y="3973576"/>
                  </a:cubicBezTo>
                  <a:lnTo>
                    <a:pt x="9014460" y="3767498"/>
                  </a:lnTo>
                  <a:cubicBezTo>
                    <a:pt x="9014460" y="3767498"/>
                    <a:pt x="9014629" y="3482002"/>
                    <a:pt x="9014629" y="3482002"/>
                  </a:cubicBezTo>
                  <a:lnTo>
                    <a:pt x="9239335" y="3481409"/>
                  </a:lnTo>
                  <a:lnTo>
                    <a:pt x="9461753" y="3480816"/>
                  </a:lnTo>
                  <a:close/>
                  <a:moveTo>
                    <a:pt x="9014799" y="2979590"/>
                  </a:moveTo>
                  <a:lnTo>
                    <a:pt x="9014968" y="2488354"/>
                  </a:lnTo>
                  <a:lnTo>
                    <a:pt x="9410446" y="2487168"/>
                  </a:lnTo>
                  <a:lnTo>
                    <a:pt x="9461838" y="2486999"/>
                  </a:lnTo>
                  <a:lnTo>
                    <a:pt x="9461838" y="2978404"/>
                  </a:lnTo>
                  <a:cubicBezTo>
                    <a:pt x="9461838" y="2978404"/>
                    <a:pt x="9239419" y="2978997"/>
                    <a:pt x="9239419" y="2978997"/>
                  </a:cubicBezTo>
                  <a:lnTo>
                    <a:pt x="9014799" y="2979590"/>
                  </a:lnTo>
                  <a:close/>
                  <a:moveTo>
                    <a:pt x="9461838" y="2481496"/>
                  </a:moveTo>
                  <a:lnTo>
                    <a:pt x="9014968" y="2482766"/>
                  </a:lnTo>
                  <a:lnTo>
                    <a:pt x="9014968" y="2142152"/>
                  </a:lnTo>
                  <a:cubicBezTo>
                    <a:pt x="9014968" y="2142152"/>
                    <a:pt x="9015137" y="1991784"/>
                    <a:pt x="9015137" y="1991784"/>
                  </a:cubicBezTo>
                  <a:lnTo>
                    <a:pt x="9239673" y="1991022"/>
                  </a:lnTo>
                  <a:lnTo>
                    <a:pt x="9461923" y="1990344"/>
                  </a:lnTo>
                  <a:lnTo>
                    <a:pt x="9461923" y="2481496"/>
                  </a:lnTo>
                  <a:close/>
                  <a:moveTo>
                    <a:pt x="9015137" y="1986196"/>
                  </a:moveTo>
                  <a:lnTo>
                    <a:pt x="9015137" y="1714246"/>
                  </a:lnTo>
                  <a:cubicBezTo>
                    <a:pt x="9015137" y="1714246"/>
                    <a:pt x="9015306" y="1495383"/>
                    <a:pt x="9015306" y="1495383"/>
                  </a:cubicBezTo>
                  <a:lnTo>
                    <a:pt x="9462008" y="1493859"/>
                  </a:lnTo>
                  <a:lnTo>
                    <a:pt x="9462008" y="1984841"/>
                  </a:lnTo>
                  <a:cubicBezTo>
                    <a:pt x="9462008" y="1984841"/>
                    <a:pt x="9239673" y="1985518"/>
                    <a:pt x="9239673" y="1985518"/>
                  </a:cubicBezTo>
                  <a:lnTo>
                    <a:pt x="9015137" y="1986196"/>
                  </a:lnTo>
                  <a:close/>
                  <a:moveTo>
                    <a:pt x="9462008" y="1488355"/>
                  </a:moveTo>
                  <a:lnTo>
                    <a:pt x="9015306" y="1489880"/>
                  </a:lnTo>
                  <a:lnTo>
                    <a:pt x="9015476" y="999236"/>
                  </a:lnTo>
                  <a:lnTo>
                    <a:pt x="9462092" y="997627"/>
                  </a:lnTo>
                  <a:lnTo>
                    <a:pt x="9462092" y="1488440"/>
                  </a:lnTo>
                  <a:close/>
                </a:path>
              </a:pathLst>
            </a:custGeom>
            <a:solidFill>
              <a:schemeClr val="accent2">
                <a:alpha val="25000"/>
              </a:schemeClr>
            </a:solidFill>
            <a:ln w="0" cap="flat">
              <a:noFill/>
              <a:prstDash val="solid"/>
              <a:miter/>
            </a:ln>
          </p:spPr>
          <p:txBody>
            <a:bodyPr rtlCol="0" anchor="ctr"/>
            <a:lstStyle/>
            <a:p>
              <a:endParaRPr lang="en-IN">
                <a:latin typeface="Abel" panose="02000506030000020004" pitchFamily="2" charset="0"/>
              </a:endParaRPr>
            </a:p>
          </p:txBody>
        </p:sp>
        <p:grpSp>
          <p:nvGrpSpPr>
            <p:cNvPr id="5" name="Group 4">
              <a:extLst>
                <a:ext uri="{FF2B5EF4-FFF2-40B4-BE49-F238E27FC236}">
                  <a16:creationId xmlns:a16="http://schemas.microsoft.com/office/drawing/2014/main" id="{BB8AF5AB-8B57-5790-F705-B835E1CDB6B3}"/>
                </a:ext>
              </a:extLst>
            </p:cNvPr>
            <p:cNvGrpSpPr/>
            <p:nvPr/>
          </p:nvGrpSpPr>
          <p:grpSpPr>
            <a:xfrm>
              <a:off x="0" y="2081218"/>
              <a:ext cx="4604624" cy="4776782"/>
              <a:chOff x="-23045" y="992181"/>
              <a:chExt cx="5654411" cy="5865820"/>
            </a:xfrm>
          </p:grpSpPr>
          <p:sp>
            <p:nvSpPr>
              <p:cNvPr id="2188" name="Freeform: Shape 2187">
                <a:extLst>
                  <a:ext uri="{FF2B5EF4-FFF2-40B4-BE49-F238E27FC236}">
                    <a16:creationId xmlns:a16="http://schemas.microsoft.com/office/drawing/2014/main" id="{5D3E0ECB-5093-5AF9-B228-2826D7798A90}"/>
                  </a:ext>
                </a:extLst>
              </p:cNvPr>
              <p:cNvSpPr/>
              <p:nvPr/>
            </p:nvSpPr>
            <p:spPr>
              <a:xfrm flipH="1">
                <a:off x="355141" y="2457928"/>
                <a:ext cx="308937" cy="4400072"/>
              </a:xfrm>
              <a:custGeom>
                <a:avLst/>
                <a:gdLst>
                  <a:gd name="connsiteX0" fmla="*/ 0 w 308937"/>
                  <a:gd name="connsiteY0" fmla="*/ 0 h 4400072"/>
                  <a:gd name="connsiteX1" fmla="*/ 8745 w 308937"/>
                  <a:gd name="connsiteY1" fmla="*/ 4400072 h 4400072"/>
                  <a:gd name="connsiteX2" fmla="*/ 308937 w 308937"/>
                  <a:gd name="connsiteY2" fmla="*/ 4400072 h 4400072"/>
                  <a:gd name="connsiteX3" fmla="*/ 300488 w 308937"/>
                  <a:gd name="connsiteY3" fmla="*/ 149164 h 4400072"/>
                </a:gdLst>
                <a:ahLst/>
                <a:cxnLst>
                  <a:cxn ang="0">
                    <a:pos x="connsiteX0" y="connsiteY0"/>
                  </a:cxn>
                  <a:cxn ang="0">
                    <a:pos x="connsiteX1" y="connsiteY1"/>
                  </a:cxn>
                  <a:cxn ang="0">
                    <a:pos x="connsiteX2" y="connsiteY2"/>
                  </a:cxn>
                  <a:cxn ang="0">
                    <a:pos x="connsiteX3" y="connsiteY3"/>
                  </a:cxn>
                </a:cxnLst>
                <a:rect l="l" t="t" r="r" b="b"/>
                <a:pathLst>
                  <a:path w="308937" h="4400072">
                    <a:moveTo>
                      <a:pt x="0" y="0"/>
                    </a:moveTo>
                    <a:lnTo>
                      <a:pt x="8745" y="4400072"/>
                    </a:lnTo>
                    <a:lnTo>
                      <a:pt x="308937" y="4400072"/>
                    </a:lnTo>
                    <a:lnTo>
                      <a:pt x="300488" y="149164"/>
                    </a:lnTo>
                    <a:close/>
                  </a:path>
                </a:pathLst>
              </a:custGeom>
              <a:solidFill>
                <a:schemeClr val="accent2"/>
              </a:solidFill>
              <a:ln w="0" cap="flat">
                <a:noFill/>
                <a:prstDash val="solid"/>
                <a:miter/>
              </a:ln>
            </p:spPr>
            <p:txBody>
              <a:bodyPr rtlCol="0" anchor="ctr"/>
              <a:lstStyle/>
              <a:p>
                <a:endParaRPr lang="en-IN">
                  <a:latin typeface="Abel" panose="02000506030000020004" pitchFamily="2" charset="0"/>
                </a:endParaRPr>
              </a:p>
            </p:txBody>
          </p:sp>
          <p:sp>
            <p:nvSpPr>
              <p:cNvPr id="51" name="Freeform: Shape 50">
                <a:extLst>
                  <a:ext uri="{FF2B5EF4-FFF2-40B4-BE49-F238E27FC236}">
                    <a16:creationId xmlns:a16="http://schemas.microsoft.com/office/drawing/2014/main" id="{54B3E2D7-733A-F9A9-D19E-490A3661D8D0}"/>
                  </a:ext>
                </a:extLst>
              </p:cNvPr>
              <p:cNvSpPr/>
              <p:nvPr/>
            </p:nvSpPr>
            <p:spPr>
              <a:xfrm flipH="1">
                <a:off x="-9483" y="2285161"/>
                <a:ext cx="678324" cy="325896"/>
              </a:xfrm>
              <a:custGeom>
                <a:avLst/>
                <a:gdLst>
                  <a:gd name="connsiteX0" fmla="*/ 272829 w 615886"/>
                  <a:gd name="connsiteY0" fmla="*/ 295898 h 295898"/>
                  <a:gd name="connsiteX1" fmla="*/ 0 w 615886"/>
                  <a:gd name="connsiteY1" fmla="*/ 160465 h 295898"/>
                  <a:gd name="connsiteX2" fmla="*/ 343057 w 615886"/>
                  <a:gd name="connsiteY2" fmla="*/ 0 h 295898"/>
                  <a:gd name="connsiteX3" fmla="*/ 615886 w 615886"/>
                  <a:gd name="connsiteY3" fmla="*/ 135434 h 295898"/>
                  <a:gd name="connsiteX4" fmla="*/ 272829 w 615886"/>
                  <a:gd name="connsiteY4" fmla="*/ 295898 h 295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5886" h="295898">
                    <a:moveTo>
                      <a:pt x="272829" y="295898"/>
                    </a:moveTo>
                    <a:lnTo>
                      <a:pt x="0" y="160465"/>
                    </a:lnTo>
                    <a:lnTo>
                      <a:pt x="343057" y="0"/>
                    </a:lnTo>
                    <a:lnTo>
                      <a:pt x="615886" y="135434"/>
                    </a:lnTo>
                    <a:lnTo>
                      <a:pt x="272829" y="295898"/>
                    </a:lnTo>
                    <a:close/>
                  </a:path>
                </a:pathLst>
              </a:custGeom>
              <a:gradFill flip="none" rotWithShape="1">
                <a:gsLst>
                  <a:gs pos="100000">
                    <a:schemeClr val="accent3"/>
                  </a:gs>
                  <a:gs pos="0">
                    <a:schemeClr val="accent2"/>
                  </a:gs>
                </a:gsLst>
                <a:lin ang="10800000" scaled="1"/>
                <a:tileRect/>
              </a:gra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IN">
                  <a:latin typeface="Abel" panose="02000506030000020004" pitchFamily="2" charset="0"/>
                </a:endParaRPr>
              </a:p>
            </p:txBody>
          </p:sp>
          <p:sp>
            <p:nvSpPr>
              <p:cNvPr id="2186" name="Freeform: Shape 2185">
                <a:extLst>
                  <a:ext uri="{FF2B5EF4-FFF2-40B4-BE49-F238E27FC236}">
                    <a16:creationId xmlns:a16="http://schemas.microsoft.com/office/drawing/2014/main" id="{8EEA4F39-DCAD-3C93-A23C-1EA2AA620B2C}"/>
                  </a:ext>
                </a:extLst>
              </p:cNvPr>
              <p:cNvSpPr/>
              <p:nvPr/>
            </p:nvSpPr>
            <p:spPr>
              <a:xfrm flipH="1">
                <a:off x="-23045" y="2430359"/>
                <a:ext cx="386634" cy="4427641"/>
              </a:xfrm>
              <a:custGeom>
                <a:avLst/>
                <a:gdLst>
                  <a:gd name="connsiteX0" fmla="*/ 377835 w 386634"/>
                  <a:gd name="connsiteY0" fmla="*/ 0 h 4427641"/>
                  <a:gd name="connsiteX1" fmla="*/ 0 w 386634"/>
                  <a:gd name="connsiteY1" fmla="*/ 176733 h 4427641"/>
                  <a:gd name="connsiteX2" fmla="*/ 8448 w 386634"/>
                  <a:gd name="connsiteY2" fmla="*/ 4427641 h 4427641"/>
                  <a:gd name="connsiteX3" fmla="*/ 386634 w 386634"/>
                  <a:gd name="connsiteY3" fmla="*/ 4427641 h 4427641"/>
                </a:gdLst>
                <a:ahLst/>
                <a:cxnLst>
                  <a:cxn ang="0">
                    <a:pos x="connsiteX0" y="connsiteY0"/>
                  </a:cxn>
                  <a:cxn ang="0">
                    <a:pos x="connsiteX1" y="connsiteY1"/>
                  </a:cxn>
                  <a:cxn ang="0">
                    <a:pos x="connsiteX2" y="connsiteY2"/>
                  </a:cxn>
                  <a:cxn ang="0">
                    <a:pos x="connsiteX3" y="connsiteY3"/>
                  </a:cxn>
                </a:cxnLst>
                <a:rect l="l" t="t" r="r" b="b"/>
                <a:pathLst>
                  <a:path w="386634" h="4427641">
                    <a:moveTo>
                      <a:pt x="377835" y="0"/>
                    </a:moveTo>
                    <a:lnTo>
                      <a:pt x="0" y="176733"/>
                    </a:lnTo>
                    <a:lnTo>
                      <a:pt x="8448" y="4427641"/>
                    </a:lnTo>
                    <a:lnTo>
                      <a:pt x="386634" y="4427641"/>
                    </a:lnTo>
                    <a:close/>
                  </a:path>
                </a:pathLst>
              </a:custGeom>
              <a:gradFill>
                <a:gsLst>
                  <a:gs pos="0">
                    <a:schemeClr val="accent2"/>
                  </a:gs>
                  <a:gs pos="64000">
                    <a:schemeClr val="accent6"/>
                  </a:gs>
                </a:gsLst>
                <a:lin ang="5400000" scaled="1"/>
              </a:gradFill>
              <a:ln w="0" cap="flat">
                <a:noFill/>
                <a:prstDash val="solid"/>
                <a:miter/>
              </a:ln>
            </p:spPr>
            <p:txBody>
              <a:bodyPr rtlCol="0" anchor="ctr"/>
              <a:lstStyle/>
              <a:p>
                <a:endParaRPr lang="en-IN">
                  <a:latin typeface="Abel" panose="02000506030000020004" pitchFamily="2" charset="0"/>
                </a:endParaRPr>
              </a:p>
            </p:txBody>
          </p:sp>
          <p:sp>
            <p:nvSpPr>
              <p:cNvPr id="2184" name="Freeform: Shape 2183">
                <a:extLst>
                  <a:ext uri="{FF2B5EF4-FFF2-40B4-BE49-F238E27FC236}">
                    <a16:creationId xmlns:a16="http://schemas.microsoft.com/office/drawing/2014/main" id="{71C15BA4-8343-D3AD-E094-D5664EBBF060}"/>
                  </a:ext>
                </a:extLst>
              </p:cNvPr>
              <p:cNvSpPr/>
              <p:nvPr/>
            </p:nvSpPr>
            <p:spPr>
              <a:xfrm flipH="1">
                <a:off x="873637" y="1922805"/>
                <a:ext cx="310009" cy="4935195"/>
              </a:xfrm>
              <a:custGeom>
                <a:avLst/>
                <a:gdLst>
                  <a:gd name="connsiteX0" fmla="*/ 0 w 310009"/>
                  <a:gd name="connsiteY0" fmla="*/ 0 h 4935195"/>
                  <a:gd name="connsiteX1" fmla="*/ 9818 w 310009"/>
                  <a:gd name="connsiteY1" fmla="*/ 4935195 h 4935195"/>
                  <a:gd name="connsiteX2" fmla="*/ 310009 w 310009"/>
                  <a:gd name="connsiteY2" fmla="*/ 4935195 h 4935195"/>
                  <a:gd name="connsiteX3" fmla="*/ 300488 w 310009"/>
                  <a:gd name="connsiteY3" fmla="*/ 149164 h 4935195"/>
                </a:gdLst>
                <a:ahLst/>
                <a:cxnLst>
                  <a:cxn ang="0">
                    <a:pos x="connsiteX0" y="connsiteY0"/>
                  </a:cxn>
                  <a:cxn ang="0">
                    <a:pos x="connsiteX1" y="connsiteY1"/>
                  </a:cxn>
                  <a:cxn ang="0">
                    <a:pos x="connsiteX2" y="connsiteY2"/>
                  </a:cxn>
                  <a:cxn ang="0">
                    <a:pos x="connsiteX3" y="connsiteY3"/>
                  </a:cxn>
                </a:cxnLst>
                <a:rect l="l" t="t" r="r" b="b"/>
                <a:pathLst>
                  <a:path w="310009" h="4935195">
                    <a:moveTo>
                      <a:pt x="0" y="0"/>
                    </a:moveTo>
                    <a:lnTo>
                      <a:pt x="9818" y="4935195"/>
                    </a:lnTo>
                    <a:lnTo>
                      <a:pt x="310009" y="4935195"/>
                    </a:lnTo>
                    <a:lnTo>
                      <a:pt x="300488" y="149164"/>
                    </a:lnTo>
                    <a:close/>
                  </a:path>
                </a:pathLst>
              </a:custGeom>
              <a:solidFill>
                <a:schemeClr val="accent2"/>
              </a:solidFill>
              <a:ln w="0" cap="flat">
                <a:noFill/>
                <a:prstDash val="solid"/>
                <a:miter/>
              </a:ln>
            </p:spPr>
            <p:txBody>
              <a:bodyPr rtlCol="0" anchor="ctr"/>
              <a:lstStyle/>
              <a:p>
                <a:endParaRPr lang="en-IN">
                  <a:latin typeface="Abel" panose="02000506030000020004" pitchFamily="2" charset="0"/>
                </a:endParaRPr>
              </a:p>
            </p:txBody>
          </p:sp>
          <p:sp>
            <p:nvSpPr>
              <p:cNvPr id="54" name="Freeform: Shape 53">
                <a:extLst>
                  <a:ext uri="{FF2B5EF4-FFF2-40B4-BE49-F238E27FC236}">
                    <a16:creationId xmlns:a16="http://schemas.microsoft.com/office/drawing/2014/main" id="{D6676121-B2FB-AEC9-C395-9C5A01D6570E}"/>
                  </a:ext>
                </a:extLst>
              </p:cNvPr>
              <p:cNvSpPr/>
              <p:nvPr/>
            </p:nvSpPr>
            <p:spPr>
              <a:xfrm flipH="1">
                <a:off x="505322" y="1750039"/>
                <a:ext cx="678324" cy="325896"/>
              </a:xfrm>
              <a:custGeom>
                <a:avLst/>
                <a:gdLst>
                  <a:gd name="connsiteX0" fmla="*/ 272829 w 615886"/>
                  <a:gd name="connsiteY0" fmla="*/ 295898 h 295898"/>
                  <a:gd name="connsiteX1" fmla="*/ 0 w 615886"/>
                  <a:gd name="connsiteY1" fmla="*/ 160465 h 295898"/>
                  <a:gd name="connsiteX2" fmla="*/ 343057 w 615886"/>
                  <a:gd name="connsiteY2" fmla="*/ 0 h 295898"/>
                  <a:gd name="connsiteX3" fmla="*/ 615886 w 615886"/>
                  <a:gd name="connsiteY3" fmla="*/ 135434 h 295898"/>
                  <a:gd name="connsiteX4" fmla="*/ 272829 w 615886"/>
                  <a:gd name="connsiteY4" fmla="*/ 295898 h 295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5886" h="295898">
                    <a:moveTo>
                      <a:pt x="272829" y="295898"/>
                    </a:moveTo>
                    <a:lnTo>
                      <a:pt x="0" y="160465"/>
                    </a:lnTo>
                    <a:lnTo>
                      <a:pt x="343057" y="0"/>
                    </a:lnTo>
                    <a:lnTo>
                      <a:pt x="615886" y="135434"/>
                    </a:lnTo>
                    <a:lnTo>
                      <a:pt x="272829" y="295898"/>
                    </a:lnTo>
                    <a:close/>
                  </a:path>
                </a:pathLst>
              </a:custGeom>
              <a:gradFill flip="none" rotWithShape="1">
                <a:gsLst>
                  <a:gs pos="100000">
                    <a:schemeClr val="accent3"/>
                  </a:gs>
                  <a:gs pos="0">
                    <a:schemeClr val="accent2"/>
                  </a:gs>
                </a:gsLst>
                <a:lin ang="10800000" scaled="1"/>
                <a:tileRect/>
              </a:gra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IN">
                  <a:latin typeface="Abel" panose="02000506030000020004" pitchFamily="2" charset="0"/>
                </a:endParaRPr>
              </a:p>
            </p:txBody>
          </p:sp>
          <p:sp>
            <p:nvSpPr>
              <p:cNvPr id="2182" name="Freeform: Shape 2181">
                <a:extLst>
                  <a:ext uri="{FF2B5EF4-FFF2-40B4-BE49-F238E27FC236}">
                    <a16:creationId xmlns:a16="http://schemas.microsoft.com/office/drawing/2014/main" id="{A08F51F3-C110-3049-C0EF-69E9E8C75A10}"/>
                  </a:ext>
                </a:extLst>
              </p:cNvPr>
              <p:cNvSpPr/>
              <p:nvPr/>
            </p:nvSpPr>
            <p:spPr>
              <a:xfrm flipH="1">
                <a:off x="495448" y="1895236"/>
                <a:ext cx="387709" cy="4962764"/>
              </a:xfrm>
              <a:custGeom>
                <a:avLst/>
                <a:gdLst>
                  <a:gd name="connsiteX0" fmla="*/ 377836 w 387709"/>
                  <a:gd name="connsiteY0" fmla="*/ 0 h 4962764"/>
                  <a:gd name="connsiteX1" fmla="*/ 0 w 387709"/>
                  <a:gd name="connsiteY1" fmla="*/ 176733 h 4962764"/>
                  <a:gd name="connsiteX2" fmla="*/ 9521 w 387709"/>
                  <a:gd name="connsiteY2" fmla="*/ 4962764 h 4962764"/>
                  <a:gd name="connsiteX3" fmla="*/ 387709 w 387709"/>
                  <a:gd name="connsiteY3" fmla="*/ 4962764 h 4962764"/>
                </a:gdLst>
                <a:ahLst/>
                <a:cxnLst>
                  <a:cxn ang="0">
                    <a:pos x="connsiteX0" y="connsiteY0"/>
                  </a:cxn>
                  <a:cxn ang="0">
                    <a:pos x="connsiteX1" y="connsiteY1"/>
                  </a:cxn>
                  <a:cxn ang="0">
                    <a:pos x="connsiteX2" y="connsiteY2"/>
                  </a:cxn>
                  <a:cxn ang="0">
                    <a:pos x="connsiteX3" y="connsiteY3"/>
                  </a:cxn>
                </a:cxnLst>
                <a:rect l="l" t="t" r="r" b="b"/>
                <a:pathLst>
                  <a:path w="387709" h="4962764">
                    <a:moveTo>
                      <a:pt x="377836" y="0"/>
                    </a:moveTo>
                    <a:lnTo>
                      <a:pt x="0" y="176733"/>
                    </a:lnTo>
                    <a:lnTo>
                      <a:pt x="9521" y="4962764"/>
                    </a:lnTo>
                    <a:lnTo>
                      <a:pt x="387709" y="4962764"/>
                    </a:lnTo>
                    <a:close/>
                  </a:path>
                </a:pathLst>
              </a:custGeom>
              <a:gradFill>
                <a:gsLst>
                  <a:gs pos="0">
                    <a:schemeClr val="accent2"/>
                  </a:gs>
                  <a:gs pos="64000">
                    <a:schemeClr val="accent6"/>
                  </a:gs>
                </a:gsLst>
                <a:lin ang="5400000" scaled="1"/>
              </a:gradFill>
              <a:ln w="0" cap="flat">
                <a:noFill/>
                <a:prstDash val="solid"/>
                <a:miter/>
              </a:ln>
            </p:spPr>
            <p:txBody>
              <a:bodyPr rtlCol="0" anchor="ctr"/>
              <a:lstStyle/>
              <a:p>
                <a:endParaRPr lang="en-IN">
                  <a:latin typeface="Abel" panose="02000506030000020004" pitchFamily="2" charset="0"/>
                </a:endParaRPr>
              </a:p>
            </p:txBody>
          </p:sp>
          <p:sp>
            <p:nvSpPr>
              <p:cNvPr id="2178" name="Freeform: Shape 2177">
                <a:extLst>
                  <a:ext uri="{FF2B5EF4-FFF2-40B4-BE49-F238E27FC236}">
                    <a16:creationId xmlns:a16="http://schemas.microsoft.com/office/drawing/2014/main" id="{E097D45D-41B2-CE12-E324-74E1D67CD6FE}"/>
                  </a:ext>
                </a:extLst>
              </p:cNvPr>
              <p:cNvSpPr/>
              <p:nvPr/>
            </p:nvSpPr>
            <p:spPr>
              <a:xfrm flipH="1">
                <a:off x="1467567" y="3390503"/>
                <a:ext cx="307116" cy="3467497"/>
              </a:xfrm>
              <a:custGeom>
                <a:avLst/>
                <a:gdLst>
                  <a:gd name="connsiteX0" fmla="*/ 0 w 307116"/>
                  <a:gd name="connsiteY0" fmla="*/ 0 h 3467497"/>
                  <a:gd name="connsiteX1" fmla="*/ 6925 w 307116"/>
                  <a:gd name="connsiteY1" fmla="*/ 3467497 h 3467497"/>
                  <a:gd name="connsiteX2" fmla="*/ 307116 w 307116"/>
                  <a:gd name="connsiteY2" fmla="*/ 3467497 h 3467497"/>
                  <a:gd name="connsiteX3" fmla="*/ 300489 w 307116"/>
                  <a:gd name="connsiteY3" fmla="*/ 149164 h 3467497"/>
                </a:gdLst>
                <a:ahLst/>
                <a:cxnLst>
                  <a:cxn ang="0">
                    <a:pos x="connsiteX0" y="connsiteY0"/>
                  </a:cxn>
                  <a:cxn ang="0">
                    <a:pos x="connsiteX1" y="connsiteY1"/>
                  </a:cxn>
                  <a:cxn ang="0">
                    <a:pos x="connsiteX2" y="connsiteY2"/>
                  </a:cxn>
                  <a:cxn ang="0">
                    <a:pos x="connsiteX3" y="connsiteY3"/>
                  </a:cxn>
                </a:cxnLst>
                <a:rect l="l" t="t" r="r" b="b"/>
                <a:pathLst>
                  <a:path w="307116" h="3467497">
                    <a:moveTo>
                      <a:pt x="0" y="0"/>
                    </a:moveTo>
                    <a:lnTo>
                      <a:pt x="6925" y="3467497"/>
                    </a:lnTo>
                    <a:lnTo>
                      <a:pt x="307116" y="3467497"/>
                    </a:lnTo>
                    <a:lnTo>
                      <a:pt x="300489" y="149164"/>
                    </a:lnTo>
                    <a:close/>
                  </a:path>
                </a:pathLst>
              </a:custGeom>
              <a:solidFill>
                <a:schemeClr val="accent2"/>
              </a:solidFill>
              <a:ln w="0" cap="flat">
                <a:noFill/>
                <a:prstDash val="solid"/>
                <a:miter/>
              </a:ln>
            </p:spPr>
            <p:txBody>
              <a:bodyPr rtlCol="0" anchor="ctr"/>
              <a:lstStyle/>
              <a:p>
                <a:endParaRPr lang="en-IN">
                  <a:latin typeface="Abel" panose="02000506030000020004" pitchFamily="2" charset="0"/>
                </a:endParaRPr>
              </a:p>
            </p:txBody>
          </p:sp>
          <p:sp>
            <p:nvSpPr>
              <p:cNvPr id="57" name="Freeform: Shape 56">
                <a:extLst>
                  <a:ext uri="{FF2B5EF4-FFF2-40B4-BE49-F238E27FC236}">
                    <a16:creationId xmlns:a16="http://schemas.microsoft.com/office/drawing/2014/main" id="{6020A19D-9C22-0307-8436-5E23C53D8268}"/>
                  </a:ext>
                </a:extLst>
              </p:cNvPr>
              <p:cNvSpPr/>
              <p:nvPr/>
            </p:nvSpPr>
            <p:spPr>
              <a:xfrm flipH="1">
                <a:off x="1096273" y="3217737"/>
                <a:ext cx="678410" cy="325896"/>
              </a:xfrm>
              <a:custGeom>
                <a:avLst/>
                <a:gdLst>
                  <a:gd name="connsiteX0" fmla="*/ 272829 w 615964"/>
                  <a:gd name="connsiteY0" fmla="*/ 295898 h 295898"/>
                  <a:gd name="connsiteX1" fmla="*/ 0 w 615964"/>
                  <a:gd name="connsiteY1" fmla="*/ 160465 h 295898"/>
                  <a:gd name="connsiteX2" fmla="*/ 343135 w 615964"/>
                  <a:gd name="connsiteY2" fmla="*/ 0 h 295898"/>
                  <a:gd name="connsiteX3" fmla="*/ 615965 w 615964"/>
                  <a:gd name="connsiteY3" fmla="*/ 135434 h 295898"/>
                  <a:gd name="connsiteX4" fmla="*/ 272829 w 615964"/>
                  <a:gd name="connsiteY4" fmla="*/ 295898 h 295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5964" h="295898">
                    <a:moveTo>
                      <a:pt x="272829" y="295898"/>
                    </a:moveTo>
                    <a:lnTo>
                      <a:pt x="0" y="160465"/>
                    </a:lnTo>
                    <a:lnTo>
                      <a:pt x="343135" y="0"/>
                    </a:lnTo>
                    <a:lnTo>
                      <a:pt x="615965" y="135434"/>
                    </a:lnTo>
                    <a:lnTo>
                      <a:pt x="272829" y="295898"/>
                    </a:lnTo>
                    <a:close/>
                  </a:path>
                </a:pathLst>
              </a:custGeom>
              <a:gradFill flip="none" rotWithShape="1">
                <a:gsLst>
                  <a:gs pos="100000">
                    <a:schemeClr val="accent3"/>
                  </a:gs>
                  <a:gs pos="0">
                    <a:schemeClr val="accent2"/>
                  </a:gs>
                </a:gsLst>
                <a:lin ang="10800000" scaled="1"/>
                <a:tileRect/>
              </a:gra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IN">
                  <a:latin typeface="Abel" panose="02000506030000020004" pitchFamily="2" charset="0"/>
                </a:endParaRPr>
              </a:p>
            </p:txBody>
          </p:sp>
          <p:sp>
            <p:nvSpPr>
              <p:cNvPr id="2180" name="Freeform: Shape 2179">
                <a:extLst>
                  <a:ext uri="{FF2B5EF4-FFF2-40B4-BE49-F238E27FC236}">
                    <a16:creationId xmlns:a16="http://schemas.microsoft.com/office/drawing/2014/main" id="{6A15C7DF-70EC-14A9-E41C-07C1A7B52E0E}"/>
                  </a:ext>
                </a:extLst>
              </p:cNvPr>
              <p:cNvSpPr/>
              <p:nvPr/>
            </p:nvSpPr>
            <p:spPr>
              <a:xfrm flipH="1">
                <a:off x="1089362" y="3362935"/>
                <a:ext cx="384833" cy="3495065"/>
              </a:xfrm>
              <a:custGeom>
                <a:avLst/>
                <a:gdLst>
                  <a:gd name="connsiteX0" fmla="*/ 377923 w 384833"/>
                  <a:gd name="connsiteY0" fmla="*/ 0 h 3495065"/>
                  <a:gd name="connsiteX1" fmla="*/ 0 w 384833"/>
                  <a:gd name="connsiteY1" fmla="*/ 176733 h 3495065"/>
                  <a:gd name="connsiteX2" fmla="*/ 6627 w 384833"/>
                  <a:gd name="connsiteY2" fmla="*/ 3495065 h 3495065"/>
                  <a:gd name="connsiteX3" fmla="*/ 384833 w 384833"/>
                  <a:gd name="connsiteY3" fmla="*/ 3495065 h 3495065"/>
                </a:gdLst>
                <a:ahLst/>
                <a:cxnLst>
                  <a:cxn ang="0">
                    <a:pos x="connsiteX0" y="connsiteY0"/>
                  </a:cxn>
                  <a:cxn ang="0">
                    <a:pos x="connsiteX1" y="connsiteY1"/>
                  </a:cxn>
                  <a:cxn ang="0">
                    <a:pos x="connsiteX2" y="connsiteY2"/>
                  </a:cxn>
                  <a:cxn ang="0">
                    <a:pos x="connsiteX3" y="connsiteY3"/>
                  </a:cxn>
                </a:cxnLst>
                <a:rect l="l" t="t" r="r" b="b"/>
                <a:pathLst>
                  <a:path w="384833" h="3495065">
                    <a:moveTo>
                      <a:pt x="377923" y="0"/>
                    </a:moveTo>
                    <a:lnTo>
                      <a:pt x="0" y="176733"/>
                    </a:lnTo>
                    <a:lnTo>
                      <a:pt x="6627" y="3495065"/>
                    </a:lnTo>
                    <a:lnTo>
                      <a:pt x="384833" y="3495065"/>
                    </a:lnTo>
                    <a:close/>
                  </a:path>
                </a:pathLst>
              </a:custGeom>
              <a:gradFill>
                <a:gsLst>
                  <a:gs pos="0">
                    <a:schemeClr val="accent2"/>
                  </a:gs>
                  <a:gs pos="64000">
                    <a:schemeClr val="accent6"/>
                  </a:gs>
                </a:gsLst>
                <a:lin ang="5400000" scaled="1"/>
              </a:gradFill>
              <a:ln w="0" cap="flat">
                <a:noFill/>
                <a:prstDash val="solid"/>
                <a:miter/>
              </a:ln>
            </p:spPr>
            <p:txBody>
              <a:bodyPr rtlCol="0" anchor="ctr"/>
              <a:lstStyle/>
              <a:p>
                <a:endParaRPr lang="en-IN">
                  <a:latin typeface="Abel" panose="02000506030000020004" pitchFamily="2" charset="0"/>
                </a:endParaRPr>
              </a:p>
            </p:txBody>
          </p:sp>
          <p:sp>
            <p:nvSpPr>
              <p:cNvPr id="2176" name="Freeform: Shape 2175">
                <a:extLst>
                  <a:ext uri="{FF2B5EF4-FFF2-40B4-BE49-F238E27FC236}">
                    <a16:creationId xmlns:a16="http://schemas.microsoft.com/office/drawing/2014/main" id="{2CE7278A-30D4-3042-59BA-746979B11ABB}"/>
                  </a:ext>
                </a:extLst>
              </p:cNvPr>
              <p:cNvSpPr/>
              <p:nvPr/>
            </p:nvSpPr>
            <p:spPr>
              <a:xfrm flipH="1">
                <a:off x="2061475" y="4291795"/>
                <a:ext cx="305283" cy="2566205"/>
              </a:xfrm>
              <a:custGeom>
                <a:avLst/>
                <a:gdLst>
                  <a:gd name="connsiteX0" fmla="*/ 0 w 305283"/>
                  <a:gd name="connsiteY0" fmla="*/ 0 h 2566205"/>
                  <a:gd name="connsiteX1" fmla="*/ 5091 w 305283"/>
                  <a:gd name="connsiteY1" fmla="*/ 2566205 h 2566205"/>
                  <a:gd name="connsiteX2" fmla="*/ 305283 w 305283"/>
                  <a:gd name="connsiteY2" fmla="*/ 2566205 h 2566205"/>
                  <a:gd name="connsiteX3" fmla="*/ 300488 w 305283"/>
                  <a:gd name="connsiteY3" fmla="*/ 149164 h 2566205"/>
                </a:gdLst>
                <a:ahLst/>
                <a:cxnLst>
                  <a:cxn ang="0">
                    <a:pos x="connsiteX0" y="connsiteY0"/>
                  </a:cxn>
                  <a:cxn ang="0">
                    <a:pos x="connsiteX1" y="connsiteY1"/>
                  </a:cxn>
                  <a:cxn ang="0">
                    <a:pos x="connsiteX2" y="connsiteY2"/>
                  </a:cxn>
                  <a:cxn ang="0">
                    <a:pos x="connsiteX3" y="connsiteY3"/>
                  </a:cxn>
                </a:cxnLst>
                <a:rect l="l" t="t" r="r" b="b"/>
                <a:pathLst>
                  <a:path w="305283" h="2566205">
                    <a:moveTo>
                      <a:pt x="0" y="0"/>
                    </a:moveTo>
                    <a:lnTo>
                      <a:pt x="5091" y="2566205"/>
                    </a:lnTo>
                    <a:lnTo>
                      <a:pt x="305283" y="2566205"/>
                    </a:lnTo>
                    <a:lnTo>
                      <a:pt x="300488" y="149164"/>
                    </a:lnTo>
                    <a:close/>
                  </a:path>
                </a:pathLst>
              </a:custGeom>
              <a:solidFill>
                <a:schemeClr val="accent2"/>
              </a:solidFill>
              <a:ln w="0" cap="flat">
                <a:noFill/>
                <a:prstDash val="solid"/>
                <a:miter/>
              </a:ln>
            </p:spPr>
            <p:txBody>
              <a:bodyPr rtlCol="0" anchor="ctr"/>
              <a:lstStyle/>
              <a:p>
                <a:endParaRPr lang="en-IN">
                  <a:latin typeface="Abel" panose="02000506030000020004" pitchFamily="2" charset="0"/>
                </a:endParaRPr>
              </a:p>
            </p:txBody>
          </p:sp>
          <p:sp>
            <p:nvSpPr>
              <p:cNvPr id="60" name="Freeform: Shape 59">
                <a:extLst>
                  <a:ext uri="{FF2B5EF4-FFF2-40B4-BE49-F238E27FC236}">
                    <a16:creationId xmlns:a16="http://schemas.microsoft.com/office/drawing/2014/main" id="{49E0094E-0AF2-303D-D1EE-1E1655998F08}"/>
                  </a:ext>
                </a:extLst>
              </p:cNvPr>
              <p:cNvSpPr/>
              <p:nvPr/>
            </p:nvSpPr>
            <p:spPr>
              <a:xfrm flipH="1">
                <a:off x="1688433" y="4123793"/>
                <a:ext cx="678324" cy="325896"/>
              </a:xfrm>
              <a:custGeom>
                <a:avLst/>
                <a:gdLst>
                  <a:gd name="connsiteX0" fmla="*/ 272829 w 615886"/>
                  <a:gd name="connsiteY0" fmla="*/ 295898 h 295898"/>
                  <a:gd name="connsiteX1" fmla="*/ 0 w 615886"/>
                  <a:gd name="connsiteY1" fmla="*/ 160465 h 295898"/>
                  <a:gd name="connsiteX2" fmla="*/ 343057 w 615886"/>
                  <a:gd name="connsiteY2" fmla="*/ 0 h 295898"/>
                  <a:gd name="connsiteX3" fmla="*/ 615886 w 615886"/>
                  <a:gd name="connsiteY3" fmla="*/ 135434 h 295898"/>
                  <a:gd name="connsiteX4" fmla="*/ 272829 w 615886"/>
                  <a:gd name="connsiteY4" fmla="*/ 295898 h 295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5886" h="295898">
                    <a:moveTo>
                      <a:pt x="272829" y="295898"/>
                    </a:moveTo>
                    <a:lnTo>
                      <a:pt x="0" y="160465"/>
                    </a:lnTo>
                    <a:lnTo>
                      <a:pt x="343057" y="0"/>
                    </a:lnTo>
                    <a:lnTo>
                      <a:pt x="615886" y="135434"/>
                    </a:lnTo>
                    <a:lnTo>
                      <a:pt x="272829" y="295898"/>
                    </a:lnTo>
                    <a:close/>
                  </a:path>
                </a:pathLst>
              </a:custGeom>
              <a:gradFill flip="none" rotWithShape="1">
                <a:gsLst>
                  <a:gs pos="100000">
                    <a:schemeClr val="accent3"/>
                  </a:gs>
                  <a:gs pos="0">
                    <a:schemeClr val="accent2"/>
                  </a:gs>
                </a:gsLst>
                <a:lin ang="10800000" scaled="1"/>
                <a:tileRect/>
              </a:gra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IN">
                  <a:latin typeface="Abel" panose="02000506030000020004" pitchFamily="2" charset="0"/>
                </a:endParaRPr>
              </a:p>
            </p:txBody>
          </p:sp>
          <p:sp>
            <p:nvSpPr>
              <p:cNvPr id="2174" name="Freeform: Shape 2173">
                <a:extLst>
                  <a:ext uri="{FF2B5EF4-FFF2-40B4-BE49-F238E27FC236}">
                    <a16:creationId xmlns:a16="http://schemas.microsoft.com/office/drawing/2014/main" id="{CD7A1809-3367-CD66-F167-1284A645F471}"/>
                  </a:ext>
                </a:extLst>
              </p:cNvPr>
              <p:cNvSpPr/>
              <p:nvPr/>
            </p:nvSpPr>
            <p:spPr>
              <a:xfrm flipH="1">
                <a:off x="1683288" y="4261541"/>
                <a:ext cx="382980" cy="2596460"/>
              </a:xfrm>
              <a:custGeom>
                <a:avLst/>
                <a:gdLst>
                  <a:gd name="connsiteX0" fmla="*/ 377835 w 382980"/>
                  <a:gd name="connsiteY0" fmla="*/ 0 h 2593773"/>
                  <a:gd name="connsiteX1" fmla="*/ 0 w 382980"/>
                  <a:gd name="connsiteY1" fmla="*/ 176733 h 2593773"/>
                  <a:gd name="connsiteX2" fmla="*/ 4795 w 382980"/>
                  <a:gd name="connsiteY2" fmla="*/ 2593773 h 2593773"/>
                  <a:gd name="connsiteX3" fmla="*/ 382980 w 382980"/>
                  <a:gd name="connsiteY3" fmla="*/ 2593773 h 2593773"/>
                </a:gdLst>
                <a:ahLst/>
                <a:cxnLst>
                  <a:cxn ang="0">
                    <a:pos x="connsiteX0" y="connsiteY0"/>
                  </a:cxn>
                  <a:cxn ang="0">
                    <a:pos x="connsiteX1" y="connsiteY1"/>
                  </a:cxn>
                  <a:cxn ang="0">
                    <a:pos x="connsiteX2" y="connsiteY2"/>
                  </a:cxn>
                  <a:cxn ang="0">
                    <a:pos x="connsiteX3" y="connsiteY3"/>
                  </a:cxn>
                </a:cxnLst>
                <a:rect l="l" t="t" r="r" b="b"/>
                <a:pathLst>
                  <a:path w="382980" h="2593773">
                    <a:moveTo>
                      <a:pt x="377835" y="0"/>
                    </a:moveTo>
                    <a:lnTo>
                      <a:pt x="0" y="176733"/>
                    </a:lnTo>
                    <a:lnTo>
                      <a:pt x="4795" y="2593773"/>
                    </a:lnTo>
                    <a:lnTo>
                      <a:pt x="382980" y="2593773"/>
                    </a:lnTo>
                    <a:close/>
                  </a:path>
                </a:pathLst>
              </a:custGeom>
              <a:gradFill>
                <a:gsLst>
                  <a:gs pos="0">
                    <a:schemeClr val="accent2"/>
                  </a:gs>
                  <a:gs pos="64000">
                    <a:schemeClr val="accent6"/>
                  </a:gs>
                </a:gsLst>
                <a:lin ang="5400000" scaled="1"/>
              </a:gradFill>
              <a:ln w="0" cap="flat">
                <a:noFill/>
                <a:prstDash val="solid"/>
                <a:miter/>
              </a:ln>
            </p:spPr>
            <p:txBody>
              <a:bodyPr rtlCol="0" anchor="ctr"/>
              <a:lstStyle/>
              <a:p>
                <a:endParaRPr lang="en-IN">
                  <a:latin typeface="Abel" panose="02000506030000020004" pitchFamily="2" charset="0"/>
                </a:endParaRPr>
              </a:p>
            </p:txBody>
          </p:sp>
          <p:sp>
            <p:nvSpPr>
              <p:cNvPr id="2169" name="Freeform: Shape 2168">
                <a:extLst>
                  <a:ext uri="{FF2B5EF4-FFF2-40B4-BE49-F238E27FC236}">
                    <a16:creationId xmlns:a16="http://schemas.microsoft.com/office/drawing/2014/main" id="{D83B616F-3B85-CA3C-D6B2-4E1838B0C393}"/>
                  </a:ext>
                </a:extLst>
              </p:cNvPr>
              <p:cNvSpPr/>
              <p:nvPr/>
            </p:nvSpPr>
            <p:spPr>
              <a:xfrm flipH="1">
                <a:off x="2655360" y="5221231"/>
                <a:ext cx="303472" cy="1636769"/>
              </a:xfrm>
              <a:custGeom>
                <a:avLst/>
                <a:gdLst>
                  <a:gd name="connsiteX0" fmla="*/ 0 w 303472"/>
                  <a:gd name="connsiteY0" fmla="*/ 0 h 1636769"/>
                  <a:gd name="connsiteX1" fmla="*/ 3284 w 303472"/>
                  <a:gd name="connsiteY1" fmla="*/ 1636769 h 1636769"/>
                  <a:gd name="connsiteX2" fmla="*/ 303472 w 303472"/>
                  <a:gd name="connsiteY2" fmla="*/ 1636769 h 1636769"/>
                  <a:gd name="connsiteX3" fmla="*/ 300487 w 303472"/>
                  <a:gd name="connsiteY3" fmla="*/ 149164 h 1636769"/>
                </a:gdLst>
                <a:ahLst/>
                <a:cxnLst>
                  <a:cxn ang="0">
                    <a:pos x="connsiteX0" y="connsiteY0"/>
                  </a:cxn>
                  <a:cxn ang="0">
                    <a:pos x="connsiteX1" y="connsiteY1"/>
                  </a:cxn>
                  <a:cxn ang="0">
                    <a:pos x="connsiteX2" y="connsiteY2"/>
                  </a:cxn>
                  <a:cxn ang="0">
                    <a:pos x="connsiteX3" y="connsiteY3"/>
                  </a:cxn>
                </a:cxnLst>
                <a:rect l="l" t="t" r="r" b="b"/>
                <a:pathLst>
                  <a:path w="303472" h="1636769">
                    <a:moveTo>
                      <a:pt x="0" y="0"/>
                    </a:moveTo>
                    <a:lnTo>
                      <a:pt x="3284" y="1636769"/>
                    </a:lnTo>
                    <a:lnTo>
                      <a:pt x="303472" y="1636769"/>
                    </a:lnTo>
                    <a:lnTo>
                      <a:pt x="300487" y="149164"/>
                    </a:lnTo>
                    <a:close/>
                  </a:path>
                </a:pathLst>
              </a:custGeom>
              <a:solidFill>
                <a:schemeClr val="accent2"/>
              </a:solidFill>
              <a:ln w="0" cap="flat">
                <a:noFill/>
                <a:prstDash val="solid"/>
                <a:miter/>
              </a:ln>
            </p:spPr>
            <p:txBody>
              <a:bodyPr rtlCol="0" anchor="ctr"/>
              <a:lstStyle/>
              <a:p>
                <a:endParaRPr lang="en-IN">
                  <a:latin typeface="Abel" panose="02000506030000020004" pitchFamily="2" charset="0"/>
                </a:endParaRPr>
              </a:p>
            </p:txBody>
          </p:sp>
          <p:sp>
            <p:nvSpPr>
              <p:cNvPr id="63" name="Freeform: Shape 62">
                <a:extLst>
                  <a:ext uri="{FF2B5EF4-FFF2-40B4-BE49-F238E27FC236}">
                    <a16:creationId xmlns:a16="http://schemas.microsoft.com/office/drawing/2014/main" id="{52CB00D6-6F60-0265-D6CA-2A6C7B8C55D6}"/>
                  </a:ext>
                </a:extLst>
              </p:cNvPr>
              <p:cNvSpPr/>
              <p:nvPr/>
            </p:nvSpPr>
            <p:spPr>
              <a:xfrm flipH="1">
                <a:off x="2280510" y="5046861"/>
                <a:ext cx="678324" cy="325896"/>
              </a:xfrm>
              <a:custGeom>
                <a:avLst/>
                <a:gdLst>
                  <a:gd name="connsiteX0" fmla="*/ 272829 w 615886"/>
                  <a:gd name="connsiteY0" fmla="*/ 295898 h 295898"/>
                  <a:gd name="connsiteX1" fmla="*/ 0 w 615886"/>
                  <a:gd name="connsiteY1" fmla="*/ 160465 h 295898"/>
                  <a:gd name="connsiteX2" fmla="*/ 343135 w 615886"/>
                  <a:gd name="connsiteY2" fmla="*/ 0 h 295898"/>
                  <a:gd name="connsiteX3" fmla="*/ 615886 w 615886"/>
                  <a:gd name="connsiteY3" fmla="*/ 135434 h 295898"/>
                  <a:gd name="connsiteX4" fmla="*/ 272829 w 615886"/>
                  <a:gd name="connsiteY4" fmla="*/ 295898 h 295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5886" h="295898">
                    <a:moveTo>
                      <a:pt x="272829" y="295898"/>
                    </a:moveTo>
                    <a:lnTo>
                      <a:pt x="0" y="160465"/>
                    </a:lnTo>
                    <a:lnTo>
                      <a:pt x="343135" y="0"/>
                    </a:lnTo>
                    <a:lnTo>
                      <a:pt x="615886" y="135434"/>
                    </a:lnTo>
                    <a:lnTo>
                      <a:pt x="272829" y="295898"/>
                    </a:lnTo>
                    <a:close/>
                  </a:path>
                </a:pathLst>
              </a:custGeom>
              <a:gradFill flip="none" rotWithShape="1">
                <a:gsLst>
                  <a:gs pos="100000">
                    <a:schemeClr val="accent3"/>
                  </a:gs>
                  <a:gs pos="0">
                    <a:schemeClr val="accent2"/>
                  </a:gs>
                </a:gsLst>
                <a:lin ang="10800000" scaled="1"/>
                <a:tileRect/>
              </a:gra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IN">
                  <a:latin typeface="Abel" panose="02000506030000020004" pitchFamily="2" charset="0"/>
                </a:endParaRPr>
              </a:p>
            </p:txBody>
          </p:sp>
          <p:sp>
            <p:nvSpPr>
              <p:cNvPr id="2171" name="Freeform: Shape 2170">
                <a:extLst>
                  <a:ext uri="{FF2B5EF4-FFF2-40B4-BE49-F238E27FC236}">
                    <a16:creationId xmlns:a16="http://schemas.microsoft.com/office/drawing/2014/main" id="{0AFB677B-2FC7-DEB6-6085-9A560DE80F97}"/>
                  </a:ext>
                </a:extLst>
              </p:cNvPr>
              <p:cNvSpPr/>
              <p:nvPr/>
            </p:nvSpPr>
            <p:spPr>
              <a:xfrm flipH="1">
                <a:off x="2277243" y="5186497"/>
                <a:ext cx="381102" cy="1671503"/>
              </a:xfrm>
              <a:custGeom>
                <a:avLst/>
                <a:gdLst>
                  <a:gd name="connsiteX0" fmla="*/ 377836 w 381102"/>
                  <a:gd name="connsiteY0" fmla="*/ 0 h 1627839"/>
                  <a:gd name="connsiteX1" fmla="*/ 0 w 381102"/>
                  <a:gd name="connsiteY1" fmla="*/ 176733 h 1627839"/>
                  <a:gd name="connsiteX2" fmla="*/ 2912 w 381102"/>
                  <a:gd name="connsiteY2" fmla="*/ 1627839 h 1627839"/>
                  <a:gd name="connsiteX3" fmla="*/ 381102 w 381102"/>
                  <a:gd name="connsiteY3" fmla="*/ 1627839 h 1627839"/>
                </a:gdLst>
                <a:ahLst/>
                <a:cxnLst>
                  <a:cxn ang="0">
                    <a:pos x="connsiteX0" y="connsiteY0"/>
                  </a:cxn>
                  <a:cxn ang="0">
                    <a:pos x="connsiteX1" y="connsiteY1"/>
                  </a:cxn>
                  <a:cxn ang="0">
                    <a:pos x="connsiteX2" y="connsiteY2"/>
                  </a:cxn>
                  <a:cxn ang="0">
                    <a:pos x="connsiteX3" y="connsiteY3"/>
                  </a:cxn>
                </a:cxnLst>
                <a:rect l="l" t="t" r="r" b="b"/>
                <a:pathLst>
                  <a:path w="381102" h="1627839">
                    <a:moveTo>
                      <a:pt x="377836" y="0"/>
                    </a:moveTo>
                    <a:lnTo>
                      <a:pt x="0" y="176733"/>
                    </a:lnTo>
                    <a:lnTo>
                      <a:pt x="2912" y="1627839"/>
                    </a:lnTo>
                    <a:lnTo>
                      <a:pt x="381102" y="1627839"/>
                    </a:lnTo>
                    <a:close/>
                  </a:path>
                </a:pathLst>
              </a:custGeom>
              <a:gradFill>
                <a:gsLst>
                  <a:gs pos="0">
                    <a:schemeClr val="accent2"/>
                  </a:gs>
                  <a:gs pos="64000">
                    <a:schemeClr val="accent6"/>
                  </a:gs>
                </a:gsLst>
                <a:lin ang="5400000" scaled="1"/>
              </a:gradFill>
              <a:ln w="0" cap="flat">
                <a:noFill/>
                <a:prstDash val="solid"/>
                <a:miter/>
              </a:ln>
            </p:spPr>
            <p:txBody>
              <a:bodyPr rtlCol="0" anchor="ctr"/>
              <a:lstStyle/>
              <a:p>
                <a:endParaRPr lang="en-IN">
                  <a:latin typeface="Abel" panose="02000506030000020004" pitchFamily="2" charset="0"/>
                </a:endParaRPr>
              </a:p>
            </p:txBody>
          </p:sp>
          <p:sp>
            <p:nvSpPr>
              <p:cNvPr id="2165" name="Freeform: Shape 2164">
                <a:extLst>
                  <a:ext uri="{FF2B5EF4-FFF2-40B4-BE49-F238E27FC236}">
                    <a16:creationId xmlns:a16="http://schemas.microsoft.com/office/drawing/2014/main" id="{21E10839-3365-84E3-1F28-F1AF8D44F88B}"/>
                  </a:ext>
                </a:extLst>
              </p:cNvPr>
              <p:cNvSpPr/>
              <p:nvPr/>
            </p:nvSpPr>
            <p:spPr>
              <a:xfrm flipH="1">
                <a:off x="3249281" y="5061437"/>
                <a:ext cx="303787" cy="1796563"/>
              </a:xfrm>
              <a:custGeom>
                <a:avLst/>
                <a:gdLst>
                  <a:gd name="connsiteX0" fmla="*/ 0 w 303787"/>
                  <a:gd name="connsiteY0" fmla="*/ 0 h 1796563"/>
                  <a:gd name="connsiteX1" fmla="*/ 3598 w 303787"/>
                  <a:gd name="connsiteY1" fmla="*/ 1796563 h 1796563"/>
                  <a:gd name="connsiteX2" fmla="*/ 303787 w 303787"/>
                  <a:gd name="connsiteY2" fmla="*/ 1796563 h 1796563"/>
                  <a:gd name="connsiteX3" fmla="*/ 300488 w 303787"/>
                  <a:gd name="connsiteY3" fmla="*/ 149077 h 1796563"/>
                </a:gdLst>
                <a:ahLst/>
                <a:cxnLst>
                  <a:cxn ang="0">
                    <a:pos x="connsiteX0" y="connsiteY0"/>
                  </a:cxn>
                  <a:cxn ang="0">
                    <a:pos x="connsiteX1" y="connsiteY1"/>
                  </a:cxn>
                  <a:cxn ang="0">
                    <a:pos x="connsiteX2" y="connsiteY2"/>
                  </a:cxn>
                  <a:cxn ang="0">
                    <a:pos x="connsiteX3" y="connsiteY3"/>
                  </a:cxn>
                </a:cxnLst>
                <a:rect l="l" t="t" r="r" b="b"/>
                <a:pathLst>
                  <a:path w="303787" h="1796563">
                    <a:moveTo>
                      <a:pt x="0" y="0"/>
                    </a:moveTo>
                    <a:lnTo>
                      <a:pt x="3598" y="1796563"/>
                    </a:lnTo>
                    <a:lnTo>
                      <a:pt x="303787" y="1796563"/>
                    </a:lnTo>
                    <a:lnTo>
                      <a:pt x="300488" y="149077"/>
                    </a:lnTo>
                    <a:close/>
                  </a:path>
                </a:pathLst>
              </a:custGeom>
              <a:solidFill>
                <a:schemeClr val="accent2"/>
              </a:solidFill>
              <a:ln w="0" cap="flat">
                <a:noFill/>
                <a:prstDash val="solid"/>
                <a:miter/>
              </a:ln>
            </p:spPr>
            <p:txBody>
              <a:bodyPr rtlCol="0" anchor="ctr"/>
              <a:lstStyle/>
              <a:p>
                <a:endParaRPr lang="en-IN">
                  <a:latin typeface="Abel" panose="02000506030000020004" pitchFamily="2" charset="0"/>
                </a:endParaRPr>
              </a:p>
            </p:txBody>
          </p:sp>
          <p:sp>
            <p:nvSpPr>
              <p:cNvPr id="2050" name="Freeform: Shape 2049">
                <a:extLst>
                  <a:ext uri="{FF2B5EF4-FFF2-40B4-BE49-F238E27FC236}">
                    <a16:creationId xmlns:a16="http://schemas.microsoft.com/office/drawing/2014/main" id="{75189B70-DC12-2DF0-8C77-8D09B2BFCE82}"/>
                  </a:ext>
                </a:extLst>
              </p:cNvPr>
              <p:cNvSpPr/>
              <p:nvPr/>
            </p:nvSpPr>
            <p:spPr>
              <a:xfrm flipH="1">
                <a:off x="2874745" y="4887066"/>
                <a:ext cx="678324" cy="325810"/>
              </a:xfrm>
              <a:custGeom>
                <a:avLst/>
                <a:gdLst>
                  <a:gd name="connsiteX0" fmla="*/ 272829 w 615886"/>
                  <a:gd name="connsiteY0" fmla="*/ 295820 h 295820"/>
                  <a:gd name="connsiteX1" fmla="*/ 0 w 615886"/>
                  <a:gd name="connsiteY1" fmla="*/ 160465 h 295820"/>
                  <a:gd name="connsiteX2" fmla="*/ 343057 w 615886"/>
                  <a:gd name="connsiteY2" fmla="*/ 0 h 295820"/>
                  <a:gd name="connsiteX3" fmla="*/ 615886 w 615886"/>
                  <a:gd name="connsiteY3" fmla="*/ 135355 h 295820"/>
                  <a:gd name="connsiteX4" fmla="*/ 272829 w 615886"/>
                  <a:gd name="connsiteY4" fmla="*/ 295820 h 295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5886" h="295820">
                    <a:moveTo>
                      <a:pt x="272829" y="295820"/>
                    </a:moveTo>
                    <a:lnTo>
                      <a:pt x="0" y="160465"/>
                    </a:lnTo>
                    <a:lnTo>
                      <a:pt x="343057" y="0"/>
                    </a:lnTo>
                    <a:lnTo>
                      <a:pt x="615886" y="135355"/>
                    </a:lnTo>
                    <a:lnTo>
                      <a:pt x="272829" y="295820"/>
                    </a:lnTo>
                    <a:close/>
                  </a:path>
                </a:pathLst>
              </a:custGeom>
              <a:gradFill flip="none" rotWithShape="1">
                <a:gsLst>
                  <a:gs pos="100000">
                    <a:schemeClr val="accent3"/>
                  </a:gs>
                  <a:gs pos="0">
                    <a:schemeClr val="accent2"/>
                  </a:gs>
                </a:gsLst>
                <a:lin ang="10800000" scaled="1"/>
                <a:tileRect/>
              </a:gradFill>
              <a:ln w="0" cap="flat">
                <a:noFill/>
                <a:prstDash val="solid"/>
                <a:miter/>
              </a:ln>
            </p:spPr>
            <p:txBody>
              <a:bodyPr rtlCol="0" anchor="ctr"/>
              <a:lstStyle/>
              <a:p>
                <a:endParaRPr lang="en-IN">
                  <a:latin typeface="Abel" panose="02000506030000020004" pitchFamily="2" charset="0"/>
                </a:endParaRPr>
              </a:p>
            </p:txBody>
          </p:sp>
          <p:sp>
            <p:nvSpPr>
              <p:cNvPr id="2167" name="Freeform: Shape 2166">
                <a:extLst>
                  <a:ext uri="{FF2B5EF4-FFF2-40B4-BE49-F238E27FC236}">
                    <a16:creationId xmlns:a16="http://schemas.microsoft.com/office/drawing/2014/main" id="{59583C8C-C2A4-2062-9809-DAB85BDAC0A9}"/>
                  </a:ext>
                </a:extLst>
              </p:cNvPr>
              <p:cNvSpPr/>
              <p:nvPr/>
            </p:nvSpPr>
            <p:spPr>
              <a:xfrm flipH="1">
                <a:off x="2871090" y="5033783"/>
                <a:ext cx="381489" cy="1824217"/>
              </a:xfrm>
              <a:custGeom>
                <a:avLst/>
                <a:gdLst>
                  <a:gd name="connsiteX0" fmla="*/ 377836 w 381489"/>
                  <a:gd name="connsiteY0" fmla="*/ 0 h 1824217"/>
                  <a:gd name="connsiteX1" fmla="*/ 0 w 381489"/>
                  <a:gd name="connsiteY1" fmla="*/ 176733 h 1824217"/>
                  <a:gd name="connsiteX2" fmla="*/ 3299 w 381489"/>
                  <a:gd name="connsiteY2" fmla="*/ 1824217 h 1824217"/>
                  <a:gd name="connsiteX3" fmla="*/ 381489 w 381489"/>
                  <a:gd name="connsiteY3" fmla="*/ 1824217 h 1824217"/>
                </a:gdLst>
                <a:ahLst/>
                <a:cxnLst>
                  <a:cxn ang="0">
                    <a:pos x="connsiteX0" y="connsiteY0"/>
                  </a:cxn>
                  <a:cxn ang="0">
                    <a:pos x="connsiteX1" y="connsiteY1"/>
                  </a:cxn>
                  <a:cxn ang="0">
                    <a:pos x="connsiteX2" y="connsiteY2"/>
                  </a:cxn>
                  <a:cxn ang="0">
                    <a:pos x="connsiteX3" y="connsiteY3"/>
                  </a:cxn>
                </a:cxnLst>
                <a:rect l="l" t="t" r="r" b="b"/>
                <a:pathLst>
                  <a:path w="381489" h="1824217">
                    <a:moveTo>
                      <a:pt x="377836" y="0"/>
                    </a:moveTo>
                    <a:lnTo>
                      <a:pt x="0" y="176733"/>
                    </a:lnTo>
                    <a:lnTo>
                      <a:pt x="3299" y="1824217"/>
                    </a:lnTo>
                    <a:lnTo>
                      <a:pt x="381489" y="1824217"/>
                    </a:lnTo>
                    <a:close/>
                  </a:path>
                </a:pathLst>
              </a:custGeom>
              <a:gradFill>
                <a:gsLst>
                  <a:gs pos="0">
                    <a:schemeClr val="accent2"/>
                  </a:gs>
                  <a:gs pos="64000">
                    <a:schemeClr val="accent6"/>
                  </a:gs>
                </a:gsLst>
                <a:lin ang="5400000" scaled="1"/>
              </a:gradFill>
              <a:ln w="0" cap="flat">
                <a:noFill/>
                <a:prstDash val="solid"/>
                <a:miter/>
              </a:ln>
            </p:spPr>
            <p:txBody>
              <a:bodyPr rtlCol="0" anchor="ctr"/>
              <a:lstStyle/>
              <a:p>
                <a:endParaRPr lang="en-IN">
                  <a:latin typeface="Abel" panose="02000506030000020004" pitchFamily="2" charset="0"/>
                </a:endParaRPr>
              </a:p>
            </p:txBody>
          </p:sp>
          <p:sp>
            <p:nvSpPr>
              <p:cNvPr id="2163" name="Freeform: Shape 2162">
                <a:extLst>
                  <a:ext uri="{FF2B5EF4-FFF2-40B4-BE49-F238E27FC236}">
                    <a16:creationId xmlns:a16="http://schemas.microsoft.com/office/drawing/2014/main" id="{A97CDF5C-F64A-80DB-BDFC-6E8FD2E69FA7}"/>
                  </a:ext>
                </a:extLst>
              </p:cNvPr>
              <p:cNvSpPr/>
              <p:nvPr/>
            </p:nvSpPr>
            <p:spPr>
              <a:xfrm flipH="1">
                <a:off x="3843234" y="6077065"/>
                <a:ext cx="301736" cy="780935"/>
              </a:xfrm>
              <a:custGeom>
                <a:avLst/>
                <a:gdLst>
                  <a:gd name="connsiteX0" fmla="*/ 0 w 301736"/>
                  <a:gd name="connsiteY0" fmla="*/ 0 h 780935"/>
                  <a:gd name="connsiteX1" fmla="*/ 1542 w 301736"/>
                  <a:gd name="connsiteY1" fmla="*/ 780935 h 780935"/>
                  <a:gd name="connsiteX2" fmla="*/ 301736 w 301736"/>
                  <a:gd name="connsiteY2" fmla="*/ 780935 h 780935"/>
                  <a:gd name="connsiteX3" fmla="*/ 300488 w 301736"/>
                  <a:gd name="connsiteY3" fmla="*/ 149164 h 780935"/>
                </a:gdLst>
                <a:ahLst/>
                <a:cxnLst>
                  <a:cxn ang="0">
                    <a:pos x="connsiteX0" y="connsiteY0"/>
                  </a:cxn>
                  <a:cxn ang="0">
                    <a:pos x="connsiteX1" y="connsiteY1"/>
                  </a:cxn>
                  <a:cxn ang="0">
                    <a:pos x="connsiteX2" y="connsiteY2"/>
                  </a:cxn>
                  <a:cxn ang="0">
                    <a:pos x="connsiteX3" y="connsiteY3"/>
                  </a:cxn>
                </a:cxnLst>
                <a:rect l="l" t="t" r="r" b="b"/>
                <a:pathLst>
                  <a:path w="301736" h="780935">
                    <a:moveTo>
                      <a:pt x="0" y="0"/>
                    </a:moveTo>
                    <a:lnTo>
                      <a:pt x="1542" y="780935"/>
                    </a:lnTo>
                    <a:lnTo>
                      <a:pt x="301736" y="780935"/>
                    </a:lnTo>
                    <a:lnTo>
                      <a:pt x="300488" y="149164"/>
                    </a:lnTo>
                    <a:close/>
                  </a:path>
                </a:pathLst>
              </a:custGeom>
              <a:solidFill>
                <a:schemeClr val="accent2"/>
              </a:solidFill>
              <a:ln w="0" cap="flat">
                <a:noFill/>
                <a:prstDash val="solid"/>
                <a:miter/>
              </a:ln>
            </p:spPr>
            <p:txBody>
              <a:bodyPr rtlCol="0" anchor="ctr"/>
              <a:lstStyle/>
              <a:p>
                <a:endParaRPr lang="en-IN">
                  <a:latin typeface="Abel" panose="02000506030000020004" pitchFamily="2" charset="0"/>
                </a:endParaRPr>
              </a:p>
            </p:txBody>
          </p:sp>
          <p:sp>
            <p:nvSpPr>
              <p:cNvPr id="2161" name="Freeform: Shape 2160">
                <a:extLst>
                  <a:ext uri="{FF2B5EF4-FFF2-40B4-BE49-F238E27FC236}">
                    <a16:creationId xmlns:a16="http://schemas.microsoft.com/office/drawing/2014/main" id="{50E22F22-B41D-324E-ED9F-940523827519}"/>
                  </a:ext>
                </a:extLst>
              </p:cNvPr>
              <p:cNvSpPr/>
              <p:nvPr/>
            </p:nvSpPr>
            <p:spPr>
              <a:xfrm flipH="1">
                <a:off x="3465025" y="6049496"/>
                <a:ext cx="379458" cy="808504"/>
              </a:xfrm>
              <a:custGeom>
                <a:avLst/>
                <a:gdLst>
                  <a:gd name="connsiteX0" fmla="*/ 377836 w 379458"/>
                  <a:gd name="connsiteY0" fmla="*/ 0 h 808504"/>
                  <a:gd name="connsiteX1" fmla="*/ 0 w 379458"/>
                  <a:gd name="connsiteY1" fmla="*/ 176733 h 808504"/>
                  <a:gd name="connsiteX2" fmla="*/ 1247 w 379458"/>
                  <a:gd name="connsiteY2" fmla="*/ 808504 h 808504"/>
                  <a:gd name="connsiteX3" fmla="*/ 379458 w 379458"/>
                  <a:gd name="connsiteY3" fmla="*/ 808504 h 808504"/>
                </a:gdLst>
                <a:ahLst/>
                <a:cxnLst>
                  <a:cxn ang="0">
                    <a:pos x="connsiteX0" y="connsiteY0"/>
                  </a:cxn>
                  <a:cxn ang="0">
                    <a:pos x="connsiteX1" y="connsiteY1"/>
                  </a:cxn>
                  <a:cxn ang="0">
                    <a:pos x="connsiteX2" y="connsiteY2"/>
                  </a:cxn>
                  <a:cxn ang="0">
                    <a:pos x="connsiteX3" y="connsiteY3"/>
                  </a:cxn>
                </a:cxnLst>
                <a:rect l="l" t="t" r="r" b="b"/>
                <a:pathLst>
                  <a:path w="379458" h="808504">
                    <a:moveTo>
                      <a:pt x="377836" y="0"/>
                    </a:moveTo>
                    <a:lnTo>
                      <a:pt x="0" y="176733"/>
                    </a:lnTo>
                    <a:lnTo>
                      <a:pt x="1247" y="808504"/>
                    </a:lnTo>
                    <a:lnTo>
                      <a:pt x="379458" y="808504"/>
                    </a:lnTo>
                    <a:close/>
                  </a:path>
                </a:pathLst>
              </a:custGeom>
              <a:gradFill>
                <a:gsLst>
                  <a:gs pos="0">
                    <a:schemeClr val="accent2"/>
                  </a:gs>
                  <a:gs pos="64000">
                    <a:schemeClr val="accent6"/>
                  </a:gs>
                </a:gsLst>
                <a:lin ang="5400000" scaled="1"/>
              </a:gradFill>
              <a:ln w="0" cap="flat">
                <a:noFill/>
                <a:prstDash val="solid"/>
                <a:miter/>
              </a:ln>
            </p:spPr>
            <p:txBody>
              <a:bodyPr rtlCol="0" anchor="ctr"/>
              <a:lstStyle/>
              <a:p>
                <a:endParaRPr lang="en-IN">
                  <a:latin typeface="Abel" panose="02000506030000020004" pitchFamily="2" charset="0"/>
                </a:endParaRPr>
              </a:p>
            </p:txBody>
          </p:sp>
          <p:sp>
            <p:nvSpPr>
              <p:cNvPr id="2159" name="Freeform: Shape 2158">
                <a:extLst>
                  <a:ext uri="{FF2B5EF4-FFF2-40B4-BE49-F238E27FC236}">
                    <a16:creationId xmlns:a16="http://schemas.microsoft.com/office/drawing/2014/main" id="{06FBF7C7-6F1F-C8DF-13D0-7CE5F516E5DD}"/>
                  </a:ext>
                </a:extLst>
              </p:cNvPr>
              <p:cNvSpPr/>
              <p:nvPr/>
            </p:nvSpPr>
            <p:spPr>
              <a:xfrm flipH="1">
                <a:off x="4436579" y="6672338"/>
                <a:ext cx="300552" cy="185662"/>
              </a:xfrm>
              <a:custGeom>
                <a:avLst/>
                <a:gdLst>
                  <a:gd name="connsiteX0" fmla="*/ 0 w 300552"/>
                  <a:gd name="connsiteY0" fmla="*/ 0 h 185662"/>
                  <a:gd name="connsiteX1" fmla="*/ 323 w 300552"/>
                  <a:gd name="connsiteY1" fmla="*/ 185662 h 185662"/>
                  <a:gd name="connsiteX2" fmla="*/ 300552 w 300552"/>
                  <a:gd name="connsiteY2" fmla="*/ 185662 h 185662"/>
                  <a:gd name="connsiteX3" fmla="*/ 300488 w 300552"/>
                  <a:gd name="connsiteY3" fmla="*/ 149164 h 185662"/>
                </a:gdLst>
                <a:ahLst/>
                <a:cxnLst>
                  <a:cxn ang="0">
                    <a:pos x="connsiteX0" y="connsiteY0"/>
                  </a:cxn>
                  <a:cxn ang="0">
                    <a:pos x="connsiteX1" y="connsiteY1"/>
                  </a:cxn>
                  <a:cxn ang="0">
                    <a:pos x="connsiteX2" y="connsiteY2"/>
                  </a:cxn>
                  <a:cxn ang="0">
                    <a:pos x="connsiteX3" y="connsiteY3"/>
                  </a:cxn>
                </a:cxnLst>
                <a:rect l="l" t="t" r="r" b="b"/>
                <a:pathLst>
                  <a:path w="300552" h="185662">
                    <a:moveTo>
                      <a:pt x="0" y="0"/>
                    </a:moveTo>
                    <a:lnTo>
                      <a:pt x="323" y="185662"/>
                    </a:lnTo>
                    <a:lnTo>
                      <a:pt x="300552" y="185662"/>
                    </a:lnTo>
                    <a:lnTo>
                      <a:pt x="300488" y="149164"/>
                    </a:lnTo>
                    <a:close/>
                  </a:path>
                </a:pathLst>
              </a:custGeom>
              <a:solidFill>
                <a:schemeClr val="accent2"/>
              </a:solidFill>
              <a:ln w="0" cap="flat">
                <a:noFill/>
                <a:prstDash val="solid"/>
                <a:miter/>
              </a:ln>
            </p:spPr>
            <p:txBody>
              <a:bodyPr rtlCol="0" anchor="ctr"/>
              <a:lstStyle/>
              <a:p>
                <a:endParaRPr lang="en-IN">
                  <a:latin typeface="Abel" panose="02000506030000020004" pitchFamily="2" charset="0"/>
                </a:endParaRPr>
              </a:p>
            </p:txBody>
          </p:sp>
          <p:sp>
            <p:nvSpPr>
              <p:cNvPr id="2059" name="Freeform: Shape 2058">
                <a:extLst>
                  <a:ext uri="{FF2B5EF4-FFF2-40B4-BE49-F238E27FC236}">
                    <a16:creationId xmlns:a16="http://schemas.microsoft.com/office/drawing/2014/main" id="{69CD511D-4E2A-4E83-3841-3D196C516F04}"/>
                  </a:ext>
                </a:extLst>
              </p:cNvPr>
              <p:cNvSpPr/>
              <p:nvPr/>
            </p:nvSpPr>
            <p:spPr>
              <a:xfrm flipH="1">
                <a:off x="4058721" y="6497966"/>
                <a:ext cx="678410" cy="325896"/>
              </a:xfrm>
              <a:custGeom>
                <a:avLst/>
                <a:gdLst>
                  <a:gd name="connsiteX0" fmla="*/ 272829 w 615964"/>
                  <a:gd name="connsiteY0" fmla="*/ 295899 h 295898"/>
                  <a:gd name="connsiteX1" fmla="*/ 0 w 615964"/>
                  <a:gd name="connsiteY1" fmla="*/ 160465 h 295898"/>
                  <a:gd name="connsiteX2" fmla="*/ 343135 w 615964"/>
                  <a:gd name="connsiteY2" fmla="*/ 0 h 295898"/>
                  <a:gd name="connsiteX3" fmla="*/ 615965 w 615964"/>
                  <a:gd name="connsiteY3" fmla="*/ 135434 h 295898"/>
                  <a:gd name="connsiteX4" fmla="*/ 272829 w 615964"/>
                  <a:gd name="connsiteY4" fmla="*/ 295899 h 295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5964" h="295898">
                    <a:moveTo>
                      <a:pt x="272829" y="295899"/>
                    </a:moveTo>
                    <a:lnTo>
                      <a:pt x="0" y="160465"/>
                    </a:lnTo>
                    <a:lnTo>
                      <a:pt x="343135" y="0"/>
                    </a:lnTo>
                    <a:lnTo>
                      <a:pt x="615965" y="135434"/>
                    </a:lnTo>
                    <a:lnTo>
                      <a:pt x="272829" y="295899"/>
                    </a:lnTo>
                    <a:close/>
                  </a:path>
                </a:pathLst>
              </a:custGeom>
              <a:gradFill flip="none" rotWithShape="1">
                <a:gsLst>
                  <a:gs pos="100000">
                    <a:schemeClr val="accent3"/>
                  </a:gs>
                  <a:gs pos="0">
                    <a:schemeClr val="accent2"/>
                  </a:gs>
                </a:gsLst>
                <a:lin ang="10800000" scaled="1"/>
                <a:tileRect/>
              </a:gra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IN">
                  <a:latin typeface="Abel" panose="02000506030000020004" pitchFamily="2" charset="0"/>
                </a:endParaRPr>
              </a:p>
            </p:txBody>
          </p:sp>
          <p:sp>
            <p:nvSpPr>
              <p:cNvPr id="2156" name="Freeform: Shape 2155">
                <a:extLst>
                  <a:ext uri="{FF2B5EF4-FFF2-40B4-BE49-F238E27FC236}">
                    <a16:creationId xmlns:a16="http://schemas.microsoft.com/office/drawing/2014/main" id="{6F134BC4-9460-EC4A-9485-C83F427786C0}"/>
                  </a:ext>
                </a:extLst>
              </p:cNvPr>
              <p:cNvSpPr/>
              <p:nvPr/>
            </p:nvSpPr>
            <p:spPr>
              <a:xfrm flipH="1">
                <a:off x="4058358" y="6644770"/>
                <a:ext cx="378284" cy="213230"/>
              </a:xfrm>
              <a:custGeom>
                <a:avLst/>
                <a:gdLst>
                  <a:gd name="connsiteX0" fmla="*/ 377921 w 378284"/>
                  <a:gd name="connsiteY0" fmla="*/ 0 h 213230"/>
                  <a:gd name="connsiteX1" fmla="*/ 0 w 378284"/>
                  <a:gd name="connsiteY1" fmla="*/ 176733 h 213230"/>
                  <a:gd name="connsiteX2" fmla="*/ 64 w 378284"/>
                  <a:gd name="connsiteY2" fmla="*/ 213230 h 213230"/>
                  <a:gd name="connsiteX3" fmla="*/ 378284 w 378284"/>
                  <a:gd name="connsiteY3" fmla="*/ 213230 h 213230"/>
                </a:gdLst>
                <a:ahLst/>
                <a:cxnLst>
                  <a:cxn ang="0">
                    <a:pos x="connsiteX0" y="connsiteY0"/>
                  </a:cxn>
                  <a:cxn ang="0">
                    <a:pos x="connsiteX1" y="connsiteY1"/>
                  </a:cxn>
                  <a:cxn ang="0">
                    <a:pos x="connsiteX2" y="connsiteY2"/>
                  </a:cxn>
                  <a:cxn ang="0">
                    <a:pos x="connsiteX3" y="connsiteY3"/>
                  </a:cxn>
                </a:cxnLst>
                <a:rect l="l" t="t" r="r" b="b"/>
                <a:pathLst>
                  <a:path w="378284" h="213230">
                    <a:moveTo>
                      <a:pt x="377921" y="0"/>
                    </a:moveTo>
                    <a:lnTo>
                      <a:pt x="0" y="176733"/>
                    </a:lnTo>
                    <a:lnTo>
                      <a:pt x="64" y="213230"/>
                    </a:lnTo>
                    <a:lnTo>
                      <a:pt x="378284" y="213230"/>
                    </a:lnTo>
                    <a:close/>
                  </a:path>
                </a:pathLst>
              </a:custGeom>
              <a:gradFill>
                <a:gsLst>
                  <a:gs pos="0">
                    <a:schemeClr val="accent2"/>
                  </a:gs>
                  <a:gs pos="64000">
                    <a:schemeClr val="accent6"/>
                  </a:gs>
                </a:gsLst>
                <a:lin ang="5400000" scaled="1"/>
              </a:gradFill>
              <a:ln w="0" cap="flat">
                <a:noFill/>
                <a:prstDash val="solid"/>
                <a:miter/>
              </a:ln>
            </p:spPr>
            <p:txBody>
              <a:bodyPr rtlCol="0" anchor="ctr"/>
              <a:lstStyle/>
              <a:p>
                <a:endParaRPr lang="en-IN">
                  <a:latin typeface="Abel" panose="02000506030000020004" pitchFamily="2" charset="0"/>
                </a:endParaRPr>
              </a:p>
            </p:txBody>
          </p:sp>
          <p:sp>
            <p:nvSpPr>
              <p:cNvPr id="2153" name="Freeform: Shape 2152">
                <a:extLst>
                  <a:ext uri="{FF2B5EF4-FFF2-40B4-BE49-F238E27FC236}">
                    <a16:creationId xmlns:a16="http://schemas.microsoft.com/office/drawing/2014/main" id="{1830328F-72E5-5F92-1E2E-849179CF9759}"/>
                  </a:ext>
                </a:extLst>
              </p:cNvPr>
              <p:cNvSpPr/>
              <p:nvPr/>
            </p:nvSpPr>
            <p:spPr>
              <a:xfrm flipH="1">
                <a:off x="3480642" y="5911318"/>
                <a:ext cx="678324" cy="325810"/>
              </a:xfrm>
              <a:custGeom>
                <a:avLst/>
                <a:gdLst>
                  <a:gd name="connsiteX0" fmla="*/ 272829 w 615886"/>
                  <a:gd name="connsiteY0" fmla="*/ 295820 h 295820"/>
                  <a:gd name="connsiteX1" fmla="*/ 0 w 615886"/>
                  <a:gd name="connsiteY1" fmla="*/ 160465 h 295820"/>
                  <a:gd name="connsiteX2" fmla="*/ 343057 w 615886"/>
                  <a:gd name="connsiteY2" fmla="*/ 0 h 295820"/>
                  <a:gd name="connsiteX3" fmla="*/ 615886 w 615886"/>
                  <a:gd name="connsiteY3" fmla="*/ 135355 h 295820"/>
                  <a:gd name="connsiteX4" fmla="*/ 272829 w 615886"/>
                  <a:gd name="connsiteY4" fmla="*/ 295820 h 295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5886" h="295820">
                    <a:moveTo>
                      <a:pt x="272829" y="295820"/>
                    </a:moveTo>
                    <a:lnTo>
                      <a:pt x="0" y="160465"/>
                    </a:lnTo>
                    <a:lnTo>
                      <a:pt x="343057" y="0"/>
                    </a:lnTo>
                    <a:lnTo>
                      <a:pt x="615886" y="135355"/>
                    </a:lnTo>
                    <a:lnTo>
                      <a:pt x="272829" y="295820"/>
                    </a:lnTo>
                    <a:close/>
                  </a:path>
                </a:pathLst>
              </a:custGeom>
              <a:gradFill flip="none" rotWithShape="1">
                <a:gsLst>
                  <a:gs pos="100000">
                    <a:schemeClr val="accent3"/>
                  </a:gs>
                  <a:gs pos="0">
                    <a:schemeClr val="accent2"/>
                  </a:gs>
                </a:gsLst>
                <a:lin ang="10800000" scaled="1"/>
                <a:tileRect/>
              </a:gradFill>
              <a:ln w="0" cap="flat">
                <a:noFill/>
                <a:prstDash val="solid"/>
                <a:miter/>
              </a:ln>
            </p:spPr>
            <p:txBody>
              <a:bodyPr rtlCol="0" anchor="ctr"/>
              <a:lstStyle/>
              <a:p>
                <a:endParaRPr lang="en-IN">
                  <a:latin typeface="Abel" panose="02000506030000020004" pitchFamily="2" charset="0"/>
                </a:endParaRPr>
              </a:p>
            </p:txBody>
          </p:sp>
          <p:sp>
            <p:nvSpPr>
              <p:cNvPr id="2064" name="Graphic 2062">
                <a:extLst>
                  <a:ext uri="{FF2B5EF4-FFF2-40B4-BE49-F238E27FC236}">
                    <a16:creationId xmlns:a16="http://schemas.microsoft.com/office/drawing/2014/main" id="{AB6F730B-9CBD-700C-19E5-AE53A8551EF4}"/>
                  </a:ext>
                </a:extLst>
              </p:cNvPr>
              <p:cNvSpPr/>
              <p:nvPr/>
            </p:nvSpPr>
            <p:spPr>
              <a:xfrm flipH="1">
                <a:off x="278502" y="992181"/>
                <a:ext cx="5352864" cy="4426197"/>
              </a:xfrm>
              <a:custGeom>
                <a:avLst/>
                <a:gdLst>
                  <a:gd name="connsiteX0" fmla="*/ 1068382 w 7246717"/>
                  <a:gd name="connsiteY0" fmla="*/ 5388566 h 5388566"/>
                  <a:gd name="connsiteX1" fmla="*/ 1062190 w 7246717"/>
                  <a:gd name="connsiteY1" fmla="*/ 5388376 h 5388566"/>
                  <a:gd name="connsiteX2" fmla="*/ 798158 w 7246717"/>
                  <a:gd name="connsiteY2" fmla="*/ 4193846 h 5388566"/>
                  <a:gd name="connsiteX3" fmla="*/ 423920 w 7246717"/>
                  <a:gd name="connsiteY3" fmla="*/ 2611648 h 5388566"/>
                  <a:gd name="connsiteX4" fmla="*/ 37586 w 7246717"/>
                  <a:gd name="connsiteY4" fmla="*/ 3384697 h 5388566"/>
                  <a:gd name="connsiteX5" fmla="*/ 14631 w 7246717"/>
                  <a:gd name="connsiteY5" fmla="*/ 3398794 h 5388566"/>
                  <a:gd name="connsiteX6" fmla="*/ 534 w 7246717"/>
                  <a:gd name="connsiteY6" fmla="*/ 3375839 h 5388566"/>
                  <a:gd name="connsiteX7" fmla="*/ 426587 w 7246717"/>
                  <a:gd name="connsiteY7" fmla="*/ 2573548 h 5388566"/>
                  <a:gd name="connsiteX8" fmla="*/ 692906 w 7246717"/>
                  <a:gd name="connsiteY8" fmla="*/ 3113044 h 5388566"/>
                  <a:gd name="connsiteX9" fmla="*/ 835972 w 7246717"/>
                  <a:gd name="connsiteY9" fmla="*/ 4189750 h 5388566"/>
                  <a:gd name="connsiteX10" fmla="*/ 938270 w 7246717"/>
                  <a:gd name="connsiteY10" fmla="*/ 5003852 h 5388566"/>
                  <a:gd name="connsiteX11" fmla="*/ 1064762 w 7246717"/>
                  <a:gd name="connsiteY11" fmla="*/ 5350372 h 5388566"/>
                  <a:gd name="connsiteX12" fmla="*/ 1257263 w 7246717"/>
                  <a:gd name="connsiteY12" fmla="*/ 4898791 h 5388566"/>
                  <a:gd name="connsiteX13" fmla="*/ 1383374 w 7246717"/>
                  <a:gd name="connsiteY13" fmla="*/ 3861804 h 5388566"/>
                  <a:gd name="connsiteX14" fmla="*/ 1696270 w 7246717"/>
                  <a:gd name="connsiteY14" fmla="*/ 2458010 h 5388566"/>
                  <a:gd name="connsiteX15" fmla="*/ 1701889 w 7246717"/>
                  <a:gd name="connsiteY15" fmla="*/ 2458200 h 5388566"/>
                  <a:gd name="connsiteX16" fmla="*/ 1975829 w 7246717"/>
                  <a:gd name="connsiteY16" fmla="*/ 2917210 h 5388566"/>
                  <a:gd name="connsiteX17" fmla="*/ 2217478 w 7246717"/>
                  <a:gd name="connsiteY17" fmla="*/ 3347645 h 5388566"/>
                  <a:gd name="connsiteX18" fmla="*/ 2345303 w 7246717"/>
                  <a:gd name="connsiteY18" fmla="*/ 3144095 h 5388566"/>
                  <a:gd name="connsiteX19" fmla="*/ 2485702 w 7246717"/>
                  <a:gd name="connsiteY19" fmla="*/ 2651082 h 5388566"/>
                  <a:gd name="connsiteX20" fmla="*/ 2853557 w 7246717"/>
                  <a:gd name="connsiteY20" fmla="*/ 1813072 h 5388566"/>
                  <a:gd name="connsiteX21" fmla="*/ 2855272 w 7246717"/>
                  <a:gd name="connsiteY21" fmla="*/ 1813072 h 5388566"/>
                  <a:gd name="connsiteX22" fmla="*/ 3031198 w 7246717"/>
                  <a:gd name="connsiteY22" fmla="*/ 2321897 h 5388566"/>
                  <a:gd name="connsiteX23" fmla="*/ 3210459 w 7246717"/>
                  <a:gd name="connsiteY23" fmla="*/ 2886063 h 5388566"/>
                  <a:gd name="connsiteX24" fmla="*/ 3606604 w 7246717"/>
                  <a:gd name="connsiteY24" fmla="*/ 2119491 h 5388566"/>
                  <a:gd name="connsiteX25" fmla="*/ 4051516 w 7246717"/>
                  <a:gd name="connsiteY25" fmla="*/ 1310723 h 5388566"/>
                  <a:gd name="connsiteX26" fmla="*/ 4399274 w 7246717"/>
                  <a:gd name="connsiteY26" fmla="*/ 2882063 h 5388566"/>
                  <a:gd name="connsiteX27" fmla="*/ 4486142 w 7246717"/>
                  <a:gd name="connsiteY27" fmla="*/ 3686068 h 5388566"/>
                  <a:gd name="connsiteX28" fmla="*/ 4594251 w 7246717"/>
                  <a:gd name="connsiteY28" fmla="*/ 4026777 h 5388566"/>
                  <a:gd name="connsiteX29" fmla="*/ 4678547 w 7246717"/>
                  <a:gd name="connsiteY29" fmla="*/ 3879616 h 5388566"/>
                  <a:gd name="connsiteX30" fmla="*/ 4787228 w 7246717"/>
                  <a:gd name="connsiteY30" fmla="*/ 3448515 h 5388566"/>
                  <a:gd name="connsiteX31" fmla="*/ 5017352 w 7246717"/>
                  <a:gd name="connsiteY31" fmla="*/ 2113395 h 5388566"/>
                  <a:gd name="connsiteX32" fmla="*/ 5267478 w 7246717"/>
                  <a:gd name="connsiteY32" fmla="*/ 672167 h 5388566"/>
                  <a:gd name="connsiteX33" fmla="*/ 5531035 w 7246717"/>
                  <a:gd name="connsiteY33" fmla="*/ 83 h 5388566"/>
                  <a:gd name="connsiteX34" fmla="*/ 5709629 w 7246717"/>
                  <a:gd name="connsiteY34" fmla="*/ 494812 h 5388566"/>
                  <a:gd name="connsiteX35" fmla="*/ 5830786 w 7246717"/>
                  <a:gd name="connsiteY35" fmla="*/ 1535132 h 5388566"/>
                  <a:gd name="connsiteX36" fmla="*/ 5949659 w 7246717"/>
                  <a:gd name="connsiteY36" fmla="*/ 2557927 h 5388566"/>
                  <a:gd name="connsiteX37" fmla="*/ 6087295 w 7246717"/>
                  <a:gd name="connsiteY37" fmla="*/ 3007983 h 5388566"/>
                  <a:gd name="connsiteX38" fmla="*/ 6087676 w 7246717"/>
                  <a:gd name="connsiteY38" fmla="*/ 3007983 h 5388566"/>
                  <a:gd name="connsiteX39" fmla="*/ 6201214 w 7246717"/>
                  <a:gd name="connsiteY39" fmla="*/ 2783098 h 5388566"/>
                  <a:gd name="connsiteX40" fmla="*/ 6324277 w 7246717"/>
                  <a:gd name="connsiteY40" fmla="*/ 2225409 h 5388566"/>
                  <a:gd name="connsiteX41" fmla="*/ 6792050 w 7246717"/>
                  <a:gd name="connsiteY41" fmla="*/ 1011734 h 5388566"/>
                  <a:gd name="connsiteX42" fmla="*/ 7245726 w 7246717"/>
                  <a:gd name="connsiteY42" fmla="*/ 1717250 h 5388566"/>
                  <a:gd name="connsiteX43" fmla="*/ 7233724 w 7246717"/>
                  <a:gd name="connsiteY43" fmla="*/ 1741349 h 5388566"/>
                  <a:gd name="connsiteX44" fmla="*/ 7209626 w 7246717"/>
                  <a:gd name="connsiteY44" fmla="*/ 1729347 h 5388566"/>
                  <a:gd name="connsiteX45" fmla="*/ 6794145 w 7246717"/>
                  <a:gd name="connsiteY45" fmla="*/ 1049738 h 5388566"/>
                  <a:gd name="connsiteX46" fmla="*/ 6361710 w 7246717"/>
                  <a:gd name="connsiteY46" fmla="*/ 2232839 h 5388566"/>
                  <a:gd name="connsiteX47" fmla="*/ 6087771 w 7246717"/>
                  <a:gd name="connsiteY47" fmla="*/ 3046083 h 5388566"/>
                  <a:gd name="connsiteX48" fmla="*/ 6086628 w 7246717"/>
                  <a:gd name="connsiteY48" fmla="*/ 3046083 h 5388566"/>
                  <a:gd name="connsiteX49" fmla="*/ 5912130 w 7246717"/>
                  <a:gd name="connsiteY49" fmla="*/ 2563833 h 5388566"/>
                  <a:gd name="connsiteX50" fmla="*/ 5792972 w 7246717"/>
                  <a:gd name="connsiteY50" fmla="*/ 1538942 h 5388566"/>
                  <a:gd name="connsiteX51" fmla="*/ 5672100 w 7246717"/>
                  <a:gd name="connsiteY51" fmla="*/ 500717 h 5388566"/>
                  <a:gd name="connsiteX52" fmla="*/ 5529321 w 7246717"/>
                  <a:gd name="connsiteY52" fmla="*/ 38088 h 5388566"/>
                  <a:gd name="connsiteX53" fmla="*/ 5427784 w 7246717"/>
                  <a:gd name="connsiteY53" fmla="*/ 204014 h 5388566"/>
                  <a:gd name="connsiteX54" fmla="*/ 5304912 w 7246717"/>
                  <a:gd name="connsiteY54" fmla="*/ 679692 h 5388566"/>
                  <a:gd name="connsiteX55" fmla="*/ 5055070 w 7246717"/>
                  <a:gd name="connsiteY55" fmla="*/ 2119110 h 5388566"/>
                  <a:gd name="connsiteX56" fmla="*/ 4824661 w 7246717"/>
                  <a:gd name="connsiteY56" fmla="*/ 3455849 h 5388566"/>
                  <a:gd name="connsiteX57" fmla="*/ 4592060 w 7246717"/>
                  <a:gd name="connsiteY57" fmla="*/ 4064496 h 5388566"/>
                  <a:gd name="connsiteX58" fmla="*/ 4361365 w 7246717"/>
                  <a:gd name="connsiteY58" fmla="*/ 2885301 h 5388566"/>
                  <a:gd name="connsiteX59" fmla="*/ 4242303 w 7246717"/>
                  <a:gd name="connsiteY59" fmla="*/ 1841742 h 5388566"/>
                  <a:gd name="connsiteX60" fmla="*/ 4048373 w 7246717"/>
                  <a:gd name="connsiteY60" fmla="*/ 1348442 h 5388566"/>
                  <a:gd name="connsiteX61" fmla="*/ 4043992 w 7246717"/>
                  <a:gd name="connsiteY61" fmla="*/ 1348252 h 5388566"/>
                  <a:gd name="connsiteX62" fmla="*/ 3642513 w 7246717"/>
                  <a:gd name="connsiteY62" fmla="*/ 2132064 h 5388566"/>
                  <a:gd name="connsiteX63" fmla="*/ 3216555 w 7246717"/>
                  <a:gd name="connsiteY63" fmla="*/ 2924354 h 5388566"/>
                  <a:gd name="connsiteX64" fmla="*/ 3205506 w 7246717"/>
                  <a:gd name="connsiteY64" fmla="*/ 2923592 h 5388566"/>
                  <a:gd name="connsiteX65" fmla="*/ 2993575 w 7246717"/>
                  <a:gd name="connsiteY65" fmla="*/ 2327422 h 5388566"/>
                  <a:gd name="connsiteX66" fmla="*/ 2854510 w 7246717"/>
                  <a:gd name="connsiteY66" fmla="*/ 1850886 h 5388566"/>
                  <a:gd name="connsiteX67" fmla="*/ 2853462 w 7246717"/>
                  <a:gd name="connsiteY67" fmla="*/ 1850886 h 5388566"/>
                  <a:gd name="connsiteX68" fmla="*/ 2522564 w 7246717"/>
                  <a:gd name="connsiteY68" fmla="*/ 2660321 h 5388566"/>
                  <a:gd name="connsiteX69" fmla="*/ 2218907 w 7246717"/>
                  <a:gd name="connsiteY69" fmla="*/ 3385459 h 5388566"/>
                  <a:gd name="connsiteX70" fmla="*/ 2215763 w 7246717"/>
                  <a:gd name="connsiteY70" fmla="*/ 3385459 h 5388566"/>
                  <a:gd name="connsiteX71" fmla="*/ 1939348 w 7246717"/>
                  <a:gd name="connsiteY71" fmla="*/ 2927592 h 5388566"/>
                  <a:gd name="connsiteX72" fmla="*/ 1699222 w 7246717"/>
                  <a:gd name="connsiteY72" fmla="*/ 2495824 h 5388566"/>
                  <a:gd name="connsiteX73" fmla="*/ 1696651 w 7246717"/>
                  <a:gd name="connsiteY73" fmla="*/ 2495824 h 5388566"/>
                  <a:gd name="connsiteX74" fmla="*/ 1536536 w 7246717"/>
                  <a:gd name="connsiteY74" fmla="*/ 2903303 h 5388566"/>
                  <a:gd name="connsiteX75" fmla="*/ 1421474 w 7246717"/>
                  <a:gd name="connsiteY75" fmla="*/ 3865328 h 5388566"/>
                  <a:gd name="connsiteX76" fmla="*/ 1068572 w 7246717"/>
                  <a:gd name="connsiteY76" fmla="*/ 5388376 h 5388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7246717" h="5388566">
                    <a:moveTo>
                      <a:pt x="1068382" y="5388566"/>
                    </a:moveTo>
                    <a:cubicBezTo>
                      <a:pt x="1066286" y="5388566"/>
                      <a:pt x="1064286" y="5388566"/>
                      <a:pt x="1062190" y="5388376"/>
                    </a:cubicBezTo>
                    <a:cubicBezTo>
                      <a:pt x="931888" y="5379327"/>
                      <a:pt x="876929" y="4928509"/>
                      <a:pt x="798158" y="4193846"/>
                    </a:cubicBezTo>
                    <a:cubicBezTo>
                      <a:pt x="723196" y="3495282"/>
                      <a:pt x="629946" y="2625935"/>
                      <a:pt x="423920" y="2611648"/>
                    </a:cubicBezTo>
                    <a:cubicBezTo>
                      <a:pt x="277140" y="2601647"/>
                      <a:pt x="175794" y="2803767"/>
                      <a:pt x="37586" y="3384697"/>
                    </a:cubicBezTo>
                    <a:cubicBezTo>
                      <a:pt x="35110" y="3394889"/>
                      <a:pt x="24918" y="3401270"/>
                      <a:pt x="14631" y="3398794"/>
                    </a:cubicBezTo>
                    <a:cubicBezTo>
                      <a:pt x="4439" y="3396413"/>
                      <a:pt x="-1943" y="3386126"/>
                      <a:pt x="534" y="3375839"/>
                    </a:cubicBezTo>
                    <a:cubicBezTo>
                      <a:pt x="146076" y="2764048"/>
                      <a:pt x="253327" y="2561356"/>
                      <a:pt x="426587" y="2573548"/>
                    </a:cubicBezTo>
                    <a:cubicBezTo>
                      <a:pt x="536982" y="2581168"/>
                      <a:pt x="621659" y="2752618"/>
                      <a:pt x="692906" y="3113044"/>
                    </a:cubicBezTo>
                    <a:cubicBezTo>
                      <a:pt x="753199" y="3418034"/>
                      <a:pt x="795300" y="3810369"/>
                      <a:pt x="835972" y="4189750"/>
                    </a:cubicBezTo>
                    <a:cubicBezTo>
                      <a:pt x="868928" y="4497312"/>
                      <a:pt x="900075" y="4787730"/>
                      <a:pt x="938270" y="5003852"/>
                    </a:cubicBezTo>
                    <a:cubicBezTo>
                      <a:pt x="990753" y="5301318"/>
                      <a:pt x="1040092" y="5348657"/>
                      <a:pt x="1064762" y="5350372"/>
                    </a:cubicBezTo>
                    <a:cubicBezTo>
                      <a:pt x="1114483" y="5353800"/>
                      <a:pt x="1188016" y="5278267"/>
                      <a:pt x="1257263" y="4898791"/>
                    </a:cubicBezTo>
                    <a:cubicBezTo>
                      <a:pt x="1308983" y="4615041"/>
                      <a:pt x="1346797" y="4232136"/>
                      <a:pt x="1383374" y="3861804"/>
                    </a:cubicBezTo>
                    <a:cubicBezTo>
                      <a:pt x="1469480" y="2990267"/>
                      <a:pt x="1533868" y="2458010"/>
                      <a:pt x="1696270" y="2458010"/>
                    </a:cubicBezTo>
                    <a:cubicBezTo>
                      <a:pt x="1698175" y="2458010"/>
                      <a:pt x="1699984" y="2458010"/>
                      <a:pt x="1701889" y="2458200"/>
                    </a:cubicBezTo>
                    <a:cubicBezTo>
                      <a:pt x="1844860" y="2468773"/>
                      <a:pt x="1908487" y="2686610"/>
                      <a:pt x="1975829" y="2917210"/>
                    </a:cubicBezTo>
                    <a:cubicBezTo>
                      <a:pt x="2036788" y="3126093"/>
                      <a:pt x="2099844" y="3342120"/>
                      <a:pt x="2217478" y="3347645"/>
                    </a:cubicBezTo>
                    <a:cubicBezTo>
                      <a:pt x="2241862" y="3348883"/>
                      <a:pt x="2284534" y="3314498"/>
                      <a:pt x="2345303" y="3144095"/>
                    </a:cubicBezTo>
                    <a:cubicBezTo>
                      <a:pt x="2392262" y="3012365"/>
                      <a:pt x="2437601" y="2836914"/>
                      <a:pt x="2485702" y="2651082"/>
                    </a:cubicBezTo>
                    <a:cubicBezTo>
                      <a:pt x="2597144" y="2220170"/>
                      <a:pt x="2702396" y="1813072"/>
                      <a:pt x="2853557" y="1813072"/>
                    </a:cubicBezTo>
                    <a:cubicBezTo>
                      <a:pt x="2854129" y="1813072"/>
                      <a:pt x="2854700" y="1813072"/>
                      <a:pt x="2855272" y="1813072"/>
                    </a:cubicBezTo>
                    <a:cubicBezTo>
                      <a:pt x="2948522" y="1814977"/>
                      <a:pt x="2982812" y="2007668"/>
                      <a:pt x="3031198" y="2321897"/>
                    </a:cubicBezTo>
                    <a:cubicBezTo>
                      <a:pt x="3069013" y="2567642"/>
                      <a:pt x="3116066" y="2873490"/>
                      <a:pt x="3210459" y="2886063"/>
                    </a:cubicBezTo>
                    <a:cubicBezTo>
                      <a:pt x="3327236" y="2901399"/>
                      <a:pt x="3475540" y="2486108"/>
                      <a:pt x="3606604" y="2119491"/>
                    </a:cubicBezTo>
                    <a:cubicBezTo>
                      <a:pt x="3757575" y="1697057"/>
                      <a:pt x="3900164" y="1297960"/>
                      <a:pt x="4051516" y="1310723"/>
                    </a:cubicBezTo>
                    <a:cubicBezTo>
                      <a:pt x="4242683" y="1326725"/>
                      <a:pt x="4313264" y="1943279"/>
                      <a:pt x="4399274" y="2882063"/>
                    </a:cubicBezTo>
                    <a:cubicBezTo>
                      <a:pt x="4427088" y="3185720"/>
                      <a:pt x="4453376" y="3472517"/>
                      <a:pt x="4486142" y="3686068"/>
                    </a:cubicBezTo>
                    <a:cubicBezTo>
                      <a:pt x="4532910" y="3990487"/>
                      <a:pt x="4577297" y="4025730"/>
                      <a:pt x="4594251" y="4026777"/>
                    </a:cubicBezTo>
                    <a:cubicBezTo>
                      <a:pt x="4599966" y="4026777"/>
                      <a:pt x="4629970" y="4021539"/>
                      <a:pt x="4678547" y="3879616"/>
                    </a:cubicBezTo>
                    <a:cubicBezTo>
                      <a:pt x="4711790" y="3782556"/>
                      <a:pt x="4747318" y="3641491"/>
                      <a:pt x="4787228" y="3448515"/>
                    </a:cubicBezTo>
                    <a:cubicBezTo>
                      <a:pt x="4861618" y="3088374"/>
                      <a:pt x="4937246" y="2614791"/>
                      <a:pt x="5017352" y="2113395"/>
                    </a:cubicBezTo>
                    <a:cubicBezTo>
                      <a:pt x="5099457" y="1599521"/>
                      <a:pt x="5184325" y="1068122"/>
                      <a:pt x="5267478" y="672167"/>
                    </a:cubicBezTo>
                    <a:cubicBezTo>
                      <a:pt x="5392827" y="74950"/>
                      <a:pt x="5470646" y="-2965"/>
                      <a:pt x="5531035" y="83"/>
                    </a:cubicBezTo>
                    <a:cubicBezTo>
                      <a:pt x="5581232" y="2465"/>
                      <a:pt x="5641715" y="63139"/>
                      <a:pt x="5709629" y="494812"/>
                    </a:cubicBezTo>
                    <a:cubicBezTo>
                      <a:pt x="5754492" y="779895"/>
                      <a:pt x="5793258" y="1163848"/>
                      <a:pt x="5830786" y="1535132"/>
                    </a:cubicBezTo>
                    <a:cubicBezTo>
                      <a:pt x="5867743" y="1901083"/>
                      <a:pt x="5905939" y="2279511"/>
                      <a:pt x="5949659" y="2557927"/>
                    </a:cubicBezTo>
                    <a:cubicBezTo>
                      <a:pt x="6013190" y="2962930"/>
                      <a:pt x="6067102" y="3007602"/>
                      <a:pt x="6087295" y="3007983"/>
                    </a:cubicBezTo>
                    <a:cubicBezTo>
                      <a:pt x="6087390" y="3007983"/>
                      <a:pt x="6087485" y="3007983"/>
                      <a:pt x="6087676" y="3007983"/>
                    </a:cubicBezTo>
                    <a:cubicBezTo>
                      <a:pt x="6106535" y="3007983"/>
                      <a:pt x="6146160" y="2978360"/>
                      <a:pt x="6201214" y="2783098"/>
                    </a:cubicBezTo>
                    <a:cubicBezTo>
                      <a:pt x="6242362" y="2637270"/>
                      <a:pt x="6282176" y="2437245"/>
                      <a:pt x="6324277" y="2225409"/>
                    </a:cubicBezTo>
                    <a:cubicBezTo>
                      <a:pt x="6441815" y="1634859"/>
                      <a:pt x="6563355" y="1024116"/>
                      <a:pt x="6792050" y="1011734"/>
                    </a:cubicBezTo>
                    <a:cubicBezTo>
                      <a:pt x="6935306" y="1003923"/>
                      <a:pt x="7084086" y="1234714"/>
                      <a:pt x="7245726" y="1717250"/>
                    </a:cubicBezTo>
                    <a:cubicBezTo>
                      <a:pt x="7249059" y="1727252"/>
                      <a:pt x="7243725" y="1738015"/>
                      <a:pt x="7233724" y="1741349"/>
                    </a:cubicBezTo>
                    <a:cubicBezTo>
                      <a:pt x="7223723" y="1744682"/>
                      <a:pt x="7212960" y="1739253"/>
                      <a:pt x="7209626" y="1729347"/>
                    </a:cubicBezTo>
                    <a:cubicBezTo>
                      <a:pt x="7018649" y="1159371"/>
                      <a:pt x="6878727" y="1045166"/>
                      <a:pt x="6794145" y="1049738"/>
                    </a:cubicBezTo>
                    <a:cubicBezTo>
                      <a:pt x="6594978" y="1060597"/>
                      <a:pt x="6465628" y="1710583"/>
                      <a:pt x="6361710" y="2232839"/>
                    </a:cubicBezTo>
                    <a:cubicBezTo>
                      <a:pt x="6258459" y="2751761"/>
                      <a:pt x="6194642" y="3046083"/>
                      <a:pt x="6087771" y="3046083"/>
                    </a:cubicBezTo>
                    <a:cubicBezTo>
                      <a:pt x="6087390" y="3046083"/>
                      <a:pt x="6087009" y="3046083"/>
                      <a:pt x="6086628" y="3046083"/>
                    </a:cubicBezTo>
                    <a:cubicBezTo>
                      <a:pt x="6037574" y="3045131"/>
                      <a:pt x="5978519" y="2987028"/>
                      <a:pt x="5912130" y="2563833"/>
                    </a:cubicBezTo>
                    <a:cubicBezTo>
                      <a:pt x="5868315" y="2284369"/>
                      <a:pt x="5830025" y="1905464"/>
                      <a:pt x="5792972" y="1538942"/>
                    </a:cubicBezTo>
                    <a:cubicBezTo>
                      <a:pt x="5755539" y="1168134"/>
                      <a:pt x="5716772" y="784658"/>
                      <a:pt x="5672100" y="500717"/>
                    </a:cubicBezTo>
                    <a:cubicBezTo>
                      <a:pt x="5606854" y="86189"/>
                      <a:pt x="5550561" y="39136"/>
                      <a:pt x="5529321" y="38088"/>
                    </a:cubicBezTo>
                    <a:cubicBezTo>
                      <a:pt x="5519414" y="37612"/>
                      <a:pt x="5482838" y="48280"/>
                      <a:pt x="5427784" y="204014"/>
                    </a:cubicBezTo>
                    <a:cubicBezTo>
                      <a:pt x="5389684" y="311646"/>
                      <a:pt x="5349488" y="467189"/>
                      <a:pt x="5304912" y="679692"/>
                    </a:cubicBezTo>
                    <a:cubicBezTo>
                      <a:pt x="5221949" y="1074789"/>
                      <a:pt x="5137081" y="1605713"/>
                      <a:pt x="5055070" y="2119110"/>
                    </a:cubicBezTo>
                    <a:cubicBezTo>
                      <a:pt x="4974870" y="2620887"/>
                      <a:pt x="4899146" y="3094851"/>
                      <a:pt x="4824661" y="3455849"/>
                    </a:cubicBezTo>
                    <a:cubicBezTo>
                      <a:pt x="4713028" y="3996297"/>
                      <a:pt x="4646448" y="4067735"/>
                      <a:pt x="4592060" y="4064496"/>
                    </a:cubicBezTo>
                    <a:cubicBezTo>
                      <a:pt x="4474427" y="4057448"/>
                      <a:pt x="4429945" y="3633681"/>
                      <a:pt x="4361365" y="2885301"/>
                    </a:cubicBezTo>
                    <a:cubicBezTo>
                      <a:pt x="4327647" y="2517065"/>
                      <a:pt x="4292785" y="2136255"/>
                      <a:pt x="4242303" y="1841742"/>
                    </a:cubicBezTo>
                    <a:cubicBezTo>
                      <a:pt x="4173818" y="1441692"/>
                      <a:pt x="4099046" y="1352729"/>
                      <a:pt x="4048373" y="1348442"/>
                    </a:cubicBezTo>
                    <a:cubicBezTo>
                      <a:pt x="4046945" y="1348347"/>
                      <a:pt x="4045421" y="1348252"/>
                      <a:pt x="4043992" y="1348252"/>
                    </a:cubicBezTo>
                    <a:cubicBezTo>
                      <a:pt x="3922643" y="1348252"/>
                      <a:pt x="3773863" y="1764399"/>
                      <a:pt x="3642513" y="2132064"/>
                    </a:cubicBezTo>
                    <a:cubicBezTo>
                      <a:pt x="3490875" y="2556403"/>
                      <a:pt x="3359335" y="2924354"/>
                      <a:pt x="3216555" y="2924354"/>
                    </a:cubicBezTo>
                    <a:cubicBezTo>
                      <a:pt x="3212840" y="2924354"/>
                      <a:pt x="3209221" y="2924068"/>
                      <a:pt x="3205506" y="2923592"/>
                    </a:cubicBezTo>
                    <a:cubicBezTo>
                      <a:pt x="3082824" y="2907209"/>
                      <a:pt x="3039485" y="2625555"/>
                      <a:pt x="2993575" y="2327422"/>
                    </a:cubicBezTo>
                    <a:cubicBezTo>
                      <a:pt x="2960999" y="2115776"/>
                      <a:pt x="2920423" y="1852315"/>
                      <a:pt x="2854510" y="1850886"/>
                    </a:cubicBezTo>
                    <a:cubicBezTo>
                      <a:pt x="2854129" y="1850886"/>
                      <a:pt x="2853843" y="1850886"/>
                      <a:pt x="2853462" y="1850886"/>
                    </a:cubicBezTo>
                    <a:cubicBezTo>
                      <a:pt x="2731923" y="1850886"/>
                      <a:pt x="2615813" y="2299609"/>
                      <a:pt x="2522564" y="2660321"/>
                    </a:cubicBezTo>
                    <a:cubicBezTo>
                      <a:pt x="2406549" y="3109043"/>
                      <a:pt x="2329397" y="3385459"/>
                      <a:pt x="2218907" y="3385459"/>
                    </a:cubicBezTo>
                    <a:cubicBezTo>
                      <a:pt x="2217859" y="3385459"/>
                      <a:pt x="2216811" y="3385459"/>
                      <a:pt x="2215763" y="3385459"/>
                    </a:cubicBezTo>
                    <a:cubicBezTo>
                      <a:pt x="2070983" y="3378696"/>
                      <a:pt x="2007071" y="3159621"/>
                      <a:pt x="1939348" y="2927592"/>
                    </a:cubicBezTo>
                    <a:cubicBezTo>
                      <a:pt x="1878578" y="2719566"/>
                      <a:pt x="1815809" y="2504492"/>
                      <a:pt x="1699222" y="2495824"/>
                    </a:cubicBezTo>
                    <a:cubicBezTo>
                      <a:pt x="1698365" y="2495824"/>
                      <a:pt x="1697508" y="2495824"/>
                      <a:pt x="1696651" y="2495824"/>
                    </a:cubicBezTo>
                    <a:cubicBezTo>
                      <a:pt x="1655788" y="2495824"/>
                      <a:pt x="1595591" y="2568119"/>
                      <a:pt x="1536536" y="2903303"/>
                    </a:cubicBezTo>
                    <a:cubicBezTo>
                      <a:pt x="1490911" y="3162098"/>
                      <a:pt x="1457097" y="3503664"/>
                      <a:pt x="1421474" y="3865328"/>
                    </a:cubicBezTo>
                    <a:cubicBezTo>
                      <a:pt x="1330796" y="4783824"/>
                      <a:pt x="1256786" y="5388376"/>
                      <a:pt x="1068572" y="5388376"/>
                    </a:cubicBezTo>
                    <a:close/>
                  </a:path>
                </a:pathLst>
              </a:custGeom>
              <a:solidFill>
                <a:schemeClr val="accent2"/>
              </a:solidFill>
              <a:ln w="0" cap="flat">
                <a:noFill/>
                <a:prstDash val="solid"/>
                <a:miter/>
              </a:ln>
            </p:spPr>
            <p:txBody>
              <a:bodyPr rtlCol="0" anchor="ctr"/>
              <a:lstStyle/>
              <a:p>
                <a:endParaRPr lang="en-IN">
                  <a:latin typeface="Abel" panose="02000506030000020004" pitchFamily="2" charset="0"/>
                </a:endParaRPr>
              </a:p>
            </p:txBody>
          </p:sp>
          <p:sp>
            <p:nvSpPr>
              <p:cNvPr id="2085" name="Freeform: Shape 2084">
                <a:extLst>
                  <a:ext uri="{FF2B5EF4-FFF2-40B4-BE49-F238E27FC236}">
                    <a16:creationId xmlns:a16="http://schemas.microsoft.com/office/drawing/2014/main" id="{32A1456C-6B38-14BE-288D-0E7E23CCF64C}"/>
                  </a:ext>
                </a:extLst>
              </p:cNvPr>
              <p:cNvSpPr/>
              <p:nvPr/>
            </p:nvSpPr>
            <p:spPr>
              <a:xfrm>
                <a:off x="2538473" y="3379838"/>
                <a:ext cx="105644" cy="116487"/>
              </a:xfrm>
              <a:custGeom>
                <a:avLst/>
                <a:gdLst>
                  <a:gd name="connsiteX0" fmla="*/ 63753 w 63752"/>
                  <a:gd name="connsiteY0" fmla="*/ 35025 h 70295"/>
                  <a:gd name="connsiteX1" fmla="*/ 31778 w 63752"/>
                  <a:gd name="connsiteY1" fmla="*/ 70295 h 70295"/>
                  <a:gd name="connsiteX2" fmla="*/ 0 w 63752"/>
                  <a:gd name="connsiteY2" fmla="*/ 35271 h 70295"/>
                  <a:gd name="connsiteX3" fmla="*/ 31975 w 63752"/>
                  <a:gd name="connsiteY3" fmla="*/ 0 h 70295"/>
                  <a:gd name="connsiteX4" fmla="*/ 63753 w 63752"/>
                  <a:gd name="connsiteY4" fmla="*/ 35025 h 702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52" h="70295">
                    <a:moveTo>
                      <a:pt x="63753" y="35025"/>
                    </a:moveTo>
                    <a:cubicBezTo>
                      <a:pt x="63703" y="54456"/>
                      <a:pt x="49389" y="70246"/>
                      <a:pt x="31778" y="70295"/>
                    </a:cubicBezTo>
                    <a:cubicBezTo>
                      <a:pt x="14167" y="70344"/>
                      <a:pt x="-49" y="54652"/>
                      <a:pt x="0" y="35271"/>
                    </a:cubicBezTo>
                    <a:cubicBezTo>
                      <a:pt x="49" y="15889"/>
                      <a:pt x="14364" y="49"/>
                      <a:pt x="31975" y="0"/>
                    </a:cubicBezTo>
                    <a:cubicBezTo>
                      <a:pt x="49585" y="-49"/>
                      <a:pt x="63802" y="15643"/>
                      <a:pt x="63753" y="35025"/>
                    </a:cubicBezTo>
                    <a:close/>
                  </a:path>
                </a:pathLst>
              </a:custGeom>
              <a:solidFill>
                <a:srgbClr val="FFFEFF">
                  <a:alpha val="35000"/>
                </a:srgbClr>
              </a:solidFill>
              <a:ln w="0" cap="flat">
                <a:noFill/>
                <a:prstDash val="solid"/>
                <a:miter/>
              </a:ln>
            </p:spPr>
            <p:txBody>
              <a:bodyPr rtlCol="0" anchor="ctr"/>
              <a:lstStyle/>
              <a:p>
                <a:endParaRPr lang="en-IN">
                  <a:latin typeface="Abel" panose="02000506030000020004" pitchFamily="2" charset="0"/>
                </a:endParaRPr>
              </a:p>
            </p:txBody>
          </p:sp>
          <p:sp>
            <p:nvSpPr>
              <p:cNvPr id="2086" name="Freeform: Shape 2085">
                <a:extLst>
                  <a:ext uri="{FF2B5EF4-FFF2-40B4-BE49-F238E27FC236}">
                    <a16:creationId xmlns:a16="http://schemas.microsoft.com/office/drawing/2014/main" id="{545D6A32-5E1E-503A-94D7-706BFF44FBF6}"/>
                  </a:ext>
                </a:extLst>
              </p:cNvPr>
              <p:cNvSpPr/>
              <p:nvPr/>
            </p:nvSpPr>
            <p:spPr>
              <a:xfrm>
                <a:off x="3830833" y="3375354"/>
                <a:ext cx="105808" cy="116568"/>
              </a:xfrm>
              <a:custGeom>
                <a:avLst/>
                <a:gdLst>
                  <a:gd name="connsiteX0" fmla="*/ 63851 w 63851"/>
                  <a:gd name="connsiteY0" fmla="*/ 35074 h 70344"/>
                  <a:gd name="connsiteX1" fmla="*/ 31827 w 63851"/>
                  <a:gd name="connsiteY1" fmla="*/ 70344 h 70344"/>
                  <a:gd name="connsiteX2" fmla="*/ 0 w 63851"/>
                  <a:gd name="connsiteY2" fmla="*/ 35271 h 70344"/>
                  <a:gd name="connsiteX3" fmla="*/ 32024 w 63851"/>
                  <a:gd name="connsiteY3" fmla="*/ 0 h 70344"/>
                  <a:gd name="connsiteX4" fmla="*/ 63851 w 63851"/>
                  <a:gd name="connsiteY4" fmla="*/ 35074 h 703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51" h="70344">
                    <a:moveTo>
                      <a:pt x="63851" y="35074"/>
                    </a:moveTo>
                    <a:cubicBezTo>
                      <a:pt x="63851" y="54505"/>
                      <a:pt x="49487" y="70295"/>
                      <a:pt x="31827" y="70344"/>
                    </a:cubicBezTo>
                    <a:cubicBezTo>
                      <a:pt x="14167" y="70394"/>
                      <a:pt x="-49" y="54702"/>
                      <a:pt x="0" y="35271"/>
                    </a:cubicBezTo>
                    <a:cubicBezTo>
                      <a:pt x="49" y="15840"/>
                      <a:pt x="14364" y="49"/>
                      <a:pt x="32024" y="0"/>
                    </a:cubicBezTo>
                    <a:cubicBezTo>
                      <a:pt x="49684" y="-49"/>
                      <a:pt x="63900" y="15643"/>
                      <a:pt x="63851" y="35074"/>
                    </a:cubicBezTo>
                    <a:close/>
                  </a:path>
                </a:pathLst>
              </a:custGeom>
              <a:solidFill>
                <a:srgbClr val="FFFEFF">
                  <a:alpha val="35000"/>
                </a:srgbClr>
              </a:solidFill>
              <a:ln w="0" cap="flat">
                <a:noFill/>
                <a:prstDash val="solid"/>
                <a:miter/>
              </a:ln>
            </p:spPr>
            <p:txBody>
              <a:bodyPr rtlCol="0" anchor="ctr"/>
              <a:lstStyle/>
              <a:p>
                <a:endParaRPr lang="en-IN">
                  <a:latin typeface="Abel" panose="02000506030000020004" pitchFamily="2" charset="0"/>
                </a:endParaRPr>
              </a:p>
            </p:txBody>
          </p:sp>
          <p:sp>
            <p:nvSpPr>
              <p:cNvPr id="2091" name="Freeform: Shape 2090">
                <a:extLst>
                  <a:ext uri="{FF2B5EF4-FFF2-40B4-BE49-F238E27FC236}">
                    <a16:creationId xmlns:a16="http://schemas.microsoft.com/office/drawing/2014/main" id="{A0412B51-B692-2F19-6F2B-D78D02FD15ED}"/>
                  </a:ext>
                </a:extLst>
              </p:cNvPr>
              <p:cNvSpPr/>
              <p:nvPr/>
            </p:nvSpPr>
            <p:spPr>
              <a:xfrm>
                <a:off x="2534397" y="4815342"/>
                <a:ext cx="105808" cy="116649"/>
              </a:xfrm>
              <a:custGeom>
                <a:avLst/>
                <a:gdLst>
                  <a:gd name="connsiteX0" fmla="*/ 63851 w 63851"/>
                  <a:gd name="connsiteY0" fmla="*/ 35123 h 70393"/>
                  <a:gd name="connsiteX1" fmla="*/ 31827 w 63851"/>
                  <a:gd name="connsiteY1" fmla="*/ 70394 h 70393"/>
                  <a:gd name="connsiteX2" fmla="*/ 0 w 63851"/>
                  <a:gd name="connsiteY2" fmla="*/ 35271 h 70393"/>
                  <a:gd name="connsiteX3" fmla="*/ 32024 w 63851"/>
                  <a:gd name="connsiteY3" fmla="*/ 0 h 70393"/>
                  <a:gd name="connsiteX4" fmla="*/ 63851 w 63851"/>
                  <a:gd name="connsiteY4" fmla="*/ 35123 h 703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51" h="70393">
                    <a:moveTo>
                      <a:pt x="63851" y="35123"/>
                    </a:moveTo>
                    <a:cubicBezTo>
                      <a:pt x="63802" y="54554"/>
                      <a:pt x="49487" y="70345"/>
                      <a:pt x="31827" y="70394"/>
                    </a:cubicBezTo>
                    <a:cubicBezTo>
                      <a:pt x="14216" y="70394"/>
                      <a:pt x="-49" y="54701"/>
                      <a:pt x="0" y="35271"/>
                    </a:cubicBezTo>
                    <a:cubicBezTo>
                      <a:pt x="49" y="15840"/>
                      <a:pt x="14364" y="49"/>
                      <a:pt x="32024" y="0"/>
                    </a:cubicBezTo>
                    <a:cubicBezTo>
                      <a:pt x="49684" y="-49"/>
                      <a:pt x="63900" y="15692"/>
                      <a:pt x="63851" y="35123"/>
                    </a:cubicBezTo>
                    <a:close/>
                  </a:path>
                </a:pathLst>
              </a:custGeom>
              <a:solidFill>
                <a:srgbClr val="FFFEFF">
                  <a:alpha val="35000"/>
                </a:srgbClr>
              </a:solidFill>
              <a:ln w="0" cap="flat">
                <a:noFill/>
                <a:prstDash val="solid"/>
                <a:miter/>
              </a:ln>
            </p:spPr>
            <p:txBody>
              <a:bodyPr rtlCol="0" anchor="ctr"/>
              <a:lstStyle/>
              <a:p>
                <a:endParaRPr lang="en-IN">
                  <a:latin typeface="Abel" panose="02000506030000020004" pitchFamily="2" charset="0"/>
                </a:endParaRPr>
              </a:p>
            </p:txBody>
          </p:sp>
          <p:sp>
            <p:nvSpPr>
              <p:cNvPr id="2092" name="Freeform: Shape 2091">
                <a:extLst>
                  <a:ext uri="{FF2B5EF4-FFF2-40B4-BE49-F238E27FC236}">
                    <a16:creationId xmlns:a16="http://schemas.microsoft.com/office/drawing/2014/main" id="{DDFB209A-73F9-567D-F6A6-B33DDE593AAC}"/>
                  </a:ext>
                </a:extLst>
              </p:cNvPr>
              <p:cNvSpPr/>
              <p:nvPr/>
            </p:nvSpPr>
            <p:spPr>
              <a:xfrm>
                <a:off x="3827572" y="4811919"/>
                <a:ext cx="105889" cy="116732"/>
              </a:xfrm>
              <a:custGeom>
                <a:avLst/>
                <a:gdLst>
                  <a:gd name="connsiteX0" fmla="*/ 63900 w 63900"/>
                  <a:gd name="connsiteY0" fmla="*/ 35123 h 70443"/>
                  <a:gd name="connsiteX1" fmla="*/ 31877 w 63900"/>
                  <a:gd name="connsiteY1" fmla="*/ 70443 h 70443"/>
                  <a:gd name="connsiteX2" fmla="*/ 0 w 63900"/>
                  <a:gd name="connsiteY2" fmla="*/ 35320 h 70443"/>
                  <a:gd name="connsiteX3" fmla="*/ 32024 w 63900"/>
                  <a:gd name="connsiteY3" fmla="*/ 0 h 70443"/>
                  <a:gd name="connsiteX4" fmla="*/ 63900 w 63900"/>
                  <a:gd name="connsiteY4" fmla="*/ 35123 h 70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900" h="70443">
                    <a:moveTo>
                      <a:pt x="63900" y="35123"/>
                    </a:moveTo>
                    <a:cubicBezTo>
                      <a:pt x="63900" y="54554"/>
                      <a:pt x="49536" y="70394"/>
                      <a:pt x="31877" y="70443"/>
                    </a:cubicBezTo>
                    <a:cubicBezTo>
                      <a:pt x="14217" y="70492"/>
                      <a:pt x="-49" y="54751"/>
                      <a:pt x="0" y="35320"/>
                    </a:cubicBezTo>
                    <a:cubicBezTo>
                      <a:pt x="0" y="15889"/>
                      <a:pt x="14364" y="49"/>
                      <a:pt x="32024" y="0"/>
                    </a:cubicBezTo>
                    <a:cubicBezTo>
                      <a:pt x="49684" y="-49"/>
                      <a:pt x="63950" y="15692"/>
                      <a:pt x="63900" y="35123"/>
                    </a:cubicBezTo>
                    <a:close/>
                  </a:path>
                </a:pathLst>
              </a:custGeom>
              <a:solidFill>
                <a:srgbClr val="FFFEFF">
                  <a:alpha val="35000"/>
                </a:srgbClr>
              </a:solidFill>
              <a:ln w="0" cap="flat">
                <a:noFill/>
                <a:prstDash val="solid"/>
                <a:miter/>
              </a:ln>
            </p:spPr>
            <p:txBody>
              <a:bodyPr rtlCol="0" anchor="ctr"/>
              <a:lstStyle/>
              <a:p>
                <a:endParaRPr lang="en-IN">
                  <a:latin typeface="Abel" panose="02000506030000020004" pitchFamily="2" charset="0"/>
                </a:endParaRPr>
              </a:p>
            </p:txBody>
          </p:sp>
          <p:sp>
            <p:nvSpPr>
              <p:cNvPr id="2093" name="Freeform: Shape 2092">
                <a:extLst>
                  <a:ext uri="{FF2B5EF4-FFF2-40B4-BE49-F238E27FC236}">
                    <a16:creationId xmlns:a16="http://schemas.microsoft.com/office/drawing/2014/main" id="{1417E3A0-4880-8AD7-CCB3-9218E2B9D8C4}"/>
                  </a:ext>
                </a:extLst>
              </p:cNvPr>
              <p:cNvSpPr/>
              <p:nvPr/>
            </p:nvSpPr>
            <p:spPr>
              <a:xfrm>
                <a:off x="5122379" y="4808331"/>
                <a:ext cx="106052" cy="116811"/>
              </a:xfrm>
              <a:custGeom>
                <a:avLst/>
                <a:gdLst>
                  <a:gd name="connsiteX0" fmla="*/ 63999 w 63998"/>
                  <a:gd name="connsiteY0" fmla="*/ 35172 h 70491"/>
                  <a:gd name="connsiteX1" fmla="*/ 31926 w 63998"/>
                  <a:gd name="connsiteY1" fmla="*/ 70492 h 70491"/>
                  <a:gd name="connsiteX2" fmla="*/ 0 w 63998"/>
                  <a:gd name="connsiteY2" fmla="*/ 35320 h 70491"/>
                  <a:gd name="connsiteX3" fmla="*/ 32024 w 63998"/>
                  <a:gd name="connsiteY3" fmla="*/ 0 h 70491"/>
                  <a:gd name="connsiteX4" fmla="*/ 63950 w 63998"/>
                  <a:gd name="connsiteY4" fmla="*/ 35172 h 704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998" h="70491">
                    <a:moveTo>
                      <a:pt x="63999" y="35172"/>
                    </a:moveTo>
                    <a:cubicBezTo>
                      <a:pt x="63999" y="54652"/>
                      <a:pt x="49635" y="70443"/>
                      <a:pt x="31926" y="70492"/>
                    </a:cubicBezTo>
                    <a:cubicBezTo>
                      <a:pt x="14266" y="70492"/>
                      <a:pt x="-49" y="54800"/>
                      <a:pt x="0" y="35320"/>
                    </a:cubicBezTo>
                    <a:cubicBezTo>
                      <a:pt x="0" y="15840"/>
                      <a:pt x="14364" y="49"/>
                      <a:pt x="32024" y="0"/>
                    </a:cubicBezTo>
                    <a:cubicBezTo>
                      <a:pt x="49684" y="-49"/>
                      <a:pt x="63999" y="15692"/>
                      <a:pt x="63950" y="35172"/>
                    </a:cubicBezTo>
                    <a:close/>
                  </a:path>
                </a:pathLst>
              </a:custGeom>
              <a:solidFill>
                <a:srgbClr val="FFFEFF">
                  <a:alpha val="35000"/>
                </a:srgbClr>
              </a:solidFill>
              <a:ln w="0" cap="flat">
                <a:noFill/>
                <a:prstDash val="solid"/>
                <a:miter/>
              </a:ln>
            </p:spPr>
            <p:txBody>
              <a:bodyPr rtlCol="0" anchor="ctr"/>
              <a:lstStyle/>
              <a:p>
                <a:endParaRPr lang="en-IN">
                  <a:latin typeface="Abel" panose="02000506030000020004" pitchFamily="2" charset="0"/>
                </a:endParaRPr>
              </a:p>
            </p:txBody>
          </p:sp>
          <p:sp>
            <p:nvSpPr>
              <p:cNvPr id="2094" name="Freeform: Shape 2093">
                <a:extLst>
                  <a:ext uri="{FF2B5EF4-FFF2-40B4-BE49-F238E27FC236}">
                    <a16:creationId xmlns:a16="http://schemas.microsoft.com/office/drawing/2014/main" id="{E40389DB-25A4-ED94-856D-44C70E8E9ADC}"/>
                  </a:ext>
                </a:extLst>
              </p:cNvPr>
              <p:cNvSpPr/>
              <p:nvPr/>
            </p:nvSpPr>
            <p:spPr>
              <a:xfrm>
                <a:off x="4571490" y="3065367"/>
                <a:ext cx="106135" cy="116813"/>
              </a:xfrm>
              <a:custGeom>
                <a:avLst/>
                <a:gdLst>
                  <a:gd name="connsiteX0" fmla="*/ 64048 w 64048"/>
                  <a:gd name="connsiteY0" fmla="*/ 35123 h 70492"/>
                  <a:gd name="connsiteX1" fmla="*/ 31975 w 64048"/>
                  <a:gd name="connsiteY1" fmla="*/ 70492 h 70492"/>
                  <a:gd name="connsiteX2" fmla="*/ 0 w 64048"/>
                  <a:gd name="connsiteY2" fmla="*/ 35320 h 70492"/>
                  <a:gd name="connsiteX3" fmla="*/ 32073 w 64048"/>
                  <a:gd name="connsiteY3" fmla="*/ 0 h 70492"/>
                  <a:gd name="connsiteX4" fmla="*/ 64048 w 64048"/>
                  <a:gd name="connsiteY4" fmla="*/ 35172 h 70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48" h="70492">
                    <a:moveTo>
                      <a:pt x="64048" y="35123"/>
                    </a:moveTo>
                    <a:cubicBezTo>
                      <a:pt x="64048" y="54603"/>
                      <a:pt x="49684" y="70443"/>
                      <a:pt x="31975" y="70492"/>
                    </a:cubicBezTo>
                    <a:cubicBezTo>
                      <a:pt x="14266" y="70492"/>
                      <a:pt x="-49" y="54800"/>
                      <a:pt x="0" y="35320"/>
                    </a:cubicBezTo>
                    <a:cubicBezTo>
                      <a:pt x="0" y="15840"/>
                      <a:pt x="14364" y="0"/>
                      <a:pt x="32073" y="0"/>
                    </a:cubicBezTo>
                    <a:cubicBezTo>
                      <a:pt x="49782" y="0"/>
                      <a:pt x="64097" y="15692"/>
                      <a:pt x="64048" y="35172"/>
                    </a:cubicBezTo>
                    <a:close/>
                  </a:path>
                </a:pathLst>
              </a:custGeom>
              <a:solidFill>
                <a:srgbClr val="FFFEFF">
                  <a:alpha val="35000"/>
                </a:srgbClr>
              </a:solidFill>
              <a:ln w="0" cap="flat">
                <a:noFill/>
                <a:prstDash val="solid"/>
                <a:miter/>
              </a:ln>
            </p:spPr>
            <p:txBody>
              <a:bodyPr rtlCol="0" anchor="ctr"/>
              <a:lstStyle/>
              <a:p>
                <a:endParaRPr lang="en-IN">
                  <a:latin typeface="Abel" panose="02000506030000020004" pitchFamily="2" charset="0"/>
                </a:endParaRPr>
              </a:p>
            </p:txBody>
          </p:sp>
          <p:grpSp>
            <p:nvGrpSpPr>
              <p:cNvPr id="2137" name="Group 2136">
                <a:extLst>
                  <a:ext uri="{FF2B5EF4-FFF2-40B4-BE49-F238E27FC236}">
                    <a16:creationId xmlns:a16="http://schemas.microsoft.com/office/drawing/2014/main" id="{85D44000-886E-9F6B-55FA-FC8DAB7DCFC0}"/>
                  </a:ext>
                </a:extLst>
              </p:cNvPr>
              <p:cNvGrpSpPr/>
              <p:nvPr/>
            </p:nvGrpSpPr>
            <p:grpSpPr>
              <a:xfrm>
                <a:off x="1003533" y="1112524"/>
                <a:ext cx="3867405" cy="4965106"/>
                <a:chOff x="2421883" y="841867"/>
                <a:chExt cx="2889464" cy="3709592"/>
              </a:xfrm>
              <a:solidFill>
                <a:schemeClr val="accent6"/>
              </a:solidFill>
            </p:grpSpPr>
            <p:sp>
              <p:nvSpPr>
                <p:cNvPr id="2120" name="Freeform: Shape 2119">
                  <a:extLst>
                    <a:ext uri="{FF2B5EF4-FFF2-40B4-BE49-F238E27FC236}">
                      <a16:creationId xmlns:a16="http://schemas.microsoft.com/office/drawing/2014/main" id="{E442C3AD-98CE-8683-93A9-EF0CDDBDD4F1}"/>
                    </a:ext>
                  </a:extLst>
                </p:cNvPr>
                <p:cNvSpPr/>
                <p:nvPr/>
              </p:nvSpPr>
              <p:spPr>
                <a:xfrm flipH="1">
                  <a:off x="2421883" y="924274"/>
                  <a:ext cx="189183" cy="558043"/>
                </a:xfrm>
                <a:custGeom>
                  <a:avLst/>
                  <a:gdLst>
                    <a:gd name="connsiteX0" fmla="*/ 0 w 90963"/>
                    <a:gd name="connsiteY0" fmla="*/ 49054 h 268319"/>
                    <a:gd name="connsiteX1" fmla="*/ 90964 w 90963"/>
                    <a:gd name="connsiteY1" fmla="*/ 0 h 268319"/>
                    <a:gd name="connsiteX2" fmla="*/ 90964 w 90963"/>
                    <a:gd name="connsiteY2" fmla="*/ 214598 h 268319"/>
                    <a:gd name="connsiteX3" fmla="*/ 0 w 90963"/>
                    <a:gd name="connsiteY3" fmla="*/ 268319 h 268319"/>
                    <a:gd name="connsiteX4" fmla="*/ 0 w 90963"/>
                    <a:gd name="connsiteY4" fmla="*/ 49054 h 268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963" h="268319">
                      <a:moveTo>
                        <a:pt x="0" y="49054"/>
                      </a:moveTo>
                      <a:lnTo>
                        <a:pt x="90964" y="0"/>
                      </a:lnTo>
                      <a:lnTo>
                        <a:pt x="90964" y="214598"/>
                      </a:lnTo>
                      <a:lnTo>
                        <a:pt x="0" y="268319"/>
                      </a:lnTo>
                      <a:lnTo>
                        <a:pt x="0" y="49054"/>
                      </a:lnTo>
                      <a:close/>
                    </a:path>
                  </a:pathLst>
                </a:custGeom>
                <a:grpFill/>
                <a:ln w="9525" cap="flat">
                  <a:noFill/>
                  <a:prstDash val="solid"/>
                  <a:miter/>
                </a:ln>
              </p:spPr>
              <p:txBody>
                <a:bodyPr rtlCol="0" anchor="ctr"/>
                <a:lstStyle/>
                <a:p>
                  <a:endParaRPr lang="en-IN">
                    <a:latin typeface="Abel" panose="02000506030000020004" pitchFamily="2" charset="0"/>
                  </a:endParaRPr>
                </a:p>
              </p:txBody>
            </p:sp>
            <p:sp>
              <p:nvSpPr>
                <p:cNvPr id="2121" name="Freeform: Shape 2120">
                  <a:extLst>
                    <a:ext uri="{FF2B5EF4-FFF2-40B4-BE49-F238E27FC236}">
                      <a16:creationId xmlns:a16="http://schemas.microsoft.com/office/drawing/2014/main" id="{88A9EF3F-E14C-AA0D-FC7E-6064EB1234BD}"/>
                    </a:ext>
                  </a:extLst>
                </p:cNvPr>
                <p:cNvSpPr/>
                <p:nvPr/>
              </p:nvSpPr>
              <p:spPr>
                <a:xfrm flipH="1">
                  <a:off x="2496763" y="841867"/>
                  <a:ext cx="19810" cy="717909"/>
                </a:xfrm>
                <a:custGeom>
                  <a:avLst/>
                  <a:gdLst>
                    <a:gd name="connsiteX0" fmla="*/ 0 w 9525"/>
                    <a:gd name="connsiteY0" fmla="*/ 0 h 345186"/>
                    <a:gd name="connsiteX1" fmla="*/ 0 w 9525"/>
                    <a:gd name="connsiteY1" fmla="*/ 345186 h 345186"/>
                  </a:gdLst>
                  <a:ahLst/>
                  <a:cxnLst>
                    <a:cxn ang="0">
                      <a:pos x="connsiteX0" y="connsiteY0"/>
                    </a:cxn>
                    <a:cxn ang="0">
                      <a:pos x="connsiteX1" y="connsiteY1"/>
                    </a:cxn>
                  </a:cxnLst>
                  <a:rect l="l" t="t" r="r" b="b"/>
                  <a:pathLst>
                    <a:path w="9525" h="345186">
                      <a:moveTo>
                        <a:pt x="0" y="0"/>
                      </a:moveTo>
                      <a:lnTo>
                        <a:pt x="0" y="345186"/>
                      </a:lnTo>
                    </a:path>
                  </a:pathLst>
                </a:custGeom>
                <a:noFill/>
                <a:ln w="9525" cap="flat">
                  <a:solidFill>
                    <a:schemeClr val="accent6"/>
                  </a:solidFill>
                  <a:prstDash val="solid"/>
                  <a:miter/>
                </a:ln>
              </p:spPr>
              <p:txBody>
                <a:bodyPr rtlCol="0" anchor="ctr"/>
                <a:lstStyle/>
                <a:p>
                  <a:endParaRPr lang="en-IN">
                    <a:latin typeface="Abel" panose="02000506030000020004" pitchFamily="2" charset="0"/>
                  </a:endParaRPr>
                </a:p>
              </p:txBody>
            </p:sp>
            <p:sp>
              <p:nvSpPr>
                <p:cNvPr id="2122" name="Freeform: Shape 2121">
                  <a:extLst>
                    <a:ext uri="{FF2B5EF4-FFF2-40B4-BE49-F238E27FC236}">
                      <a16:creationId xmlns:a16="http://schemas.microsoft.com/office/drawing/2014/main" id="{935D9C90-2F64-ED33-4373-AD221E81A984}"/>
                    </a:ext>
                  </a:extLst>
                </p:cNvPr>
                <p:cNvSpPr/>
                <p:nvPr/>
              </p:nvSpPr>
              <p:spPr>
                <a:xfrm flipH="1">
                  <a:off x="4733694" y="3497178"/>
                  <a:ext cx="189183" cy="557845"/>
                </a:xfrm>
                <a:custGeom>
                  <a:avLst/>
                  <a:gdLst>
                    <a:gd name="connsiteX0" fmla="*/ 0 w 90963"/>
                    <a:gd name="connsiteY0" fmla="*/ 48958 h 268224"/>
                    <a:gd name="connsiteX1" fmla="*/ 90964 w 90963"/>
                    <a:gd name="connsiteY1" fmla="*/ 0 h 268224"/>
                    <a:gd name="connsiteX2" fmla="*/ 90964 w 90963"/>
                    <a:gd name="connsiteY2" fmla="*/ 214598 h 268224"/>
                    <a:gd name="connsiteX3" fmla="*/ 0 w 90963"/>
                    <a:gd name="connsiteY3" fmla="*/ 268224 h 268224"/>
                    <a:gd name="connsiteX4" fmla="*/ 0 w 90963"/>
                    <a:gd name="connsiteY4" fmla="*/ 48958 h 2682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963" h="268224">
                      <a:moveTo>
                        <a:pt x="0" y="48958"/>
                      </a:moveTo>
                      <a:lnTo>
                        <a:pt x="90964" y="0"/>
                      </a:lnTo>
                      <a:lnTo>
                        <a:pt x="90964" y="214598"/>
                      </a:lnTo>
                      <a:lnTo>
                        <a:pt x="0" y="268224"/>
                      </a:lnTo>
                      <a:lnTo>
                        <a:pt x="0" y="48958"/>
                      </a:lnTo>
                      <a:close/>
                    </a:path>
                  </a:pathLst>
                </a:custGeom>
                <a:grpFill/>
                <a:ln w="9525" cap="flat">
                  <a:noFill/>
                  <a:prstDash val="solid"/>
                  <a:miter/>
                </a:ln>
              </p:spPr>
              <p:txBody>
                <a:bodyPr rtlCol="0" anchor="ctr"/>
                <a:lstStyle/>
                <a:p>
                  <a:endParaRPr lang="en-IN">
                    <a:latin typeface="Abel" panose="02000506030000020004" pitchFamily="2" charset="0"/>
                  </a:endParaRPr>
                </a:p>
              </p:txBody>
            </p:sp>
            <p:sp>
              <p:nvSpPr>
                <p:cNvPr id="2123" name="Freeform: Shape 2122">
                  <a:extLst>
                    <a:ext uri="{FF2B5EF4-FFF2-40B4-BE49-F238E27FC236}">
                      <a16:creationId xmlns:a16="http://schemas.microsoft.com/office/drawing/2014/main" id="{2F41196D-F343-2554-1CB2-948B336F2E8F}"/>
                    </a:ext>
                  </a:extLst>
                </p:cNvPr>
                <p:cNvSpPr/>
                <p:nvPr/>
              </p:nvSpPr>
              <p:spPr>
                <a:xfrm flipH="1">
                  <a:off x="4808374" y="3414571"/>
                  <a:ext cx="19810" cy="718107"/>
                </a:xfrm>
                <a:custGeom>
                  <a:avLst/>
                  <a:gdLst>
                    <a:gd name="connsiteX0" fmla="*/ 0 w 9525"/>
                    <a:gd name="connsiteY0" fmla="*/ 0 h 345281"/>
                    <a:gd name="connsiteX1" fmla="*/ 0 w 9525"/>
                    <a:gd name="connsiteY1" fmla="*/ 345281 h 345281"/>
                  </a:gdLst>
                  <a:ahLst/>
                  <a:cxnLst>
                    <a:cxn ang="0">
                      <a:pos x="connsiteX0" y="connsiteY0"/>
                    </a:cxn>
                    <a:cxn ang="0">
                      <a:pos x="connsiteX1" y="connsiteY1"/>
                    </a:cxn>
                  </a:cxnLst>
                  <a:rect l="l" t="t" r="r" b="b"/>
                  <a:pathLst>
                    <a:path w="9525" h="345281">
                      <a:moveTo>
                        <a:pt x="0" y="0"/>
                      </a:moveTo>
                      <a:lnTo>
                        <a:pt x="0" y="345281"/>
                      </a:lnTo>
                    </a:path>
                  </a:pathLst>
                </a:custGeom>
                <a:noFill/>
                <a:ln w="9525" cap="flat">
                  <a:solidFill>
                    <a:schemeClr val="accent6"/>
                  </a:solidFill>
                  <a:prstDash val="solid"/>
                  <a:miter/>
                </a:ln>
              </p:spPr>
              <p:txBody>
                <a:bodyPr rtlCol="0" anchor="ctr"/>
                <a:lstStyle/>
                <a:p>
                  <a:endParaRPr lang="en-IN">
                    <a:latin typeface="Abel" panose="02000506030000020004" pitchFamily="2" charset="0"/>
                  </a:endParaRPr>
                </a:p>
              </p:txBody>
            </p:sp>
            <p:sp>
              <p:nvSpPr>
                <p:cNvPr id="2124" name="Freeform: Shape 2123">
                  <a:extLst>
                    <a:ext uri="{FF2B5EF4-FFF2-40B4-BE49-F238E27FC236}">
                      <a16:creationId xmlns:a16="http://schemas.microsoft.com/office/drawing/2014/main" id="{A095F343-252A-4F7E-43A7-4CAFFEE6EBBF}"/>
                    </a:ext>
                  </a:extLst>
                </p:cNvPr>
                <p:cNvSpPr/>
                <p:nvPr/>
              </p:nvSpPr>
              <p:spPr>
                <a:xfrm flipH="1">
                  <a:off x="5122164" y="3915761"/>
                  <a:ext cx="189183" cy="558043"/>
                </a:xfrm>
                <a:custGeom>
                  <a:avLst/>
                  <a:gdLst>
                    <a:gd name="connsiteX0" fmla="*/ 0 w 90963"/>
                    <a:gd name="connsiteY0" fmla="*/ 49054 h 268319"/>
                    <a:gd name="connsiteX1" fmla="*/ 90964 w 90963"/>
                    <a:gd name="connsiteY1" fmla="*/ 0 h 268319"/>
                    <a:gd name="connsiteX2" fmla="*/ 90964 w 90963"/>
                    <a:gd name="connsiteY2" fmla="*/ 214694 h 268319"/>
                    <a:gd name="connsiteX3" fmla="*/ 0 w 90963"/>
                    <a:gd name="connsiteY3" fmla="*/ 268319 h 268319"/>
                    <a:gd name="connsiteX4" fmla="*/ 0 w 90963"/>
                    <a:gd name="connsiteY4" fmla="*/ 49054 h 2683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963" h="268319">
                      <a:moveTo>
                        <a:pt x="0" y="49054"/>
                      </a:moveTo>
                      <a:lnTo>
                        <a:pt x="90964" y="0"/>
                      </a:lnTo>
                      <a:lnTo>
                        <a:pt x="90964" y="214694"/>
                      </a:lnTo>
                      <a:lnTo>
                        <a:pt x="0" y="268319"/>
                      </a:lnTo>
                      <a:lnTo>
                        <a:pt x="0" y="49054"/>
                      </a:lnTo>
                      <a:close/>
                    </a:path>
                  </a:pathLst>
                </a:custGeom>
                <a:grpFill/>
                <a:ln w="9525" cap="flat">
                  <a:noFill/>
                  <a:prstDash val="solid"/>
                  <a:miter/>
                </a:ln>
              </p:spPr>
              <p:txBody>
                <a:bodyPr rtlCol="0" anchor="ctr"/>
                <a:lstStyle/>
                <a:p>
                  <a:endParaRPr lang="en-IN">
                    <a:latin typeface="Abel" panose="02000506030000020004" pitchFamily="2" charset="0"/>
                  </a:endParaRPr>
                </a:p>
              </p:txBody>
            </p:sp>
            <p:sp>
              <p:nvSpPr>
                <p:cNvPr id="2125" name="Freeform: Shape 2124">
                  <a:extLst>
                    <a:ext uri="{FF2B5EF4-FFF2-40B4-BE49-F238E27FC236}">
                      <a16:creationId xmlns:a16="http://schemas.microsoft.com/office/drawing/2014/main" id="{2C3E796F-1ED1-7567-3628-A405C354B6CC}"/>
                    </a:ext>
                  </a:extLst>
                </p:cNvPr>
                <p:cNvSpPr/>
                <p:nvPr/>
              </p:nvSpPr>
              <p:spPr>
                <a:xfrm flipH="1">
                  <a:off x="5196845" y="3833352"/>
                  <a:ext cx="19810" cy="718107"/>
                </a:xfrm>
                <a:custGeom>
                  <a:avLst/>
                  <a:gdLst>
                    <a:gd name="connsiteX0" fmla="*/ 0 w 9525"/>
                    <a:gd name="connsiteY0" fmla="*/ 0 h 345281"/>
                    <a:gd name="connsiteX1" fmla="*/ 0 w 9525"/>
                    <a:gd name="connsiteY1" fmla="*/ 345281 h 345281"/>
                  </a:gdLst>
                  <a:ahLst/>
                  <a:cxnLst>
                    <a:cxn ang="0">
                      <a:pos x="connsiteX0" y="connsiteY0"/>
                    </a:cxn>
                    <a:cxn ang="0">
                      <a:pos x="connsiteX1" y="connsiteY1"/>
                    </a:cxn>
                  </a:cxnLst>
                  <a:rect l="l" t="t" r="r" b="b"/>
                  <a:pathLst>
                    <a:path w="9525" h="345281">
                      <a:moveTo>
                        <a:pt x="0" y="0"/>
                      </a:moveTo>
                      <a:lnTo>
                        <a:pt x="0" y="345281"/>
                      </a:lnTo>
                    </a:path>
                  </a:pathLst>
                </a:custGeom>
                <a:noFill/>
                <a:ln w="9525" cap="flat">
                  <a:solidFill>
                    <a:schemeClr val="accent6"/>
                  </a:solidFill>
                  <a:prstDash val="solid"/>
                  <a:miter/>
                </a:ln>
              </p:spPr>
              <p:txBody>
                <a:bodyPr rtlCol="0" anchor="ctr"/>
                <a:lstStyle/>
                <a:p>
                  <a:endParaRPr lang="en-IN">
                    <a:latin typeface="Abel" panose="02000506030000020004" pitchFamily="2" charset="0"/>
                  </a:endParaRPr>
                </a:p>
              </p:txBody>
            </p:sp>
            <p:sp>
              <p:nvSpPr>
                <p:cNvPr id="2126" name="Freeform: Shape 2125">
                  <a:extLst>
                    <a:ext uri="{FF2B5EF4-FFF2-40B4-BE49-F238E27FC236}">
                      <a16:creationId xmlns:a16="http://schemas.microsoft.com/office/drawing/2014/main" id="{933DD249-A536-B3C2-5212-92235D67E9CC}"/>
                    </a:ext>
                  </a:extLst>
                </p:cNvPr>
                <p:cNvSpPr/>
                <p:nvPr/>
              </p:nvSpPr>
              <p:spPr>
                <a:xfrm flipH="1">
                  <a:off x="2797875" y="1249355"/>
                  <a:ext cx="189183" cy="557843"/>
                </a:xfrm>
                <a:custGeom>
                  <a:avLst/>
                  <a:gdLst>
                    <a:gd name="connsiteX0" fmla="*/ 0 w 90963"/>
                    <a:gd name="connsiteY0" fmla="*/ 48958 h 268223"/>
                    <a:gd name="connsiteX1" fmla="*/ 90964 w 90963"/>
                    <a:gd name="connsiteY1" fmla="*/ 0 h 268223"/>
                    <a:gd name="connsiteX2" fmla="*/ 90964 w 90963"/>
                    <a:gd name="connsiteY2" fmla="*/ 214598 h 268223"/>
                    <a:gd name="connsiteX3" fmla="*/ 0 w 90963"/>
                    <a:gd name="connsiteY3" fmla="*/ 268224 h 268223"/>
                    <a:gd name="connsiteX4" fmla="*/ 0 w 90963"/>
                    <a:gd name="connsiteY4" fmla="*/ 48958 h 268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963" h="268223">
                      <a:moveTo>
                        <a:pt x="0" y="48958"/>
                      </a:moveTo>
                      <a:lnTo>
                        <a:pt x="90964" y="0"/>
                      </a:lnTo>
                      <a:lnTo>
                        <a:pt x="90964" y="214598"/>
                      </a:lnTo>
                      <a:lnTo>
                        <a:pt x="0" y="268224"/>
                      </a:lnTo>
                      <a:lnTo>
                        <a:pt x="0" y="48958"/>
                      </a:lnTo>
                      <a:close/>
                    </a:path>
                  </a:pathLst>
                </a:custGeom>
                <a:grpFill/>
                <a:ln w="9525" cap="flat">
                  <a:noFill/>
                  <a:prstDash val="solid"/>
                  <a:miter/>
                </a:ln>
              </p:spPr>
              <p:txBody>
                <a:bodyPr rtlCol="0" anchor="ctr"/>
                <a:lstStyle/>
                <a:p>
                  <a:endParaRPr lang="en-IN">
                    <a:latin typeface="Abel" panose="02000506030000020004" pitchFamily="2" charset="0"/>
                  </a:endParaRPr>
                </a:p>
              </p:txBody>
            </p:sp>
            <p:sp>
              <p:nvSpPr>
                <p:cNvPr id="2127" name="Freeform: Shape 2126">
                  <a:extLst>
                    <a:ext uri="{FF2B5EF4-FFF2-40B4-BE49-F238E27FC236}">
                      <a16:creationId xmlns:a16="http://schemas.microsoft.com/office/drawing/2014/main" id="{5883D85A-1FE6-6B14-B078-92344F548AAC}"/>
                    </a:ext>
                  </a:extLst>
                </p:cNvPr>
                <p:cNvSpPr/>
                <p:nvPr/>
              </p:nvSpPr>
              <p:spPr>
                <a:xfrm flipH="1">
                  <a:off x="2872753" y="1166946"/>
                  <a:ext cx="19810" cy="717907"/>
                </a:xfrm>
                <a:custGeom>
                  <a:avLst/>
                  <a:gdLst>
                    <a:gd name="connsiteX0" fmla="*/ 0 w 9525"/>
                    <a:gd name="connsiteY0" fmla="*/ 0 h 345185"/>
                    <a:gd name="connsiteX1" fmla="*/ 0 w 9525"/>
                    <a:gd name="connsiteY1" fmla="*/ 345186 h 345185"/>
                  </a:gdLst>
                  <a:ahLst/>
                  <a:cxnLst>
                    <a:cxn ang="0">
                      <a:pos x="connsiteX0" y="connsiteY0"/>
                    </a:cxn>
                    <a:cxn ang="0">
                      <a:pos x="connsiteX1" y="connsiteY1"/>
                    </a:cxn>
                  </a:cxnLst>
                  <a:rect l="l" t="t" r="r" b="b"/>
                  <a:pathLst>
                    <a:path w="9525" h="345185">
                      <a:moveTo>
                        <a:pt x="0" y="0"/>
                      </a:moveTo>
                      <a:lnTo>
                        <a:pt x="0" y="345186"/>
                      </a:lnTo>
                    </a:path>
                  </a:pathLst>
                </a:custGeom>
                <a:noFill/>
                <a:ln w="9525" cap="flat">
                  <a:solidFill>
                    <a:schemeClr val="accent6"/>
                  </a:solidFill>
                  <a:prstDash val="solid"/>
                  <a:miter/>
                </a:ln>
              </p:spPr>
              <p:txBody>
                <a:bodyPr rtlCol="0" anchor="ctr"/>
                <a:lstStyle/>
                <a:p>
                  <a:endParaRPr lang="en-IN">
                    <a:latin typeface="Abel" panose="02000506030000020004" pitchFamily="2" charset="0"/>
                  </a:endParaRPr>
                </a:p>
              </p:txBody>
            </p:sp>
            <p:sp>
              <p:nvSpPr>
                <p:cNvPr id="2128" name="Freeform: Shape 2127">
                  <a:extLst>
                    <a:ext uri="{FF2B5EF4-FFF2-40B4-BE49-F238E27FC236}">
                      <a16:creationId xmlns:a16="http://schemas.microsoft.com/office/drawing/2014/main" id="{C276B6B8-DB0C-67E2-8E8E-12BEE607B92C}"/>
                    </a:ext>
                  </a:extLst>
                </p:cNvPr>
                <p:cNvSpPr/>
                <p:nvPr/>
              </p:nvSpPr>
              <p:spPr>
                <a:xfrm flipH="1">
                  <a:off x="3566892" y="1928040"/>
                  <a:ext cx="189183" cy="557843"/>
                </a:xfrm>
                <a:custGeom>
                  <a:avLst/>
                  <a:gdLst>
                    <a:gd name="connsiteX0" fmla="*/ 0 w 90963"/>
                    <a:gd name="connsiteY0" fmla="*/ 48958 h 268223"/>
                    <a:gd name="connsiteX1" fmla="*/ 90964 w 90963"/>
                    <a:gd name="connsiteY1" fmla="*/ 0 h 268223"/>
                    <a:gd name="connsiteX2" fmla="*/ 90964 w 90963"/>
                    <a:gd name="connsiteY2" fmla="*/ 214598 h 268223"/>
                    <a:gd name="connsiteX3" fmla="*/ 0 w 90963"/>
                    <a:gd name="connsiteY3" fmla="*/ 268224 h 268223"/>
                    <a:gd name="connsiteX4" fmla="*/ 0 w 90963"/>
                    <a:gd name="connsiteY4" fmla="*/ 48958 h 268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963" h="268223">
                      <a:moveTo>
                        <a:pt x="0" y="48958"/>
                      </a:moveTo>
                      <a:lnTo>
                        <a:pt x="90964" y="0"/>
                      </a:lnTo>
                      <a:lnTo>
                        <a:pt x="90964" y="214598"/>
                      </a:lnTo>
                      <a:lnTo>
                        <a:pt x="0" y="268224"/>
                      </a:lnTo>
                      <a:lnTo>
                        <a:pt x="0" y="48958"/>
                      </a:lnTo>
                      <a:close/>
                    </a:path>
                  </a:pathLst>
                </a:custGeom>
                <a:grpFill/>
                <a:ln w="9525" cap="flat">
                  <a:noFill/>
                  <a:prstDash val="solid"/>
                  <a:miter/>
                </a:ln>
              </p:spPr>
              <p:txBody>
                <a:bodyPr rtlCol="0" anchor="ctr"/>
                <a:lstStyle/>
                <a:p>
                  <a:endParaRPr lang="en-IN">
                    <a:latin typeface="Abel" panose="02000506030000020004" pitchFamily="2" charset="0"/>
                  </a:endParaRPr>
                </a:p>
              </p:txBody>
            </p:sp>
            <p:sp>
              <p:nvSpPr>
                <p:cNvPr id="2129" name="Freeform: Shape 2128">
                  <a:extLst>
                    <a:ext uri="{FF2B5EF4-FFF2-40B4-BE49-F238E27FC236}">
                      <a16:creationId xmlns:a16="http://schemas.microsoft.com/office/drawing/2014/main" id="{F1F6046A-C5A9-BE2B-E77E-0F6F6C5BD3D3}"/>
                    </a:ext>
                  </a:extLst>
                </p:cNvPr>
                <p:cNvSpPr/>
                <p:nvPr/>
              </p:nvSpPr>
              <p:spPr>
                <a:xfrm flipH="1">
                  <a:off x="3641575" y="1845433"/>
                  <a:ext cx="19810" cy="718107"/>
                </a:xfrm>
                <a:custGeom>
                  <a:avLst/>
                  <a:gdLst>
                    <a:gd name="connsiteX0" fmla="*/ 0 w 9525"/>
                    <a:gd name="connsiteY0" fmla="*/ 0 h 345281"/>
                    <a:gd name="connsiteX1" fmla="*/ 0 w 9525"/>
                    <a:gd name="connsiteY1" fmla="*/ 345281 h 345281"/>
                  </a:gdLst>
                  <a:ahLst/>
                  <a:cxnLst>
                    <a:cxn ang="0">
                      <a:pos x="connsiteX0" y="connsiteY0"/>
                    </a:cxn>
                    <a:cxn ang="0">
                      <a:pos x="connsiteX1" y="connsiteY1"/>
                    </a:cxn>
                  </a:cxnLst>
                  <a:rect l="l" t="t" r="r" b="b"/>
                  <a:pathLst>
                    <a:path w="9525" h="345281">
                      <a:moveTo>
                        <a:pt x="0" y="0"/>
                      </a:moveTo>
                      <a:lnTo>
                        <a:pt x="0" y="345281"/>
                      </a:lnTo>
                    </a:path>
                  </a:pathLst>
                </a:custGeom>
                <a:noFill/>
                <a:ln w="9525" cap="flat">
                  <a:solidFill>
                    <a:schemeClr val="accent6"/>
                  </a:solidFill>
                  <a:prstDash val="solid"/>
                  <a:miter/>
                </a:ln>
              </p:spPr>
              <p:txBody>
                <a:bodyPr rtlCol="0" anchor="ctr"/>
                <a:lstStyle/>
                <a:p>
                  <a:endParaRPr lang="en-IN">
                    <a:latin typeface="Abel" panose="02000506030000020004" pitchFamily="2" charset="0"/>
                  </a:endParaRPr>
                </a:p>
              </p:txBody>
            </p:sp>
            <p:sp>
              <p:nvSpPr>
                <p:cNvPr id="2130" name="Freeform: Shape 2129">
                  <a:extLst>
                    <a:ext uri="{FF2B5EF4-FFF2-40B4-BE49-F238E27FC236}">
                      <a16:creationId xmlns:a16="http://schemas.microsoft.com/office/drawing/2014/main" id="{87230371-3A36-2D63-3C71-DF0331473F3B}"/>
                    </a:ext>
                  </a:extLst>
                </p:cNvPr>
                <p:cNvSpPr/>
                <p:nvPr/>
              </p:nvSpPr>
              <p:spPr>
                <a:xfrm flipH="1">
                  <a:off x="3189318" y="1281248"/>
                  <a:ext cx="190767" cy="749605"/>
                </a:xfrm>
                <a:custGeom>
                  <a:avLst/>
                  <a:gdLst>
                    <a:gd name="connsiteX0" fmla="*/ 0 w 91725"/>
                    <a:gd name="connsiteY0" fmla="*/ 46292 h 360426"/>
                    <a:gd name="connsiteX1" fmla="*/ 91726 w 91725"/>
                    <a:gd name="connsiteY1" fmla="*/ 0 h 360426"/>
                    <a:gd name="connsiteX2" fmla="*/ 90011 w 91725"/>
                    <a:gd name="connsiteY2" fmla="*/ 313182 h 360426"/>
                    <a:gd name="connsiteX3" fmla="*/ 95 w 91725"/>
                    <a:gd name="connsiteY3" fmla="*/ 360426 h 360426"/>
                    <a:gd name="connsiteX4" fmla="*/ 95 w 91725"/>
                    <a:gd name="connsiteY4" fmla="*/ 46292 h 360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725" h="360426">
                      <a:moveTo>
                        <a:pt x="0" y="46292"/>
                      </a:moveTo>
                      <a:cubicBezTo>
                        <a:pt x="30575" y="30861"/>
                        <a:pt x="61151" y="15430"/>
                        <a:pt x="91726" y="0"/>
                      </a:cubicBezTo>
                      <a:cubicBezTo>
                        <a:pt x="91154" y="104394"/>
                        <a:pt x="90583" y="208788"/>
                        <a:pt x="90011" y="313182"/>
                      </a:cubicBezTo>
                      <a:cubicBezTo>
                        <a:pt x="60008" y="328898"/>
                        <a:pt x="30004" y="344710"/>
                        <a:pt x="95" y="360426"/>
                      </a:cubicBezTo>
                      <a:lnTo>
                        <a:pt x="95" y="46292"/>
                      </a:lnTo>
                      <a:close/>
                    </a:path>
                  </a:pathLst>
                </a:custGeom>
                <a:grpFill/>
                <a:ln w="9525" cap="flat">
                  <a:noFill/>
                  <a:prstDash val="solid"/>
                  <a:miter/>
                </a:ln>
              </p:spPr>
              <p:txBody>
                <a:bodyPr rtlCol="0" anchor="ctr"/>
                <a:lstStyle/>
                <a:p>
                  <a:endParaRPr lang="en-IN">
                    <a:latin typeface="Abel" panose="02000506030000020004" pitchFamily="2" charset="0"/>
                  </a:endParaRPr>
                </a:p>
              </p:txBody>
            </p:sp>
            <p:sp>
              <p:nvSpPr>
                <p:cNvPr id="2131" name="Freeform: Shape 2130">
                  <a:extLst>
                    <a:ext uri="{FF2B5EF4-FFF2-40B4-BE49-F238E27FC236}">
                      <a16:creationId xmlns:a16="http://schemas.microsoft.com/office/drawing/2014/main" id="{ADC9ACF4-AFAF-9EDB-2AC0-D969679E0B6E}"/>
                    </a:ext>
                  </a:extLst>
                </p:cNvPr>
                <p:cNvSpPr/>
                <p:nvPr/>
              </p:nvSpPr>
              <p:spPr>
                <a:xfrm flipH="1">
                  <a:off x="3281233" y="1114846"/>
                  <a:ext cx="8122" cy="1089739"/>
                </a:xfrm>
                <a:custGeom>
                  <a:avLst/>
                  <a:gdLst>
                    <a:gd name="connsiteX0" fmla="*/ 3905 w 3905"/>
                    <a:gd name="connsiteY0" fmla="*/ 0 h 523970"/>
                    <a:gd name="connsiteX1" fmla="*/ 0 w 3905"/>
                    <a:gd name="connsiteY1" fmla="*/ 523970 h 523970"/>
                  </a:gdLst>
                  <a:ahLst/>
                  <a:cxnLst>
                    <a:cxn ang="0">
                      <a:pos x="connsiteX0" y="connsiteY0"/>
                    </a:cxn>
                    <a:cxn ang="0">
                      <a:pos x="connsiteX1" y="connsiteY1"/>
                    </a:cxn>
                  </a:cxnLst>
                  <a:rect l="l" t="t" r="r" b="b"/>
                  <a:pathLst>
                    <a:path w="3905" h="523970">
                      <a:moveTo>
                        <a:pt x="3905" y="0"/>
                      </a:moveTo>
                      <a:cubicBezTo>
                        <a:pt x="2572" y="174689"/>
                        <a:pt x="1238" y="349282"/>
                        <a:pt x="0" y="523970"/>
                      </a:cubicBezTo>
                    </a:path>
                  </a:pathLst>
                </a:custGeom>
                <a:noFill/>
                <a:ln w="9525" cap="flat">
                  <a:solidFill>
                    <a:schemeClr val="accent6"/>
                  </a:solidFill>
                  <a:prstDash val="solid"/>
                  <a:miter/>
                </a:ln>
              </p:spPr>
              <p:txBody>
                <a:bodyPr rtlCol="0" anchor="ctr"/>
                <a:lstStyle/>
                <a:p>
                  <a:endParaRPr lang="en-IN">
                    <a:latin typeface="Abel" panose="02000506030000020004" pitchFamily="2" charset="0"/>
                  </a:endParaRPr>
                </a:p>
              </p:txBody>
            </p:sp>
            <p:sp>
              <p:nvSpPr>
                <p:cNvPr id="2132" name="Freeform: Shape 2131">
                  <a:extLst>
                    <a:ext uri="{FF2B5EF4-FFF2-40B4-BE49-F238E27FC236}">
                      <a16:creationId xmlns:a16="http://schemas.microsoft.com/office/drawing/2014/main" id="{6097FFDA-F62C-4439-D3FF-D73A1537AB15}"/>
                    </a:ext>
                  </a:extLst>
                </p:cNvPr>
                <p:cNvSpPr/>
                <p:nvPr/>
              </p:nvSpPr>
              <p:spPr>
                <a:xfrm flipH="1">
                  <a:off x="4338089" y="2596225"/>
                  <a:ext cx="190767" cy="749605"/>
                </a:xfrm>
                <a:custGeom>
                  <a:avLst/>
                  <a:gdLst>
                    <a:gd name="connsiteX0" fmla="*/ 0 w 91725"/>
                    <a:gd name="connsiteY0" fmla="*/ 46292 h 360426"/>
                    <a:gd name="connsiteX1" fmla="*/ 91726 w 91725"/>
                    <a:gd name="connsiteY1" fmla="*/ 0 h 360426"/>
                    <a:gd name="connsiteX2" fmla="*/ 90011 w 91725"/>
                    <a:gd name="connsiteY2" fmla="*/ 313182 h 360426"/>
                    <a:gd name="connsiteX3" fmla="*/ 95 w 91725"/>
                    <a:gd name="connsiteY3" fmla="*/ 360426 h 360426"/>
                    <a:gd name="connsiteX4" fmla="*/ 95 w 91725"/>
                    <a:gd name="connsiteY4" fmla="*/ 46292 h 360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725" h="360426">
                      <a:moveTo>
                        <a:pt x="0" y="46292"/>
                      </a:moveTo>
                      <a:cubicBezTo>
                        <a:pt x="30575" y="30861"/>
                        <a:pt x="61150" y="15431"/>
                        <a:pt x="91726" y="0"/>
                      </a:cubicBezTo>
                      <a:cubicBezTo>
                        <a:pt x="91154" y="104394"/>
                        <a:pt x="90583" y="208788"/>
                        <a:pt x="90011" y="313182"/>
                      </a:cubicBezTo>
                      <a:cubicBezTo>
                        <a:pt x="60007" y="328898"/>
                        <a:pt x="30004" y="344710"/>
                        <a:pt x="95" y="360426"/>
                      </a:cubicBezTo>
                      <a:lnTo>
                        <a:pt x="95" y="46292"/>
                      </a:lnTo>
                      <a:close/>
                    </a:path>
                  </a:pathLst>
                </a:custGeom>
                <a:grpFill/>
                <a:ln w="9525" cap="flat">
                  <a:noFill/>
                  <a:prstDash val="solid"/>
                  <a:miter/>
                </a:ln>
              </p:spPr>
              <p:txBody>
                <a:bodyPr rtlCol="0" anchor="ctr"/>
                <a:lstStyle/>
                <a:p>
                  <a:endParaRPr lang="en-IN">
                    <a:latin typeface="Abel" panose="02000506030000020004" pitchFamily="2" charset="0"/>
                  </a:endParaRPr>
                </a:p>
              </p:txBody>
            </p:sp>
            <p:sp>
              <p:nvSpPr>
                <p:cNvPr id="2133" name="Freeform: Shape 2132">
                  <a:extLst>
                    <a:ext uri="{FF2B5EF4-FFF2-40B4-BE49-F238E27FC236}">
                      <a16:creationId xmlns:a16="http://schemas.microsoft.com/office/drawing/2014/main" id="{B37C9C1B-AA66-F738-31AA-F9034C4826A0}"/>
                    </a:ext>
                  </a:extLst>
                </p:cNvPr>
                <p:cNvSpPr/>
                <p:nvPr/>
              </p:nvSpPr>
              <p:spPr>
                <a:xfrm flipH="1">
                  <a:off x="4438328" y="2504705"/>
                  <a:ext cx="1188" cy="929676"/>
                </a:xfrm>
                <a:custGeom>
                  <a:avLst/>
                  <a:gdLst>
                    <a:gd name="connsiteX0" fmla="*/ 0 w 571"/>
                    <a:gd name="connsiteY0" fmla="*/ 0 h 447008"/>
                    <a:gd name="connsiteX1" fmla="*/ 572 w 571"/>
                    <a:gd name="connsiteY1" fmla="*/ 447008 h 447008"/>
                  </a:gdLst>
                  <a:ahLst/>
                  <a:cxnLst>
                    <a:cxn ang="0">
                      <a:pos x="connsiteX0" y="connsiteY0"/>
                    </a:cxn>
                    <a:cxn ang="0">
                      <a:pos x="connsiteX1" y="connsiteY1"/>
                    </a:cxn>
                  </a:cxnLst>
                  <a:rect l="l" t="t" r="r" b="b"/>
                  <a:pathLst>
                    <a:path w="571" h="447008">
                      <a:moveTo>
                        <a:pt x="0" y="0"/>
                      </a:moveTo>
                      <a:cubicBezTo>
                        <a:pt x="191" y="148971"/>
                        <a:pt x="381" y="298037"/>
                        <a:pt x="572" y="447008"/>
                      </a:cubicBezTo>
                    </a:path>
                  </a:pathLst>
                </a:custGeom>
                <a:noFill/>
                <a:ln w="9525" cap="flat">
                  <a:solidFill>
                    <a:schemeClr val="accent6"/>
                  </a:solidFill>
                  <a:prstDash val="solid"/>
                  <a:miter/>
                </a:ln>
              </p:spPr>
              <p:txBody>
                <a:bodyPr rtlCol="0" anchor="ctr"/>
                <a:lstStyle/>
                <a:p>
                  <a:endParaRPr lang="en-IN">
                    <a:latin typeface="Abel" panose="02000506030000020004" pitchFamily="2" charset="0"/>
                  </a:endParaRPr>
                </a:p>
              </p:txBody>
            </p:sp>
            <p:sp>
              <p:nvSpPr>
                <p:cNvPr id="2134" name="Freeform: Shape 2133">
                  <a:extLst>
                    <a:ext uri="{FF2B5EF4-FFF2-40B4-BE49-F238E27FC236}">
                      <a16:creationId xmlns:a16="http://schemas.microsoft.com/office/drawing/2014/main" id="{3C1CBFDB-0380-EA74-76BC-8D8AB1AB5CD6}"/>
                    </a:ext>
                  </a:extLst>
                </p:cNvPr>
                <p:cNvSpPr/>
                <p:nvPr/>
              </p:nvSpPr>
              <p:spPr>
                <a:xfrm flipH="1">
                  <a:off x="3950212" y="1943492"/>
                  <a:ext cx="198891" cy="972268"/>
                </a:xfrm>
                <a:custGeom>
                  <a:avLst/>
                  <a:gdLst>
                    <a:gd name="connsiteX0" fmla="*/ 3905 w 95631"/>
                    <a:gd name="connsiteY0" fmla="*/ 46292 h 467487"/>
                    <a:gd name="connsiteX1" fmla="*/ 95631 w 95631"/>
                    <a:gd name="connsiteY1" fmla="*/ 0 h 467487"/>
                    <a:gd name="connsiteX2" fmla="*/ 88392 w 95631"/>
                    <a:gd name="connsiteY2" fmla="*/ 425482 h 467487"/>
                    <a:gd name="connsiteX3" fmla="*/ 0 w 95631"/>
                    <a:gd name="connsiteY3" fmla="*/ 467487 h 467487"/>
                    <a:gd name="connsiteX4" fmla="*/ 3905 w 95631"/>
                    <a:gd name="connsiteY4" fmla="*/ 46292 h 4674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631" h="467487">
                      <a:moveTo>
                        <a:pt x="3905" y="46292"/>
                      </a:moveTo>
                      <a:cubicBezTo>
                        <a:pt x="34481" y="30861"/>
                        <a:pt x="65056" y="15430"/>
                        <a:pt x="95631" y="0"/>
                      </a:cubicBezTo>
                      <a:cubicBezTo>
                        <a:pt x="93250" y="141827"/>
                        <a:pt x="90773" y="283655"/>
                        <a:pt x="88392" y="425482"/>
                      </a:cubicBezTo>
                      <a:cubicBezTo>
                        <a:pt x="58960" y="439484"/>
                        <a:pt x="29528" y="453485"/>
                        <a:pt x="0" y="467487"/>
                      </a:cubicBezTo>
                      <a:cubicBezTo>
                        <a:pt x="1334" y="327088"/>
                        <a:pt x="2572" y="186690"/>
                        <a:pt x="3905" y="46292"/>
                      </a:cubicBezTo>
                      <a:close/>
                    </a:path>
                  </a:pathLst>
                </a:custGeom>
                <a:grpFill/>
                <a:ln w="9525" cap="flat">
                  <a:noFill/>
                  <a:prstDash val="solid"/>
                  <a:miter/>
                </a:ln>
              </p:spPr>
              <p:txBody>
                <a:bodyPr rtlCol="0" anchor="ctr"/>
                <a:lstStyle/>
                <a:p>
                  <a:endParaRPr lang="en-IN">
                    <a:latin typeface="Abel" panose="02000506030000020004" pitchFamily="2" charset="0"/>
                  </a:endParaRPr>
                </a:p>
              </p:txBody>
            </p:sp>
            <p:sp>
              <p:nvSpPr>
                <p:cNvPr id="2135" name="Freeform: Shape 2134">
                  <a:extLst>
                    <a:ext uri="{FF2B5EF4-FFF2-40B4-BE49-F238E27FC236}">
                      <a16:creationId xmlns:a16="http://schemas.microsoft.com/office/drawing/2014/main" id="{7089A68E-89A7-8F7F-C283-B098F4E2CB63}"/>
                    </a:ext>
                  </a:extLst>
                </p:cNvPr>
                <p:cNvSpPr/>
                <p:nvPr/>
              </p:nvSpPr>
              <p:spPr>
                <a:xfrm flipH="1">
                  <a:off x="4056195" y="1765996"/>
                  <a:ext cx="1782" cy="1349842"/>
                </a:xfrm>
                <a:custGeom>
                  <a:avLst/>
                  <a:gdLst>
                    <a:gd name="connsiteX0" fmla="*/ 0 w 857"/>
                    <a:gd name="connsiteY0" fmla="*/ 0 h 649033"/>
                    <a:gd name="connsiteX1" fmla="*/ 857 w 857"/>
                    <a:gd name="connsiteY1" fmla="*/ 649034 h 649033"/>
                  </a:gdLst>
                  <a:ahLst/>
                  <a:cxnLst>
                    <a:cxn ang="0">
                      <a:pos x="connsiteX0" y="connsiteY0"/>
                    </a:cxn>
                    <a:cxn ang="0">
                      <a:pos x="connsiteX1" y="connsiteY1"/>
                    </a:cxn>
                  </a:cxnLst>
                  <a:rect l="l" t="t" r="r" b="b"/>
                  <a:pathLst>
                    <a:path w="857" h="649033">
                      <a:moveTo>
                        <a:pt x="0" y="0"/>
                      </a:moveTo>
                      <a:cubicBezTo>
                        <a:pt x="286" y="216313"/>
                        <a:pt x="572" y="432721"/>
                        <a:pt x="857" y="649034"/>
                      </a:cubicBezTo>
                    </a:path>
                  </a:pathLst>
                </a:custGeom>
                <a:noFill/>
                <a:ln w="9525" cap="flat">
                  <a:solidFill>
                    <a:schemeClr val="accent6"/>
                  </a:solidFill>
                  <a:prstDash val="solid"/>
                  <a:miter/>
                </a:ln>
              </p:spPr>
              <p:txBody>
                <a:bodyPr rtlCol="0" anchor="ctr"/>
                <a:lstStyle/>
                <a:p>
                  <a:endParaRPr lang="en-IN">
                    <a:latin typeface="Abel" panose="02000506030000020004" pitchFamily="2" charset="0"/>
                  </a:endParaRPr>
                </a:p>
              </p:txBody>
            </p:sp>
          </p:grpSp>
        </p:grpSp>
        <p:sp>
          <p:nvSpPr>
            <p:cNvPr id="2151" name="Freeform: Shape 2150">
              <a:extLst>
                <a:ext uri="{FF2B5EF4-FFF2-40B4-BE49-F238E27FC236}">
                  <a16:creationId xmlns:a16="http://schemas.microsoft.com/office/drawing/2014/main" id="{090D1C7D-9A89-1E19-1B41-F40FDEEF9473}"/>
                </a:ext>
              </a:extLst>
            </p:cNvPr>
            <p:cNvSpPr/>
            <p:nvPr/>
          </p:nvSpPr>
          <p:spPr bwMode="auto">
            <a:xfrm flipV="1">
              <a:off x="10132046" y="5894528"/>
              <a:ext cx="2059954" cy="963472"/>
            </a:xfrm>
            <a:custGeom>
              <a:avLst/>
              <a:gdLst>
                <a:gd name="connsiteX0" fmla="*/ 719303 w 2858954"/>
                <a:gd name="connsiteY0" fmla="*/ 692549 h 1337176"/>
                <a:gd name="connsiteX1" fmla="*/ 719093 w 2858954"/>
                <a:gd name="connsiteY1" fmla="*/ 692327 h 1337176"/>
                <a:gd name="connsiteX2" fmla="*/ 725143 w 2858954"/>
                <a:gd name="connsiteY2" fmla="*/ 692549 h 1337176"/>
                <a:gd name="connsiteX3" fmla="*/ 2055749 w 2858954"/>
                <a:gd name="connsiteY3" fmla="*/ 694090 h 1337176"/>
                <a:gd name="connsiteX4" fmla="*/ 2011824 w 2858954"/>
                <a:gd name="connsiteY4" fmla="*/ 693807 h 1337176"/>
                <a:gd name="connsiteX5" fmla="*/ 2011972 w 2858954"/>
                <a:gd name="connsiteY5" fmla="*/ 693681 h 1337176"/>
                <a:gd name="connsiteX6" fmla="*/ 2055298 w 2858954"/>
                <a:gd name="connsiteY6" fmla="*/ 693681 h 1337176"/>
                <a:gd name="connsiteX7" fmla="*/ 0 w 2858954"/>
                <a:gd name="connsiteY7" fmla="*/ 1337176 h 1337176"/>
                <a:gd name="connsiteX8" fmla="*/ 292248 w 2858954"/>
                <a:gd name="connsiteY8" fmla="*/ 1298398 h 1337176"/>
                <a:gd name="connsiteX9" fmla="*/ 88188 w 2858954"/>
                <a:gd name="connsiteY9" fmla="*/ 1269839 h 1337176"/>
                <a:gd name="connsiteX10" fmla="*/ 145971 w 2858954"/>
                <a:gd name="connsiteY10" fmla="*/ 1223510 h 1337176"/>
                <a:gd name="connsiteX11" fmla="*/ 232882 w 2858954"/>
                <a:gd name="connsiteY11" fmla="*/ 1151393 h 1337176"/>
                <a:gd name="connsiteX12" fmla="*/ 606735 w 2858954"/>
                <a:gd name="connsiteY12" fmla="*/ 830674 h 1337176"/>
                <a:gd name="connsiteX13" fmla="*/ 738105 w 2858954"/>
                <a:gd name="connsiteY13" fmla="*/ 715950 h 1337176"/>
                <a:gd name="connsiteX14" fmla="*/ 738252 w 2858954"/>
                <a:gd name="connsiteY14" fmla="*/ 716010 h 1337176"/>
                <a:gd name="connsiteX15" fmla="*/ 740604 w 2858954"/>
                <a:gd name="connsiteY15" fmla="*/ 715055 h 1337176"/>
                <a:gd name="connsiteX16" fmla="*/ 860326 w 2858954"/>
                <a:gd name="connsiteY16" fmla="*/ 841553 h 1337176"/>
                <a:gd name="connsiteX17" fmla="*/ 1013033 w 2858954"/>
                <a:gd name="connsiteY17" fmla="*/ 1001990 h 1337176"/>
                <a:gd name="connsiteX18" fmla="*/ 1036230 w 2858954"/>
                <a:gd name="connsiteY18" fmla="*/ 1026245 h 1337176"/>
                <a:gd name="connsiteX19" fmla="*/ 1061824 w 2858954"/>
                <a:gd name="connsiteY19" fmla="*/ 1003965 h 1337176"/>
                <a:gd name="connsiteX20" fmla="*/ 1449114 w 2858954"/>
                <a:gd name="connsiteY20" fmla="*/ 665323 h 1337176"/>
                <a:gd name="connsiteX21" fmla="*/ 1685759 w 2858954"/>
                <a:gd name="connsiteY21" fmla="*/ 456602 h 1337176"/>
                <a:gd name="connsiteX22" fmla="*/ 1684796 w 2858954"/>
                <a:gd name="connsiteY22" fmla="*/ 455751 h 1337176"/>
                <a:gd name="connsiteX23" fmla="*/ 1688365 w 2858954"/>
                <a:gd name="connsiteY23" fmla="*/ 454304 h 1337176"/>
                <a:gd name="connsiteX24" fmla="*/ 1685759 w 2858954"/>
                <a:gd name="connsiteY24" fmla="*/ 456602 h 1337176"/>
                <a:gd name="connsiteX25" fmla="*/ 1841975 w 2858954"/>
                <a:gd name="connsiteY25" fmla="*/ 594597 h 1337176"/>
                <a:gd name="connsiteX26" fmla="*/ 2011613 w 2858954"/>
                <a:gd name="connsiteY26" fmla="*/ 743585 h 1337176"/>
                <a:gd name="connsiteX27" fmla="*/ 2033822 w 2858954"/>
                <a:gd name="connsiteY27" fmla="*/ 763045 h 1337176"/>
                <a:gd name="connsiteX28" fmla="*/ 2055467 w 2858954"/>
                <a:gd name="connsiteY28" fmla="*/ 743867 h 1337176"/>
                <a:gd name="connsiteX29" fmla="*/ 2642572 w 2858954"/>
                <a:gd name="connsiteY29" fmla="*/ 214930 h 1337176"/>
                <a:gd name="connsiteX30" fmla="*/ 2858744 w 2858954"/>
                <a:gd name="connsiteY30" fmla="*/ 309 h 1337176"/>
                <a:gd name="connsiteX31" fmla="*/ 2616414 w 2858954"/>
                <a:gd name="connsiteY31" fmla="*/ 184965 h 1337176"/>
                <a:gd name="connsiteX32" fmla="*/ 2189279 w 2858954"/>
                <a:gd name="connsiteY32" fmla="*/ 542626 h 1337176"/>
                <a:gd name="connsiteX33" fmla="*/ 2035933 w 2858954"/>
                <a:gd name="connsiteY33" fmla="*/ 673268 h 1337176"/>
                <a:gd name="connsiteX34" fmla="*/ 2030206 w 2858954"/>
                <a:gd name="connsiteY34" fmla="*/ 670944 h 1337176"/>
                <a:gd name="connsiteX35" fmla="*/ 1888420 w 2858954"/>
                <a:gd name="connsiteY35" fmla="*/ 542466 h 1337176"/>
                <a:gd name="connsiteX36" fmla="*/ 1709775 w 2858954"/>
                <a:gd name="connsiteY36" fmla="*/ 381536 h 1337176"/>
                <a:gd name="connsiteX37" fmla="*/ 1686015 w 2858954"/>
                <a:gd name="connsiteY37" fmla="*/ 360243 h 1337176"/>
                <a:gd name="connsiteX38" fmla="*/ 1661901 w 2858954"/>
                <a:gd name="connsiteY38" fmla="*/ 381395 h 1337176"/>
                <a:gd name="connsiteX39" fmla="*/ 1400606 w 2858954"/>
                <a:gd name="connsiteY39" fmla="*/ 610258 h 1337176"/>
                <a:gd name="connsiteX40" fmla="*/ 1202501 w 2858954"/>
                <a:gd name="connsiteY40" fmla="*/ 784858 h 1337176"/>
                <a:gd name="connsiteX41" fmla="*/ 1043405 w 2858954"/>
                <a:gd name="connsiteY41" fmla="*/ 925842 h 1337176"/>
                <a:gd name="connsiteX42" fmla="*/ 1037732 w 2858954"/>
                <a:gd name="connsiteY42" fmla="*/ 921356 h 1337176"/>
                <a:gd name="connsiteX43" fmla="*/ 1035071 w 2858954"/>
                <a:gd name="connsiteY43" fmla="*/ 923460 h 1337176"/>
                <a:gd name="connsiteX44" fmla="*/ 909037 w 2858954"/>
                <a:gd name="connsiteY44" fmla="*/ 794534 h 1337176"/>
                <a:gd name="connsiteX45" fmla="*/ 764992 w 2858954"/>
                <a:gd name="connsiteY45" fmla="*/ 648049 h 1337176"/>
                <a:gd name="connsiteX46" fmla="*/ 743136 w 2858954"/>
                <a:gd name="connsiteY46" fmla="*/ 625910 h 1337176"/>
                <a:gd name="connsiteX47" fmla="*/ 720714 w 2858954"/>
                <a:gd name="connsiteY47" fmla="*/ 646427 h 1337176"/>
                <a:gd name="connsiteX48" fmla="*/ 207923 w 2858954"/>
                <a:gd name="connsiteY48" fmla="*/ 1123543 h 1337176"/>
                <a:gd name="connsiteX49" fmla="*/ 126686 w 2858954"/>
                <a:gd name="connsiteY49" fmla="*/ 1202034 h 1337176"/>
                <a:gd name="connsiteX50" fmla="*/ 78758 w 2858954"/>
                <a:gd name="connsiteY50" fmla="*/ 1249937 h 1337176"/>
                <a:gd name="connsiteX51" fmla="*/ 59507 w 2858954"/>
                <a:gd name="connsiteY51" fmla="*/ 1059029 h 1337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2858954" h="1337176">
                  <a:moveTo>
                    <a:pt x="719303" y="692549"/>
                  </a:moveTo>
                  <a:lnTo>
                    <a:pt x="719093" y="692327"/>
                  </a:lnTo>
                  <a:lnTo>
                    <a:pt x="725143" y="692549"/>
                  </a:lnTo>
                  <a:close/>
                  <a:moveTo>
                    <a:pt x="2055749" y="694090"/>
                  </a:moveTo>
                  <a:lnTo>
                    <a:pt x="2011824" y="693807"/>
                  </a:lnTo>
                  <a:lnTo>
                    <a:pt x="2011972" y="693681"/>
                  </a:lnTo>
                  <a:lnTo>
                    <a:pt x="2055298" y="693681"/>
                  </a:lnTo>
                  <a:close/>
                  <a:moveTo>
                    <a:pt x="0" y="1337176"/>
                  </a:moveTo>
                  <a:lnTo>
                    <a:pt x="292248" y="1298398"/>
                  </a:lnTo>
                  <a:lnTo>
                    <a:pt x="88188" y="1269839"/>
                  </a:lnTo>
                  <a:lnTo>
                    <a:pt x="145971" y="1223510"/>
                  </a:lnTo>
                  <a:cubicBezTo>
                    <a:pt x="171418" y="1202695"/>
                    <a:pt x="200485" y="1178573"/>
                    <a:pt x="232882" y="1151393"/>
                  </a:cubicBezTo>
                  <a:cubicBezTo>
                    <a:pt x="330075" y="1069800"/>
                    <a:pt x="457290" y="960683"/>
                    <a:pt x="606735" y="830674"/>
                  </a:cubicBezTo>
                  <a:lnTo>
                    <a:pt x="738105" y="715950"/>
                  </a:lnTo>
                  <a:lnTo>
                    <a:pt x="738252" y="716010"/>
                  </a:lnTo>
                  <a:lnTo>
                    <a:pt x="740604" y="715055"/>
                  </a:lnTo>
                  <a:lnTo>
                    <a:pt x="860326" y="841553"/>
                  </a:lnTo>
                  <a:cubicBezTo>
                    <a:pt x="909477" y="893340"/>
                    <a:pt x="960541" y="946995"/>
                    <a:pt x="1013033" y="1001990"/>
                  </a:cubicBezTo>
                  <a:lnTo>
                    <a:pt x="1036230" y="1026245"/>
                  </a:lnTo>
                  <a:lnTo>
                    <a:pt x="1061824" y="1003965"/>
                  </a:lnTo>
                  <a:cubicBezTo>
                    <a:pt x="1183517" y="898205"/>
                    <a:pt x="1314306" y="783844"/>
                    <a:pt x="1449114" y="665323"/>
                  </a:cubicBezTo>
                  <a:lnTo>
                    <a:pt x="1685759" y="456602"/>
                  </a:lnTo>
                  <a:lnTo>
                    <a:pt x="1684796" y="455751"/>
                  </a:lnTo>
                  <a:lnTo>
                    <a:pt x="1688365" y="454304"/>
                  </a:lnTo>
                  <a:lnTo>
                    <a:pt x="1685759" y="456602"/>
                  </a:lnTo>
                  <a:lnTo>
                    <a:pt x="1841975" y="594597"/>
                  </a:lnTo>
                  <a:cubicBezTo>
                    <a:pt x="1900389" y="646057"/>
                    <a:pt x="1957041" y="695817"/>
                    <a:pt x="2011613" y="743585"/>
                  </a:cubicBezTo>
                  <a:lnTo>
                    <a:pt x="2033822" y="763045"/>
                  </a:lnTo>
                  <a:lnTo>
                    <a:pt x="2055467" y="743867"/>
                  </a:lnTo>
                  <a:cubicBezTo>
                    <a:pt x="2297938" y="528823"/>
                    <a:pt x="2501208" y="345719"/>
                    <a:pt x="2642572" y="214930"/>
                  </a:cubicBezTo>
                  <a:cubicBezTo>
                    <a:pt x="2784007" y="84212"/>
                    <a:pt x="2863610" y="5809"/>
                    <a:pt x="2858744" y="309"/>
                  </a:cubicBezTo>
                  <a:cubicBezTo>
                    <a:pt x="2853950" y="-5190"/>
                    <a:pt x="2765394" y="62848"/>
                    <a:pt x="2616414" y="184965"/>
                  </a:cubicBezTo>
                  <a:cubicBezTo>
                    <a:pt x="2504732" y="276553"/>
                    <a:pt x="2359063" y="398519"/>
                    <a:pt x="2189279" y="542626"/>
                  </a:cubicBezTo>
                  <a:lnTo>
                    <a:pt x="2035933" y="673268"/>
                  </a:lnTo>
                  <a:lnTo>
                    <a:pt x="2030206" y="670944"/>
                  </a:lnTo>
                  <a:lnTo>
                    <a:pt x="1888420" y="542466"/>
                  </a:lnTo>
                  <a:cubicBezTo>
                    <a:pt x="1830658" y="490274"/>
                    <a:pt x="1771010" y="436531"/>
                    <a:pt x="1709775" y="381536"/>
                  </a:cubicBezTo>
                  <a:lnTo>
                    <a:pt x="1686015" y="360243"/>
                  </a:lnTo>
                  <a:lnTo>
                    <a:pt x="1661901" y="381395"/>
                  </a:lnTo>
                  <a:cubicBezTo>
                    <a:pt x="1577365" y="455426"/>
                    <a:pt x="1489937" y="531996"/>
                    <a:pt x="1400606" y="610258"/>
                  </a:cubicBezTo>
                  <a:cubicBezTo>
                    <a:pt x="1333202" y="669518"/>
                    <a:pt x="1266961" y="727897"/>
                    <a:pt x="1202501" y="784858"/>
                  </a:cubicBezTo>
                  <a:lnTo>
                    <a:pt x="1043405" y="925842"/>
                  </a:lnTo>
                  <a:lnTo>
                    <a:pt x="1037732" y="921356"/>
                  </a:lnTo>
                  <a:lnTo>
                    <a:pt x="1035071" y="923460"/>
                  </a:lnTo>
                  <a:lnTo>
                    <a:pt x="909037" y="794534"/>
                  </a:lnTo>
                  <a:cubicBezTo>
                    <a:pt x="859048" y="743550"/>
                    <a:pt x="810857" y="694548"/>
                    <a:pt x="764992" y="648049"/>
                  </a:cubicBezTo>
                  <a:lnTo>
                    <a:pt x="743136" y="625910"/>
                  </a:lnTo>
                  <a:lnTo>
                    <a:pt x="720714" y="646427"/>
                  </a:lnTo>
                  <a:cubicBezTo>
                    <a:pt x="507081" y="842012"/>
                    <a:pt x="330181" y="1006573"/>
                    <a:pt x="207923" y="1123543"/>
                  </a:cubicBezTo>
                  <a:cubicBezTo>
                    <a:pt x="177341" y="1152768"/>
                    <a:pt x="150170" y="1179018"/>
                    <a:pt x="126686" y="1202034"/>
                  </a:cubicBezTo>
                  <a:lnTo>
                    <a:pt x="78758" y="1249937"/>
                  </a:lnTo>
                  <a:lnTo>
                    <a:pt x="59507" y="1059029"/>
                  </a:lnTo>
                  <a:close/>
                </a:path>
              </a:pathLst>
            </a:custGeom>
            <a:solidFill>
              <a:schemeClr val="accent3">
                <a:lumMod val="75000"/>
              </a:schemeClr>
            </a:solidFill>
            <a:ln>
              <a:noFill/>
            </a:ln>
          </p:spPr>
          <p:txBody>
            <a:bodyPr vert="horz" wrap="square" lIns="91440" tIns="45720" rIns="91440" bIns="45720" numCol="1" rtlCol="0" anchor="t" anchorCtr="0" compatLnSpc="1">
              <a:prstTxWarp prst="textNoShape">
                <a:avLst/>
              </a:prstTxWarp>
              <a:noAutofit/>
            </a:bodyPr>
            <a:lstStyle/>
            <a:p>
              <a:pPr algn="ctr"/>
              <a:endParaRPr lang="en-IN">
                <a:latin typeface="Abel" panose="02000506030000020004" pitchFamily="2" charset="0"/>
              </a:endParaRPr>
            </a:p>
          </p:txBody>
        </p:sp>
        <p:sp>
          <p:nvSpPr>
            <p:cNvPr id="2152" name="Freeform: Shape 2151">
              <a:extLst>
                <a:ext uri="{FF2B5EF4-FFF2-40B4-BE49-F238E27FC236}">
                  <a16:creationId xmlns:a16="http://schemas.microsoft.com/office/drawing/2014/main" id="{8B4A86D8-B57B-6BF3-A1AB-95D02C8E63F1}"/>
                </a:ext>
              </a:extLst>
            </p:cNvPr>
            <p:cNvSpPr/>
            <p:nvPr/>
          </p:nvSpPr>
          <p:spPr bwMode="auto">
            <a:xfrm>
              <a:off x="10132046" y="0"/>
              <a:ext cx="2059954" cy="963472"/>
            </a:xfrm>
            <a:custGeom>
              <a:avLst/>
              <a:gdLst>
                <a:gd name="connsiteX0" fmla="*/ 719303 w 2858954"/>
                <a:gd name="connsiteY0" fmla="*/ 692549 h 1337176"/>
                <a:gd name="connsiteX1" fmla="*/ 719093 w 2858954"/>
                <a:gd name="connsiteY1" fmla="*/ 692327 h 1337176"/>
                <a:gd name="connsiteX2" fmla="*/ 725143 w 2858954"/>
                <a:gd name="connsiteY2" fmla="*/ 692549 h 1337176"/>
                <a:gd name="connsiteX3" fmla="*/ 2055749 w 2858954"/>
                <a:gd name="connsiteY3" fmla="*/ 694090 h 1337176"/>
                <a:gd name="connsiteX4" fmla="*/ 2011824 w 2858954"/>
                <a:gd name="connsiteY4" fmla="*/ 693807 h 1337176"/>
                <a:gd name="connsiteX5" fmla="*/ 2011972 w 2858954"/>
                <a:gd name="connsiteY5" fmla="*/ 693681 h 1337176"/>
                <a:gd name="connsiteX6" fmla="*/ 2055298 w 2858954"/>
                <a:gd name="connsiteY6" fmla="*/ 693681 h 1337176"/>
                <a:gd name="connsiteX7" fmla="*/ 0 w 2858954"/>
                <a:gd name="connsiteY7" fmla="*/ 1337176 h 1337176"/>
                <a:gd name="connsiteX8" fmla="*/ 292248 w 2858954"/>
                <a:gd name="connsiteY8" fmla="*/ 1298398 h 1337176"/>
                <a:gd name="connsiteX9" fmla="*/ 88188 w 2858954"/>
                <a:gd name="connsiteY9" fmla="*/ 1269839 h 1337176"/>
                <a:gd name="connsiteX10" fmla="*/ 145971 w 2858954"/>
                <a:gd name="connsiteY10" fmla="*/ 1223510 h 1337176"/>
                <a:gd name="connsiteX11" fmla="*/ 232882 w 2858954"/>
                <a:gd name="connsiteY11" fmla="*/ 1151393 h 1337176"/>
                <a:gd name="connsiteX12" fmla="*/ 606735 w 2858954"/>
                <a:gd name="connsiteY12" fmla="*/ 830674 h 1337176"/>
                <a:gd name="connsiteX13" fmla="*/ 738105 w 2858954"/>
                <a:gd name="connsiteY13" fmla="*/ 715950 h 1337176"/>
                <a:gd name="connsiteX14" fmla="*/ 738252 w 2858954"/>
                <a:gd name="connsiteY14" fmla="*/ 716010 h 1337176"/>
                <a:gd name="connsiteX15" fmla="*/ 740604 w 2858954"/>
                <a:gd name="connsiteY15" fmla="*/ 715055 h 1337176"/>
                <a:gd name="connsiteX16" fmla="*/ 860326 w 2858954"/>
                <a:gd name="connsiteY16" fmla="*/ 841553 h 1337176"/>
                <a:gd name="connsiteX17" fmla="*/ 1013033 w 2858954"/>
                <a:gd name="connsiteY17" fmla="*/ 1001990 h 1337176"/>
                <a:gd name="connsiteX18" fmla="*/ 1036230 w 2858954"/>
                <a:gd name="connsiteY18" fmla="*/ 1026245 h 1337176"/>
                <a:gd name="connsiteX19" fmla="*/ 1061824 w 2858954"/>
                <a:gd name="connsiteY19" fmla="*/ 1003965 h 1337176"/>
                <a:gd name="connsiteX20" fmla="*/ 1449114 w 2858954"/>
                <a:gd name="connsiteY20" fmla="*/ 665323 h 1337176"/>
                <a:gd name="connsiteX21" fmla="*/ 1685759 w 2858954"/>
                <a:gd name="connsiteY21" fmla="*/ 456602 h 1337176"/>
                <a:gd name="connsiteX22" fmla="*/ 1684796 w 2858954"/>
                <a:gd name="connsiteY22" fmla="*/ 455751 h 1337176"/>
                <a:gd name="connsiteX23" fmla="*/ 1688365 w 2858954"/>
                <a:gd name="connsiteY23" fmla="*/ 454304 h 1337176"/>
                <a:gd name="connsiteX24" fmla="*/ 1685759 w 2858954"/>
                <a:gd name="connsiteY24" fmla="*/ 456602 h 1337176"/>
                <a:gd name="connsiteX25" fmla="*/ 1841975 w 2858954"/>
                <a:gd name="connsiteY25" fmla="*/ 594597 h 1337176"/>
                <a:gd name="connsiteX26" fmla="*/ 2011613 w 2858954"/>
                <a:gd name="connsiteY26" fmla="*/ 743585 h 1337176"/>
                <a:gd name="connsiteX27" fmla="*/ 2033822 w 2858954"/>
                <a:gd name="connsiteY27" fmla="*/ 763045 h 1337176"/>
                <a:gd name="connsiteX28" fmla="*/ 2055467 w 2858954"/>
                <a:gd name="connsiteY28" fmla="*/ 743867 h 1337176"/>
                <a:gd name="connsiteX29" fmla="*/ 2642572 w 2858954"/>
                <a:gd name="connsiteY29" fmla="*/ 214930 h 1337176"/>
                <a:gd name="connsiteX30" fmla="*/ 2858744 w 2858954"/>
                <a:gd name="connsiteY30" fmla="*/ 309 h 1337176"/>
                <a:gd name="connsiteX31" fmla="*/ 2616414 w 2858954"/>
                <a:gd name="connsiteY31" fmla="*/ 184965 h 1337176"/>
                <a:gd name="connsiteX32" fmla="*/ 2189279 w 2858954"/>
                <a:gd name="connsiteY32" fmla="*/ 542626 h 1337176"/>
                <a:gd name="connsiteX33" fmla="*/ 2035933 w 2858954"/>
                <a:gd name="connsiteY33" fmla="*/ 673268 h 1337176"/>
                <a:gd name="connsiteX34" fmla="*/ 2030206 w 2858954"/>
                <a:gd name="connsiteY34" fmla="*/ 670944 h 1337176"/>
                <a:gd name="connsiteX35" fmla="*/ 1888420 w 2858954"/>
                <a:gd name="connsiteY35" fmla="*/ 542466 h 1337176"/>
                <a:gd name="connsiteX36" fmla="*/ 1709775 w 2858954"/>
                <a:gd name="connsiteY36" fmla="*/ 381536 h 1337176"/>
                <a:gd name="connsiteX37" fmla="*/ 1686015 w 2858954"/>
                <a:gd name="connsiteY37" fmla="*/ 360243 h 1337176"/>
                <a:gd name="connsiteX38" fmla="*/ 1661901 w 2858954"/>
                <a:gd name="connsiteY38" fmla="*/ 381395 h 1337176"/>
                <a:gd name="connsiteX39" fmla="*/ 1400606 w 2858954"/>
                <a:gd name="connsiteY39" fmla="*/ 610258 h 1337176"/>
                <a:gd name="connsiteX40" fmla="*/ 1202501 w 2858954"/>
                <a:gd name="connsiteY40" fmla="*/ 784858 h 1337176"/>
                <a:gd name="connsiteX41" fmla="*/ 1043405 w 2858954"/>
                <a:gd name="connsiteY41" fmla="*/ 925842 h 1337176"/>
                <a:gd name="connsiteX42" fmla="*/ 1037732 w 2858954"/>
                <a:gd name="connsiteY42" fmla="*/ 921356 h 1337176"/>
                <a:gd name="connsiteX43" fmla="*/ 1035071 w 2858954"/>
                <a:gd name="connsiteY43" fmla="*/ 923460 h 1337176"/>
                <a:gd name="connsiteX44" fmla="*/ 909037 w 2858954"/>
                <a:gd name="connsiteY44" fmla="*/ 794534 h 1337176"/>
                <a:gd name="connsiteX45" fmla="*/ 764992 w 2858954"/>
                <a:gd name="connsiteY45" fmla="*/ 648049 h 1337176"/>
                <a:gd name="connsiteX46" fmla="*/ 743136 w 2858954"/>
                <a:gd name="connsiteY46" fmla="*/ 625910 h 1337176"/>
                <a:gd name="connsiteX47" fmla="*/ 720714 w 2858954"/>
                <a:gd name="connsiteY47" fmla="*/ 646427 h 1337176"/>
                <a:gd name="connsiteX48" fmla="*/ 207923 w 2858954"/>
                <a:gd name="connsiteY48" fmla="*/ 1123543 h 1337176"/>
                <a:gd name="connsiteX49" fmla="*/ 126686 w 2858954"/>
                <a:gd name="connsiteY49" fmla="*/ 1202034 h 1337176"/>
                <a:gd name="connsiteX50" fmla="*/ 78758 w 2858954"/>
                <a:gd name="connsiteY50" fmla="*/ 1249937 h 1337176"/>
                <a:gd name="connsiteX51" fmla="*/ 59507 w 2858954"/>
                <a:gd name="connsiteY51" fmla="*/ 1059029 h 1337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2858954" h="1337176">
                  <a:moveTo>
                    <a:pt x="719303" y="692549"/>
                  </a:moveTo>
                  <a:lnTo>
                    <a:pt x="719093" y="692327"/>
                  </a:lnTo>
                  <a:lnTo>
                    <a:pt x="725143" y="692549"/>
                  </a:lnTo>
                  <a:close/>
                  <a:moveTo>
                    <a:pt x="2055749" y="694090"/>
                  </a:moveTo>
                  <a:lnTo>
                    <a:pt x="2011824" y="693807"/>
                  </a:lnTo>
                  <a:lnTo>
                    <a:pt x="2011972" y="693681"/>
                  </a:lnTo>
                  <a:lnTo>
                    <a:pt x="2055298" y="693681"/>
                  </a:lnTo>
                  <a:close/>
                  <a:moveTo>
                    <a:pt x="0" y="1337176"/>
                  </a:moveTo>
                  <a:lnTo>
                    <a:pt x="292248" y="1298398"/>
                  </a:lnTo>
                  <a:lnTo>
                    <a:pt x="88188" y="1269839"/>
                  </a:lnTo>
                  <a:lnTo>
                    <a:pt x="145971" y="1223510"/>
                  </a:lnTo>
                  <a:cubicBezTo>
                    <a:pt x="171418" y="1202695"/>
                    <a:pt x="200485" y="1178573"/>
                    <a:pt x="232882" y="1151393"/>
                  </a:cubicBezTo>
                  <a:cubicBezTo>
                    <a:pt x="330075" y="1069800"/>
                    <a:pt x="457290" y="960683"/>
                    <a:pt x="606735" y="830674"/>
                  </a:cubicBezTo>
                  <a:lnTo>
                    <a:pt x="738105" y="715950"/>
                  </a:lnTo>
                  <a:lnTo>
                    <a:pt x="738252" y="716010"/>
                  </a:lnTo>
                  <a:lnTo>
                    <a:pt x="740604" y="715055"/>
                  </a:lnTo>
                  <a:lnTo>
                    <a:pt x="860326" y="841553"/>
                  </a:lnTo>
                  <a:cubicBezTo>
                    <a:pt x="909477" y="893340"/>
                    <a:pt x="960541" y="946995"/>
                    <a:pt x="1013033" y="1001990"/>
                  </a:cubicBezTo>
                  <a:lnTo>
                    <a:pt x="1036230" y="1026245"/>
                  </a:lnTo>
                  <a:lnTo>
                    <a:pt x="1061824" y="1003965"/>
                  </a:lnTo>
                  <a:cubicBezTo>
                    <a:pt x="1183517" y="898205"/>
                    <a:pt x="1314306" y="783844"/>
                    <a:pt x="1449114" y="665323"/>
                  </a:cubicBezTo>
                  <a:lnTo>
                    <a:pt x="1685759" y="456602"/>
                  </a:lnTo>
                  <a:lnTo>
                    <a:pt x="1684796" y="455751"/>
                  </a:lnTo>
                  <a:lnTo>
                    <a:pt x="1688365" y="454304"/>
                  </a:lnTo>
                  <a:lnTo>
                    <a:pt x="1685759" y="456602"/>
                  </a:lnTo>
                  <a:lnTo>
                    <a:pt x="1841975" y="594597"/>
                  </a:lnTo>
                  <a:cubicBezTo>
                    <a:pt x="1900389" y="646057"/>
                    <a:pt x="1957041" y="695817"/>
                    <a:pt x="2011613" y="743585"/>
                  </a:cubicBezTo>
                  <a:lnTo>
                    <a:pt x="2033822" y="763045"/>
                  </a:lnTo>
                  <a:lnTo>
                    <a:pt x="2055467" y="743867"/>
                  </a:lnTo>
                  <a:cubicBezTo>
                    <a:pt x="2297938" y="528823"/>
                    <a:pt x="2501208" y="345719"/>
                    <a:pt x="2642572" y="214930"/>
                  </a:cubicBezTo>
                  <a:cubicBezTo>
                    <a:pt x="2784007" y="84212"/>
                    <a:pt x="2863610" y="5809"/>
                    <a:pt x="2858744" y="309"/>
                  </a:cubicBezTo>
                  <a:cubicBezTo>
                    <a:pt x="2853950" y="-5190"/>
                    <a:pt x="2765394" y="62848"/>
                    <a:pt x="2616414" y="184965"/>
                  </a:cubicBezTo>
                  <a:cubicBezTo>
                    <a:pt x="2504732" y="276553"/>
                    <a:pt x="2359063" y="398519"/>
                    <a:pt x="2189279" y="542626"/>
                  </a:cubicBezTo>
                  <a:lnTo>
                    <a:pt x="2035933" y="673268"/>
                  </a:lnTo>
                  <a:lnTo>
                    <a:pt x="2030206" y="670944"/>
                  </a:lnTo>
                  <a:lnTo>
                    <a:pt x="1888420" y="542466"/>
                  </a:lnTo>
                  <a:cubicBezTo>
                    <a:pt x="1830658" y="490274"/>
                    <a:pt x="1771010" y="436531"/>
                    <a:pt x="1709775" y="381536"/>
                  </a:cubicBezTo>
                  <a:lnTo>
                    <a:pt x="1686015" y="360243"/>
                  </a:lnTo>
                  <a:lnTo>
                    <a:pt x="1661901" y="381395"/>
                  </a:lnTo>
                  <a:cubicBezTo>
                    <a:pt x="1577365" y="455426"/>
                    <a:pt x="1489937" y="531996"/>
                    <a:pt x="1400606" y="610258"/>
                  </a:cubicBezTo>
                  <a:cubicBezTo>
                    <a:pt x="1333202" y="669518"/>
                    <a:pt x="1266961" y="727897"/>
                    <a:pt x="1202501" y="784858"/>
                  </a:cubicBezTo>
                  <a:lnTo>
                    <a:pt x="1043405" y="925842"/>
                  </a:lnTo>
                  <a:lnTo>
                    <a:pt x="1037732" y="921356"/>
                  </a:lnTo>
                  <a:lnTo>
                    <a:pt x="1035071" y="923460"/>
                  </a:lnTo>
                  <a:lnTo>
                    <a:pt x="909037" y="794534"/>
                  </a:lnTo>
                  <a:cubicBezTo>
                    <a:pt x="859048" y="743550"/>
                    <a:pt x="810857" y="694548"/>
                    <a:pt x="764992" y="648049"/>
                  </a:cubicBezTo>
                  <a:lnTo>
                    <a:pt x="743136" y="625910"/>
                  </a:lnTo>
                  <a:lnTo>
                    <a:pt x="720714" y="646427"/>
                  </a:lnTo>
                  <a:cubicBezTo>
                    <a:pt x="507081" y="842012"/>
                    <a:pt x="330181" y="1006573"/>
                    <a:pt x="207923" y="1123543"/>
                  </a:cubicBezTo>
                  <a:cubicBezTo>
                    <a:pt x="177341" y="1152768"/>
                    <a:pt x="150170" y="1179018"/>
                    <a:pt x="126686" y="1202034"/>
                  </a:cubicBezTo>
                  <a:lnTo>
                    <a:pt x="78758" y="1249937"/>
                  </a:lnTo>
                  <a:lnTo>
                    <a:pt x="59507" y="1059029"/>
                  </a:lnTo>
                  <a:close/>
                </a:path>
              </a:pathLst>
            </a:custGeom>
            <a:solidFill>
              <a:schemeClr val="accent1"/>
            </a:solidFill>
            <a:ln>
              <a:noFill/>
            </a:ln>
          </p:spPr>
          <p:txBody>
            <a:bodyPr vert="horz" wrap="square" lIns="91440" tIns="45720" rIns="91440" bIns="45720" numCol="1" rtlCol="0" anchor="t" anchorCtr="0" compatLnSpc="1">
              <a:prstTxWarp prst="textNoShape">
                <a:avLst/>
              </a:prstTxWarp>
              <a:noAutofit/>
            </a:bodyPr>
            <a:lstStyle/>
            <a:p>
              <a:pPr algn="ctr"/>
              <a:endParaRPr lang="en-IN" dirty="0">
                <a:latin typeface="Abel" panose="02000506030000020004" pitchFamily="2" charset="0"/>
              </a:endParaRPr>
            </a:p>
          </p:txBody>
        </p:sp>
      </p:grpSp>
      <p:sp>
        <p:nvSpPr>
          <p:cNvPr id="58" name="Rectangle 57"/>
          <p:cNvSpPr/>
          <p:nvPr/>
        </p:nvSpPr>
        <p:spPr>
          <a:xfrm>
            <a:off x="4976607" y="1703157"/>
            <a:ext cx="6777318" cy="3139321"/>
          </a:xfrm>
          <a:prstGeom prst="rect">
            <a:avLst/>
          </a:prstGeom>
        </p:spPr>
        <p:txBody>
          <a:bodyPr wrap="square">
            <a:spAutoFit/>
          </a:bodyPr>
          <a:lstStyle/>
          <a:p>
            <a:r>
              <a:rPr lang="en-US" sz="6600" dirty="0">
                <a:solidFill>
                  <a:schemeClr val="bg1"/>
                </a:solidFill>
                <a:latin typeface="Abel" charset="0"/>
              </a:rPr>
              <a:t>TESLA Stock Price Prediction using Machine Learning</a:t>
            </a:r>
          </a:p>
        </p:txBody>
      </p:sp>
      <p:pic>
        <p:nvPicPr>
          <p:cNvPr id="59" name="Picture 58" descr="pngwing.com.png"/>
          <p:cNvPicPr>
            <a:picLocks noChangeAspect="1"/>
          </p:cNvPicPr>
          <p:nvPr/>
        </p:nvPicPr>
        <p:blipFill>
          <a:blip r:embed="rId2"/>
          <a:stretch>
            <a:fillRect/>
          </a:stretch>
        </p:blipFill>
        <p:spPr>
          <a:xfrm>
            <a:off x="-167640" y="0"/>
            <a:ext cx="1755058" cy="1554480"/>
          </a:xfrm>
          <a:prstGeom prst="rect">
            <a:avLst/>
          </a:prstGeom>
        </p:spPr>
      </p:pic>
    </p:spTree>
    <p:extLst>
      <p:ext uri="{BB962C8B-B14F-4D97-AF65-F5344CB8AC3E}">
        <p14:creationId xmlns:p14="http://schemas.microsoft.com/office/powerpoint/2010/main" val="1124153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Title 154">
            <a:extLst>
              <a:ext uri="{FF2B5EF4-FFF2-40B4-BE49-F238E27FC236}">
                <a16:creationId xmlns:a16="http://schemas.microsoft.com/office/drawing/2014/main" id="{F5F17402-0EAA-31B7-4505-BA0C979FDAF9}"/>
              </a:ext>
            </a:extLst>
          </p:cNvPr>
          <p:cNvSpPr>
            <a:spLocks noGrp="1"/>
          </p:cNvSpPr>
          <p:nvPr>
            <p:ph type="title"/>
          </p:nvPr>
        </p:nvSpPr>
        <p:spPr/>
        <p:txBody>
          <a:bodyPr/>
          <a:lstStyle/>
          <a:p>
            <a:r>
              <a:rPr lang="en-IN" dirty="0"/>
              <a:t>Applying Linear Regression Model</a:t>
            </a:r>
            <a:endParaRPr lang="en-US" b="1" dirty="0">
              <a:solidFill>
                <a:schemeClr val="bg1"/>
              </a:solidFill>
            </a:endParaRPr>
          </a:p>
        </p:txBody>
      </p:sp>
      <p:sp>
        <p:nvSpPr>
          <p:cNvPr id="20" name="Rectangle 19"/>
          <p:cNvSpPr/>
          <p:nvPr/>
        </p:nvSpPr>
        <p:spPr>
          <a:xfrm>
            <a:off x="568960" y="1290320"/>
            <a:ext cx="11328400" cy="5262979"/>
          </a:xfrm>
          <a:prstGeom prst="rect">
            <a:avLst/>
          </a:prstGeom>
        </p:spPr>
        <p:txBody>
          <a:bodyPr wrap="square">
            <a:spAutoFit/>
          </a:bodyPr>
          <a:lstStyle/>
          <a:p>
            <a:r>
              <a:rPr lang="en-IN" sz="2800" i="1" dirty="0">
                <a:solidFill>
                  <a:schemeClr val="bg1"/>
                </a:solidFill>
              </a:rPr>
              <a:t>After fitting the training data in the </a:t>
            </a:r>
            <a:r>
              <a:rPr lang="en-IN" sz="2800" i="1" dirty="0" err="1">
                <a:solidFill>
                  <a:schemeClr val="bg1"/>
                </a:solidFill>
              </a:rPr>
              <a:t>linear_regression</a:t>
            </a:r>
            <a:r>
              <a:rPr lang="en-IN" sz="2800" i="1" dirty="0">
                <a:solidFill>
                  <a:schemeClr val="bg1"/>
                </a:solidFill>
              </a:rPr>
              <a:t> model which is available in </a:t>
            </a:r>
            <a:r>
              <a:rPr lang="en-IN" sz="2800" i="1" dirty="0" err="1">
                <a:solidFill>
                  <a:schemeClr val="bg1"/>
                </a:solidFill>
              </a:rPr>
              <a:t>sklearn.linear_model</a:t>
            </a:r>
            <a:r>
              <a:rPr lang="en-IN" sz="2800" i="1" dirty="0">
                <a:solidFill>
                  <a:schemeClr val="bg1"/>
                </a:solidFill>
              </a:rPr>
              <a:t> library in python, we  get the results as follows:</a:t>
            </a:r>
          </a:p>
          <a:p>
            <a:endParaRPr lang="en-IN" sz="2800" i="1" dirty="0">
              <a:solidFill>
                <a:schemeClr val="bg1"/>
              </a:solidFill>
            </a:endParaRPr>
          </a:p>
          <a:p>
            <a:endParaRPr lang="en-IN" sz="2800" i="1" dirty="0">
              <a:solidFill>
                <a:schemeClr val="bg1"/>
              </a:solidFill>
            </a:endParaRPr>
          </a:p>
          <a:p>
            <a:endParaRPr lang="en-IN" sz="2800" i="1" dirty="0">
              <a:solidFill>
                <a:schemeClr val="bg1"/>
              </a:solidFill>
            </a:endParaRPr>
          </a:p>
          <a:p>
            <a:endParaRPr lang="en-IN" sz="2800" i="1" dirty="0">
              <a:solidFill>
                <a:schemeClr val="bg1"/>
              </a:solidFill>
            </a:endParaRPr>
          </a:p>
          <a:p>
            <a:endParaRPr lang="en-IN" sz="2800" i="1" dirty="0">
              <a:solidFill>
                <a:schemeClr val="bg1"/>
              </a:solidFill>
            </a:endParaRPr>
          </a:p>
          <a:p>
            <a:endParaRPr lang="en-IN" sz="2800" i="1" dirty="0">
              <a:solidFill>
                <a:schemeClr val="bg1"/>
              </a:solidFill>
            </a:endParaRPr>
          </a:p>
          <a:p>
            <a:endParaRPr lang="en-IN" sz="2800" i="1" dirty="0">
              <a:solidFill>
                <a:schemeClr val="bg1"/>
              </a:solidFill>
            </a:endParaRPr>
          </a:p>
          <a:p>
            <a:r>
              <a:rPr lang="en-IN" sz="2800" i="1" dirty="0">
                <a:solidFill>
                  <a:schemeClr val="bg1"/>
                </a:solidFill>
              </a:rPr>
              <a:t>The r2_score of this model is quite close to 1 which defines that the model has a high prediction accuracy in this dataset </a:t>
            </a:r>
          </a:p>
        </p:txBody>
      </p:sp>
      <p:pic>
        <p:nvPicPr>
          <p:cNvPr id="24" name="Picture 23" descr="Screenshot (1).png"/>
          <p:cNvPicPr>
            <a:picLocks noChangeAspect="1"/>
          </p:cNvPicPr>
          <p:nvPr/>
        </p:nvPicPr>
        <p:blipFill>
          <a:blip r:embed="rId2"/>
          <a:srcRect l="23750" t="43259" r="6417" b="26519"/>
          <a:stretch>
            <a:fillRect/>
          </a:stretch>
        </p:blipFill>
        <p:spPr>
          <a:xfrm>
            <a:off x="619760" y="2834640"/>
            <a:ext cx="10617200" cy="2584617"/>
          </a:xfrm>
          <a:prstGeom prst="rect">
            <a:avLst/>
          </a:prstGeom>
        </p:spPr>
      </p:pic>
    </p:spTree>
    <p:extLst>
      <p:ext uri="{BB962C8B-B14F-4D97-AF65-F5344CB8AC3E}">
        <p14:creationId xmlns:p14="http://schemas.microsoft.com/office/powerpoint/2010/main" val="2273861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 name="Title 1054">
            <a:extLst>
              <a:ext uri="{FF2B5EF4-FFF2-40B4-BE49-F238E27FC236}">
                <a16:creationId xmlns:a16="http://schemas.microsoft.com/office/drawing/2014/main" id="{2A2EBE3E-2AF1-412C-04BD-D6D0CD9CE1C9}"/>
              </a:ext>
            </a:extLst>
          </p:cNvPr>
          <p:cNvSpPr>
            <a:spLocks noGrp="1"/>
          </p:cNvSpPr>
          <p:nvPr>
            <p:ph type="title"/>
          </p:nvPr>
        </p:nvSpPr>
        <p:spPr/>
        <p:txBody>
          <a:bodyPr/>
          <a:lstStyle/>
          <a:p>
            <a:r>
              <a:rPr lang="en-IN" sz="4000" i="1" dirty="0"/>
              <a:t>Accuracy graphs</a:t>
            </a:r>
            <a:endParaRPr lang="en-US" sz="4000" b="1" dirty="0"/>
          </a:p>
        </p:txBody>
      </p:sp>
      <p:pic>
        <p:nvPicPr>
          <p:cNvPr id="24" name="Picture 4">
            <a:extLst>
              <a:ext uri="{FF2B5EF4-FFF2-40B4-BE49-F238E27FC236}">
                <a16:creationId xmlns:a16="http://schemas.microsoft.com/office/drawing/2014/main" id="{67B51EF4-F9B8-BF09-9E67-D89ADCD048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447" y="915700"/>
            <a:ext cx="5562600" cy="5239101"/>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a:extLst>
              <a:ext uri="{FF2B5EF4-FFF2-40B4-BE49-F238E27FC236}">
                <a16:creationId xmlns:a16="http://schemas.microsoft.com/office/drawing/2014/main" id="{E57F15FA-60EB-B112-E11F-2C3E5CF66A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5088" y="918240"/>
            <a:ext cx="5724255" cy="5239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6294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8184B-0AF3-63B1-58BD-95552335E227}"/>
              </a:ext>
            </a:extLst>
          </p:cNvPr>
          <p:cNvSpPr>
            <a:spLocks noGrp="1"/>
          </p:cNvSpPr>
          <p:nvPr>
            <p:ph type="title"/>
          </p:nvPr>
        </p:nvSpPr>
        <p:spPr/>
        <p:txBody>
          <a:bodyPr/>
          <a:lstStyle/>
          <a:p>
            <a:r>
              <a:rPr lang="en-IN" sz="4000" dirty="0"/>
              <a:t>Applying SVR</a:t>
            </a:r>
            <a:endParaRPr lang="en-US" sz="4000" b="1" dirty="0"/>
          </a:p>
        </p:txBody>
      </p:sp>
      <p:sp>
        <p:nvSpPr>
          <p:cNvPr id="39" name="TextBox 38">
            <a:extLst>
              <a:ext uri="{FF2B5EF4-FFF2-40B4-BE49-F238E27FC236}">
                <a16:creationId xmlns:a16="http://schemas.microsoft.com/office/drawing/2014/main" id="{698443E4-0BA2-3A56-CB17-818628183C94}"/>
              </a:ext>
            </a:extLst>
          </p:cNvPr>
          <p:cNvSpPr txBox="1"/>
          <p:nvPr/>
        </p:nvSpPr>
        <p:spPr>
          <a:xfrm>
            <a:off x="0" y="1097281"/>
            <a:ext cx="12151360" cy="3416320"/>
          </a:xfrm>
          <a:prstGeom prst="rect">
            <a:avLst/>
          </a:prstGeom>
          <a:noFill/>
        </p:spPr>
        <p:txBody>
          <a:bodyPr wrap="square">
            <a:spAutoFit/>
          </a:bodyPr>
          <a:lstStyle/>
          <a:p>
            <a:r>
              <a:rPr lang="en-IN" sz="2400" i="1" dirty="0">
                <a:solidFill>
                  <a:schemeClr val="bg1"/>
                </a:solidFill>
              </a:rPr>
              <a:t>Before fitting the data into SVR, we performed feature scaling by ‘</a:t>
            </a:r>
            <a:r>
              <a:rPr lang="en-IN" sz="2400" i="1" dirty="0" err="1">
                <a:solidFill>
                  <a:schemeClr val="bg1"/>
                </a:solidFill>
              </a:rPr>
              <a:t>StandardScaler</a:t>
            </a:r>
            <a:r>
              <a:rPr lang="en-IN" sz="2400" i="1" dirty="0">
                <a:solidFill>
                  <a:schemeClr val="bg1"/>
                </a:solidFill>
              </a:rPr>
              <a:t>’(</a:t>
            </a:r>
            <a:r>
              <a:rPr lang="en-IN" sz="2400" b="1" i="1" dirty="0">
                <a:solidFill>
                  <a:schemeClr val="bg1"/>
                </a:solidFill>
              </a:rPr>
              <a:t>as SVR is </a:t>
            </a:r>
            <a:r>
              <a:rPr lang="en-US" sz="2000" b="1" i="1" dirty="0">
                <a:solidFill>
                  <a:schemeClr val="bg1"/>
                </a:solidFill>
              </a:rPr>
              <a:t>highly</a:t>
            </a:r>
            <a:r>
              <a:rPr lang="en-US" sz="2000" b="1" dirty="0">
                <a:solidFill>
                  <a:schemeClr val="bg1"/>
                </a:solidFill>
              </a:rPr>
              <a:t> sensitive to feature scales)</a:t>
            </a:r>
            <a:r>
              <a:rPr lang="en-IN" sz="2400" i="1" dirty="0">
                <a:solidFill>
                  <a:schemeClr val="bg1"/>
                </a:solidFill>
              </a:rPr>
              <a:t>which is  available in the ‘</a:t>
            </a:r>
            <a:r>
              <a:rPr lang="en-IN" sz="2400" i="1" dirty="0" err="1">
                <a:solidFill>
                  <a:schemeClr val="bg1"/>
                </a:solidFill>
              </a:rPr>
              <a:t>sklearn.preprocessing</a:t>
            </a:r>
            <a:r>
              <a:rPr lang="en-IN" sz="2400" i="1" dirty="0">
                <a:solidFill>
                  <a:schemeClr val="bg1"/>
                </a:solidFill>
              </a:rPr>
              <a:t>’ module. After that, we split the normalized dataset and again into training(80%) and testing data(20%) and fitted it into the SVR model. After fitting the training data, we get the result as follows:</a:t>
            </a:r>
          </a:p>
          <a:p>
            <a:endParaRPr lang="en-IN" sz="2400" i="1" dirty="0">
              <a:solidFill>
                <a:schemeClr val="bg1"/>
              </a:solidFill>
            </a:endParaRPr>
          </a:p>
          <a:p>
            <a:endParaRPr lang="en-IN" sz="2400" i="1" dirty="0">
              <a:solidFill>
                <a:schemeClr val="bg1"/>
              </a:solidFill>
            </a:endParaRPr>
          </a:p>
          <a:p>
            <a:endParaRPr lang="en-IN" sz="2400" i="1" dirty="0">
              <a:solidFill>
                <a:schemeClr val="bg1"/>
              </a:solidFill>
            </a:endParaRPr>
          </a:p>
          <a:p>
            <a:endParaRPr lang="en-IN" sz="2400" i="1" dirty="0">
              <a:solidFill>
                <a:schemeClr val="bg1"/>
              </a:solidFill>
            </a:endParaRPr>
          </a:p>
          <a:p>
            <a:endParaRPr lang="en-IN" sz="2400" i="1" dirty="0">
              <a:solidFill>
                <a:schemeClr val="bg1"/>
              </a:solidFill>
            </a:endParaRPr>
          </a:p>
        </p:txBody>
      </p:sp>
      <p:sp>
        <p:nvSpPr>
          <p:cNvPr id="47" name="TextBox 46"/>
          <p:cNvSpPr txBox="1"/>
          <p:nvPr/>
        </p:nvSpPr>
        <p:spPr>
          <a:xfrm>
            <a:off x="2001520" y="5740400"/>
            <a:ext cx="8331200" cy="1384995"/>
          </a:xfrm>
          <a:prstGeom prst="rect">
            <a:avLst/>
          </a:prstGeom>
          <a:noFill/>
        </p:spPr>
        <p:txBody>
          <a:bodyPr wrap="square" rtlCol="0">
            <a:spAutoFit/>
          </a:bodyPr>
          <a:lstStyle/>
          <a:p>
            <a:r>
              <a:rPr lang="en-IN" sz="2800" i="1" dirty="0">
                <a:solidFill>
                  <a:schemeClr val="bg1"/>
                </a:solidFill>
              </a:rPr>
              <a:t>The r2_score is quite good of this model but is lesser than the Linear_Regression model.</a:t>
            </a:r>
          </a:p>
          <a:p>
            <a:endParaRPr lang="en-US" sz="2800" dirty="0">
              <a:solidFill>
                <a:schemeClr val="bg1"/>
              </a:solidFill>
              <a:latin typeface="Arial" pitchFamily="34" charset="0"/>
              <a:cs typeface="Arial" pitchFamily="34" charset="0"/>
            </a:endParaRPr>
          </a:p>
        </p:txBody>
      </p:sp>
      <p:pic>
        <p:nvPicPr>
          <p:cNvPr id="54" name="Picture 53" descr="Screenshot (2).png"/>
          <p:cNvPicPr>
            <a:picLocks noChangeAspect="1"/>
          </p:cNvPicPr>
          <p:nvPr/>
        </p:nvPicPr>
        <p:blipFill>
          <a:blip r:embed="rId2"/>
          <a:srcRect l="20750" t="30370" r="18666" b="34815"/>
          <a:stretch>
            <a:fillRect/>
          </a:stretch>
        </p:blipFill>
        <p:spPr>
          <a:xfrm>
            <a:off x="1737359" y="2712720"/>
            <a:ext cx="9052171" cy="2926080"/>
          </a:xfrm>
          <a:prstGeom prst="rect">
            <a:avLst/>
          </a:prstGeom>
        </p:spPr>
      </p:pic>
    </p:spTree>
    <p:extLst>
      <p:ext uri="{BB962C8B-B14F-4D97-AF65-F5344CB8AC3E}">
        <p14:creationId xmlns:p14="http://schemas.microsoft.com/office/powerpoint/2010/main" val="911121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0C0076B-6CB9-E0BA-A977-C86E07D775FC}"/>
              </a:ext>
            </a:extLst>
          </p:cNvPr>
          <p:cNvSpPr>
            <a:spLocks noGrp="1"/>
          </p:cNvSpPr>
          <p:nvPr>
            <p:ph type="title"/>
          </p:nvPr>
        </p:nvSpPr>
        <p:spPr/>
        <p:txBody>
          <a:bodyPr/>
          <a:lstStyle/>
          <a:p>
            <a:r>
              <a:rPr lang="en-IN" sz="4000" i="1" dirty="0"/>
              <a:t>Accuracy Graphs</a:t>
            </a:r>
            <a:endParaRPr lang="en-US" sz="4000" b="1" dirty="0"/>
          </a:p>
        </p:txBody>
      </p:sp>
      <p:pic>
        <p:nvPicPr>
          <p:cNvPr id="21" name="Picture 6">
            <a:extLst>
              <a:ext uri="{FF2B5EF4-FFF2-40B4-BE49-F238E27FC236}">
                <a16:creationId xmlns:a16="http://schemas.microsoft.com/office/drawing/2014/main" id="{02F36EB0-6C01-DCC4-C517-DF30F5E129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873" y="1052423"/>
            <a:ext cx="5474089" cy="5106837"/>
          </a:xfrm>
          <a:prstGeom prst="rect">
            <a:avLst/>
          </a:prstGeom>
          <a:noFill/>
          <a:effectLst>
            <a:outerShdw blurRad="723900" dist="50800" dir="5400000" algn="ctr" rotWithShape="0">
              <a:srgbClr val="000000">
                <a:alpha val="78000"/>
              </a:srgbClr>
            </a:outerShdw>
          </a:effectLst>
          <a:extLst>
            <a:ext uri="{909E8E84-426E-40DD-AFC4-6F175D3DCCD1}">
              <a14:hiddenFill xmlns:a14="http://schemas.microsoft.com/office/drawing/2010/main">
                <a:solidFill>
                  <a:srgbClr val="FFFFFF"/>
                </a:solidFill>
              </a14:hiddenFill>
            </a:ext>
          </a:extLst>
        </p:spPr>
      </p:pic>
      <p:pic>
        <p:nvPicPr>
          <p:cNvPr id="22" name="Picture 4">
            <a:extLst>
              <a:ext uri="{FF2B5EF4-FFF2-40B4-BE49-F238E27FC236}">
                <a16:creationId xmlns:a16="http://schemas.microsoft.com/office/drawing/2014/main" id="{D31E5760-0916-A983-B82B-DEC18DEC9D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3330" y="1052423"/>
            <a:ext cx="5725404" cy="5106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1688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094451-9C53-DB30-D95E-EBE6A01ED93D}"/>
              </a:ext>
            </a:extLst>
          </p:cNvPr>
          <p:cNvSpPr>
            <a:spLocks noGrp="1"/>
          </p:cNvSpPr>
          <p:nvPr>
            <p:ph type="title"/>
          </p:nvPr>
        </p:nvSpPr>
        <p:spPr/>
        <p:txBody>
          <a:bodyPr/>
          <a:lstStyle/>
          <a:p>
            <a:r>
              <a:rPr lang="en-IN" dirty="0"/>
              <a:t>Applying </a:t>
            </a:r>
            <a:r>
              <a:rPr lang="en-IN" dirty="0" err="1"/>
              <a:t>RandomForest</a:t>
            </a:r>
            <a:r>
              <a:rPr lang="en-IN" dirty="0"/>
              <a:t> Regression</a:t>
            </a:r>
            <a:endParaRPr lang="en-US" b="1" dirty="0"/>
          </a:p>
        </p:txBody>
      </p:sp>
      <p:sp>
        <p:nvSpPr>
          <p:cNvPr id="21" name="TextBox 20"/>
          <p:cNvSpPr txBox="1"/>
          <p:nvPr/>
        </p:nvSpPr>
        <p:spPr>
          <a:xfrm>
            <a:off x="711200" y="1330960"/>
            <a:ext cx="10901680" cy="5262979"/>
          </a:xfrm>
          <a:prstGeom prst="rect">
            <a:avLst/>
          </a:prstGeom>
          <a:noFill/>
        </p:spPr>
        <p:txBody>
          <a:bodyPr wrap="square" rtlCol="0">
            <a:spAutoFit/>
          </a:bodyPr>
          <a:lstStyle/>
          <a:p>
            <a:r>
              <a:rPr lang="en-IN" sz="2800" i="1" dirty="0">
                <a:solidFill>
                  <a:schemeClr val="bg1"/>
                </a:solidFill>
              </a:rPr>
              <a:t>We fit the training data into the RandomForestRegression model with ‘n_estimators’ value of 500 and we get the following results.</a:t>
            </a:r>
          </a:p>
          <a:p>
            <a:endParaRPr lang="en-IN" sz="2800" i="1" dirty="0">
              <a:solidFill>
                <a:schemeClr val="bg1"/>
              </a:solidFill>
            </a:endParaRPr>
          </a:p>
          <a:p>
            <a:endParaRPr lang="en-IN" sz="2800" i="1" dirty="0">
              <a:solidFill>
                <a:schemeClr val="bg1"/>
              </a:solidFill>
            </a:endParaRPr>
          </a:p>
          <a:p>
            <a:endParaRPr lang="en-IN" sz="2800" i="1" dirty="0">
              <a:solidFill>
                <a:schemeClr val="bg1"/>
              </a:solidFill>
            </a:endParaRPr>
          </a:p>
          <a:p>
            <a:endParaRPr lang="en-IN" sz="2800" i="1" dirty="0">
              <a:solidFill>
                <a:schemeClr val="bg1"/>
              </a:solidFill>
            </a:endParaRPr>
          </a:p>
          <a:p>
            <a:endParaRPr lang="en-IN" sz="2800" i="1" dirty="0">
              <a:solidFill>
                <a:schemeClr val="bg1"/>
              </a:solidFill>
            </a:endParaRPr>
          </a:p>
          <a:p>
            <a:endParaRPr lang="en-IN" sz="2800" i="1" dirty="0">
              <a:solidFill>
                <a:schemeClr val="bg1"/>
              </a:solidFill>
            </a:endParaRPr>
          </a:p>
          <a:p>
            <a:endParaRPr lang="en-IN" sz="2800" i="1" dirty="0">
              <a:solidFill>
                <a:schemeClr val="bg1"/>
              </a:solidFill>
            </a:endParaRPr>
          </a:p>
          <a:p>
            <a:r>
              <a:rPr lang="en-IN" sz="2800" i="1" dirty="0">
                <a:solidFill>
                  <a:schemeClr val="bg1"/>
                </a:solidFill>
              </a:rPr>
              <a:t>The r2_score of the RandomForestRegression is quite high and is better than the SVR but is little bit lesser than Linear_Regression</a:t>
            </a:r>
          </a:p>
          <a:p>
            <a:endParaRPr lang="en-US" sz="2800" dirty="0">
              <a:solidFill>
                <a:schemeClr val="bg1"/>
              </a:solidFill>
              <a:latin typeface="Arial" pitchFamily="34" charset="0"/>
              <a:cs typeface="Arial" pitchFamily="34" charset="0"/>
            </a:endParaRPr>
          </a:p>
        </p:txBody>
      </p:sp>
      <p:pic>
        <p:nvPicPr>
          <p:cNvPr id="22" name="Picture 21" descr="Screenshot (3).png"/>
          <p:cNvPicPr>
            <a:picLocks noChangeAspect="1"/>
          </p:cNvPicPr>
          <p:nvPr/>
        </p:nvPicPr>
        <p:blipFill>
          <a:blip r:embed="rId2"/>
          <a:srcRect l="22250" t="36889" r="8000" b="31851"/>
          <a:stretch>
            <a:fillRect/>
          </a:stretch>
        </p:blipFill>
        <p:spPr>
          <a:xfrm>
            <a:off x="1727200" y="2753360"/>
            <a:ext cx="8503920" cy="2143760"/>
          </a:xfrm>
          <a:prstGeom prst="rect">
            <a:avLst/>
          </a:prstGeom>
        </p:spPr>
      </p:pic>
    </p:spTree>
    <p:extLst>
      <p:ext uri="{BB962C8B-B14F-4D97-AF65-F5344CB8AC3E}">
        <p14:creationId xmlns:p14="http://schemas.microsoft.com/office/powerpoint/2010/main" val="2514460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B4F56-FF1B-704B-63DB-FAA1E9CAE159}"/>
              </a:ext>
            </a:extLst>
          </p:cNvPr>
          <p:cNvSpPr>
            <a:spLocks noGrp="1"/>
          </p:cNvSpPr>
          <p:nvPr>
            <p:ph type="title"/>
          </p:nvPr>
        </p:nvSpPr>
        <p:spPr/>
        <p:txBody>
          <a:bodyPr/>
          <a:lstStyle/>
          <a:p>
            <a:r>
              <a:rPr lang="en-IN" i="1" dirty="0"/>
              <a:t>Accuracy Graphs</a:t>
            </a:r>
            <a:endParaRPr lang="en-US" b="1" dirty="0"/>
          </a:p>
        </p:txBody>
      </p:sp>
      <p:pic>
        <p:nvPicPr>
          <p:cNvPr id="20" name="Picture 6">
            <a:extLst>
              <a:ext uri="{FF2B5EF4-FFF2-40B4-BE49-F238E27FC236}">
                <a16:creationId xmlns:a16="http://schemas.microsoft.com/office/drawing/2014/main" id="{6CC2675C-1E32-6662-1417-4DA6F68BDA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356" y="988908"/>
            <a:ext cx="5888823" cy="4993603"/>
          </a:xfrm>
          <a:prstGeom prst="rect">
            <a:avLst/>
          </a:prstGeom>
          <a:noFill/>
          <a:effectLst>
            <a:outerShdw blurRad="774700" dist="50800" dir="5400000" algn="ctr" rotWithShape="0">
              <a:srgbClr val="000000">
                <a:alpha val="48000"/>
              </a:srgbClr>
            </a:outerShdw>
          </a:effectLst>
          <a:extLst>
            <a:ext uri="{909E8E84-426E-40DD-AFC4-6F175D3DCCD1}">
              <a14:hiddenFill xmlns:a14="http://schemas.microsoft.com/office/drawing/2010/main">
                <a:solidFill>
                  <a:srgbClr val="FFFFFF"/>
                </a:solidFill>
              </a14:hiddenFill>
            </a:ext>
          </a:extLst>
        </p:spPr>
      </p:pic>
      <p:pic>
        <p:nvPicPr>
          <p:cNvPr id="21" name="Picture 4">
            <a:extLst>
              <a:ext uri="{FF2B5EF4-FFF2-40B4-BE49-F238E27FC236}">
                <a16:creationId xmlns:a16="http://schemas.microsoft.com/office/drawing/2014/main" id="{1C90DD40-65F8-CD9C-9183-3034BA9D94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6829" y="988908"/>
            <a:ext cx="5438775" cy="4993603"/>
          </a:xfrm>
          <a:prstGeom prst="rect">
            <a:avLst/>
          </a:prstGeom>
          <a:noFill/>
          <a:effectLst>
            <a:outerShdw blurRad="736600" dist="50800" dir="5400000" algn="ctr" rotWithShape="0">
              <a:srgbClr val="000000">
                <a:alpha val="43137"/>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2912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B4F56-FF1B-704B-63DB-FAA1E9CAE159}"/>
              </a:ext>
            </a:extLst>
          </p:cNvPr>
          <p:cNvSpPr>
            <a:spLocks noGrp="1"/>
          </p:cNvSpPr>
          <p:nvPr>
            <p:ph type="title"/>
          </p:nvPr>
        </p:nvSpPr>
        <p:spPr/>
        <p:txBody>
          <a:bodyPr/>
          <a:lstStyle/>
          <a:p>
            <a:r>
              <a:rPr lang="en-IN" dirty="0"/>
              <a:t>Comparison of Results</a:t>
            </a:r>
            <a:endParaRPr lang="en-US" b="1" dirty="0"/>
          </a:p>
        </p:txBody>
      </p:sp>
      <p:pic>
        <p:nvPicPr>
          <p:cNvPr id="5" name="Picture 4" descr="A graph of different colored rectangular objects">
            <a:extLst>
              <a:ext uri="{FF2B5EF4-FFF2-40B4-BE49-F238E27FC236}">
                <a16:creationId xmlns:a16="http://schemas.microsoft.com/office/drawing/2014/main" id="{DC6D7F92-3E1A-2CE5-7339-D5B66218C83D}"/>
              </a:ext>
            </a:extLst>
          </p:cNvPr>
          <p:cNvPicPr>
            <a:picLocks noChangeAspect="1"/>
          </p:cNvPicPr>
          <p:nvPr/>
        </p:nvPicPr>
        <p:blipFill>
          <a:blip r:embed="rId2"/>
          <a:stretch>
            <a:fillRect/>
          </a:stretch>
        </p:blipFill>
        <p:spPr>
          <a:xfrm>
            <a:off x="272996" y="867765"/>
            <a:ext cx="5594818" cy="3277515"/>
          </a:xfrm>
          <a:prstGeom prst="rect">
            <a:avLst/>
          </a:prstGeom>
          <a:effectLst>
            <a:outerShdw blurRad="558800" dist="50800" dir="5400000" algn="ctr" rotWithShape="0">
              <a:srgbClr val="000000">
                <a:alpha val="61000"/>
              </a:srgbClr>
            </a:outerShdw>
          </a:effectLst>
        </p:spPr>
      </p:pic>
      <p:pic>
        <p:nvPicPr>
          <p:cNvPr id="6" name="Picture 5" descr="A graph with different colored dots">
            <a:extLst>
              <a:ext uri="{FF2B5EF4-FFF2-40B4-BE49-F238E27FC236}">
                <a16:creationId xmlns:a16="http://schemas.microsoft.com/office/drawing/2014/main" id="{F97330A7-E54D-2731-B8C6-E605A1406D81}"/>
              </a:ext>
            </a:extLst>
          </p:cNvPr>
          <p:cNvPicPr>
            <a:picLocks noChangeAspect="1"/>
          </p:cNvPicPr>
          <p:nvPr/>
        </p:nvPicPr>
        <p:blipFill>
          <a:blip r:embed="rId3"/>
          <a:stretch>
            <a:fillRect/>
          </a:stretch>
        </p:blipFill>
        <p:spPr>
          <a:xfrm>
            <a:off x="6264612" y="867765"/>
            <a:ext cx="5780542" cy="3277515"/>
          </a:xfrm>
          <a:prstGeom prst="rect">
            <a:avLst/>
          </a:prstGeom>
          <a:effectLst>
            <a:outerShdw blurRad="330200" dist="50800" dir="5400000" algn="ctr" rotWithShape="0">
              <a:srgbClr val="000000">
                <a:alpha val="64000"/>
              </a:srgbClr>
            </a:outerShdw>
          </a:effectLst>
        </p:spPr>
      </p:pic>
      <p:pic>
        <p:nvPicPr>
          <p:cNvPr id="7" name="Picture 6">
            <a:extLst>
              <a:ext uri="{FF2B5EF4-FFF2-40B4-BE49-F238E27FC236}">
                <a16:creationId xmlns:a16="http://schemas.microsoft.com/office/drawing/2014/main" id="{D49121B2-E105-7E4B-010F-7D91EFA2865A}"/>
              </a:ext>
            </a:extLst>
          </p:cNvPr>
          <p:cNvPicPr>
            <a:picLocks noChangeAspect="1"/>
          </p:cNvPicPr>
          <p:nvPr/>
        </p:nvPicPr>
        <p:blipFill>
          <a:blip r:embed="rId4"/>
          <a:stretch>
            <a:fillRect/>
          </a:stretch>
        </p:blipFill>
        <p:spPr>
          <a:xfrm>
            <a:off x="4418732" y="4499250"/>
            <a:ext cx="3732245" cy="2186030"/>
          </a:xfrm>
          <a:prstGeom prst="rect">
            <a:avLst/>
          </a:prstGeom>
          <a:effectLst>
            <a:outerShdw blurRad="254000" dist="50800" dir="5400000" sx="103000" sy="103000" algn="ctr" rotWithShape="0">
              <a:srgbClr val="000000"/>
            </a:outerShdw>
          </a:effectLst>
        </p:spPr>
      </p:pic>
    </p:spTree>
    <p:extLst>
      <p:ext uri="{BB962C8B-B14F-4D97-AF65-F5344CB8AC3E}">
        <p14:creationId xmlns:p14="http://schemas.microsoft.com/office/powerpoint/2010/main" val="2412912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094451-9C53-DB30-D95E-EBE6A01ED93D}"/>
              </a:ext>
            </a:extLst>
          </p:cNvPr>
          <p:cNvSpPr>
            <a:spLocks noGrp="1"/>
          </p:cNvSpPr>
          <p:nvPr>
            <p:ph type="title"/>
          </p:nvPr>
        </p:nvSpPr>
        <p:spPr/>
        <p:txBody>
          <a:bodyPr/>
          <a:lstStyle/>
          <a:p>
            <a:r>
              <a:rPr lang="en-IN" sz="4400" i="1" dirty="0">
                <a:latin typeface="Abel" charset="0"/>
              </a:rPr>
              <a:t>Conclusion</a:t>
            </a:r>
            <a:endParaRPr lang="en-US" sz="4400" b="1" dirty="0">
              <a:latin typeface="Abel" charset="0"/>
            </a:endParaRPr>
          </a:p>
        </p:txBody>
      </p:sp>
      <p:grpSp>
        <p:nvGrpSpPr>
          <p:cNvPr id="2" name="Group 1">
            <a:extLst>
              <a:ext uri="{FF2B5EF4-FFF2-40B4-BE49-F238E27FC236}">
                <a16:creationId xmlns:a16="http://schemas.microsoft.com/office/drawing/2014/main" id="{69484C7D-88DD-333F-3128-A7FC06253712}"/>
              </a:ext>
            </a:extLst>
          </p:cNvPr>
          <p:cNvGrpSpPr/>
          <p:nvPr/>
        </p:nvGrpSpPr>
        <p:grpSpPr>
          <a:xfrm>
            <a:off x="467360" y="673358"/>
            <a:ext cx="11135359" cy="6011925"/>
            <a:chOff x="2890119" y="1316228"/>
            <a:chExt cx="6411763" cy="4292839"/>
          </a:xfrm>
        </p:grpSpPr>
        <p:sp>
          <p:nvSpPr>
            <p:cNvPr id="13" name="Freeform: Shape 12">
              <a:extLst>
                <a:ext uri="{FF2B5EF4-FFF2-40B4-BE49-F238E27FC236}">
                  <a16:creationId xmlns:a16="http://schemas.microsoft.com/office/drawing/2014/main" id="{542AE9E3-5B82-2090-C751-4CF0DFF77F53}"/>
                </a:ext>
              </a:extLst>
            </p:cNvPr>
            <p:cNvSpPr/>
            <p:nvPr/>
          </p:nvSpPr>
          <p:spPr>
            <a:xfrm>
              <a:off x="3170902" y="1383323"/>
              <a:ext cx="5990600" cy="3960768"/>
            </a:xfrm>
            <a:custGeom>
              <a:avLst/>
              <a:gdLst>
                <a:gd name="connsiteX0" fmla="*/ 909584 w 1969323"/>
                <a:gd name="connsiteY0" fmla="*/ 7709 h 1604691"/>
                <a:gd name="connsiteX1" fmla="*/ 708 w 1969323"/>
                <a:gd name="connsiteY1" fmla="*/ 820096 h 1604691"/>
                <a:gd name="connsiteX2" fmla="*/ 1100370 w 1969323"/>
                <a:gd name="connsiteY2" fmla="*/ 1592383 h 1604691"/>
                <a:gd name="connsiteX3" fmla="*/ 1969050 w 1969323"/>
                <a:gd name="connsiteY3" fmla="*/ 779996 h 1604691"/>
                <a:gd name="connsiteX4" fmla="*/ 909584 w 1969323"/>
                <a:gd name="connsiteY4" fmla="*/ 7709 h 16046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9323" h="1604691">
                  <a:moveTo>
                    <a:pt x="909584" y="7709"/>
                  </a:moveTo>
                  <a:cubicBezTo>
                    <a:pt x="909584" y="7709"/>
                    <a:pt x="-29391" y="-72396"/>
                    <a:pt x="708" y="820096"/>
                  </a:cubicBezTo>
                  <a:cubicBezTo>
                    <a:pt x="30807" y="1712589"/>
                    <a:pt x="859292" y="1609528"/>
                    <a:pt x="1100370" y="1592383"/>
                  </a:cubicBezTo>
                  <a:cubicBezTo>
                    <a:pt x="1341352" y="1575238"/>
                    <a:pt x="1954000" y="1535138"/>
                    <a:pt x="1969050" y="779996"/>
                  </a:cubicBezTo>
                  <a:cubicBezTo>
                    <a:pt x="1984099" y="24854"/>
                    <a:pt x="1376595" y="-26676"/>
                    <a:pt x="909584" y="7709"/>
                  </a:cubicBezTo>
                  <a:close/>
                </a:path>
              </a:pathLst>
            </a:custGeom>
            <a:gradFill flip="none" rotWithShape="1">
              <a:gsLst>
                <a:gs pos="0">
                  <a:schemeClr val="accent6"/>
                </a:gs>
                <a:gs pos="100000">
                  <a:schemeClr val="accent2"/>
                </a:gs>
              </a:gsLst>
              <a:lin ang="0" scaled="1"/>
              <a:tileRect/>
            </a:gradFill>
            <a:ln w="0" cap="flat">
              <a:noFill/>
              <a:prstDash val="solid"/>
              <a:miter/>
            </a:ln>
          </p:spPr>
          <p:txBody>
            <a:bodyPr rtlCol="0" anchor="ctr"/>
            <a:lstStyle/>
            <a:p>
              <a:endParaRPr lang="en-US">
                <a:latin typeface="Abel" panose="02000506030000020004" pitchFamily="2" charset="0"/>
              </a:endParaRPr>
            </a:p>
          </p:txBody>
        </p:sp>
        <p:grpSp>
          <p:nvGrpSpPr>
            <p:cNvPr id="3" name="Graphic 6">
              <a:extLst>
                <a:ext uri="{FF2B5EF4-FFF2-40B4-BE49-F238E27FC236}">
                  <a16:creationId xmlns:a16="http://schemas.microsoft.com/office/drawing/2014/main" id="{9787C6AE-D9C2-DBA1-59E2-225423DDA85E}"/>
                </a:ext>
              </a:extLst>
            </p:cNvPr>
            <p:cNvGrpSpPr/>
            <p:nvPr/>
          </p:nvGrpSpPr>
          <p:grpSpPr>
            <a:xfrm>
              <a:off x="2890119" y="1316228"/>
              <a:ext cx="6411763" cy="4292839"/>
              <a:chOff x="2829020" y="1519461"/>
              <a:chExt cx="2194175" cy="1768216"/>
            </a:xfrm>
            <a:solidFill>
              <a:schemeClr val="accent3"/>
            </a:solidFill>
          </p:grpSpPr>
          <p:sp>
            <p:nvSpPr>
              <p:cNvPr id="16" name="Freeform: Shape 15">
                <a:extLst>
                  <a:ext uri="{FF2B5EF4-FFF2-40B4-BE49-F238E27FC236}">
                    <a16:creationId xmlns:a16="http://schemas.microsoft.com/office/drawing/2014/main" id="{6F8F793B-7971-FEC5-3F39-A67C9507CDFD}"/>
                  </a:ext>
                </a:extLst>
              </p:cNvPr>
              <p:cNvSpPr/>
              <p:nvPr/>
            </p:nvSpPr>
            <p:spPr>
              <a:xfrm>
                <a:off x="4265199" y="1519461"/>
                <a:ext cx="727138" cy="629759"/>
              </a:xfrm>
              <a:custGeom>
                <a:avLst/>
                <a:gdLst>
                  <a:gd name="connsiteX0" fmla="*/ 727139 w 727138"/>
                  <a:gd name="connsiteY0" fmla="*/ 629759 h 629759"/>
                  <a:gd name="connsiteX1" fmla="*/ 713232 w 727138"/>
                  <a:gd name="connsiteY1" fmla="*/ 586420 h 629759"/>
                  <a:gd name="connsiteX2" fmla="*/ 696182 w 727138"/>
                  <a:gd name="connsiteY2" fmla="*/ 537938 h 629759"/>
                  <a:gd name="connsiteX3" fmla="*/ 671322 w 727138"/>
                  <a:gd name="connsiteY3" fmla="*/ 476692 h 629759"/>
                  <a:gd name="connsiteX4" fmla="*/ 637032 w 727138"/>
                  <a:gd name="connsiteY4" fmla="*/ 407446 h 629759"/>
                  <a:gd name="connsiteX5" fmla="*/ 591884 w 727138"/>
                  <a:gd name="connsiteY5" fmla="*/ 335246 h 629759"/>
                  <a:gd name="connsiteX6" fmla="*/ 534734 w 727138"/>
                  <a:gd name="connsiteY6" fmla="*/ 265428 h 629759"/>
                  <a:gd name="connsiteX7" fmla="*/ 466535 w 727138"/>
                  <a:gd name="connsiteY7" fmla="*/ 202563 h 629759"/>
                  <a:gd name="connsiteX8" fmla="*/ 390239 w 727138"/>
                  <a:gd name="connsiteY8" fmla="*/ 149032 h 629759"/>
                  <a:gd name="connsiteX9" fmla="*/ 350425 w 727138"/>
                  <a:gd name="connsiteY9" fmla="*/ 125982 h 629759"/>
                  <a:gd name="connsiteX10" fmla="*/ 310134 w 727138"/>
                  <a:gd name="connsiteY10" fmla="*/ 105694 h 629759"/>
                  <a:gd name="connsiteX11" fmla="*/ 230981 w 727138"/>
                  <a:gd name="connsiteY11" fmla="*/ 71785 h 629759"/>
                  <a:gd name="connsiteX12" fmla="*/ 157448 w 727138"/>
                  <a:gd name="connsiteY12" fmla="*/ 45877 h 629759"/>
                  <a:gd name="connsiteX13" fmla="*/ 93821 w 727138"/>
                  <a:gd name="connsiteY13" fmla="*/ 26446 h 629759"/>
                  <a:gd name="connsiteX14" fmla="*/ 43910 w 727138"/>
                  <a:gd name="connsiteY14" fmla="*/ 12825 h 629759"/>
                  <a:gd name="connsiteX15" fmla="*/ 11525 w 727138"/>
                  <a:gd name="connsiteY15" fmla="*/ 4157 h 629759"/>
                  <a:gd name="connsiteX16" fmla="*/ 0 w 727138"/>
                  <a:gd name="connsiteY16" fmla="*/ 919 h 629759"/>
                  <a:gd name="connsiteX17" fmla="*/ 11906 w 727138"/>
                  <a:gd name="connsiteY17" fmla="*/ 442 h 629759"/>
                  <a:gd name="connsiteX18" fmla="*/ 45625 w 727138"/>
                  <a:gd name="connsiteY18" fmla="*/ 157 h 629759"/>
                  <a:gd name="connsiteX19" fmla="*/ 98012 w 727138"/>
                  <a:gd name="connsiteY19" fmla="*/ 2347 h 629759"/>
                  <a:gd name="connsiteX20" fmla="*/ 130207 w 727138"/>
                  <a:gd name="connsiteY20" fmla="*/ 5205 h 629759"/>
                  <a:gd name="connsiteX21" fmla="*/ 165830 w 727138"/>
                  <a:gd name="connsiteY21" fmla="*/ 9872 h 629759"/>
                  <a:gd name="connsiteX22" fmla="*/ 245364 w 727138"/>
                  <a:gd name="connsiteY22" fmla="*/ 26065 h 629759"/>
                  <a:gd name="connsiteX23" fmla="*/ 288227 w 727138"/>
                  <a:gd name="connsiteY23" fmla="*/ 38161 h 629759"/>
                  <a:gd name="connsiteX24" fmla="*/ 332327 w 727138"/>
                  <a:gd name="connsiteY24" fmla="*/ 53782 h 629759"/>
                  <a:gd name="connsiteX25" fmla="*/ 421386 w 727138"/>
                  <a:gd name="connsiteY25" fmla="*/ 95692 h 629759"/>
                  <a:gd name="connsiteX26" fmla="*/ 506254 w 727138"/>
                  <a:gd name="connsiteY26" fmla="*/ 152938 h 629759"/>
                  <a:gd name="connsiteX27" fmla="*/ 580358 w 727138"/>
                  <a:gd name="connsiteY27" fmla="*/ 224089 h 629759"/>
                  <a:gd name="connsiteX28" fmla="*/ 638842 w 727138"/>
                  <a:gd name="connsiteY28" fmla="*/ 304290 h 629759"/>
                  <a:gd name="connsiteX29" fmla="*/ 679990 w 727138"/>
                  <a:gd name="connsiteY29" fmla="*/ 386776 h 629759"/>
                  <a:gd name="connsiteX30" fmla="*/ 705898 w 727138"/>
                  <a:gd name="connsiteY30" fmla="*/ 464405 h 629759"/>
                  <a:gd name="connsiteX31" fmla="*/ 719519 w 727138"/>
                  <a:gd name="connsiteY31" fmla="*/ 531652 h 629759"/>
                  <a:gd name="connsiteX32" fmla="*/ 725519 w 727138"/>
                  <a:gd name="connsiteY32" fmla="*/ 584039 h 629759"/>
                  <a:gd name="connsiteX33" fmla="*/ 726853 w 727138"/>
                  <a:gd name="connsiteY33" fmla="*/ 617662 h 629759"/>
                  <a:gd name="connsiteX34" fmla="*/ 727043 w 727138"/>
                  <a:gd name="connsiteY34" fmla="*/ 629569 h 629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27138" h="629759">
                    <a:moveTo>
                      <a:pt x="727139" y="629759"/>
                    </a:moveTo>
                    <a:cubicBezTo>
                      <a:pt x="727139" y="629759"/>
                      <a:pt x="721805" y="613948"/>
                      <a:pt x="713232" y="586420"/>
                    </a:cubicBezTo>
                    <a:cubicBezTo>
                      <a:pt x="708279" y="572895"/>
                      <a:pt x="703326" y="556417"/>
                      <a:pt x="696182" y="537938"/>
                    </a:cubicBezTo>
                    <a:cubicBezTo>
                      <a:pt x="689515" y="519269"/>
                      <a:pt x="680847" y="498790"/>
                      <a:pt x="671322" y="476692"/>
                    </a:cubicBezTo>
                    <a:cubicBezTo>
                      <a:pt x="661416" y="454690"/>
                      <a:pt x="650367" y="431258"/>
                      <a:pt x="637032" y="407446"/>
                    </a:cubicBezTo>
                    <a:cubicBezTo>
                      <a:pt x="624269" y="383347"/>
                      <a:pt x="608457" y="359440"/>
                      <a:pt x="591884" y="335246"/>
                    </a:cubicBezTo>
                    <a:cubicBezTo>
                      <a:pt x="574643" y="311434"/>
                      <a:pt x="555498" y="288002"/>
                      <a:pt x="534734" y="265428"/>
                    </a:cubicBezTo>
                    <a:cubicBezTo>
                      <a:pt x="513588" y="243235"/>
                      <a:pt x="490823" y="221994"/>
                      <a:pt x="466535" y="202563"/>
                    </a:cubicBezTo>
                    <a:cubicBezTo>
                      <a:pt x="442532" y="182656"/>
                      <a:pt x="416433" y="165320"/>
                      <a:pt x="390239" y="149032"/>
                    </a:cubicBezTo>
                    <a:cubicBezTo>
                      <a:pt x="377190" y="140841"/>
                      <a:pt x="363665" y="133602"/>
                      <a:pt x="350425" y="125982"/>
                    </a:cubicBezTo>
                    <a:cubicBezTo>
                      <a:pt x="336899" y="119029"/>
                      <a:pt x="323564" y="111980"/>
                      <a:pt x="310134" y="105694"/>
                    </a:cubicBezTo>
                    <a:cubicBezTo>
                      <a:pt x="283369" y="92835"/>
                      <a:pt x="256699" y="81595"/>
                      <a:pt x="230981" y="71785"/>
                    </a:cubicBezTo>
                    <a:cubicBezTo>
                      <a:pt x="205359" y="61688"/>
                      <a:pt x="180499" y="53497"/>
                      <a:pt x="157448" y="45877"/>
                    </a:cubicBezTo>
                    <a:cubicBezTo>
                      <a:pt x="134303" y="38447"/>
                      <a:pt x="112967" y="31970"/>
                      <a:pt x="93821" y="26446"/>
                    </a:cubicBezTo>
                    <a:cubicBezTo>
                      <a:pt x="74581" y="21207"/>
                      <a:pt x="57722" y="16540"/>
                      <a:pt x="43910" y="12825"/>
                    </a:cubicBezTo>
                    <a:cubicBezTo>
                      <a:pt x="30004" y="9110"/>
                      <a:pt x="18955" y="6157"/>
                      <a:pt x="11525" y="4157"/>
                    </a:cubicBezTo>
                    <a:cubicBezTo>
                      <a:pt x="4001" y="2062"/>
                      <a:pt x="0" y="919"/>
                      <a:pt x="0" y="919"/>
                    </a:cubicBezTo>
                    <a:cubicBezTo>
                      <a:pt x="0" y="919"/>
                      <a:pt x="4096" y="728"/>
                      <a:pt x="11906" y="442"/>
                    </a:cubicBezTo>
                    <a:cubicBezTo>
                      <a:pt x="19622" y="442"/>
                      <a:pt x="31147" y="-320"/>
                      <a:pt x="45625" y="157"/>
                    </a:cubicBezTo>
                    <a:cubicBezTo>
                      <a:pt x="60103" y="252"/>
                      <a:pt x="77819" y="919"/>
                      <a:pt x="98012" y="2347"/>
                    </a:cubicBezTo>
                    <a:cubicBezTo>
                      <a:pt x="108109" y="3205"/>
                      <a:pt x="118872" y="4157"/>
                      <a:pt x="130207" y="5205"/>
                    </a:cubicBezTo>
                    <a:cubicBezTo>
                      <a:pt x="141542" y="6538"/>
                      <a:pt x="153448" y="8062"/>
                      <a:pt x="165830" y="9872"/>
                    </a:cubicBezTo>
                    <a:cubicBezTo>
                      <a:pt x="190595" y="13873"/>
                      <a:pt x="217456" y="18730"/>
                      <a:pt x="245364" y="26065"/>
                    </a:cubicBezTo>
                    <a:cubicBezTo>
                      <a:pt x="259461" y="29303"/>
                      <a:pt x="273653" y="33970"/>
                      <a:pt x="288227" y="38161"/>
                    </a:cubicBezTo>
                    <a:cubicBezTo>
                      <a:pt x="302705" y="42924"/>
                      <a:pt x="317468" y="47877"/>
                      <a:pt x="332327" y="53782"/>
                    </a:cubicBezTo>
                    <a:cubicBezTo>
                      <a:pt x="362045" y="65212"/>
                      <a:pt x="392144" y="78928"/>
                      <a:pt x="421386" y="95692"/>
                    </a:cubicBezTo>
                    <a:cubicBezTo>
                      <a:pt x="450723" y="112266"/>
                      <a:pt x="479489" y="131221"/>
                      <a:pt x="506254" y="152938"/>
                    </a:cubicBezTo>
                    <a:cubicBezTo>
                      <a:pt x="532924" y="174750"/>
                      <a:pt x="558070" y="198467"/>
                      <a:pt x="580358" y="224089"/>
                    </a:cubicBezTo>
                    <a:cubicBezTo>
                      <a:pt x="602456" y="249807"/>
                      <a:pt x="622078" y="276858"/>
                      <a:pt x="638842" y="304290"/>
                    </a:cubicBezTo>
                    <a:cubicBezTo>
                      <a:pt x="655034" y="332008"/>
                      <a:pt x="669417" y="359535"/>
                      <a:pt x="679990" y="386776"/>
                    </a:cubicBezTo>
                    <a:cubicBezTo>
                      <a:pt x="691229" y="413732"/>
                      <a:pt x="699326" y="440021"/>
                      <a:pt x="705898" y="464405"/>
                    </a:cubicBezTo>
                    <a:cubicBezTo>
                      <a:pt x="712184" y="488884"/>
                      <a:pt x="716661" y="511459"/>
                      <a:pt x="719519" y="531652"/>
                    </a:cubicBezTo>
                    <a:cubicBezTo>
                      <a:pt x="723233" y="551559"/>
                      <a:pt x="723995" y="569656"/>
                      <a:pt x="725519" y="584039"/>
                    </a:cubicBezTo>
                    <a:cubicBezTo>
                      <a:pt x="726662" y="598422"/>
                      <a:pt x="726472" y="609852"/>
                      <a:pt x="726853" y="617662"/>
                    </a:cubicBezTo>
                    <a:cubicBezTo>
                      <a:pt x="726948" y="625473"/>
                      <a:pt x="727043" y="629569"/>
                      <a:pt x="727043" y="629569"/>
                    </a:cubicBezTo>
                    <a:close/>
                  </a:path>
                </a:pathLst>
              </a:custGeom>
              <a:solidFill>
                <a:schemeClr val="accent3">
                  <a:lumMod val="75000"/>
                </a:schemeClr>
              </a:solidFill>
              <a:ln w="0" cap="flat">
                <a:noFill/>
                <a:prstDash val="solid"/>
                <a:miter/>
              </a:ln>
            </p:spPr>
            <p:txBody>
              <a:bodyPr rtlCol="0" anchor="ctr"/>
              <a:lstStyle/>
              <a:p>
                <a:endParaRPr lang="en-US">
                  <a:latin typeface="Abel" panose="02000506030000020004" pitchFamily="2" charset="0"/>
                </a:endParaRPr>
              </a:p>
            </p:txBody>
          </p:sp>
          <p:sp>
            <p:nvSpPr>
              <p:cNvPr id="17" name="Freeform: Shape 16">
                <a:extLst>
                  <a:ext uri="{FF2B5EF4-FFF2-40B4-BE49-F238E27FC236}">
                    <a16:creationId xmlns:a16="http://schemas.microsoft.com/office/drawing/2014/main" id="{2A59D341-79CE-F0F6-31B7-2F8EBCF3B4A6}"/>
                  </a:ext>
                </a:extLst>
              </p:cNvPr>
              <p:cNvSpPr/>
              <p:nvPr/>
            </p:nvSpPr>
            <p:spPr>
              <a:xfrm>
                <a:off x="4567523" y="2245613"/>
                <a:ext cx="455672" cy="886872"/>
              </a:xfrm>
              <a:custGeom>
                <a:avLst/>
                <a:gdLst>
                  <a:gd name="connsiteX0" fmla="*/ 0 w 455672"/>
                  <a:gd name="connsiteY0" fmla="*/ 886873 h 886872"/>
                  <a:gd name="connsiteX1" fmla="*/ 10001 w 455672"/>
                  <a:gd name="connsiteY1" fmla="*/ 880300 h 886872"/>
                  <a:gd name="connsiteX2" fmla="*/ 38100 w 455672"/>
                  <a:gd name="connsiteY2" fmla="*/ 861727 h 886872"/>
                  <a:gd name="connsiteX3" fmla="*/ 57436 w 455672"/>
                  <a:gd name="connsiteY3" fmla="*/ 848201 h 886872"/>
                  <a:gd name="connsiteX4" fmla="*/ 79629 w 455672"/>
                  <a:gd name="connsiteY4" fmla="*/ 831437 h 886872"/>
                  <a:gd name="connsiteX5" fmla="*/ 129826 w 455672"/>
                  <a:gd name="connsiteY5" fmla="*/ 788575 h 886872"/>
                  <a:gd name="connsiteX6" fmla="*/ 156686 w 455672"/>
                  <a:gd name="connsiteY6" fmla="*/ 762476 h 886872"/>
                  <a:gd name="connsiteX7" fmla="*/ 183737 w 455672"/>
                  <a:gd name="connsiteY7" fmla="*/ 733139 h 886872"/>
                  <a:gd name="connsiteX8" fmla="*/ 236887 w 455672"/>
                  <a:gd name="connsiteY8" fmla="*/ 665798 h 886872"/>
                  <a:gd name="connsiteX9" fmla="*/ 285464 w 455672"/>
                  <a:gd name="connsiteY9" fmla="*/ 588264 h 886872"/>
                  <a:gd name="connsiteX10" fmla="*/ 327184 w 455672"/>
                  <a:gd name="connsiteY10" fmla="*/ 503396 h 886872"/>
                  <a:gd name="connsiteX11" fmla="*/ 361188 w 455672"/>
                  <a:gd name="connsiteY11" fmla="*/ 414719 h 886872"/>
                  <a:gd name="connsiteX12" fmla="*/ 387191 w 455672"/>
                  <a:gd name="connsiteY12" fmla="*/ 325946 h 886872"/>
                  <a:gd name="connsiteX13" fmla="*/ 405955 w 455672"/>
                  <a:gd name="connsiteY13" fmla="*/ 240982 h 886872"/>
                  <a:gd name="connsiteX14" fmla="*/ 418814 w 455672"/>
                  <a:gd name="connsiteY14" fmla="*/ 163544 h 886872"/>
                  <a:gd name="connsiteX15" fmla="*/ 423386 w 455672"/>
                  <a:gd name="connsiteY15" fmla="*/ 128778 h 886872"/>
                  <a:gd name="connsiteX16" fmla="*/ 427006 w 455672"/>
                  <a:gd name="connsiteY16" fmla="*/ 97250 h 886872"/>
                  <a:gd name="connsiteX17" fmla="*/ 431483 w 455672"/>
                  <a:gd name="connsiteY17" fmla="*/ 45529 h 886872"/>
                  <a:gd name="connsiteX18" fmla="*/ 434816 w 455672"/>
                  <a:gd name="connsiteY18" fmla="*/ 0 h 886872"/>
                  <a:gd name="connsiteX19" fmla="*/ 437483 w 455672"/>
                  <a:gd name="connsiteY19" fmla="*/ 11621 h 886872"/>
                  <a:gd name="connsiteX20" fmla="*/ 444055 w 455672"/>
                  <a:gd name="connsiteY20" fmla="*/ 44863 h 886872"/>
                  <a:gd name="connsiteX21" fmla="*/ 451295 w 455672"/>
                  <a:gd name="connsiteY21" fmla="*/ 97155 h 886872"/>
                  <a:gd name="connsiteX22" fmla="*/ 454057 w 455672"/>
                  <a:gd name="connsiteY22" fmla="*/ 129540 h 886872"/>
                  <a:gd name="connsiteX23" fmla="*/ 455581 w 455672"/>
                  <a:gd name="connsiteY23" fmla="*/ 165640 h 886872"/>
                  <a:gd name="connsiteX24" fmla="*/ 453390 w 455672"/>
                  <a:gd name="connsiteY24" fmla="*/ 247078 h 886872"/>
                  <a:gd name="connsiteX25" fmla="*/ 442246 w 455672"/>
                  <a:gd name="connsiteY25" fmla="*/ 337661 h 886872"/>
                  <a:gd name="connsiteX26" fmla="*/ 432530 w 455672"/>
                  <a:gd name="connsiteY26" fmla="*/ 385000 h 886872"/>
                  <a:gd name="connsiteX27" fmla="*/ 419957 w 455672"/>
                  <a:gd name="connsiteY27" fmla="*/ 433007 h 886872"/>
                  <a:gd name="connsiteX28" fmla="*/ 385382 w 455672"/>
                  <a:gd name="connsiteY28" fmla="*/ 528542 h 886872"/>
                  <a:gd name="connsiteX29" fmla="*/ 338614 w 455672"/>
                  <a:gd name="connsiteY29" fmla="*/ 619125 h 886872"/>
                  <a:gd name="connsiteX30" fmla="*/ 281464 w 455672"/>
                  <a:gd name="connsiteY30" fmla="*/ 699802 h 886872"/>
                  <a:gd name="connsiteX31" fmla="*/ 217551 w 455672"/>
                  <a:gd name="connsiteY31" fmla="*/ 766572 h 886872"/>
                  <a:gd name="connsiteX32" fmla="*/ 184880 w 455672"/>
                  <a:gd name="connsiteY32" fmla="*/ 794099 h 886872"/>
                  <a:gd name="connsiteX33" fmla="*/ 152591 w 455672"/>
                  <a:gd name="connsiteY33" fmla="*/ 817340 h 886872"/>
                  <a:gd name="connsiteX34" fmla="*/ 121539 w 455672"/>
                  <a:gd name="connsiteY34" fmla="*/ 836486 h 886872"/>
                  <a:gd name="connsiteX35" fmla="*/ 92583 w 455672"/>
                  <a:gd name="connsiteY35" fmla="*/ 851916 h 886872"/>
                  <a:gd name="connsiteX36" fmla="*/ 66580 w 455672"/>
                  <a:gd name="connsiteY36" fmla="*/ 864108 h 886872"/>
                  <a:gd name="connsiteX37" fmla="*/ 43815 w 455672"/>
                  <a:gd name="connsiteY37" fmla="*/ 872966 h 886872"/>
                  <a:gd name="connsiteX38" fmla="*/ 25432 w 455672"/>
                  <a:gd name="connsiteY38" fmla="*/ 879348 h 886872"/>
                  <a:gd name="connsiteX39" fmla="*/ 11716 w 455672"/>
                  <a:gd name="connsiteY39" fmla="*/ 883539 h 886872"/>
                  <a:gd name="connsiteX40" fmla="*/ 191 w 455672"/>
                  <a:gd name="connsiteY40" fmla="*/ 886873 h 886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455672" h="886872">
                    <a:moveTo>
                      <a:pt x="0" y="886873"/>
                    </a:moveTo>
                    <a:cubicBezTo>
                      <a:pt x="0" y="886873"/>
                      <a:pt x="3429" y="884587"/>
                      <a:pt x="10001" y="880300"/>
                    </a:cubicBezTo>
                    <a:cubicBezTo>
                      <a:pt x="16478" y="876014"/>
                      <a:pt x="26479" y="870109"/>
                      <a:pt x="38100" y="861727"/>
                    </a:cubicBezTo>
                    <a:cubicBezTo>
                      <a:pt x="43910" y="857631"/>
                      <a:pt x="50387" y="853154"/>
                      <a:pt x="57436" y="848201"/>
                    </a:cubicBezTo>
                    <a:cubicBezTo>
                      <a:pt x="64199" y="842772"/>
                      <a:pt x="71723" y="837438"/>
                      <a:pt x="79629" y="831437"/>
                    </a:cubicBezTo>
                    <a:cubicBezTo>
                      <a:pt x="95250" y="819245"/>
                      <a:pt x="112109" y="804767"/>
                      <a:pt x="129826" y="788575"/>
                    </a:cubicBezTo>
                    <a:cubicBezTo>
                      <a:pt x="138589" y="780288"/>
                      <a:pt x="147542" y="771525"/>
                      <a:pt x="156686" y="762476"/>
                    </a:cubicBezTo>
                    <a:cubicBezTo>
                      <a:pt x="165354" y="752856"/>
                      <a:pt x="175070" y="743807"/>
                      <a:pt x="183737" y="733139"/>
                    </a:cubicBezTo>
                    <a:cubicBezTo>
                      <a:pt x="202121" y="712946"/>
                      <a:pt x="219361" y="689800"/>
                      <a:pt x="236887" y="665798"/>
                    </a:cubicBezTo>
                    <a:cubicBezTo>
                      <a:pt x="253937" y="641414"/>
                      <a:pt x="270034" y="615315"/>
                      <a:pt x="285464" y="588264"/>
                    </a:cubicBezTo>
                    <a:cubicBezTo>
                      <a:pt x="300323" y="560832"/>
                      <a:pt x="314516" y="532448"/>
                      <a:pt x="327184" y="503396"/>
                    </a:cubicBezTo>
                    <a:cubicBezTo>
                      <a:pt x="339852" y="474250"/>
                      <a:pt x="350901" y="444436"/>
                      <a:pt x="361188" y="414719"/>
                    </a:cubicBezTo>
                    <a:cubicBezTo>
                      <a:pt x="370808" y="384810"/>
                      <a:pt x="379857" y="355187"/>
                      <a:pt x="387191" y="325946"/>
                    </a:cubicBezTo>
                    <a:cubicBezTo>
                      <a:pt x="394430" y="296799"/>
                      <a:pt x="401003" y="268319"/>
                      <a:pt x="405955" y="240982"/>
                    </a:cubicBezTo>
                    <a:cubicBezTo>
                      <a:pt x="411385" y="213741"/>
                      <a:pt x="415290" y="187738"/>
                      <a:pt x="418814" y="163544"/>
                    </a:cubicBezTo>
                    <a:cubicBezTo>
                      <a:pt x="420434" y="151448"/>
                      <a:pt x="421958" y="139827"/>
                      <a:pt x="423386" y="128778"/>
                    </a:cubicBezTo>
                    <a:cubicBezTo>
                      <a:pt x="424625" y="117634"/>
                      <a:pt x="425863" y="107156"/>
                      <a:pt x="427006" y="97250"/>
                    </a:cubicBezTo>
                    <a:cubicBezTo>
                      <a:pt x="428625" y="77438"/>
                      <a:pt x="430625" y="60007"/>
                      <a:pt x="431483" y="45529"/>
                    </a:cubicBezTo>
                    <a:cubicBezTo>
                      <a:pt x="433578" y="16573"/>
                      <a:pt x="434816" y="0"/>
                      <a:pt x="434816" y="0"/>
                    </a:cubicBezTo>
                    <a:cubicBezTo>
                      <a:pt x="434816" y="0"/>
                      <a:pt x="435769" y="4096"/>
                      <a:pt x="437483" y="11621"/>
                    </a:cubicBezTo>
                    <a:cubicBezTo>
                      <a:pt x="439007" y="19240"/>
                      <a:pt x="441960" y="30480"/>
                      <a:pt x="444055" y="44863"/>
                    </a:cubicBezTo>
                    <a:cubicBezTo>
                      <a:pt x="446627" y="59246"/>
                      <a:pt x="449199" y="76771"/>
                      <a:pt x="451295" y="97155"/>
                    </a:cubicBezTo>
                    <a:cubicBezTo>
                      <a:pt x="452152" y="107347"/>
                      <a:pt x="453104" y="118110"/>
                      <a:pt x="454057" y="129540"/>
                    </a:cubicBezTo>
                    <a:cubicBezTo>
                      <a:pt x="454724" y="140970"/>
                      <a:pt x="455105" y="152971"/>
                      <a:pt x="455581" y="165640"/>
                    </a:cubicBezTo>
                    <a:cubicBezTo>
                      <a:pt x="455867" y="190786"/>
                      <a:pt x="455581" y="218218"/>
                      <a:pt x="453390" y="247078"/>
                    </a:cubicBezTo>
                    <a:cubicBezTo>
                      <a:pt x="451485" y="276034"/>
                      <a:pt x="447580" y="306419"/>
                      <a:pt x="442246" y="337661"/>
                    </a:cubicBezTo>
                    <a:cubicBezTo>
                      <a:pt x="439484" y="353282"/>
                      <a:pt x="436340" y="369094"/>
                      <a:pt x="432530" y="385000"/>
                    </a:cubicBezTo>
                    <a:cubicBezTo>
                      <a:pt x="429101" y="401003"/>
                      <a:pt x="424434" y="416909"/>
                      <a:pt x="419957" y="433007"/>
                    </a:cubicBezTo>
                    <a:cubicBezTo>
                      <a:pt x="410432" y="465106"/>
                      <a:pt x="398621" y="497110"/>
                      <a:pt x="385382" y="528542"/>
                    </a:cubicBezTo>
                    <a:cubicBezTo>
                      <a:pt x="371475" y="559689"/>
                      <a:pt x="355949" y="590169"/>
                      <a:pt x="338614" y="619125"/>
                    </a:cubicBezTo>
                    <a:cubicBezTo>
                      <a:pt x="320992" y="647890"/>
                      <a:pt x="301847" y="675037"/>
                      <a:pt x="281464" y="699802"/>
                    </a:cubicBezTo>
                    <a:cubicBezTo>
                      <a:pt x="260699" y="724281"/>
                      <a:pt x="239649" y="747141"/>
                      <a:pt x="217551" y="766572"/>
                    </a:cubicBezTo>
                    <a:cubicBezTo>
                      <a:pt x="206883" y="776669"/>
                      <a:pt x="195453" y="785336"/>
                      <a:pt x="184880" y="794099"/>
                    </a:cubicBezTo>
                    <a:cubicBezTo>
                      <a:pt x="173831" y="802291"/>
                      <a:pt x="163163" y="810292"/>
                      <a:pt x="152591" y="817340"/>
                    </a:cubicBezTo>
                    <a:cubicBezTo>
                      <a:pt x="141732" y="824008"/>
                      <a:pt x="131731" y="831056"/>
                      <a:pt x="121539" y="836486"/>
                    </a:cubicBezTo>
                    <a:cubicBezTo>
                      <a:pt x="111252" y="841915"/>
                      <a:pt x="101822" y="847439"/>
                      <a:pt x="92583" y="851916"/>
                    </a:cubicBezTo>
                    <a:cubicBezTo>
                      <a:pt x="83249" y="856298"/>
                      <a:pt x="74676" y="860584"/>
                      <a:pt x="66580" y="864108"/>
                    </a:cubicBezTo>
                    <a:cubicBezTo>
                      <a:pt x="58293" y="867347"/>
                      <a:pt x="50673" y="870299"/>
                      <a:pt x="43815" y="872966"/>
                    </a:cubicBezTo>
                    <a:cubicBezTo>
                      <a:pt x="36957" y="875728"/>
                      <a:pt x="30861" y="877919"/>
                      <a:pt x="25432" y="879348"/>
                    </a:cubicBezTo>
                    <a:cubicBezTo>
                      <a:pt x="20003" y="880967"/>
                      <a:pt x="15430" y="882396"/>
                      <a:pt x="11716" y="883539"/>
                    </a:cubicBezTo>
                    <a:cubicBezTo>
                      <a:pt x="4191" y="885730"/>
                      <a:pt x="191" y="886873"/>
                      <a:pt x="191" y="886873"/>
                    </a:cubicBezTo>
                    <a:close/>
                  </a:path>
                </a:pathLst>
              </a:custGeom>
              <a:solidFill>
                <a:schemeClr val="accent3">
                  <a:lumMod val="75000"/>
                </a:schemeClr>
              </a:solidFill>
              <a:ln w="0" cap="flat">
                <a:noFill/>
                <a:prstDash val="solid"/>
                <a:miter/>
              </a:ln>
            </p:spPr>
            <p:txBody>
              <a:bodyPr rtlCol="0" anchor="ctr"/>
              <a:lstStyle/>
              <a:p>
                <a:endParaRPr lang="en-US">
                  <a:latin typeface="Abel" panose="02000506030000020004" pitchFamily="2" charset="0"/>
                </a:endParaRPr>
              </a:p>
            </p:txBody>
          </p:sp>
          <p:sp>
            <p:nvSpPr>
              <p:cNvPr id="18" name="Freeform: Shape 17">
                <a:extLst>
                  <a:ext uri="{FF2B5EF4-FFF2-40B4-BE49-F238E27FC236}">
                    <a16:creationId xmlns:a16="http://schemas.microsoft.com/office/drawing/2014/main" id="{DC4EBFA5-BD40-6B14-0C01-8B661DE13108}"/>
                  </a:ext>
                </a:extLst>
              </p:cNvPr>
              <p:cNvSpPr/>
              <p:nvPr/>
            </p:nvSpPr>
            <p:spPr>
              <a:xfrm>
                <a:off x="2987420" y="2890170"/>
                <a:ext cx="1330261" cy="397507"/>
              </a:xfrm>
              <a:custGeom>
                <a:avLst/>
                <a:gdLst>
                  <a:gd name="connsiteX0" fmla="*/ 95 w 1330261"/>
                  <a:gd name="connsiteY0" fmla="*/ 0 h 397507"/>
                  <a:gd name="connsiteX1" fmla="*/ 10478 w 1330261"/>
                  <a:gd name="connsiteY1" fmla="*/ 12764 h 397507"/>
                  <a:gd name="connsiteX2" fmla="*/ 22765 w 1330261"/>
                  <a:gd name="connsiteY2" fmla="*/ 28194 h 397507"/>
                  <a:gd name="connsiteX3" fmla="*/ 40005 w 1330261"/>
                  <a:gd name="connsiteY3" fmla="*/ 48387 h 397507"/>
                  <a:gd name="connsiteX4" fmla="*/ 61817 w 1330261"/>
                  <a:gd name="connsiteY4" fmla="*/ 72581 h 397507"/>
                  <a:gd name="connsiteX5" fmla="*/ 88868 w 1330261"/>
                  <a:gd name="connsiteY5" fmla="*/ 99727 h 397507"/>
                  <a:gd name="connsiteX6" fmla="*/ 121253 w 1330261"/>
                  <a:gd name="connsiteY6" fmla="*/ 128588 h 397507"/>
                  <a:gd name="connsiteX7" fmla="*/ 158591 w 1330261"/>
                  <a:gd name="connsiteY7" fmla="*/ 158401 h 397507"/>
                  <a:gd name="connsiteX8" fmla="*/ 179451 w 1330261"/>
                  <a:gd name="connsiteY8" fmla="*/ 172974 h 397507"/>
                  <a:gd name="connsiteX9" fmla="*/ 201454 w 1330261"/>
                  <a:gd name="connsiteY9" fmla="*/ 187452 h 397507"/>
                  <a:gd name="connsiteX10" fmla="*/ 224504 w 1330261"/>
                  <a:gd name="connsiteY10" fmla="*/ 201835 h 397507"/>
                  <a:gd name="connsiteX11" fmla="*/ 248984 w 1330261"/>
                  <a:gd name="connsiteY11" fmla="*/ 215456 h 397507"/>
                  <a:gd name="connsiteX12" fmla="*/ 357473 w 1330261"/>
                  <a:gd name="connsiteY12" fmla="*/ 264033 h 397507"/>
                  <a:gd name="connsiteX13" fmla="*/ 479489 w 1330261"/>
                  <a:gd name="connsiteY13" fmla="*/ 300514 h 397507"/>
                  <a:gd name="connsiteX14" fmla="*/ 609505 w 1330261"/>
                  <a:gd name="connsiteY14" fmla="*/ 323755 h 397507"/>
                  <a:gd name="connsiteX15" fmla="*/ 741807 w 1330261"/>
                  <a:gd name="connsiteY15" fmla="*/ 335566 h 397507"/>
                  <a:gd name="connsiteX16" fmla="*/ 871252 w 1330261"/>
                  <a:gd name="connsiteY16" fmla="*/ 338519 h 397507"/>
                  <a:gd name="connsiteX17" fmla="*/ 993172 w 1330261"/>
                  <a:gd name="connsiteY17" fmla="*/ 336423 h 397507"/>
                  <a:gd name="connsiteX18" fmla="*/ 1050036 w 1330261"/>
                  <a:gd name="connsiteY18" fmla="*/ 334518 h 397507"/>
                  <a:gd name="connsiteX19" fmla="*/ 1103376 w 1330261"/>
                  <a:gd name="connsiteY19" fmla="*/ 333566 h 397507"/>
                  <a:gd name="connsiteX20" fmla="*/ 1152144 w 1330261"/>
                  <a:gd name="connsiteY20" fmla="*/ 332327 h 397507"/>
                  <a:gd name="connsiteX21" fmla="*/ 1196054 w 1330261"/>
                  <a:gd name="connsiteY21" fmla="*/ 331184 h 397507"/>
                  <a:gd name="connsiteX22" fmla="*/ 1234726 w 1330261"/>
                  <a:gd name="connsiteY22" fmla="*/ 329279 h 397507"/>
                  <a:gd name="connsiteX23" fmla="*/ 1267587 w 1330261"/>
                  <a:gd name="connsiteY23" fmla="*/ 327470 h 397507"/>
                  <a:gd name="connsiteX24" fmla="*/ 1313783 w 1330261"/>
                  <a:gd name="connsiteY24" fmla="*/ 324136 h 397507"/>
                  <a:gd name="connsiteX25" fmla="*/ 1330262 w 1330261"/>
                  <a:gd name="connsiteY25" fmla="*/ 323183 h 397507"/>
                  <a:gd name="connsiteX26" fmla="*/ 1314450 w 1330261"/>
                  <a:gd name="connsiteY26" fmla="*/ 327755 h 397507"/>
                  <a:gd name="connsiteX27" fmla="*/ 1269587 w 1330261"/>
                  <a:gd name="connsiteY27" fmla="*/ 340043 h 397507"/>
                  <a:gd name="connsiteX28" fmla="*/ 1198817 w 1330261"/>
                  <a:gd name="connsiteY28" fmla="*/ 355378 h 397507"/>
                  <a:gd name="connsiteX29" fmla="*/ 1106138 w 1330261"/>
                  <a:gd name="connsiteY29" fmla="*/ 369951 h 397507"/>
                  <a:gd name="connsiteX30" fmla="*/ 996601 w 1330261"/>
                  <a:gd name="connsiteY30" fmla="*/ 383667 h 397507"/>
                  <a:gd name="connsiteX31" fmla="*/ 872966 w 1330261"/>
                  <a:gd name="connsiteY31" fmla="*/ 394716 h 397507"/>
                  <a:gd name="connsiteX32" fmla="*/ 739521 w 1330261"/>
                  <a:gd name="connsiteY32" fmla="*/ 397002 h 397507"/>
                  <a:gd name="connsiteX33" fmla="*/ 601409 w 1330261"/>
                  <a:gd name="connsiteY33" fmla="*/ 386620 h 397507"/>
                  <a:gd name="connsiteX34" fmla="*/ 464725 w 1330261"/>
                  <a:gd name="connsiteY34" fmla="*/ 360140 h 397507"/>
                  <a:gd name="connsiteX35" fmla="*/ 431578 w 1330261"/>
                  <a:gd name="connsiteY35" fmla="*/ 350996 h 397507"/>
                  <a:gd name="connsiteX36" fmla="*/ 399098 w 1330261"/>
                  <a:gd name="connsiteY36" fmla="*/ 340328 h 397507"/>
                  <a:gd name="connsiteX37" fmla="*/ 367379 w 1330261"/>
                  <a:gd name="connsiteY37" fmla="*/ 328708 h 397507"/>
                  <a:gd name="connsiteX38" fmla="*/ 351758 w 1330261"/>
                  <a:gd name="connsiteY38" fmla="*/ 322707 h 397507"/>
                  <a:gd name="connsiteX39" fmla="*/ 336518 w 1330261"/>
                  <a:gd name="connsiteY39" fmla="*/ 316040 h 397507"/>
                  <a:gd name="connsiteX40" fmla="*/ 278035 w 1330261"/>
                  <a:gd name="connsiteY40" fmla="*/ 287941 h 397507"/>
                  <a:gd name="connsiteX41" fmla="*/ 250793 w 1330261"/>
                  <a:gd name="connsiteY41" fmla="*/ 272225 h 397507"/>
                  <a:gd name="connsiteX42" fmla="*/ 237458 w 1330261"/>
                  <a:gd name="connsiteY42" fmla="*/ 264414 h 397507"/>
                  <a:gd name="connsiteX43" fmla="*/ 224695 w 1330261"/>
                  <a:gd name="connsiteY43" fmla="*/ 256032 h 397507"/>
                  <a:gd name="connsiteX44" fmla="*/ 135160 w 1330261"/>
                  <a:gd name="connsiteY44" fmla="*/ 186309 h 397507"/>
                  <a:gd name="connsiteX45" fmla="*/ 99822 w 1330261"/>
                  <a:gd name="connsiteY45" fmla="*/ 150590 h 397507"/>
                  <a:gd name="connsiteX46" fmla="*/ 70771 w 1330261"/>
                  <a:gd name="connsiteY46" fmla="*/ 116015 h 397507"/>
                  <a:gd name="connsiteX47" fmla="*/ 47339 w 1330261"/>
                  <a:gd name="connsiteY47" fmla="*/ 84106 h 397507"/>
                  <a:gd name="connsiteX48" fmla="*/ 29528 w 1330261"/>
                  <a:gd name="connsiteY48" fmla="*/ 55626 h 397507"/>
                  <a:gd name="connsiteX49" fmla="*/ 22003 w 1330261"/>
                  <a:gd name="connsiteY49" fmla="*/ 43529 h 397507"/>
                  <a:gd name="connsiteX50" fmla="*/ 16288 w 1330261"/>
                  <a:gd name="connsiteY50" fmla="*/ 32385 h 397507"/>
                  <a:gd name="connsiteX51" fmla="*/ 7334 w 1330261"/>
                  <a:gd name="connsiteY51" fmla="*/ 14764 h 397507"/>
                  <a:gd name="connsiteX52" fmla="*/ 0 w 1330261"/>
                  <a:gd name="connsiteY52" fmla="*/ 0 h 397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330261" h="397507">
                    <a:moveTo>
                      <a:pt x="95" y="0"/>
                    </a:moveTo>
                    <a:cubicBezTo>
                      <a:pt x="95" y="0"/>
                      <a:pt x="3715" y="4477"/>
                      <a:pt x="10478" y="12764"/>
                    </a:cubicBezTo>
                    <a:cubicBezTo>
                      <a:pt x="13811" y="16955"/>
                      <a:pt x="17907" y="22098"/>
                      <a:pt x="22765" y="28194"/>
                    </a:cubicBezTo>
                    <a:cubicBezTo>
                      <a:pt x="27527" y="34385"/>
                      <a:pt x="33338" y="41148"/>
                      <a:pt x="40005" y="48387"/>
                    </a:cubicBezTo>
                    <a:cubicBezTo>
                      <a:pt x="46673" y="55721"/>
                      <a:pt x="53721" y="63913"/>
                      <a:pt x="61817" y="72581"/>
                    </a:cubicBezTo>
                    <a:cubicBezTo>
                      <a:pt x="70390" y="80867"/>
                      <a:pt x="79248" y="90011"/>
                      <a:pt x="88868" y="99727"/>
                    </a:cubicBezTo>
                    <a:cubicBezTo>
                      <a:pt x="98679" y="109157"/>
                      <a:pt x="109919" y="118491"/>
                      <a:pt x="121253" y="128588"/>
                    </a:cubicBezTo>
                    <a:cubicBezTo>
                      <a:pt x="133064" y="138208"/>
                      <a:pt x="145542" y="148114"/>
                      <a:pt x="158591" y="158401"/>
                    </a:cubicBezTo>
                    <a:cubicBezTo>
                      <a:pt x="165449" y="163163"/>
                      <a:pt x="172403" y="168021"/>
                      <a:pt x="179451" y="172974"/>
                    </a:cubicBezTo>
                    <a:cubicBezTo>
                      <a:pt x="186500" y="178022"/>
                      <a:pt x="193739" y="182975"/>
                      <a:pt x="201454" y="187452"/>
                    </a:cubicBezTo>
                    <a:cubicBezTo>
                      <a:pt x="209169" y="192024"/>
                      <a:pt x="216789" y="196882"/>
                      <a:pt x="224504" y="201835"/>
                    </a:cubicBezTo>
                    <a:cubicBezTo>
                      <a:pt x="232410" y="206502"/>
                      <a:pt x="240697" y="210884"/>
                      <a:pt x="248984" y="215456"/>
                    </a:cubicBezTo>
                    <a:cubicBezTo>
                      <a:pt x="282226" y="233553"/>
                      <a:pt x="318707" y="249841"/>
                      <a:pt x="357473" y="264033"/>
                    </a:cubicBezTo>
                    <a:cubicBezTo>
                      <a:pt x="396240" y="278130"/>
                      <a:pt x="437007" y="290798"/>
                      <a:pt x="479489" y="300514"/>
                    </a:cubicBezTo>
                    <a:cubicBezTo>
                      <a:pt x="521875" y="310229"/>
                      <a:pt x="565499" y="318135"/>
                      <a:pt x="609505" y="323755"/>
                    </a:cubicBezTo>
                    <a:cubicBezTo>
                      <a:pt x="653510" y="329756"/>
                      <a:pt x="697897" y="333280"/>
                      <a:pt x="741807" y="335566"/>
                    </a:cubicBezTo>
                    <a:cubicBezTo>
                      <a:pt x="785717" y="337661"/>
                      <a:pt x="829151" y="338709"/>
                      <a:pt x="871252" y="338519"/>
                    </a:cubicBezTo>
                    <a:cubicBezTo>
                      <a:pt x="913352" y="338328"/>
                      <a:pt x="954215" y="337661"/>
                      <a:pt x="993172" y="336423"/>
                    </a:cubicBezTo>
                    <a:cubicBezTo>
                      <a:pt x="1012698" y="335756"/>
                      <a:pt x="1031653" y="335185"/>
                      <a:pt x="1050036" y="334518"/>
                    </a:cubicBezTo>
                    <a:cubicBezTo>
                      <a:pt x="1068419" y="334232"/>
                      <a:pt x="1086231" y="333851"/>
                      <a:pt x="1103376" y="333566"/>
                    </a:cubicBezTo>
                    <a:cubicBezTo>
                      <a:pt x="1120521" y="333470"/>
                      <a:pt x="1136714" y="332708"/>
                      <a:pt x="1152144" y="332327"/>
                    </a:cubicBezTo>
                    <a:cubicBezTo>
                      <a:pt x="1167575" y="331851"/>
                      <a:pt x="1182338" y="332042"/>
                      <a:pt x="1196054" y="331184"/>
                    </a:cubicBezTo>
                    <a:cubicBezTo>
                      <a:pt x="1209866" y="330518"/>
                      <a:pt x="1222724" y="329660"/>
                      <a:pt x="1234726" y="329279"/>
                    </a:cubicBezTo>
                    <a:cubicBezTo>
                      <a:pt x="1246727" y="328898"/>
                      <a:pt x="1257776" y="328517"/>
                      <a:pt x="1267587" y="327470"/>
                    </a:cubicBezTo>
                    <a:cubicBezTo>
                      <a:pt x="1287399" y="325755"/>
                      <a:pt x="1303020" y="324898"/>
                      <a:pt x="1313783" y="324136"/>
                    </a:cubicBezTo>
                    <a:cubicBezTo>
                      <a:pt x="1324547" y="323469"/>
                      <a:pt x="1330262" y="323183"/>
                      <a:pt x="1330262" y="323183"/>
                    </a:cubicBezTo>
                    <a:cubicBezTo>
                      <a:pt x="1330262" y="323183"/>
                      <a:pt x="1324737" y="324803"/>
                      <a:pt x="1314450" y="327755"/>
                    </a:cubicBezTo>
                    <a:cubicBezTo>
                      <a:pt x="1304163" y="330518"/>
                      <a:pt x="1289018" y="334994"/>
                      <a:pt x="1269587" y="340043"/>
                    </a:cubicBezTo>
                    <a:cubicBezTo>
                      <a:pt x="1250156" y="345281"/>
                      <a:pt x="1226249" y="349758"/>
                      <a:pt x="1198817" y="355378"/>
                    </a:cubicBezTo>
                    <a:cubicBezTo>
                      <a:pt x="1171385" y="360426"/>
                      <a:pt x="1139952" y="365760"/>
                      <a:pt x="1106138" y="369951"/>
                    </a:cubicBezTo>
                    <a:cubicBezTo>
                      <a:pt x="1072229" y="374428"/>
                      <a:pt x="1035749" y="379381"/>
                      <a:pt x="996601" y="383667"/>
                    </a:cubicBezTo>
                    <a:cubicBezTo>
                      <a:pt x="957548" y="388144"/>
                      <a:pt x="916115" y="392430"/>
                      <a:pt x="872966" y="394716"/>
                    </a:cubicBezTo>
                    <a:cubicBezTo>
                      <a:pt x="829818" y="397097"/>
                      <a:pt x="785051" y="398240"/>
                      <a:pt x="739521" y="397002"/>
                    </a:cubicBezTo>
                    <a:cubicBezTo>
                      <a:pt x="693896" y="396050"/>
                      <a:pt x="647605" y="392525"/>
                      <a:pt x="601409" y="386620"/>
                    </a:cubicBezTo>
                    <a:cubicBezTo>
                      <a:pt x="555308" y="380429"/>
                      <a:pt x="509302" y="371856"/>
                      <a:pt x="464725" y="360140"/>
                    </a:cubicBezTo>
                    <a:cubicBezTo>
                      <a:pt x="453581" y="357092"/>
                      <a:pt x="442532" y="354044"/>
                      <a:pt x="431578" y="350996"/>
                    </a:cubicBezTo>
                    <a:cubicBezTo>
                      <a:pt x="420719" y="347472"/>
                      <a:pt x="409861" y="343853"/>
                      <a:pt x="399098" y="340328"/>
                    </a:cubicBezTo>
                    <a:cubicBezTo>
                      <a:pt x="388334" y="336995"/>
                      <a:pt x="377857" y="332518"/>
                      <a:pt x="367379" y="328708"/>
                    </a:cubicBezTo>
                    <a:cubicBezTo>
                      <a:pt x="362141" y="326708"/>
                      <a:pt x="356997" y="324707"/>
                      <a:pt x="351758" y="322707"/>
                    </a:cubicBezTo>
                    <a:cubicBezTo>
                      <a:pt x="346710" y="320516"/>
                      <a:pt x="341567" y="318230"/>
                      <a:pt x="336518" y="316040"/>
                    </a:cubicBezTo>
                    <a:cubicBezTo>
                      <a:pt x="316230" y="307467"/>
                      <a:pt x="296799" y="297752"/>
                      <a:pt x="278035" y="287941"/>
                    </a:cubicBezTo>
                    <a:cubicBezTo>
                      <a:pt x="268700" y="282893"/>
                      <a:pt x="259747" y="277368"/>
                      <a:pt x="250793" y="272225"/>
                    </a:cubicBezTo>
                    <a:cubicBezTo>
                      <a:pt x="246317" y="269558"/>
                      <a:pt x="241935" y="266986"/>
                      <a:pt x="237458" y="264414"/>
                    </a:cubicBezTo>
                    <a:cubicBezTo>
                      <a:pt x="233172" y="261557"/>
                      <a:pt x="228981" y="258794"/>
                      <a:pt x="224695" y="256032"/>
                    </a:cubicBezTo>
                    <a:cubicBezTo>
                      <a:pt x="190405" y="234696"/>
                      <a:pt x="161258" y="209645"/>
                      <a:pt x="135160" y="186309"/>
                    </a:cubicBezTo>
                    <a:cubicBezTo>
                      <a:pt x="122682" y="173927"/>
                      <a:pt x="110490" y="162401"/>
                      <a:pt x="99822" y="150590"/>
                    </a:cubicBezTo>
                    <a:cubicBezTo>
                      <a:pt x="89535" y="138398"/>
                      <a:pt x="79534" y="127159"/>
                      <a:pt x="70771" y="116015"/>
                    </a:cubicBezTo>
                    <a:cubicBezTo>
                      <a:pt x="62389" y="104585"/>
                      <a:pt x="54388" y="94107"/>
                      <a:pt x="47339" y="84106"/>
                    </a:cubicBezTo>
                    <a:cubicBezTo>
                      <a:pt x="40672" y="73819"/>
                      <a:pt x="34862" y="64199"/>
                      <a:pt x="29528" y="55626"/>
                    </a:cubicBezTo>
                    <a:cubicBezTo>
                      <a:pt x="26860" y="51340"/>
                      <a:pt x="24384" y="47339"/>
                      <a:pt x="22003" y="43529"/>
                    </a:cubicBezTo>
                    <a:cubicBezTo>
                      <a:pt x="19812" y="39624"/>
                      <a:pt x="18002" y="35909"/>
                      <a:pt x="16288" y="32385"/>
                    </a:cubicBezTo>
                    <a:cubicBezTo>
                      <a:pt x="12764" y="25432"/>
                      <a:pt x="9716" y="19622"/>
                      <a:pt x="7334" y="14764"/>
                    </a:cubicBezTo>
                    <a:cubicBezTo>
                      <a:pt x="2572" y="5144"/>
                      <a:pt x="0" y="0"/>
                      <a:pt x="0" y="0"/>
                    </a:cubicBezTo>
                    <a:close/>
                  </a:path>
                </a:pathLst>
              </a:custGeom>
              <a:solidFill>
                <a:schemeClr val="accent3">
                  <a:lumMod val="75000"/>
                </a:schemeClr>
              </a:solidFill>
              <a:ln w="0" cap="flat">
                <a:noFill/>
                <a:prstDash val="solid"/>
                <a:miter/>
              </a:ln>
            </p:spPr>
            <p:txBody>
              <a:bodyPr rtlCol="0" anchor="ctr"/>
              <a:lstStyle/>
              <a:p>
                <a:endParaRPr lang="en-US">
                  <a:latin typeface="Abel" panose="02000506030000020004" pitchFamily="2" charset="0"/>
                </a:endParaRPr>
              </a:p>
            </p:txBody>
          </p:sp>
          <p:sp>
            <p:nvSpPr>
              <p:cNvPr id="19" name="Freeform: Shape 18">
                <a:extLst>
                  <a:ext uri="{FF2B5EF4-FFF2-40B4-BE49-F238E27FC236}">
                    <a16:creationId xmlns:a16="http://schemas.microsoft.com/office/drawing/2014/main" id="{ABC1FC4E-19C5-A721-2FCB-E7752921A7E4}"/>
                  </a:ext>
                </a:extLst>
              </p:cNvPr>
              <p:cNvSpPr/>
              <p:nvPr/>
            </p:nvSpPr>
            <p:spPr>
              <a:xfrm>
                <a:off x="2829020" y="1650205"/>
                <a:ext cx="358425" cy="1156049"/>
              </a:xfrm>
              <a:custGeom>
                <a:avLst/>
                <a:gdLst>
                  <a:gd name="connsiteX0" fmla="*/ 358045 w 358425"/>
                  <a:gd name="connsiteY0" fmla="*/ 381 h 1156049"/>
                  <a:gd name="connsiteX1" fmla="*/ 347472 w 358425"/>
                  <a:gd name="connsiteY1" fmla="*/ 10192 h 1156049"/>
                  <a:gd name="connsiteX2" fmla="*/ 317659 w 358425"/>
                  <a:gd name="connsiteY2" fmla="*/ 37814 h 1156049"/>
                  <a:gd name="connsiteX3" fmla="*/ 297275 w 358425"/>
                  <a:gd name="connsiteY3" fmla="*/ 57912 h 1156049"/>
                  <a:gd name="connsiteX4" fmla="*/ 274320 w 358425"/>
                  <a:gd name="connsiteY4" fmla="*/ 82487 h 1156049"/>
                  <a:gd name="connsiteX5" fmla="*/ 249650 w 358425"/>
                  <a:gd name="connsiteY5" fmla="*/ 111443 h 1156049"/>
                  <a:gd name="connsiteX6" fmla="*/ 236601 w 358425"/>
                  <a:gd name="connsiteY6" fmla="*/ 127254 h 1156049"/>
                  <a:gd name="connsiteX7" fmla="*/ 223933 w 358425"/>
                  <a:gd name="connsiteY7" fmla="*/ 144590 h 1156049"/>
                  <a:gd name="connsiteX8" fmla="*/ 210693 w 358425"/>
                  <a:gd name="connsiteY8" fmla="*/ 162497 h 1156049"/>
                  <a:gd name="connsiteX9" fmla="*/ 198120 w 358425"/>
                  <a:gd name="connsiteY9" fmla="*/ 181927 h 1156049"/>
                  <a:gd name="connsiteX10" fmla="*/ 185261 w 358425"/>
                  <a:gd name="connsiteY10" fmla="*/ 201930 h 1156049"/>
                  <a:gd name="connsiteX11" fmla="*/ 173164 w 358425"/>
                  <a:gd name="connsiteY11" fmla="*/ 223266 h 1156049"/>
                  <a:gd name="connsiteX12" fmla="*/ 161068 w 358425"/>
                  <a:gd name="connsiteY12" fmla="*/ 245269 h 1156049"/>
                  <a:gd name="connsiteX13" fmla="*/ 149733 w 358425"/>
                  <a:gd name="connsiteY13" fmla="*/ 268415 h 1156049"/>
                  <a:gd name="connsiteX14" fmla="*/ 128492 w 358425"/>
                  <a:gd name="connsiteY14" fmla="*/ 316992 h 1156049"/>
                  <a:gd name="connsiteX15" fmla="*/ 123349 w 358425"/>
                  <a:gd name="connsiteY15" fmla="*/ 329565 h 1156049"/>
                  <a:gd name="connsiteX16" fmla="*/ 118967 w 358425"/>
                  <a:gd name="connsiteY16" fmla="*/ 342519 h 1156049"/>
                  <a:gd name="connsiteX17" fmla="*/ 109918 w 358425"/>
                  <a:gd name="connsiteY17" fmla="*/ 368522 h 1156049"/>
                  <a:gd name="connsiteX18" fmla="*/ 102013 w 358425"/>
                  <a:gd name="connsiteY18" fmla="*/ 395288 h 1156049"/>
                  <a:gd name="connsiteX19" fmla="*/ 94297 w 358425"/>
                  <a:gd name="connsiteY19" fmla="*/ 422434 h 1156049"/>
                  <a:gd name="connsiteX20" fmla="*/ 81820 w 358425"/>
                  <a:gd name="connsiteY20" fmla="*/ 478250 h 1156049"/>
                  <a:gd name="connsiteX21" fmla="*/ 72390 w 358425"/>
                  <a:gd name="connsiteY21" fmla="*/ 535210 h 1156049"/>
                  <a:gd name="connsiteX22" fmla="*/ 65818 w 358425"/>
                  <a:gd name="connsiteY22" fmla="*/ 592741 h 1156049"/>
                  <a:gd name="connsiteX23" fmla="*/ 62008 w 358425"/>
                  <a:gd name="connsiteY23" fmla="*/ 650272 h 1156049"/>
                  <a:gd name="connsiteX24" fmla="*/ 61150 w 358425"/>
                  <a:gd name="connsiteY24" fmla="*/ 664559 h 1156049"/>
                  <a:gd name="connsiteX25" fmla="*/ 60960 w 358425"/>
                  <a:gd name="connsiteY25" fmla="*/ 678847 h 1156049"/>
                  <a:gd name="connsiteX26" fmla="*/ 60484 w 358425"/>
                  <a:gd name="connsiteY26" fmla="*/ 707231 h 1156049"/>
                  <a:gd name="connsiteX27" fmla="*/ 60007 w 358425"/>
                  <a:gd name="connsiteY27" fmla="*/ 734663 h 1156049"/>
                  <a:gd name="connsiteX28" fmla="*/ 60674 w 358425"/>
                  <a:gd name="connsiteY28" fmla="*/ 762953 h 1156049"/>
                  <a:gd name="connsiteX29" fmla="*/ 61246 w 358425"/>
                  <a:gd name="connsiteY29" fmla="*/ 790765 h 1156049"/>
                  <a:gd name="connsiteX30" fmla="*/ 62579 w 358425"/>
                  <a:gd name="connsiteY30" fmla="*/ 817340 h 1156049"/>
                  <a:gd name="connsiteX31" fmla="*/ 65818 w 358425"/>
                  <a:gd name="connsiteY31" fmla="*/ 868680 h 1156049"/>
                  <a:gd name="connsiteX32" fmla="*/ 70390 w 358425"/>
                  <a:gd name="connsiteY32" fmla="*/ 917543 h 1156049"/>
                  <a:gd name="connsiteX33" fmla="*/ 76200 w 358425"/>
                  <a:gd name="connsiteY33" fmla="*/ 963073 h 1156049"/>
                  <a:gd name="connsiteX34" fmla="*/ 90392 w 358425"/>
                  <a:gd name="connsiteY34" fmla="*/ 1042321 h 1156049"/>
                  <a:gd name="connsiteX35" fmla="*/ 104775 w 358425"/>
                  <a:gd name="connsiteY35" fmla="*/ 1103186 h 1156049"/>
                  <a:gd name="connsiteX36" fmla="*/ 115919 w 358425"/>
                  <a:gd name="connsiteY36" fmla="*/ 1142143 h 1156049"/>
                  <a:gd name="connsiteX37" fmla="*/ 119824 w 358425"/>
                  <a:gd name="connsiteY37" fmla="*/ 1156049 h 1156049"/>
                  <a:gd name="connsiteX38" fmla="*/ 112585 w 358425"/>
                  <a:gd name="connsiteY38" fmla="*/ 1143572 h 1156049"/>
                  <a:gd name="connsiteX39" fmla="*/ 104013 w 358425"/>
                  <a:gd name="connsiteY39" fmla="*/ 1128427 h 1156049"/>
                  <a:gd name="connsiteX40" fmla="*/ 93059 w 358425"/>
                  <a:gd name="connsiteY40" fmla="*/ 1107567 h 1156049"/>
                  <a:gd name="connsiteX41" fmla="*/ 67246 w 358425"/>
                  <a:gd name="connsiteY41" fmla="*/ 1049274 h 1156049"/>
                  <a:gd name="connsiteX42" fmla="*/ 53530 w 358425"/>
                  <a:gd name="connsiteY42" fmla="*/ 1012412 h 1156049"/>
                  <a:gd name="connsiteX43" fmla="*/ 40291 w 358425"/>
                  <a:gd name="connsiteY43" fmla="*/ 970788 h 1156049"/>
                  <a:gd name="connsiteX44" fmla="*/ 28575 w 358425"/>
                  <a:gd name="connsiteY44" fmla="*/ 924687 h 1156049"/>
                  <a:gd name="connsiteX45" fmla="*/ 18478 w 358425"/>
                  <a:gd name="connsiteY45" fmla="*/ 874776 h 1156049"/>
                  <a:gd name="connsiteX46" fmla="*/ 10287 w 358425"/>
                  <a:gd name="connsiteY46" fmla="*/ 821341 h 1156049"/>
                  <a:gd name="connsiteX47" fmla="*/ 4477 w 358425"/>
                  <a:gd name="connsiteY47" fmla="*/ 766001 h 1156049"/>
                  <a:gd name="connsiteX48" fmla="*/ 2095 w 358425"/>
                  <a:gd name="connsiteY48" fmla="*/ 737807 h 1156049"/>
                  <a:gd name="connsiteX49" fmla="*/ 1143 w 358425"/>
                  <a:gd name="connsiteY49" fmla="*/ 707898 h 1156049"/>
                  <a:gd name="connsiteX50" fmla="*/ 476 w 358425"/>
                  <a:gd name="connsiteY50" fmla="*/ 648272 h 1156049"/>
                  <a:gd name="connsiteX51" fmla="*/ 3143 w 358425"/>
                  <a:gd name="connsiteY51" fmla="*/ 587502 h 1156049"/>
                  <a:gd name="connsiteX52" fmla="*/ 9525 w 358425"/>
                  <a:gd name="connsiteY52" fmla="*/ 526352 h 1156049"/>
                  <a:gd name="connsiteX53" fmla="*/ 20098 w 358425"/>
                  <a:gd name="connsiteY53" fmla="*/ 465582 h 1156049"/>
                  <a:gd name="connsiteX54" fmla="*/ 34957 w 358425"/>
                  <a:gd name="connsiteY54" fmla="*/ 406051 h 1156049"/>
                  <a:gd name="connsiteX55" fmla="*/ 54007 w 358425"/>
                  <a:gd name="connsiteY55" fmla="*/ 348710 h 1156049"/>
                  <a:gd name="connsiteX56" fmla="*/ 65151 w 358425"/>
                  <a:gd name="connsiteY56" fmla="*/ 321088 h 1156049"/>
                  <a:gd name="connsiteX57" fmla="*/ 70771 w 358425"/>
                  <a:gd name="connsiteY57" fmla="*/ 307467 h 1156049"/>
                  <a:gd name="connsiteX58" fmla="*/ 77152 w 358425"/>
                  <a:gd name="connsiteY58" fmla="*/ 294323 h 1156049"/>
                  <a:gd name="connsiteX59" fmla="*/ 103727 w 358425"/>
                  <a:gd name="connsiteY59" fmla="*/ 243745 h 1156049"/>
                  <a:gd name="connsiteX60" fmla="*/ 133064 w 358425"/>
                  <a:gd name="connsiteY60" fmla="*/ 197644 h 1156049"/>
                  <a:gd name="connsiteX61" fmla="*/ 148209 w 358425"/>
                  <a:gd name="connsiteY61" fmla="*/ 176308 h 1156049"/>
                  <a:gd name="connsiteX62" fmla="*/ 164211 w 358425"/>
                  <a:gd name="connsiteY62" fmla="*/ 156591 h 1156049"/>
                  <a:gd name="connsiteX63" fmla="*/ 179927 w 358425"/>
                  <a:gd name="connsiteY63" fmla="*/ 137731 h 1156049"/>
                  <a:gd name="connsiteX64" fmla="*/ 196215 w 358425"/>
                  <a:gd name="connsiteY64" fmla="*/ 120682 h 1156049"/>
                  <a:gd name="connsiteX65" fmla="*/ 211931 w 358425"/>
                  <a:gd name="connsiteY65" fmla="*/ 104489 h 1156049"/>
                  <a:gd name="connsiteX66" fmla="*/ 227838 w 358425"/>
                  <a:gd name="connsiteY66" fmla="*/ 90011 h 1156049"/>
                  <a:gd name="connsiteX67" fmla="*/ 258127 w 358425"/>
                  <a:gd name="connsiteY67" fmla="*/ 64484 h 1156049"/>
                  <a:gd name="connsiteX68" fmla="*/ 285750 w 358425"/>
                  <a:gd name="connsiteY68" fmla="*/ 43529 h 1156049"/>
                  <a:gd name="connsiteX69" fmla="*/ 310420 w 358425"/>
                  <a:gd name="connsiteY69" fmla="*/ 27432 h 1156049"/>
                  <a:gd name="connsiteX70" fmla="*/ 320897 w 358425"/>
                  <a:gd name="connsiteY70" fmla="*/ 20574 h 1156049"/>
                  <a:gd name="connsiteX71" fmla="*/ 330517 w 358425"/>
                  <a:gd name="connsiteY71" fmla="*/ 15240 h 1156049"/>
                  <a:gd name="connsiteX72" fmla="*/ 345662 w 358425"/>
                  <a:gd name="connsiteY72" fmla="*/ 6858 h 1156049"/>
                  <a:gd name="connsiteX73" fmla="*/ 358426 w 358425"/>
                  <a:gd name="connsiteY73" fmla="*/ 0 h 115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358425" h="1156049">
                    <a:moveTo>
                      <a:pt x="358045" y="381"/>
                    </a:moveTo>
                    <a:cubicBezTo>
                      <a:pt x="358045" y="381"/>
                      <a:pt x="354330" y="3810"/>
                      <a:pt x="347472" y="10192"/>
                    </a:cubicBezTo>
                    <a:cubicBezTo>
                      <a:pt x="340709" y="16669"/>
                      <a:pt x="329851" y="25432"/>
                      <a:pt x="317659" y="37814"/>
                    </a:cubicBezTo>
                    <a:cubicBezTo>
                      <a:pt x="311467" y="43910"/>
                      <a:pt x="304705" y="50578"/>
                      <a:pt x="297275" y="57912"/>
                    </a:cubicBezTo>
                    <a:cubicBezTo>
                      <a:pt x="290227" y="65532"/>
                      <a:pt x="282511" y="73724"/>
                      <a:pt x="274320" y="82487"/>
                    </a:cubicBezTo>
                    <a:cubicBezTo>
                      <a:pt x="265938" y="90964"/>
                      <a:pt x="258127" y="101155"/>
                      <a:pt x="249650" y="111443"/>
                    </a:cubicBezTo>
                    <a:cubicBezTo>
                      <a:pt x="245459" y="116681"/>
                      <a:pt x="240887" y="121729"/>
                      <a:pt x="236601" y="127254"/>
                    </a:cubicBezTo>
                    <a:cubicBezTo>
                      <a:pt x="232505" y="132874"/>
                      <a:pt x="228219" y="138684"/>
                      <a:pt x="223933" y="144590"/>
                    </a:cubicBezTo>
                    <a:cubicBezTo>
                      <a:pt x="219646" y="150400"/>
                      <a:pt x="215170" y="156400"/>
                      <a:pt x="210693" y="162497"/>
                    </a:cubicBezTo>
                    <a:cubicBezTo>
                      <a:pt x="206597" y="168878"/>
                      <a:pt x="202406" y="175355"/>
                      <a:pt x="198120" y="181927"/>
                    </a:cubicBezTo>
                    <a:cubicBezTo>
                      <a:pt x="193929" y="188595"/>
                      <a:pt x="189357" y="194977"/>
                      <a:pt x="185261" y="201930"/>
                    </a:cubicBezTo>
                    <a:cubicBezTo>
                      <a:pt x="181261" y="208978"/>
                      <a:pt x="177260" y="216027"/>
                      <a:pt x="173164" y="223266"/>
                    </a:cubicBezTo>
                    <a:cubicBezTo>
                      <a:pt x="169259" y="230600"/>
                      <a:pt x="164592" y="237553"/>
                      <a:pt x="161068" y="245269"/>
                    </a:cubicBezTo>
                    <a:cubicBezTo>
                      <a:pt x="157353" y="252889"/>
                      <a:pt x="153543" y="260604"/>
                      <a:pt x="149733" y="268415"/>
                    </a:cubicBezTo>
                    <a:cubicBezTo>
                      <a:pt x="141637" y="283750"/>
                      <a:pt x="135541" y="300514"/>
                      <a:pt x="128492" y="316992"/>
                    </a:cubicBezTo>
                    <a:cubicBezTo>
                      <a:pt x="126778" y="321183"/>
                      <a:pt x="124968" y="325279"/>
                      <a:pt x="123349" y="329565"/>
                    </a:cubicBezTo>
                    <a:cubicBezTo>
                      <a:pt x="121920" y="333851"/>
                      <a:pt x="120396" y="338138"/>
                      <a:pt x="118967" y="342519"/>
                    </a:cubicBezTo>
                    <a:cubicBezTo>
                      <a:pt x="115919" y="351187"/>
                      <a:pt x="112966" y="359855"/>
                      <a:pt x="109918" y="368522"/>
                    </a:cubicBezTo>
                    <a:cubicBezTo>
                      <a:pt x="106585" y="377190"/>
                      <a:pt x="104584" y="386334"/>
                      <a:pt x="102013" y="395288"/>
                    </a:cubicBezTo>
                    <a:cubicBezTo>
                      <a:pt x="99441" y="404336"/>
                      <a:pt x="96869" y="413385"/>
                      <a:pt x="94297" y="422434"/>
                    </a:cubicBezTo>
                    <a:cubicBezTo>
                      <a:pt x="89630" y="440722"/>
                      <a:pt x="86201" y="459581"/>
                      <a:pt x="81820" y="478250"/>
                    </a:cubicBezTo>
                    <a:cubicBezTo>
                      <a:pt x="78295" y="497110"/>
                      <a:pt x="75628" y="516255"/>
                      <a:pt x="72390" y="535210"/>
                    </a:cubicBezTo>
                    <a:cubicBezTo>
                      <a:pt x="69818" y="554355"/>
                      <a:pt x="68104" y="573691"/>
                      <a:pt x="65818" y="592741"/>
                    </a:cubicBezTo>
                    <a:cubicBezTo>
                      <a:pt x="64008" y="611886"/>
                      <a:pt x="63341" y="631222"/>
                      <a:pt x="62008" y="650272"/>
                    </a:cubicBezTo>
                    <a:lnTo>
                      <a:pt x="61150" y="664559"/>
                    </a:lnTo>
                    <a:lnTo>
                      <a:pt x="60960" y="678847"/>
                    </a:lnTo>
                    <a:cubicBezTo>
                      <a:pt x="60769" y="688372"/>
                      <a:pt x="60674" y="697802"/>
                      <a:pt x="60484" y="707231"/>
                    </a:cubicBezTo>
                    <a:cubicBezTo>
                      <a:pt x="60293" y="716471"/>
                      <a:pt x="60198" y="725615"/>
                      <a:pt x="60007" y="734663"/>
                    </a:cubicBezTo>
                    <a:cubicBezTo>
                      <a:pt x="60198" y="744188"/>
                      <a:pt x="60484" y="753618"/>
                      <a:pt x="60674" y="762953"/>
                    </a:cubicBezTo>
                    <a:cubicBezTo>
                      <a:pt x="60865" y="772287"/>
                      <a:pt x="61055" y="781526"/>
                      <a:pt x="61246" y="790765"/>
                    </a:cubicBezTo>
                    <a:cubicBezTo>
                      <a:pt x="61246" y="800005"/>
                      <a:pt x="62198" y="808577"/>
                      <a:pt x="62579" y="817340"/>
                    </a:cubicBezTo>
                    <a:cubicBezTo>
                      <a:pt x="63722" y="834771"/>
                      <a:pt x="64008" y="851916"/>
                      <a:pt x="65818" y="868680"/>
                    </a:cubicBezTo>
                    <a:cubicBezTo>
                      <a:pt x="67437" y="885444"/>
                      <a:pt x="68580" y="901827"/>
                      <a:pt x="70390" y="917543"/>
                    </a:cubicBezTo>
                    <a:cubicBezTo>
                      <a:pt x="72390" y="933260"/>
                      <a:pt x="74295" y="948500"/>
                      <a:pt x="76200" y="963073"/>
                    </a:cubicBezTo>
                    <a:cubicBezTo>
                      <a:pt x="81153" y="992029"/>
                      <a:pt x="84963" y="1018984"/>
                      <a:pt x="90392" y="1042321"/>
                    </a:cubicBezTo>
                    <a:cubicBezTo>
                      <a:pt x="94964" y="1066038"/>
                      <a:pt x="100679" y="1086231"/>
                      <a:pt x="104775" y="1103186"/>
                    </a:cubicBezTo>
                    <a:cubicBezTo>
                      <a:pt x="109156" y="1120045"/>
                      <a:pt x="113347" y="1133094"/>
                      <a:pt x="115919" y="1142143"/>
                    </a:cubicBezTo>
                    <a:cubicBezTo>
                      <a:pt x="118491" y="1151192"/>
                      <a:pt x="119824" y="1156049"/>
                      <a:pt x="119824" y="1156049"/>
                    </a:cubicBezTo>
                    <a:cubicBezTo>
                      <a:pt x="119824" y="1156049"/>
                      <a:pt x="117348" y="1151668"/>
                      <a:pt x="112585" y="1143572"/>
                    </a:cubicBezTo>
                    <a:cubicBezTo>
                      <a:pt x="110299" y="1139476"/>
                      <a:pt x="107347" y="1134428"/>
                      <a:pt x="104013" y="1128427"/>
                    </a:cubicBezTo>
                    <a:cubicBezTo>
                      <a:pt x="100679" y="1122426"/>
                      <a:pt x="96583" y="1115663"/>
                      <a:pt x="93059" y="1107567"/>
                    </a:cubicBezTo>
                    <a:cubicBezTo>
                      <a:pt x="85725" y="1091565"/>
                      <a:pt x="75533" y="1072420"/>
                      <a:pt x="67246" y="1049274"/>
                    </a:cubicBezTo>
                    <a:cubicBezTo>
                      <a:pt x="62960" y="1037749"/>
                      <a:pt x="57531" y="1025652"/>
                      <a:pt x="53530" y="1012412"/>
                    </a:cubicBezTo>
                    <a:cubicBezTo>
                      <a:pt x="49339" y="999172"/>
                      <a:pt x="44958" y="985266"/>
                      <a:pt x="40291" y="970788"/>
                    </a:cubicBezTo>
                    <a:cubicBezTo>
                      <a:pt x="36481" y="956024"/>
                      <a:pt x="32575" y="940689"/>
                      <a:pt x="28575" y="924687"/>
                    </a:cubicBezTo>
                    <a:cubicBezTo>
                      <a:pt x="24670" y="908685"/>
                      <a:pt x="22003" y="891921"/>
                      <a:pt x="18478" y="874776"/>
                    </a:cubicBezTo>
                    <a:cubicBezTo>
                      <a:pt x="14764" y="857726"/>
                      <a:pt x="13144" y="839629"/>
                      <a:pt x="10287" y="821341"/>
                    </a:cubicBezTo>
                    <a:cubicBezTo>
                      <a:pt x="7334" y="802767"/>
                      <a:pt x="6096" y="784574"/>
                      <a:pt x="4477" y="766001"/>
                    </a:cubicBezTo>
                    <a:cubicBezTo>
                      <a:pt x="3715" y="756666"/>
                      <a:pt x="2857" y="747332"/>
                      <a:pt x="2095" y="737807"/>
                    </a:cubicBezTo>
                    <a:cubicBezTo>
                      <a:pt x="1810" y="727901"/>
                      <a:pt x="1429" y="717995"/>
                      <a:pt x="1143" y="707898"/>
                    </a:cubicBezTo>
                    <a:cubicBezTo>
                      <a:pt x="762" y="688277"/>
                      <a:pt x="-762" y="668369"/>
                      <a:pt x="476" y="648272"/>
                    </a:cubicBezTo>
                    <a:cubicBezTo>
                      <a:pt x="1333" y="628174"/>
                      <a:pt x="1238" y="607886"/>
                      <a:pt x="3143" y="587502"/>
                    </a:cubicBezTo>
                    <a:cubicBezTo>
                      <a:pt x="5239" y="567214"/>
                      <a:pt x="6953" y="546735"/>
                      <a:pt x="9525" y="526352"/>
                    </a:cubicBezTo>
                    <a:cubicBezTo>
                      <a:pt x="13049" y="506063"/>
                      <a:pt x="16192" y="485775"/>
                      <a:pt x="20098" y="465582"/>
                    </a:cubicBezTo>
                    <a:cubicBezTo>
                      <a:pt x="24860" y="445580"/>
                      <a:pt x="29432" y="425672"/>
                      <a:pt x="34957" y="406051"/>
                    </a:cubicBezTo>
                    <a:cubicBezTo>
                      <a:pt x="41243" y="386715"/>
                      <a:pt x="46672" y="367284"/>
                      <a:pt x="54007" y="348710"/>
                    </a:cubicBezTo>
                    <a:cubicBezTo>
                      <a:pt x="57721" y="339471"/>
                      <a:pt x="61436" y="330232"/>
                      <a:pt x="65151" y="321088"/>
                    </a:cubicBezTo>
                    <a:cubicBezTo>
                      <a:pt x="67056" y="316516"/>
                      <a:pt x="68866" y="312039"/>
                      <a:pt x="70771" y="307467"/>
                    </a:cubicBezTo>
                    <a:cubicBezTo>
                      <a:pt x="72771" y="302990"/>
                      <a:pt x="75057" y="298704"/>
                      <a:pt x="77152" y="294323"/>
                    </a:cubicBezTo>
                    <a:cubicBezTo>
                      <a:pt x="86011" y="277082"/>
                      <a:pt x="93535" y="259556"/>
                      <a:pt x="103727" y="243745"/>
                    </a:cubicBezTo>
                    <a:cubicBezTo>
                      <a:pt x="113347" y="227743"/>
                      <a:pt x="122301" y="211836"/>
                      <a:pt x="133064" y="197644"/>
                    </a:cubicBezTo>
                    <a:cubicBezTo>
                      <a:pt x="138208" y="190405"/>
                      <a:pt x="143256" y="183261"/>
                      <a:pt x="148209" y="176308"/>
                    </a:cubicBezTo>
                    <a:cubicBezTo>
                      <a:pt x="153352" y="169450"/>
                      <a:pt x="158877" y="162973"/>
                      <a:pt x="164211" y="156591"/>
                    </a:cubicBezTo>
                    <a:cubicBezTo>
                      <a:pt x="169545" y="150209"/>
                      <a:pt x="174784" y="143923"/>
                      <a:pt x="179927" y="137731"/>
                    </a:cubicBezTo>
                    <a:cubicBezTo>
                      <a:pt x="185356" y="131826"/>
                      <a:pt x="190786" y="126206"/>
                      <a:pt x="196215" y="120682"/>
                    </a:cubicBezTo>
                    <a:cubicBezTo>
                      <a:pt x="201549" y="115157"/>
                      <a:pt x="206788" y="109823"/>
                      <a:pt x="211931" y="104489"/>
                    </a:cubicBezTo>
                    <a:cubicBezTo>
                      <a:pt x="217170" y="99346"/>
                      <a:pt x="222599" y="94678"/>
                      <a:pt x="227838" y="90011"/>
                    </a:cubicBezTo>
                    <a:cubicBezTo>
                      <a:pt x="238411" y="80867"/>
                      <a:pt x="248031" y="71819"/>
                      <a:pt x="258127" y="64484"/>
                    </a:cubicBezTo>
                    <a:cubicBezTo>
                      <a:pt x="268033" y="56959"/>
                      <a:pt x="276892" y="49625"/>
                      <a:pt x="285750" y="43529"/>
                    </a:cubicBezTo>
                    <a:cubicBezTo>
                      <a:pt x="294703" y="37624"/>
                      <a:pt x="302990" y="32290"/>
                      <a:pt x="310420" y="27432"/>
                    </a:cubicBezTo>
                    <a:cubicBezTo>
                      <a:pt x="314134" y="25051"/>
                      <a:pt x="317659" y="22765"/>
                      <a:pt x="320897" y="20574"/>
                    </a:cubicBezTo>
                    <a:cubicBezTo>
                      <a:pt x="324326" y="18669"/>
                      <a:pt x="327565" y="16859"/>
                      <a:pt x="330517" y="15240"/>
                    </a:cubicBezTo>
                    <a:cubicBezTo>
                      <a:pt x="336518" y="11906"/>
                      <a:pt x="341566" y="9144"/>
                      <a:pt x="345662" y="6858"/>
                    </a:cubicBezTo>
                    <a:cubicBezTo>
                      <a:pt x="353949" y="2381"/>
                      <a:pt x="358426" y="0"/>
                      <a:pt x="358426" y="0"/>
                    </a:cubicBezTo>
                    <a:close/>
                  </a:path>
                </a:pathLst>
              </a:custGeom>
              <a:solidFill>
                <a:schemeClr val="accent3">
                  <a:lumMod val="75000"/>
                </a:schemeClr>
              </a:solidFill>
              <a:ln w="0" cap="flat">
                <a:noFill/>
                <a:prstDash val="solid"/>
                <a:miter/>
              </a:ln>
            </p:spPr>
            <p:txBody>
              <a:bodyPr rtlCol="0" anchor="ctr"/>
              <a:lstStyle/>
              <a:p>
                <a:endParaRPr lang="en-US">
                  <a:latin typeface="Abel" panose="02000506030000020004" pitchFamily="2" charset="0"/>
                </a:endParaRPr>
              </a:p>
            </p:txBody>
          </p:sp>
        </p:grpSp>
        <p:sp>
          <p:nvSpPr>
            <p:cNvPr id="20" name="TextBox 19">
              <a:extLst>
                <a:ext uri="{FF2B5EF4-FFF2-40B4-BE49-F238E27FC236}">
                  <a16:creationId xmlns:a16="http://schemas.microsoft.com/office/drawing/2014/main" id="{4A811867-9A7C-5892-2034-6595BDE5B04D}"/>
                </a:ext>
              </a:extLst>
            </p:cNvPr>
            <p:cNvSpPr txBox="1"/>
            <p:nvPr/>
          </p:nvSpPr>
          <p:spPr>
            <a:xfrm>
              <a:off x="3564139" y="1955722"/>
              <a:ext cx="5098825" cy="3142698"/>
            </a:xfrm>
            <a:prstGeom prst="rect">
              <a:avLst/>
            </a:prstGeom>
            <a:noFill/>
          </p:spPr>
          <p:txBody>
            <a:bodyPr wrap="square">
              <a:spAutoFit/>
            </a:bodyPr>
            <a:lstStyle/>
            <a:p>
              <a:r>
                <a:rPr lang="en-US" sz="2000" dirty="0">
                  <a:solidFill>
                    <a:schemeClr val="bg1"/>
                  </a:solidFill>
                </a:rPr>
                <a:t>🌟  </a:t>
              </a:r>
              <a:r>
                <a:rPr lang="en-US" sz="2000" b="1" dirty="0">
                  <a:solidFill>
                    <a:schemeClr val="bg1"/>
                  </a:solidFill>
                </a:rPr>
                <a:t>Model Performance Analysis</a:t>
              </a:r>
              <a:r>
                <a:rPr lang="en-US" sz="2000" dirty="0">
                  <a:solidFill>
                    <a:schemeClr val="bg1"/>
                  </a:solidFill>
                </a:rPr>
                <a:t> 🌟</a:t>
              </a:r>
            </a:p>
            <a:p>
              <a:r>
                <a:rPr lang="en-US" sz="2000" i="1" dirty="0">
                  <a:solidFill>
                    <a:schemeClr val="bg1"/>
                  </a:solidFill>
                </a:rPr>
                <a:t>After evaluating multiple models for stock price prediction, we observed a remarkable level of prediction accuracy across all the models. However, </a:t>
              </a:r>
              <a:r>
                <a:rPr lang="en-US" sz="2000" b="1" i="1" dirty="0">
                  <a:solidFill>
                    <a:schemeClr val="bg1"/>
                  </a:solidFill>
                </a:rPr>
                <a:t>Linear Regression</a:t>
              </a:r>
              <a:r>
                <a:rPr lang="en-US" sz="2000" i="1" dirty="0">
                  <a:solidFill>
                    <a:schemeClr val="bg1"/>
                  </a:solidFill>
                </a:rPr>
                <a:t> emerged as the top performer with an outstanding accuracy of </a:t>
              </a:r>
              <a:r>
                <a:rPr lang="en-US" sz="2000" b="1" i="1" dirty="0">
                  <a:solidFill>
                    <a:schemeClr val="bg1"/>
                  </a:solidFill>
                </a:rPr>
                <a:t>99.98%</a:t>
              </a:r>
              <a:r>
                <a:rPr lang="en-US" sz="2000" i="1" dirty="0">
                  <a:solidFill>
                    <a:schemeClr val="bg1"/>
                  </a:solidFill>
                </a:rPr>
                <a:t>.</a:t>
              </a:r>
            </a:p>
            <a:p>
              <a:endParaRPr lang="en-US" sz="2000" i="1" dirty="0">
                <a:solidFill>
                  <a:schemeClr val="bg1"/>
                </a:solidFill>
              </a:endParaRPr>
            </a:p>
            <a:p>
              <a:r>
                <a:rPr lang="en-US" sz="2000" dirty="0">
                  <a:solidFill>
                    <a:schemeClr val="bg1"/>
                  </a:solidFill>
                </a:rPr>
                <a:t>📈 </a:t>
              </a:r>
              <a:r>
                <a:rPr lang="en-US" sz="2000" b="1" dirty="0">
                  <a:solidFill>
                    <a:schemeClr val="bg1"/>
                  </a:solidFill>
                </a:rPr>
                <a:t>Why Linear Regression?</a:t>
              </a:r>
              <a:br>
                <a:rPr lang="en-US" sz="2000" dirty="0">
                  <a:solidFill>
                    <a:schemeClr val="bg1"/>
                  </a:solidFill>
                </a:rPr>
              </a:br>
              <a:r>
                <a:rPr lang="en-US" sz="2000" i="1" dirty="0">
                  <a:solidFill>
                    <a:schemeClr val="bg1"/>
                  </a:solidFill>
                </a:rPr>
                <a:t>With its exceptional performance and near-perfect accuracy, the Linear Regression model has been selected as the best model for predicting stock prices. It strikes the perfect balance between simplicity and effectiveness, making it the ideal choice for reliable predictions.</a:t>
              </a:r>
            </a:p>
            <a:p>
              <a:endParaRPr lang="en-US" sz="2000" i="1" dirty="0">
                <a:solidFill>
                  <a:schemeClr val="bg1"/>
                </a:solidFill>
              </a:endParaRPr>
            </a:p>
            <a:p>
              <a:r>
                <a:rPr lang="en-US" sz="2000" dirty="0">
                  <a:solidFill>
                    <a:schemeClr val="bg1"/>
                  </a:solidFill>
                </a:rPr>
                <a:t>✨ </a:t>
              </a:r>
              <a:r>
                <a:rPr lang="en-US" sz="2000" b="1" dirty="0">
                  <a:solidFill>
                    <a:schemeClr val="bg1"/>
                  </a:solidFill>
                </a:rPr>
                <a:t>Final Decision:</a:t>
              </a:r>
              <a:br>
                <a:rPr lang="en-US" sz="2000" dirty="0">
                  <a:solidFill>
                    <a:schemeClr val="bg1"/>
                  </a:solidFill>
                </a:rPr>
              </a:br>
              <a:r>
                <a:rPr lang="en-US" sz="2000" i="1" dirty="0">
                  <a:solidFill>
                    <a:schemeClr val="bg1"/>
                  </a:solidFill>
                </a:rPr>
                <a:t>The </a:t>
              </a:r>
              <a:r>
                <a:rPr lang="en-US" sz="2000" b="1" i="1" dirty="0">
                  <a:solidFill>
                    <a:schemeClr val="bg1"/>
                  </a:solidFill>
                </a:rPr>
                <a:t>Linear Regression model</a:t>
              </a:r>
              <a:r>
                <a:rPr lang="en-US" sz="2000" i="1" dirty="0">
                  <a:solidFill>
                    <a:schemeClr val="bg1"/>
                  </a:solidFill>
                </a:rPr>
                <a:t> will power our stock price prediction tool, ensuring precise and trustworthy forecasts for users.</a:t>
              </a:r>
            </a:p>
          </p:txBody>
        </p:sp>
        <p:grpSp>
          <p:nvGrpSpPr>
            <p:cNvPr id="5" name="Group 26">
              <a:extLst>
                <a:ext uri="{FF2B5EF4-FFF2-40B4-BE49-F238E27FC236}">
                  <a16:creationId xmlns:a16="http://schemas.microsoft.com/office/drawing/2014/main" id="{FCE42285-89C3-9DB3-B416-44C6381418B1}"/>
                </a:ext>
              </a:extLst>
            </p:cNvPr>
            <p:cNvGrpSpPr/>
            <p:nvPr/>
          </p:nvGrpSpPr>
          <p:grpSpPr>
            <a:xfrm>
              <a:off x="4156797" y="1350166"/>
              <a:ext cx="178594" cy="196899"/>
              <a:chOff x="1816805" y="1053054"/>
              <a:chExt cx="178594" cy="196899"/>
            </a:xfrm>
          </p:grpSpPr>
          <p:sp>
            <p:nvSpPr>
              <p:cNvPr id="26" name="TextBox 25">
                <a:extLst>
                  <a:ext uri="{FF2B5EF4-FFF2-40B4-BE49-F238E27FC236}">
                    <a16:creationId xmlns:a16="http://schemas.microsoft.com/office/drawing/2014/main" id="{C6904436-19DB-979A-5956-F30DC43DBDB2}"/>
                  </a:ext>
                </a:extLst>
              </p:cNvPr>
              <p:cNvSpPr txBox="1"/>
              <p:nvPr/>
            </p:nvSpPr>
            <p:spPr>
              <a:xfrm>
                <a:off x="1816805" y="1053054"/>
                <a:ext cx="68759" cy="196899"/>
              </a:xfrm>
              <a:custGeom>
                <a:avLst/>
                <a:gdLst/>
                <a:ahLst/>
                <a:cxnLst/>
                <a:rect l="l" t="t" r="r" b="b"/>
                <a:pathLst>
                  <a:path w="68759" h="196899">
                    <a:moveTo>
                      <a:pt x="45988" y="0"/>
                    </a:moveTo>
                    <a:lnTo>
                      <a:pt x="68759" y="0"/>
                    </a:lnTo>
                    <a:lnTo>
                      <a:pt x="68759" y="196899"/>
                    </a:lnTo>
                    <a:lnTo>
                      <a:pt x="0" y="196899"/>
                    </a:lnTo>
                    <a:lnTo>
                      <a:pt x="45988"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50000"/>
                  </a:lnSpc>
                </a:pPr>
                <a:endParaRPr lang="en-US" sz="7200" dirty="0">
                  <a:solidFill>
                    <a:schemeClr val="bg1"/>
                  </a:solidFill>
                  <a:latin typeface="Abel" panose="02000506030000020004" pitchFamily="2" charset="0"/>
                </a:endParaRPr>
              </a:p>
            </p:txBody>
          </p:sp>
          <p:sp>
            <p:nvSpPr>
              <p:cNvPr id="25" name="TextBox 24">
                <a:extLst>
                  <a:ext uri="{FF2B5EF4-FFF2-40B4-BE49-F238E27FC236}">
                    <a16:creationId xmlns:a16="http://schemas.microsoft.com/office/drawing/2014/main" id="{56C79570-1A51-92EC-B44F-BD75E225B9C0}"/>
                  </a:ext>
                </a:extLst>
              </p:cNvPr>
              <p:cNvSpPr txBox="1"/>
              <p:nvPr/>
            </p:nvSpPr>
            <p:spPr>
              <a:xfrm>
                <a:off x="1926640" y="1053054"/>
                <a:ext cx="68759" cy="196899"/>
              </a:xfrm>
              <a:custGeom>
                <a:avLst/>
                <a:gdLst/>
                <a:ahLst/>
                <a:cxnLst/>
                <a:rect l="l" t="t" r="r" b="b"/>
                <a:pathLst>
                  <a:path w="68759" h="196899">
                    <a:moveTo>
                      <a:pt x="45988" y="0"/>
                    </a:moveTo>
                    <a:lnTo>
                      <a:pt x="68759" y="0"/>
                    </a:lnTo>
                    <a:lnTo>
                      <a:pt x="68759" y="196899"/>
                    </a:lnTo>
                    <a:lnTo>
                      <a:pt x="0" y="196899"/>
                    </a:lnTo>
                    <a:lnTo>
                      <a:pt x="45988"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50000"/>
                  </a:lnSpc>
                </a:pPr>
                <a:endParaRPr lang="en-US" sz="7200" dirty="0">
                  <a:solidFill>
                    <a:schemeClr val="bg1"/>
                  </a:solidFill>
                  <a:latin typeface="Abel" panose="02000506030000020004" pitchFamily="2" charset="0"/>
                </a:endParaRPr>
              </a:p>
            </p:txBody>
          </p:sp>
        </p:grpSp>
        <p:grpSp>
          <p:nvGrpSpPr>
            <p:cNvPr id="6" name="Group 27">
              <a:extLst>
                <a:ext uri="{FF2B5EF4-FFF2-40B4-BE49-F238E27FC236}">
                  <a16:creationId xmlns:a16="http://schemas.microsoft.com/office/drawing/2014/main" id="{3D544256-7D6C-51A6-CC7D-BF43BEEADF2F}"/>
                </a:ext>
              </a:extLst>
            </p:cNvPr>
            <p:cNvGrpSpPr/>
            <p:nvPr/>
          </p:nvGrpSpPr>
          <p:grpSpPr>
            <a:xfrm flipH="1" flipV="1">
              <a:off x="7515990" y="5363960"/>
              <a:ext cx="178594" cy="196899"/>
              <a:chOff x="2334070" y="1053054"/>
              <a:chExt cx="178594" cy="196899"/>
            </a:xfrm>
          </p:grpSpPr>
          <p:sp>
            <p:nvSpPr>
              <p:cNvPr id="24" name="TextBox 23">
                <a:extLst>
                  <a:ext uri="{FF2B5EF4-FFF2-40B4-BE49-F238E27FC236}">
                    <a16:creationId xmlns:a16="http://schemas.microsoft.com/office/drawing/2014/main" id="{C91C3E17-050F-C2B8-399F-BEDD7E5C459F}"/>
                  </a:ext>
                </a:extLst>
              </p:cNvPr>
              <p:cNvSpPr txBox="1"/>
              <p:nvPr/>
            </p:nvSpPr>
            <p:spPr>
              <a:xfrm>
                <a:off x="2334070" y="1053054"/>
                <a:ext cx="68759" cy="196899"/>
              </a:xfrm>
              <a:custGeom>
                <a:avLst/>
                <a:gdLst/>
                <a:ahLst/>
                <a:cxnLst/>
                <a:rect l="l" t="t" r="r" b="b"/>
                <a:pathLst>
                  <a:path w="68759" h="196899">
                    <a:moveTo>
                      <a:pt x="45988" y="0"/>
                    </a:moveTo>
                    <a:lnTo>
                      <a:pt x="68759" y="0"/>
                    </a:lnTo>
                    <a:lnTo>
                      <a:pt x="68759" y="196899"/>
                    </a:lnTo>
                    <a:lnTo>
                      <a:pt x="0" y="196899"/>
                    </a:lnTo>
                    <a:lnTo>
                      <a:pt x="45988"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50000"/>
                  </a:lnSpc>
                </a:pPr>
                <a:endParaRPr lang="en-US" sz="7200" dirty="0">
                  <a:solidFill>
                    <a:schemeClr val="bg1"/>
                  </a:solidFill>
                  <a:latin typeface="Abel" panose="02000506030000020004" pitchFamily="2" charset="0"/>
                </a:endParaRPr>
              </a:p>
            </p:txBody>
          </p:sp>
          <p:sp>
            <p:nvSpPr>
              <p:cNvPr id="23" name="TextBox 22">
                <a:extLst>
                  <a:ext uri="{FF2B5EF4-FFF2-40B4-BE49-F238E27FC236}">
                    <a16:creationId xmlns:a16="http://schemas.microsoft.com/office/drawing/2014/main" id="{767A97B3-3EEA-C191-56C7-6360D5714398}"/>
                  </a:ext>
                </a:extLst>
              </p:cNvPr>
              <p:cNvSpPr txBox="1"/>
              <p:nvPr/>
            </p:nvSpPr>
            <p:spPr>
              <a:xfrm>
                <a:off x="2443905" y="1053054"/>
                <a:ext cx="68759" cy="196899"/>
              </a:xfrm>
              <a:custGeom>
                <a:avLst/>
                <a:gdLst/>
                <a:ahLst/>
                <a:cxnLst/>
                <a:rect l="l" t="t" r="r" b="b"/>
                <a:pathLst>
                  <a:path w="68759" h="196899">
                    <a:moveTo>
                      <a:pt x="45988" y="0"/>
                    </a:moveTo>
                    <a:lnTo>
                      <a:pt x="68759" y="0"/>
                    </a:lnTo>
                    <a:lnTo>
                      <a:pt x="68759" y="196899"/>
                    </a:lnTo>
                    <a:lnTo>
                      <a:pt x="0" y="196899"/>
                    </a:lnTo>
                    <a:lnTo>
                      <a:pt x="45988" y="0"/>
                    </a:ln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50000"/>
                  </a:lnSpc>
                </a:pPr>
                <a:endParaRPr lang="en-US" sz="7200" dirty="0">
                  <a:solidFill>
                    <a:schemeClr val="bg1"/>
                  </a:solidFill>
                  <a:latin typeface="Abel" panose="02000506030000020004" pitchFamily="2" charset="0"/>
                </a:endParaRPr>
              </a:p>
            </p:txBody>
          </p:sp>
        </p:grpSp>
      </p:grpSp>
    </p:spTree>
    <p:extLst>
      <p:ext uri="{BB962C8B-B14F-4D97-AF65-F5344CB8AC3E}">
        <p14:creationId xmlns:p14="http://schemas.microsoft.com/office/powerpoint/2010/main" val="25144605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11">
            <a:extLst>
              <a:ext uri="{FF2B5EF4-FFF2-40B4-BE49-F238E27FC236}">
                <a16:creationId xmlns:a16="http://schemas.microsoft.com/office/drawing/2014/main" id="{C2A44145-8216-8B07-6AB0-8577D61B6AD3}"/>
              </a:ext>
            </a:extLst>
          </p:cNvPr>
          <p:cNvGrpSpPr/>
          <p:nvPr/>
        </p:nvGrpSpPr>
        <p:grpSpPr>
          <a:xfrm>
            <a:off x="2409125" y="2377649"/>
            <a:ext cx="7617590" cy="2732117"/>
            <a:chOff x="3934759" y="1788369"/>
            <a:chExt cx="7617590" cy="2732117"/>
          </a:xfrm>
        </p:grpSpPr>
        <p:sp>
          <p:nvSpPr>
            <p:cNvPr id="30" name="Freeform: Shape 1">
              <a:extLst>
                <a:ext uri="{FF2B5EF4-FFF2-40B4-BE49-F238E27FC236}">
                  <a16:creationId xmlns:a16="http://schemas.microsoft.com/office/drawing/2014/main" id="{8B95E0B3-2F28-493F-3522-3EAD4F36C63E}"/>
                </a:ext>
              </a:extLst>
            </p:cNvPr>
            <p:cNvSpPr/>
            <p:nvPr/>
          </p:nvSpPr>
          <p:spPr bwMode="auto">
            <a:xfrm>
              <a:off x="3934759" y="2478688"/>
              <a:ext cx="7617590" cy="2041798"/>
            </a:xfrm>
            <a:custGeom>
              <a:avLst/>
              <a:gdLst>
                <a:gd name="connsiteX0" fmla="*/ 0 w 8115300"/>
                <a:gd name="connsiteY0" fmla="*/ 0 h 1590675"/>
                <a:gd name="connsiteX1" fmla="*/ 1219200 w 8115300"/>
                <a:gd name="connsiteY1" fmla="*/ 0 h 1590675"/>
                <a:gd name="connsiteX2" fmla="*/ 1219200 w 8115300"/>
                <a:gd name="connsiteY2" fmla="*/ 17863 h 1590675"/>
                <a:gd name="connsiteX3" fmla="*/ 17863 w 8115300"/>
                <a:gd name="connsiteY3" fmla="*/ 17863 h 1590675"/>
                <a:gd name="connsiteX4" fmla="*/ 17863 w 8115300"/>
                <a:gd name="connsiteY4" fmla="*/ 1572812 h 1590675"/>
                <a:gd name="connsiteX5" fmla="*/ 8097437 w 8115300"/>
                <a:gd name="connsiteY5" fmla="*/ 1572812 h 1590675"/>
                <a:gd name="connsiteX6" fmla="*/ 8097437 w 8115300"/>
                <a:gd name="connsiteY6" fmla="*/ 17863 h 1590675"/>
                <a:gd name="connsiteX7" fmla="*/ 6896100 w 8115300"/>
                <a:gd name="connsiteY7" fmla="*/ 17863 h 1590675"/>
                <a:gd name="connsiteX8" fmla="*/ 6896100 w 8115300"/>
                <a:gd name="connsiteY8" fmla="*/ 0 h 1590675"/>
                <a:gd name="connsiteX9" fmla="*/ 8115300 w 8115300"/>
                <a:gd name="connsiteY9" fmla="*/ 0 h 1590675"/>
                <a:gd name="connsiteX10" fmla="*/ 8115300 w 8115300"/>
                <a:gd name="connsiteY10" fmla="*/ 1590675 h 1590675"/>
                <a:gd name="connsiteX11" fmla="*/ 0 w 8115300"/>
                <a:gd name="connsiteY11" fmla="*/ 1590675 h 1590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115300" h="1590675">
                  <a:moveTo>
                    <a:pt x="0" y="0"/>
                  </a:moveTo>
                  <a:lnTo>
                    <a:pt x="1219200" y="0"/>
                  </a:lnTo>
                  <a:lnTo>
                    <a:pt x="1219200" y="17863"/>
                  </a:lnTo>
                  <a:lnTo>
                    <a:pt x="17863" y="17863"/>
                  </a:lnTo>
                  <a:lnTo>
                    <a:pt x="17863" y="1572812"/>
                  </a:lnTo>
                  <a:lnTo>
                    <a:pt x="8097437" y="1572812"/>
                  </a:lnTo>
                  <a:lnTo>
                    <a:pt x="8097437" y="17863"/>
                  </a:lnTo>
                  <a:lnTo>
                    <a:pt x="6896100" y="17863"/>
                  </a:lnTo>
                  <a:lnTo>
                    <a:pt x="6896100" y="0"/>
                  </a:lnTo>
                  <a:lnTo>
                    <a:pt x="8115300" y="0"/>
                  </a:lnTo>
                  <a:lnTo>
                    <a:pt x="8115300" y="1590675"/>
                  </a:lnTo>
                  <a:lnTo>
                    <a:pt x="0" y="1590675"/>
                  </a:lnTo>
                  <a:close/>
                </a:path>
              </a:pathLst>
            </a:custGeom>
            <a:solidFill>
              <a:schemeClr val="accent3">
                <a:lumMod val="75000"/>
              </a:schemeClr>
            </a:solidFill>
            <a:ln>
              <a:noFill/>
            </a:ln>
          </p:spPr>
          <p:txBody>
            <a:bodyPr vert="horz" wrap="square" lIns="91440" tIns="45720" rIns="91440" bIns="45720" numCol="1" rtlCol="0" anchor="t" anchorCtr="0" compatLnSpc="1">
              <a:prstTxWarp prst="textNoShape">
                <a:avLst/>
              </a:prstTxWarp>
              <a:noAutofit/>
            </a:bodyPr>
            <a:lstStyle/>
            <a:p>
              <a:pPr algn="ctr"/>
              <a:endParaRPr lang="x-none" dirty="0">
                <a:latin typeface="Abel" panose="02000506030000020004" pitchFamily="2" charset="0"/>
              </a:endParaRPr>
            </a:p>
          </p:txBody>
        </p:sp>
        <p:sp>
          <p:nvSpPr>
            <p:cNvPr id="31" name="TextBox 30">
              <a:extLst>
                <a:ext uri="{FF2B5EF4-FFF2-40B4-BE49-F238E27FC236}">
                  <a16:creationId xmlns:a16="http://schemas.microsoft.com/office/drawing/2014/main" id="{B725172B-C31C-7A51-ED8D-65EC88D854BE}"/>
                </a:ext>
              </a:extLst>
            </p:cNvPr>
            <p:cNvSpPr txBox="1"/>
            <p:nvPr/>
          </p:nvSpPr>
          <p:spPr>
            <a:xfrm>
              <a:off x="4849159" y="1788369"/>
              <a:ext cx="5788790" cy="1446550"/>
            </a:xfrm>
            <a:prstGeom prst="rect">
              <a:avLst/>
            </a:prstGeom>
            <a:noFill/>
          </p:spPr>
          <p:txBody>
            <a:bodyPr wrap="square">
              <a:spAutoFit/>
            </a:bodyPr>
            <a:lstStyle/>
            <a:p>
              <a:pPr algn="ctr"/>
              <a:r>
                <a:rPr lang="en-US" sz="8800" b="1" dirty="0">
                  <a:solidFill>
                    <a:schemeClr val="bg1"/>
                  </a:solidFill>
                  <a:latin typeface="Abel" panose="02000506030000020004" pitchFamily="2" charset="0"/>
                </a:rPr>
                <a:t>THANK YOU!</a:t>
              </a:r>
            </a:p>
          </p:txBody>
        </p:sp>
        <p:sp>
          <p:nvSpPr>
            <p:cNvPr id="32" name="TextBox 31">
              <a:extLst>
                <a:ext uri="{FF2B5EF4-FFF2-40B4-BE49-F238E27FC236}">
                  <a16:creationId xmlns:a16="http://schemas.microsoft.com/office/drawing/2014/main" id="{C8312BF2-3842-F624-CF41-68CEE420A6E1}"/>
                </a:ext>
              </a:extLst>
            </p:cNvPr>
            <p:cNvSpPr txBox="1"/>
            <p:nvPr/>
          </p:nvSpPr>
          <p:spPr>
            <a:xfrm>
              <a:off x="7289297" y="3496811"/>
              <a:ext cx="184731" cy="400110"/>
            </a:xfrm>
            <a:prstGeom prst="rect">
              <a:avLst/>
            </a:prstGeom>
            <a:noFill/>
          </p:spPr>
          <p:txBody>
            <a:bodyPr wrap="none" rtlCol="0">
              <a:spAutoFit/>
            </a:bodyPr>
            <a:lstStyle/>
            <a:p>
              <a:pPr algn="ctr"/>
              <a:endParaRPr lang="en-US" sz="2000" b="1" dirty="0">
                <a:solidFill>
                  <a:schemeClr val="bg1"/>
                </a:solidFill>
                <a:latin typeface="Abel" panose="02000506030000020004" pitchFamily="2" charset="0"/>
              </a:endParaRPr>
            </a:p>
          </p:txBody>
        </p:sp>
      </p:grpSp>
    </p:spTree>
    <p:extLst>
      <p:ext uri="{BB962C8B-B14F-4D97-AF65-F5344CB8AC3E}">
        <p14:creationId xmlns:p14="http://schemas.microsoft.com/office/powerpoint/2010/main" val="2514460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5" name="Title 1984">
            <a:extLst>
              <a:ext uri="{FF2B5EF4-FFF2-40B4-BE49-F238E27FC236}">
                <a16:creationId xmlns:a16="http://schemas.microsoft.com/office/drawing/2014/main" id="{4547D817-F390-89A8-896D-DA3DB21FDBDC}"/>
              </a:ext>
            </a:extLst>
          </p:cNvPr>
          <p:cNvSpPr>
            <a:spLocks noGrp="1"/>
          </p:cNvSpPr>
          <p:nvPr>
            <p:ph type="title"/>
          </p:nvPr>
        </p:nvSpPr>
        <p:spPr/>
        <p:txBody>
          <a:bodyPr/>
          <a:lstStyle/>
          <a:p>
            <a:r>
              <a:rPr lang="en-US" sz="4800" b="1" i="1" dirty="0"/>
              <a:t>Objective</a:t>
            </a:r>
            <a:endParaRPr lang="en-US" sz="4800" b="1" dirty="0"/>
          </a:p>
        </p:txBody>
      </p:sp>
      <p:cxnSp>
        <p:nvCxnSpPr>
          <p:cNvPr id="31" name="Straight Connector 30"/>
          <p:cNvCxnSpPr/>
          <p:nvPr/>
        </p:nvCxnSpPr>
        <p:spPr>
          <a:xfrm>
            <a:off x="4927600" y="792480"/>
            <a:ext cx="2479040" cy="1588"/>
          </a:xfrm>
          <a:prstGeom prst="line">
            <a:avLst/>
          </a:prstGeom>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698443E4-0BA2-3A56-CB17-818628183C94}"/>
              </a:ext>
            </a:extLst>
          </p:cNvPr>
          <p:cNvSpPr txBox="1"/>
          <p:nvPr/>
        </p:nvSpPr>
        <p:spPr>
          <a:xfrm>
            <a:off x="1016000" y="1524000"/>
            <a:ext cx="10505440" cy="3970318"/>
          </a:xfrm>
          <a:prstGeom prst="rect">
            <a:avLst/>
          </a:prstGeom>
          <a:noFill/>
        </p:spPr>
        <p:txBody>
          <a:bodyPr wrap="square">
            <a:spAutoFit/>
          </a:bodyPr>
          <a:lstStyle/>
          <a:p>
            <a:pPr algn="ctr">
              <a:lnSpc>
                <a:spcPct val="150000"/>
              </a:lnSpc>
            </a:pPr>
            <a:r>
              <a:rPr lang="en-US" sz="2400" b="1" i="1" dirty="0">
                <a:solidFill>
                  <a:schemeClr val="bg1"/>
                </a:solidFill>
              </a:rPr>
              <a:t>The goal of this project is to predict the future stock prices of Tesla (TSLA) using machine learning algorithms. The project employs three different regression models: Linear Regression, Support Vector Regression (SVR), and Random Forest Regression. These models are trained on historical stock price data and can predict future stock prices based on various input features. The project also includes a front-end interface where users can input features to receive real-time stock price predictions.</a:t>
            </a:r>
            <a:endParaRPr lang="en-US" sz="2400" dirty="0">
              <a:solidFill>
                <a:schemeClr val="bg1"/>
              </a:solidFill>
              <a:latin typeface="Abel" panose="02000506030000020004" pitchFamily="2" charset="0"/>
            </a:endParaRPr>
          </a:p>
        </p:txBody>
      </p:sp>
    </p:spTree>
    <p:extLst>
      <p:ext uri="{BB962C8B-B14F-4D97-AF65-F5344CB8AC3E}">
        <p14:creationId xmlns:p14="http://schemas.microsoft.com/office/powerpoint/2010/main" val="586219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000BFA3-CB24-ADDD-DB16-16CC6D173876}"/>
              </a:ext>
            </a:extLst>
          </p:cNvPr>
          <p:cNvSpPr>
            <a:spLocks noGrp="1"/>
          </p:cNvSpPr>
          <p:nvPr>
            <p:ph type="title"/>
          </p:nvPr>
        </p:nvSpPr>
        <p:spPr>
          <a:xfrm>
            <a:off x="1097280" y="-332522"/>
            <a:ext cx="10058400" cy="1409481"/>
          </a:xfrm>
        </p:spPr>
        <p:txBody>
          <a:bodyPr>
            <a:normAutofit/>
          </a:bodyPr>
          <a:lstStyle/>
          <a:p>
            <a:pPr algn="ctr"/>
            <a:r>
              <a:rPr lang="en-IN" sz="3200" b="1" u="sng" dirty="0"/>
              <a:t>Team Members and their Contribution</a:t>
            </a:r>
          </a:p>
        </p:txBody>
      </p:sp>
      <p:graphicFrame>
        <p:nvGraphicFramePr>
          <p:cNvPr id="9" name="Content Placeholder 3">
            <a:extLst>
              <a:ext uri="{FF2B5EF4-FFF2-40B4-BE49-F238E27FC236}">
                <a16:creationId xmlns:a16="http://schemas.microsoft.com/office/drawing/2014/main" id="{C246208B-0A89-E378-342D-034F27ECCACD}"/>
              </a:ext>
            </a:extLst>
          </p:cNvPr>
          <p:cNvGraphicFramePr>
            <a:graphicFrameLocks/>
          </p:cNvGraphicFramePr>
          <p:nvPr>
            <p:extLst>
              <p:ext uri="{D42A27DB-BD31-4B8C-83A1-F6EECF244321}">
                <p14:modId xmlns:p14="http://schemas.microsoft.com/office/powerpoint/2010/main" val="901578655"/>
              </p:ext>
            </p:extLst>
          </p:nvPr>
        </p:nvGraphicFramePr>
        <p:xfrm>
          <a:off x="1097280" y="1118235"/>
          <a:ext cx="10058400" cy="4998720"/>
        </p:xfrm>
        <a:graphic>
          <a:graphicData uri="http://schemas.openxmlformats.org/drawingml/2006/table">
            <a:tbl>
              <a:tblPr firstRow="1" bandRow="1">
                <a:tableStyleId>{5C22544A-7EE6-4342-B048-85BDC9FD1C3A}</a:tableStyleId>
              </a:tblPr>
              <a:tblGrid>
                <a:gridCol w="3941762">
                  <a:extLst>
                    <a:ext uri="{9D8B030D-6E8A-4147-A177-3AD203B41FA5}">
                      <a16:colId xmlns:a16="http://schemas.microsoft.com/office/drawing/2014/main" val="3750813253"/>
                    </a:ext>
                  </a:extLst>
                </a:gridCol>
                <a:gridCol w="6116638">
                  <a:extLst>
                    <a:ext uri="{9D8B030D-6E8A-4147-A177-3AD203B41FA5}">
                      <a16:colId xmlns:a16="http://schemas.microsoft.com/office/drawing/2014/main" val="3870257133"/>
                    </a:ext>
                  </a:extLst>
                </a:gridCol>
              </a:tblGrid>
              <a:tr h="1104900">
                <a:tc>
                  <a:txBody>
                    <a:bodyPr/>
                    <a:lstStyle/>
                    <a:p>
                      <a:pPr algn="ctr"/>
                      <a:r>
                        <a:rPr lang="en-IN" sz="4000" b="1" dirty="0">
                          <a:solidFill>
                            <a:schemeClr val="accent3">
                              <a:lumMod val="75000"/>
                            </a:schemeClr>
                          </a:solidFill>
                          <a:latin typeface="Baskerville Old Face" panose="02020602080505020303" pitchFamily="18" charset="0"/>
                        </a:rPr>
                        <a:t>Member Name</a:t>
                      </a:r>
                    </a:p>
                  </a:txBody>
                  <a:tcPr>
                    <a:solidFill>
                      <a:schemeClr val="bg1"/>
                    </a:solidFill>
                  </a:tcPr>
                </a:tc>
                <a:tc>
                  <a:txBody>
                    <a:bodyPr/>
                    <a:lstStyle/>
                    <a:p>
                      <a:pPr algn="ctr"/>
                      <a:r>
                        <a:rPr lang="en-IN" sz="4000" dirty="0">
                          <a:solidFill>
                            <a:schemeClr val="accent3">
                              <a:lumMod val="75000"/>
                            </a:schemeClr>
                          </a:solidFill>
                          <a:latin typeface="Baskerville Old Face" panose="02020602080505020303" pitchFamily="18" charset="0"/>
                        </a:rPr>
                        <a:t>Contribution</a:t>
                      </a:r>
                    </a:p>
                  </a:txBody>
                  <a:tcPr>
                    <a:solidFill>
                      <a:schemeClr val="bg1"/>
                    </a:solidFill>
                  </a:tcPr>
                </a:tc>
                <a:extLst>
                  <a:ext uri="{0D108BD9-81ED-4DB2-BD59-A6C34878D82A}">
                    <a16:rowId xmlns:a16="http://schemas.microsoft.com/office/drawing/2014/main" val="3238666742"/>
                  </a:ext>
                </a:extLst>
              </a:tr>
              <a:tr h="973455">
                <a:tc>
                  <a:txBody>
                    <a:bodyPr/>
                    <a:lstStyle/>
                    <a:p>
                      <a:pPr algn="ctr"/>
                      <a:r>
                        <a:rPr lang="en-IN" b="1" dirty="0"/>
                        <a:t>1</a:t>
                      </a:r>
                      <a:r>
                        <a:rPr lang="en-IN" sz="2000" b="1" dirty="0"/>
                        <a:t>. </a:t>
                      </a:r>
                      <a:r>
                        <a:rPr lang="en-IN" sz="2000" b="1" i="1" dirty="0" err="1">
                          <a:latin typeface="+mj-lt"/>
                        </a:rPr>
                        <a:t>Souritra</a:t>
                      </a:r>
                      <a:r>
                        <a:rPr lang="en-IN" sz="2000" b="1" i="1" dirty="0">
                          <a:latin typeface="+mj-lt"/>
                        </a:rPr>
                        <a:t> Nandy</a:t>
                      </a:r>
                      <a:endParaRPr lang="en-IN" b="1" i="1" dirty="0">
                        <a:latin typeface="+mj-lt"/>
                      </a:endParaRPr>
                    </a:p>
                  </a:txBody>
                  <a:tcPr/>
                </a:tc>
                <a:tc>
                  <a:txBody>
                    <a:bodyPr/>
                    <a:lstStyle/>
                    <a:p>
                      <a:pPr algn="ctr"/>
                      <a:r>
                        <a:rPr lang="en-IN" sz="1600" b="1" dirty="0"/>
                        <a:t>Dataset Collection, Data Pre-processing, ML model development, Integrating the Front-end with the model</a:t>
                      </a:r>
                    </a:p>
                  </a:txBody>
                  <a:tcPr/>
                </a:tc>
                <a:extLst>
                  <a:ext uri="{0D108BD9-81ED-4DB2-BD59-A6C34878D82A}">
                    <a16:rowId xmlns:a16="http://schemas.microsoft.com/office/drawing/2014/main" val="362271115"/>
                  </a:ext>
                </a:extLst>
              </a:tr>
              <a:tr h="973455">
                <a:tc>
                  <a:txBody>
                    <a:bodyPr/>
                    <a:lstStyle/>
                    <a:p>
                      <a:pPr algn="ctr"/>
                      <a:r>
                        <a:rPr lang="en-IN" sz="2000" b="1" dirty="0"/>
                        <a:t>2.</a:t>
                      </a:r>
                      <a:r>
                        <a:rPr lang="en-IN" sz="2000" b="1" i="1" dirty="0">
                          <a:latin typeface="+mj-lt"/>
                        </a:rPr>
                        <a:t>Shyamal Ghosh</a:t>
                      </a:r>
                    </a:p>
                  </a:txBody>
                  <a:tcPr/>
                </a:tc>
                <a:tc>
                  <a:txBody>
                    <a:bodyPr/>
                    <a:lstStyle/>
                    <a:p>
                      <a:pPr algn="ctr"/>
                      <a:r>
                        <a:rPr lang="en-IN" sz="1600" b="1" dirty="0"/>
                        <a:t>ML Model Development</a:t>
                      </a:r>
                    </a:p>
                  </a:txBody>
                  <a:tcPr/>
                </a:tc>
                <a:extLst>
                  <a:ext uri="{0D108BD9-81ED-4DB2-BD59-A6C34878D82A}">
                    <a16:rowId xmlns:a16="http://schemas.microsoft.com/office/drawing/2014/main" val="2999135231"/>
                  </a:ext>
                </a:extLst>
              </a:tr>
              <a:tr h="973455">
                <a:tc>
                  <a:txBody>
                    <a:bodyPr/>
                    <a:lstStyle/>
                    <a:p>
                      <a:pPr algn="ctr"/>
                      <a:r>
                        <a:rPr lang="en-IN" sz="2000" b="1" dirty="0"/>
                        <a:t>3.</a:t>
                      </a:r>
                      <a:r>
                        <a:rPr lang="en-IN" sz="2000" b="1" i="1" dirty="0">
                          <a:latin typeface="+mj-lt"/>
                        </a:rPr>
                        <a:t>Shrutakirti </a:t>
                      </a:r>
                      <a:r>
                        <a:rPr lang="en-IN" sz="2000" b="1" i="1" dirty="0" err="1">
                          <a:latin typeface="+mj-lt"/>
                        </a:rPr>
                        <a:t>Chakroborty</a:t>
                      </a:r>
                      <a:endParaRPr lang="en-IN" sz="2000" b="1" i="1" dirty="0">
                        <a:latin typeface="+mj-lt"/>
                      </a:endParaRPr>
                    </a:p>
                  </a:txBody>
                  <a:tcPr/>
                </a:tc>
                <a:tc>
                  <a:txBody>
                    <a:bodyPr/>
                    <a:lstStyle/>
                    <a:p>
                      <a:pPr algn="ctr"/>
                      <a:r>
                        <a:rPr lang="en-IN" sz="1600" b="1" dirty="0"/>
                        <a:t>Front-end and ML model Development </a:t>
                      </a:r>
                    </a:p>
                  </a:txBody>
                  <a:tcPr/>
                </a:tc>
                <a:extLst>
                  <a:ext uri="{0D108BD9-81ED-4DB2-BD59-A6C34878D82A}">
                    <a16:rowId xmlns:a16="http://schemas.microsoft.com/office/drawing/2014/main" val="1203837906"/>
                  </a:ext>
                </a:extLst>
              </a:tr>
              <a:tr h="973455">
                <a:tc>
                  <a:txBody>
                    <a:bodyPr/>
                    <a:lstStyle/>
                    <a:p>
                      <a:pPr algn="ctr"/>
                      <a:r>
                        <a:rPr lang="en-IN" sz="2000" b="1" dirty="0"/>
                        <a:t>4.</a:t>
                      </a:r>
                      <a:r>
                        <a:rPr lang="en-IN" sz="2000" b="1" i="1" dirty="0">
                          <a:latin typeface="+mj-lt"/>
                        </a:rPr>
                        <a:t>Indrajit Dey</a:t>
                      </a:r>
                    </a:p>
                  </a:txBody>
                  <a:tcPr/>
                </a:tc>
                <a:tc>
                  <a:txBody>
                    <a:bodyPr/>
                    <a:lstStyle/>
                    <a:p>
                      <a:pPr algn="ctr"/>
                      <a:r>
                        <a:rPr lang="en-IN" sz="1600" b="1" dirty="0"/>
                        <a:t>Front-end Development</a:t>
                      </a:r>
                    </a:p>
                  </a:txBody>
                  <a:tcPr/>
                </a:tc>
                <a:extLst>
                  <a:ext uri="{0D108BD9-81ED-4DB2-BD59-A6C34878D82A}">
                    <a16:rowId xmlns:a16="http://schemas.microsoft.com/office/drawing/2014/main" val="2421864664"/>
                  </a:ext>
                </a:extLst>
              </a:tr>
            </a:tbl>
          </a:graphicData>
        </a:graphic>
      </p:graphicFrame>
    </p:spTree>
    <p:extLst>
      <p:ext uri="{BB962C8B-B14F-4D97-AF65-F5344CB8AC3E}">
        <p14:creationId xmlns:p14="http://schemas.microsoft.com/office/powerpoint/2010/main" val="463170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3">
            <a:extLst>
              <a:ext uri="{FF2B5EF4-FFF2-40B4-BE49-F238E27FC236}">
                <a16:creationId xmlns:a16="http://schemas.microsoft.com/office/drawing/2014/main" id="{0AE22DDF-BC47-6B2C-EC54-8F8688F5D9C4}"/>
              </a:ext>
            </a:extLst>
          </p:cNvPr>
          <p:cNvGraphicFramePr>
            <a:graphicFrameLocks/>
          </p:cNvGraphicFramePr>
          <p:nvPr>
            <p:extLst>
              <p:ext uri="{D42A27DB-BD31-4B8C-83A1-F6EECF244321}">
                <p14:modId xmlns:p14="http://schemas.microsoft.com/office/powerpoint/2010/main" val="3354833703"/>
              </p:ext>
            </p:extLst>
          </p:nvPr>
        </p:nvGraphicFramePr>
        <p:xfrm>
          <a:off x="629919" y="651508"/>
          <a:ext cx="10982960" cy="5539956"/>
        </p:xfrm>
        <a:graphic>
          <a:graphicData uri="http://schemas.openxmlformats.org/drawingml/2006/table">
            <a:tbl>
              <a:tblPr firstRow="1" bandRow="1">
                <a:tableStyleId>{5C22544A-7EE6-4342-B048-85BDC9FD1C3A}</a:tableStyleId>
              </a:tblPr>
              <a:tblGrid>
                <a:gridCol w="5491480">
                  <a:extLst>
                    <a:ext uri="{9D8B030D-6E8A-4147-A177-3AD203B41FA5}">
                      <a16:colId xmlns:a16="http://schemas.microsoft.com/office/drawing/2014/main" val="3337168432"/>
                    </a:ext>
                  </a:extLst>
                </a:gridCol>
                <a:gridCol w="5491480">
                  <a:extLst>
                    <a:ext uri="{9D8B030D-6E8A-4147-A177-3AD203B41FA5}">
                      <a16:colId xmlns:a16="http://schemas.microsoft.com/office/drawing/2014/main" val="3913057834"/>
                    </a:ext>
                  </a:extLst>
                </a:gridCol>
              </a:tblGrid>
              <a:tr h="816657">
                <a:tc gridSpan="2">
                  <a:txBody>
                    <a:bodyPr/>
                    <a:lstStyle/>
                    <a:p>
                      <a:pPr algn="ctr"/>
                      <a:r>
                        <a:rPr lang="en-IN" sz="4400" b="1" dirty="0">
                          <a:solidFill>
                            <a:srgbClr val="002060"/>
                          </a:solidFill>
                        </a:rPr>
                        <a:t>Technologies Used</a:t>
                      </a:r>
                    </a:p>
                  </a:txBody>
                  <a:tcPr/>
                </a:tc>
                <a:tc hMerge="1">
                  <a:txBody>
                    <a:bodyPr/>
                    <a:lstStyle/>
                    <a:p>
                      <a:endParaRPr lang="en-IN" dirty="0"/>
                    </a:p>
                  </a:txBody>
                  <a:tcPr/>
                </a:tc>
                <a:extLst>
                  <a:ext uri="{0D108BD9-81ED-4DB2-BD59-A6C34878D82A}">
                    <a16:rowId xmlns:a16="http://schemas.microsoft.com/office/drawing/2014/main" val="1863588820"/>
                  </a:ext>
                </a:extLst>
              </a:tr>
              <a:tr h="2477544">
                <a:tc>
                  <a:txBody>
                    <a:bodyPr/>
                    <a:lstStyle/>
                    <a:p>
                      <a:pPr algn="ctr"/>
                      <a:r>
                        <a:rPr lang="en-IN" sz="2800" b="1" dirty="0"/>
                        <a:t>1.Machine Learning Model Development</a:t>
                      </a:r>
                    </a:p>
                  </a:txBody>
                  <a:tcPr/>
                </a:tc>
                <a:tc>
                  <a:txBody>
                    <a:bodyPr/>
                    <a:lstStyle/>
                    <a:p>
                      <a:pPr algn="ctr"/>
                      <a:r>
                        <a:rPr lang="en-IN" sz="2800" b="1" dirty="0"/>
                        <a:t>Python(Libraries like </a:t>
                      </a:r>
                      <a:r>
                        <a:rPr lang="en-IN" sz="2800" b="1" dirty="0" err="1"/>
                        <a:t>numpy</a:t>
                      </a:r>
                      <a:r>
                        <a:rPr lang="en-IN" sz="2800" b="1" dirty="0"/>
                        <a:t>, pandas, seaborn, matplotlib etc and Algorithms like </a:t>
                      </a:r>
                      <a:r>
                        <a:rPr lang="en-IN" sz="2800" b="1" dirty="0" err="1"/>
                        <a:t>LinearRegression</a:t>
                      </a:r>
                      <a:r>
                        <a:rPr lang="en-IN" sz="2800" b="1" dirty="0"/>
                        <a:t>, SVR, </a:t>
                      </a:r>
                      <a:r>
                        <a:rPr lang="en-IN" sz="2800" b="1" dirty="0" err="1"/>
                        <a:t>RandomForestRegression</a:t>
                      </a:r>
                      <a:r>
                        <a:rPr lang="en-IN" sz="2800" b="1" dirty="0"/>
                        <a:t>)</a:t>
                      </a:r>
                    </a:p>
                  </a:txBody>
                  <a:tcPr/>
                </a:tc>
                <a:extLst>
                  <a:ext uri="{0D108BD9-81ED-4DB2-BD59-A6C34878D82A}">
                    <a16:rowId xmlns:a16="http://schemas.microsoft.com/office/drawing/2014/main" val="4283283972"/>
                  </a:ext>
                </a:extLst>
              </a:tr>
              <a:tr h="1572328">
                <a:tc>
                  <a:txBody>
                    <a:bodyPr/>
                    <a:lstStyle/>
                    <a:p>
                      <a:pPr algn="ctr"/>
                      <a:r>
                        <a:rPr lang="en-IN" sz="2800" b="1" dirty="0"/>
                        <a:t>2.Front-End</a:t>
                      </a:r>
                    </a:p>
                  </a:txBody>
                  <a:tcPr/>
                </a:tc>
                <a:tc>
                  <a:txBody>
                    <a:bodyPr/>
                    <a:lstStyle/>
                    <a:p>
                      <a:pPr algn="ctr"/>
                      <a:r>
                        <a:rPr lang="en-IN" sz="2800" b="1" dirty="0"/>
                        <a:t>HTML5 ,CSS3, JavaScript</a:t>
                      </a:r>
                    </a:p>
                  </a:txBody>
                  <a:tcPr/>
                </a:tc>
                <a:extLst>
                  <a:ext uri="{0D108BD9-81ED-4DB2-BD59-A6C34878D82A}">
                    <a16:rowId xmlns:a16="http://schemas.microsoft.com/office/drawing/2014/main" val="3791204188"/>
                  </a:ext>
                </a:extLst>
              </a:tr>
              <a:tr h="673427">
                <a:tc>
                  <a:txBody>
                    <a:bodyPr/>
                    <a:lstStyle/>
                    <a:p>
                      <a:pPr algn="ctr"/>
                      <a:r>
                        <a:rPr lang="en-IN" sz="2800" b="1" dirty="0"/>
                        <a:t>3.Back-end</a:t>
                      </a:r>
                    </a:p>
                  </a:txBody>
                  <a:tcPr/>
                </a:tc>
                <a:tc>
                  <a:txBody>
                    <a:bodyPr/>
                    <a:lstStyle/>
                    <a:p>
                      <a:pPr algn="ctr"/>
                      <a:r>
                        <a:rPr lang="en-IN" sz="2800" b="1" dirty="0"/>
                        <a:t>Flask </a:t>
                      </a:r>
                    </a:p>
                  </a:txBody>
                  <a:tcPr/>
                </a:tc>
                <a:extLst>
                  <a:ext uri="{0D108BD9-81ED-4DB2-BD59-A6C34878D82A}">
                    <a16:rowId xmlns:a16="http://schemas.microsoft.com/office/drawing/2014/main" val="3377922385"/>
                  </a:ext>
                </a:extLst>
              </a:tr>
            </a:tbl>
          </a:graphicData>
        </a:graphic>
      </p:graphicFrame>
    </p:spTree>
    <p:extLst>
      <p:ext uri="{BB962C8B-B14F-4D97-AF65-F5344CB8AC3E}">
        <p14:creationId xmlns:p14="http://schemas.microsoft.com/office/powerpoint/2010/main" val="463170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000BFA3-CB24-ADDD-DB16-16CC6D173876}"/>
              </a:ext>
            </a:extLst>
          </p:cNvPr>
          <p:cNvSpPr>
            <a:spLocks noGrp="1"/>
          </p:cNvSpPr>
          <p:nvPr>
            <p:ph type="title"/>
          </p:nvPr>
        </p:nvSpPr>
        <p:spPr>
          <a:xfrm>
            <a:off x="1097280" y="-332522"/>
            <a:ext cx="10058400" cy="1409481"/>
          </a:xfrm>
        </p:spPr>
        <p:txBody>
          <a:bodyPr>
            <a:normAutofit/>
          </a:bodyPr>
          <a:lstStyle/>
          <a:p>
            <a:r>
              <a:rPr lang="en-IN" b="1" dirty="0"/>
              <a:t>Dataset Description</a:t>
            </a:r>
            <a:endParaRPr lang="en-IN" b="1" u="sng" dirty="0"/>
          </a:p>
        </p:txBody>
      </p:sp>
      <p:graphicFrame>
        <p:nvGraphicFramePr>
          <p:cNvPr id="5" name="Content Placeholder 4">
            <a:extLst>
              <a:ext uri="{FF2B5EF4-FFF2-40B4-BE49-F238E27FC236}">
                <a16:creationId xmlns:a16="http://schemas.microsoft.com/office/drawing/2014/main" id="{F03E09C6-EDDF-172A-06B7-F84FD861275A}"/>
              </a:ext>
            </a:extLst>
          </p:cNvPr>
          <p:cNvGraphicFramePr>
            <a:graphicFrameLocks/>
          </p:cNvGraphicFramePr>
          <p:nvPr>
            <p:extLst>
              <p:ext uri="{D42A27DB-BD31-4B8C-83A1-F6EECF244321}">
                <p14:modId xmlns:p14="http://schemas.microsoft.com/office/powerpoint/2010/main" val="3026325671"/>
              </p:ext>
            </p:extLst>
          </p:nvPr>
        </p:nvGraphicFramePr>
        <p:xfrm>
          <a:off x="233362" y="815340"/>
          <a:ext cx="11725275" cy="5882640"/>
        </p:xfrm>
        <a:graphic>
          <a:graphicData uri="http://schemas.openxmlformats.org/drawingml/2006/table">
            <a:tbl>
              <a:tblPr firstRow="1" bandRow="1">
                <a:tableStyleId>{C4B1156A-380E-4F78-BDF5-A606A8083BF9}</a:tableStyleId>
              </a:tblPr>
              <a:tblGrid>
                <a:gridCol w="11725275">
                  <a:extLst>
                    <a:ext uri="{9D8B030D-6E8A-4147-A177-3AD203B41FA5}">
                      <a16:colId xmlns:a16="http://schemas.microsoft.com/office/drawing/2014/main" val="3537599753"/>
                    </a:ext>
                  </a:extLst>
                </a:gridCol>
              </a:tblGrid>
              <a:tr h="5227320">
                <a:tc>
                  <a:txBody>
                    <a:bodyPr/>
                    <a:lstStyle/>
                    <a:p>
                      <a:r>
                        <a:rPr lang="en-US" sz="2000" dirty="0"/>
                        <a:t>The dataset contains historical stock data for Tesla, with 1,692 entries and 7 columns. Below is a description of the dataset:</a:t>
                      </a:r>
                    </a:p>
                    <a:p>
                      <a:endParaRPr lang="en-US" sz="2000" dirty="0"/>
                    </a:p>
                    <a:p>
                      <a:r>
                        <a:rPr lang="en-US" sz="2000" b="1" u="sng" dirty="0"/>
                        <a:t>Columns:</a:t>
                      </a:r>
                    </a:p>
                    <a:p>
                      <a:pPr marL="400050" indent="-400050">
                        <a:buFont typeface="+mj-lt"/>
                        <a:buAutoNum type="romanUcPeriod"/>
                      </a:pPr>
                      <a:r>
                        <a:rPr lang="en-US" sz="2000" b="1" dirty="0"/>
                        <a:t>Date: The trading date (in MM/DD/YYYY format).</a:t>
                      </a:r>
                    </a:p>
                    <a:p>
                      <a:pPr marL="400050" indent="-400050">
                        <a:buFont typeface="+mj-lt"/>
                        <a:buAutoNum type="romanUcPeriod"/>
                      </a:pPr>
                      <a:r>
                        <a:rPr lang="en-US" sz="2000" b="1" dirty="0"/>
                        <a:t>Open: The stock price at the opening of the trading session (in USD).</a:t>
                      </a:r>
                    </a:p>
                    <a:p>
                      <a:pPr marL="400050" indent="-400050">
                        <a:buFont typeface="+mj-lt"/>
                        <a:buAutoNum type="romanUcPeriod"/>
                      </a:pPr>
                      <a:r>
                        <a:rPr lang="en-US" sz="2000" b="1" dirty="0"/>
                        <a:t>High</a:t>
                      </a:r>
                      <a:r>
                        <a:rPr lang="en-US" sz="2000" dirty="0"/>
                        <a:t>: </a:t>
                      </a:r>
                      <a:r>
                        <a:rPr lang="en-US" sz="2000" b="1" dirty="0"/>
                        <a:t>The highest stock price during the trading session (in USD).</a:t>
                      </a:r>
                    </a:p>
                    <a:p>
                      <a:pPr marL="400050" indent="-400050">
                        <a:buFont typeface="+mj-lt"/>
                        <a:buAutoNum type="romanUcPeriod"/>
                      </a:pPr>
                      <a:r>
                        <a:rPr lang="en-US" sz="2000" b="1" dirty="0"/>
                        <a:t>Low</a:t>
                      </a:r>
                      <a:r>
                        <a:rPr lang="en-US" sz="2000" dirty="0"/>
                        <a:t>: The lowest stock price during the trading session (in USD).</a:t>
                      </a:r>
                    </a:p>
                    <a:p>
                      <a:pPr marL="400050" indent="-400050">
                        <a:buFont typeface="+mj-lt"/>
                        <a:buAutoNum type="romanUcPeriod"/>
                      </a:pPr>
                      <a:r>
                        <a:rPr lang="en-US" sz="2000" b="1" dirty="0"/>
                        <a:t>Close</a:t>
                      </a:r>
                      <a:r>
                        <a:rPr lang="en-US" sz="2000" dirty="0"/>
                        <a:t>: The stock price at the close of the trading session (in USD).</a:t>
                      </a:r>
                    </a:p>
                    <a:p>
                      <a:pPr marL="400050" indent="-400050">
                        <a:buFont typeface="+mj-lt"/>
                        <a:buAutoNum type="romanUcPeriod"/>
                      </a:pPr>
                      <a:r>
                        <a:rPr lang="en-US" sz="2000" b="1" dirty="0"/>
                        <a:t>Volume</a:t>
                      </a:r>
                      <a:r>
                        <a:rPr lang="en-US" sz="2000" dirty="0"/>
                        <a:t>: The total number of shares traded during the session.</a:t>
                      </a:r>
                    </a:p>
                    <a:p>
                      <a:pPr marL="400050" indent="-400050">
                        <a:buFont typeface="+mj-lt"/>
                        <a:buAutoNum type="romanUcPeriod"/>
                      </a:pPr>
                      <a:r>
                        <a:rPr lang="en-US" sz="2000" b="1" dirty="0"/>
                        <a:t>Adj Close</a:t>
                      </a:r>
                      <a:r>
                        <a:rPr lang="en-US" sz="2000" dirty="0"/>
                        <a:t>: The adjusted closing price, accounting for corporate actions such as stock splits or dividends (in USD).</a:t>
                      </a:r>
                    </a:p>
                    <a:p>
                      <a:endParaRPr lang="en-US" sz="2000" dirty="0"/>
                    </a:p>
                    <a:p>
                      <a:r>
                        <a:rPr lang="en-US" sz="2000" b="1" u="sng" dirty="0"/>
                        <a:t>Dataset Characteristics:</a:t>
                      </a:r>
                    </a:p>
                    <a:p>
                      <a:pPr marL="285750" indent="-285750">
                        <a:buFont typeface="Wingdings" panose="05000000000000000000" pitchFamily="2" charset="2"/>
                        <a:buChar char="v"/>
                      </a:pPr>
                      <a:r>
                        <a:rPr lang="en-US" sz="2000" b="1" dirty="0"/>
                        <a:t>Date Range</a:t>
                      </a:r>
                      <a:r>
                        <a:rPr lang="en-US" sz="2000" dirty="0"/>
                        <a:t>: From June 29, 2010, to the most recent date in the dataset.</a:t>
                      </a:r>
                    </a:p>
                    <a:p>
                      <a:pPr marL="285750" indent="-285750">
                        <a:buFont typeface="Wingdings" panose="05000000000000000000" pitchFamily="2" charset="2"/>
                        <a:buChar char="v"/>
                      </a:pPr>
                      <a:r>
                        <a:rPr lang="en-US" sz="2000" b="1" dirty="0"/>
                        <a:t>Data Types</a:t>
                      </a:r>
                      <a:r>
                        <a:rPr lang="en-US" sz="2000" dirty="0"/>
                        <a:t>:</a:t>
                      </a:r>
                    </a:p>
                    <a:p>
                      <a:pPr marL="742950" lvl="1" indent="-285750">
                        <a:buFont typeface="Wingdings" panose="05000000000000000000" pitchFamily="2" charset="2"/>
                        <a:buChar char="v"/>
                      </a:pPr>
                      <a:r>
                        <a:rPr lang="en-US" sz="2000" dirty="0"/>
                        <a:t>Numeric: Open, High, Low, Close, Volume, Adj Close.</a:t>
                      </a:r>
                    </a:p>
                    <a:p>
                      <a:pPr marL="742950" lvl="1" indent="-285750">
                        <a:buFont typeface="Wingdings" panose="05000000000000000000" pitchFamily="2" charset="2"/>
                        <a:buChar char="v"/>
                      </a:pPr>
                      <a:r>
                        <a:rPr lang="en-US" sz="2000" dirty="0"/>
                        <a:t>String: Date.</a:t>
                      </a:r>
                    </a:p>
                    <a:p>
                      <a:endParaRPr lang="en-IN" sz="2000" dirty="0"/>
                    </a:p>
                  </a:txBody>
                  <a:tcPr/>
                </a:tc>
                <a:extLst>
                  <a:ext uri="{0D108BD9-81ED-4DB2-BD59-A6C34878D82A}">
                    <a16:rowId xmlns:a16="http://schemas.microsoft.com/office/drawing/2014/main" val="101700033"/>
                  </a:ext>
                </a:extLst>
              </a:tr>
            </a:tbl>
          </a:graphicData>
        </a:graphic>
      </p:graphicFrame>
    </p:spTree>
    <p:extLst>
      <p:ext uri="{BB962C8B-B14F-4D97-AF65-F5344CB8AC3E}">
        <p14:creationId xmlns:p14="http://schemas.microsoft.com/office/powerpoint/2010/main" val="463170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6D4F121-9E90-30E2-BF50-F635335E3C2B}"/>
              </a:ext>
            </a:extLst>
          </p:cNvPr>
          <p:cNvSpPr>
            <a:spLocks noGrp="1"/>
          </p:cNvSpPr>
          <p:nvPr>
            <p:ph type="title"/>
          </p:nvPr>
        </p:nvSpPr>
        <p:spPr>
          <a:xfrm>
            <a:off x="1202055" y="375921"/>
            <a:ext cx="10058400" cy="538480"/>
          </a:xfrm>
        </p:spPr>
        <p:txBody>
          <a:bodyPr>
            <a:noAutofit/>
          </a:bodyPr>
          <a:lstStyle/>
          <a:p>
            <a:pPr algn="ctr"/>
            <a:r>
              <a:rPr lang="en-IN" sz="4400" b="1" dirty="0">
                <a:latin typeface="Abel" charset="0"/>
              </a:rPr>
              <a:t>Data Pre-Processing</a:t>
            </a:r>
          </a:p>
        </p:txBody>
      </p:sp>
      <p:graphicFrame>
        <p:nvGraphicFramePr>
          <p:cNvPr id="10" name="Content Placeholder 3">
            <a:extLst>
              <a:ext uri="{FF2B5EF4-FFF2-40B4-BE49-F238E27FC236}">
                <a16:creationId xmlns:a16="http://schemas.microsoft.com/office/drawing/2014/main" id="{0AB49C35-8F3D-103D-7A93-21D7653D11C1}"/>
              </a:ext>
            </a:extLst>
          </p:cNvPr>
          <p:cNvGraphicFramePr>
            <a:graphicFrameLocks/>
          </p:cNvGraphicFramePr>
          <p:nvPr>
            <p:extLst>
              <p:ext uri="{D42A27DB-BD31-4B8C-83A1-F6EECF244321}">
                <p14:modId xmlns:p14="http://schemas.microsoft.com/office/powerpoint/2010/main" val="3097899491"/>
              </p:ext>
            </p:extLst>
          </p:nvPr>
        </p:nvGraphicFramePr>
        <p:xfrm>
          <a:off x="711199" y="1628774"/>
          <a:ext cx="10972800" cy="4568825"/>
        </p:xfrm>
        <a:graphic>
          <a:graphicData uri="http://schemas.openxmlformats.org/drawingml/2006/table">
            <a:tbl>
              <a:tblPr firstRow="1" bandRow="1">
                <a:tableStyleId>{0660B408-B3CF-4A94-85FC-2B1E0A45F4A2}</a:tableStyleId>
              </a:tblPr>
              <a:tblGrid>
                <a:gridCol w="5486400">
                  <a:extLst>
                    <a:ext uri="{9D8B030D-6E8A-4147-A177-3AD203B41FA5}">
                      <a16:colId xmlns:a16="http://schemas.microsoft.com/office/drawing/2014/main" val="1848036145"/>
                    </a:ext>
                  </a:extLst>
                </a:gridCol>
                <a:gridCol w="5486400">
                  <a:extLst>
                    <a:ext uri="{9D8B030D-6E8A-4147-A177-3AD203B41FA5}">
                      <a16:colId xmlns:a16="http://schemas.microsoft.com/office/drawing/2014/main" val="808488912"/>
                    </a:ext>
                  </a:extLst>
                </a:gridCol>
              </a:tblGrid>
              <a:tr h="857501">
                <a:tc>
                  <a:txBody>
                    <a:bodyPr/>
                    <a:lstStyle/>
                    <a:p>
                      <a:pPr marL="571500" indent="-571500" algn="ctr">
                        <a:buFont typeface="Wingdings" panose="05000000000000000000" pitchFamily="2" charset="2"/>
                        <a:buChar char="Ø"/>
                      </a:pPr>
                      <a:r>
                        <a:rPr lang="en-IN" sz="4400" b="1" dirty="0"/>
                        <a:t>Operation</a:t>
                      </a:r>
                    </a:p>
                  </a:txBody>
                  <a:tcPr/>
                </a:tc>
                <a:tc>
                  <a:txBody>
                    <a:bodyPr/>
                    <a:lstStyle/>
                    <a:p>
                      <a:pPr marL="571500" indent="-571500" algn="ctr">
                        <a:buFont typeface="Wingdings" panose="05000000000000000000" pitchFamily="2" charset="2"/>
                        <a:buChar char="v"/>
                      </a:pPr>
                      <a:r>
                        <a:rPr lang="en-IN" sz="4400" b="1" dirty="0"/>
                        <a:t>Result</a:t>
                      </a:r>
                    </a:p>
                  </a:txBody>
                  <a:tcPr/>
                </a:tc>
                <a:extLst>
                  <a:ext uri="{0D108BD9-81ED-4DB2-BD59-A6C34878D82A}">
                    <a16:rowId xmlns:a16="http://schemas.microsoft.com/office/drawing/2014/main" val="4094052585"/>
                  </a:ext>
                </a:extLst>
              </a:tr>
              <a:tr h="534377">
                <a:tc>
                  <a:txBody>
                    <a:bodyPr/>
                    <a:lstStyle/>
                    <a:p>
                      <a:pPr marL="285750" indent="-285750" algn="ctr">
                        <a:buFont typeface="Wingdings" panose="05000000000000000000" pitchFamily="2" charset="2"/>
                        <a:buChar char="Ø"/>
                      </a:pPr>
                      <a:r>
                        <a:rPr lang="en-IN" sz="1800" b="1" dirty="0"/>
                        <a:t>Checking for null Values</a:t>
                      </a:r>
                    </a:p>
                  </a:txBody>
                  <a:tcPr/>
                </a:tc>
                <a:tc>
                  <a:txBody>
                    <a:bodyPr/>
                    <a:lstStyle/>
                    <a:p>
                      <a:pPr marL="285750" indent="-285750" algn="ctr">
                        <a:buFont typeface="Wingdings" panose="05000000000000000000" pitchFamily="2" charset="2"/>
                        <a:buChar char="v"/>
                      </a:pPr>
                      <a:r>
                        <a:rPr lang="en-IN" sz="1800" b="1" dirty="0"/>
                        <a:t>Dataset does not contain any null values</a:t>
                      </a:r>
                    </a:p>
                  </a:txBody>
                  <a:tcPr/>
                </a:tc>
                <a:extLst>
                  <a:ext uri="{0D108BD9-81ED-4DB2-BD59-A6C34878D82A}">
                    <a16:rowId xmlns:a16="http://schemas.microsoft.com/office/drawing/2014/main" val="563570730"/>
                  </a:ext>
                </a:extLst>
              </a:tr>
              <a:tr h="790839">
                <a:tc>
                  <a:txBody>
                    <a:bodyPr/>
                    <a:lstStyle/>
                    <a:p>
                      <a:pPr marL="285750" indent="-285750" algn="ctr">
                        <a:buFont typeface="Wingdings" panose="05000000000000000000" pitchFamily="2" charset="2"/>
                        <a:buChar char="Ø"/>
                      </a:pPr>
                      <a:r>
                        <a:rPr lang="en-IN" sz="1800" b="1" dirty="0"/>
                        <a:t>Checking if all the features’ data are in suitable format or not</a:t>
                      </a:r>
                    </a:p>
                  </a:txBody>
                  <a:tcPr/>
                </a:tc>
                <a:tc>
                  <a:txBody>
                    <a:bodyPr/>
                    <a:lstStyle/>
                    <a:p>
                      <a:pPr marL="285750" indent="-285750" algn="ctr">
                        <a:buFont typeface="Wingdings" panose="05000000000000000000" pitchFamily="2" charset="2"/>
                        <a:buChar char="v"/>
                      </a:pPr>
                      <a:r>
                        <a:rPr lang="en-IN" sz="1800" b="1" dirty="0"/>
                        <a:t>One Column(Date) is not in processable format. So, we converted into a suitable format(datetime)</a:t>
                      </a:r>
                    </a:p>
                  </a:txBody>
                  <a:tcPr/>
                </a:tc>
                <a:extLst>
                  <a:ext uri="{0D108BD9-81ED-4DB2-BD59-A6C34878D82A}">
                    <a16:rowId xmlns:a16="http://schemas.microsoft.com/office/drawing/2014/main" val="3792795912"/>
                  </a:ext>
                </a:extLst>
              </a:tr>
              <a:tr h="769750">
                <a:tc>
                  <a:txBody>
                    <a:bodyPr/>
                    <a:lstStyle/>
                    <a:p>
                      <a:pPr marL="285750" indent="-285750" algn="ctr">
                        <a:buFont typeface="Wingdings" panose="05000000000000000000" pitchFamily="2" charset="2"/>
                        <a:buChar char="Ø"/>
                      </a:pPr>
                      <a:r>
                        <a:rPr lang="en-IN" sz="1800" b="1" dirty="0"/>
                        <a:t>Checking for duplicate column</a:t>
                      </a:r>
                    </a:p>
                  </a:txBody>
                  <a:tcPr/>
                </a:tc>
                <a:tc>
                  <a:txBody>
                    <a:bodyPr/>
                    <a:lstStyle/>
                    <a:p>
                      <a:pPr marL="285750" indent="-285750" algn="ctr">
                        <a:buFont typeface="Wingdings" panose="05000000000000000000" pitchFamily="2" charset="2"/>
                        <a:buChar char="v"/>
                      </a:pPr>
                      <a:r>
                        <a:rPr lang="en-IN" sz="1800" b="1" dirty="0"/>
                        <a:t>Two columns contain same data(Close and </a:t>
                      </a:r>
                      <a:r>
                        <a:rPr lang="en-IN" sz="1800" b="1" dirty="0" err="1"/>
                        <a:t>Adj</a:t>
                      </a:r>
                      <a:r>
                        <a:rPr lang="en-IN" sz="1800" b="1" dirty="0"/>
                        <a:t> Close), so we have discarded one of them(</a:t>
                      </a:r>
                      <a:r>
                        <a:rPr lang="en-IN" sz="1800" b="1" dirty="0" err="1"/>
                        <a:t>Adj</a:t>
                      </a:r>
                      <a:r>
                        <a:rPr lang="en-IN" sz="1800" b="1" dirty="0"/>
                        <a:t> Close)</a:t>
                      </a:r>
                    </a:p>
                  </a:txBody>
                  <a:tcPr/>
                </a:tc>
                <a:extLst>
                  <a:ext uri="{0D108BD9-81ED-4DB2-BD59-A6C34878D82A}">
                    <a16:rowId xmlns:a16="http://schemas.microsoft.com/office/drawing/2014/main" val="4247002662"/>
                  </a:ext>
                </a:extLst>
              </a:tr>
              <a:tr h="941040">
                <a:tc>
                  <a:txBody>
                    <a:bodyPr/>
                    <a:lstStyle/>
                    <a:p>
                      <a:pPr marL="285750" indent="-285750" algn="ctr">
                        <a:buFont typeface="Wingdings" panose="05000000000000000000" pitchFamily="2" charset="2"/>
                        <a:buChar char="Ø"/>
                      </a:pPr>
                      <a:r>
                        <a:rPr lang="en-IN" sz="1800" b="1" dirty="0"/>
                        <a:t>Checking for outliers</a:t>
                      </a:r>
                    </a:p>
                  </a:txBody>
                  <a:tcPr/>
                </a:tc>
                <a:tc>
                  <a:txBody>
                    <a:bodyPr/>
                    <a:lstStyle/>
                    <a:p>
                      <a:pPr marL="285750" indent="-285750" algn="ctr">
                        <a:buFont typeface="Wingdings" panose="05000000000000000000" pitchFamily="2" charset="2"/>
                        <a:buChar char="v"/>
                      </a:pPr>
                      <a:r>
                        <a:rPr lang="en-IN" sz="1800" b="1" dirty="0"/>
                        <a:t>After plotting certain graph we have seen that one column contains outliers( Volume column contains outliers)</a:t>
                      </a:r>
                    </a:p>
                  </a:txBody>
                  <a:tcPr/>
                </a:tc>
                <a:extLst>
                  <a:ext uri="{0D108BD9-81ED-4DB2-BD59-A6C34878D82A}">
                    <a16:rowId xmlns:a16="http://schemas.microsoft.com/office/drawing/2014/main" val="352504185"/>
                  </a:ext>
                </a:extLst>
              </a:tr>
              <a:tr h="675318">
                <a:tc>
                  <a:txBody>
                    <a:bodyPr/>
                    <a:lstStyle/>
                    <a:p>
                      <a:pPr marL="285750" indent="-285750" algn="ctr">
                        <a:buFont typeface="Wingdings" panose="05000000000000000000" pitchFamily="2" charset="2"/>
                        <a:buChar char="Ø"/>
                      </a:pPr>
                      <a:r>
                        <a:rPr lang="en-IN" sz="1800" b="1" dirty="0"/>
                        <a:t>Dataset Splitting for training and testing</a:t>
                      </a:r>
                    </a:p>
                  </a:txBody>
                  <a:tcPr/>
                </a:tc>
                <a:tc>
                  <a:txBody>
                    <a:bodyPr/>
                    <a:lstStyle/>
                    <a:p>
                      <a:pPr marL="285750" indent="-285750" algn="ctr">
                        <a:buFont typeface="Wingdings" panose="05000000000000000000" pitchFamily="2" charset="2"/>
                        <a:buChar char="v"/>
                      </a:pPr>
                      <a:r>
                        <a:rPr lang="en-IN" sz="1800" b="1" dirty="0"/>
                        <a:t>Dividing the dataset for Model development(80% training and 20% testing)</a:t>
                      </a:r>
                    </a:p>
                  </a:txBody>
                  <a:tcPr/>
                </a:tc>
                <a:extLst>
                  <a:ext uri="{0D108BD9-81ED-4DB2-BD59-A6C34878D82A}">
                    <a16:rowId xmlns:a16="http://schemas.microsoft.com/office/drawing/2014/main" val="2916494278"/>
                  </a:ext>
                </a:extLst>
              </a:tr>
            </a:tbl>
          </a:graphicData>
        </a:graphic>
      </p:graphicFrame>
    </p:spTree>
    <p:extLst>
      <p:ext uri="{BB962C8B-B14F-4D97-AF65-F5344CB8AC3E}">
        <p14:creationId xmlns:p14="http://schemas.microsoft.com/office/powerpoint/2010/main" val="463170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02CF7787-7350-0F1F-60E5-35D145EC1490}"/>
              </a:ext>
            </a:extLst>
          </p:cNvPr>
          <p:cNvSpPr>
            <a:spLocks noGrp="1"/>
          </p:cNvSpPr>
          <p:nvPr>
            <p:ph type="title"/>
          </p:nvPr>
        </p:nvSpPr>
        <p:spPr>
          <a:xfrm>
            <a:off x="377072" y="5648960"/>
            <a:ext cx="11623250" cy="1056640"/>
          </a:xfrm>
        </p:spPr>
        <p:txBody>
          <a:bodyPr>
            <a:noAutofit/>
          </a:bodyPr>
          <a:lstStyle/>
          <a:p>
            <a:r>
              <a:rPr lang="en-US" sz="2800" b="1" i="1" dirty="0"/>
              <a:t>In the distribution plot of Open, High, Low, Close data, we can see two peaks which means the data has varied significantly in two regions. And the Volume data is left-skewed.</a:t>
            </a:r>
            <a:endParaRPr lang="en-IN" sz="2800" b="1" i="1" dirty="0"/>
          </a:p>
        </p:txBody>
      </p:sp>
      <p:pic>
        <p:nvPicPr>
          <p:cNvPr id="29" name="Picture 6">
            <a:extLst>
              <a:ext uri="{FF2B5EF4-FFF2-40B4-BE49-F238E27FC236}">
                <a16:creationId xmlns:a16="http://schemas.microsoft.com/office/drawing/2014/main" id="{EB6EFABF-5181-ABDD-6210-676D72FFBA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5536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8309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5336EF0-6900-F022-BAF4-3AF853B1B54E}"/>
              </a:ext>
            </a:extLst>
          </p:cNvPr>
          <p:cNvSpPr>
            <a:spLocks noGrp="1"/>
          </p:cNvSpPr>
          <p:nvPr>
            <p:ph type="title"/>
          </p:nvPr>
        </p:nvSpPr>
        <p:spPr>
          <a:xfrm>
            <a:off x="0" y="5711567"/>
            <a:ext cx="12374880" cy="716262"/>
          </a:xfrm>
        </p:spPr>
        <p:txBody>
          <a:bodyPr>
            <a:noAutofit/>
          </a:bodyPr>
          <a:lstStyle/>
          <a:p>
            <a:r>
              <a:rPr lang="en-US" sz="3200" b="1" i="1" dirty="0"/>
              <a:t>From the above boxplots, we can conclude that only volume data contains outliers in it but the data in the rest of the columns are free from any outlier.</a:t>
            </a:r>
            <a:endParaRPr lang="en-IN" sz="3200" b="1" i="1" dirty="0"/>
          </a:p>
        </p:txBody>
      </p:sp>
      <p:pic>
        <p:nvPicPr>
          <p:cNvPr id="5" name="Picture 2">
            <a:extLst>
              <a:ext uri="{FF2B5EF4-FFF2-40B4-BE49-F238E27FC236}">
                <a16:creationId xmlns:a16="http://schemas.microsoft.com/office/drawing/2014/main" id="{0339261F-4587-F716-3DFC-CC0AB2A657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53458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8309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TextBox 214">
            <a:extLst>
              <a:ext uri="{FF2B5EF4-FFF2-40B4-BE49-F238E27FC236}">
                <a16:creationId xmlns:a16="http://schemas.microsoft.com/office/drawing/2014/main" id="{698443E4-0BA2-3A56-CB17-818628183C94}"/>
              </a:ext>
            </a:extLst>
          </p:cNvPr>
          <p:cNvSpPr txBox="1"/>
          <p:nvPr/>
        </p:nvSpPr>
        <p:spPr>
          <a:xfrm>
            <a:off x="0" y="1361440"/>
            <a:ext cx="12151360" cy="3970318"/>
          </a:xfrm>
          <a:prstGeom prst="rect">
            <a:avLst/>
          </a:prstGeom>
          <a:noFill/>
        </p:spPr>
        <p:txBody>
          <a:bodyPr wrap="square">
            <a:spAutoFit/>
          </a:bodyPr>
          <a:lstStyle/>
          <a:p>
            <a:pPr>
              <a:buFont typeface="Wingdings" panose="05000000000000000000" pitchFamily="2" charset="2"/>
              <a:buChar char="v"/>
            </a:pPr>
            <a:r>
              <a:rPr lang="en-IN" sz="2800" i="1" dirty="0">
                <a:solidFill>
                  <a:schemeClr val="bg1"/>
                </a:solidFill>
              </a:rPr>
              <a:t>Among the five features(as ‘</a:t>
            </a:r>
            <a:r>
              <a:rPr lang="en-IN" sz="2800" i="1" dirty="0" err="1">
                <a:solidFill>
                  <a:schemeClr val="bg1"/>
                </a:solidFill>
              </a:rPr>
              <a:t>Adj</a:t>
            </a:r>
            <a:r>
              <a:rPr lang="en-IN" sz="2800" i="1" dirty="0">
                <a:solidFill>
                  <a:schemeClr val="bg1"/>
                </a:solidFill>
              </a:rPr>
              <a:t> Close’ has been removed due to its duplicity with ‘close’), we have chosen four features for training that is [Open, High, Low and Volume] for training the model.</a:t>
            </a:r>
          </a:p>
          <a:p>
            <a:endParaRPr lang="en-IN" sz="2800" i="1" dirty="0">
              <a:solidFill>
                <a:schemeClr val="bg1"/>
              </a:solidFill>
            </a:endParaRPr>
          </a:p>
          <a:p>
            <a:pPr>
              <a:buFont typeface="Wingdings" panose="05000000000000000000" pitchFamily="2" charset="2"/>
              <a:buChar char="v"/>
            </a:pPr>
            <a:r>
              <a:rPr lang="en-IN" sz="2800" i="1" dirty="0">
                <a:solidFill>
                  <a:schemeClr val="bg1"/>
                </a:solidFill>
              </a:rPr>
              <a:t>These features are stored in a variable named </a:t>
            </a:r>
            <a:r>
              <a:rPr lang="en-IN" sz="2800" b="1" i="1" dirty="0">
                <a:solidFill>
                  <a:schemeClr val="bg1"/>
                </a:solidFill>
              </a:rPr>
              <a:t>‘x’ </a:t>
            </a:r>
            <a:r>
              <a:rPr lang="en-IN" sz="2800" i="1" dirty="0">
                <a:solidFill>
                  <a:schemeClr val="bg1"/>
                </a:solidFill>
              </a:rPr>
              <a:t>which represents independent variables(input features)</a:t>
            </a:r>
          </a:p>
          <a:p>
            <a:endParaRPr lang="en-IN" sz="2800" i="1" dirty="0">
              <a:solidFill>
                <a:schemeClr val="bg1"/>
              </a:solidFill>
            </a:endParaRPr>
          </a:p>
          <a:p>
            <a:pPr>
              <a:buFont typeface="Wingdings" panose="05000000000000000000" pitchFamily="2" charset="2"/>
              <a:buChar char="v"/>
            </a:pPr>
            <a:r>
              <a:rPr lang="en-IN" sz="2800" i="1" dirty="0">
                <a:solidFill>
                  <a:schemeClr val="bg1"/>
                </a:solidFill>
              </a:rPr>
              <a:t>The ‘close’ feature is stored in variable named ‘y’ which represents the dependent variable(target feature)</a:t>
            </a:r>
          </a:p>
        </p:txBody>
      </p:sp>
      <p:sp>
        <p:nvSpPr>
          <p:cNvPr id="217" name="Title 216">
            <a:extLst>
              <a:ext uri="{FF2B5EF4-FFF2-40B4-BE49-F238E27FC236}">
                <a16:creationId xmlns:a16="http://schemas.microsoft.com/office/drawing/2014/main" id="{34B22902-DE29-E5EB-42FC-471CF67B780D}"/>
              </a:ext>
            </a:extLst>
          </p:cNvPr>
          <p:cNvSpPr>
            <a:spLocks noGrp="1"/>
          </p:cNvSpPr>
          <p:nvPr>
            <p:ph type="title"/>
          </p:nvPr>
        </p:nvSpPr>
        <p:spPr/>
        <p:txBody>
          <a:bodyPr/>
          <a:lstStyle/>
          <a:p>
            <a:r>
              <a:rPr lang="en-IN" dirty="0"/>
              <a:t>Feature Selection</a:t>
            </a:r>
            <a:endParaRPr lang="en-US" b="1" dirty="0"/>
          </a:p>
        </p:txBody>
      </p:sp>
    </p:spTree>
    <p:extLst>
      <p:ext uri="{BB962C8B-B14F-4D97-AF65-F5344CB8AC3E}">
        <p14:creationId xmlns:p14="http://schemas.microsoft.com/office/powerpoint/2010/main" val="2793073138"/>
      </p:ext>
    </p:extLst>
  </p:cSld>
  <p:clrMapOvr>
    <a:masterClrMapping/>
  </p:clrMapOvr>
</p:sld>
</file>

<file path=ppt/theme/theme1.xml><?xml version="1.0" encoding="utf-8"?>
<a:theme xmlns:a="http://schemas.openxmlformats.org/drawingml/2006/main" name="Collidu_Theme">
  <a:themeElements>
    <a:clrScheme name="Custom 38">
      <a:dk1>
        <a:srgbClr val="000000"/>
      </a:dk1>
      <a:lt1>
        <a:srgbClr val="FFFFFF"/>
      </a:lt1>
      <a:dk2>
        <a:srgbClr val="44546A"/>
      </a:dk2>
      <a:lt2>
        <a:srgbClr val="E7E6E6"/>
      </a:lt2>
      <a:accent1>
        <a:srgbClr val="F90E47"/>
      </a:accent1>
      <a:accent2>
        <a:srgbClr val="278698"/>
      </a:accent2>
      <a:accent3>
        <a:srgbClr val="00EAD9"/>
      </a:accent3>
      <a:accent4>
        <a:srgbClr val="048E73"/>
      </a:accent4>
      <a:accent5>
        <a:srgbClr val="4CFAB5"/>
      </a:accent5>
      <a:accent6>
        <a:srgbClr val="053D62"/>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rgbClr val="FF0000"/>
        </a:solidFill>
        <a:ln>
          <a:noFill/>
        </a:ln>
      </a:spPr>
      <a:bodyPr vert="horz" wrap="square" lIns="91440" tIns="45720" rIns="91440" bIns="45720" numCol="1" anchor="t" anchorCtr="0" compatLnSpc="1">
        <a:prstTxWarp prst="textNoShape">
          <a:avLst/>
        </a:prstTxWarp>
      </a:bodyPr>
      <a:lstStyle>
        <a:defPPr>
          <a:defRPr/>
        </a:defPPr>
      </a:lstStyle>
    </a:spDef>
    <a:txDef>
      <a:spPr>
        <a:noFill/>
      </a:spPr>
      <a:bodyPr wrap="none" rtlCol="0">
        <a:spAutoFit/>
      </a:bodyPr>
      <a:lstStyle>
        <a:defPPr>
          <a:defRPr dirty="0" smtClean="0">
            <a:solidFill>
              <a:schemeClr val="bg1"/>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Sketchbubble_MC9_Theme" id="{F37AE924-BF99-4450-8508-C293C06DBBB5}" vid="{4C9A7B21-718F-444C-A60F-512760B8294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5EBD2B6ED1EFB4E9C71AE4EB76E0986" ma:contentTypeVersion="2" ma:contentTypeDescription="Create a new document." ma:contentTypeScope="" ma:versionID="375eaf2b0c99e93cf369d5cbf2fccd4d">
  <xsd:schema xmlns:xsd="http://www.w3.org/2001/XMLSchema" xmlns:xs="http://www.w3.org/2001/XMLSchema" xmlns:p="http://schemas.microsoft.com/office/2006/metadata/properties" xmlns:ns3="e941c79a-2ea5-46b7-a623-185f2e7c0ed1" targetNamespace="http://schemas.microsoft.com/office/2006/metadata/properties" ma:root="true" ma:fieldsID="83fc49868cd0127b036a6f5e6c702deb" ns3:_="">
    <xsd:import namespace="e941c79a-2ea5-46b7-a623-185f2e7c0ed1"/>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41c79a-2ea5-46b7-a623-185f2e7c0ed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2C89628-06E4-4A90-BE90-3AEC73E43022}">
  <ds:schemaRefs>
    <ds:schemaRef ds:uri="http://schemas.microsoft.com/office/2006/metadata/properties"/>
    <ds:schemaRef ds:uri="http://www.w3.org/2000/xmlns/"/>
    <ds:schemaRef ds:uri="http://schemas.microsoft.com/office/infopath/2007/PartnerControls"/>
  </ds:schemaRefs>
</ds:datastoreItem>
</file>

<file path=customXml/itemProps2.xml><?xml version="1.0" encoding="utf-8"?>
<ds:datastoreItem xmlns:ds="http://schemas.openxmlformats.org/officeDocument/2006/customXml" ds:itemID="{7FA46529-8045-4E2D-9D79-3F901BA59BBF}">
  <ds:schemaRefs>
    <ds:schemaRef ds:uri="http://schemas.microsoft.com/sharepoint/v3/contenttype/forms"/>
  </ds:schemaRefs>
</ds:datastoreItem>
</file>

<file path=customXml/itemProps3.xml><?xml version="1.0" encoding="utf-8"?>
<ds:datastoreItem xmlns:ds="http://schemas.openxmlformats.org/officeDocument/2006/customXml" ds:itemID="{6F02A31F-1F1F-484A-AB04-90D4D66949B4}">
  <ds:schemaRefs>
    <ds:schemaRef ds:uri="http://schemas.microsoft.com/office/2006/metadata/contentType"/>
    <ds:schemaRef ds:uri="http://schemas.microsoft.com/office/2006/metadata/properties/metaAttributes"/>
    <ds:schemaRef ds:uri="http://www.w3.org/2000/xmlns/"/>
    <ds:schemaRef ds:uri="http://www.w3.org/2001/XMLSchema"/>
    <ds:schemaRef ds:uri="e941c79a-2ea5-46b7-a623-185f2e7c0ed1"/>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4970</TotalTime>
  <Words>979</Words>
  <Application>Microsoft Office PowerPoint</Application>
  <PresentationFormat>Widescreen</PresentationFormat>
  <Paragraphs>98</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Abel</vt:lpstr>
      <vt:lpstr>Baskerville Old Face</vt:lpstr>
      <vt:lpstr>Wingdings</vt:lpstr>
      <vt:lpstr>Arial</vt:lpstr>
      <vt:lpstr>Calibri</vt:lpstr>
      <vt:lpstr>Collidu_Theme</vt:lpstr>
      <vt:lpstr>PowerPoint Presentation</vt:lpstr>
      <vt:lpstr>Objective</vt:lpstr>
      <vt:lpstr>Team Members and their Contribution</vt:lpstr>
      <vt:lpstr>PowerPoint Presentation</vt:lpstr>
      <vt:lpstr>Dataset Description</vt:lpstr>
      <vt:lpstr>Data Pre-Processing</vt:lpstr>
      <vt:lpstr>In the distribution plot of Open, High, Low, Close data, we can see two peaks which means the data has varied significantly in two regions. And the Volume data is left-skewed.</vt:lpstr>
      <vt:lpstr>From the above boxplots, we can conclude that only volume data contains outliers in it but the data in the rest of the columns are free from any outlier.</vt:lpstr>
      <vt:lpstr>Feature Selection</vt:lpstr>
      <vt:lpstr>Applying Linear Regression Model</vt:lpstr>
      <vt:lpstr>Accuracy graphs</vt:lpstr>
      <vt:lpstr>Applying SVR</vt:lpstr>
      <vt:lpstr>Accuracy Graphs</vt:lpstr>
      <vt:lpstr>Applying RandomForest Regression</vt:lpstr>
      <vt:lpstr>Accuracy Graphs</vt:lpstr>
      <vt:lpstr>Comparison of Results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Ashish Arora</dc:creator>
  <cp:lastModifiedBy>SOURITRA NANDY</cp:lastModifiedBy>
  <cp:revision>371</cp:revision>
  <dcterms:created xsi:type="dcterms:W3CDTF">2022-10-04T03:43:05Z</dcterms:created>
  <dcterms:modified xsi:type="dcterms:W3CDTF">2024-11-23T06:01:01Z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0x01010045EBD2B6ED1EFB4E9C71AE4EB76E0986</vt:lpwstr>
  </property>
</Properties>
</file>