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5E89-CF13-49EA-B1AA-4C2040F8830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AE5C-546B-4C6C-BA44-6FB2D7F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err="1" smtClean="0"/>
              <a:t>powerpoint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39294"/>
            <a:ext cx="2438400" cy="1524000"/>
          </a:xfrm>
        </p:spPr>
      </p:pic>
    </p:spTree>
    <p:extLst>
      <p:ext uri="{BB962C8B-B14F-4D97-AF65-F5344CB8AC3E}">
        <p14:creationId xmlns:p14="http://schemas.microsoft.com/office/powerpoint/2010/main" val="37949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powerpoint!</vt:lpstr>
      <vt:lpstr>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powerpoint!</dc:title>
  <dc:creator>Micah McCord</dc:creator>
  <cp:lastModifiedBy>Micah McCord</cp:lastModifiedBy>
  <cp:revision>1</cp:revision>
  <dcterms:created xsi:type="dcterms:W3CDTF">2017-03-06T04:31:17Z</dcterms:created>
  <dcterms:modified xsi:type="dcterms:W3CDTF">2017-03-06T04:31:44Z</dcterms:modified>
</cp:coreProperties>
</file>