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ed4fe9f1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ed4fe9f1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ed4fe9f1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ed4fe9f1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ed4fe9f1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ed4fe9f1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ed4fe9f1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ed4fe9f1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ed4fe9f1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ed4fe9f1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ed4fe9f1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ed4fe9f1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ed4fe9f1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ed4fe9f1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ed4fe9f1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ed4fe9f1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ed4fe9f1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ed4fe9f1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Project Lounge, TES’21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Sourobrata Dhar</a:t>
            </a:r>
            <a:endParaRPr/>
          </a:p>
          <a:p>
            <a:pPr indent="0" lvl="0" marL="0" rtl="0" algn="l">
              <a:spcBef>
                <a:spcPts val="0"/>
              </a:spcBef>
              <a:spcAft>
                <a:spcPts val="0"/>
              </a:spcAft>
              <a:buNone/>
            </a:pPr>
            <a:r>
              <a:rPr lang="en"/>
              <a:t>sourobratad.mp18@nsut.ac.in/sourobratadhar1999@gmail.com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2550">
                <a:solidFill>
                  <a:srgbClr val="000000"/>
                </a:solidFill>
              </a:rPr>
              <a:t>Training the neural network and Tests</a:t>
            </a:r>
            <a:endParaRPr sz="2550">
              <a:solidFill>
                <a:srgbClr val="000000"/>
              </a:solidFill>
            </a:endParaRPr>
          </a:p>
          <a:p>
            <a:pPr indent="0" lvl="0" marL="0" rtl="0" algn="l">
              <a:spcBef>
                <a:spcPts val="400"/>
              </a:spcBef>
              <a:spcAft>
                <a:spcPts val="0"/>
              </a:spcAft>
              <a:buNone/>
            </a:pPr>
            <a:r>
              <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The neural network is trained for backward propagation to optimize weights and bias.</a:t>
            </a:r>
            <a:endParaRPr>
              <a:solidFill>
                <a:srgbClr val="000000"/>
              </a:solidFill>
            </a:endParaRPr>
          </a:p>
          <a:p>
            <a:pPr indent="0" lvl="0" marL="0" rtl="0" algn="l">
              <a:spcBef>
                <a:spcPts val="0"/>
              </a:spcBef>
              <a:spcAft>
                <a:spcPts val="0"/>
              </a:spcAft>
              <a:buNone/>
            </a:pPr>
            <a:r>
              <a:rPr lang="en">
                <a:solidFill>
                  <a:srgbClr val="000000"/>
                </a:solidFill>
                <a:highlight>
                  <a:srgbClr val="FFFFFF"/>
                </a:highlight>
              </a:rPr>
              <a:t>The cost or loss function has an important job in that it must faithfully distill all aspects of the model down into a single number in such a way that improvements in that number are a sign of a better model.</a:t>
            </a:r>
            <a:r>
              <a:rPr lang="en">
                <a:solidFill>
                  <a:srgbClr val="000000"/>
                </a:solidFill>
              </a:rPr>
              <a:t> The model was trained for 5 epochs and a learning rate of 0.001, the loss was about 0.2983.</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The test accuracy was 87.47%</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t>
            </a:r>
            <a:r>
              <a:rPr lang="en"/>
              <a:t>level</a:t>
            </a:r>
            <a:r>
              <a:rPr lang="en"/>
              <a:t> 1- Fashion MNIST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Fashion-MNIST is a dataset of Zalando's article images—consisting of a training</a:t>
            </a:r>
            <a:endParaRPr/>
          </a:p>
          <a:p>
            <a:pPr indent="0" lvl="0" marL="0" rtl="0" algn="l">
              <a:spcBef>
                <a:spcPts val="1200"/>
              </a:spcBef>
              <a:spcAft>
                <a:spcPts val="0"/>
              </a:spcAft>
              <a:buNone/>
            </a:pPr>
            <a:r>
              <a:rPr lang="en"/>
              <a:t>set of 60,000 examples and a test set of 10,000 examples. Each example is a 28x28 grayscale image,</a:t>
            </a:r>
            <a:endParaRPr/>
          </a:p>
          <a:p>
            <a:pPr indent="0" lvl="0" marL="0" rtl="0" algn="l">
              <a:spcBef>
                <a:spcPts val="1200"/>
              </a:spcBef>
              <a:spcAft>
                <a:spcPts val="0"/>
              </a:spcAft>
              <a:buNone/>
            </a:pPr>
            <a:r>
              <a:rPr lang="en"/>
              <a:t>associated with a label from 10 classes. Zalando intends Fashion-MNIST to serve as a direct drop-in</a:t>
            </a:r>
            <a:endParaRPr/>
          </a:p>
          <a:p>
            <a:pPr indent="0" lvl="0" marL="0" rtl="0" algn="l">
              <a:spcBef>
                <a:spcPts val="1200"/>
              </a:spcBef>
              <a:spcAft>
                <a:spcPts val="0"/>
              </a:spcAft>
              <a:buNone/>
            </a:pPr>
            <a:r>
              <a:rPr lang="en"/>
              <a:t>replacement for the original MNIST dataset for benchmarking machine learning algorithms. It shares the</a:t>
            </a:r>
            <a:endParaRPr/>
          </a:p>
          <a:p>
            <a:pPr indent="0" lvl="0" marL="0" rtl="0" algn="l">
              <a:spcBef>
                <a:spcPts val="1200"/>
              </a:spcBef>
              <a:spcAft>
                <a:spcPts val="0"/>
              </a:spcAft>
              <a:buNone/>
            </a:pPr>
            <a:r>
              <a:rPr lang="en"/>
              <a:t>same image size and structure of training and testing splits.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2300">
                <a:solidFill>
                  <a:srgbClr val="000000"/>
                </a:solidFill>
              </a:rPr>
              <a:t>Brief description of deep learning model</a:t>
            </a:r>
            <a:endParaRPr sz="2300">
              <a:solidFill>
                <a:srgbClr val="000000"/>
              </a:solidFill>
            </a:endParaRPr>
          </a:p>
          <a:p>
            <a:pPr indent="0" lvl="0" marL="0" rtl="0" algn="l">
              <a:spcBef>
                <a:spcPts val="1100"/>
              </a:spcBef>
              <a:spcAft>
                <a:spcPts val="0"/>
              </a:spcAft>
              <a:buNone/>
            </a:pPr>
            <a:r>
              <a:t/>
            </a:r>
            <a:endParaRPr sz="230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292929"/>
                </a:solidFill>
                <a:highlight>
                  <a:srgbClr val="FFFFFF"/>
                </a:highlight>
              </a:rPr>
              <a:t>Deep learning is an increasingly popular subset of machine learning. Deep learning models are built using neural networks. A neural network takes in inputs, which are then processed in hidden layers using weights that are adjusted during training. Then the model spits out a prediction. The weights are adjusted to find patterns in order to make better predictions. </a:t>
            </a:r>
            <a:endParaRPr/>
          </a:p>
        </p:txBody>
      </p:sp>
      <p:pic>
        <p:nvPicPr>
          <p:cNvPr id="100" name="Google Shape;100;p15"/>
          <p:cNvPicPr preferRelativeResize="0"/>
          <p:nvPr/>
        </p:nvPicPr>
        <p:blipFill>
          <a:blip r:embed="rId3">
            <a:alphaModFix/>
          </a:blip>
          <a:stretch>
            <a:fillRect/>
          </a:stretch>
        </p:blipFill>
        <p:spPr>
          <a:xfrm>
            <a:off x="2297175" y="2897825"/>
            <a:ext cx="3494225" cy="193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project</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FFFF"/>
                </a:highlight>
              </a:rPr>
              <a:t>In my project, I have used Google colab with GPU (Graphical Processing Unit) for computations and use ReLU (Rectified Linear Activation) and Softmax activation functions. The dataset was downloaded from the drive and was uploaded on to my drive which was then mounted to Google colab.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used</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Using Softmax  Classifier: Implemented a three layer Sequential Neural Network where the first layer </a:t>
            </a:r>
            <a:r>
              <a:rPr lang="en"/>
              <a:t>consisted</a:t>
            </a:r>
            <a:r>
              <a:rPr lang="en"/>
              <a:t> of 128 neurons, second layer consisted of 32 neurons and the last layer had  10 neurons.</a:t>
            </a:r>
            <a:endParaRPr/>
          </a:p>
          <a:p>
            <a:pPr indent="-311150" lvl="0" marL="457200" rtl="0" algn="l">
              <a:spcBef>
                <a:spcPts val="0"/>
              </a:spcBef>
              <a:spcAft>
                <a:spcPts val="0"/>
              </a:spcAft>
              <a:buSzPts val="1300"/>
              <a:buAutoNum type="arabicParenR"/>
            </a:pPr>
            <a:r>
              <a:rPr lang="en"/>
              <a:t>Using XGBoost Classifier: Implemented XGBoost Classifier with 500 estimators</a:t>
            </a:r>
            <a:endParaRPr/>
          </a:p>
          <a:p>
            <a:pPr indent="-311150" lvl="0" marL="457200" rtl="0" algn="l">
              <a:spcBef>
                <a:spcPts val="0"/>
              </a:spcBef>
              <a:spcAft>
                <a:spcPts val="0"/>
              </a:spcAft>
              <a:buSzPts val="1300"/>
              <a:buAutoNum type="arabicParenR"/>
            </a:pPr>
            <a:r>
              <a:rPr lang="en"/>
              <a:t>Using Sequential Neural Network: </a:t>
            </a:r>
            <a:r>
              <a:rPr lang="en"/>
              <a:t>Implemented a three layer Sequential Neural Network where the first layer consisted of 16 neurons, second layer consisted of 32 neurons and the last layer had  1 neuron and used RMSprop optimiser.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from training dataset</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729448" y="2078873"/>
            <a:ext cx="5603655" cy="306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FASHION-MNIST DATASET</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1995725" y="2078875"/>
            <a:ext cx="4416425" cy="2910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PREDICTED FASHION-MNIST</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0"/>
          <p:cNvPicPr preferRelativeResize="0"/>
          <p:nvPr/>
        </p:nvPicPr>
        <p:blipFill>
          <a:blip r:embed="rId3">
            <a:alphaModFix/>
          </a:blip>
          <a:stretch>
            <a:fillRect/>
          </a:stretch>
        </p:blipFill>
        <p:spPr>
          <a:xfrm>
            <a:off x="1568825" y="2078875"/>
            <a:ext cx="5720601" cy="258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Sequential Neural Network summary</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729447" y="2132775"/>
            <a:ext cx="5104550" cy="239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