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9" r:id="rId1"/>
  </p:sldMasterIdLst>
  <p:notesMasterIdLst>
    <p:notesMasterId r:id="rId9"/>
  </p:notesMasterIdLst>
  <p:sldIdLst>
    <p:sldId id="262" r:id="rId2"/>
    <p:sldId id="257" r:id="rId3"/>
    <p:sldId id="263" r:id="rId4"/>
    <p:sldId id="258" r:id="rId5"/>
    <p:sldId id="260" r:id="rId6"/>
    <p:sldId id="261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53" autoAdjust="0"/>
    <p:restoredTop sz="94291" autoAdjust="0"/>
  </p:normalViewPr>
  <p:slideViewPr>
    <p:cSldViewPr snapToGrid="0">
      <p:cViewPr varScale="1">
        <p:scale>
          <a:sx n="68" d="100"/>
          <a:sy n="68" d="100"/>
        </p:scale>
        <p:origin x="112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3CB66B-815C-416D-BF39-43ED580A2E2A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9A4BFF-E742-4128-A41D-64B43B795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77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9A4BFF-E742-4128-A41D-64B43B79576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50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72D42-42DA-48F8-95D8-15107DCFA77B}" type="datetimeFigureOut">
              <a:rPr lang="fr-FR" smtClean="0"/>
              <a:t>26/07/2022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8D499-8516-46B7-BE92-589DDAC499F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638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72D42-42DA-48F8-95D8-15107DCFA77B}" type="datetimeFigureOut">
              <a:rPr lang="fr-FR" smtClean="0"/>
              <a:t>26/07/2022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8D499-8516-46B7-BE92-589DDAC499F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3450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72D42-42DA-48F8-95D8-15107DCFA77B}" type="datetimeFigureOut">
              <a:rPr lang="fr-FR" smtClean="0"/>
              <a:t>26/07/2022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8D499-8516-46B7-BE92-589DDAC499FE}" type="slidenum">
              <a:rPr lang="fr-FR" smtClean="0"/>
              <a:t>‹#›</a:t>
            </a:fld>
            <a:endParaRPr lang="fr-F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025934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72D42-42DA-48F8-95D8-15107DCFA77B}" type="datetimeFigureOut">
              <a:rPr lang="fr-FR" smtClean="0"/>
              <a:t>26/07/2022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8D499-8516-46B7-BE92-589DDAC499F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29166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72D42-42DA-48F8-95D8-15107DCFA77B}" type="datetimeFigureOut">
              <a:rPr lang="fr-FR" smtClean="0"/>
              <a:t>26/07/2022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8D499-8516-46B7-BE92-589DDAC499FE}" type="slidenum">
              <a:rPr lang="fr-FR" smtClean="0"/>
              <a:t>‹#›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641990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72D42-42DA-48F8-95D8-15107DCFA77B}" type="datetimeFigureOut">
              <a:rPr lang="fr-FR" smtClean="0"/>
              <a:t>26/07/2022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8D499-8516-46B7-BE92-589DDAC499F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25146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72D42-42DA-48F8-95D8-15107DCFA77B}" type="datetimeFigureOut">
              <a:rPr lang="fr-FR" smtClean="0"/>
              <a:t>26/07/2022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8D499-8516-46B7-BE92-589DDAC499F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0139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72D42-42DA-48F8-95D8-15107DCFA77B}" type="datetimeFigureOut">
              <a:rPr lang="fr-FR" smtClean="0"/>
              <a:t>26/07/2022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8D499-8516-46B7-BE92-589DDAC499F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3024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72D42-42DA-48F8-95D8-15107DCFA77B}" type="datetimeFigureOut">
              <a:rPr lang="fr-FR" smtClean="0"/>
              <a:t>26/07/2022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8D499-8516-46B7-BE92-589DDAC499F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2069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72D42-42DA-48F8-95D8-15107DCFA77B}" type="datetimeFigureOut">
              <a:rPr lang="fr-FR" smtClean="0"/>
              <a:t>26/07/2022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8D499-8516-46B7-BE92-589DDAC499F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4877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72D42-42DA-48F8-95D8-15107DCFA77B}" type="datetimeFigureOut">
              <a:rPr lang="fr-FR" smtClean="0"/>
              <a:t>26/07/2022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8D499-8516-46B7-BE92-589DDAC499F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6629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72D42-42DA-48F8-95D8-15107DCFA77B}" type="datetimeFigureOut">
              <a:rPr lang="fr-FR" smtClean="0"/>
              <a:t>26/07/2022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8D499-8516-46B7-BE92-589DDAC499F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91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72D42-42DA-48F8-95D8-15107DCFA77B}" type="datetimeFigureOut">
              <a:rPr lang="fr-FR" smtClean="0"/>
              <a:t>26/07/2022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8D499-8516-46B7-BE92-589DDAC499F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9941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72D42-42DA-48F8-95D8-15107DCFA77B}" type="datetimeFigureOut">
              <a:rPr lang="fr-FR" smtClean="0"/>
              <a:t>26/07/2022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8D499-8516-46B7-BE92-589DDAC499F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5981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72D42-42DA-48F8-95D8-15107DCFA77B}" type="datetimeFigureOut">
              <a:rPr lang="fr-FR" smtClean="0"/>
              <a:t>26/07/2022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8D499-8516-46B7-BE92-589DDAC499F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5764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72D42-42DA-48F8-95D8-15107DCFA77B}" type="datetimeFigureOut">
              <a:rPr lang="fr-FR" smtClean="0"/>
              <a:t>26/07/2022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8D499-8516-46B7-BE92-589DDAC499F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652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72D42-42DA-48F8-95D8-15107DCFA77B}" type="datetimeFigureOut">
              <a:rPr lang="fr-FR" smtClean="0"/>
              <a:t>26/07/2022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9C8D499-8516-46B7-BE92-589DDAC499F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36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  <p:sldLayoutId id="2147483881" r:id="rId12"/>
    <p:sldLayoutId id="2147483882" r:id="rId13"/>
    <p:sldLayoutId id="2147483883" r:id="rId14"/>
    <p:sldLayoutId id="2147483884" r:id="rId15"/>
    <p:sldLayoutId id="214748388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5400" b="1" i="1" dirty="0">
                <a:solidFill>
                  <a:srgbClr val="7030A0"/>
                </a:solidFill>
              </a:rPr>
              <a:t>Data base management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3600" dirty="0"/>
              <a:t>DMBS</a:t>
            </a:r>
          </a:p>
          <a:p>
            <a:r>
              <a:rPr lang="fr-FR" sz="3600" dirty="0"/>
              <a:t>RDBMS</a:t>
            </a:r>
          </a:p>
          <a:p>
            <a:r>
              <a:rPr lang="fr-FR" sz="3600" dirty="0"/>
              <a:t>MySQL</a:t>
            </a:r>
          </a:p>
          <a:p>
            <a:r>
              <a:rPr lang="fr-FR" sz="3600" dirty="0"/>
              <a:t>Postgre SQL</a:t>
            </a:r>
          </a:p>
          <a:p>
            <a:r>
              <a:rPr lang="fr-FR" sz="3600" dirty="0"/>
              <a:t>SQL Server</a:t>
            </a:r>
          </a:p>
          <a:p>
            <a:endParaRPr lang="fr-FR" sz="3600" dirty="0"/>
          </a:p>
          <a:p>
            <a:endParaRPr lang="fr-FR" sz="3600" dirty="0"/>
          </a:p>
          <a:p>
            <a:pPr marL="0" indent="0">
              <a:buNone/>
            </a:pPr>
            <a:endParaRPr lang="fr-FR" sz="3600" dirty="0"/>
          </a:p>
        </p:txBody>
      </p:sp>
      <p:sp>
        <p:nvSpPr>
          <p:cNvPr id="4" name="ZoneTexte 3"/>
          <p:cNvSpPr txBox="1"/>
          <p:nvPr/>
        </p:nvSpPr>
        <p:spPr>
          <a:xfrm>
            <a:off x="8407021" y="5254388"/>
            <a:ext cx="2306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Sourour</a:t>
            </a:r>
            <a:r>
              <a:rPr lang="fr-FR" dirty="0"/>
              <a:t> ISSAOUI</a:t>
            </a:r>
          </a:p>
        </p:txBody>
      </p:sp>
    </p:spTree>
    <p:extLst>
      <p:ext uri="{BB962C8B-B14F-4D97-AF65-F5344CB8AC3E}">
        <p14:creationId xmlns:p14="http://schemas.microsoft.com/office/powerpoint/2010/main" val="2235194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B34726-D382-4AF4-88E5-6D96BD7B3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i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What is RDBM</a:t>
            </a:r>
            <a:r>
              <a:rPr lang="en-US" b="1" i="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br>
              <a:rPr lang="en-US" b="0" i="0" dirty="0">
                <a:solidFill>
                  <a:srgbClr val="393C40"/>
                </a:solidFill>
                <a:effectLst/>
                <a:latin typeface="inherit"/>
              </a:rPr>
            </a:br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F8E05F4-BA27-48CF-9661-03740DB9D30E}"/>
              </a:ext>
            </a:extLst>
          </p:cNvPr>
          <p:cNvSpPr txBox="1"/>
          <p:nvPr/>
        </p:nvSpPr>
        <p:spPr>
          <a:xfrm>
            <a:off x="871848" y="2059395"/>
            <a:ext cx="69919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DBMS: Database Management System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1032151-C3E8-43AD-9443-633880A7BC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0806" y="2301691"/>
            <a:ext cx="4556098" cy="330025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562D64D-9115-42B1-86DF-583AA8B08ECA}"/>
              </a:ext>
            </a:extLst>
          </p:cNvPr>
          <p:cNvSpPr txBox="1"/>
          <p:nvPr/>
        </p:nvSpPr>
        <p:spPr>
          <a:xfrm>
            <a:off x="315096" y="2644677"/>
            <a:ext cx="68087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0" i="0" dirty="0">
                <a:solidFill>
                  <a:srgbClr val="3B3835"/>
                </a:solidFill>
                <a:effectLst/>
                <a:latin typeface="Source Sans Pro" panose="020B0503030403020204" pitchFamily="34" charset="0"/>
              </a:rPr>
              <a:t>DBMS (Database Management System) is a system that is used to store and manage data. </a:t>
            </a:r>
          </a:p>
          <a:p>
            <a:pPr algn="just"/>
            <a:r>
              <a:rPr lang="en-US" b="0" i="0" dirty="0">
                <a:solidFill>
                  <a:srgbClr val="3B3835"/>
                </a:solidFill>
                <a:effectLst/>
                <a:latin typeface="Source Sans Pro" panose="020B0503030403020204" pitchFamily="34" charset="0"/>
              </a:rPr>
              <a:t>A DBMS is a set of programs that is used to store and manipulation data. </a:t>
            </a:r>
          </a:p>
          <a:p>
            <a:r>
              <a:rPr lang="en-US" b="0" i="0" dirty="0">
                <a:solidFill>
                  <a:srgbClr val="3B3835"/>
                </a:solidFill>
                <a:effectLst/>
                <a:latin typeface="Source Sans Pro" panose="020B0503030403020204" pitchFamily="34" charset="0"/>
              </a:rPr>
              <a:t>Manipulation of data includes the following: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3B3835"/>
                </a:solidFill>
                <a:effectLst/>
                <a:latin typeface="Source Sans Pro" panose="020B0503030403020204" pitchFamily="34" charset="0"/>
              </a:rPr>
              <a:t> Adding new data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3B3835"/>
                </a:solidFill>
                <a:effectLst/>
                <a:latin typeface="Source Sans Pro" panose="020B0503030403020204" pitchFamily="34" charset="0"/>
              </a:rPr>
              <a:t>Deleting unwanted data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3B3835"/>
                </a:solidFill>
                <a:effectLst/>
                <a:latin typeface="Source Sans Pro" panose="020B0503030403020204" pitchFamily="34" charset="0"/>
              </a:rPr>
              <a:t>Changing existing data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133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AAC99-C314-479B-BEF4-BF721D612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683" y="117673"/>
            <a:ext cx="10522634" cy="1280890"/>
          </a:xfrm>
        </p:spPr>
        <p:txBody>
          <a:bodyPr>
            <a:normAutofit/>
          </a:bodyPr>
          <a:lstStyle/>
          <a:p>
            <a:r>
              <a:rPr lang="fr-FR" b="1" i="0" dirty="0">
                <a:solidFill>
                  <a:srgbClr val="3B3835"/>
                </a:solidFill>
                <a:effectLst/>
                <a:latin typeface="Source Sans Pro" panose="020B0503030403020204" pitchFamily="34" charset="0"/>
              </a:rPr>
              <a:t>RDBMS(Relational Database Management System)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484E2-2F35-47E9-800F-6EE151054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300" y="1036320"/>
            <a:ext cx="8915400" cy="5462954"/>
          </a:xfrm>
        </p:spPr>
        <p:txBody>
          <a:bodyPr/>
          <a:lstStyle/>
          <a:p>
            <a:r>
              <a:rPr lang="en-US" b="0" i="0" dirty="0">
                <a:solidFill>
                  <a:srgbClr val="3B3835"/>
                </a:solidFill>
                <a:effectLst/>
                <a:latin typeface="Source Sans Pro" panose="020B0503030403020204" pitchFamily="34" charset="0"/>
              </a:rPr>
              <a:t> RDBMS data is structured in database tables, fields and records. </a:t>
            </a:r>
          </a:p>
          <a:p>
            <a:r>
              <a:rPr lang="en-US" b="0" i="0" dirty="0">
                <a:solidFill>
                  <a:srgbClr val="3B3835"/>
                </a:solidFill>
                <a:effectLst/>
                <a:latin typeface="Source Sans Pro" panose="020B0503030403020204" pitchFamily="34" charset="0"/>
              </a:rPr>
              <a:t> Each RDBMS table consists of database table rows. </a:t>
            </a:r>
          </a:p>
          <a:p>
            <a:r>
              <a:rPr lang="en-US" b="0" i="0" dirty="0">
                <a:solidFill>
                  <a:srgbClr val="3B3835"/>
                </a:solidFill>
                <a:effectLst/>
                <a:latin typeface="Source Sans Pro" panose="020B0503030403020204" pitchFamily="34" charset="0"/>
              </a:rPr>
              <a:t> Each database table row consists of one or more database table fields. </a:t>
            </a:r>
          </a:p>
          <a:p>
            <a:r>
              <a:rPr lang="en-US" b="0" i="0" dirty="0">
                <a:solidFill>
                  <a:srgbClr val="3B3835"/>
                </a:solidFill>
                <a:effectLst/>
                <a:latin typeface="Source Sans Pro" panose="020B0503030403020204" pitchFamily="34" charset="0"/>
              </a:rPr>
              <a:t>RDBMS store the data into collection of tables, which might be related by common fields (database table columns). </a:t>
            </a:r>
          </a:p>
          <a:p>
            <a:r>
              <a:rPr lang="en-US" b="0" i="0" dirty="0">
                <a:solidFill>
                  <a:srgbClr val="3B3835"/>
                </a:solidFill>
                <a:effectLst/>
                <a:latin typeface="Source Sans Pro" panose="020B0503030403020204" pitchFamily="34" charset="0"/>
              </a:rPr>
              <a:t>RDBMS also provide relational operators to manipulate the data stored into the database tables.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E81B0F-2003-45AD-960E-ABAD797525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4245" y="3767797"/>
            <a:ext cx="4241263" cy="27750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418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0C70D1-20C1-433A-8009-3D0AA2A0F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4376" y="206931"/>
            <a:ext cx="3094891" cy="1499616"/>
          </a:xfrm>
        </p:spPr>
        <p:txBody>
          <a:bodyPr>
            <a:normAutofit/>
          </a:bodyPr>
          <a:lstStyle/>
          <a:p>
            <a:pPr algn="ctr"/>
            <a:r>
              <a:rPr lang="en-US" b="1" i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MySQL </a:t>
            </a:r>
            <a:br>
              <a:rPr lang="en-US" b="0" i="0" dirty="0">
                <a:solidFill>
                  <a:srgbClr val="393C40"/>
                </a:solidFill>
                <a:effectLst/>
                <a:latin typeface="inherit"/>
              </a:rPr>
            </a:br>
            <a:endParaRPr lang="fr-FR" dirty="0"/>
          </a:p>
        </p:txBody>
      </p:sp>
      <p:pic>
        <p:nvPicPr>
          <p:cNvPr id="8" name="Picture 2" descr="MySQL (@MySQL) | Twitter">
            <a:extLst>
              <a:ext uri="{FF2B5EF4-FFF2-40B4-BE49-F238E27FC236}">
                <a16:creationId xmlns:a16="http://schemas.microsoft.com/office/drawing/2014/main" id="{80483E94-C0B2-4FCE-9D5A-5901640529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94" t="13970" r="11665" b="35881"/>
          <a:stretch/>
        </p:blipFill>
        <p:spPr bwMode="auto">
          <a:xfrm>
            <a:off x="4335158" y="4740383"/>
            <a:ext cx="2893325" cy="1910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6161E720-5BE6-4E69-ABA4-3EE3C7AF7C46}"/>
              </a:ext>
            </a:extLst>
          </p:cNvPr>
          <p:cNvSpPr txBox="1"/>
          <p:nvPr/>
        </p:nvSpPr>
        <p:spPr>
          <a:xfrm>
            <a:off x="178192" y="1335024"/>
            <a:ext cx="1187348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MySQL is the most popular RDBMS. It was initially released the 23 May 1995 and written in C/C++. It is currently owned by Oracle Corporation.</a:t>
            </a:r>
          </a:p>
          <a:p>
            <a:pPr algn="just"/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is used by many popular companies: Google, LinkedIn, Amazon, Netflix, Facebook, Twitter, </a:t>
            </a:r>
            <a:r>
              <a:rPr lang="en-US" sz="2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Youtube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pPr algn="just"/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MySQL is open-source and benefits from a very big community.</a:t>
            </a:r>
          </a:p>
          <a:p>
            <a:pPr algn="just"/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 a RDBMS it uses a strict schema model (data inputs must strictly respect a certain schema without flexibility as in NoSQL) and relational nature of its data.</a:t>
            </a:r>
          </a:p>
          <a:p>
            <a:pPr algn="just"/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 a SQL (structured query language) it uses queries to obtain data via JOINS to join / connect tables together.</a:t>
            </a:r>
          </a:p>
          <a:p>
            <a:pPr algn="just"/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Compared to NoSQL, SQL allows to automatically update data redundant in different parts of the databases.</a:t>
            </a:r>
          </a:p>
        </p:txBody>
      </p:sp>
    </p:spTree>
    <p:extLst>
      <p:ext uri="{BB962C8B-B14F-4D97-AF65-F5344CB8AC3E}">
        <p14:creationId xmlns:p14="http://schemas.microsoft.com/office/powerpoint/2010/main" val="1843347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0C70D1-20C1-433A-8009-3D0AA2A0F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4376" y="206931"/>
            <a:ext cx="3094891" cy="1499616"/>
          </a:xfrm>
        </p:spPr>
        <p:txBody>
          <a:bodyPr>
            <a:normAutofit/>
          </a:bodyPr>
          <a:lstStyle/>
          <a:p>
            <a:pPr algn="ctr"/>
            <a:r>
              <a:rPr lang="en-US" b="1" i="1" dirty="0" err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Postgre</a:t>
            </a:r>
            <a:r>
              <a:rPr lang="en-US" b="1" i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SQL </a:t>
            </a:r>
            <a:br>
              <a:rPr lang="en-US" b="0" i="0" dirty="0">
                <a:solidFill>
                  <a:srgbClr val="393C40"/>
                </a:solidFill>
                <a:effectLst/>
                <a:latin typeface="inherit"/>
              </a:rPr>
            </a:br>
            <a:endParaRPr lang="fr-FR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6161E720-5BE6-4E69-ABA4-3EE3C7AF7C46}"/>
              </a:ext>
            </a:extLst>
          </p:cNvPr>
          <p:cNvSpPr txBox="1"/>
          <p:nvPr/>
        </p:nvSpPr>
        <p:spPr>
          <a:xfrm>
            <a:off x="178192" y="1335024"/>
            <a:ext cx="1187348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Postgre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SQL is the second most popular RDBMS. It was initially released the 8 July 1996 and written in C. It is </a:t>
            </a:r>
            <a:r>
              <a:rPr lang="en-US" sz="2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developped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owned by Owned by PostgreSQL Global Development Group.</a:t>
            </a:r>
          </a:p>
          <a:p>
            <a:pPr algn="just"/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is used by many popular companies: Cisco, Apple, Skype…</a:t>
            </a:r>
          </a:p>
          <a:p>
            <a:pPr algn="just"/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MySQL is open-source and benefits from a very big community.</a:t>
            </a:r>
          </a:p>
          <a:p>
            <a:pPr algn="just"/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 a RDBMS it uses a strict schema model (data inputs must strictly respect a certain schema without flexibility as in NoSQL) and relational nature of its data.</a:t>
            </a:r>
          </a:p>
          <a:p>
            <a:pPr algn="just"/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 a SQL (structured query language) it uses queries to obtain data via JOINS to join / connect tables together.</a:t>
            </a:r>
          </a:p>
          <a:p>
            <a:pPr algn="just"/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Compared to NoSQL, SQL allows to automatically update data redundant in different parts of the databases.</a:t>
            </a:r>
          </a:p>
        </p:txBody>
      </p:sp>
      <p:pic>
        <p:nvPicPr>
          <p:cNvPr id="5" name="Picture 2" descr="Has the time finally come for PostgreSQL? | ZDNet">
            <a:extLst>
              <a:ext uri="{FF2B5EF4-FFF2-40B4-BE49-F238E27FC236}">
                <a16:creationId xmlns:a16="http://schemas.microsoft.com/office/drawing/2014/main" id="{D391CF20-AFCF-49E7-8DE9-64FAC274DA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2091" y="4509802"/>
            <a:ext cx="2699460" cy="2141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9785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0C70D1-20C1-433A-8009-3D0AA2A0F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4376" y="206931"/>
            <a:ext cx="3094891" cy="1499616"/>
          </a:xfrm>
        </p:spPr>
        <p:txBody>
          <a:bodyPr>
            <a:normAutofit/>
          </a:bodyPr>
          <a:lstStyle/>
          <a:p>
            <a:pPr algn="ctr"/>
            <a:r>
              <a:rPr lang="en-US" b="1" i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SQL  Server</a:t>
            </a:r>
            <a:br>
              <a:rPr lang="en-US" b="0" i="0" dirty="0">
                <a:solidFill>
                  <a:srgbClr val="393C40"/>
                </a:solidFill>
                <a:effectLst/>
                <a:latin typeface="inherit"/>
              </a:rPr>
            </a:br>
            <a:endParaRPr lang="fr-FR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6161E720-5BE6-4E69-ABA4-3EE3C7AF7C46}"/>
              </a:ext>
            </a:extLst>
          </p:cNvPr>
          <p:cNvSpPr txBox="1"/>
          <p:nvPr/>
        </p:nvSpPr>
        <p:spPr>
          <a:xfrm>
            <a:off x="159260" y="1199960"/>
            <a:ext cx="1187348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SQL Server is also a RDBMS. It was initially released the 2 April 1989 and written in C,C++ and C#. It was </a:t>
            </a:r>
            <a:r>
              <a:rPr lang="en-US" sz="2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developped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owned by Microsoft.</a:t>
            </a:r>
          </a:p>
          <a:p>
            <a:pPr algn="just"/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is used by many popular companies: </a:t>
            </a:r>
            <a:r>
              <a:rPr lang="en-US" sz="2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EdgeWood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College, Palo Alto University, Palo Alto University…</a:t>
            </a:r>
          </a:p>
          <a:p>
            <a:pPr algn="just"/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MySQL is a commercial solution (everything is licensed so must be purchased).</a:t>
            </a:r>
          </a:p>
          <a:p>
            <a:pPr algn="just"/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 a RDBMS it uses a strict schema model (data inputs must strictly respect a certain schema without flexibility as in NoSQL) and relational nature of its data.</a:t>
            </a:r>
          </a:p>
          <a:p>
            <a:pPr algn="just"/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 a SQL (structured query language) it uses queries to obtain data via JOINS to join / connect tables together.</a:t>
            </a:r>
          </a:p>
          <a:p>
            <a:pPr algn="just"/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Compared to NoSQL, SQL allows to automatically update data redundant in different parts of the databases.</a:t>
            </a:r>
          </a:p>
        </p:txBody>
      </p:sp>
      <p:pic>
        <p:nvPicPr>
          <p:cNvPr id="6" name="Picture 4" descr="Microsoft SQL Server Logo Download - AI - All Vector Logo">
            <a:extLst>
              <a:ext uri="{FF2B5EF4-FFF2-40B4-BE49-F238E27FC236}">
                <a16:creationId xmlns:a16="http://schemas.microsoft.com/office/drawing/2014/main" id="{A1B7C554-3663-451F-8A19-629248C13A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21" t="7594" r="22658" b="7582"/>
          <a:stretch/>
        </p:blipFill>
        <p:spPr bwMode="auto">
          <a:xfrm>
            <a:off x="4513918" y="4725617"/>
            <a:ext cx="2535806" cy="2132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7340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7A7E0F6E-5CB5-4F79-8262-DA54E9F874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1" y="360045"/>
            <a:ext cx="10911838" cy="6137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277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237</TotalTime>
  <Words>567</Words>
  <Application>Microsoft Office PowerPoint</Application>
  <PresentationFormat>Widescreen</PresentationFormat>
  <Paragraphs>44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Calibri</vt:lpstr>
      <vt:lpstr>inherit</vt:lpstr>
      <vt:lpstr>Source Sans Pro</vt:lpstr>
      <vt:lpstr>Times New Roman</vt:lpstr>
      <vt:lpstr>Trebuchet MS</vt:lpstr>
      <vt:lpstr>Wingdings</vt:lpstr>
      <vt:lpstr>Wingdings 3</vt:lpstr>
      <vt:lpstr>Facet</vt:lpstr>
      <vt:lpstr>Data base management</vt:lpstr>
      <vt:lpstr>What is RDBM? </vt:lpstr>
      <vt:lpstr>RDBMS(Relational Database Management System)</vt:lpstr>
      <vt:lpstr>MySQL  </vt:lpstr>
      <vt:lpstr>Postgre SQL  </vt:lpstr>
      <vt:lpstr>SQL  Server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fundamentals Checkpoint project</dc:title>
  <dc:creator>nadhirbelgacem6@gmail.com</dc:creator>
  <cp:lastModifiedBy>Dhaou Youssef</cp:lastModifiedBy>
  <cp:revision>21</cp:revision>
  <dcterms:created xsi:type="dcterms:W3CDTF">2020-08-31T19:31:01Z</dcterms:created>
  <dcterms:modified xsi:type="dcterms:W3CDTF">2022-07-26T14:21:16Z</dcterms:modified>
</cp:coreProperties>
</file>