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 id="2147483658" r:id="rId2"/>
  </p:sldMasterIdLst>
  <p:notesMasterIdLst>
    <p:notesMasterId r:id="rId17"/>
  </p:notesMasterIdLst>
  <p:sldIdLst>
    <p:sldId id="256" r:id="rId3"/>
    <p:sldId id="294" r:id="rId4"/>
    <p:sldId id="305" r:id="rId5"/>
    <p:sldId id="307" r:id="rId6"/>
    <p:sldId id="306" r:id="rId7"/>
    <p:sldId id="308" r:id="rId8"/>
    <p:sldId id="309" r:id="rId9"/>
    <p:sldId id="310" r:id="rId10"/>
    <p:sldId id="311" r:id="rId11"/>
    <p:sldId id="312" r:id="rId12"/>
    <p:sldId id="313" r:id="rId13"/>
    <p:sldId id="314" r:id="rId14"/>
    <p:sldId id="315" r:id="rId15"/>
    <p:sldId id="301"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Segoe WP" panose="020B0502040204020203" pitchFamily="34" charset="0"/>
      <p:regular r:id="rId22"/>
      <p:bold r:id="rId23"/>
    </p:embeddedFont>
    <p:embeddedFont>
      <p:font typeface="Calibri Light" panose="020F0302020204030204" pitchFamily="34" charset="0"/>
      <p:regular r:id="rId24"/>
      <p:italic r:id="rId25"/>
    </p:embeddedFont>
    <p:embeddedFont>
      <p:font typeface="Nixie One" panose="020B0604020202020204" charset="0"/>
      <p:regular r:id="rId26"/>
    </p:embeddedFont>
    <p:embeddedFont>
      <p:font typeface="Muli" panose="020B0604020202020204" charset="0"/>
      <p:regular r:id="rId27"/>
      <p:italic r:id="rId28"/>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3ADD305-CB8B-48FB-BC1D-98D66EF5710A}">
          <p14:sldIdLst>
            <p14:sldId id="256"/>
            <p14:sldId id="294"/>
            <p14:sldId id="305"/>
            <p14:sldId id="307"/>
            <p14:sldId id="306"/>
            <p14:sldId id="308"/>
            <p14:sldId id="309"/>
            <p14:sldId id="310"/>
            <p14:sldId id="311"/>
            <p14:sldId id="312"/>
            <p14:sldId id="313"/>
            <p14:sldId id="314"/>
            <p14:sldId id="315"/>
            <p14:sldId id="30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2A3D"/>
    <a:srgbClr val="2D1341"/>
    <a:srgbClr val="9900CC"/>
    <a:srgbClr val="0000FF"/>
    <a:srgbClr val="231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A66540-9EAE-4DA9-9183-1BCC7EA6EA60}">
  <a:tblStyle styleId="{40A66540-9EAE-4DA9-9183-1BCC7EA6EA60}"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660"/>
  </p:normalViewPr>
  <p:slideViewPr>
    <p:cSldViewPr snapToGrid="0">
      <p:cViewPr varScale="1">
        <p:scale>
          <a:sx n="93" d="100"/>
          <a:sy n="93" d="100"/>
        </p:scale>
        <p:origin x="804"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90302104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Shape 14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7" name="Shape 14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68638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Shape 1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6" name="Shape 15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75589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Shape 1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6" name="Shape 15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31207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Shape 1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6" name="Shape 15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74368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Shape 1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6" name="Shape 15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9981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p:cNvGrpSpPr/>
        <p:nvPr/>
      </p:nvGrpSpPr>
      <p:grpSpPr>
        <a:xfrm>
          <a:off x="0" y="0"/>
          <a:ext cx="0" cy="0"/>
          <a:chOff x="0" y="0"/>
          <a:chExt cx="0" cy="0"/>
        </a:xfrm>
      </p:grpSpPr>
      <p:sp>
        <p:nvSpPr>
          <p:cNvPr id="1717" name="Shape 17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8" name="Shape 17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52685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Shape 1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6" name="Shape 15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97172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Shape 1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6" name="Shape 15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78652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Shape 1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6" name="Shape 15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50530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Shape 1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6" name="Shape 15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36946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Shape 1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6" name="Shape 15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47559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Shape 1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6" name="Shape 15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0307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Shape 1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6" name="Shape 15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35494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Shape 1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6" name="Shape 15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18080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1400175" y="1991829"/>
            <a:ext cx="6343500" cy="1159799"/>
          </a:xfrm>
          <a:prstGeom prst="rect">
            <a:avLst/>
          </a:prstGeom>
        </p:spPr>
        <p:txBody>
          <a:bodyPr lIns="91425" tIns="91425" rIns="91425" bIns="91425" anchor="ctr"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a:endParaRPr/>
          </a:p>
        </p:txBody>
      </p:sp>
      <p:grpSp>
        <p:nvGrpSpPr>
          <p:cNvPr id="9" name="Shape 9"/>
          <p:cNvGrpSpPr/>
          <p:nvPr/>
        </p:nvGrpSpPr>
        <p:grpSpPr>
          <a:xfrm rot="10800000" flipH="1">
            <a:off x="3692751" y="38248"/>
            <a:ext cx="1758132" cy="1523096"/>
            <a:chOff x="4088875" y="1431100"/>
            <a:chExt cx="3293000" cy="2852775"/>
          </a:xfrm>
        </p:grpSpPr>
        <p:sp>
          <p:nvSpPr>
            <p:cNvPr id="10" name="Shape 1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sz="1050"/>
            </a:p>
          </p:txBody>
        </p:sp>
        <p:sp>
          <p:nvSpPr>
            <p:cNvPr id="11" name="Shape 1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sz="1050"/>
            </a:p>
          </p:txBody>
        </p:sp>
        <p:sp>
          <p:nvSpPr>
            <p:cNvPr id="12" name="Shape 1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sz="1050"/>
            </a:p>
          </p:txBody>
        </p:sp>
        <p:sp>
          <p:nvSpPr>
            <p:cNvPr id="13" name="Shape 1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sz="1050"/>
            </a:p>
          </p:txBody>
        </p:sp>
        <p:sp>
          <p:nvSpPr>
            <p:cNvPr id="14" name="Shape 1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sz="1050"/>
            </a:p>
          </p:txBody>
        </p:sp>
        <p:sp>
          <p:nvSpPr>
            <p:cNvPr id="15" name="Shape 1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sz="1050"/>
            </a:p>
          </p:txBody>
        </p:sp>
        <p:sp>
          <p:nvSpPr>
            <p:cNvPr id="16" name="Shape 1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sz="1050"/>
            </a:p>
          </p:txBody>
        </p:sp>
        <p:sp>
          <p:nvSpPr>
            <p:cNvPr id="17" name="Shape 1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sz="1050"/>
            </a:p>
          </p:txBody>
        </p:sp>
        <p:sp>
          <p:nvSpPr>
            <p:cNvPr id="18" name="Shape 1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sz="1050"/>
            </a:p>
          </p:txBody>
        </p:sp>
        <p:sp>
          <p:nvSpPr>
            <p:cNvPr id="19" name="Shape 1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sz="1050"/>
            </a:p>
          </p:txBody>
        </p:sp>
        <p:sp>
          <p:nvSpPr>
            <p:cNvPr id="20" name="Shape 2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sz="1050"/>
            </a:p>
          </p:txBody>
        </p:sp>
        <p:sp>
          <p:nvSpPr>
            <p:cNvPr id="21" name="Shape 2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sz="1050"/>
            </a:p>
          </p:txBody>
        </p:sp>
        <p:sp>
          <p:nvSpPr>
            <p:cNvPr id="22" name="Shape 2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sz="1050"/>
            </a:p>
          </p:txBody>
        </p:sp>
        <p:sp>
          <p:nvSpPr>
            <p:cNvPr id="23" name="Shape 2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sz="1050"/>
            </a:p>
          </p:txBody>
        </p:sp>
        <p:sp>
          <p:nvSpPr>
            <p:cNvPr id="24" name="Shape 2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sz="1050"/>
            </a:p>
          </p:txBody>
        </p:sp>
        <p:sp>
          <p:nvSpPr>
            <p:cNvPr id="25" name="Shape 2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sz="1050"/>
            </a:p>
          </p:txBody>
        </p:sp>
        <p:sp>
          <p:nvSpPr>
            <p:cNvPr id="26" name="Shape 2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sz="1050"/>
            </a:p>
          </p:txBody>
        </p:sp>
        <p:sp>
          <p:nvSpPr>
            <p:cNvPr id="27" name="Shape 2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sz="1050"/>
            </a:p>
          </p:txBody>
        </p:sp>
        <p:sp>
          <p:nvSpPr>
            <p:cNvPr id="28" name="Shape 2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sz="1050"/>
            </a:p>
          </p:txBody>
        </p:sp>
        <p:sp>
          <p:nvSpPr>
            <p:cNvPr id="29" name="Shape 2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sz="1050"/>
            </a:p>
          </p:txBody>
        </p:sp>
        <p:sp>
          <p:nvSpPr>
            <p:cNvPr id="30" name="Shape 3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sz="1050"/>
            </a:p>
          </p:txBody>
        </p:sp>
        <p:sp>
          <p:nvSpPr>
            <p:cNvPr id="31" name="Shape 3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sz="1050"/>
            </a:p>
          </p:txBody>
        </p:sp>
        <p:sp>
          <p:nvSpPr>
            <p:cNvPr id="32" name="Shape 3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sz="1050"/>
            </a:p>
          </p:txBody>
        </p:sp>
        <p:sp>
          <p:nvSpPr>
            <p:cNvPr id="33" name="Shape 3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sz="1050"/>
            </a:p>
          </p:txBody>
        </p:sp>
        <p:sp>
          <p:nvSpPr>
            <p:cNvPr id="34" name="Shape 3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sz="1050"/>
            </a:p>
          </p:txBody>
        </p:sp>
        <p:sp>
          <p:nvSpPr>
            <p:cNvPr id="35" name="Shape 3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sz="1050"/>
            </a:p>
          </p:txBody>
        </p:sp>
        <p:sp>
          <p:nvSpPr>
            <p:cNvPr id="36" name="Shape 3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sz="1050"/>
            </a:p>
          </p:txBody>
        </p:sp>
        <p:sp>
          <p:nvSpPr>
            <p:cNvPr id="37" name="Shape 3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sz="1050"/>
            </a:p>
          </p:txBody>
        </p:sp>
        <p:sp>
          <p:nvSpPr>
            <p:cNvPr id="38" name="Shape 3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sz="1050"/>
            </a:p>
          </p:txBody>
        </p:sp>
        <p:sp>
          <p:nvSpPr>
            <p:cNvPr id="39" name="Shape 3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sz="1050"/>
            </a:p>
          </p:txBody>
        </p:sp>
        <p:sp>
          <p:nvSpPr>
            <p:cNvPr id="40" name="Shape 4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sz="1050"/>
            </a:p>
          </p:txBody>
        </p:sp>
        <p:sp>
          <p:nvSpPr>
            <p:cNvPr id="41" name="Shape 4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sz="1050"/>
            </a:p>
          </p:txBody>
        </p:sp>
        <p:sp>
          <p:nvSpPr>
            <p:cNvPr id="42" name="Shape 4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sz="1050"/>
            </a:p>
          </p:txBody>
        </p:sp>
        <p:sp>
          <p:nvSpPr>
            <p:cNvPr id="43" name="Shape 4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sz="1050"/>
            </a:p>
          </p:txBody>
        </p:sp>
        <p:sp>
          <p:nvSpPr>
            <p:cNvPr id="44" name="Shape 4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sz="1050"/>
            </a:p>
          </p:txBody>
        </p:sp>
        <p:sp>
          <p:nvSpPr>
            <p:cNvPr id="45" name="Shape 4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sz="1050"/>
            </a:p>
          </p:txBody>
        </p:sp>
        <p:sp>
          <p:nvSpPr>
            <p:cNvPr id="46" name="Shape 4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sz="1050"/>
            </a:p>
          </p:txBody>
        </p:sp>
        <p:sp>
          <p:nvSpPr>
            <p:cNvPr id="47" name="Shape 4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sz="1050"/>
            </a:p>
          </p:txBody>
        </p:sp>
        <p:sp>
          <p:nvSpPr>
            <p:cNvPr id="48" name="Shape 4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sz="1050"/>
            </a:p>
          </p:txBody>
        </p:sp>
        <p:sp>
          <p:nvSpPr>
            <p:cNvPr id="49" name="Shape 4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sz="1050"/>
            </a:p>
          </p:txBody>
        </p:sp>
        <p:sp>
          <p:nvSpPr>
            <p:cNvPr id="50" name="Shape 5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sz="1050"/>
            </a:p>
          </p:txBody>
        </p:sp>
        <p:sp>
          <p:nvSpPr>
            <p:cNvPr id="51" name="Shape 5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sz="1050"/>
            </a:p>
          </p:txBody>
        </p:sp>
        <p:sp>
          <p:nvSpPr>
            <p:cNvPr id="52" name="Shape 5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sz="1050"/>
            </a:p>
          </p:txBody>
        </p:sp>
        <p:sp>
          <p:nvSpPr>
            <p:cNvPr id="53" name="Shape 5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sz="1050"/>
            </a:p>
          </p:txBody>
        </p:sp>
        <p:sp>
          <p:nvSpPr>
            <p:cNvPr id="54" name="Shape 5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sz="1050"/>
            </a:p>
          </p:txBody>
        </p:sp>
        <p:sp>
          <p:nvSpPr>
            <p:cNvPr id="55" name="Shape 5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sz="1050"/>
            </a:p>
          </p:txBody>
        </p:sp>
        <p:sp>
          <p:nvSpPr>
            <p:cNvPr id="56" name="Shape 5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sz="1050"/>
            </a:p>
          </p:txBody>
        </p:sp>
      </p:grpSp>
      <p:sp>
        <p:nvSpPr>
          <p:cNvPr id="57" name="Shape 57"/>
          <p:cNvSpPr/>
          <p:nvPr/>
        </p:nvSpPr>
        <p:spPr>
          <a:xfrm rot="10800000" flipH="1">
            <a:off x="2809877" y="-172875"/>
            <a:ext cx="1111499" cy="962400"/>
          </a:xfrm>
          <a:prstGeom prst="hexagon">
            <a:avLst>
              <a:gd name="adj" fmla="val 28678"/>
              <a:gd name="vf" fmla="val 115470"/>
            </a:avLst>
          </a:prstGeom>
          <a:noFill/>
          <a:ln w="19050" cap="flat" cmpd="sng">
            <a:solidFill>
              <a:srgbClr val="19BBD5"/>
            </a:solidFill>
            <a:prstDash val="solid"/>
            <a:round/>
            <a:headEnd type="none" w="med" len="med"/>
            <a:tailEnd type="none" w="med" len="med"/>
          </a:ln>
        </p:spPr>
        <p:txBody>
          <a:bodyPr lIns="68569" tIns="68569" rIns="68569" bIns="68569" anchor="ctr" anchorCtr="0">
            <a:noAutofit/>
          </a:bodyPr>
          <a:lstStyle/>
          <a:p>
            <a:pPr>
              <a:spcBef>
                <a:spcPts val="0"/>
              </a:spcBef>
              <a:buNone/>
            </a:pPr>
            <a:endParaRPr sz="1050"/>
          </a:p>
        </p:txBody>
      </p:sp>
      <p:sp>
        <p:nvSpPr>
          <p:cNvPr id="58" name="Shape 58"/>
          <p:cNvSpPr/>
          <p:nvPr/>
        </p:nvSpPr>
        <p:spPr>
          <a:xfrm rot="10800000" flipH="1">
            <a:off x="3602726" y="1360113"/>
            <a:ext cx="493799" cy="427499"/>
          </a:xfrm>
          <a:prstGeom prst="hexagon">
            <a:avLst>
              <a:gd name="adj" fmla="val 28678"/>
              <a:gd name="vf" fmla="val 115470"/>
            </a:avLst>
          </a:prstGeom>
          <a:solidFill>
            <a:srgbClr val="184769"/>
          </a:solidFill>
          <a:ln>
            <a:noFill/>
          </a:ln>
        </p:spPr>
        <p:txBody>
          <a:bodyPr lIns="68569" tIns="68569" rIns="68569" bIns="68569" anchor="ctr" anchorCtr="0">
            <a:noAutofit/>
          </a:bodyPr>
          <a:lstStyle/>
          <a:p>
            <a:pPr>
              <a:spcBef>
                <a:spcPts val="0"/>
              </a:spcBef>
              <a:buNone/>
            </a:pPr>
            <a:endParaRPr sz="1050"/>
          </a:p>
        </p:txBody>
      </p:sp>
      <p:sp>
        <p:nvSpPr>
          <p:cNvPr id="59" name="Shape 59"/>
          <p:cNvSpPr/>
          <p:nvPr/>
        </p:nvSpPr>
        <p:spPr>
          <a:xfrm rot="10800000" flipH="1">
            <a:off x="5278915" y="855278"/>
            <a:ext cx="944700" cy="818100"/>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68569" tIns="68569" rIns="68569" bIns="68569" anchor="ctr" anchorCtr="0">
            <a:noAutofit/>
          </a:bodyPr>
          <a:lstStyle/>
          <a:p>
            <a:pPr>
              <a:spcBef>
                <a:spcPts val="0"/>
              </a:spcBef>
              <a:buNone/>
            </a:pPr>
            <a:endParaRPr sz="1050"/>
          </a:p>
        </p:txBody>
      </p:sp>
      <p:sp>
        <p:nvSpPr>
          <p:cNvPr id="60" name="Shape 60"/>
          <p:cNvSpPr/>
          <p:nvPr/>
        </p:nvSpPr>
        <p:spPr>
          <a:xfrm rot="10800000" flipH="1">
            <a:off x="5365801" y="352328"/>
            <a:ext cx="493799" cy="427199"/>
          </a:xfrm>
          <a:prstGeom prst="hexagon">
            <a:avLst>
              <a:gd name="adj" fmla="val 28678"/>
              <a:gd name="vf" fmla="val 115470"/>
            </a:avLst>
          </a:prstGeom>
          <a:solidFill>
            <a:srgbClr val="00E1C6"/>
          </a:solidFill>
          <a:ln>
            <a:noFill/>
          </a:ln>
        </p:spPr>
        <p:txBody>
          <a:bodyPr lIns="68569" tIns="68569" rIns="68569" bIns="68569" anchor="ctr" anchorCtr="0">
            <a:noAutofit/>
          </a:bodyPr>
          <a:lstStyle/>
          <a:p>
            <a:pPr>
              <a:spcBef>
                <a:spcPts val="0"/>
              </a:spcBef>
              <a:buNone/>
            </a:pPr>
            <a:endParaRPr sz="1050"/>
          </a:p>
        </p:txBody>
      </p:sp>
      <p:grpSp>
        <p:nvGrpSpPr>
          <p:cNvPr id="61" name="Shape 61"/>
          <p:cNvGrpSpPr/>
          <p:nvPr/>
        </p:nvGrpSpPr>
        <p:grpSpPr>
          <a:xfrm>
            <a:off x="5549153" y="1029780"/>
            <a:ext cx="404640" cy="374058"/>
            <a:chOff x="5975075" y="2327500"/>
            <a:chExt cx="420100" cy="388350"/>
          </a:xfrm>
        </p:grpSpPr>
        <p:sp>
          <p:nvSpPr>
            <p:cNvPr id="62" name="Shape 62"/>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a:spcBef>
                  <a:spcPts val="0"/>
                </a:spcBef>
                <a:buNone/>
              </a:pPr>
              <a:endParaRPr sz="1050"/>
            </a:p>
          </p:txBody>
        </p:sp>
        <p:sp>
          <p:nvSpPr>
            <p:cNvPr id="63" name="Shape 63"/>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a:spcBef>
                  <a:spcPts val="0"/>
                </a:spcBef>
                <a:buNone/>
              </a:pPr>
              <a:endParaRPr sz="1050"/>
            </a:p>
          </p:txBody>
        </p:sp>
      </p:grpSp>
      <p:sp>
        <p:nvSpPr>
          <p:cNvPr id="64" name="Shape 64"/>
          <p:cNvSpPr/>
          <p:nvPr/>
        </p:nvSpPr>
        <p:spPr>
          <a:xfrm>
            <a:off x="3253023" y="113277"/>
            <a:ext cx="225084" cy="389963"/>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68569" tIns="68569" rIns="68569" bIns="68569" anchor="ctr" anchorCtr="0">
            <a:noAutofit/>
          </a:bodyPr>
          <a:lstStyle/>
          <a:p>
            <a:pPr>
              <a:spcBef>
                <a:spcPts val="0"/>
              </a:spcBef>
              <a:buNone/>
            </a:pPr>
            <a:endParaRPr sz="1050"/>
          </a:p>
        </p:txBody>
      </p:sp>
      <p:grpSp>
        <p:nvGrpSpPr>
          <p:cNvPr id="65" name="Shape 65"/>
          <p:cNvGrpSpPr/>
          <p:nvPr/>
        </p:nvGrpSpPr>
        <p:grpSpPr>
          <a:xfrm>
            <a:off x="4380527" y="515192"/>
            <a:ext cx="382959" cy="607110"/>
            <a:chOff x="6718575" y="2318625"/>
            <a:chExt cx="256950" cy="407375"/>
          </a:xfrm>
        </p:grpSpPr>
        <p:sp>
          <p:nvSpPr>
            <p:cNvPr id="66" name="Shape 6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sz="1050"/>
            </a:p>
          </p:txBody>
        </p:sp>
        <p:sp>
          <p:nvSpPr>
            <p:cNvPr id="67" name="Shape 6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sz="1050"/>
            </a:p>
          </p:txBody>
        </p:sp>
        <p:sp>
          <p:nvSpPr>
            <p:cNvPr id="68" name="Shape 6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sz="1050"/>
            </a:p>
          </p:txBody>
        </p:sp>
        <p:sp>
          <p:nvSpPr>
            <p:cNvPr id="69" name="Shape 6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sz="1050"/>
            </a:p>
          </p:txBody>
        </p:sp>
        <p:sp>
          <p:nvSpPr>
            <p:cNvPr id="70" name="Shape 7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sz="1050"/>
            </a:p>
          </p:txBody>
        </p:sp>
        <p:sp>
          <p:nvSpPr>
            <p:cNvPr id="71" name="Shape 7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sz="1050"/>
            </a:p>
          </p:txBody>
        </p:sp>
        <p:sp>
          <p:nvSpPr>
            <p:cNvPr id="72" name="Shape 7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sz="1050"/>
            </a:p>
          </p:txBody>
        </p:sp>
        <p:sp>
          <p:nvSpPr>
            <p:cNvPr id="73" name="Shape 73"/>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sz="1050"/>
            </a:p>
          </p:txBody>
        </p:sp>
      </p:grpSp>
      <p:grpSp>
        <p:nvGrpSpPr>
          <p:cNvPr id="74" name="Shape 74"/>
          <p:cNvGrpSpPr/>
          <p:nvPr/>
        </p:nvGrpSpPr>
        <p:grpSpPr>
          <a:xfrm>
            <a:off x="3199466" y="902958"/>
            <a:ext cx="395017" cy="403296"/>
            <a:chOff x="3951850" y="2985350"/>
            <a:chExt cx="407950" cy="416500"/>
          </a:xfrm>
        </p:grpSpPr>
        <p:sp>
          <p:nvSpPr>
            <p:cNvPr id="75" name="Shape 75"/>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sz="1050"/>
            </a:p>
          </p:txBody>
        </p:sp>
        <p:sp>
          <p:nvSpPr>
            <p:cNvPr id="76" name="Shape 76"/>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sz="1050"/>
            </a:p>
          </p:txBody>
        </p:sp>
        <p:sp>
          <p:nvSpPr>
            <p:cNvPr id="77" name="Shape 77"/>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sz="1050"/>
            </a:p>
          </p:txBody>
        </p:sp>
        <p:sp>
          <p:nvSpPr>
            <p:cNvPr id="78" name="Shape 78"/>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sz="1050"/>
            </a:p>
          </p:txBody>
        </p:sp>
      </p:grpSp>
      <p:grpSp>
        <p:nvGrpSpPr>
          <p:cNvPr id="79" name="Shape 79"/>
          <p:cNvGrpSpPr/>
          <p:nvPr/>
        </p:nvGrpSpPr>
        <p:grpSpPr>
          <a:xfrm rot="10800000" flipH="1">
            <a:off x="3920311" y="3981679"/>
            <a:ext cx="1303376" cy="1127987"/>
            <a:chOff x="238125" y="1431100"/>
            <a:chExt cx="3296350" cy="2852775"/>
          </a:xfrm>
        </p:grpSpPr>
        <p:sp>
          <p:nvSpPr>
            <p:cNvPr id="80" name="Shape 80"/>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a:spcBef>
                  <a:spcPts val="0"/>
                </a:spcBef>
                <a:buNone/>
              </a:pPr>
              <a:endParaRPr sz="1050"/>
            </a:p>
          </p:txBody>
        </p:sp>
        <p:sp>
          <p:nvSpPr>
            <p:cNvPr id="81" name="Shape 81"/>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a:spcBef>
                  <a:spcPts val="0"/>
                </a:spcBef>
                <a:buNone/>
              </a:pPr>
              <a:endParaRPr sz="1050"/>
            </a:p>
          </p:txBody>
        </p:sp>
        <p:sp>
          <p:nvSpPr>
            <p:cNvPr id="82" name="Shape 82"/>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sz="1050"/>
            </a:p>
          </p:txBody>
        </p:sp>
        <p:sp>
          <p:nvSpPr>
            <p:cNvPr id="83" name="Shape 83"/>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sz="1050"/>
            </a:p>
          </p:txBody>
        </p:sp>
        <p:sp>
          <p:nvSpPr>
            <p:cNvPr id="84" name="Shape 84"/>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sz="1050"/>
            </a:p>
          </p:txBody>
        </p:sp>
        <p:sp>
          <p:nvSpPr>
            <p:cNvPr id="85" name="Shape 85"/>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sz="1050"/>
            </a:p>
          </p:txBody>
        </p:sp>
        <p:sp>
          <p:nvSpPr>
            <p:cNvPr id="86" name="Shape 86"/>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a:spcBef>
                  <a:spcPts val="0"/>
                </a:spcBef>
                <a:buNone/>
              </a:pPr>
              <a:endParaRPr sz="1050"/>
            </a:p>
          </p:txBody>
        </p:sp>
        <p:sp>
          <p:nvSpPr>
            <p:cNvPr id="87" name="Shape 87"/>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a:spcBef>
                  <a:spcPts val="0"/>
                </a:spcBef>
                <a:buNone/>
              </a:pPr>
              <a:endParaRPr sz="1050"/>
            </a:p>
          </p:txBody>
        </p:sp>
        <p:sp>
          <p:nvSpPr>
            <p:cNvPr id="88" name="Shape 88"/>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a:spcBef>
                  <a:spcPts val="0"/>
                </a:spcBef>
                <a:buNone/>
              </a:pPr>
              <a:endParaRPr sz="1050"/>
            </a:p>
          </p:txBody>
        </p:sp>
        <p:sp>
          <p:nvSpPr>
            <p:cNvPr id="89" name="Shape 89"/>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sz="1050"/>
            </a:p>
          </p:txBody>
        </p:sp>
        <p:sp>
          <p:nvSpPr>
            <p:cNvPr id="90" name="Shape 90"/>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a:spcBef>
                  <a:spcPts val="0"/>
                </a:spcBef>
                <a:buNone/>
              </a:pPr>
              <a:endParaRPr sz="1050"/>
            </a:p>
          </p:txBody>
        </p:sp>
        <p:sp>
          <p:nvSpPr>
            <p:cNvPr id="91" name="Shape 91"/>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a:spcBef>
                  <a:spcPts val="0"/>
                </a:spcBef>
                <a:buNone/>
              </a:pPr>
              <a:endParaRPr sz="1050"/>
            </a:p>
          </p:txBody>
        </p:sp>
        <p:sp>
          <p:nvSpPr>
            <p:cNvPr id="92" name="Shape 92"/>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a:spcBef>
                  <a:spcPts val="0"/>
                </a:spcBef>
                <a:buNone/>
              </a:pPr>
              <a:endParaRPr sz="1050"/>
            </a:p>
          </p:txBody>
        </p:sp>
        <p:sp>
          <p:nvSpPr>
            <p:cNvPr id="93" name="Shape 93"/>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sz="1050"/>
            </a:p>
          </p:txBody>
        </p:sp>
        <p:sp>
          <p:nvSpPr>
            <p:cNvPr id="94" name="Shape 94"/>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a:spcBef>
                  <a:spcPts val="0"/>
                </a:spcBef>
                <a:buNone/>
              </a:pPr>
              <a:endParaRPr sz="1050"/>
            </a:p>
          </p:txBody>
        </p:sp>
        <p:sp>
          <p:nvSpPr>
            <p:cNvPr id="95" name="Shape 95"/>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a:spcBef>
                  <a:spcPts val="0"/>
                </a:spcBef>
                <a:buNone/>
              </a:pPr>
              <a:endParaRPr sz="1050"/>
            </a:p>
          </p:txBody>
        </p:sp>
        <p:sp>
          <p:nvSpPr>
            <p:cNvPr id="96" name="Shape 96"/>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sz="1050"/>
            </a:p>
          </p:txBody>
        </p:sp>
        <p:sp>
          <p:nvSpPr>
            <p:cNvPr id="97" name="Shape 97"/>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a:spcBef>
                  <a:spcPts val="0"/>
                </a:spcBef>
                <a:buNone/>
              </a:pPr>
              <a:endParaRPr sz="1050"/>
            </a:p>
          </p:txBody>
        </p:sp>
        <p:sp>
          <p:nvSpPr>
            <p:cNvPr id="98" name="Shape 98"/>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a:spcBef>
                  <a:spcPts val="0"/>
                </a:spcBef>
                <a:buNone/>
              </a:pPr>
              <a:endParaRPr sz="1050"/>
            </a:p>
          </p:txBody>
        </p:sp>
        <p:sp>
          <p:nvSpPr>
            <p:cNvPr id="99" name="Shape 99"/>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a:spcBef>
                  <a:spcPts val="0"/>
                </a:spcBef>
                <a:buNone/>
              </a:pPr>
              <a:endParaRPr sz="1050"/>
            </a:p>
          </p:txBody>
        </p:sp>
        <p:sp>
          <p:nvSpPr>
            <p:cNvPr id="100" name="Shape 100"/>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a:spcBef>
                  <a:spcPts val="0"/>
                </a:spcBef>
                <a:buNone/>
              </a:pPr>
              <a:endParaRPr sz="1050"/>
            </a:p>
          </p:txBody>
        </p:sp>
        <p:sp>
          <p:nvSpPr>
            <p:cNvPr id="101" name="Shape 101"/>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a:spcBef>
                  <a:spcPts val="0"/>
                </a:spcBef>
                <a:buNone/>
              </a:pPr>
              <a:endParaRPr sz="1050"/>
            </a:p>
          </p:txBody>
        </p:sp>
        <p:sp>
          <p:nvSpPr>
            <p:cNvPr id="102" name="Shape 102"/>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a:spcBef>
                  <a:spcPts val="0"/>
                </a:spcBef>
                <a:buNone/>
              </a:pPr>
              <a:endParaRPr sz="1050"/>
            </a:p>
          </p:txBody>
        </p:sp>
        <p:sp>
          <p:nvSpPr>
            <p:cNvPr id="103" name="Shape 103"/>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sz="1050"/>
            </a:p>
          </p:txBody>
        </p:sp>
        <p:sp>
          <p:nvSpPr>
            <p:cNvPr id="104" name="Shape 104"/>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a:spcBef>
                  <a:spcPts val="0"/>
                </a:spcBef>
                <a:buNone/>
              </a:pPr>
              <a:endParaRPr sz="1050"/>
            </a:p>
          </p:txBody>
        </p:sp>
        <p:sp>
          <p:nvSpPr>
            <p:cNvPr id="105" name="Shape 105"/>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a:spcBef>
                  <a:spcPts val="0"/>
                </a:spcBef>
                <a:buNone/>
              </a:pPr>
              <a:endParaRPr sz="1050"/>
            </a:p>
          </p:txBody>
        </p:sp>
        <p:sp>
          <p:nvSpPr>
            <p:cNvPr id="106" name="Shape 106"/>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a:spcBef>
                  <a:spcPts val="0"/>
                </a:spcBef>
                <a:buNone/>
              </a:pPr>
              <a:endParaRPr sz="1050"/>
            </a:p>
          </p:txBody>
        </p:sp>
        <p:sp>
          <p:nvSpPr>
            <p:cNvPr id="107" name="Shape 107"/>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a:spcBef>
                  <a:spcPts val="0"/>
                </a:spcBef>
                <a:buNone/>
              </a:pPr>
              <a:endParaRPr sz="1050"/>
            </a:p>
          </p:txBody>
        </p:sp>
        <p:sp>
          <p:nvSpPr>
            <p:cNvPr id="108" name="Shape 108"/>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a:spcBef>
                  <a:spcPts val="0"/>
                </a:spcBef>
                <a:buNone/>
              </a:pPr>
              <a:endParaRPr sz="1050"/>
            </a:p>
          </p:txBody>
        </p:sp>
        <p:sp>
          <p:nvSpPr>
            <p:cNvPr id="109" name="Shape 109"/>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sz="1050"/>
            </a:p>
          </p:txBody>
        </p:sp>
        <p:sp>
          <p:nvSpPr>
            <p:cNvPr id="110" name="Shape 110"/>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a:spcBef>
                  <a:spcPts val="0"/>
                </a:spcBef>
                <a:buNone/>
              </a:pPr>
              <a:endParaRPr sz="1050"/>
            </a:p>
          </p:txBody>
        </p:sp>
        <p:sp>
          <p:nvSpPr>
            <p:cNvPr id="111" name="Shape 111"/>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sz="1050"/>
            </a:p>
          </p:txBody>
        </p:sp>
        <p:sp>
          <p:nvSpPr>
            <p:cNvPr id="112" name="Shape 112"/>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sz="1050"/>
            </a:p>
          </p:txBody>
        </p:sp>
        <p:sp>
          <p:nvSpPr>
            <p:cNvPr id="113" name="Shape 113"/>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sz="1050"/>
            </a:p>
          </p:txBody>
        </p:sp>
        <p:sp>
          <p:nvSpPr>
            <p:cNvPr id="114" name="Shape 114"/>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a:spcBef>
                  <a:spcPts val="0"/>
                </a:spcBef>
                <a:buNone/>
              </a:pPr>
              <a:endParaRPr sz="1050"/>
            </a:p>
          </p:txBody>
        </p:sp>
        <p:sp>
          <p:nvSpPr>
            <p:cNvPr id="115" name="Shape 115"/>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sz="1050"/>
            </a:p>
          </p:txBody>
        </p:sp>
        <p:sp>
          <p:nvSpPr>
            <p:cNvPr id="116" name="Shape 116"/>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sz="1050"/>
            </a:p>
          </p:txBody>
        </p:sp>
        <p:sp>
          <p:nvSpPr>
            <p:cNvPr id="117" name="Shape 117"/>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sz="1050"/>
            </a:p>
          </p:txBody>
        </p:sp>
        <p:sp>
          <p:nvSpPr>
            <p:cNvPr id="118" name="Shape 118"/>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sz="1050"/>
            </a:p>
          </p:txBody>
        </p:sp>
        <p:sp>
          <p:nvSpPr>
            <p:cNvPr id="119" name="Shape 119"/>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a:spcBef>
                  <a:spcPts val="0"/>
                </a:spcBef>
                <a:buNone/>
              </a:pPr>
              <a:endParaRPr sz="1050"/>
            </a:p>
          </p:txBody>
        </p:sp>
        <p:sp>
          <p:nvSpPr>
            <p:cNvPr id="120" name="Shape 120"/>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a:spcBef>
                  <a:spcPts val="0"/>
                </a:spcBef>
                <a:buNone/>
              </a:pPr>
              <a:endParaRPr sz="1050"/>
            </a:p>
          </p:txBody>
        </p:sp>
        <p:sp>
          <p:nvSpPr>
            <p:cNvPr id="121" name="Shape 121"/>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sz="1050"/>
            </a:p>
          </p:txBody>
        </p:sp>
        <p:sp>
          <p:nvSpPr>
            <p:cNvPr id="122" name="Shape 122"/>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a:spcBef>
                  <a:spcPts val="0"/>
                </a:spcBef>
                <a:buNone/>
              </a:pPr>
              <a:endParaRPr sz="1050"/>
            </a:p>
          </p:txBody>
        </p:sp>
        <p:sp>
          <p:nvSpPr>
            <p:cNvPr id="123" name="Shape 123"/>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sz="1050"/>
            </a:p>
          </p:txBody>
        </p:sp>
        <p:sp>
          <p:nvSpPr>
            <p:cNvPr id="124" name="Shape 124"/>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a:spcBef>
                  <a:spcPts val="0"/>
                </a:spcBef>
                <a:buNone/>
              </a:pPr>
              <a:endParaRPr sz="1050"/>
            </a:p>
          </p:txBody>
        </p:sp>
        <p:sp>
          <p:nvSpPr>
            <p:cNvPr id="125" name="Shape 125"/>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a:spcBef>
                  <a:spcPts val="0"/>
                </a:spcBef>
                <a:buNone/>
              </a:pPr>
              <a:endParaRPr sz="1050"/>
            </a:p>
          </p:txBody>
        </p:sp>
        <p:sp>
          <p:nvSpPr>
            <p:cNvPr id="126" name="Shape 126"/>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a:spcBef>
                  <a:spcPts val="0"/>
                </a:spcBef>
                <a:buNone/>
              </a:pPr>
              <a:endParaRPr sz="1050"/>
            </a:p>
          </p:txBody>
        </p:sp>
        <p:sp>
          <p:nvSpPr>
            <p:cNvPr id="127" name="Shape 127"/>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sz="1050"/>
            </a:p>
          </p:txBody>
        </p:sp>
        <p:sp>
          <p:nvSpPr>
            <p:cNvPr id="128" name="Shape 128"/>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sz="1050"/>
            </a:p>
          </p:txBody>
        </p:sp>
        <p:sp>
          <p:nvSpPr>
            <p:cNvPr id="129" name="Shape 129"/>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a:spcBef>
                  <a:spcPts val="0"/>
                </a:spcBef>
                <a:buNone/>
              </a:pPr>
              <a:endParaRPr sz="1050"/>
            </a:p>
          </p:txBody>
        </p:sp>
        <p:sp>
          <p:nvSpPr>
            <p:cNvPr id="130" name="Shape 130"/>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a:spcBef>
                  <a:spcPts val="0"/>
                </a:spcBef>
                <a:buNone/>
              </a:pPr>
              <a:endParaRPr sz="1050"/>
            </a:p>
          </p:txBody>
        </p:sp>
        <p:sp>
          <p:nvSpPr>
            <p:cNvPr id="131" name="Shape 131"/>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a:spcBef>
                  <a:spcPts val="0"/>
                </a:spcBef>
                <a:buNone/>
              </a:pPr>
              <a:endParaRPr sz="1050"/>
            </a:p>
          </p:txBody>
        </p:sp>
        <p:sp>
          <p:nvSpPr>
            <p:cNvPr id="132" name="Shape 132"/>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a:spcBef>
                  <a:spcPts val="0"/>
                </a:spcBef>
                <a:buNone/>
              </a:pPr>
              <a:endParaRPr sz="1050"/>
            </a:p>
          </p:txBody>
        </p:sp>
        <p:sp>
          <p:nvSpPr>
            <p:cNvPr id="133" name="Shape 133"/>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a:spcBef>
                  <a:spcPts val="0"/>
                </a:spcBef>
                <a:buNone/>
              </a:pPr>
              <a:endParaRPr sz="1050"/>
            </a:p>
          </p:txBody>
        </p:sp>
        <p:sp>
          <p:nvSpPr>
            <p:cNvPr id="134" name="Shape 134"/>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sz="1050"/>
            </a:p>
          </p:txBody>
        </p:sp>
        <p:sp>
          <p:nvSpPr>
            <p:cNvPr id="135" name="Shape 135"/>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a:spcBef>
                  <a:spcPts val="0"/>
                </a:spcBef>
                <a:buNone/>
              </a:pPr>
              <a:endParaRPr sz="1050"/>
            </a:p>
          </p:txBody>
        </p:sp>
        <p:sp>
          <p:nvSpPr>
            <p:cNvPr id="136" name="Shape 136"/>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sz="1050"/>
            </a:p>
          </p:txBody>
        </p:sp>
        <p:sp>
          <p:nvSpPr>
            <p:cNvPr id="137" name="Shape 137"/>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a:spcBef>
                  <a:spcPts val="0"/>
                </a:spcBef>
                <a:buNone/>
              </a:pPr>
              <a:endParaRPr sz="1050"/>
            </a:p>
          </p:txBody>
        </p:sp>
        <p:sp>
          <p:nvSpPr>
            <p:cNvPr id="138" name="Shape 138"/>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a:spcBef>
                  <a:spcPts val="0"/>
                </a:spcBef>
                <a:buNone/>
              </a:pPr>
              <a:endParaRPr sz="1050"/>
            </a:p>
          </p:txBody>
        </p:sp>
        <p:sp>
          <p:nvSpPr>
            <p:cNvPr id="139" name="Shape 139"/>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sz="1050"/>
            </a:p>
          </p:txBody>
        </p:sp>
        <p:sp>
          <p:nvSpPr>
            <p:cNvPr id="140" name="Shape 140"/>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a:spcBef>
                  <a:spcPts val="0"/>
                </a:spcBef>
                <a:buNone/>
              </a:pPr>
              <a:endParaRPr sz="1050"/>
            </a:p>
          </p:txBody>
        </p:sp>
        <p:sp>
          <p:nvSpPr>
            <p:cNvPr id="141" name="Shape 141"/>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a:spcBef>
                  <a:spcPts val="0"/>
                </a:spcBef>
                <a:buNone/>
              </a:pPr>
              <a:endParaRPr sz="1050"/>
            </a:p>
          </p:txBody>
        </p:sp>
        <p:sp>
          <p:nvSpPr>
            <p:cNvPr id="142" name="Shape 142"/>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a:spcBef>
                  <a:spcPts val="0"/>
                </a:spcBef>
                <a:buNone/>
              </a:pPr>
              <a:endParaRPr sz="1050"/>
            </a:p>
          </p:txBody>
        </p:sp>
        <p:sp>
          <p:nvSpPr>
            <p:cNvPr id="143" name="Shape 143"/>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a:spcBef>
                  <a:spcPts val="0"/>
                </a:spcBef>
                <a:buNone/>
              </a:pPr>
              <a:endParaRPr sz="1050"/>
            </a:p>
          </p:txBody>
        </p:sp>
        <p:sp>
          <p:nvSpPr>
            <p:cNvPr id="144" name="Shape 144"/>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sz="1050"/>
            </a:p>
          </p:txBody>
        </p:sp>
        <p:sp>
          <p:nvSpPr>
            <p:cNvPr id="145" name="Shape 145"/>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a:spcBef>
                  <a:spcPts val="0"/>
                </a:spcBef>
                <a:buNone/>
              </a:pPr>
              <a:endParaRPr sz="1050"/>
            </a:p>
          </p:txBody>
        </p:sp>
        <p:sp>
          <p:nvSpPr>
            <p:cNvPr id="146" name="Shape 146"/>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a:spcBef>
                  <a:spcPts val="0"/>
                </a:spcBef>
                <a:buNone/>
              </a:pPr>
              <a:endParaRPr sz="1050"/>
            </a:p>
          </p:txBody>
        </p:sp>
        <p:sp>
          <p:nvSpPr>
            <p:cNvPr id="147" name="Shape 147"/>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a:spcBef>
                  <a:spcPts val="0"/>
                </a:spcBef>
                <a:buNone/>
              </a:pPr>
              <a:endParaRPr sz="1050"/>
            </a:p>
          </p:txBody>
        </p:sp>
        <p:sp>
          <p:nvSpPr>
            <p:cNvPr id="148" name="Shape 148"/>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a:spcBef>
                  <a:spcPts val="0"/>
                </a:spcBef>
                <a:buNone/>
              </a:pPr>
              <a:endParaRPr sz="1050"/>
            </a:p>
          </p:txBody>
        </p:sp>
        <p:sp>
          <p:nvSpPr>
            <p:cNvPr id="149" name="Shape 149"/>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a:spcBef>
                  <a:spcPts val="0"/>
                </a:spcBef>
                <a:buNone/>
              </a:pPr>
              <a:endParaRPr sz="1050"/>
            </a:p>
          </p:txBody>
        </p:sp>
        <p:sp>
          <p:nvSpPr>
            <p:cNvPr id="150" name="Shape 150"/>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sz="1050"/>
            </a:p>
          </p:txBody>
        </p:sp>
        <p:sp>
          <p:nvSpPr>
            <p:cNvPr id="151" name="Shape 151"/>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a:spcBef>
                  <a:spcPts val="0"/>
                </a:spcBef>
                <a:buNone/>
              </a:pPr>
              <a:endParaRPr sz="1050"/>
            </a:p>
          </p:txBody>
        </p:sp>
        <p:sp>
          <p:nvSpPr>
            <p:cNvPr id="152" name="Shape 152"/>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a:spcBef>
                  <a:spcPts val="0"/>
                </a:spcBef>
                <a:buNone/>
              </a:pPr>
              <a:endParaRPr sz="1050"/>
            </a:p>
          </p:txBody>
        </p:sp>
        <p:sp>
          <p:nvSpPr>
            <p:cNvPr id="153" name="Shape 153"/>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sz="1050"/>
            </a:p>
          </p:txBody>
        </p:sp>
        <p:sp>
          <p:nvSpPr>
            <p:cNvPr id="154" name="Shape 154"/>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a:spcBef>
                  <a:spcPts val="0"/>
                </a:spcBef>
                <a:buNone/>
              </a:pPr>
              <a:endParaRPr sz="1050"/>
            </a:p>
          </p:txBody>
        </p:sp>
        <p:sp>
          <p:nvSpPr>
            <p:cNvPr id="155" name="Shape 155"/>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a:spcBef>
                  <a:spcPts val="0"/>
                </a:spcBef>
                <a:buNone/>
              </a:pPr>
              <a:endParaRPr sz="1050"/>
            </a:p>
          </p:txBody>
        </p:sp>
        <p:sp>
          <p:nvSpPr>
            <p:cNvPr id="156" name="Shape 156"/>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sz="1050"/>
            </a:p>
          </p:txBody>
        </p:sp>
        <p:sp>
          <p:nvSpPr>
            <p:cNvPr id="157" name="Shape 157"/>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a:spcBef>
                  <a:spcPts val="0"/>
                </a:spcBef>
                <a:buNone/>
              </a:pPr>
              <a:endParaRPr sz="1050"/>
            </a:p>
          </p:txBody>
        </p:sp>
        <p:sp>
          <p:nvSpPr>
            <p:cNvPr id="158" name="Shape 158"/>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a:spcBef>
                  <a:spcPts val="0"/>
                </a:spcBef>
                <a:buNone/>
              </a:pPr>
              <a:endParaRPr sz="1050"/>
            </a:p>
          </p:txBody>
        </p:sp>
        <p:sp>
          <p:nvSpPr>
            <p:cNvPr id="159" name="Shape 159"/>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a:spcBef>
                  <a:spcPts val="0"/>
                </a:spcBef>
                <a:buNone/>
              </a:pPr>
              <a:endParaRPr sz="1050"/>
            </a:p>
          </p:txBody>
        </p:sp>
        <p:sp>
          <p:nvSpPr>
            <p:cNvPr id="160" name="Shape 160"/>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sz="1050"/>
            </a:p>
          </p:txBody>
        </p:sp>
        <p:sp>
          <p:nvSpPr>
            <p:cNvPr id="161" name="Shape 161"/>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a:spcBef>
                  <a:spcPts val="0"/>
                </a:spcBef>
                <a:buNone/>
              </a:pPr>
              <a:endParaRPr sz="1050"/>
            </a:p>
          </p:txBody>
        </p:sp>
      </p:grpSp>
      <p:sp>
        <p:nvSpPr>
          <p:cNvPr id="162" name="Shape 162"/>
          <p:cNvSpPr/>
          <p:nvPr/>
        </p:nvSpPr>
        <p:spPr>
          <a:xfrm rot="10800000" flipH="1">
            <a:off x="5010535" y="4576647"/>
            <a:ext cx="1032900" cy="894600"/>
          </a:xfrm>
          <a:prstGeom prst="hexagon">
            <a:avLst>
              <a:gd name="adj" fmla="val 28678"/>
              <a:gd name="vf" fmla="val 115470"/>
            </a:avLst>
          </a:prstGeom>
          <a:noFill/>
          <a:ln w="19050" cap="flat" cmpd="sng">
            <a:solidFill>
              <a:srgbClr val="184769"/>
            </a:solidFill>
            <a:prstDash val="solid"/>
            <a:round/>
            <a:headEnd type="none" w="med" len="med"/>
            <a:tailEnd type="none" w="med" len="med"/>
          </a:ln>
        </p:spPr>
        <p:txBody>
          <a:bodyPr lIns="68569" tIns="68569" rIns="68569" bIns="68569" anchor="ctr" anchorCtr="0">
            <a:noAutofit/>
          </a:bodyPr>
          <a:lstStyle/>
          <a:p>
            <a:pPr>
              <a:spcBef>
                <a:spcPts val="0"/>
              </a:spcBef>
              <a:buNone/>
            </a:pPr>
            <a:endParaRPr sz="1050"/>
          </a:p>
        </p:txBody>
      </p:sp>
      <p:sp>
        <p:nvSpPr>
          <p:cNvPr id="163" name="Shape 163"/>
          <p:cNvSpPr/>
          <p:nvPr/>
        </p:nvSpPr>
        <p:spPr>
          <a:xfrm rot="10800000" flipH="1">
            <a:off x="5133679" y="4056454"/>
            <a:ext cx="540000" cy="467399"/>
          </a:xfrm>
          <a:prstGeom prst="hexagon">
            <a:avLst>
              <a:gd name="adj" fmla="val 28678"/>
              <a:gd name="vf" fmla="val 115470"/>
            </a:avLst>
          </a:prstGeom>
          <a:solidFill>
            <a:srgbClr val="3292E1"/>
          </a:solidFill>
          <a:ln>
            <a:noFill/>
          </a:ln>
        </p:spPr>
        <p:txBody>
          <a:bodyPr lIns="68569" tIns="68569" rIns="68569" bIns="68569" anchor="ctr" anchorCtr="0">
            <a:noAutofit/>
          </a:bodyPr>
          <a:lstStyle/>
          <a:p>
            <a:pPr>
              <a:spcBef>
                <a:spcPts val="0"/>
              </a:spcBef>
              <a:buNone/>
            </a:pPr>
            <a:endParaRPr sz="1050"/>
          </a:p>
        </p:txBody>
      </p:sp>
      <p:sp>
        <p:nvSpPr>
          <p:cNvPr id="164" name="Shape 164"/>
          <p:cNvSpPr/>
          <p:nvPr/>
        </p:nvSpPr>
        <p:spPr>
          <a:xfrm rot="10800000" flipH="1">
            <a:off x="3101711" y="3629719"/>
            <a:ext cx="1032900" cy="894000"/>
          </a:xfrm>
          <a:prstGeom prst="hexagon">
            <a:avLst>
              <a:gd name="adj" fmla="val 28678"/>
              <a:gd name="vf" fmla="val 115470"/>
            </a:avLst>
          </a:prstGeom>
          <a:solidFill>
            <a:srgbClr val="184769"/>
          </a:solidFill>
          <a:ln>
            <a:noFill/>
          </a:ln>
        </p:spPr>
        <p:txBody>
          <a:bodyPr lIns="68569" tIns="68569" rIns="68569" bIns="68569" anchor="ctr" anchorCtr="0">
            <a:noAutofit/>
          </a:bodyPr>
          <a:lstStyle/>
          <a:p>
            <a:pPr>
              <a:spcBef>
                <a:spcPts val="0"/>
              </a:spcBef>
              <a:buNone/>
            </a:pPr>
            <a:endParaRPr sz="1050"/>
          </a:p>
        </p:txBody>
      </p:sp>
      <p:sp>
        <p:nvSpPr>
          <p:cNvPr id="165" name="Shape 165"/>
          <p:cNvSpPr/>
          <p:nvPr/>
        </p:nvSpPr>
        <p:spPr>
          <a:xfrm rot="10800000" flipH="1">
            <a:off x="3530386" y="4576661"/>
            <a:ext cx="452100" cy="3912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68569" tIns="68569" rIns="68569" bIns="68569" anchor="ctr" anchorCtr="0">
            <a:noAutofit/>
          </a:bodyPr>
          <a:lstStyle/>
          <a:p>
            <a:pPr>
              <a:spcBef>
                <a:spcPts val="0"/>
              </a:spcBef>
              <a:buNone/>
            </a:pPr>
            <a:endParaRPr sz="1050"/>
          </a:p>
        </p:txBody>
      </p:sp>
      <p:sp>
        <p:nvSpPr>
          <p:cNvPr id="166" name="Shape 166"/>
          <p:cNvSpPr/>
          <p:nvPr/>
        </p:nvSpPr>
        <p:spPr>
          <a:xfrm>
            <a:off x="5370706" y="4867760"/>
            <a:ext cx="312503" cy="312484"/>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68569" tIns="68569" rIns="68569" bIns="68569" anchor="ctr" anchorCtr="0">
            <a:noAutofit/>
          </a:bodyPr>
          <a:lstStyle/>
          <a:p>
            <a:pPr>
              <a:spcBef>
                <a:spcPts val="0"/>
              </a:spcBef>
              <a:buNone/>
            </a:pPr>
            <a:endParaRPr sz="1050"/>
          </a:p>
        </p:txBody>
      </p:sp>
      <p:grpSp>
        <p:nvGrpSpPr>
          <p:cNvPr id="167" name="Shape 167"/>
          <p:cNvGrpSpPr/>
          <p:nvPr/>
        </p:nvGrpSpPr>
        <p:grpSpPr>
          <a:xfrm>
            <a:off x="5772010" y="4056440"/>
            <a:ext cx="573943" cy="550550"/>
            <a:chOff x="5241175" y="4959100"/>
            <a:chExt cx="539775" cy="517775"/>
          </a:xfrm>
        </p:grpSpPr>
        <p:sp>
          <p:nvSpPr>
            <p:cNvPr id="168" name="Shape 168"/>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a:spcBef>
                  <a:spcPts val="0"/>
                </a:spcBef>
                <a:buNone/>
              </a:pPr>
              <a:endParaRPr sz="1050"/>
            </a:p>
          </p:txBody>
        </p:sp>
        <p:sp>
          <p:nvSpPr>
            <p:cNvPr id="169" name="Shape 169"/>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a:spcBef>
                  <a:spcPts val="0"/>
                </a:spcBef>
                <a:buNone/>
              </a:pPr>
              <a:endParaRPr sz="1050"/>
            </a:p>
          </p:txBody>
        </p:sp>
        <p:sp>
          <p:nvSpPr>
            <p:cNvPr id="170" name="Shape 170"/>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a:spcBef>
                  <a:spcPts val="0"/>
                </a:spcBef>
                <a:buNone/>
              </a:pPr>
              <a:endParaRPr sz="1050"/>
            </a:p>
          </p:txBody>
        </p:sp>
        <p:sp>
          <p:nvSpPr>
            <p:cNvPr id="171" name="Shape 171"/>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a:spcBef>
                  <a:spcPts val="0"/>
                </a:spcBef>
                <a:buNone/>
              </a:pPr>
              <a:endParaRPr sz="1050"/>
            </a:p>
          </p:txBody>
        </p:sp>
        <p:sp>
          <p:nvSpPr>
            <p:cNvPr id="172" name="Shape 172"/>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a:spcBef>
                  <a:spcPts val="0"/>
                </a:spcBef>
                <a:buNone/>
              </a:pPr>
              <a:endParaRPr sz="1050"/>
            </a:p>
          </p:txBody>
        </p:sp>
        <p:sp>
          <p:nvSpPr>
            <p:cNvPr id="173" name="Shape 173"/>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a:spcBef>
                  <a:spcPts val="0"/>
                </a:spcBef>
                <a:buNone/>
              </a:pPr>
              <a:endParaRPr sz="1050"/>
            </a:p>
          </p:txBody>
        </p:sp>
      </p:grpSp>
      <p:sp>
        <p:nvSpPr>
          <p:cNvPr id="174" name="Shape 174"/>
          <p:cNvSpPr/>
          <p:nvPr/>
        </p:nvSpPr>
        <p:spPr>
          <a:xfrm>
            <a:off x="3429210" y="3904791"/>
            <a:ext cx="377839" cy="343684"/>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68569" tIns="68569" rIns="68569" bIns="68569" anchor="ctr" anchorCtr="0">
            <a:noAutofit/>
          </a:bodyPr>
          <a:lstStyle/>
          <a:p>
            <a:pPr>
              <a:spcBef>
                <a:spcPts val="0"/>
              </a:spcBef>
              <a:buNone/>
            </a:pPr>
            <a:endParaRPr sz="105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41" y="342900"/>
            <a:ext cx="2949575"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90" y="741367"/>
            <a:ext cx="4629151" cy="36544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41" y="1543050"/>
            <a:ext cx="2949575" cy="28590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25B338-BFD6-4AB6-B7BA-B0286AB34870}" type="datetimeFigureOut">
              <a:rPr lang="en-US" smtClean="0"/>
              <a:pPr/>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2A71FC-6765-423A-AD11-6E26A1841589}" type="slidenum">
              <a:rPr lang="en-US" smtClean="0"/>
              <a:pPr/>
              <a:t>‹#›</a:t>
            </a:fld>
            <a:endParaRPr lang="en-US"/>
          </a:p>
        </p:txBody>
      </p:sp>
    </p:spTree>
    <p:extLst>
      <p:ext uri="{BB962C8B-B14F-4D97-AF65-F5344CB8AC3E}">
        <p14:creationId xmlns:p14="http://schemas.microsoft.com/office/powerpoint/2010/main" val="352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41" y="342900"/>
            <a:ext cx="2949575"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90" y="741367"/>
            <a:ext cx="4629151" cy="36544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30241" y="1543050"/>
            <a:ext cx="2949575" cy="28590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25B338-BFD6-4AB6-B7BA-B0286AB34870}" type="datetimeFigureOut">
              <a:rPr lang="en-US" smtClean="0"/>
              <a:pPr/>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2A71FC-6765-423A-AD11-6E26A1841589}" type="slidenum">
              <a:rPr lang="en-US" smtClean="0"/>
              <a:pPr/>
              <a:t>‹#›</a:t>
            </a:fld>
            <a:endParaRPr lang="en-US"/>
          </a:p>
        </p:txBody>
      </p:sp>
    </p:spTree>
    <p:extLst>
      <p:ext uri="{BB962C8B-B14F-4D97-AF65-F5344CB8AC3E}">
        <p14:creationId xmlns:p14="http://schemas.microsoft.com/office/powerpoint/2010/main" val="2852586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25B338-BFD6-4AB6-B7BA-B0286AB34870}"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A71FC-6765-423A-AD11-6E26A1841589}" type="slidenum">
              <a:rPr lang="en-US" smtClean="0"/>
              <a:pPr/>
              <a:t>‹#›</a:t>
            </a:fld>
            <a:endParaRPr lang="en-US"/>
          </a:p>
        </p:txBody>
      </p:sp>
    </p:spTree>
    <p:extLst>
      <p:ext uri="{BB962C8B-B14F-4D97-AF65-F5344CB8AC3E}">
        <p14:creationId xmlns:p14="http://schemas.microsoft.com/office/powerpoint/2010/main" val="3030262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7" y="274642"/>
            <a:ext cx="1971675" cy="4357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3" y="274642"/>
            <a:ext cx="5762625" cy="4357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25B338-BFD6-4AB6-B7BA-B0286AB34870}"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A71FC-6765-423A-AD11-6E26A1841589}" type="slidenum">
              <a:rPr lang="en-US" smtClean="0"/>
              <a:pPr/>
              <a:t>‹#›</a:t>
            </a:fld>
            <a:endParaRPr lang="en-US"/>
          </a:p>
        </p:txBody>
      </p:sp>
    </p:spTree>
    <p:extLst>
      <p:ext uri="{BB962C8B-B14F-4D97-AF65-F5344CB8AC3E}">
        <p14:creationId xmlns:p14="http://schemas.microsoft.com/office/powerpoint/2010/main" val="3819254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63"/>
        <p:cNvGrpSpPr/>
        <p:nvPr/>
      </p:nvGrpSpPr>
      <p:grpSpPr>
        <a:xfrm>
          <a:off x="0" y="0"/>
          <a:ext cx="0" cy="0"/>
          <a:chOff x="0" y="0"/>
          <a:chExt cx="0" cy="0"/>
        </a:xfrm>
      </p:grpSpPr>
      <p:grpSp>
        <p:nvGrpSpPr>
          <p:cNvPr id="1264" name="Shape 1264"/>
          <p:cNvGrpSpPr/>
          <p:nvPr/>
        </p:nvGrpSpPr>
        <p:grpSpPr>
          <a:xfrm rot="10800000" flipH="1">
            <a:off x="316371" y="178887"/>
            <a:ext cx="1088336" cy="942842"/>
            <a:chOff x="4088875" y="1431100"/>
            <a:chExt cx="3293000" cy="2852775"/>
          </a:xfrm>
        </p:grpSpPr>
        <p:sp>
          <p:nvSpPr>
            <p:cNvPr id="1265" name="Shape 1265"/>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sz="1050"/>
            </a:p>
          </p:txBody>
        </p:sp>
        <p:sp>
          <p:nvSpPr>
            <p:cNvPr id="1266" name="Shape 1266"/>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sz="1050"/>
            </a:p>
          </p:txBody>
        </p:sp>
        <p:sp>
          <p:nvSpPr>
            <p:cNvPr id="1267" name="Shape 1267"/>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sz="1050"/>
            </a:p>
          </p:txBody>
        </p:sp>
        <p:sp>
          <p:nvSpPr>
            <p:cNvPr id="1268" name="Shape 1268"/>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sz="1050"/>
            </a:p>
          </p:txBody>
        </p:sp>
        <p:sp>
          <p:nvSpPr>
            <p:cNvPr id="1269" name="Shape 1269"/>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sz="1050"/>
            </a:p>
          </p:txBody>
        </p:sp>
        <p:sp>
          <p:nvSpPr>
            <p:cNvPr id="1270" name="Shape 1270"/>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sz="1050"/>
            </a:p>
          </p:txBody>
        </p:sp>
        <p:sp>
          <p:nvSpPr>
            <p:cNvPr id="1271" name="Shape 1271"/>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sz="1050"/>
            </a:p>
          </p:txBody>
        </p:sp>
        <p:sp>
          <p:nvSpPr>
            <p:cNvPr id="1272" name="Shape 1272"/>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sz="1050"/>
            </a:p>
          </p:txBody>
        </p:sp>
        <p:sp>
          <p:nvSpPr>
            <p:cNvPr id="1273" name="Shape 1273"/>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sz="1050"/>
            </a:p>
          </p:txBody>
        </p:sp>
        <p:sp>
          <p:nvSpPr>
            <p:cNvPr id="1274" name="Shape 1274"/>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sz="1050"/>
            </a:p>
          </p:txBody>
        </p:sp>
        <p:sp>
          <p:nvSpPr>
            <p:cNvPr id="1275" name="Shape 1275"/>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sz="1050"/>
            </a:p>
          </p:txBody>
        </p:sp>
        <p:sp>
          <p:nvSpPr>
            <p:cNvPr id="1276" name="Shape 1276"/>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sz="1050"/>
            </a:p>
          </p:txBody>
        </p:sp>
        <p:sp>
          <p:nvSpPr>
            <p:cNvPr id="1277" name="Shape 1277"/>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sz="1050"/>
            </a:p>
          </p:txBody>
        </p:sp>
        <p:sp>
          <p:nvSpPr>
            <p:cNvPr id="1278" name="Shape 1278"/>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sz="1050"/>
            </a:p>
          </p:txBody>
        </p:sp>
        <p:sp>
          <p:nvSpPr>
            <p:cNvPr id="1279" name="Shape 1279"/>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sz="1050"/>
            </a:p>
          </p:txBody>
        </p:sp>
        <p:sp>
          <p:nvSpPr>
            <p:cNvPr id="1280" name="Shape 1280"/>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sz="1050"/>
            </a:p>
          </p:txBody>
        </p:sp>
        <p:sp>
          <p:nvSpPr>
            <p:cNvPr id="1281" name="Shape 1281"/>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sz="1050"/>
            </a:p>
          </p:txBody>
        </p:sp>
        <p:sp>
          <p:nvSpPr>
            <p:cNvPr id="1282" name="Shape 1282"/>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sz="1050"/>
            </a:p>
          </p:txBody>
        </p:sp>
        <p:sp>
          <p:nvSpPr>
            <p:cNvPr id="1283" name="Shape 1283"/>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sz="1050"/>
            </a:p>
          </p:txBody>
        </p:sp>
        <p:sp>
          <p:nvSpPr>
            <p:cNvPr id="1284" name="Shape 1284"/>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sz="1050"/>
            </a:p>
          </p:txBody>
        </p:sp>
        <p:sp>
          <p:nvSpPr>
            <p:cNvPr id="1285" name="Shape 1285"/>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sz="1050"/>
            </a:p>
          </p:txBody>
        </p:sp>
        <p:sp>
          <p:nvSpPr>
            <p:cNvPr id="1286" name="Shape 1286"/>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sz="1050"/>
            </a:p>
          </p:txBody>
        </p:sp>
        <p:sp>
          <p:nvSpPr>
            <p:cNvPr id="1287" name="Shape 1287"/>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sz="1050"/>
            </a:p>
          </p:txBody>
        </p:sp>
        <p:sp>
          <p:nvSpPr>
            <p:cNvPr id="1288" name="Shape 1288"/>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sz="1050"/>
            </a:p>
          </p:txBody>
        </p:sp>
        <p:sp>
          <p:nvSpPr>
            <p:cNvPr id="1289" name="Shape 1289"/>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sz="1050"/>
            </a:p>
          </p:txBody>
        </p:sp>
        <p:sp>
          <p:nvSpPr>
            <p:cNvPr id="1290" name="Shape 1290"/>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sz="1050"/>
            </a:p>
          </p:txBody>
        </p:sp>
        <p:sp>
          <p:nvSpPr>
            <p:cNvPr id="1291" name="Shape 1291"/>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sz="1050"/>
            </a:p>
          </p:txBody>
        </p:sp>
        <p:sp>
          <p:nvSpPr>
            <p:cNvPr id="1292" name="Shape 1292"/>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sz="1050"/>
            </a:p>
          </p:txBody>
        </p:sp>
        <p:sp>
          <p:nvSpPr>
            <p:cNvPr id="1293" name="Shape 1293"/>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sz="1050"/>
            </a:p>
          </p:txBody>
        </p:sp>
        <p:sp>
          <p:nvSpPr>
            <p:cNvPr id="1294" name="Shape 1294"/>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sz="1050"/>
            </a:p>
          </p:txBody>
        </p:sp>
        <p:sp>
          <p:nvSpPr>
            <p:cNvPr id="1295" name="Shape 1295"/>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sz="1050"/>
            </a:p>
          </p:txBody>
        </p:sp>
        <p:sp>
          <p:nvSpPr>
            <p:cNvPr id="1296" name="Shape 1296"/>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sz="1050"/>
            </a:p>
          </p:txBody>
        </p:sp>
        <p:sp>
          <p:nvSpPr>
            <p:cNvPr id="1297" name="Shape 1297"/>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sz="1050"/>
            </a:p>
          </p:txBody>
        </p:sp>
        <p:sp>
          <p:nvSpPr>
            <p:cNvPr id="1298" name="Shape 1298"/>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sz="1050"/>
            </a:p>
          </p:txBody>
        </p:sp>
        <p:sp>
          <p:nvSpPr>
            <p:cNvPr id="1299" name="Shape 1299"/>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sz="1050"/>
            </a:p>
          </p:txBody>
        </p:sp>
        <p:sp>
          <p:nvSpPr>
            <p:cNvPr id="1300" name="Shape 1300"/>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sz="1050"/>
            </a:p>
          </p:txBody>
        </p:sp>
        <p:sp>
          <p:nvSpPr>
            <p:cNvPr id="1301" name="Shape 1301"/>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sz="1050"/>
            </a:p>
          </p:txBody>
        </p:sp>
        <p:sp>
          <p:nvSpPr>
            <p:cNvPr id="1302" name="Shape 1302"/>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sz="1050"/>
            </a:p>
          </p:txBody>
        </p:sp>
        <p:sp>
          <p:nvSpPr>
            <p:cNvPr id="1303" name="Shape 1303"/>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sz="1050"/>
            </a:p>
          </p:txBody>
        </p:sp>
        <p:sp>
          <p:nvSpPr>
            <p:cNvPr id="1304" name="Shape 1304"/>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sz="1050"/>
            </a:p>
          </p:txBody>
        </p:sp>
        <p:sp>
          <p:nvSpPr>
            <p:cNvPr id="1305" name="Shape 1305"/>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sz="1050"/>
            </a:p>
          </p:txBody>
        </p:sp>
        <p:sp>
          <p:nvSpPr>
            <p:cNvPr id="1306" name="Shape 1306"/>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sz="1050"/>
            </a:p>
          </p:txBody>
        </p:sp>
        <p:sp>
          <p:nvSpPr>
            <p:cNvPr id="1307" name="Shape 1307"/>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sz="1050"/>
            </a:p>
          </p:txBody>
        </p:sp>
        <p:sp>
          <p:nvSpPr>
            <p:cNvPr id="1308" name="Shape 1308"/>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sz="1050"/>
            </a:p>
          </p:txBody>
        </p:sp>
        <p:sp>
          <p:nvSpPr>
            <p:cNvPr id="1309" name="Shape 1309"/>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sz="1050"/>
            </a:p>
          </p:txBody>
        </p:sp>
        <p:sp>
          <p:nvSpPr>
            <p:cNvPr id="1310" name="Shape 1310"/>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sz="1050"/>
            </a:p>
          </p:txBody>
        </p:sp>
        <p:sp>
          <p:nvSpPr>
            <p:cNvPr id="1311" name="Shape 1311"/>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sz="1050"/>
            </a:p>
          </p:txBody>
        </p:sp>
      </p:grpSp>
      <p:sp>
        <p:nvSpPr>
          <p:cNvPr id="1312" name="Shape 1312"/>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68569" tIns="68569" rIns="68569" bIns="68569" anchor="ctr" anchorCtr="0">
            <a:noAutofit/>
          </a:bodyPr>
          <a:lstStyle/>
          <a:p>
            <a:pPr>
              <a:spcBef>
                <a:spcPts val="0"/>
              </a:spcBef>
              <a:buNone/>
            </a:pPr>
            <a:endParaRPr sz="1050"/>
          </a:p>
        </p:txBody>
      </p:sp>
      <p:sp>
        <p:nvSpPr>
          <p:cNvPr id="1313" name="Shape 1313"/>
          <p:cNvSpPr/>
          <p:nvPr/>
        </p:nvSpPr>
        <p:spPr>
          <a:xfrm rot="10800000" flipH="1">
            <a:off x="503115" y="1161450"/>
            <a:ext cx="352800" cy="305400"/>
          </a:xfrm>
          <a:prstGeom prst="hexagon">
            <a:avLst>
              <a:gd name="adj" fmla="val 28678"/>
              <a:gd name="vf" fmla="val 115470"/>
            </a:avLst>
          </a:prstGeom>
          <a:solidFill>
            <a:srgbClr val="184769"/>
          </a:solidFill>
          <a:ln>
            <a:noFill/>
          </a:ln>
        </p:spPr>
        <p:txBody>
          <a:bodyPr lIns="68569" tIns="68569" rIns="68569" bIns="68569" anchor="ctr" anchorCtr="0">
            <a:noAutofit/>
          </a:bodyPr>
          <a:lstStyle/>
          <a:p>
            <a:pPr>
              <a:spcBef>
                <a:spcPts val="0"/>
              </a:spcBef>
              <a:buNone/>
            </a:pPr>
            <a:endParaRPr sz="1050"/>
          </a:p>
        </p:txBody>
      </p:sp>
      <p:sp>
        <p:nvSpPr>
          <p:cNvPr id="1314" name="Shape 1314"/>
          <p:cNvSpPr/>
          <p:nvPr/>
        </p:nvSpPr>
        <p:spPr>
          <a:xfrm rot="10800000" flipH="1">
            <a:off x="1208423" y="-131812"/>
            <a:ext cx="674400" cy="584400"/>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68569" tIns="68569" rIns="68569" bIns="68569" anchor="ctr" anchorCtr="0">
            <a:noAutofit/>
          </a:bodyPr>
          <a:lstStyle/>
          <a:p>
            <a:pPr>
              <a:spcBef>
                <a:spcPts val="0"/>
              </a:spcBef>
              <a:buNone/>
            </a:pPr>
            <a:endParaRPr sz="1050"/>
          </a:p>
        </p:txBody>
      </p:sp>
      <p:sp>
        <p:nvSpPr>
          <p:cNvPr id="1315" name="Shape 1315"/>
          <p:cNvSpPr/>
          <p:nvPr/>
        </p:nvSpPr>
        <p:spPr>
          <a:xfrm rot="10800000" flipH="1">
            <a:off x="247755" y="49696"/>
            <a:ext cx="295199" cy="255599"/>
          </a:xfrm>
          <a:prstGeom prst="hexagon">
            <a:avLst>
              <a:gd name="adj" fmla="val 28678"/>
              <a:gd name="vf" fmla="val 115470"/>
            </a:avLst>
          </a:prstGeom>
          <a:solidFill>
            <a:srgbClr val="00E1C6"/>
          </a:solidFill>
          <a:ln>
            <a:noFill/>
          </a:ln>
        </p:spPr>
        <p:txBody>
          <a:bodyPr lIns="68569" tIns="68569" rIns="68569" bIns="68569" anchor="ctr" anchorCtr="0">
            <a:noAutofit/>
          </a:bodyPr>
          <a:lstStyle/>
          <a:p>
            <a:pPr>
              <a:spcBef>
                <a:spcPts val="0"/>
              </a:spcBef>
              <a:buNone/>
            </a:pPr>
            <a:endParaRPr sz="1050"/>
          </a:p>
        </p:txBody>
      </p:sp>
      <p:grpSp>
        <p:nvGrpSpPr>
          <p:cNvPr id="1316" name="Shape 1316"/>
          <p:cNvGrpSpPr/>
          <p:nvPr/>
        </p:nvGrpSpPr>
        <p:grpSpPr>
          <a:xfrm rot="10800000" flipH="1">
            <a:off x="8218345" y="4123093"/>
            <a:ext cx="685311" cy="593091"/>
            <a:chOff x="238125" y="1431100"/>
            <a:chExt cx="3296350" cy="2852775"/>
          </a:xfrm>
        </p:grpSpPr>
        <p:sp>
          <p:nvSpPr>
            <p:cNvPr id="1317" name="Shape 1317"/>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a:spcBef>
                  <a:spcPts val="0"/>
                </a:spcBef>
                <a:buNone/>
              </a:pPr>
              <a:endParaRPr sz="1050"/>
            </a:p>
          </p:txBody>
        </p:sp>
        <p:sp>
          <p:nvSpPr>
            <p:cNvPr id="1318" name="Shape 1318"/>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a:spcBef>
                  <a:spcPts val="0"/>
                </a:spcBef>
                <a:buNone/>
              </a:pPr>
              <a:endParaRPr sz="1050"/>
            </a:p>
          </p:txBody>
        </p:sp>
        <p:sp>
          <p:nvSpPr>
            <p:cNvPr id="1319" name="Shape 1319"/>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sz="1050"/>
            </a:p>
          </p:txBody>
        </p:sp>
        <p:sp>
          <p:nvSpPr>
            <p:cNvPr id="1320" name="Shape 1320"/>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sz="1050"/>
            </a:p>
          </p:txBody>
        </p:sp>
        <p:sp>
          <p:nvSpPr>
            <p:cNvPr id="1321" name="Shape 1321"/>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sz="1050"/>
            </a:p>
          </p:txBody>
        </p:sp>
        <p:sp>
          <p:nvSpPr>
            <p:cNvPr id="1322" name="Shape 1322"/>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sz="1050"/>
            </a:p>
          </p:txBody>
        </p:sp>
        <p:sp>
          <p:nvSpPr>
            <p:cNvPr id="1323" name="Shape 1323"/>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a:spcBef>
                  <a:spcPts val="0"/>
                </a:spcBef>
                <a:buNone/>
              </a:pPr>
              <a:endParaRPr sz="1050"/>
            </a:p>
          </p:txBody>
        </p:sp>
        <p:sp>
          <p:nvSpPr>
            <p:cNvPr id="1324" name="Shape 1324"/>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a:spcBef>
                  <a:spcPts val="0"/>
                </a:spcBef>
                <a:buNone/>
              </a:pPr>
              <a:endParaRPr sz="1050"/>
            </a:p>
          </p:txBody>
        </p:sp>
        <p:sp>
          <p:nvSpPr>
            <p:cNvPr id="1325" name="Shape 1325"/>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a:spcBef>
                  <a:spcPts val="0"/>
                </a:spcBef>
                <a:buNone/>
              </a:pPr>
              <a:endParaRPr sz="1050"/>
            </a:p>
          </p:txBody>
        </p:sp>
        <p:sp>
          <p:nvSpPr>
            <p:cNvPr id="1326" name="Shape 1326"/>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sz="1050"/>
            </a:p>
          </p:txBody>
        </p:sp>
        <p:sp>
          <p:nvSpPr>
            <p:cNvPr id="1327" name="Shape 1327"/>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a:spcBef>
                  <a:spcPts val="0"/>
                </a:spcBef>
                <a:buNone/>
              </a:pPr>
              <a:endParaRPr sz="1050"/>
            </a:p>
          </p:txBody>
        </p:sp>
        <p:sp>
          <p:nvSpPr>
            <p:cNvPr id="1328" name="Shape 1328"/>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a:spcBef>
                  <a:spcPts val="0"/>
                </a:spcBef>
                <a:buNone/>
              </a:pPr>
              <a:endParaRPr sz="1050"/>
            </a:p>
          </p:txBody>
        </p:sp>
        <p:sp>
          <p:nvSpPr>
            <p:cNvPr id="1329" name="Shape 1329"/>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a:spcBef>
                  <a:spcPts val="0"/>
                </a:spcBef>
                <a:buNone/>
              </a:pPr>
              <a:endParaRPr sz="1050"/>
            </a:p>
          </p:txBody>
        </p:sp>
        <p:sp>
          <p:nvSpPr>
            <p:cNvPr id="1330" name="Shape 1330"/>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sz="1050"/>
            </a:p>
          </p:txBody>
        </p:sp>
        <p:sp>
          <p:nvSpPr>
            <p:cNvPr id="1331" name="Shape 1331"/>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a:spcBef>
                  <a:spcPts val="0"/>
                </a:spcBef>
                <a:buNone/>
              </a:pPr>
              <a:endParaRPr sz="1050"/>
            </a:p>
          </p:txBody>
        </p:sp>
        <p:sp>
          <p:nvSpPr>
            <p:cNvPr id="1332" name="Shape 1332"/>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a:spcBef>
                  <a:spcPts val="0"/>
                </a:spcBef>
                <a:buNone/>
              </a:pPr>
              <a:endParaRPr sz="1050"/>
            </a:p>
          </p:txBody>
        </p:sp>
        <p:sp>
          <p:nvSpPr>
            <p:cNvPr id="1333" name="Shape 1333"/>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sz="1050"/>
            </a:p>
          </p:txBody>
        </p:sp>
        <p:sp>
          <p:nvSpPr>
            <p:cNvPr id="1334" name="Shape 1334"/>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a:spcBef>
                  <a:spcPts val="0"/>
                </a:spcBef>
                <a:buNone/>
              </a:pPr>
              <a:endParaRPr sz="1050"/>
            </a:p>
          </p:txBody>
        </p:sp>
        <p:sp>
          <p:nvSpPr>
            <p:cNvPr id="1335" name="Shape 1335"/>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a:spcBef>
                  <a:spcPts val="0"/>
                </a:spcBef>
                <a:buNone/>
              </a:pPr>
              <a:endParaRPr sz="1050"/>
            </a:p>
          </p:txBody>
        </p:sp>
        <p:sp>
          <p:nvSpPr>
            <p:cNvPr id="1336" name="Shape 1336"/>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a:spcBef>
                  <a:spcPts val="0"/>
                </a:spcBef>
                <a:buNone/>
              </a:pPr>
              <a:endParaRPr sz="1050"/>
            </a:p>
          </p:txBody>
        </p:sp>
        <p:sp>
          <p:nvSpPr>
            <p:cNvPr id="1337" name="Shape 1337"/>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a:spcBef>
                  <a:spcPts val="0"/>
                </a:spcBef>
                <a:buNone/>
              </a:pPr>
              <a:endParaRPr sz="1050"/>
            </a:p>
          </p:txBody>
        </p:sp>
        <p:sp>
          <p:nvSpPr>
            <p:cNvPr id="1338" name="Shape 1338"/>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a:spcBef>
                  <a:spcPts val="0"/>
                </a:spcBef>
                <a:buNone/>
              </a:pPr>
              <a:endParaRPr sz="1050"/>
            </a:p>
          </p:txBody>
        </p:sp>
        <p:sp>
          <p:nvSpPr>
            <p:cNvPr id="1339" name="Shape 1339"/>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a:spcBef>
                  <a:spcPts val="0"/>
                </a:spcBef>
                <a:buNone/>
              </a:pPr>
              <a:endParaRPr sz="1050"/>
            </a:p>
          </p:txBody>
        </p:sp>
        <p:sp>
          <p:nvSpPr>
            <p:cNvPr id="1340" name="Shape 1340"/>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sz="1050"/>
            </a:p>
          </p:txBody>
        </p:sp>
        <p:sp>
          <p:nvSpPr>
            <p:cNvPr id="1341" name="Shape 1341"/>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a:spcBef>
                  <a:spcPts val="0"/>
                </a:spcBef>
                <a:buNone/>
              </a:pPr>
              <a:endParaRPr sz="1050"/>
            </a:p>
          </p:txBody>
        </p:sp>
        <p:sp>
          <p:nvSpPr>
            <p:cNvPr id="1342" name="Shape 1342"/>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a:spcBef>
                  <a:spcPts val="0"/>
                </a:spcBef>
                <a:buNone/>
              </a:pPr>
              <a:endParaRPr sz="1050"/>
            </a:p>
          </p:txBody>
        </p:sp>
        <p:sp>
          <p:nvSpPr>
            <p:cNvPr id="1343" name="Shape 1343"/>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a:spcBef>
                  <a:spcPts val="0"/>
                </a:spcBef>
                <a:buNone/>
              </a:pPr>
              <a:endParaRPr sz="1050"/>
            </a:p>
          </p:txBody>
        </p:sp>
        <p:sp>
          <p:nvSpPr>
            <p:cNvPr id="1344" name="Shape 1344"/>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a:spcBef>
                  <a:spcPts val="0"/>
                </a:spcBef>
                <a:buNone/>
              </a:pPr>
              <a:endParaRPr sz="1050"/>
            </a:p>
          </p:txBody>
        </p:sp>
        <p:sp>
          <p:nvSpPr>
            <p:cNvPr id="1345" name="Shape 1345"/>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a:spcBef>
                  <a:spcPts val="0"/>
                </a:spcBef>
                <a:buNone/>
              </a:pPr>
              <a:endParaRPr sz="1050"/>
            </a:p>
          </p:txBody>
        </p:sp>
        <p:sp>
          <p:nvSpPr>
            <p:cNvPr id="1346" name="Shape 1346"/>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sz="1050"/>
            </a:p>
          </p:txBody>
        </p:sp>
        <p:sp>
          <p:nvSpPr>
            <p:cNvPr id="1347" name="Shape 1347"/>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a:spcBef>
                  <a:spcPts val="0"/>
                </a:spcBef>
                <a:buNone/>
              </a:pPr>
              <a:endParaRPr sz="1050"/>
            </a:p>
          </p:txBody>
        </p:sp>
        <p:sp>
          <p:nvSpPr>
            <p:cNvPr id="1348" name="Shape 1348"/>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sz="1050"/>
            </a:p>
          </p:txBody>
        </p:sp>
        <p:sp>
          <p:nvSpPr>
            <p:cNvPr id="1349" name="Shape 1349"/>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sz="1050"/>
            </a:p>
          </p:txBody>
        </p:sp>
        <p:sp>
          <p:nvSpPr>
            <p:cNvPr id="1350" name="Shape 1350"/>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sz="1050"/>
            </a:p>
          </p:txBody>
        </p:sp>
        <p:sp>
          <p:nvSpPr>
            <p:cNvPr id="1351" name="Shape 1351"/>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a:spcBef>
                  <a:spcPts val="0"/>
                </a:spcBef>
                <a:buNone/>
              </a:pPr>
              <a:endParaRPr sz="1050"/>
            </a:p>
          </p:txBody>
        </p:sp>
        <p:sp>
          <p:nvSpPr>
            <p:cNvPr id="1352" name="Shape 1352"/>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sz="1050"/>
            </a:p>
          </p:txBody>
        </p:sp>
        <p:sp>
          <p:nvSpPr>
            <p:cNvPr id="1353" name="Shape 1353"/>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sz="1050"/>
            </a:p>
          </p:txBody>
        </p:sp>
        <p:sp>
          <p:nvSpPr>
            <p:cNvPr id="1354" name="Shape 1354"/>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sz="1050"/>
            </a:p>
          </p:txBody>
        </p:sp>
        <p:sp>
          <p:nvSpPr>
            <p:cNvPr id="1355" name="Shape 1355"/>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sz="1050"/>
            </a:p>
          </p:txBody>
        </p:sp>
        <p:sp>
          <p:nvSpPr>
            <p:cNvPr id="1356" name="Shape 1356"/>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a:spcBef>
                  <a:spcPts val="0"/>
                </a:spcBef>
                <a:buNone/>
              </a:pPr>
              <a:endParaRPr sz="1050"/>
            </a:p>
          </p:txBody>
        </p:sp>
        <p:sp>
          <p:nvSpPr>
            <p:cNvPr id="1357" name="Shape 1357"/>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a:spcBef>
                  <a:spcPts val="0"/>
                </a:spcBef>
                <a:buNone/>
              </a:pPr>
              <a:endParaRPr sz="1050"/>
            </a:p>
          </p:txBody>
        </p:sp>
        <p:sp>
          <p:nvSpPr>
            <p:cNvPr id="1358" name="Shape 1358"/>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sz="1050"/>
            </a:p>
          </p:txBody>
        </p:sp>
        <p:sp>
          <p:nvSpPr>
            <p:cNvPr id="1359" name="Shape 1359"/>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a:spcBef>
                  <a:spcPts val="0"/>
                </a:spcBef>
                <a:buNone/>
              </a:pPr>
              <a:endParaRPr sz="1050"/>
            </a:p>
          </p:txBody>
        </p:sp>
        <p:sp>
          <p:nvSpPr>
            <p:cNvPr id="1360" name="Shape 1360"/>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sz="1050"/>
            </a:p>
          </p:txBody>
        </p:sp>
        <p:sp>
          <p:nvSpPr>
            <p:cNvPr id="1361" name="Shape 1361"/>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a:spcBef>
                  <a:spcPts val="0"/>
                </a:spcBef>
                <a:buNone/>
              </a:pPr>
              <a:endParaRPr sz="1050"/>
            </a:p>
          </p:txBody>
        </p:sp>
        <p:sp>
          <p:nvSpPr>
            <p:cNvPr id="1362" name="Shape 1362"/>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a:spcBef>
                  <a:spcPts val="0"/>
                </a:spcBef>
                <a:buNone/>
              </a:pPr>
              <a:endParaRPr sz="1050"/>
            </a:p>
          </p:txBody>
        </p:sp>
        <p:sp>
          <p:nvSpPr>
            <p:cNvPr id="1363" name="Shape 1363"/>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a:spcBef>
                  <a:spcPts val="0"/>
                </a:spcBef>
                <a:buNone/>
              </a:pPr>
              <a:endParaRPr sz="1050"/>
            </a:p>
          </p:txBody>
        </p:sp>
        <p:sp>
          <p:nvSpPr>
            <p:cNvPr id="1364" name="Shape 1364"/>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sz="1050"/>
            </a:p>
          </p:txBody>
        </p:sp>
        <p:sp>
          <p:nvSpPr>
            <p:cNvPr id="1365" name="Shape 1365"/>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sz="1050"/>
            </a:p>
          </p:txBody>
        </p:sp>
        <p:sp>
          <p:nvSpPr>
            <p:cNvPr id="1366" name="Shape 1366"/>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a:spcBef>
                  <a:spcPts val="0"/>
                </a:spcBef>
                <a:buNone/>
              </a:pPr>
              <a:endParaRPr sz="1050"/>
            </a:p>
          </p:txBody>
        </p:sp>
        <p:sp>
          <p:nvSpPr>
            <p:cNvPr id="1367" name="Shape 1367"/>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a:spcBef>
                  <a:spcPts val="0"/>
                </a:spcBef>
                <a:buNone/>
              </a:pPr>
              <a:endParaRPr sz="1050"/>
            </a:p>
          </p:txBody>
        </p:sp>
        <p:sp>
          <p:nvSpPr>
            <p:cNvPr id="1368" name="Shape 1368"/>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a:spcBef>
                  <a:spcPts val="0"/>
                </a:spcBef>
                <a:buNone/>
              </a:pPr>
              <a:endParaRPr sz="1050"/>
            </a:p>
          </p:txBody>
        </p:sp>
        <p:sp>
          <p:nvSpPr>
            <p:cNvPr id="1369" name="Shape 1369"/>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a:spcBef>
                  <a:spcPts val="0"/>
                </a:spcBef>
                <a:buNone/>
              </a:pPr>
              <a:endParaRPr sz="1050"/>
            </a:p>
          </p:txBody>
        </p:sp>
        <p:sp>
          <p:nvSpPr>
            <p:cNvPr id="1370" name="Shape 1370"/>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a:spcBef>
                  <a:spcPts val="0"/>
                </a:spcBef>
                <a:buNone/>
              </a:pPr>
              <a:endParaRPr sz="1050"/>
            </a:p>
          </p:txBody>
        </p:sp>
        <p:sp>
          <p:nvSpPr>
            <p:cNvPr id="1371" name="Shape 1371"/>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sz="1050"/>
            </a:p>
          </p:txBody>
        </p:sp>
        <p:sp>
          <p:nvSpPr>
            <p:cNvPr id="1372" name="Shape 1372"/>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a:spcBef>
                  <a:spcPts val="0"/>
                </a:spcBef>
                <a:buNone/>
              </a:pPr>
              <a:endParaRPr sz="1050"/>
            </a:p>
          </p:txBody>
        </p:sp>
        <p:sp>
          <p:nvSpPr>
            <p:cNvPr id="1373" name="Shape 1373"/>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sz="1050"/>
            </a:p>
          </p:txBody>
        </p:sp>
        <p:sp>
          <p:nvSpPr>
            <p:cNvPr id="1374" name="Shape 1374"/>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a:spcBef>
                  <a:spcPts val="0"/>
                </a:spcBef>
                <a:buNone/>
              </a:pPr>
              <a:endParaRPr sz="1050"/>
            </a:p>
          </p:txBody>
        </p:sp>
        <p:sp>
          <p:nvSpPr>
            <p:cNvPr id="1375" name="Shape 1375"/>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a:spcBef>
                  <a:spcPts val="0"/>
                </a:spcBef>
                <a:buNone/>
              </a:pPr>
              <a:endParaRPr sz="1050"/>
            </a:p>
          </p:txBody>
        </p:sp>
        <p:sp>
          <p:nvSpPr>
            <p:cNvPr id="1376" name="Shape 1376"/>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sz="1050"/>
            </a:p>
          </p:txBody>
        </p:sp>
        <p:sp>
          <p:nvSpPr>
            <p:cNvPr id="1377" name="Shape 1377"/>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a:spcBef>
                  <a:spcPts val="0"/>
                </a:spcBef>
                <a:buNone/>
              </a:pPr>
              <a:endParaRPr sz="1050"/>
            </a:p>
          </p:txBody>
        </p:sp>
        <p:sp>
          <p:nvSpPr>
            <p:cNvPr id="1378" name="Shape 1378"/>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a:spcBef>
                  <a:spcPts val="0"/>
                </a:spcBef>
                <a:buNone/>
              </a:pPr>
              <a:endParaRPr sz="1050"/>
            </a:p>
          </p:txBody>
        </p:sp>
        <p:sp>
          <p:nvSpPr>
            <p:cNvPr id="1379" name="Shape 1379"/>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a:spcBef>
                  <a:spcPts val="0"/>
                </a:spcBef>
                <a:buNone/>
              </a:pPr>
              <a:endParaRPr sz="1050"/>
            </a:p>
          </p:txBody>
        </p:sp>
        <p:sp>
          <p:nvSpPr>
            <p:cNvPr id="1380" name="Shape 1380"/>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a:spcBef>
                  <a:spcPts val="0"/>
                </a:spcBef>
                <a:buNone/>
              </a:pPr>
              <a:endParaRPr sz="1050"/>
            </a:p>
          </p:txBody>
        </p:sp>
        <p:sp>
          <p:nvSpPr>
            <p:cNvPr id="1381" name="Shape 1381"/>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sz="1050"/>
            </a:p>
          </p:txBody>
        </p:sp>
        <p:sp>
          <p:nvSpPr>
            <p:cNvPr id="1382" name="Shape 1382"/>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a:spcBef>
                  <a:spcPts val="0"/>
                </a:spcBef>
                <a:buNone/>
              </a:pPr>
              <a:endParaRPr sz="1050"/>
            </a:p>
          </p:txBody>
        </p:sp>
        <p:sp>
          <p:nvSpPr>
            <p:cNvPr id="1383" name="Shape 1383"/>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a:spcBef>
                  <a:spcPts val="0"/>
                </a:spcBef>
                <a:buNone/>
              </a:pPr>
              <a:endParaRPr sz="1050"/>
            </a:p>
          </p:txBody>
        </p:sp>
        <p:sp>
          <p:nvSpPr>
            <p:cNvPr id="1384" name="Shape 1384"/>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a:spcBef>
                  <a:spcPts val="0"/>
                </a:spcBef>
                <a:buNone/>
              </a:pPr>
              <a:endParaRPr sz="1050"/>
            </a:p>
          </p:txBody>
        </p:sp>
        <p:sp>
          <p:nvSpPr>
            <p:cNvPr id="1385" name="Shape 1385"/>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a:spcBef>
                  <a:spcPts val="0"/>
                </a:spcBef>
                <a:buNone/>
              </a:pPr>
              <a:endParaRPr sz="1050"/>
            </a:p>
          </p:txBody>
        </p:sp>
        <p:sp>
          <p:nvSpPr>
            <p:cNvPr id="1386" name="Shape 1386"/>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a:spcBef>
                  <a:spcPts val="0"/>
                </a:spcBef>
                <a:buNone/>
              </a:pPr>
              <a:endParaRPr sz="1050"/>
            </a:p>
          </p:txBody>
        </p:sp>
        <p:sp>
          <p:nvSpPr>
            <p:cNvPr id="1387" name="Shape 1387"/>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sz="1050"/>
            </a:p>
          </p:txBody>
        </p:sp>
        <p:sp>
          <p:nvSpPr>
            <p:cNvPr id="1388" name="Shape 1388"/>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a:spcBef>
                  <a:spcPts val="0"/>
                </a:spcBef>
                <a:buNone/>
              </a:pPr>
              <a:endParaRPr sz="1050"/>
            </a:p>
          </p:txBody>
        </p:sp>
        <p:sp>
          <p:nvSpPr>
            <p:cNvPr id="1389" name="Shape 1389"/>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a:spcBef>
                  <a:spcPts val="0"/>
                </a:spcBef>
                <a:buNone/>
              </a:pPr>
              <a:endParaRPr sz="1050"/>
            </a:p>
          </p:txBody>
        </p:sp>
        <p:sp>
          <p:nvSpPr>
            <p:cNvPr id="1390" name="Shape 1390"/>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sz="1050"/>
            </a:p>
          </p:txBody>
        </p:sp>
        <p:sp>
          <p:nvSpPr>
            <p:cNvPr id="1391" name="Shape 1391"/>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a:spcBef>
                  <a:spcPts val="0"/>
                </a:spcBef>
                <a:buNone/>
              </a:pPr>
              <a:endParaRPr sz="1050"/>
            </a:p>
          </p:txBody>
        </p:sp>
        <p:sp>
          <p:nvSpPr>
            <p:cNvPr id="1392" name="Shape 1392"/>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a:spcBef>
                  <a:spcPts val="0"/>
                </a:spcBef>
                <a:buNone/>
              </a:pPr>
              <a:endParaRPr sz="1050"/>
            </a:p>
          </p:txBody>
        </p:sp>
        <p:sp>
          <p:nvSpPr>
            <p:cNvPr id="1393" name="Shape 1393"/>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sz="1050"/>
            </a:p>
          </p:txBody>
        </p:sp>
        <p:sp>
          <p:nvSpPr>
            <p:cNvPr id="1394" name="Shape 1394"/>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a:spcBef>
                  <a:spcPts val="0"/>
                </a:spcBef>
                <a:buNone/>
              </a:pPr>
              <a:endParaRPr sz="1050"/>
            </a:p>
          </p:txBody>
        </p:sp>
        <p:sp>
          <p:nvSpPr>
            <p:cNvPr id="1395" name="Shape 1395"/>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a:spcBef>
                  <a:spcPts val="0"/>
                </a:spcBef>
                <a:buNone/>
              </a:pPr>
              <a:endParaRPr sz="1050"/>
            </a:p>
          </p:txBody>
        </p:sp>
        <p:sp>
          <p:nvSpPr>
            <p:cNvPr id="1396" name="Shape 1396"/>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a:spcBef>
                  <a:spcPts val="0"/>
                </a:spcBef>
                <a:buNone/>
              </a:pPr>
              <a:endParaRPr sz="1050"/>
            </a:p>
          </p:txBody>
        </p:sp>
        <p:sp>
          <p:nvSpPr>
            <p:cNvPr id="1397" name="Shape 1397"/>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sz="1050"/>
            </a:p>
          </p:txBody>
        </p:sp>
        <p:sp>
          <p:nvSpPr>
            <p:cNvPr id="1398" name="Shape 1398"/>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a:spcBef>
                  <a:spcPts val="0"/>
                </a:spcBef>
                <a:buNone/>
              </a:pPr>
              <a:endParaRPr sz="1050"/>
            </a:p>
          </p:txBody>
        </p:sp>
      </p:grpSp>
      <p:sp>
        <p:nvSpPr>
          <p:cNvPr id="1399" name="Shape 1399"/>
          <p:cNvSpPr/>
          <p:nvPr/>
        </p:nvSpPr>
        <p:spPr>
          <a:xfrm rot="10800000" flipH="1">
            <a:off x="8763570" y="4485979"/>
            <a:ext cx="542999" cy="470400"/>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68569" tIns="68569" rIns="68569" bIns="68569" anchor="ctr" anchorCtr="0">
            <a:noAutofit/>
          </a:bodyPr>
          <a:lstStyle/>
          <a:p>
            <a:pPr>
              <a:spcBef>
                <a:spcPts val="0"/>
              </a:spcBef>
              <a:buNone/>
            </a:pPr>
            <a:endParaRPr sz="1050"/>
          </a:p>
        </p:txBody>
      </p:sp>
      <p:sp>
        <p:nvSpPr>
          <p:cNvPr id="1400" name="Shape 1400"/>
          <p:cNvSpPr/>
          <p:nvPr/>
        </p:nvSpPr>
        <p:spPr>
          <a:xfrm rot="10800000" flipH="1">
            <a:off x="8523811" y="4741099"/>
            <a:ext cx="284100" cy="245700"/>
          </a:xfrm>
          <a:prstGeom prst="hexagon">
            <a:avLst>
              <a:gd name="adj" fmla="val 28678"/>
              <a:gd name="vf" fmla="val 115470"/>
            </a:avLst>
          </a:prstGeom>
          <a:solidFill>
            <a:srgbClr val="3292E1"/>
          </a:solidFill>
          <a:ln>
            <a:noFill/>
          </a:ln>
        </p:spPr>
        <p:txBody>
          <a:bodyPr lIns="68569" tIns="68569" rIns="68569" bIns="68569" anchor="ctr" anchorCtr="0">
            <a:noAutofit/>
          </a:bodyPr>
          <a:lstStyle/>
          <a:p>
            <a:pPr>
              <a:spcBef>
                <a:spcPts val="0"/>
              </a:spcBef>
              <a:buNone/>
            </a:pPr>
            <a:endParaRPr sz="1050"/>
          </a:p>
        </p:txBody>
      </p:sp>
      <p:sp>
        <p:nvSpPr>
          <p:cNvPr id="1401" name="Shape 1401"/>
          <p:cNvSpPr/>
          <p:nvPr/>
        </p:nvSpPr>
        <p:spPr>
          <a:xfrm rot="10800000" flipH="1">
            <a:off x="8322787" y="3628022"/>
            <a:ext cx="542999" cy="470100"/>
          </a:xfrm>
          <a:prstGeom prst="hexagon">
            <a:avLst>
              <a:gd name="adj" fmla="val 28678"/>
              <a:gd name="vf" fmla="val 115470"/>
            </a:avLst>
          </a:prstGeom>
          <a:solidFill>
            <a:srgbClr val="184769"/>
          </a:solidFill>
          <a:ln>
            <a:noFill/>
          </a:ln>
        </p:spPr>
        <p:txBody>
          <a:bodyPr lIns="68569" tIns="68569" rIns="68569" bIns="68569" anchor="ctr" anchorCtr="0">
            <a:noAutofit/>
          </a:bodyPr>
          <a:lstStyle/>
          <a:p>
            <a:pPr>
              <a:spcBef>
                <a:spcPts val="0"/>
              </a:spcBef>
              <a:buNone/>
            </a:pPr>
            <a:endParaRPr sz="1050"/>
          </a:p>
        </p:txBody>
      </p:sp>
      <p:sp>
        <p:nvSpPr>
          <p:cNvPr id="1402" name="Shape 1402"/>
          <p:cNvSpPr/>
          <p:nvPr/>
        </p:nvSpPr>
        <p:spPr>
          <a:xfrm rot="10800000" flipH="1">
            <a:off x="8763571" y="4009882"/>
            <a:ext cx="237599" cy="205799"/>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68569" tIns="68569" rIns="68569" bIns="68569" anchor="ctr" anchorCtr="0">
            <a:noAutofit/>
          </a:bodyPr>
          <a:lstStyle/>
          <a:p>
            <a:pPr>
              <a:spcBef>
                <a:spcPts val="0"/>
              </a:spcBef>
              <a:buNone/>
            </a:pPr>
            <a:endParaRPr sz="10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929"/>
            <a:ext cx="6858000" cy="124142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25B338-BFD6-4AB6-B7BA-B0286AB34870}"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A71FC-6765-423A-AD11-6E26A1841589}" type="slidenum">
              <a:rPr lang="en-US" smtClean="0"/>
              <a:pPr/>
              <a:t>‹#›</a:t>
            </a:fld>
            <a:endParaRPr lang="en-US"/>
          </a:p>
        </p:txBody>
      </p:sp>
    </p:spTree>
    <p:extLst>
      <p:ext uri="{BB962C8B-B14F-4D97-AF65-F5344CB8AC3E}">
        <p14:creationId xmlns:p14="http://schemas.microsoft.com/office/powerpoint/2010/main" val="4090102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25B338-BFD6-4AB6-B7BA-B0286AB34870}"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A71FC-6765-423A-AD11-6E26A1841589}" type="slidenum">
              <a:rPr lang="en-US" smtClean="0"/>
              <a:pPr/>
              <a:t>‹#›</a:t>
            </a:fld>
            <a:endParaRPr lang="en-US"/>
          </a:p>
        </p:txBody>
      </p:sp>
    </p:spTree>
    <p:extLst>
      <p:ext uri="{BB962C8B-B14F-4D97-AF65-F5344CB8AC3E}">
        <p14:creationId xmlns:p14="http://schemas.microsoft.com/office/powerpoint/2010/main" val="62635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90" y="1282700"/>
            <a:ext cx="7886700" cy="2139950"/>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90" y="3441700"/>
            <a:ext cx="7886700" cy="112553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25B338-BFD6-4AB6-B7BA-B0286AB34870}"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A71FC-6765-423A-AD11-6E26A1841589}" type="slidenum">
              <a:rPr lang="en-US" smtClean="0"/>
              <a:pPr/>
              <a:t>‹#›</a:t>
            </a:fld>
            <a:endParaRPr lang="en-US"/>
          </a:p>
        </p:txBody>
      </p:sp>
    </p:spTree>
    <p:extLst>
      <p:ext uri="{BB962C8B-B14F-4D97-AF65-F5344CB8AC3E}">
        <p14:creationId xmlns:p14="http://schemas.microsoft.com/office/powerpoint/2010/main" val="2610642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1" y="1370013"/>
            <a:ext cx="3867151" cy="326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2" y="1370013"/>
            <a:ext cx="3867151" cy="326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25B338-BFD6-4AB6-B7BA-B0286AB34870}" type="datetimeFigureOut">
              <a:rPr lang="en-US" smtClean="0"/>
              <a:pPr/>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2A71FC-6765-423A-AD11-6E26A1841589}" type="slidenum">
              <a:rPr lang="en-US" smtClean="0"/>
              <a:pPr/>
              <a:t>‹#›</a:t>
            </a:fld>
            <a:endParaRPr lang="en-US"/>
          </a:p>
        </p:txBody>
      </p:sp>
    </p:spTree>
    <p:extLst>
      <p:ext uri="{BB962C8B-B14F-4D97-AF65-F5344CB8AC3E}">
        <p14:creationId xmlns:p14="http://schemas.microsoft.com/office/powerpoint/2010/main" val="37010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9" y="274642"/>
            <a:ext cx="7886700" cy="99377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41" y="1260475"/>
            <a:ext cx="3868737" cy="619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30241" y="1879600"/>
            <a:ext cx="3868737" cy="276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1" y="1260475"/>
            <a:ext cx="3887788" cy="619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1" y="1879600"/>
            <a:ext cx="3887788" cy="276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25B338-BFD6-4AB6-B7BA-B0286AB34870}" type="datetimeFigureOut">
              <a:rPr lang="en-US" smtClean="0"/>
              <a:pPr/>
              <a:t>5/25/2016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2A71FC-6765-423A-AD11-6E26A1841589}" type="slidenum">
              <a:rPr lang="en-US" smtClean="0"/>
              <a:pPr/>
              <a:t>‹#›</a:t>
            </a:fld>
            <a:endParaRPr lang="en-US"/>
          </a:p>
        </p:txBody>
      </p:sp>
    </p:spTree>
    <p:extLst>
      <p:ext uri="{BB962C8B-B14F-4D97-AF65-F5344CB8AC3E}">
        <p14:creationId xmlns:p14="http://schemas.microsoft.com/office/powerpoint/2010/main" val="3432896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25B338-BFD6-4AB6-B7BA-B0286AB34870}" type="datetimeFigureOut">
              <a:rPr lang="en-US" smtClean="0"/>
              <a:pPr/>
              <a:t>5/25/2016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2A71FC-6765-423A-AD11-6E26A1841589}" type="slidenum">
              <a:rPr lang="en-US" smtClean="0"/>
              <a:pPr/>
              <a:t>‹#›</a:t>
            </a:fld>
            <a:endParaRPr lang="en-US"/>
          </a:p>
        </p:txBody>
      </p:sp>
    </p:spTree>
    <p:extLst>
      <p:ext uri="{BB962C8B-B14F-4D97-AF65-F5344CB8AC3E}">
        <p14:creationId xmlns:p14="http://schemas.microsoft.com/office/powerpoint/2010/main" val="413690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25B338-BFD6-4AB6-B7BA-B0286AB34870}" type="datetimeFigureOut">
              <a:rPr lang="en-US" smtClean="0"/>
              <a:pPr/>
              <a:t>5/25/2016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2A71FC-6765-423A-AD11-6E26A1841589}" type="slidenum">
              <a:rPr lang="en-US" smtClean="0"/>
              <a:pPr/>
              <a:t>‹#›</a:t>
            </a:fld>
            <a:endParaRPr lang="en-US"/>
          </a:p>
        </p:txBody>
      </p:sp>
    </p:spTree>
    <p:extLst>
      <p:ext uri="{BB962C8B-B14F-4D97-AF65-F5344CB8AC3E}">
        <p14:creationId xmlns:p14="http://schemas.microsoft.com/office/powerpoint/2010/main" val="40965831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1">
                <a:lumMod val="45000"/>
                <a:lumOff val="55000"/>
              </a:schemeClr>
            </a:gs>
            <a:gs pos="86000">
              <a:schemeClr val="accent1">
                <a:lumMod val="45000"/>
                <a:lumOff val="55000"/>
              </a:schemeClr>
            </a:gs>
            <a:gs pos="100000">
              <a:schemeClr val="accent1">
                <a:lumMod val="30000"/>
                <a:lumOff val="70000"/>
              </a:schemeClr>
            </a:gs>
          </a:gsLst>
          <a:lin ang="5400000" scaled="1"/>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1732702" y="1735600"/>
            <a:ext cx="4944300" cy="645300"/>
          </a:xfrm>
          <a:prstGeom prst="rect">
            <a:avLst/>
          </a:prstGeom>
          <a:noFill/>
          <a:ln>
            <a:noFill/>
          </a:ln>
        </p:spPr>
        <p:txBody>
          <a:bodyPr lIns="91425" tIns="91425" rIns="91425" bIns="91425" anchor="b" anchorCtr="0"/>
          <a:lstStyle>
            <a:lvl1pPr>
              <a:spcBef>
                <a:spcPts val="0"/>
              </a:spcBef>
              <a:buClr>
                <a:srgbClr val="19BBD5"/>
              </a:buClr>
              <a:buSzPct val="100000"/>
              <a:buFont typeface="Nixie One"/>
              <a:buNone/>
              <a:defRPr sz="400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endParaRPr/>
          </a:p>
        </p:txBody>
      </p:sp>
      <p:sp>
        <p:nvSpPr>
          <p:cNvPr id="6" name="Shape 6"/>
          <p:cNvSpPr txBox="1">
            <a:spLocks noGrp="1"/>
          </p:cNvSpPr>
          <p:nvPr>
            <p:ph type="body" idx="1"/>
          </p:nvPr>
        </p:nvSpPr>
        <p:spPr>
          <a:xfrm>
            <a:off x="1732702" y="2255124"/>
            <a:ext cx="4944300" cy="1659900"/>
          </a:xfrm>
          <a:prstGeom prst="rect">
            <a:avLst/>
          </a:prstGeom>
          <a:noFill/>
          <a:ln>
            <a:noFill/>
          </a:ln>
        </p:spPr>
        <p:txBody>
          <a:bodyPr lIns="91425" tIns="91425" rIns="91425" bIns="91425" anchor="t" anchorCtr="0"/>
          <a:lstStyle>
            <a:lvl1pPr>
              <a:spcBef>
                <a:spcPts val="600"/>
              </a:spcBef>
              <a:buClr>
                <a:srgbClr val="19BBD5"/>
              </a:buClr>
              <a:buFont typeface="Muli"/>
              <a:buChar char="◇"/>
              <a:defRPr>
                <a:solidFill>
                  <a:srgbClr val="C6DAEC"/>
                </a:solidFill>
                <a:latin typeface="Muli"/>
                <a:ea typeface="Muli"/>
                <a:cs typeface="Muli"/>
                <a:sym typeface="Muli"/>
              </a:defRPr>
            </a:lvl1pPr>
            <a:lvl2pPr>
              <a:spcBef>
                <a:spcPts val="480"/>
              </a:spcBef>
              <a:buClr>
                <a:srgbClr val="19BBD5"/>
              </a:buClr>
              <a:buFont typeface="Muli"/>
              <a:buChar char="￭"/>
              <a:defRPr>
                <a:solidFill>
                  <a:srgbClr val="C6DAEC"/>
                </a:solidFill>
                <a:latin typeface="Muli"/>
                <a:ea typeface="Muli"/>
                <a:cs typeface="Muli"/>
                <a:sym typeface="Muli"/>
              </a:defRPr>
            </a:lvl2pPr>
            <a:lvl3pPr>
              <a:spcBef>
                <a:spcPts val="480"/>
              </a:spcBef>
              <a:buClr>
                <a:srgbClr val="19BBD5"/>
              </a:buClr>
              <a:buFont typeface="Muli"/>
              <a:buChar char="￮"/>
              <a:defRPr>
                <a:solidFill>
                  <a:srgbClr val="C6DAEC"/>
                </a:solidFill>
                <a:latin typeface="Muli"/>
                <a:ea typeface="Muli"/>
                <a:cs typeface="Muli"/>
                <a:sym typeface="Muli"/>
              </a:defRPr>
            </a:lvl3pPr>
            <a:lvl4pPr>
              <a:spcBef>
                <a:spcPts val="360"/>
              </a:spcBef>
              <a:buClr>
                <a:srgbClr val="19BBD5"/>
              </a:buClr>
              <a:buFont typeface="Muli"/>
              <a:defRPr>
                <a:solidFill>
                  <a:srgbClr val="C6DAEC"/>
                </a:solidFill>
                <a:latin typeface="Muli"/>
                <a:ea typeface="Muli"/>
                <a:cs typeface="Muli"/>
                <a:sym typeface="Muli"/>
              </a:defRPr>
            </a:lvl4pPr>
            <a:lvl5pPr>
              <a:spcBef>
                <a:spcPts val="360"/>
              </a:spcBef>
              <a:buClr>
                <a:srgbClr val="19BBD5"/>
              </a:buClr>
              <a:buFont typeface="Muli"/>
              <a:defRPr>
                <a:solidFill>
                  <a:srgbClr val="C6DAEC"/>
                </a:solidFill>
                <a:latin typeface="Muli"/>
                <a:ea typeface="Muli"/>
                <a:cs typeface="Muli"/>
                <a:sym typeface="Muli"/>
              </a:defRPr>
            </a:lvl5pPr>
            <a:lvl6pPr>
              <a:spcBef>
                <a:spcPts val="360"/>
              </a:spcBef>
              <a:buClr>
                <a:srgbClr val="C6DAEC"/>
              </a:buClr>
              <a:buFont typeface="Muli"/>
              <a:defRPr>
                <a:solidFill>
                  <a:srgbClr val="C6DAEC"/>
                </a:solidFill>
                <a:latin typeface="Muli"/>
                <a:ea typeface="Muli"/>
                <a:cs typeface="Muli"/>
                <a:sym typeface="Muli"/>
              </a:defRPr>
            </a:lvl6pPr>
            <a:lvl7pPr>
              <a:spcBef>
                <a:spcPts val="360"/>
              </a:spcBef>
              <a:buClr>
                <a:srgbClr val="C6DAEC"/>
              </a:buClr>
              <a:buFont typeface="Muli"/>
              <a:defRPr>
                <a:solidFill>
                  <a:srgbClr val="C6DAEC"/>
                </a:solidFill>
                <a:latin typeface="Muli"/>
                <a:ea typeface="Muli"/>
                <a:cs typeface="Muli"/>
                <a:sym typeface="Muli"/>
              </a:defRPr>
            </a:lvl7pPr>
            <a:lvl8pPr>
              <a:spcBef>
                <a:spcPts val="360"/>
              </a:spcBef>
              <a:buClr>
                <a:srgbClr val="C6DAEC"/>
              </a:buClr>
              <a:buFont typeface="Muli"/>
              <a:defRPr>
                <a:solidFill>
                  <a:srgbClr val="C6DAEC"/>
                </a:solidFill>
                <a:latin typeface="Muli"/>
                <a:ea typeface="Muli"/>
                <a:cs typeface="Muli"/>
                <a:sym typeface="Muli"/>
              </a:defRPr>
            </a:lvl8pPr>
            <a:lvl9pPr>
              <a:spcBef>
                <a:spcPts val="360"/>
              </a:spcBef>
              <a:buClr>
                <a:srgbClr val="C6DAEC"/>
              </a:buClr>
              <a:buFont typeface="Muli"/>
              <a:defRPr>
                <a:solidFill>
                  <a:srgbClr val="C6DAEC"/>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274642"/>
            <a:ext cx="7886700" cy="9937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1" y="1370013"/>
            <a:ext cx="7886700" cy="32623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1" y="4767267"/>
            <a:ext cx="2057400" cy="274637"/>
          </a:xfrm>
          <a:prstGeom prst="rect">
            <a:avLst/>
          </a:prstGeom>
        </p:spPr>
        <p:txBody>
          <a:bodyPr vert="horz" lIns="91440" tIns="45720" rIns="91440" bIns="45720" rtlCol="0" anchor="ctr"/>
          <a:lstStyle>
            <a:lvl1pPr algn="l">
              <a:defRPr sz="900">
                <a:solidFill>
                  <a:schemeClr val="tx1">
                    <a:tint val="75000"/>
                  </a:schemeClr>
                </a:solidFill>
              </a:defRPr>
            </a:lvl1pPr>
          </a:lstStyle>
          <a:p>
            <a:fld id="{7C25B338-BFD6-4AB6-B7BA-B0286AB34870}" type="datetimeFigureOut">
              <a:rPr lang="en-US" smtClean="0"/>
              <a:pPr/>
              <a:t>5/25/2016</a:t>
            </a:fld>
            <a:endParaRPr lang="en-US"/>
          </a:p>
        </p:txBody>
      </p:sp>
      <p:sp>
        <p:nvSpPr>
          <p:cNvPr id="5" name="Footer Placeholder 4"/>
          <p:cNvSpPr>
            <a:spLocks noGrp="1"/>
          </p:cNvSpPr>
          <p:nvPr>
            <p:ph type="ftr" sz="quarter" idx="3"/>
          </p:nvPr>
        </p:nvSpPr>
        <p:spPr>
          <a:xfrm>
            <a:off x="3028951" y="4767267"/>
            <a:ext cx="3086100" cy="274637"/>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1" y="4767267"/>
            <a:ext cx="2057400" cy="274637"/>
          </a:xfrm>
          <a:prstGeom prst="rect">
            <a:avLst/>
          </a:prstGeom>
        </p:spPr>
        <p:txBody>
          <a:bodyPr vert="horz" lIns="91440" tIns="45720" rIns="91440" bIns="45720" rtlCol="0" anchor="ctr"/>
          <a:lstStyle>
            <a:lvl1pPr algn="r">
              <a:defRPr sz="900">
                <a:solidFill>
                  <a:schemeClr val="tx1">
                    <a:tint val="75000"/>
                  </a:schemeClr>
                </a:solidFill>
              </a:defRPr>
            </a:lvl1pPr>
          </a:lstStyle>
          <a:p>
            <a:fld id="{212A71FC-6765-423A-AD11-6E26A1841589}" type="slidenum">
              <a:rPr lang="en-US" smtClean="0"/>
              <a:pPr/>
              <a:t>‹#›</a:t>
            </a:fld>
            <a:endParaRPr lang="en-US"/>
          </a:p>
        </p:txBody>
      </p:sp>
    </p:spTree>
    <p:extLst>
      <p:ext uri="{BB962C8B-B14F-4D97-AF65-F5344CB8AC3E}">
        <p14:creationId xmlns:p14="http://schemas.microsoft.com/office/powerpoint/2010/main" val="3920916736"/>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TanvirSourov/FAuthAndroid.gi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tanvir@technolive.co"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facebook.com/sourov01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s.facebook.com/app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9F2F8"/>
            </a:gs>
            <a:gs pos="0">
              <a:schemeClr val="bg1">
                <a:lumMod val="95000"/>
              </a:schemeClr>
            </a:gs>
            <a:gs pos="100000">
              <a:schemeClr val="bg1">
                <a:lumMod val="95000"/>
              </a:schemeClr>
            </a:gs>
            <a:gs pos="76000">
              <a:schemeClr val="bg1"/>
            </a:gs>
            <a:gs pos="25000">
              <a:schemeClr val="bg1"/>
            </a:gs>
            <a:gs pos="50000">
              <a:schemeClr val="bg1">
                <a:lumMod val="95000"/>
              </a:schemeClr>
            </a:gs>
          </a:gsLst>
          <a:lin ang="5400000" scaled="1"/>
          <a:tileRect/>
        </a:gradFill>
        <a:effectLst/>
      </p:bgPr>
    </p:bg>
    <p:spTree>
      <p:nvGrpSpPr>
        <p:cNvPr id="1" name="Shape 1403"/>
        <p:cNvGrpSpPr/>
        <p:nvPr/>
      </p:nvGrpSpPr>
      <p:grpSpPr>
        <a:xfrm>
          <a:off x="0" y="0"/>
          <a:ext cx="0" cy="0"/>
          <a:chOff x="0" y="0"/>
          <a:chExt cx="0" cy="0"/>
        </a:xfrm>
      </p:grpSpPr>
      <p:sp>
        <p:nvSpPr>
          <p:cNvPr id="1404" name="Shape 1404"/>
          <p:cNvSpPr txBox="1">
            <a:spLocks noGrp="1"/>
          </p:cNvSpPr>
          <p:nvPr>
            <p:ph type="ctrTitle"/>
          </p:nvPr>
        </p:nvSpPr>
        <p:spPr>
          <a:xfrm>
            <a:off x="0" y="2260098"/>
            <a:ext cx="9144000" cy="869849"/>
          </a:xfrm>
          <a:prstGeom prst="rect">
            <a:avLst/>
          </a:prstGeom>
        </p:spPr>
        <p:txBody>
          <a:bodyPr lIns="68569" tIns="68569" rIns="68569" bIns="68569" anchor="ctr" anchorCtr="0">
            <a:noAutofit/>
          </a:bodyPr>
          <a:lstStyle/>
          <a:p>
            <a:r>
              <a:rPr lang="en" sz="4300" b="1" dirty="0" smtClean="0">
                <a:solidFill>
                  <a:srgbClr val="132A3D"/>
                </a:solidFill>
                <a:latin typeface="Segoe WP" panose="020B0502040204020203" pitchFamily="34" charset="0"/>
                <a:cs typeface="Segoe WP" panose="020B0502040204020203" pitchFamily="34" charset="0"/>
              </a:rPr>
              <a:t>Facebook Developers Dhaka</a:t>
            </a:r>
            <a:r>
              <a:rPr lang="en" sz="3200" b="1" dirty="0" smtClean="0">
                <a:solidFill>
                  <a:srgbClr val="132A3D"/>
                </a:solidFill>
                <a:latin typeface="Segoe WP" panose="020B0502040204020203" pitchFamily="34" charset="0"/>
                <a:cs typeface="Segoe WP" panose="020B0502040204020203" pitchFamily="34" charset="0"/>
              </a:rPr>
              <a:t/>
            </a:r>
            <a:br>
              <a:rPr lang="en" sz="3200" b="1" dirty="0" smtClean="0">
                <a:solidFill>
                  <a:srgbClr val="132A3D"/>
                </a:solidFill>
                <a:latin typeface="Segoe WP" panose="020B0502040204020203" pitchFamily="34" charset="0"/>
                <a:cs typeface="Segoe WP" panose="020B0502040204020203" pitchFamily="34" charset="0"/>
              </a:rPr>
            </a:br>
            <a:r>
              <a:rPr lang="en" sz="3200" b="1" dirty="0" smtClean="0">
                <a:solidFill>
                  <a:srgbClr val="132A3D"/>
                </a:solidFill>
                <a:latin typeface="Segoe WP" panose="020B0502040204020203" pitchFamily="34" charset="0"/>
                <a:cs typeface="Segoe WP" panose="020B0502040204020203" pitchFamily="34" charset="0"/>
              </a:rPr>
              <a:t>Facebook Authentication &amp; Graph API</a:t>
            </a:r>
            <a:endParaRPr lang="en" sz="3200" b="1" dirty="0">
              <a:solidFill>
                <a:srgbClr val="132A3D"/>
              </a:solidFill>
              <a:latin typeface="Segoe WP" panose="020B0502040204020203" pitchFamily="34" charset="0"/>
              <a:cs typeface="Segoe WP" panose="020B0502040204020203"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10" y="418657"/>
            <a:ext cx="1154961" cy="115496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5749" y="374123"/>
            <a:ext cx="1244028" cy="1244028"/>
          </a:xfrm>
          <a:prstGeom prst="rect">
            <a:avLst/>
          </a:prstGeom>
        </p:spPr>
      </p:pic>
      <p:sp>
        <p:nvSpPr>
          <p:cNvPr id="7" name="Shape 1404"/>
          <p:cNvSpPr txBox="1">
            <a:spLocks/>
          </p:cNvSpPr>
          <p:nvPr/>
        </p:nvSpPr>
        <p:spPr>
          <a:xfrm>
            <a:off x="415544" y="3873431"/>
            <a:ext cx="4228375" cy="869849"/>
          </a:xfrm>
          <a:prstGeom prst="rect">
            <a:avLst/>
          </a:prstGeom>
          <a:noFill/>
          <a:ln>
            <a:noFill/>
          </a:ln>
        </p:spPr>
        <p:txBody>
          <a:bodyPr lIns="68569" tIns="68569" rIns="68569" bIns="68569" anchor="ctr"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19BBD5"/>
              </a:buClr>
              <a:buSzPct val="100000"/>
              <a:buFont typeface="Nixie One"/>
              <a:buNone/>
              <a:defRPr sz="3600" b="0" i="0" u="none" strike="noStrike" cap="none" baseline="0">
                <a:solidFill>
                  <a:srgbClr val="19BBD5"/>
                </a:solidFill>
                <a:latin typeface="Nixie One"/>
                <a:ea typeface="Nixie One"/>
                <a:cs typeface="Nixie One"/>
                <a:sym typeface="Nixie One"/>
              </a:defRPr>
            </a:lvl1pPr>
            <a:lvl2pPr algn="ctr">
              <a:spcBef>
                <a:spcPts val="0"/>
              </a:spcBef>
              <a:buClr>
                <a:srgbClr val="19BBD5"/>
              </a:buClr>
              <a:buSzPct val="100000"/>
              <a:buFont typeface="Nixie One"/>
              <a:buNone/>
              <a:defRPr sz="3600">
                <a:solidFill>
                  <a:srgbClr val="19BBD5"/>
                </a:solidFill>
                <a:latin typeface="Nixie One"/>
                <a:ea typeface="Nixie One"/>
                <a:cs typeface="Nixie One"/>
                <a:sym typeface="Nixie One"/>
              </a:defRPr>
            </a:lvl2pPr>
            <a:lvl3pPr algn="ctr">
              <a:spcBef>
                <a:spcPts val="0"/>
              </a:spcBef>
              <a:buClr>
                <a:srgbClr val="19BBD5"/>
              </a:buClr>
              <a:buSzPct val="100000"/>
              <a:buFont typeface="Nixie One"/>
              <a:buNone/>
              <a:defRPr sz="3600">
                <a:solidFill>
                  <a:srgbClr val="19BBD5"/>
                </a:solidFill>
                <a:latin typeface="Nixie One"/>
                <a:ea typeface="Nixie One"/>
                <a:cs typeface="Nixie One"/>
                <a:sym typeface="Nixie One"/>
              </a:defRPr>
            </a:lvl3pPr>
            <a:lvl4pPr algn="ctr">
              <a:spcBef>
                <a:spcPts val="0"/>
              </a:spcBef>
              <a:buClr>
                <a:srgbClr val="19BBD5"/>
              </a:buClr>
              <a:buSzPct val="100000"/>
              <a:buFont typeface="Nixie One"/>
              <a:buNone/>
              <a:defRPr sz="3600">
                <a:solidFill>
                  <a:srgbClr val="19BBD5"/>
                </a:solidFill>
                <a:latin typeface="Nixie One"/>
                <a:ea typeface="Nixie One"/>
                <a:cs typeface="Nixie One"/>
                <a:sym typeface="Nixie One"/>
              </a:defRPr>
            </a:lvl4pPr>
            <a:lvl5pPr algn="ctr">
              <a:spcBef>
                <a:spcPts val="0"/>
              </a:spcBef>
              <a:buClr>
                <a:srgbClr val="19BBD5"/>
              </a:buClr>
              <a:buSzPct val="100000"/>
              <a:buFont typeface="Nixie One"/>
              <a:buNone/>
              <a:defRPr sz="3600">
                <a:solidFill>
                  <a:srgbClr val="19BBD5"/>
                </a:solidFill>
                <a:latin typeface="Nixie One"/>
                <a:ea typeface="Nixie One"/>
                <a:cs typeface="Nixie One"/>
                <a:sym typeface="Nixie One"/>
              </a:defRPr>
            </a:lvl5pPr>
            <a:lvl6pPr algn="ctr">
              <a:spcBef>
                <a:spcPts val="0"/>
              </a:spcBef>
              <a:buClr>
                <a:srgbClr val="19BBD5"/>
              </a:buClr>
              <a:buSzPct val="100000"/>
              <a:buFont typeface="Nixie One"/>
              <a:buNone/>
              <a:defRPr sz="3600">
                <a:solidFill>
                  <a:srgbClr val="19BBD5"/>
                </a:solidFill>
                <a:latin typeface="Nixie One"/>
                <a:ea typeface="Nixie One"/>
                <a:cs typeface="Nixie One"/>
                <a:sym typeface="Nixie One"/>
              </a:defRPr>
            </a:lvl6pPr>
            <a:lvl7pPr algn="ctr">
              <a:spcBef>
                <a:spcPts val="0"/>
              </a:spcBef>
              <a:buClr>
                <a:srgbClr val="19BBD5"/>
              </a:buClr>
              <a:buSzPct val="100000"/>
              <a:buFont typeface="Nixie One"/>
              <a:buNone/>
              <a:defRPr sz="3600">
                <a:solidFill>
                  <a:srgbClr val="19BBD5"/>
                </a:solidFill>
                <a:latin typeface="Nixie One"/>
                <a:ea typeface="Nixie One"/>
                <a:cs typeface="Nixie One"/>
                <a:sym typeface="Nixie One"/>
              </a:defRPr>
            </a:lvl7pPr>
            <a:lvl8pPr algn="ctr">
              <a:spcBef>
                <a:spcPts val="0"/>
              </a:spcBef>
              <a:buClr>
                <a:srgbClr val="19BBD5"/>
              </a:buClr>
              <a:buSzPct val="100000"/>
              <a:buFont typeface="Nixie One"/>
              <a:buNone/>
              <a:defRPr sz="3600">
                <a:solidFill>
                  <a:srgbClr val="19BBD5"/>
                </a:solidFill>
                <a:latin typeface="Nixie One"/>
                <a:ea typeface="Nixie One"/>
                <a:cs typeface="Nixie One"/>
                <a:sym typeface="Nixie One"/>
              </a:defRPr>
            </a:lvl8pPr>
            <a:lvl9pPr algn="ctr">
              <a:spcBef>
                <a:spcPts val="0"/>
              </a:spcBef>
              <a:buClr>
                <a:srgbClr val="19BBD5"/>
              </a:buClr>
              <a:buSzPct val="100000"/>
              <a:buFont typeface="Nixie One"/>
              <a:buNone/>
              <a:defRPr sz="3600">
                <a:solidFill>
                  <a:srgbClr val="19BBD5"/>
                </a:solidFill>
                <a:latin typeface="Nixie One"/>
                <a:ea typeface="Nixie One"/>
                <a:cs typeface="Nixie One"/>
                <a:sym typeface="Nixie One"/>
              </a:defRPr>
            </a:lvl9pPr>
          </a:lstStyle>
          <a:p>
            <a:pPr algn="l"/>
            <a:r>
              <a:rPr lang="en" sz="2200" dirty="0" smtClean="0">
                <a:solidFill>
                  <a:srgbClr val="132A3D"/>
                </a:solidFill>
                <a:latin typeface="Segoe WP" panose="020B0502040204020203" pitchFamily="34" charset="0"/>
                <a:cs typeface="Segoe WP" panose="020B0502040204020203" pitchFamily="34" charset="0"/>
              </a:rPr>
              <a:t>Tanvir Sourov</a:t>
            </a:r>
          </a:p>
          <a:p>
            <a:pPr algn="l"/>
            <a:r>
              <a:rPr lang="en" sz="1800" dirty="0" smtClean="0">
                <a:solidFill>
                  <a:srgbClr val="132A3D"/>
                </a:solidFill>
                <a:latin typeface="Segoe WP" panose="020B0502040204020203" pitchFamily="34" charset="0"/>
                <a:cs typeface="Segoe WP" panose="020B0502040204020203" pitchFamily="34" charset="0"/>
              </a:rPr>
              <a:t>CEO, Technolive</a:t>
            </a:r>
            <a:endParaRPr lang="en" sz="1800" dirty="0">
              <a:solidFill>
                <a:srgbClr val="132A3D"/>
              </a:solidFill>
              <a:latin typeface="Segoe WP" panose="020B0502040204020203" pitchFamily="34" charset="0"/>
              <a:cs typeface="Segoe WP" panose="020B0502040204020203" pitchFamily="34" charset="0"/>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9F2F8"/>
            </a:gs>
            <a:gs pos="0">
              <a:schemeClr val="bg1">
                <a:lumMod val="95000"/>
              </a:schemeClr>
            </a:gs>
            <a:gs pos="100000">
              <a:schemeClr val="bg1">
                <a:lumMod val="95000"/>
              </a:schemeClr>
            </a:gs>
            <a:gs pos="76000">
              <a:schemeClr val="bg1"/>
            </a:gs>
            <a:gs pos="25000">
              <a:schemeClr val="bg1"/>
            </a:gs>
            <a:gs pos="50000">
              <a:schemeClr val="bg1">
                <a:lumMod val="95000"/>
              </a:schemeClr>
            </a:gs>
          </a:gsLst>
          <a:lin ang="5400000" scaled="1"/>
          <a:tileRect/>
        </a:gradFill>
        <a:effectLst/>
      </p:bgPr>
    </p:bg>
    <p:spTree>
      <p:nvGrpSpPr>
        <p:cNvPr id="1" name="Shape 1562"/>
        <p:cNvGrpSpPr/>
        <p:nvPr/>
      </p:nvGrpSpPr>
      <p:grpSpPr>
        <a:xfrm>
          <a:off x="0" y="0"/>
          <a:ext cx="0" cy="0"/>
          <a:chOff x="0" y="0"/>
          <a:chExt cx="0" cy="0"/>
        </a:xfrm>
      </p:grpSpPr>
      <p:sp>
        <p:nvSpPr>
          <p:cNvPr id="6" name="Rectangle 5"/>
          <p:cNvSpPr/>
          <p:nvPr/>
        </p:nvSpPr>
        <p:spPr>
          <a:xfrm>
            <a:off x="4933506" y="0"/>
            <a:ext cx="4210493" cy="990158"/>
          </a:xfrm>
          <a:prstGeom prst="rect">
            <a:avLst/>
          </a:prstGeom>
          <a:solidFill>
            <a:srgbClr val="132A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hape 1563"/>
          <p:cNvSpPr txBox="1">
            <a:spLocks/>
          </p:cNvSpPr>
          <p:nvPr/>
        </p:nvSpPr>
        <p:spPr>
          <a:xfrm>
            <a:off x="5140176" y="150119"/>
            <a:ext cx="3797152" cy="760567"/>
          </a:xfrm>
          <a:prstGeom prst="rect">
            <a:avLst/>
          </a:prstGeom>
          <a:noFill/>
          <a:ln>
            <a:noFill/>
          </a:ln>
        </p:spPr>
        <p:txBody>
          <a:bodyPr lIns="68569" tIns="68569" rIns="68569" bIns="68569"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r>
              <a:rPr lang="en" sz="1800" b="1" dirty="0" smtClean="0">
                <a:solidFill>
                  <a:schemeClr val="bg1"/>
                </a:solidFill>
                <a:latin typeface="Segoe WP" panose="020B0502040204020203" pitchFamily="34" charset="0"/>
                <a:ea typeface="Muli"/>
                <a:cs typeface="Segoe WP" panose="020B0502040204020203" pitchFamily="34" charset="0"/>
                <a:sym typeface="Muli"/>
              </a:rPr>
              <a:t>Insert Android Project </a:t>
            </a:r>
          </a:p>
          <a:p>
            <a:pPr algn="ctr"/>
            <a:r>
              <a:rPr lang="en" sz="1800" b="1" dirty="0" smtClean="0">
                <a:solidFill>
                  <a:schemeClr val="bg1"/>
                </a:solidFill>
                <a:latin typeface="Segoe WP" panose="020B0502040204020203" pitchFamily="34" charset="0"/>
                <a:ea typeface="Muli"/>
                <a:cs typeface="Segoe WP" panose="020B0502040204020203" pitchFamily="34" charset="0"/>
                <a:sym typeface="Muli"/>
              </a:rPr>
              <a:t>Package &amp; Default Activity</a:t>
            </a:r>
            <a:endParaRPr lang="en" sz="100" b="1" dirty="0">
              <a:solidFill>
                <a:schemeClr val="bg1"/>
              </a:solidFill>
              <a:latin typeface="Segoe WP" panose="020B0502040204020203" pitchFamily="34" charset="0"/>
              <a:ea typeface="Muli"/>
              <a:cs typeface="Segoe WP" panose="020B0502040204020203" pitchFamily="34" charset="0"/>
              <a:sym typeface="Mul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945" y="1325367"/>
            <a:ext cx="7267890" cy="2958956"/>
          </a:xfrm>
          <a:prstGeom prst="rect">
            <a:avLst/>
          </a:prstGeom>
        </p:spPr>
      </p:pic>
    </p:spTree>
    <p:extLst>
      <p:ext uri="{BB962C8B-B14F-4D97-AF65-F5344CB8AC3E}">
        <p14:creationId xmlns:p14="http://schemas.microsoft.com/office/powerpoint/2010/main" val="2008040822"/>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9F2F8"/>
            </a:gs>
            <a:gs pos="0">
              <a:schemeClr val="bg1">
                <a:lumMod val="95000"/>
              </a:schemeClr>
            </a:gs>
            <a:gs pos="100000">
              <a:schemeClr val="bg1">
                <a:lumMod val="95000"/>
              </a:schemeClr>
            </a:gs>
            <a:gs pos="76000">
              <a:schemeClr val="bg1"/>
            </a:gs>
            <a:gs pos="25000">
              <a:schemeClr val="bg1"/>
            </a:gs>
            <a:gs pos="50000">
              <a:schemeClr val="bg1">
                <a:lumMod val="95000"/>
              </a:schemeClr>
            </a:gs>
          </a:gsLst>
          <a:lin ang="5400000" scaled="1"/>
          <a:tileRect/>
        </a:gradFill>
        <a:effectLst/>
      </p:bgPr>
    </p:bg>
    <p:spTree>
      <p:nvGrpSpPr>
        <p:cNvPr id="1" name="Shape 1562"/>
        <p:cNvGrpSpPr/>
        <p:nvPr/>
      </p:nvGrpSpPr>
      <p:grpSpPr>
        <a:xfrm>
          <a:off x="0" y="0"/>
          <a:ext cx="0" cy="0"/>
          <a:chOff x="0" y="0"/>
          <a:chExt cx="0" cy="0"/>
        </a:xfrm>
      </p:grpSpPr>
      <p:sp>
        <p:nvSpPr>
          <p:cNvPr id="6" name="Rectangle 5"/>
          <p:cNvSpPr/>
          <p:nvPr/>
        </p:nvSpPr>
        <p:spPr>
          <a:xfrm>
            <a:off x="4933506" y="0"/>
            <a:ext cx="4210493" cy="990158"/>
          </a:xfrm>
          <a:prstGeom prst="rect">
            <a:avLst/>
          </a:prstGeom>
          <a:solidFill>
            <a:srgbClr val="132A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hape 1563"/>
          <p:cNvSpPr txBox="1">
            <a:spLocks/>
          </p:cNvSpPr>
          <p:nvPr/>
        </p:nvSpPr>
        <p:spPr>
          <a:xfrm>
            <a:off x="5140176" y="150119"/>
            <a:ext cx="3797152" cy="760567"/>
          </a:xfrm>
          <a:prstGeom prst="rect">
            <a:avLst/>
          </a:prstGeom>
          <a:noFill/>
          <a:ln>
            <a:noFill/>
          </a:ln>
        </p:spPr>
        <p:txBody>
          <a:bodyPr lIns="68569" tIns="68569" rIns="68569" bIns="68569"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r>
              <a:rPr lang="en" sz="1800" b="1" dirty="0" smtClean="0">
                <a:solidFill>
                  <a:schemeClr val="bg1"/>
                </a:solidFill>
                <a:latin typeface="Segoe WP" panose="020B0502040204020203" pitchFamily="34" charset="0"/>
                <a:ea typeface="Muli"/>
                <a:cs typeface="Segoe WP" panose="020B0502040204020203" pitchFamily="34" charset="0"/>
                <a:sym typeface="Muli"/>
              </a:rPr>
              <a:t>Development &amp; Release Key Hashes</a:t>
            </a:r>
            <a:endParaRPr lang="en" sz="100" b="1" dirty="0">
              <a:solidFill>
                <a:schemeClr val="bg1"/>
              </a:solidFill>
              <a:latin typeface="Segoe WP" panose="020B0502040204020203" pitchFamily="34" charset="0"/>
              <a:ea typeface="Muli"/>
              <a:cs typeface="Segoe WP" panose="020B0502040204020203" pitchFamily="34" charset="0"/>
              <a:sym typeface="Muli"/>
            </a:endParaRPr>
          </a:p>
        </p:txBody>
      </p:sp>
      <p:sp>
        <p:nvSpPr>
          <p:cNvPr id="5" name="Shape 1563"/>
          <p:cNvSpPr txBox="1">
            <a:spLocks/>
          </p:cNvSpPr>
          <p:nvPr/>
        </p:nvSpPr>
        <p:spPr>
          <a:xfrm>
            <a:off x="489098" y="1510301"/>
            <a:ext cx="7966533" cy="3287729"/>
          </a:xfrm>
          <a:prstGeom prst="rect">
            <a:avLst/>
          </a:prstGeom>
          <a:noFill/>
          <a:ln>
            <a:noFill/>
          </a:ln>
        </p:spPr>
        <p:txBody>
          <a:bodyPr lIns="68569" tIns="68569" rIns="68569" bIns="68569" numCol="1"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buClr>
                <a:srgbClr val="132A3D"/>
              </a:buClr>
            </a:pPr>
            <a:r>
              <a:rPr lang="en-US" sz="1750" dirty="0" smtClean="0">
                <a:solidFill>
                  <a:srgbClr val="132A3D"/>
                </a:solidFill>
                <a:latin typeface="Segoe WP" panose="020B0502040204020203" pitchFamily="34" charset="0"/>
                <a:ea typeface="Muli"/>
                <a:cs typeface="Segoe WP" panose="020B0502040204020203" pitchFamily="34" charset="0"/>
                <a:sym typeface="Muli"/>
              </a:rPr>
              <a:t>Run </a:t>
            </a:r>
            <a:r>
              <a:rPr lang="en-US" sz="1750" dirty="0">
                <a:solidFill>
                  <a:srgbClr val="132A3D"/>
                </a:solidFill>
                <a:latin typeface="Segoe WP" panose="020B0502040204020203" pitchFamily="34" charset="0"/>
                <a:ea typeface="Muli"/>
                <a:cs typeface="Segoe WP" panose="020B0502040204020203" pitchFamily="34" charset="0"/>
                <a:sym typeface="Muli"/>
              </a:rPr>
              <a:t>the </a:t>
            </a:r>
            <a:r>
              <a:rPr lang="en-US" sz="1750" dirty="0" smtClean="0">
                <a:solidFill>
                  <a:srgbClr val="132A3D"/>
                </a:solidFill>
                <a:latin typeface="Segoe WP" panose="020B0502040204020203" pitchFamily="34" charset="0"/>
                <a:ea typeface="Muli"/>
                <a:cs typeface="Segoe WP" panose="020B0502040204020203" pitchFamily="34" charset="0"/>
                <a:sym typeface="Muli"/>
              </a:rPr>
              <a:t>following Commands from </a:t>
            </a:r>
            <a:r>
              <a:rPr lang="en-US" sz="1750" b="1" dirty="0" smtClean="0">
                <a:solidFill>
                  <a:srgbClr val="132A3D"/>
                </a:solidFill>
                <a:latin typeface="Segoe WP" panose="020B0502040204020203" pitchFamily="34" charset="0"/>
                <a:ea typeface="Muli"/>
                <a:cs typeface="Segoe WP" panose="020B0502040204020203" pitchFamily="34" charset="0"/>
                <a:sym typeface="Muli"/>
              </a:rPr>
              <a:t>terminal </a:t>
            </a:r>
            <a:r>
              <a:rPr lang="en-US" sz="1750" dirty="0" smtClean="0">
                <a:solidFill>
                  <a:srgbClr val="132A3D"/>
                </a:solidFill>
                <a:latin typeface="Segoe WP" panose="020B0502040204020203" pitchFamily="34" charset="0"/>
                <a:ea typeface="Muli"/>
                <a:cs typeface="Segoe WP" panose="020B0502040204020203" pitchFamily="34" charset="0"/>
                <a:sym typeface="Muli"/>
              </a:rPr>
              <a:t>of Android Studio to Generate the Key Hashes:</a:t>
            </a:r>
            <a:endParaRPr lang="en-US" sz="1750" b="1" dirty="0" smtClean="0">
              <a:solidFill>
                <a:srgbClr val="132A3D"/>
              </a:solidFill>
              <a:latin typeface="Segoe WP" panose="020B0502040204020203" pitchFamily="34" charset="0"/>
              <a:ea typeface="Muli"/>
              <a:cs typeface="Segoe WP" panose="020B0502040204020203" pitchFamily="34" charset="0"/>
              <a:sym typeface="Muli"/>
            </a:endParaRPr>
          </a:p>
          <a:p>
            <a:pPr>
              <a:buClr>
                <a:srgbClr val="132A3D"/>
              </a:buClr>
            </a:pPr>
            <a:r>
              <a:rPr lang="en-US" sz="2000" b="1" dirty="0" smtClean="0">
                <a:solidFill>
                  <a:srgbClr val="132A3D"/>
                </a:solidFill>
                <a:latin typeface="Segoe WP" panose="020B0502040204020203" pitchFamily="34" charset="0"/>
                <a:ea typeface="Muli"/>
                <a:cs typeface="Segoe WP" panose="020B0502040204020203" pitchFamily="34" charset="0"/>
                <a:sym typeface="Muli"/>
              </a:rPr>
              <a:t>Development Key Hash:</a:t>
            </a:r>
            <a:br>
              <a:rPr lang="en-US" sz="2000" b="1" dirty="0" smtClean="0">
                <a:solidFill>
                  <a:srgbClr val="132A3D"/>
                </a:solidFill>
                <a:latin typeface="Segoe WP" panose="020B0502040204020203" pitchFamily="34" charset="0"/>
                <a:ea typeface="Muli"/>
                <a:cs typeface="Segoe WP" panose="020B0502040204020203" pitchFamily="34" charset="0"/>
                <a:sym typeface="Muli"/>
              </a:rPr>
            </a:br>
            <a:r>
              <a:rPr lang="en-US" sz="1750" i="1" dirty="0" smtClean="0">
                <a:solidFill>
                  <a:srgbClr val="132A3D"/>
                </a:solidFill>
                <a:latin typeface="Segoe WP" panose="020B0502040204020203" pitchFamily="34" charset="0"/>
                <a:ea typeface="Muli"/>
                <a:cs typeface="Segoe WP" panose="020B0502040204020203" pitchFamily="34" charset="0"/>
                <a:sym typeface="Muli"/>
              </a:rPr>
              <a:t>For Mac:</a:t>
            </a:r>
          </a:p>
          <a:p>
            <a:pPr>
              <a:buClr>
                <a:srgbClr val="132A3D"/>
              </a:buClr>
            </a:pPr>
            <a:r>
              <a:rPr lang="en-US" sz="1600" b="1" dirty="0" err="1">
                <a:solidFill>
                  <a:srgbClr val="132A3D"/>
                </a:solidFill>
                <a:latin typeface="Segoe WP" panose="020B0502040204020203" pitchFamily="34" charset="0"/>
                <a:ea typeface="Muli"/>
                <a:cs typeface="Segoe WP" panose="020B0502040204020203" pitchFamily="34" charset="0"/>
                <a:sym typeface="Muli"/>
              </a:rPr>
              <a:t>keytool</a:t>
            </a:r>
            <a:r>
              <a:rPr lang="en-US" sz="1600" b="1" dirty="0">
                <a:solidFill>
                  <a:srgbClr val="132A3D"/>
                </a:solidFill>
                <a:latin typeface="Segoe WP" panose="020B0502040204020203" pitchFamily="34" charset="0"/>
                <a:ea typeface="Muli"/>
                <a:cs typeface="Segoe WP" panose="020B0502040204020203" pitchFamily="34" charset="0"/>
                <a:sym typeface="Muli"/>
              </a:rPr>
              <a:t> -</a:t>
            </a:r>
            <a:r>
              <a:rPr lang="en-US" sz="1600" b="1" dirty="0" err="1">
                <a:solidFill>
                  <a:srgbClr val="132A3D"/>
                </a:solidFill>
                <a:latin typeface="Segoe WP" panose="020B0502040204020203" pitchFamily="34" charset="0"/>
                <a:ea typeface="Muli"/>
                <a:cs typeface="Segoe WP" panose="020B0502040204020203" pitchFamily="34" charset="0"/>
                <a:sym typeface="Muli"/>
              </a:rPr>
              <a:t>exportcert</a:t>
            </a:r>
            <a:r>
              <a:rPr lang="en-US" sz="1600" b="1" dirty="0">
                <a:solidFill>
                  <a:srgbClr val="132A3D"/>
                </a:solidFill>
                <a:latin typeface="Segoe WP" panose="020B0502040204020203" pitchFamily="34" charset="0"/>
                <a:ea typeface="Muli"/>
                <a:cs typeface="Segoe WP" panose="020B0502040204020203" pitchFamily="34" charset="0"/>
                <a:sym typeface="Muli"/>
              </a:rPr>
              <a:t> -alias </a:t>
            </a:r>
            <a:r>
              <a:rPr lang="en-US" sz="1600" b="1" dirty="0" err="1">
                <a:solidFill>
                  <a:srgbClr val="132A3D"/>
                </a:solidFill>
                <a:latin typeface="Segoe WP" panose="020B0502040204020203" pitchFamily="34" charset="0"/>
                <a:ea typeface="Muli"/>
                <a:cs typeface="Segoe WP" panose="020B0502040204020203" pitchFamily="34" charset="0"/>
                <a:sym typeface="Muli"/>
              </a:rPr>
              <a:t>androiddebugkey</a:t>
            </a:r>
            <a:r>
              <a:rPr lang="en-US" sz="1600" b="1" dirty="0">
                <a:solidFill>
                  <a:srgbClr val="132A3D"/>
                </a:solidFill>
                <a:latin typeface="Segoe WP" panose="020B0502040204020203" pitchFamily="34" charset="0"/>
                <a:ea typeface="Muli"/>
                <a:cs typeface="Segoe WP" panose="020B0502040204020203" pitchFamily="34" charset="0"/>
                <a:sym typeface="Muli"/>
              </a:rPr>
              <a:t> -</a:t>
            </a:r>
            <a:r>
              <a:rPr lang="en-US" sz="1600" b="1" dirty="0" err="1">
                <a:solidFill>
                  <a:srgbClr val="132A3D"/>
                </a:solidFill>
                <a:latin typeface="Segoe WP" panose="020B0502040204020203" pitchFamily="34" charset="0"/>
                <a:ea typeface="Muli"/>
                <a:cs typeface="Segoe WP" panose="020B0502040204020203" pitchFamily="34" charset="0"/>
                <a:sym typeface="Muli"/>
              </a:rPr>
              <a:t>keystore</a:t>
            </a:r>
            <a:r>
              <a:rPr lang="en-US" sz="1600" b="1" dirty="0">
                <a:solidFill>
                  <a:srgbClr val="132A3D"/>
                </a:solidFill>
                <a:latin typeface="Segoe WP" panose="020B0502040204020203" pitchFamily="34" charset="0"/>
                <a:ea typeface="Muli"/>
                <a:cs typeface="Segoe WP" panose="020B0502040204020203" pitchFamily="34" charset="0"/>
                <a:sym typeface="Muli"/>
              </a:rPr>
              <a:t> ~/.android/</a:t>
            </a:r>
            <a:r>
              <a:rPr lang="en-US" sz="1600" b="1" dirty="0" err="1">
                <a:solidFill>
                  <a:srgbClr val="132A3D"/>
                </a:solidFill>
                <a:latin typeface="Segoe WP" panose="020B0502040204020203" pitchFamily="34" charset="0"/>
                <a:ea typeface="Muli"/>
                <a:cs typeface="Segoe WP" panose="020B0502040204020203" pitchFamily="34" charset="0"/>
                <a:sym typeface="Muli"/>
              </a:rPr>
              <a:t>debug.keystore</a:t>
            </a:r>
            <a:r>
              <a:rPr lang="en-US" sz="1600" b="1" dirty="0">
                <a:solidFill>
                  <a:srgbClr val="132A3D"/>
                </a:solidFill>
                <a:latin typeface="Segoe WP" panose="020B0502040204020203" pitchFamily="34" charset="0"/>
                <a:ea typeface="Muli"/>
                <a:cs typeface="Segoe WP" panose="020B0502040204020203" pitchFamily="34" charset="0"/>
                <a:sym typeface="Muli"/>
              </a:rPr>
              <a:t> | </a:t>
            </a:r>
            <a:r>
              <a:rPr lang="en-US" sz="1600" b="1" dirty="0" err="1">
                <a:solidFill>
                  <a:srgbClr val="132A3D"/>
                </a:solidFill>
                <a:latin typeface="Segoe WP" panose="020B0502040204020203" pitchFamily="34" charset="0"/>
                <a:ea typeface="Muli"/>
                <a:cs typeface="Segoe WP" panose="020B0502040204020203" pitchFamily="34" charset="0"/>
                <a:sym typeface="Muli"/>
              </a:rPr>
              <a:t>openssl</a:t>
            </a:r>
            <a:r>
              <a:rPr lang="en-US" sz="1600" b="1" dirty="0">
                <a:solidFill>
                  <a:srgbClr val="132A3D"/>
                </a:solidFill>
                <a:latin typeface="Segoe WP" panose="020B0502040204020203" pitchFamily="34" charset="0"/>
                <a:ea typeface="Muli"/>
                <a:cs typeface="Segoe WP" panose="020B0502040204020203" pitchFamily="34" charset="0"/>
                <a:sym typeface="Muli"/>
              </a:rPr>
              <a:t> sha1 -binary | </a:t>
            </a:r>
            <a:r>
              <a:rPr lang="en-US" sz="1600" b="1" dirty="0" err="1">
                <a:solidFill>
                  <a:srgbClr val="132A3D"/>
                </a:solidFill>
                <a:latin typeface="Segoe WP" panose="020B0502040204020203" pitchFamily="34" charset="0"/>
                <a:ea typeface="Muli"/>
                <a:cs typeface="Segoe WP" panose="020B0502040204020203" pitchFamily="34" charset="0"/>
                <a:sym typeface="Muli"/>
              </a:rPr>
              <a:t>openssl</a:t>
            </a:r>
            <a:r>
              <a:rPr lang="en-US" sz="1600" b="1" dirty="0">
                <a:solidFill>
                  <a:srgbClr val="132A3D"/>
                </a:solidFill>
                <a:latin typeface="Segoe WP" panose="020B0502040204020203" pitchFamily="34" charset="0"/>
                <a:ea typeface="Muli"/>
                <a:cs typeface="Segoe WP" panose="020B0502040204020203" pitchFamily="34" charset="0"/>
                <a:sym typeface="Muli"/>
              </a:rPr>
              <a:t> base64</a:t>
            </a:r>
            <a:r>
              <a:rPr lang="en-US" sz="1600" b="1" dirty="0" smtClean="0">
                <a:solidFill>
                  <a:srgbClr val="132A3D"/>
                </a:solidFill>
                <a:latin typeface="Segoe WP" panose="020B0502040204020203" pitchFamily="34" charset="0"/>
                <a:ea typeface="Muli"/>
                <a:cs typeface="Segoe WP" panose="020B0502040204020203" pitchFamily="34" charset="0"/>
                <a:sym typeface="Muli"/>
              </a:rPr>
              <a:t/>
            </a:r>
            <a:br>
              <a:rPr lang="en-US" sz="1600" b="1" dirty="0" smtClean="0">
                <a:solidFill>
                  <a:srgbClr val="132A3D"/>
                </a:solidFill>
                <a:latin typeface="Segoe WP" panose="020B0502040204020203" pitchFamily="34" charset="0"/>
                <a:ea typeface="Muli"/>
                <a:cs typeface="Segoe WP" panose="020B0502040204020203" pitchFamily="34" charset="0"/>
                <a:sym typeface="Muli"/>
              </a:rPr>
            </a:br>
            <a:r>
              <a:rPr lang="en-US" sz="1750" i="1" dirty="0" smtClean="0">
                <a:solidFill>
                  <a:srgbClr val="132A3D"/>
                </a:solidFill>
                <a:latin typeface="Segoe WP" panose="020B0502040204020203" pitchFamily="34" charset="0"/>
                <a:ea typeface="Muli"/>
                <a:cs typeface="Segoe WP" panose="020B0502040204020203" pitchFamily="34" charset="0"/>
                <a:sym typeface="Muli"/>
              </a:rPr>
              <a:t>For Windows:</a:t>
            </a:r>
          </a:p>
          <a:p>
            <a:pPr>
              <a:buClr>
                <a:srgbClr val="132A3D"/>
              </a:buClr>
            </a:pPr>
            <a:r>
              <a:rPr lang="en-US" sz="1600" b="1" i="1" dirty="0" err="1">
                <a:solidFill>
                  <a:srgbClr val="132A3D"/>
                </a:solidFill>
                <a:latin typeface="Segoe WP" panose="020B0502040204020203" pitchFamily="34" charset="0"/>
                <a:ea typeface="Muli"/>
                <a:cs typeface="Segoe WP" panose="020B0502040204020203" pitchFamily="34" charset="0"/>
                <a:sym typeface="Muli"/>
              </a:rPr>
              <a:t>keytool</a:t>
            </a:r>
            <a:r>
              <a:rPr lang="en-US" sz="1600" b="1" i="1" dirty="0">
                <a:solidFill>
                  <a:srgbClr val="132A3D"/>
                </a:solidFill>
                <a:latin typeface="Segoe WP" panose="020B0502040204020203" pitchFamily="34" charset="0"/>
                <a:ea typeface="Muli"/>
                <a:cs typeface="Segoe WP" panose="020B0502040204020203" pitchFamily="34" charset="0"/>
                <a:sym typeface="Muli"/>
              </a:rPr>
              <a:t> -</a:t>
            </a:r>
            <a:r>
              <a:rPr lang="en-US" sz="1600" b="1" i="1" dirty="0" err="1">
                <a:solidFill>
                  <a:srgbClr val="132A3D"/>
                </a:solidFill>
                <a:latin typeface="Segoe WP" panose="020B0502040204020203" pitchFamily="34" charset="0"/>
                <a:ea typeface="Muli"/>
                <a:cs typeface="Segoe WP" panose="020B0502040204020203" pitchFamily="34" charset="0"/>
                <a:sym typeface="Muli"/>
              </a:rPr>
              <a:t>exportcert</a:t>
            </a:r>
            <a:r>
              <a:rPr lang="en-US" sz="1600" b="1" i="1" dirty="0">
                <a:solidFill>
                  <a:srgbClr val="132A3D"/>
                </a:solidFill>
                <a:latin typeface="Segoe WP" panose="020B0502040204020203" pitchFamily="34" charset="0"/>
                <a:ea typeface="Muli"/>
                <a:cs typeface="Segoe WP" panose="020B0502040204020203" pitchFamily="34" charset="0"/>
                <a:sym typeface="Muli"/>
              </a:rPr>
              <a:t> -alias </a:t>
            </a:r>
            <a:r>
              <a:rPr lang="en-US" sz="1600" b="1" i="1" dirty="0" err="1">
                <a:solidFill>
                  <a:srgbClr val="132A3D"/>
                </a:solidFill>
                <a:latin typeface="Segoe WP" panose="020B0502040204020203" pitchFamily="34" charset="0"/>
                <a:ea typeface="Muli"/>
                <a:cs typeface="Segoe WP" panose="020B0502040204020203" pitchFamily="34" charset="0"/>
                <a:sym typeface="Muli"/>
              </a:rPr>
              <a:t>androiddebugkey</a:t>
            </a:r>
            <a:r>
              <a:rPr lang="en-US" sz="1600" b="1" i="1" dirty="0">
                <a:solidFill>
                  <a:srgbClr val="132A3D"/>
                </a:solidFill>
                <a:latin typeface="Segoe WP" panose="020B0502040204020203" pitchFamily="34" charset="0"/>
                <a:ea typeface="Muli"/>
                <a:cs typeface="Segoe WP" panose="020B0502040204020203" pitchFamily="34" charset="0"/>
                <a:sym typeface="Muli"/>
              </a:rPr>
              <a:t> -</a:t>
            </a:r>
            <a:r>
              <a:rPr lang="en-US" sz="1600" b="1" i="1" dirty="0" err="1">
                <a:solidFill>
                  <a:srgbClr val="132A3D"/>
                </a:solidFill>
                <a:latin typeface="Segoe WP" panose="020B0502040204020203" pitchFamily="34" charset="0"/>
                <a:ea typeface="Muli"/>
                <a:cs typeface="Segoe WP" panose="020B0502040204020203" pitchFamily="34" charset="0"/>
                <a:sym typeface="Muli"/>
              </a:rPr>
              <a:t>keystore</a:t>
            </a:r>
            <a:r>
              <a:rPr lang="en-US" sz="1600" b="1" i="1" dirty="0">
                <a:solidFill>
                  <a:srgbClr val="132A3D"/>
                </a:solidFill>
                <a:latin typeface="Segoe WP" panose="020B0502040204020203" pitchFamily="34" charset="0"/>
                <a:ea typeface="Muli"/>
                <a:cs typeface="Segoe WP" panose="020B0502040204020203" pitchFamily="34" charset="0"/>
                <a:sym typeface="Muli"/>
              </a:rPr>
              <a:t> %HOMEPATH%\.android\</a:t>
            </a:r>
            <a:r>
              <a:rPr lang="en-US" sz="1600" b="1" i="1" dirty="0" err="1">
                <a:solidFill>
                  <a:srgbClr val="132A3D"/>
                </a:solidFill>
                <a:latin typeface="Segoe WP" panose="020B0502040204020203" pitchFamily="34" charset="0"/>
                <a:ea typeface="Muli"/>
                <a:cs typeface="Segoe WP" panose="020B0502040204020203" pitchFamily="34" charset="0"/>
                <a:sym typeface="Muli"/>
              </a:rPr>
              <a:t>debug.keystore</a:t>
            </a:r>
            <a:r>
              <a:rPr lang="en-US" sz="1600" b="1" i="1" dirty="0">
                <a:solidFill>
                  <a:srgbClr val="132A3D"/>
                </a:solidFill>
                <a:latin typeface="Segoe WP" panose="020B0502040204020203" pitchFamily="34" charset="0"/>
                <a:ea typeface="Muli"/>
                <a:cs typeface="Segoe WP" panose="020B0502040204020203" pitchFamily="34" charset="0"/>
                <a:sym typeface="Muli"/>
              </a:rPr>
              <a:t> | </a:t>
            </a:r>
            <a:r>
              <a:rPr lang="en-US" sz="1600" b="1" i="1" dirty="0" err="1">
                <a:solidFill>
                  <a:srgbClr val="132A3D"/>
                </a:solidFill>
                <a:latin typeface="Segoe WP" panose="020B0502040204020203" pitchFamily="34" charset="0"/>
                <a:ea typeface="Muli"/>
                <a:cs typeface="Segoe WP" panose="020B0502040204020203" pitchFamily="34" charset="0"/>
                <a:sym typeface="Muli"/>
              </a:rPr>
              <a:t>openssl</a:t>
            </a:r>
            <a:r>
              <a:rPr lang="en-US" sz="1600" b="1" i="1" dirty="0">
                <a:solidFill>
                  <a:srgbClr val="132A3D"/>
                </a:solidFill>
                <a:latin typeface="Segoe WP" panose="020B0502040204020203" pitchFamily="34" charset="0"/>
                <a:ea typeface="Muli"/>
                <a:cs typeface="Segoe WP" panose="020B0502040204020203" pitchFamily="34" charset="0"/>
                <a:sym typeface="Muli"/>
              </a:rPr>
              <a:t> sha1 -binary | </a:t>
            </a:r>
            <a:r>
              <a:rPr lang="en-US" sz="1600" b="1" i="1" dirty="0" err="1">
                <a:solidFill>
                  <a:srgbClr val="132A3D"/>
                </a:solidFill>
                <a:latin typeface="Segoe WP" panose="020B0502040204020203" pitchFamily="34" charset="0"/>
                <a:ea typeface="Muli"/>
                <a:cs typeface="Segoe WP" panose="020B0502040204020203" pitchFamily="34" charset="0"/>
                <a:sym typeface="Muli"/>
              </a:rPr>
              <a:t>openssl</a:t>
            </a:r>
            <a:r>
              <a:rPr lang="en-US" sz="1600" b="1" i="1" dirty="0">
                <a:solidFill>
                  <a:srgbClr val="132A3D"/>
                </a:solidFill>
                <a:latin typeface="Segoe WP" panose="020B0502040204020203" pitchFamily="34" charset="0"/>
                <a:ea typeface="Muli"/>
                <a:cs typeface="Segoe WP" panose="020B0502040204020203" pitchFamily="34" charset="0"/>
                <a:sym typeface="Muli"/>
              </a:rPr>
              <a:t> </a:t>
            </a:r>
            <a:r>
              <a:rPr lang="en-US" sz="1600" b="1" i="1" dirty="0" smtClean="0">
                <a:solidFill>
                  <a:srgbClr val="132A3D"/>
                </a:solidFill>
                <a:latin typeface="Segoe WP" panose="020B0502040204020203" pitchFamily="34" charset="0"/>
                <a:ea typeface="Muli"/>
                <a:cs typeface="Segoe WP" panose="020B0502040204020203" pitchFamily="34" charset="0"/>
                <a:sym typeface="Muli"/>
              </a:rPr>
              <a:t>base64</a:t>
            </a:r>
          </a:p>
          <a:p>
            <a:pPr>
              <a:buClr>
                <a:srgbClr val="132A3D"/>
              </a:buClr>
            </a:pPr>
            <a:endParaRPr lang="en-US" sz="1600" b="1" i="1" dirty="0">
              <a:solidFill>
                <a:srgbClr val="132A3D"/>
              </a:solidFill>
              <a:latin typeface="Segoe WP" panose="020B0502040204020203" pitchFamily="34" charset="0"/>
              <a:ea typeface="Muli"/>
              <a:cs typeface="Segoe WP" panose="020B0502040204020203" pitchFamily="34" charset="0"/>
              <a:sym typeface="Muli"/>
            </a:endParaRPr>
          </a:p>
          <a:p>
            <a:pPr>
              <a:buClr>
                <a:srgbClr val="132A3D"/>
              </a:buClr>
            </a:pPr>
            <a:r>
              <a:rPr lang="en-US" sz="2000" b="1" dirty="0" smtClean="0">
                <a:solidFill>
                  <a:srgbClr val="132A3D"/>
                </a:solidFill>
                <a:latin typeface="Segoe WP" panose="020B0502040204020203" pitchFamily="34" charset="0"/>
                <a:ea typeface="Muli"/>
                <a:cs typeface="Segoe WP" panose="020B0502040204020203" pitchFamily="34" charset="0"/>
                <a:sym typeface="Muli"/>
              </a:rPr>
              <a:t>Release </a:t>
            </a:r>
            <a:r>
              <a:rPr lang="en-US" sz="2000" b="1" dirty="0">
                <a:solidFill>
                  <a:srgbClr val="132A3D"/>
                </a:solidFill>
                <a:latin typeface="Segoe WP" panose="020B0502040204020203" pitchFamily="34" charset="0"/>
                <a:ea typeface="Muli"/>
                <a:cs typeface="Segoe WP" panose="020B0502040204020203" pitchFamily="34" charset="0"/>
                <a:sym typeface="Muli"/>
              </a:rPr>
              <a:t>Key Hash:</a:t>
            </a:r>
            <a:br>
              <a:rPr lang="en-US" sz="2000" b="1" dirty="0">
                <a:solidFill>
                  <a:srgbClr val="132A3D"/>
                </a:solidFill>
                <a:latin typeface="Segoe WP" panose="020B0502040204020203" pitchFamily="34" charset="0"/>
                <a:ea typeface="Muli"/>
                <a:cs typeface="Segoe WP" panose="020B0502040204020203" pitchFamily="34" charset="0"/>
                <a:sym typeface="Muli"/>
              </a:rPr>
            </a:br>
            <a:r>
              <a:rPr lang="en-US" sz="1600" b="1" dirty="0" err="1">
                <a:solidFill>
                  <a:srgbClr val="132A3D"/>
                </a:solidFill>
                <a:latin typeface="Segoe WP" panose="020B0502040204020203" pitchFamily="34" charset="0"/>
                <a:ea typeface="Muli"/>
                <a:cs typeface="Segoe WP" panose="020B0502040204020203" pitchFamily="34" charset="0"/>
                <a:sym typeface="Muli"/>
              </a:rPr>
              <a:t>keytool</a:t>
            </a:r>
            <a:r>
              <a:rPr lang="en-US" sz="1600" b="1" dirty="0">
                <a:solidFill>
                  <a:srgbClr val="132A3D"/>
                </a:solidFill>
                <a:latin typeface="Segoe WP" panose="020B0502040204020203" pitchFamily="34" charset="0"/>
                <a:ea typeface="Muli"/>
                <a:cs typeface="Segoe WP" panose="020B0502040204020203" pitchFamily="34" charset="0"/>
                <a:sym typeface="Muli"/>
              </a:rPr>
              <a:t> -</a:t>
            </a:r>
            <a:r>
              <a:rPr lang="en-US" sz="1600" b="1" dirty="0" err="1">
                <a:solidFill>
                  <a:srgbClr val="132A3D"/>
                </a:solidFill>
                <a:latin typeface="Segoe WP" panose="020B0502040204020203" pitchFamily="34" charset="0"/>
                <a:ea typeface="Muli"/>
                <a:cs typeface="Segoe WP" panose="020B0502040204020203" pitchFamily="34" charset="0"/>
                <a:sym typeface="Muli"/>
              </a:rPr>
              <a:t>exportcert</a:t>
            </a:r>
            <a:r>
              <a:rPr lang="en-US" sz="1600" b="1" dirty="0">
                <a:solidFill>
                  <a:srgbClr val="132A3D"/>
                </a:solidFill>
                <a:latin typeface="Segoe WP" panose="020B0502040204020203" pitchFamily="34" charset="0"/>
                <a:ea typeface="Muli"/>
                <a:cs typeface="Segoe WP" panose="020B0502040204020203" pitchFamily="34" charset="0"/>
                <a:sym typeface="Muli"/>
              </a:rPr>
              <a:t> -alias YOUR_RELEASE_KEY_ALIAS -</a:t>
            </a:r>
            <a:r>
              <a:rPr lang="en-US" sz="1600" b="1" dirty="0" err="1">
                <a:solidFill>
                  <a:srgbClr val="132A3D"/>
                </a:solidFill>
                <a:latin typeface="Segoe WP" panose="020B0502040204020203" pitchFamily="34" charset="0"/>
                <a:ea typeface="Muli"/>
                <a:cs typeface="Segoe WP" panose="020B0502040204020203" pitchFamily="34" charset="0"/>
                <a:sym typeface="Muli"/>
              </a:rPr>
              <a:t>keystore</a:t>
            </a:r>
            <a:r>
              <a:rPr lang="en-US" sz="1600" b="1" dirty="0">
                <a:solidFill>
                  <a:srgbClr val="132A3D"/>
                </a:solidFill>
                <a:latin typeface="Segoe WP" panose="020B0502040204020203" pitchFamily="34" charset="0"/>
                <a:ea typeface="Muli"/>
                <a:cs typeface="Segoe WP" panose="020B0502040204020203" pitchFamily="34" charset="0"/>
                <a:sym typeface="Muli"/>
              </a:rPr>
              <a:t> YOUR_RELEASE_KEY_PATH | </a:t>
            </a:r>
            <a:r>
              <a:rPr lang="en-US" sz="1600" b="1" dirty="0" err="1">
                <a:solidFill>
                  <a:srgbClr val="132A3D"/>
                </a:solidFill>
                <a:latin typeface="Segoe WP" panose="020B0502040204020203" pitchFamily="34" charset="0"/>
                <a:ea typeface="Muli"/>
                <a:cs typeface="Segoe WP" panose="020B0502040204020203" pitchFamily="34" charset="0"/>
                <a:sym typeface="Muli"/>
              </a:rPr>
              <a:t>openssl</a:t>
            </a:r>
            <a:r>
              <a:rPr lang="en-US" sz="1600" b="1" dirty="0">
                <a:solidFill>
                  <a:srgbClr val="132A3D"/>
                </a:solidFill>
                <a:latin typeface="Segoe WP" panose="020B0502040204020203" pitchFamily="34" charset="0"/>
                <a:ea typeface="Muli"/>
                <a:cs typeface="Segoe WP" panose="020B0502040204020203" pitchFamily="34" charset="0"/>
                <a:sym typeface="Muli"/>
              </a:rPr>
              <a:t> sha1 -binary | </a:t>
            </a:r>
            <a:r>
              <a:rPr lang="en-US" sz="1600" b="1" dirty="0" err="1">
                <a:solidFill>
                  <a:srgbClr val="132A3D"/>
                </a:solidFill>
                <a:latin typeface="Segoe WP" panose="020B0502040204020203" pitchFamily="34" charset="0"/>
                <a:ea typeface="Muli"/>
                <a:cs typeface="Segoe WP" panose="020B0502040204020203" pitchFamily="34" charset="0"/>
                <a:sym typeface="Muli"/>
              </a:rPr>
              <a:t>openssl</a:t>
            </a:r>
            <a:r>
              <a:rPr lang="en-US" sz="1600" b="1" dirty="0">
                <a:solidFill>
                  <a:srgbClr val="132A3D"/>
                </a:solidFill>
                <a:latin typeface="Segoe WP" panose="020B0502040204020203" pitchFamily="34" charset="0"/>
                <a:ea typeface="Muli"/>
                <a:cs typeface="Segoe WP" panose="020B0502040204020203" pitchFamily="34" charset="0"/>
                <a:sym typeface="Muli"/>
              </a:rPr>
              <a:t> base64</a:t>
            </a:r>
            <a:endParaRPr lang="en-US" sz="1600" b="1" i="1" dirty="0" smtClean="0">
              <a:solidFill>
                <a:srgbClr val="132A3D"/>
              </a:solidFill>
              <a:latin typeface="Segoe WP" panose="020B0502040204020203" pitchFamily="34" charset="0"/>
              <a:ea typeface="Muli"/>
              <a:cs typeface="Segoe WP" panose="020B0502040204020203" pitchFamily="34" charset="0"/>
              <a:sym typeface="Muli"/>
            </a:endParaRPr>
          </a:p>
        </p:txBody>
      </p:sp>
    </p:spTree>
    <p:extLst>
      <p:ext uri="{BB962C8B-B14F-4D97-AF65-F5344CB8AC3E}">
        <p14:creationId xmlns:p14="http://schemas.microsoft.com/office/powerpoint/2010/main" val="1815347750"/>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9F2F8"/>
            </a:gs>
            <a:gs pos="0">
              <a:schemeClr val="bg1">
                <a:lumMod val="95000"/>
              </a:schemeClr>
            </a:gs>
            <a:gs pos="100000">
              <a:schemeClr val="bg1">
                <a:lumMod val="95000"/>
              </a:schemeClr>
            </a:gs>
            <a:gs pos="76000">
              <a:schemeClr val="bg1"/>
            </a:gs>
            <a:gs pos="25000">
              <a:schemeClr val="bg1"/>
            </a:gs>
            <a:gs pos="50000">
              <a:schemeClr val="bg1">
                <a:lumMod val="95000"/>
              </a:schemeClr>
            </a:gs>
          </a:gsLst>
          <a:lin ang="5400000" scaled="1"/>
          <a:tileRect/>
        </a:gradFill>
        <a:effectLst/>
      </p:bgPr>
    </p:bg>
    <p:spTree>
      <p:nvGrpSpPr>
        <p:cNvPr id="1" name="Shape 1562"/>
        <p:cNvGrpSpPr/>
        <p:nvPr/>
      </p:nvGrpSpPr>
      <p:grpSpPr>
        <a:xfrm>
          <a:off x="0" y="0"/>
          <a:ext cx="0" cy="0"/>
          <a:chOff x="0" y="0"/>
          <a:chExt cx="0" cy="0"/>
        </a:xfrm>
      </p:grpSpPr>
      <p:sp>
        <p:nvSpPr>
          <p:cNvPr id="6" name="Rectangle 5"/>
          <p:cNvSpPr/>
          <p:nvPr/>
        </p:nvSpPr>
        <p:spPr>
          <a:xfrm>
            <a:off x="4933506" y="0"/>
            <a:ext cx="4210493" cy="990158"/>
          </a:xfrm>
          <a:prstGeom prst="rect">
            <a:avLst/>
          </a:prstGeom>
          <a:solidFill>
            <a:srgbClr val="132A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hape 1563"/>
          <p:cNvSpPr txBox="1">
            <a:spLocks/>
          </p:cNvSpPr>
          <p:nvPr/>
        </p:nvSpPr>
        <p:spPr>
          <a:xfrm>
            <a:off x="5140176" y="150119"/>
            <a:ext cx="3797152" cy="760567"/>
          </a:xfrm>
          <a:prstGeom prst="rect">
            <a:avLst/>
          </a:prstGeom>
          <a:noFill/>
          <a:ln>
            <a:noFill/>
          </a:ln>
        </p:spPr>
        <p:txBody>
          <a:bodyPr lIns="68569" tIns="68569" rIns="68569" bIns="68569"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r>
              <a:rPr lang="en" sz="1800" b="1" dirty="0" smtClean="0">
                <a:solidFill>
                  <a:schemeClr val="bg1"/>
                </a:solidFill>
                <a:latin typeface="Segoe WP" panose="020B0502040204020203" pitchFamily="34" charset="0"/>
                <a:ea typeface="Muli"/>
                <a:cs typeface="Segoe WP" panose="020B0502040204020203" pitchFamily="34" charset="0"/>
                <a:sym typeface="Muli"/>
              </a:rPr>
              <a:t>Insert Key Hashes &amp; Press Next</a:t>
            </a:r>
            <a:endParaRPr lang="en" sz="100" b="1" dirty="0">
              <a:solidFill>
                <a:schemeClr val="bg1"/>
              </a:solidFill>
              <a:latin typeface="Segoe WP" panose="020B0502040204020203" pitchFamily="34" charset="0"/>
              <a:ea typeface="Muli"/>
              <a:cs typeface="Segoe WP" panose="020B0502040204020203" pitchFamily="34" charset="0"/>
              <a:sym typeface="Mul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563" y="1810780"/>
            <a:ext cx="7763812" cy="1487223"/>
          </a:xfrm>
          <a:prstGeom prst="rect">
            <a:avLst/>
          </a:prstGeom>
        </p:spPr>
      </p:pic>
    </p:spTree>
    <p:extLst>
      <p:ext uri="{BB962C8B-B14F-4D97-AF65-F5344CB8AC3E}">
        <p14:creationId xmlns:p14="http://schemas.microsoft.com/office/powerpoint/2010/main" val="3013391802"/>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9F2F8"/>
            </a:gs>
            <a:gs pos="0">
              <a:schemeClr val="bg1">
                <a:lumMod val="95000"/>
              </a:schemeClr>
            </a:gs>
            <a:gs pos="100000">
              <a:schemeClr val="bg1">
                <a:lumMod val="95000"/>
              </a:schemeClr>
            </a:gs>
            <a:gs pos="76000">
              <a:schemeClr val="bg1"/>
            </a:gs>
            <a:gs pos="25000">
              <a:schemeClr val="bg1"/>
            </a:gs>
            <a:gs pos="50000">
              <a:schemeClr val="bg1">
                <a:lumMod val="95000"/>
              </a:schemeClr>
            </a:gs>
          </a:gsLst>
          <a:lin ang="5400000" scaled="1"/>
          <a:tileRect/>
        </a:gradFill>
        <a:effectLst/>
      </p:bgPr>
    </p:bg>
    <p:spTree>
      <p:nvGrpSpPr>
        <p:cNvPr id="1" name="Shape 1562"/>
        <p:cNvGrpSpPr/>
        <p:nvPr/>
      </p:nvGrpSpPr>
      <p:grpSpPr>
        <a:xfrm>
          <a:off x="0" y="0"/>
          <a:ext cx="0" cy="0"/>
          <a:chOff x="0" y="0"/>
          <a:chExt cx="0" cy="0"/>
        </a:xfrm>
      </p:grpSpPr>
      <p:sp>
        <p:nvSpPr>
          <p:cNvPr id="6" name="Rectangle 5"/>
          <p:cNvSpPr/>
          <p:nvPr/>
        </p:nvSpPr>
        <p:spPr>
          <a:xfrm>
            <a:off x="4933506" y="0"/>
            <a:ext cx="4210493" cy="990158"/>
          </a:xfrm>
          <a:prstGeom prst="rect">
            <a:avLst/>
          </a:prstGeom>
          <a:solidFill>
            <a:srgbClr val="132A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hape 1563"/>
          <p:cNvSpPr txBox="1">
            <a:spLocks/>
          </p:cNvSpPr>
          <p:nvPr/>
        </p:nvSpPr>
        <p:spPr>
          <a:xfrm>
            <a:off x="5140176" y="150119"/>
            <a:ext cx="3797152" cy="760567"/>
          </a:xfrm>
          <a:prstGeom prst="rect">
            <a:avLst/>
          </a:prstGeom>
          <a:noFill/>
          <a:ln>
            <a:noFill/>
          </a:ln>
        </p:spPr>
        <p:txBody>
          <a:bodyPr lIns="68569" tIns="68569" rIns="68569" bIns="68569"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r>
              <a:rPr lang="en" sz="1800" b="1" dirty="0" smtClean="0">
                <a:solidFill>
                  <a:schemeClr val="bg1"/>
                </a:solidFill>
                <a:latin typeface="Segoe WP" panose="020B0502040204020203" pitchFamily="34" charset="0"/>
                <a:ea typeface="Muli"/>
                <a:cs typeface="Segoe WP" panose="020B0502040204020203" pitchFamily="34" charset="0"/>
                <a:sym typeface="Muli"/>
              </a:rPr>
              <a:t>Goto GitHub, Clone the Repository &amp; Get Started</a:t>
            </a:r>
            <a:endParaRPr lang="en" sz="100" b="1" dirty="0">
              <a:solidFill>
                <a:schemeClr val="bg1"/>
              </a:solidFill>
              <a:latin typeface="Segoe WP" panose="020B0502040204020203" pitchFamily="34" charset="0"/>
              <a:ea typeface="Muli"/>
              <a:cs typeface="Segoe WP" panose="020B0502040204020203" pitchFamily="34" charset="0"/>
              <a:sym typeface="Muli"/>
            </a:endParaRPr>
          </a:p>
        </p:txBody>
      </p:sp>
      <p:sp>
        <p:nvSpPr>
          <p:cNvPr id="5" name="Shape 1563"/>
          <p:cNvSpPr txBox="1">
            <a:spLocks/>
          </p:cNvSpPr>
          <p:nvPr/>
        </p:nvSpPr>
        <p:spPr>
          <a:xfrm>
            <a:off x="489098" y="1510301"/>
            <a:ext cx="7966533" cy="3287729"/>
          </a:xfrm>
          <a:prstGeom prst="rect">
            <a:avLst/>
          </a:prstGeom>
          <a:noFill/>
          <a:ln>
            <a:noFill/>
          </a:ln>
        </p:spPr>
        <p:txBody>
          <a:bodyPr lIns="68569" tIns="68569" rIns="68569" bIns="68569" numCol="1"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buClr>
                <a:srgbClr val="132A3D"/>
              </a:buClr>
            </a:pPr>
            <a:r>
              <a:rPr lang="en-US" sz="2400" b="1" dirty="0">
                <a:solidFill>
                  <a:srgbClr val="132A3D"/>
                </a:solidFill>
                <a:latin typeface="Segoe WP" panose="020B0502040204020203" pitchFamily="34" charset="0"/>
                <a:ea typeface="Muli"/>
                <a:cs typeface="Segoe WP" panose="020B0502040204020203" pitchFamily="34" charset="0"/>
                <a:sym typeface="Muli"/>
                <a:hlinkClick r:id="rId3"/>
              </a:rPr>
              <a:t>https://</a:t>
            </a:r>
            <a:r>
              <a:rPr lang="en-US" sz="2400" b="1" dirty="0" smtClean="0">
                <a:solidFill>
                  <a:srgbClr val="132A3D"/>
                </a:solidFill>
                <a:latin typeface="Segoe WP" panose="020B0502040204020203" pitchFamily="34" charset="0"/>
                <a:ea typeface="Muli"/>
                <a:cs typeface="Segoe WP" panose="020B0502040204020203" pitchFamily="34" charset="0"/>
                <a:sym typeface="Muli"/>
                <a:hlinkClick r:id="rId3"/>
              </a:rPr>
              <a:t>github.com/TanvirSourov/FAuthAndroid.git</a:t>
            </a:r>
            <a:r>
              <a:rPr lang="en-US" sz="2400" b="1" dirty="0" smtClean="0">
                <a:solidFill>
                  <a:srgbClr val="132A3D"/>
                </a:solidFill>
                <a:latin typeface="Segoe WP" panose="020B0502040204020203" pitchFamily="34" charset="0"/>
                <a:ea typeface="Muli"/>
                <a:cs typeface="Segoe WP" panose="020B0502040204020203" pitchFamily="34" charset="0"/>
                <a:sym typeface="Muli"/>
              </a:rPr>
              <a:t> </a:t>
            </a:r>
            <a:endParaRPr lang="en-US" sz="2400" b="1" dirty="0" smtClean="0">
              <a:solidFill>
                <a:srgbClr val="132A3D"/>
              </a:solidFill>
              <a:latin typeface="Segoe WP" panose="020B0502040204020203" pitchFamily="34" charset="0"/>
              <a:ea typeface="Muli"/>
              <a:cs typeface="Segoe WP" panose="020B0502040204020203" pitchFamily="34" charset="0"/>
              <a:sym typeface="Muli"/>
            </a:endParaRPr>
          </a:p>
        </p:txBody>
      </p:sp>
    </p:spTree>
    <p:extLst>
      <p:ext uri="{BB962C8B-B14F-4D97-AF65-F5344CB8AC3E}">
        <p14:creationId xmlns:p14="http://schemas.microsoft.com/office/powerpoint/2010/main" val="3853133402"/>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4"/>
        <p:cNvGrpSpPr/>
        <p:nvPr/>
      </p:nvGrpSpPr>
      <p:grpSpPr>
        <a:xfrm>
          <a:off x="0" y="0"/>
          <a:ext cx="0" cy="0"/>
          <a:chOff x="0" y="0"/>
          <a:chExt cx="0" cy="0"/>
        </a:xfrm>
      </p:grpSpPr>
      <p:sp>
        <p:nvSpPr>
          <p:cNvPr id="1665" name="Shape 1665"/>
          <p:cNvSpPr txBox="1">
            <a:spLocks noGrp="1"/>
          </p:cNvSpPr>
          <p:nvPr>
            <p:ph type="ctrTitle" idx="4294967295"/>
          </p:nvPr>
        </p:nvSpPr>
        <p:spPr>
          <a:xfrm>
            <a:off x="3624541" y="1468691"/>
            <a:ext cx="3421574" cy="869849"/>
          </a:xfrm>
          <a:prstGeom prst="rect">
            <a:avLst/>
          </a:prstGeom>
          <a:noFill/>
          <a:ln>
            <a:noFill/>
          </a:ln>
        </p:spPr>
        <p:txBody>
          <a:bodyPr lIns="68569" tIns="68569" rIns="68569" bIns="68569" anchor="b" anchorCtr="0">
            <a:noAutofit/>
          </a:bodyPr>
          <a:lstStyle/>
          <a:p>
            <a:r>
              <a:rPr lang="en" sz="6000" dirty="0" smtClean="0">
                <a:solidFill>
                  <a:srgbClr val="132A3D"/>
                </a:solidFill>
                <a:latin typeface="Segoe WP" panose="020B0502040204020203" pitchFamily="34" charset="0"/>
                <a:cs typeface="Segoe WP" panose="020B0502040204020203" pitchFamily="34" charset="0"/>
              </a:rPr>
              <a:t> Thanks</a:t>
            </a:r>
            <a:r>
              <a:rPr lang="en" sz="6000" dirty="0">
                <a:solidFill>
                  <a:srgbClr val="132A3D"/>
                </a:solidFill>
                <a:latin typeface="Segoe WP" panose="020B0502040204020203" pitchFamily="34" charset="0"/>
                <a:cs typeface="Segoe WP" panose="020B0502040204020203" pitchFamily="34" charset="0"/>
              </a:rPr>
              <a:t>!</a:t>
            </a:r>
          </a:p>
        </p:txBody>
      </p:sp>
      <p:sp>
        <p:nvSpPr>
          <p:cNvPr id="1666" name="Shape 1666"/>
          <p:cNvSpPr txBox="1">
            <a:spLocks noGrp="1"/>
          </p:cNvSpPr>
          <p:nvPr>
            <p:ph type="body" idx="4294967295"/>
          </p:nvPr>
        </p:nvSpPr>
        <p:spPr>
          <a:xfrm>
            <a:off x="3864719" y="2338756"/>
            <a:ext cx="3421574" cy="1674754"/>
          </a:xfrm>
          <a:prstGeom prst="rect">
            <a:avLst/>
          </a:prstGeom>
          <a:noFill/>
          <a:ln>
            <a:noFill/>
          </a:ln>
        </p:spPr>
        <p:txBody>
          <a:bodyPr lIns="68569" tIns="68569" rIns="68569" bIns="68569" anchor="t" anchorCtr="0">
            <a:noAutofit/>
          </a:bodyPr>
          <a:lstStyle/>
          <a:p>
            <a:pPr>
              <a:spcBef>
                <a:spcPts val="0"/>
              </a:spcBef>
              <a:buNone/>
            </a:pPr>
            <a:r>
              <a:rPr lang="en-US" sz="2700" b="1" dirty="0" smtClean="0">
                <a:solidFill>
                  <a:srgbClr val="132A3D"/>
                </a:solidFill>
              </a:rPr>
              <a:t>Q</a:t>
            </a:r>
            <a:r>
              <a:rPr lang="en" sz="2700" b="1" dirty="0" smtClean="0">
                <a:solidFill>
                  <a:srgbClr val="132A3D"/>
                </a:solidFill>
              </a:rPr>
              <a:t>uestions???</a:t>
            </a:r>
            <a:endParaRPr lang="en" sz="2700" b="1" dirty="0">
              <a:solidFill>
                <a:srgbClr val="132A3D"/>
              </a:solidFill>
            </a:endParaRPr>
          </a:p>
          <a:p>
            <a:pPr>
              <a:spcBef>
                <a:spcPts val="0"/>
              </a:spcBef>
              <a:buNone/>
            </a:pPr>
            <a:r>
              <a:rPr lang="en-US" sz="1600" b="1" dirty="0" smtClean="0">
                <a:solidFill>
                  <a:srgbClr val="132A3D"/>
                </a:solidFill>
              </a:rPr>
              <a:t/>
            </a:r>
            <a:br>
              <a:rPr lang="en-US" sz="1600" b="1" dirty="0" smtClean="0">
                <a:solidFill>
                  <a:srgbClr val="132A3D"/>
                </a:solidFill>
              </a:rPr>
            </a:br>
            <a:r>
              <a:rPr lang="en-US" sz="1600" b="1" dirty="0" smtClean="0">
                <a:solidFill>
                  <a:srgbClr val="132A3D"/>
                </a:solidFill>
              </a:rPr>
              <a:t>Email me:</a:t>
            </a:r>
            <a:endParaRPr lang="en" sz="1600" b="1" dirty="0" smtClean="0">
              <a:solidFill>
                <a:srgbClr val="132A3D"/>
              </a:solidFill>
            </a:endParaRPr>
          </a:p>
          <a:p>
            <a:pPr>
              <a:spcBef>
                <a:spcPts val="0"/>
              </a:spcBef>
              <a:buNone/>
            </a:pPr>
            <a:r>
              <a:rPr lang="en" sz="1600" b="1" dirty="0" smtClean="0">
                <a:solidFill>
                  <a:srgbClr val="132A3D"/>
                </a:solidFill>
                <a:hlinkClick r:id="rId3"/>
              </a:rPr>
              <a:t>tanvir@technolive.co</a:t>
            </a:r>
            <a:endParaRPr lang="en" sz="1600" b="1" dirty="0">
              <a:solidFill>
                <a:srgbClr val="132A3D"/>
              </a:solidFill>
            </a:endParaRPr>
          </a:p>
          <a:p>
            <a:pPr>
              <a:spcBef>
                <a:spcPts val="0"/>
              </a:spcBef>
              <a:buNone/>
            </a:pPr>
            <a:r>
              <a:rPr lang="en" sz="1600" b="1" dirty="0" smtClean="0">
                <a:solidFill>
                  <a:srgbClr val="132A3D"/>
                </a:solidFill>
              </a:rPr>
              <a:t/>
            </a:r>
            <a:br>
              <a:rPr lang="en" sz="1600" b="1" dirty="0" smtClean="0">
                <a:solidFill>
                  <a:srgbClr val="132A3D"/>
                </a:solidFill>
              </a:rPr>
            </a:br>
            <a:r>
              <a:rPr lang="en" sz="1600" b="1" dirty="0" smtClean="0">
                <a:solidFill>
                  <a:srgbClr val="132A3D"/>
                </a:solidFill>
              </a:rPr>
              <a:t>Connect on Facebook:</a:t>
            </a:r>
          </a:p>
          <a:p>
            <a:pPr>
              <a:spcBef>
                <a:spcPts val="0"/>
              </a:spcBef>
              <a:buNone/>
            </a:pPr>
            <a:r>
              <a:rPr lang="en-US" sz="1600" b="1" dirty="0" smtClean="0">
                <a:solidFill>
                  <a:srgbClr val="132A3D"/>
                </a:solidFill>
                <a:hlinkClick r:id="rId4"/>
              </a:rPr>
              <a:t>fb.com/sourov011</a:t>
            </a:r>
            <a:endParaRPr lang="en" sz="1600" b="1" dirty="0" smtClean="0">
              <a:solidFill>
                <a:srgbClr val="132A3D"/>
              </a:solidFill>
            </a:endParaRPr>
          </a:p>
        </p:txBody>
      </p:sp>
      <p:grpSp>
        <p:nvGrpSpPr>
          <p:cNvPr id="1667" name="Shape 1667"/>
          <p:cNvGrpSpPr/>
          <p:nvPr/>
        </p:nvGrpSpPr>
        <p:grpSpPr>
          <a:xfrm flipH="1">
            <a:off x="1822016" y="1373244"/>
            <a:ext cx="1614228" cy="1398430"/>
            <a:chOff x="4088875" y="1431100"/>
            <a:chExt cx="3293000" cy="2852775"/>
          </a:xfrm>
          <a:solidFill>
            <a:srgbClr val="132A3D"/>
          </a:solidFill>
        </p:grpSpPr>
        <p:sp>
          <p:nvSpPr>
            <p:cNvPr id="1668" name="Shape 1668"/>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grpFill/>
            <a:ln>
              <a:noFill/>
            </a:ln>
          </p:spPr>
          <p:txBody>
            <a:bodyPr lIns="68569" tIns="68569" rIns="68569" bIns="68569" anchor="ctr" anchorCtr="0">
              <a:noAutofit/>
            </a:bodyPr>
            <a:lstStyle/>
            <a:p>
              <a:endParaRPr sz="1050"/>
            </a:p>
          </p:txBody>
        </p:sp>
        <p:sp>
          <p:nvSpPr>
            <p:cNvPr id="1669" name="Shape 1669"/>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grpFill/>
            <a:ln>
              <a:noFill/>
            </a:ln>
          </p:spPr>
          <p:txBody>
            <a:bodyPr lIns="68569" tIns="68569" rIns="68569" bIns="68569" anchor="ctr" anchorCtr="0">
              <a:noAutofit/>
            </a:bodyPr>
            <a:lstStyle/>
            <a:p>
              <a:endParaRPr sz="1050"/>
            </a:p>
          </p:txBody>
        </p:sp>
        <p:sp>
          <p:nvSpPr>
            <p:cNvPr id="1670" name="Shape 1670"/>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grpFill/>
            <a:ln>
              <a:noFill/>
            </a:ln>
          </p:spPr>
          <p:txBody>
            <a:bodyPr lIns="68569" tIns="68569" rIns="68569" bIns="68569" anchor="ctr" anchorCtr="0">
              <a:noAutofit/>
            </a:bodyPr>
            <a:lstStyle/>
            <a:p>
              <a:endParaRPr sz="1050"/>
            </a:p>
          </p:txBody>
        </p:sp>
        <p:sp>
          <p:nvSpPr>
            <p:cNvPr id="1671" name="Shape 1671"/>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grpFill/>
            <a:ln>
              <a:noFill/>
            </a:ln>
          </p:spPr>
          <p:txBody>
            <a:bodyPr lIns="68569" tIns="68569" rIns="68569" bIns="68569" anchor="ctr" anchorCtr="0">
              <a:noAutofit/>
            </a:bodyPr>
            <a:lstStyle/>
            <a:p>
              <a:endParaRPr sz="1050"/>
            </a:p>
          </p:txBody>
        </p:sp>
        <p:sp>
          <p:nvSpPr>
            <p:cNvPr id="1672" name="Shape 1672"/>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grpFill/>
            <a:ln>
              <a:noFill/>
            </a:ln>
          </p:spPr>
          <p:txBody>
            <a:bodyPr lIns="68569" tIns="68569" rIns="68569" bIns="68569" anchor="ctr" anchorCtr="0">
              <a:noAutofit/>
            </a:bodyPr>
            <a:lstStyle/>
            <a:p>
              <a:endParaRPr sz="1050"/>
            </a:p>
          </p:txBody>
        </p:sp>
        <p:sp>
          <p:nvSpPr>
            <p:cNvPr id="1673" name="Shape 1673"/>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grpFill/>
            <a:ln>
              <a:noFill/>
            </a:ln>
          </p:spPr>
          <p:txBody>
            <a:bodyPr lIns="68569" tIns="68569" rIns="68569" bIns="68569" anchor="ctr" anchorCtr="0">
              <a:noAutofit/>
            </a:bodyPr>
            <a:lstStyle/>
            <a:p>
              <a:endParaRPr sz="1050"/>
            </a:p>
          </p:txBody>
        </p:sp>
        <p:sp>
          <p:nvSpPr>
            <p:cNvPr id="1674" name="Shape 1674"/>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grpFill/>
            <a:ln>
              <a:noFill/>
            </a:ln>
          </p:spPr>
          <p:txBody>
            <a:bodyPr lIns="68569" tIns="68569" rIns="68569" bIns="68569" anchor="ctr" anchorCtr="0">
              <a:noAutofit/>
            </a:bodyPr>
            <a:lstStyle/>
            <a:p>
              <a:endParaRPr sz="1050"/>
            </a:p>
          </p:txBody>
        </p:sp>
        <p:sp>
          <p:nvSpPr>
            <p:cNvPr id="1675" name="Shape 1675"/>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grpFill/>
            <a:ln>
              <a:noFill/>
            </a:ln>
          </p:spPr>
          <p:txBody>
            <a:bodyPr lIns="68569" tIns="68569" rIns="68569" bIns="68569" anchor="ctr" anchorCtr="0">
              <a:noAutofit/>
            </a:bodyPr>
            <a:lstStyle/>
            <a:p>
              <a:endParaRPr sz="1050"/>
            </a:p>
          </p:txBody>
        </p:sp>
        <p:sp>
          <p:nvSpPr>
            <p:cNvPr id="1676" name="Shape 1676"/>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grpFill/>
            <a:ln>
              <a:noFill/>
            </a:ln>
          </p:spPr>
          <p:txBody>
            <a:bodyPr lIns="68569" tIns="68569" rIns="68569" bIns="68569" anchor="ctr" anchorCtr="0">
              <a:noAutofit/>
            </a:bodyPr>
            <a:lstStyle/>
            <a:p>
              <a:endParaRPr sz="1050"/>
            </a:p>
          </p:txBody>
        </p:sp>
        <p:sp>
          <p:nvSpPr>
            <p:cNvPr id="1677" name="Shape 1677"/>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grpFill/>
            <a:ln>
              <a:noFill/>
            </a:ln>
          </p:spPr>
          <p:txBody>
            <a:bodyPr lIns="68569" tIns="68569" rIns="68569" bIns="68569" anchor="ctr" anchorCtr="0">
              <a:noAutofit/>
            </a:bodyPr>
            <a:lstStyle/>
            <a:p>
              <a:endParaRPr sz="1050"/>
            </a:p>
          </p:txBody>
        </p:sp>
        <p:sp>
          <p:nvSpPr>
            <p:cNvPr id="1678" name="Shape 1678"/>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grpFill/>
            <a:ln>
              <a:noFill/>
            </a:ln>
          </p:spPr>
          <p:txBody>
            <a:bodyPr lIns="68569" tIns="68569" rIns="68569" bIns="68569" anchor="ctr" anchorCtr="0">
              <a:noAutofit/>
            </a:bodyPr>
            <a:lstStyle/>
            <a:p>
              <a:endParaRPr sz="1050"/>
            </a:p>
          </p:txBody>
        </p:sp>
        <p:sp>
          <p:nvSpPr>
            <p:cNvPr id="1679" name="Shape 1679"/>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grpFill/>
            <a:ln>
              <a:noFill/>
            </a:ln>
          </p:spPr>
          <p:txBody>
            <a:bodyPr lIns="68569" tIns="68569" rIns="68569" bIns="68569" anchor="ctr" anchorCtr="0">
              <a:noAutofit/>
            </a:bodyPr>
            <a:lstStyle/>
            <a:p>
              <a:endParaRPr sz="1050"/>
            </a:p>
          </p:txBody>
        </p:sp>
        <p:sp>
          <p:nvSpPr>
            <p:cNvPr id="1680" name="Shape 1680"/>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grpFill/>
            <a:ln>
              <a:noFill/>
            </a:ln>
          </p:spPr>
          <p:txBody>
            <a:bodyPr lIns="68569" tIns="68569" rIns="68569" bIns="68569" anchor="ctr" anchorCtr="0">
              <a:noAutofit/>
            </a:bodyPr>
            <a:lstStyle/>
            <a:p>
              <a:endParaRPr sz="1050"/>
            </a:p>
          </p:txBody>
        </p:sp>
        <p:sp>
          <p:nvSpPr>
            <p:cNvPr id="1681" name="Shape 1681"/>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grpFill/>
            <a:ln>
              <a:noFill/>
            </a:ln>
          </p:spPr>
          <p:txBody>
            <a:bodyPr lIns="68569" tIns="68569" rIns="68569" bIns="68569" anchor="ctr" anchorCtr="0">
              <a:noAutofit/>
            </a:bodyPr>
            <a:lstStyle/>
            <a:p>
              <a:endParaRPr sz="1050"/>
            </a:p>
          </p:txBody>
        </p:sp>
        <p:sp>
          <p:nvSpPr>
            <p:cNvPr id="1682" name="Shape 1682"/>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grpFill/>
            <a:ln>
              <a:noFill/>
            </a:ln>
          </p:spPr>
          <p:txBody>
            <a:bodyPr lIns="68569" tIns="68569" rIns="68569" bIns="68569" anchor="ctr" anchorCtr="0">
              <a:noAutofit/>
            </a:bodyPr>
            <a:lstStyle/>
            <a:p>
              <a:endParaRPr sz="1050"/>
            </a:p>
          </p:txBody>
        </p:sp>
        <p:sp>
          <p:nvSpPr>
            <p:cNvPr id="1683" name="Shape 1683"/>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grpFill/>
            <a:ln>
              <a:noFill/>
            </a:ln>
          </p:spPr>
          <p:txBody>
            <a:bodyPr lIns="68569" tIns="68569" rIns="68569" bIns="68569" anchor="ctr" anchorCtr="0">
              <a:noAutofit/>
            </a:bodyPr>
            <a:lstStyle/>
            <a:p>
              <a:endParaRPr sz="1050"/>
            </a:p>
          </p:txBody>
        </p:sp>
        <p:sp>
          <p:nvSpPr>
            <p:cNvPr id="1684" name="Shape 1684"/>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grpFill/>
            <a:ln>
              <a:noFill/>
            </a:ln>
          </p:spPr>
          <p:txBody>
            <a:bodyPr lIns="68569" tIns="68569" rIns="68569" bIns="68569" anchor="ctr" anchorCtr="0">
              <a:noAutofit/>
            </a:bodyPr>
            <a:lstStyle/>
            <a:p>
              <a:endParaRPr sz="1050"/>
            </a:p>
          </p:txBody>
        </p:sp>
        <p:sp>
          <p:nvSpPr>
            <p:cNvPr id="1685" name="Shape 1685"/>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grpFill/>
            <a:ln>
              <a:noFill/>
            </a:ln>
          </p:spPr>
          <p:txBody>
            <a:bodyPr lIns="68569" tIns="68569" rIns="68569" bIns="68569" anchor="ctr" anchorCtr="0">
              <a:noAutofit/>
            </a:bodyPr>
            <a:lstStyle/>
            <a:p>
              <a:endParaRPr sz="1050"/>
            </a:p>
          </p:txBody>
        </p:sp>
        <p:sp>
          <p:nvSpPr>
            <p:cNvPr id="1686" name="Shape 1686"/>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grpFill/>
            <a:ln>
              <a:noFill/>
            </a:ln>
          </p:spPr>
          <p:txBody>
            <a:bodyPr lIns="68569" tIns="68569" rIns="68569" bIns="68569" anchor="ctr" anchorCtr="0">
              <a:noAutofit/>
            </a:bodyPr>
            <a:lstStyle/>
            <a:p>
              <a:endParaRPr sz="1050"/>
            </a:p>
          </p:txBody>
        </p:sp>
        <p:sp>
          <p:nvSpPr>
            <p:cNvPr id="1687" name="Shape 1687"/>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grpFill/>
            <a:ln>
              <a:noFill/>
            </a:ln>
          </p:spPr>
          <p:txBody>
            <a:bodyPr lIns="68569" tIns="68569" rIns="68569" bIns="68569" anchor="ctr" anchorCtr="0">
              <a:noAutofit/>
            </a:bodyPr>
            <a:lstStyle/>
            <a:p>
              <a:endParaRPr sz="1050"/>
            </a:p>
          </p:txBody>
        </p:sp>
        <p:sp>
          <p:nvSpPr>
            <p:cNvPr id="1688" name="Shape 1688"/>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grpFill/>
            <a:ln>
              <a:noFill/>
            </a:ln>
          </p:spPr>
          <p:txBody>
            <a:bodyPr lIns="68569" tIns="68569" rIns="68569" bIns="68569" anchor="ctr" anchorCtr="0">
              <a:noAutofit/>
            </a:bodyPr>
            <a:lstStyle/>
            <a:p>
              <a:endParaRPr sz="1050"/>
            </a:p>
          </p:txBody>
        </p:sp>
        <p:sp>
          <p:nvSpPr>
            <p:cNvPr id="1689" name="Shape 1689"/>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grpFill/>
            <a:ln>
              <a:noFill/>
            </a:ln>
          </p:spPr>
          <p:txBody>
            <a:bodyPr lIns="68569" tIns="68569" rIns="68569" bIns="68569" anchor="ctr" anchorCtr="0">
              <a:noAutofit/>
            </a:bodyPr>
            <a:lstStyle/>
            <a:p>
              <a:endParaRPr sz="1050"/>
            </a:p>
          </p:txBody>
        </p:sp>
        <p:sp>
          <p:nvSpPr>
            <p:cNvPr id="1690" name="Shape 1690"/>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grpFill/>
            <a:ln>
              <a:noFill/>
            </a:ln>
          </p:spPr>
          <p:txBody>
            <a:bodyPr lIns="68569" tIns="68569" rIns="68569" bIns="68569" anchor="ctr" anchorCtr="0">
              <a:noAutofit/>
            </a:bodyPr>
            <a:lstStyle/>
            <a:p>
              <a:endParaRPr sz="1050"/>
            </a:p>
          </p:txBody>
        </p:sp>
        <p:sp>
          <p:nvSpPr>
            <p:cNvPr id="1691" name="Shape 1691"/>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grpFill/>
            <a:ln>
              <a:noFill/>
            </a:ln>
          </p:spPr>
          <p:txBody>
            <a:bodyPr lIns="68569" tIns="68569" rIns="68569" bIns="68569" anchor="ctr" anchorCtr="0">
              <a:noAutofit/>
            </a:bodyPr>
            <a:lstStyle/>
            <a:p>
              <a:endParaRPr sz="1050"/>
            </a:p>
          </p:txBody>
        </p:sp>
        <p:sp>
          <p:nvSpPr>
            <p:cNvPr id="1692" name="Shape 1692"/>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grpFill/>
            <a:ln>
              <a:noFill/>
            </a:ln>
          </p:spPr>
          <p:txBody>
            <a:bodyPr lIns="68569" tIns="68569" rIns="68569" bIns="68569" anchor="ctr" anchorCtr="0">
              <a:noAutofit/>
            </a:bodyPr>
            <a:lstStyle/>
            <a:p>
              <a:endParaRPr sz="1050"/>
            </a:p>
          </p:txBody>
        </p:sp>
        <p:sp>
          <p:nvSpPr>
            <p:cNvPr id="1693" name="Shape 1693"/>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grpFill/>
            <a:ln>
              <a:noFill/>
            </a:ln>
          </p:spPr>
          <p:txBody>
            <a:bodyPr lIns="68569" tIns="68569" rIns="68569" bIns="68569" anchor="ctr" anchorCtr="0">
              <a:noAutofit/>
            </a:bodyPr>
            <a:lstStyle/>
            <a:p>
              <a:endParaRPr sz="1050"/>
            </a:p>
          </p:txBody>
        </p:sp>
        <p:sp>
          <p:nvSpPr>
            <p:cNvPr id="1694" name="Shape 1694"/>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grpFill/>
            <a:ln>
              <a:noFill/>
            </a:ln>
          </p:spPr>
          <p:txBody>
            <a:bodyPr lIns="68569" tIns="68569" rIns="68569" bIns="68569" anchor="ctr" anchorCtr="0">
              <a:noAutofit/>
            </a:bodyPr>
            <a:lstStyle/>
            <a:p>
              <a:endParaRPr sz="1050"/>
            </a:p>
          </p:txBody>
        </p:sp>
        <p:sp>
          <p:nvSpPr>
            <p:cNvPr id="1695" name="Shape 1695"/>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grpFill/>
            <a:ln>
              <a:noFill/>
            </a:ln>
          </p:spPr>
          <p:txBody>
            <a:bodyPr lIns="68569" tIns="68569" rIns="68569" bIns="68569" anchor="ctr" anchorCtr="0">
              <a:noAutofit/>
            </a:bodyPr>
            <a:lstStyle/>
            <a:p>
              <a:endParaRPr sz="1050"/>
            </a:p>
          </p:txBody>
        </p:sp>
        <p:sp>
          <p:nvSpPr>
            <p:cNvPr id="1696" name="Shape 1696"/>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grpFill/>
            <a:ln>
              <a:noFill/>
            </a:ln>
          </p:spPr>
          <p:txBody>
            <a:bodyPr lIns="68569" tIns="68569" rIns="68569" bIns="68569" anchor="ctr" anchorCtr="0">
              <a:noAutofit/>
            </a:bodyPr>
            <a:lstStyle/>
            <a:p>
              <a:endParaRPr sz="1050"/>
            </a:p>
          </p:txBody>
        </p:sp>
        <p:sp>
          <p:nvSpPr>
            <p:cNvPr id="1697" name="Shape 1697"/>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grpFill/>
            <a:ln>
              <a:noFill/>
            </a:ln>
          </p:spPr>
          <p:txBody>
            <a:bodyPr lIns="68569" tIns="68569" rIns="68569" bIns="68569" anchor="ctr" anchorCtr="0">
              <a:noAutofit/>
            </a:bodyPr>
            <a:lstStyle/>
            <a:p>
              <a:endParaRPr sz="1050"/>
            </a:p>
          </p:txBody>
        </p:sp>
        <p:sp>
          <p:nvSpPr>
            <p:cNvPr id="1698" name="Shape 1698"/>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grpFill/>
            <a:ln>
              <a:noFill/>
            </a:ln>
          </p:spPr>
          <p:txBody>
            <a:bodyPr lIns="68569" tIns="68569" rIns="68569" bIns="68569" anchor="ctr" anchorCtr="0">
              <a:noAutofit/>
            </a:bodyPr>
            <a:lstStyle/>
            <a:p>
              <a:endParaRPr sz="1050"/>
            </a:p>
          </p:txBody>
        </p:sp>
        <p:sp>
          <p:nvSpPr>
            <p:cNvPr id="1699" name="Shape 1699"/>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grpFill/>
            <a:ln>
              <a:noFill/>
            </a:ln>
          </p:spPr>
          <p:txBody>
            <a:bodyPr lIns="68569" tIns="68569" rIns="68569" bIns="68569" anchor="ctr" anchorCtr="0">
              <a:noAutofit/>
            </a:bodyPr>
            <a:lstStyle/>
            <a:p>
              <a:endParaRPr sz="1050"/>
            </a:p>
          </p:txBody>
        </p:sp>
        <p:sp>
          <p:nvSpPr>
            <p:cNvPr id="1700" name="Shape 1700"/>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grpFill/>
            <a:ln>
              <a:noFill/>
            </a:ln>
          </p:spPr>
          <p:txBody>
            <a:bodyPr lIns="68569" tIns="68569" rIns="68569" bIns="68569" anchor="ctr" anchorCtr="0">
              <a:noAutofit/>
            </a:bodyPr>
            <a:lstStyle/>
            <a:p>
              <a:endParaRPr sz="1050"/>
            </a:p>
          </p:txBody>
        </p:sp>
        <p:sp>
          <p:nvSpPr>
            <p:cNvPr id="1701" name="Shape 1701"/>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grpFill/>
            <a:ln>
              <a:noFill/>
            </a:ln>
          </p:spPr>
          <p:txBody>
            <a:bodyPr lIns="68569" tIns="68569" rIns="68569" bIns="68569" anchor="ctr" anchorCtr="0">
              <a:noAutofit/>
            </a:bodyPr>
            <a:lstStyle/>
            <a:p>
              <a:endParaRPr sz="1050"/>
            </a:p>
          </p:txBody>
        </p:sp>
        <p:sp>
          <p:nvSpPr>
            <p:cNvPr id="1702" name="Shape 1702"/>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grpFill/>
            <a:ln>
              <a:noFill/>
            </a:ln>
          </p:spPr>
          <p:txBody>
            <a:bodyPr lIns="68569" tIns="68569" rIns="68569" bIns="68569" anchor="ctr" anchorCtr="0">
              <a:noAutofit/>
            </a:bodyPr>
            <a:lstStyle/>
            <a:p>
              <a:endParaRPr sz="1050"/>
            </a:p>
          </p:txBody>
        </p:sp>
        <p:sp>
          <p:nvSpPr>
            <p:cNvPr id="1703" name="Shape 1703"/>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grpFill/>
            <a:ln>
              <a:noFill/>
            </a:ln>
          </p:spPr>
          <p:txBody>
            <a:bodyPr lIns="68569" tIns="68569" rIns="68569" bIns="68569" anchor="ctr" anchorCtr="0">
              <a:noAutofit/>
            </a:bodyPr>
            <a:lstStyle/>
            <a:p>
              <a:endParaRPr sz="1050"/>
            </a:p>
          </p:txBody>
        </p:sp>
        <p:sp>
          <p:nvSpPr>
            <p:cNvPr id="1704" name="Shape 1704"/>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grpFill/>
            <a:ln>
              <a:noFill/>
            </a:ln>
          </p:spPr>
          <p:txBody>
            <a:bodyPr lIns="68569" tIns="68569" rIns="68569" bIns="68569" anchor="ctr" anchorCtr="0">
              <a:noAutofit/>
            </a:bodyPr>
            <a:lstStyle/>
            <a:p>
              <a:endParaRPr sz="1050"/>
            </a:p>
          </p:txBody>
        </p:sp>
        <p:sp>
          <p:nvSpPr>
            <p:cNvPr id="1705" name="Shape 1705"/>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grpFill/>
            <a:ln>
              <a:noFill/>
            </a:ln>
          </p:spPr>
          <p:txBody>
            <a:bodyPr lIns="68569" tIns="68569" rIns="68569" bIns="68569" anchor="ctr" anchorCtr="0">
              <a:noAutofit/>
            </a:bodyPr>
            <a:lstStyle/>
            <a:p>
              <a:endParaRPr sz="1050"/>
            </a:p>
          </p:txBody>
        </p:sp>
        <p:sp>
          <p:nvSpPr>
            <p:cNvPr id="1706" name="Shape 1706"/>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grpFill/>
            <a:ln>
              <a:noFill/>
            </a:ln>
          </p:spPr>
          <p:txBody>
            <a:bodyPr lIns="68569" tIns="68569" rIns="68569" bIns="68569" anchor="ctr" anchorCtr="0">
              <a:noAutofit/>
            </a:bodyPr>
            <a:lstStyle/>
            <a:p>
              <a:endParaRPr sz="1050"/>
            </a:p>
          </p:txBody>
        </p:sp>
        <p:sp>
          <p:nvSpPr>
            <p:cNvPr id="1707" name="Shape 1707"/>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grpFill/>
            <a:ln>
              <a:noFill/>
            </a:ln>
          </p:spPr>
          <p:txBody>
            <a:bodyPr lIns="68569" tIns="68569" rIns="68569" bIns="68569" anchor="ctr" anchorCtr="0">
              <a:noAutofit/>
            </a:bodyPr>
            <a:lstStyle/>
            <a:p>
              <a:endParaRPr sz="1050"/>
            </a:p>
          </p:txBody>
        </p:sp>
        <p:sp>
          <p:nvSpPr>
            <p:cNvPr id="1708" name="Shape 1708"/>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grpFill/>
            <a:ln>
              <a:noFill/>
            </a:ln>
          </p:spPr>
          <p:txBody>
            <a:bodyPr lIns="68569" tIns="68569" rIns="68569" bIns="68569" anchor="ctr" anchorCtr="0">
              <a:noAutofit/>
            </a:bodyPr>
            <a:lstStyle/>
            <a:p>
              <a:endParaRPr sz="1050"/>
            </a:p>
          </p:txBody>
        </p:sp>
        <p:sp>
          <p:nvSpPr>
            <p:cNvPr id="1709" name="Shape 1709"/>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grpFill/>
            <a:ln>
              <a:noFill/>
            </a:ln>
          </p:spPr>
          <p:txBody>
            <a:bodyPr lIns="68569" tIns="68569" rIns="68569" bIns="68569" anchor="ctr" anchorCtr="0">
              <a:noAutofit/>
            </a:bodyPr>
            <a:lstStyle/>
            <a:p>
              <a:endParaRPr sz="1050"/>
            </a:p>
          </p:txBody>
        </p:sp>
        <p:sp>
          <p:nvSpPr>
            <p:cNvPr id="1710" name="Shape 1710"/>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grpFill/>
            <a:ln>
              <a:noFill/>
            </a:ln>
          </p:spPr>
          <p:txBody>
            <a:bodyPr lIns="68569" tIns="68569" rIns="68569" bIns="68569" anchor="ctr" anchorCtr="0">
              <a:noAutofit/>
            </a:bodyPr>
            <a:lstStyle/>
            <a:p>
              <a:endParaRPr sz="1050"/>
            </a:p>
          </p:txBody>
        </p:sp>
        <p:sp>
          <p:nvSpPr>
            <p:cNvPr id="1711" name="Shape 1711"/>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grpFill/>
            <a:ln>
              <a:noFill/>
            </a:ln>
          </p:spPr>
          <p:txBody>
            <a:bodyPr lIns="68569" tIns="68569" rIns="68569" bIns="68569" anchor="ctr" anchorCtr="0">
              <a:noAutofit/>
            </a:bodyPr>
            <a:lstStyle/>
            <a:p>
              <a:endParaRPr sz="1050"/>
            </a:p>
          </p:txBody>
        </p:sp>
        <p:sp>
          <p:nvSpPr>
            <p:cNvPr id="1712" name="Shape 1712"/>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grpFill/>
            <a:ln>
              <a:noFill/>
            </a:ln>
          </p:spPr>
          <p:txBody>
            <a:bodyPr lIns="68569" tIns="68569" rIns="68569" bIns="68569" anchor="ctr" anchorCtr="0">
              <a:noAutofit/>
            </a:bodyPr>
            <a:lstStyle/>
            <a:p>
              <a:endParaRPr sz="1050"/>
            </a:p>
          </p:txBody>
        </p:sp>
        <p:sp>
          <p:nvSpPr>
            <p:cNvPr id="1713" name="Shape 1713"/>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grpFill/>
            <a:ln>
              <a:noFill/>
            </a:ln>
          </p:spPr>
          <p:txBody>
            <a:bodyPr lIns="68569" tIns="68569" rIns="68569" bIns="68569" anchor="ctr" anchorCtr="0">
              <a:noAutofit/>
            </a:bodyPr>
            <a:lstStyle/>
            <a:p>
              <a:endParaRPr sz="1050"/>
            </a:p>
          </p:txBody>
        </p:sp>
        <p:sp>
          <p:nvSpPr>
            <p:cNvPr id="1714" name="Shape 1714"/>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grpFill/>
            <a:ln>
              <a:noFill/>
            </a:ln>
          </p:spPr>
          <p:txBody>
            <a:bodyPr lIns="68569" tIns="68569" rIns="68569" bIns="68569" anchor="ctr" anchorCtr="0">
              <a:noAutofit/>
            </a:bodyPr>
            <a:lstStyle/>
            <a:p>
              <a:endParaRPr sz="1050"/>
            </a:p>
          </p:txBody>
        </p:sp>
      </p:grpSp>
      <p:sp>
        <p:nvSpPr>
          <p:cNvPr id="1715" name="Shape 1715"/>
          <p:cNvSpPr/>
          <p:nvPr/>
        </p:nvSpPr>
        <p:spPr>
          <a:xfrm>
            <a:off x="2336789" y="1780117"/>
            <a:ext cx="584670" cy="584670"/>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lIns="68569" tIns="68569" rIns="68569" bIns="68569" anchor="ctr" anchorCtr="0">
            <a:noAutofit/>
          </a:bodyPr>
          <a:lstStyle/>
          <a:p>
            <a:endParaRPr sz="1050">
              <a:solidFill>
                <a:srgbClr val="132A3D"/>
              </a:solidFill>
            </a:endParaRPr>
          </a:p>
        </p:txBody>
      </p:sp>
    </p:spTree>
    <p:extLst>
      <p:ext uri="{BB962C8B-B14F-4D97-AF65-F5344CB8AC3E}">
        <p14:creationId xmlns:p14="http://schemas.microsoft.com/office/powerpoint/2010/main" val="1751928827"/>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9F2F8"/>
            </a:gs>
            <a:gs pos="0">
              <a:schemeClr val="bg1">
                <a:lumMod val="95000"/>
              </a:schemeClr>
            </a:gs>
            <a:gs pos="100000">
              <a:schemeClr val="bg1">
                <a:lumMod val="95000"/>
              </a:schemeClr>
            </a:gs>
            <a:gs pos="76000">
              <a:schemeClr val="bg1"/>
            </a:gs>
            <a:gs pos="25000">
              <a:schemeClr val="bg1"/>
            </a:gs>
            <a:gs pos="50000">
              <a:schemeClr val="bg1">
                <a:lumMod val="95000"/>
              </a:schemeClr>
            </a:gs>
          </a:gsLst>
          <a:lin ang="5400000" scaled="1"/>
          <a:tileRect/>
        </a:gradFill>
        <a:effectLst/>
      </p:bgPr>
    </p:bg>
    <p:spTree>
      <p:nvGrpSpPr>
        <p:cNvPr id="1" name="Shape 1562"/>
        <p:cNvGrpSpPr/>
        <p:nvPr/>
      </p:nvGrpSpPr>
      <p:grpSpPr>
        <a:xfrm>
          <a:off x="0" y="0"/>
          <a:ext cx="0" cy="0"/>
          <a:chOff x="0" y="0"/>
          <a:chExt cx="0" cy="0"/>
        </a:xfrm>
      </p:grpSpPr>
      <p:sp>
        <p:nvSpPr>
          <p:cNvPr id="6" name="Rectangle 5"/>
          <p:cNvSpPr/>
          <p:nvPr/>
        </p:nvSpPr>
        <p:spPr>
          <a:xfrm>
            <a:off x="4933506" y="0"/>
            <a:ext cx="4210493" cy="990158"/>
          </a:xfrm>
          <a:prstGeom prst="rect">
            <a:avLst/>
          </a:prstGeom>
          <a:solidFill>
            <a:srgbClr val="132A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hape 1563"/>
          <p:cNvSpPr txBox="1">
            <a:spLocks/>
          </p:cNvSpPr>
          <p:nvPr/>
        </p:nvSpPr>
        <p:spPr>
          <a:xfrm>
            <a:off x="5140176" y="150119"/>
            <a:ext cx="3797152" cy="760567"/>
          </a:xfrm>
          <a:prstGeom prst="rect">
            <a:avLst/>
          </a:prstGeom>
          <a:noFill/>
          <a:ln>
            <a:noFill/>
          </a:ln>
        </p:spPr>
        <p:txBody>
          <a:bodyPr lIns="68569" tIns="68569" rIns="68569" bIns="68569"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r>
              <a:rPr lang="en" sz="2000" b="1" dirty="0" smtClean="0">
                <a:solidFill>
                  <a:schemeClr val="bg1"/>
                </a:solidFill>
                <a:latin typeface="Segoe WP" panose="020B0502040204020203" pitchFamily="34" charset="0"/>
                <a:ea typeface="Muli"/>
                <a:cs typeface="Segoe WP" panose="020B0502040204020203" pitchFamily="34" charset="0"/>
                <a:sym typeface="Muli"/>
              </a:rPr>
              <a:t>Facebook Authentication</a:t>
            </a:r>
            <a:endParaRPr lang="en" sz="100" b="1" dirty="0">
              <a:solidFill>
                <a:schemeClr val="bg1"/>
              </a:solidFill>
              <a:latin typeface="Segoe WP" panose="020B0502040204020203" pitchFamily="34" charset="0"/>
              <a:ea typeface="Muli"/>
              <a:cs typeface="Segoe WP" panose="020B0502040204020203" pitchFamily="34" charset="0"/>
              <a:sym typeface="Muli"/>
            </a:endParaRPr>
          </a:p>
        </p:txBody>
      </p:sp>
      <p:sp>
        <p:nvSpPr>
          <p:cNvPr id="8" name="Shape 1563"/>
          <p:cNvSpPr txBox="1">
            <a:spLocks/>
          </p:cNvSpPr>
          <p:nvPr/>
        </p:nvSpPr>
        <p:spPr>
          <a:xfrm>
            <a:off x="489098" y="891585"/>
            <a:ext cx="7966533" cy="3906445"/>
          </a:xfrm>
          <a:prstGeom prst="rect">
            <a:avLst/>
          </a:prstGeom>
          <a:noFill/>
          <a:ln>
            <a:noFill/>
          </a:ln>
        </p:spPr>
        <p:txBody>
          <a:bodyPr lIns="68569" tIns="68569" rIns="68569" bIns="68569" numCol="1"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buClr>
                <a:srgbClr val="132A3D"/>
              </a:buClr>
            </a:pPr>
            <a:r>
              <a:rPr lang="en-US" sz="1750" dirty="0" smtClean="0">
                <a:solidFill>
                  <a:srgbClr val="132A3D"/>
                </a:solidFill>
                <a:latin typeface="Segoe WP" panose="020B0502040204020203" pitchFamily="34" charset="0"/>
                <a:ea typeface="Muli"/>
                <a:cs typeface="Segoe WP" panose="020B0502040204020203" pitchFamily="34" charset="0"/>
                <a:sym typeface="Muli"/>
              </a:rPr>
              <a:t>Facebook Authentication is the way to get user information from your App using the Facebook Platform. This enables users to directly Register and Login to the App using their Facebook Account.</a:t>
            </a:r>
            <a:br>
              <a:rPr lang="en-US" sz="1750" dirty="0" smtClean="0">
                <a:solidFill>
                  <a:srgbClr val="132A3D"/>
                </a:solidFill>
                <a:latin typeface="Segoe WP" panose="020B0502040204020203" pitchFamily="34" charset="0"/>
                <a:ea typeface="Muli"/>
                <a:cs typeface="Segoe WP" panose="020B0502040204020203" pitchFamily="34" charset="0"/>
                <a:sym typeface="Muli"/>
              </a:rPr>
            </a:br>
            <a:r>
              <a:rPr lang="en-US" sz="1750" dirty="0" smtClean="0">
                <a:solidFill>
                  <a:srgbClr val="132A3D"/>
                </a:solidFill>
                <a:latin typeface="Segoe WP" panose="020B0502040204020203" pitchFamily="34" charset="0"/>
                <a:ea typeface="Muli"/>
                <a:cs typeface="Segoe WP" panose="020B0502040204020203" pitchFamily="34" charset="0"/>
                <a:sym typeface="Muli"/>
              </a:rPr>
              <a:t/>
            </a:r>
            <a:br>
              <a:rPr lang="en-US" sz="1750" dirty="0" smtClean="0">
                <a:solidFill>
                  <a:srgbClr val="132A3D"/>
                </a:solidFill>
                <a:latin typeface="Segoe WP" panose="020B0502040204020203" pitchFamily="34" charset="0"/>
                <a:ea typeface="Muli"/>
                <a:cs typeface="Segoe WP" panose="020B0502040204020203" pitchFamily="34" charset="0"/>
                <a:sym typeface="Muli"/>
              </a:rPr>
            </a:br>
            <a:r>
              <a:rPr lang="en-US" sz="1750" dirty="0" smtClean="0">
                <a:solidFill>
                  <a:srgbClr val="132A3D"/>
                </a:solidFill>
                <a:latin typeface="Segoe WP" panose="020B0502040204020203" pitchFamily="34" charset="0"/>
                <a:ea typeface="Muli"/>
                <a:cs typeface="Segoe WP" panose="020B0502040204020203" pitchFamily="34" charset="0"/>
                <a:sym typeface="Muli"/>
              </a:rPr>
              <a:t>This is currently available for </a:t>
            </a:r>
            <a:r>
              <a:rPr lang="en-US" sz="1750" b="1" dirty="0" smtClean="0">
                <a:solidFill>
                  <a:srgbClr val="132A3D"/>
                </a:solidFill>
                <a:latin typeface="Segoe WP" panose="020B0502040204020203" pitchFamily="34" charset="0"/>
                <a:ea typeface="Muli"/>
                <a:cs typeface="Segoe WP" panose="020B0502040204020203" pitchFamily="34" charset="0"/>
                <a:sym typeface="Muli"/>
              </a:rPr>
              <a:t>iOS Apps, Android Apps, Facebook Canvas and Websites.</a:t>
            </a:r>
            <a:endParaRPr lang="en-US" sz="1750" dirty="0" smtClean="0">
              <a:solidFill>
                <a:srgbClr val="132A3D"/>
              </a:solidFill>
              <a:latin typeface="Segoe WP" panose="020B0502040204020203" pitchFamily="34" charset="0"/>
              <a:ea typeface="Muli"/>
              <a:cs typeface="Segoe WP" panose="020B0502040204020203" pitchFamily="34" charset="0"/>
              <a:sym typeface="Muli"/>
            </a:endParaRPr>
          </a:p>
        </p:txBody>
      </p:sp>
    </p:spTree>
    <p:extLst>
      <p:ext uri="{BB962C8B-B14F-4D97-AF65-F5344CB8AC3E}">
        <p14:creationId xmlns:p14="http://schemas.microsoft.com/office/powerpoint/2010/main" val="3197540937"/>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9F2F8"/>
            </a:gs>
            <a:gs pos="0">
              <a:schemeClr val="bg1">
                <a:lumMod val="95000"/>
              </a:schemeClr>
            </a:gs>
            <a:gs pos="100000">
              <a:schemeClr val="bg1">
                <a:lumMod val="95000"/>
              </a:schemeClr>
            </a:gs>
            <a:gs pos="76000">
              <a:schemeClr val="bg1"/>
            </a:gs>
            <a:gs pos="25000">
              <a:schemeClr val="bg1"/>
            </a:gs>
            <a:gs pos="50000">
              <a:schemeClr val="bg1">
                <a:lumMod val="95000"/>
              </a:schemeClr>
            </a:gs>
          </a:gsLst>
          <a:lin ang="5400000" scaled="1"/>
          <a:tileRect/>
        </a:gradFill>
        <a:effectLst/>
      </p:bgPr>
    </p:bg>
    <p:spTree>
      <p:nvGrpSpPr>
        <p:cNvPr id="1" name="Shape 1562"/>
        <p:cNvGrpSpPr/>
        <p:nvPr/>
      </p:nvGrpSpPr>
      <p:grpSpPr>
        <a:xfrm>
          <a:off x="0" y="0"/>
          <a:ext cx="0" cy="0"/>
          <a:chOff x="0" y="0"/>
          <a:chExt cx="0" cy="0"/>
        </a:xfrm>
      </p:grpSpPr>
      <p:sp>
        <p:nvSpPr>
          <p:cNvPr id="6" name="Rectangle 5"/>
          <p:cNvSpPr/>
          <p:nvPr/>
        </p:nvSpPr>
        <p:spPr>
          <a:xfrm>
            <a:off x="4933506" y="0"/>
            <a:ext cx="4210493" cy="990158"/>
          </a:xfrm>
          <a:prstGeom prst="rect">
            <a:avLst/>
          </a:prstGeom>
          <a:solidFill>
            <a:srgbClr val="132A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hape 1563"/>
          <p:cNvSpPr txBox="1">
            <a:spLocks/>
          </p:cNvSpPr>
          <p:nvPr/>
        </p:nvSpPr>
        <p:spPr>
          <a:xfrm>
            <a:off x="5140176" y="150119"/>
            <a:ext cx="3797152" cy="760567"/>
          </a:xfrm>
          <a:prstGeom prst="rect">
            <a:avLst/>
          </a:prstGeom>
          <a:noFill/>
          <a:ln>
            <a:noFill/>
          </a:ln>
        </p:spPr>
        <p:txBody>
          <a:bodyPr lIns="68569" tIns="68569" rIns="68569" bIns="68569"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r>
              <a:rPr lang="en" sz="2400" b="1" dirty="0" smtClean="0">
                <a:solidFill>
                  <a:schemeClr val="bg1"/>
                </a:solidFill>
                <a:latin typeface="Segoe WP" panose="020B0502040204020203" pitchFamily="34" charset="0"/>
                <a:ea typeface="Muli"/>
                <a:cs typeface="Segoe WP" panose="020B0502040204020203" pitchFamily="34" charset="0"/>
                <a:sym typeface="Muli"/>
              </a:rPr>
              <a:t>Android Authentication</a:t>
            </a:r>
            <a:endParaRPr lang="en" sz="200" b="1" dirty="0">
              <a:solidFill>
                <a:schemeClr val="bg1"/>
              </a:solidFill>
              <a:latin typeface="Segoe WP" panose="020B0502040204020203" pitchFamily="34" charset="0"/>
              <a:ea typeface="Muli"/>
              <a:cs typeface="Segoe WP" panose="020B0502040204020203" pitchFamily="34" charset="0"/>
              <a:sym typeface="Muli"/>
            </a:endParaRPr>
          </a:p>
        </p:txBody>
      </p:sp>
      <p:sp>
        <p:nvSpPr>
          <p:cNvPr id="8" name="Shape 1563"/>
          <p:cNvSpPr txBox="1">
            <a:spLocks/>
          </p:cNvSpPr>
          <p:nvPr/>
        </p:nvSpPr>
        <p:spPr>
          <a:xfrm>
            <a:off x="489098" y="891585"/>
            <a:ext cx="7966533" cy="3906445"/>
          </a:xfrm>
          <a:prstGeom prst="rect">
            <a:avLst/>
          </a:prstGeom>
          <a:noFill/>
          <a:ln>
            <a:noFill/>
          </a:ln>
        </p:spPr>
        <p:txBody>
          <a:bodyPr lIns="68569" tIns="68569" rIns="68569" bIns="68569" numCol="1"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buClr>
                <a:srgbClr val="132A3D"/>
              </a:buClr>
            </a:pPr>
            <a:r>
              <a:rPr lang="en-US" sz="1800" dirty="0" smtClean="0">
                <a:solidFill>
                  <a:srgbClr val="132A3D"/>
                </a:solidFill>
                <a:latin typeface="Segoe WP" panose="020B0502040204020203" pitchFamily="34" charset="0"/>
                <a:ea typeface="Muli"/>
                <a:cs typeface="Segoe WP" panose="020B0502040204020203" pitchFamily="34" charset="0"/>
                <a:sym typeface="Muli"/>
              </a:rPr>
              <a:t>We will work with </a:t>
            </a:r>
            <a:r>
              <a:rPr lang="en-US" sz="1800" b="1" dirty="0" smtClean="0">
                <a:solidFill>
                  <a:srgbClr val="132A3D"/>
                </a:solidFill>
                <a:latin typeface="Segoe WP" panose="020B0502040204020203" pitchFamily="34" charset="0"/>
                <a:ea typeface="Muli"/>
                <a:cs typeface="Segoe WP" panose="020B0502040204020203" pitchFamily="34" charset="0"/>
                <a:sym typeface="Muli"/>
              </a:rPr>
              <a:t>Android Authentication.</a:t>
            </a:r>
            <a:r>
              <a:rPr lang="en-US" sz="1750" b="1" dirty="0" smtClean="0">
                <a:solidFill>
                  <a:srgbClr val="132A3D"/>
                </a:solidFill>
                <a:latin typeface="Segoe WP" panose="020B0502040204020203" pitchFamily="34" charset="0"/>
                <a:ea typeface="Muli"/>
                <a:cs typeface="Segoe WP" panose="020B0502040204020203" pitchFamily="34" charset="0"/>
                <a:sym typeface="Muli"/>
              </a:rPr>
              <a:t/>
            </a:r>
            <a:br>
              <a:rPr lang="en-US" sz="1750" b="1" dirty="0" smtClean="0">
                <a:solidFill>
                  <a:srgbClr val="132A3D"/>
                </a:solidFill>
                <a:latin typeface="Segoe WP" panose="020B0502040204020203" pitchFamily="34" charset="0"/>
                <a:ea typeface="Muli"/>
                <a:cs typeface="Segoe WP" panose="020B0502040204020203" pitchFamily="34" charset="0"/>
                <a:sym typeface="Muli"/>
              </a:rPr>
            </a:br>
            <a:endParaRPr lang="en-US" sz="1750" b="1" dirty="0" smtClean="0">
              <a:solidFill>
                <a:srgbClr val="132A3D"/>
              </a:solidFill>
              <a:latin typeface="Segoe WP" panose="020B0502040204020203" pitchFamily="34" charset="0"/>
              <a:ea typeface="Muli"/>
              <a:cs typeface="Segoe WP" panose="020B0502040204020203" pitchFamily="34" charset="0"/>
              <a:sym typeface="Muli"/>
            </a:endParaRPr>
          </a:p>
          <a:p>
            <a:pPr>
              <a:buClr>
                <a:srgbClr val="132A3D"/>
              </a:buClr>
            </a:pPr>
            <a:r>
              <a:rPr lang="en-US" sz="1750" dirty="0" smtClean="0">
                <a:solidFill>
                  <a:srgbClr val="132A3D"/>
                </a:solidFill>
                <a:latin typeface="Segoe WP" panose="020B0502040204020203" pitchFamily="34" charset="0"/>
                <a:ea typeface="Muli"/>
                <a:cs typeface="Segoe WP" panose="020B0502040204020203" pitchFamily="34" charset="0"/>
                <a:sym typeface="Muli"/>
              </a:rPr>
              <a:t>Go to:</a:t>
            </a:r>
            <a:r>
              <a:rPr lang="en-US" sz="1750" b="1" dirty="0" smtClean="0">
                <a:solidFill>
                  <a:srgbClr val="132A3D"/>
                </a:solidFill>
                <a:latin typeface="Segoe WP" panose="020B0502040204020203" pitchFamily="34" charset="0"/>
                <a:ea typeface="Muli"/>
                <a:cs typeface="Segoe WP" panose="020B0502040204020203" pitchFamily="34" charset="0"/>
                <a:sym typeface="Muli"/>
              </a:rPr>
              <a:t/>
            </a:r>
            <a:br>
              <a:rPr lang="en-US" sz="1750" b="1" dirty="0" smtClean="0">
                <a:solidFill>
                  <a:srgbClr val="132A3D"/>
                </a:solidFill>
                <a:latin typeface="Segoe WP" panose="020B0502040204020203" pitchFamily="34" charset="0"/>
                <a:ea typeface="Muli"/>
                <a:cs typeface="Segoe WP" panose="020B0502040204020203" pitchFamily="34" charset="0"/>
                <a:sym typeface="Muli"/>
              </a:rPr>
            </a:br>
            <a:r>
              <a:rPr lang="en-US" sz="3200" b="1" dirty="0">
                <a:solidFill>
                  <a:srgbClr val="132A3D"/>
                </a:solidFill>
                <a:latin typeface="Segoe WP" panose="020B0502040204020203" pitchFamily="34" charset="0"/>
                <a:ea typeface="Muli"/>
                <a:cs typeface="Segoe WP" panose="020B0502040204020203" pitchFamily="34" charset="0"/>
                <a:sym typeface="Muli"/>
                <a:hlinkClick r:id="rId3"/>
              </a:rPr>
              <a:t>https://</a:t>
            </a:r>
            <a:r>
              <a:rPr lang="en-US" sz="3200" b="1" dirty="0" smtClean="0">
                <a:solidFill>
                  <a:srgbClr val="132A3D"/>
                </a:solidFill>
                <a:latin typeface="Segoe WP" panose="020B0502040204020203" pitchFamily="34" charset="0"/>
                <a:ea typeface="Muli"/>
                <a:cs typeface="Segoe WP" panose="020B0502040204020203" pitchFamily="34" charset="0"/>
                <a:sym typeface="Muli"/>
                <a:hlinkClick r:id="rId3"/>
              </a:rPr>
              <a:t>developers.facebook.com/apps</a:t>
            </a:r>
            <a:endParaRPr lang="en-US" sz="3200" b="1" dirty="0" smtClean="0">
              <a:solidFill>
                <a:srgbClr val="132A3D"/>
              </a:solidFill>
              <a:latin typeface="Segoe WP" panose="020B0502040204020203" pitchFamily="34" charset="0"/>
              <a:ea typeface="Muli"/>
              <a:cs typeface="Segoe WP" panose="020B0502040204020203" pitchFamily="34" charset="0"/>
              <a:sym typeface="Muli"/>
            </a:endParaRPr>
          </a:p>
          <a:p>
            <a:pPr>
              <a:buClr>
                <a:srgbClr val="132A3D"/>
              </a:buClr>
            </a:pPr>
            <a:endParaRPr lang="en-US" sz="3200" b="1" dirty="0">
              <a:solidFill>
                <a:srgbClr val="132A3D"/>
              </a:solidFill>
              <a:latin typeface="Segoe WP" panose="020B0502040204020203" pitchFamily="34" charset="0"/>
              <a:ea typeface="Muli"/>
              <a:cs typeface="Segoe WP" panose="020B0502040204020203" pitchFamily="34" charset="0"/>
              <a:sym typeface="Muli"/>
            </a:endParaRPr>
          </a:p>
          <a:p>
            <a:pPr>
              <a:buClr>
                <a:srgbClr val="132A3D"/>
              </a:buClr>
            </a:pPr>
            <a:r>
              <a:rPr lang="en-US" sz="1800" dirty="0" smtClean="0">
                <a:solidFill>
                  <a:srgbClr val="132A3D"/>
                </a:solidFill>
                <a:latin typeface="Segoe WP" panose="020B0502040204020203" pitchFamily="34" charset="0"/>
                <a:ea typeface="Muli"/>
                <a:cs typeface="Segoe WP" panose="020B0502040204020203" pitchFamily="34" charset="0"/>
                <a:sym typeface="Muli"/>
              </a:rPr>
              <a:t>And click on </a:t>
            </a:r>
            <a:r>
              <a:rPr lang="en-US" sz="1800" b="1" dirty="0" smtClean="0">
                <a:solidFill>
                  <a:srgbClr val="132A3D"/>
                </a:solidFill>
                <a:latin typeface="Segoe WP" panose="020B0502040204020203" pitchFamily="34" charset="0"/>
                <a:ea typeface="Muli"/>
                <a:cs typeface="Segoe WP" panose="020B0502040204020203" pitchFamily="34" charset="0"/>
                <a:sym typeface="Muli"/>
              </a:rPr>
              <a:t>Add a New App</a:t>
            </a:r>
            <a:r>
              <a:rPr lang="en-US" sz="1800" dirty="0" smtClean="0">
                <a:solidFill>
                  <a:srgbClr val="132A3D"/>
                </a:solidFill>
                <a:latin typeface="Segoe WP" panose="020B0502040204020203" pitchFamily="34" charset="0"/>
                <a:ea typeface="Muli"/>
                <a:cs typeface="Segoe WP" panose="020B0502040204020203" pitchFamily="34" charset="0"/>
                <a:sym typeface="Muli"/>
              </a:rPr>
              <a:t> from </a:t>
            </a:r>
            <a:r>
              <a:rPr lang="en-US" sz="1800" b="1" dirty="0" smtClean="0">
                <a:solidFill>
                  <a:srgbClr val="132A3D"/>
                </a:solidFill>
                <a:latin typeface="Segoe WP" panose="020B0502040204020203" pitchFamily="34" charset="0"/>
                <a:ea typeface="Muli"/>
                <a:cs typeface="Segoe WP" panose="020B0502040204020203" pitchFamily="34" charset="0"/>
                <a:sym typeface="Muli"/>
              </a:rPr>
              <a:t>My Apps </a:t>
            </a:r>
            <a:r>
              <a:rPr lang="en-US" sz="1800" dirty="0" smtClean="0">
                <a:solidFill>
                  <a:srgbClr val="132A3D"/>
                </a:solidFill>
                <a:latin typeface="Segoe WP" panose="020B0502040204020203" pitchFamily="34" charset="0"/>
                <a:ea typeface="Muli"/>
                <a:cs typeface="Segoe WP" panose="020B0502040204020203" pitchFamily="34" charset="0"/>
                <a:sym typeface="Muli"/>
              </a:rPr>
              <a:t>(at top right corner).</a:t>
            </a:r>
          </a:p>
        </p:txBody>
      </p:sp>
    </p:spTree>
    <p:extLst>
      <p:ext uri="{BB962C8B-B14F-4D97-AF65-F5344CB8AC3E}">
        <p14:creationId xmlns:p14="http://schemas.microsoft.com/office/powerpoint/2010/main" val="2858685749"/>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9F2F8"/>
            </a:gs>
            <a:gs pos="0">
              <a:schemeClr val="bg1">
                <a:lumMod val="95000"/>
              </a:schemeClr>
            </a:gs>
            <a:gs pos="100000">
              <a:schemeClr val="bg1">
                <a:lumMod val="95000"/>
              </a:schemeClr>
            </a:gs>
            <a:gs pos="76000">
              <a:schemeClr val="bg1"/>
            </a:gs>
            <a:gs pos="25000">
              <a:schemeClr val="bg1"/>
            </a:gs>
            <a:gs pos="50000">
              <a:schemeClr val="bg1">
                <a:lumMod val="95000"/>
              </a:schemeClr>
            </a:gs>
          </a:gsLst>
          <a:lin ang="5400000" scaled="1"/>
          <a:tileRect/>
        </a:gradFill>
        <a:effectLst/>
      </p:bgPr>
    </p:bg>
    <p:spTree>
      <p:nvGrpSpPr>
        <p:cNvPr id="1" name="Shape 1562"/>
        <p:cNvGrpSpPr/>
        <p:nvPr/>
      </p:nvGrpSpPr>
      <p:grpSpPr>
        <a:xfrm>
          <a:off x="0" y="0"/>
          <a:ext cx="0" cy="0"/>
          <a:chOff x="0" y="0"/>
          <a:chExt cx="0" cy="0"/>
        </a:xfrm>
      </p:grpSpPr>
      <p:sp>
        <p:nvSpPr>
          <p:cNvPr id="6" name="Rectangle 5"/>
          <p:cNvSpPr/>
          <p:nvPr/>
        </p:nvSpPr>
        <p:spPr>
          <a:xfrm>
            <a:off x="4933506" y="0"/>
            <a:ext cx="4210493" cy="990158"/>
          </a:xfrm>
          <a:prstGeom prst="rect">
            <a:avLst/>
          </a:prstGeom>
          <a:solidFill>
            <a:srgbClr val="132A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hape 1563"/>
          <p:cNvSpPr txBox="1">
            <a:spLocks/>
          </p:cNvSpPr>
          <p:nvPr/>
        </p:nvSpPr>
        <p:spPr>
          <a:xfrm>
            <a:off x="5140176" y="150119"/>
            <a:ext cx="3797152" cy="760567"/>
          </a:xfrm>
          <a:prstGeom prst="rect">
            <a:avLst/>
          </a:prstGeom>
          <a:noFill/>
          <a:ln>
            <a:noFill/>
          </a:ln>
        </p:spPr>
        <p:txBody>
          <a:bodyPr lIns="68569" tIns="68569" rIns="68569" bIns="68569"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r>
              <a:rPr lang="en" sz="2000" b="1" dirty="0" smtClean="0">
                <a:solidFill>
                  <a:schemeClr val="bg1"/>
                </a:solidFill>
                <a:latin typeface="Segoe WP" panose="020B0502040204020203" pitchFamily="34" charset="0"/>
                <a:ea typeface="Muli"/>
                <a:cs typeface="Segoe WP" panose="020B0502040204020203" pitchFamily="34" charset="0"/>
                <a:sym typeface="Muli"/>
              </a:rPr>
              <a:t>Select Android</a:t>
            </a:r>
            <a:endParaRPr lang="en" sz="100" b="1" dirty="0">
              <a:solidFill>
                <a:schemeClr val="bg1"/>
              </a:solidFill>
              <a:latin typeface="Segoe WP" panose="020B0502040204020203" pitchFamily="34" charset="0"/>
              <a:ea typeface="Muli"/>
              <a:cs typeface="Segoe WP" panose="020B0502040204020203" pitchFamily="34" charset="0"/>
              <a:sym typeface="Mul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3084" y="1140277"/>
            <a:ext cx="6368292" cy="3483628"/>
          </a:xfrm>
          <a:prstGeom prst="rect">
            <a:avLst/>
          </a:prstGeom>
        </p:spPr>
      </p:pic>
    </p:spTree>
    <p:extLst>
      <p:ext uri="{BB962C8B-B14F-4D97-AF65-F5344CB8AC3E}">
        <p14:creationId xmlns:p14="http://schemas.microsoft.com/office/powerpoint/2010/main" val="3186585891"/>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9F2F8"/>
            </a:gs>
            <a:gs pos="0">
              <a:schemeClr val="bg1">
                <a:lumMod val="95000"/>
              </a:schemeClr>
            </a:gs>
            <a:gs pos="100000">
              <a:schemeClr val="bg1">
                <a:lumMod val="95000"/>
              </a:schemeClr>
            </a:gs>
            <a:gs pos="76000">
              <a:schemeClr val="bg1"/>
            </a:gs>
            <a:gs pos="25000">
              <a:schemeClr val="bg1"/>
            </a:gs>
            <a:gs pos="50000">
              <a:schemeClr val="bg1">
                <a:lumMod val="95000"/>
              </a:schemeClr>
            </a:gs>
          </a:gsLst>
          <a:lin ang="5400000" scaled="1"/>
          <a:tileRect/>
        </a:gradFill>
        <a:effectLst/>
      </p:bgPr>
    </p:bg>
    <p:spTree>
      <p:nvGrpSpPr>
        <p:cNvPr id="1" name="Shape 1562"/>
        <p:cNvGrpSpPr/>
        <p:nvPr/>
      </p:nvGrpSpPr>
      <p:grpSpPr>
        <a:xfrm>
          <a:off x="0" y="0"/>
          <a:ext cx="0" cy="0"/>
          <a:chOff x="0" y="0"/>
          <a:chExt cx="0" cy="0"/>
        </a:xfrm>
      </p:grpSpPr>
      <p:sp>
        <p:nvSpPr>
          <p:cNvPr id="6" name="Rectangle 5"/>
          <p:cNvSpPr/>
          <p:nvPr/>
        </p:nvSpPr>
        <p:spPr>
          <a:xfrm>
            <a:off x="4933506" y="0"/>
            <a:ext cx="4210493" cy="990158"/>
          </a:xfrm>
          <a:prstGeom prst="rect">
            <a:avLst/>
          </a:prstGeom>
          <a:solidFill>
            <a:srgbClr val="132A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hape 1563"/>
          <p:cNvSpPr txBox="1">
            <a:spLocks/>
          </p:cNvSpPr>
          <p:nvPr/>
        </p:nvSpPr>
        <p:spPr>
          <a:xfrm>
            <a:off x="5140176" y="150119"/>
            <a:ext cx="3797152" cy="760567"/>
          </a:xfrm>
          <a:prstGeom prst="rect">
            <a:avLst/>
          </a:prstGeom>
          <a:noFill/>
          <a:ln>
            <a:noFill/>
          </a:ln>
        </p:spPr>
        <p:txBody>
          <a:bodyPr lIns="68569" tIns="68569" rIns="68569" bIns="68569"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r>
              <a:rPr lang="en" sz="2000" b="1" dirty="0" smtClean="0">
                <a:solidFill>
                  <a:schemeClr val="bg1"/>
                </a:solidFill>
                <a:latin typeface="Segoe WP" panose="020B0502040204020203" pitchFamily="34" charset="0"/>
                <a:ea typeface="Muli"/>
                <a:cs typeface="Segoe WP" panose="020B0502040204020203" pitchFamily="34" charset="0"/>
                <a:sym typeface="Muli"/>
              </a:rPr>
              <a:t>Type Name &amp; Click </a:t>
            </a:r>
            <a:br>
              <a:rPr lang="en" sz="2000" b="1" dirty="0" smtClean="0">
                <a:solidFill>
                  <a:schemeClr val="bg1"/>
                </a:solidFill>
                <a:latin typeface="Segoe WP" panose="020B0502040204020203" pitchFamily="34" charset="0"/>
                <a:ea typeface="Muli"/>
                <a:cs typeface="Segoe WP" panose="020B0502040204020203" pitchFamily="34" charset="0"/>
                <a:sym typeface="Muli"/>
              </a:rPr>
            </a:br>
            <a:r>
              <a:rPr lang="en" sz="2000" b="1" dirty="0" smtClean="0">
                <a:solidFill>
                  <a:schemeClr val="bg1"/>
                </a:solidFill>
                <a:latin typeface="Segoe WP" panose="020B0502040204020203" pitchFamily="34" charset="0"/>
                <a:ea typeface="Muli"/>
                <a:cs typeface="Segoe WP" panose="020B0502040204020203" pitchFamily="34" charset="0"/>
                <a:sym typeface="Muli"/>
              </a:rPr>
              <a:t>Create New Facebook App ID</a:t>
            </a:r>
            <a:endParaRPr lang="en" sz="100" b="1" dirty="0">
              <a:solidFill>
                <a:schemeClr val="bg1"/>
              </a:solidFill>
              <a:latin typeface="Segoe WP" panose="020B0502040204020203" pitchFamily="34" charset="0"/>
              <a:ea typeface="Muli"/>
              <a:cs typeface="Segoe WP" panose="020B0502040204020203" pitchFamily="34" charset="0"/>
              <a:sym typeface="Mul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605" y="1596194"/>
            <a:ext cx="7173722" cy="2225792"/>
          </a:xfrm>
          <a:prstGeom prst="rect">
            <a:avLst/>
          </a:prstGeom>
        </p:spPr>
      </p:pic>
    </p:spTree>
    <p:extLst>
      <p:ext uri="{BB962C8B-B14F-4D97-AF65-F5344CB8AC3E}">
        <p14:creationId xmlns:p14="http://schemas.microsoft.com/office/powerpoint/2010/main" val="3517129104"/>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9F2F8"/>
            </a:gs>
            <a:gs pos="0">
              <a:schemeClr val="bg1">
                <a:lumMod val="95000"/>
              </a:schemeClr>
            </a:gs>
            <a:gs pos="100000">
              <a:schemeClr val="bg1">
                <a:lumMod val="95000"/>
              </a:schemeClr>
            </a:gs>
            <a:gs pos="76000">
              <a:schemeClr val="bg1"/>
            </a:gs>
            <a:gs pos="25000">
              <a:schemeClr val="bg1"/>
            </a:gs>
            <a:gs pos="50000">
              <a:schemeClr val="bg1">
                <a:lumMod val="95000"/>
              </a:schemeClr>
            </a:gs>
          </a:gsLst>
          <a:lin ang="5400000" scaled="1"/>
          <a:tileRect/>
        </a:gradFill>
        <a:effectLst/>
      </p:bgPr>
    </p:bg>
    <p:spTree>
      <p:nvGrpSpPr>
        <p:cNvPr id="1" name="Shape 1562"/>
        <p:cNvGrpSpPr/>
        <p:nvPr/>
      </p:nvGrpSpPr>
      <p:grpSpPr>
        <a:xfrm>
          <a:off x="0" y="0"/>
          <a:ext cx="0" cy="0"/>
          <a:chOff x="0" y="0"/>
          <a:chExt cx="0" cy="0"/>
        </a:xfrm>
      </p:grpSpPr>
      <p:sp>
        <p:nvSpPr>
          <p:cNvPr id="6" name="Rectangle 5"/>
          <p:cNvSpPr/>
          <p:nvPr/>
        </p:nvSpPr>
        <p:spPr>
          <a:xfrm>
            <a:off x="4933506" y="0"/>
            <a:ext cx="4210493" cy="990158"/>
          </a:xfrm>
          <a:prstGeom prst="rect">
            <a:avLst/>
          </a:prstGeom>
          <a:solidFill>
            <a:srgbClr val="132A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hape 1563"/>
          <p:cNvSpPr txBox="1">
            <a:spLocks/>
          </p:cNvSpPr>
          <p:nvPr/>
        </p:nvSpPr>
        <p:spPr>
          <a:xfrm>
            <a:off x="5140176" y="150119"/>
            <a:ext cx="3797152" cy="760567"/>
          </a:xfrm>
          <a:prstGeom prst="rect">
            <a:avLst/>
          </a:prstGeom>
          <a:noFill/>
          <a:ln>
            <a:noFill/>
          </a:ln>
        </p:spPr>
        <p:txBody>
          <a:bodyPr lIns="68569" tIns="68569" rIns="68569" bIns="68569"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r>
              <a:rPr lang="en" sz="1800" b="1" dirty="0" smtClean="0">
                <a:solidFill>
                  <a:schemeClr val="bg1"/>
                </a:solidFill>
                <a:latin typeface="Segoe WP" panose="020B0502040204020203" pitchFamily="34" charset="0"/>
                <a:ea typeface="Muli"/>
                <a:cs typeface="Segoe WP" panose="020B0502040204020203" pitchFamily="34" charset="0"/>
                <a:sym typeface="Muli"/>
              </a:rPr>
              <a:t>Insert Email, Select Category &amp;</a:t>
            </a:r>
            <a:br>
              <a:rPr lang="en" sz="1800" b="1" dirty="0" smtClean="0">
                <a:solidFill>
                  <a:schemeClr val="bg1"/>
                </a:solidFill>
                <a:latin typeface="Segoe WP" panose="020B0502040204020203" pitchFamily="34" charset="0"/>
                <a:ea typeface="Muli"/>
                <a:cs typeface="Segoe WP" panose="020B0502040204020203" pitchFamily="34" charset="0"/>
                <a:sym typeface="Muli"/>
              </a:rPr>
            </a:br>
            <a:r>
              <a:rPr lang="en" sz="1800" b="1" dirty="0" smtClean="0">
                <a:solidFill>
                  <a:schemeClr val="bg1"/>
                </a:solidFill>
                <a:latin typeface="Segoe WP" panose="020B0502040204020203" pitchFamily="34" charset="0"/>
                <a:ea typeface="Muli"/>
                <a:cs typeface="Segoe WP" panose="020B0502040204020203" pitchFamily="34" charset="0"/>
                <a:sym typeface="Muli"/>
              </a:rPr>
              <a:t>Select App ID</a:t>
            </a:r>
            <a:endParaRPr lang="en" sz="100" b="1" dirty="0">
              <a:solidFill>
                <a:schemeClr val="bg1"/>
              </a:solidFill>
              <a:latin typeface="Segoe WP" panose="020B0502040204020203" pitchFamily="34" charset="0"/>
              <a:ea typeface="Muli"/>
              <a:cs typeface="Segoe WP" panose="020B0502040204020203" pitchFamily="34" charset="0"/>
              <a:sym typeface="Mul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269" y="1596193"/>
            <a:ext cx="5933059" cy="3030698"/>
          </a:xfrm>
          <a:prstGeom prst="rect">
            <a:avLst/>
          </a:prstGeom>
        </p:spPr>
      </p:pic>
    </p:spTree>
    <p:extLst>
      <p:ext uri="{BB962C8B-B14F-4D97-AF65-F5344CB8AC3E}">
        <p14:creationId xmlns:p14="http://schemas.microsoft.com/office/powerpoint/2010/main" val="3636093188"/>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9F2F8"/>
            </a:gs>
            <a:gs pos="0">
              <a:schemeClr val="bg1">
                <a:lumMod val="95000"/>
              </a:schemeClr>
            </a:gs>
            <a:gs pos="100000">
              <a:schemeClr val="bg1">
                <a:lumMod val="95000"/>
              </a:schemeClr>
            </a:gs>
            <a:gs pos="76000">
              <a:schemeClr val="bg1"/>
            </a:gs>
            <a:gs pos="25000">
              <a:schemeClr val="bg1"/>
            </a:gs>
            <a:gs pos="50000">
              <a:schemeClr val="bg1">
                <a:lumMod val="95000"/>
              </a:schemeClr>
            </a:gs>
          </a:gsLst>
          <a:lin ang="5400000" scaled="1"/>
          <a:tileRect/>
        </a:gradFill>
        <a:effectLst/>
      </p:bgPr>
    </p:bg>
    <p:spTree>
      <p:nvGrpSpPr>
        <p:cNvPr id="1" name="Shape 1562"/>
        <p:cNvGrpSpPr/>
        <p:nvPr/>
      </p:nvGrpSpPr>
      <p:grpSpPr>
        <a:xfrm>
          <a:off x="0" y="0"/>
          <a:ext cx="0" cy="0"/>
          <a:chOff x="0" y="0"/>
          <a:chExt cx="0" cy="0"/>
        </a:xfrm>
      </p:grpSpPr>
      <p:sp>
        <p:nvSpPr>
          <p:cNvPr id="6" name="Rectangle 5"/>
          <p:cNvSpPr/>
          <p:nvPr/>
        </p:nvSpPr>
        <p:spPr>
          <a:xfrm>
            <a:off x="4933506" y="0"/>
            <a:ext cx="4210493" cy="990158"/>
          </a:xfrm>
          <a:prstGeom prst="rect">
            <a:avLst/>
          </a:prstGeom>
          <a:solidFill>
            <a:srgbClr val="132A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hape 1563"/>
          <p:cNvSpPr txBox="1">
            <a:spLocks/>
          </p:cNvSpPr>
          <p:nvPr/>
        </p:nvSpPr>
        <p:spPr>
          <a:xfrm>
            <a:off x="5140176" y="150119"/>
            <a:ext cx="3797152" cy="760567"/>
          </a:xfrm>
          <a:prstGeom prst="rect">
            <a:avLst/>
          </a:prstGeom>
          <a:noFill/>
          <a:ln>
            <a:noFill/>
          </a:ln>
        </p:spPr>
        <p:txBody>
          <a:bodyPr lIns="68569" tIns="68569" rIns="68569" bIns="68569"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r>
              <a:rPr lang="en" sz="2000" b="1" dirty="0" smtClean="0">
                <a:solidFill>
                  <a:schemeClr val="bg1"/>
                </a:solidFill>
                <a:latin typeface="Segoe WP" panose="020B0502040204020203" pitchFamily="34" charset="0"/>
                <a:ea typeface="Muli"/>
                <a:cs typeface="Segoe WP" panose="020B0502040204020203" pitchFamily="34" charset="0"/>
                <a:sym typeface="Muli"/>
              </a:rPr>
              <a:t>Work with build.gradle</a:t>
            </a:r>
            <a:endParaRPr lang="en" sz="100" b="1" dirty="0">
              <a:solidFill>
                <a:schemeClr val="bg1"/>
              </a:solidFill>
              <a:latin typeface="Segoe WP" panose="020B0502040204020203" pitchFamily="34" charset="0"/>
              <a:ea typeface="Muli"/>
              <a:cs typeface="Segoe WP" panose="020B0502040204020203" pitchFamily="34" charset="0"/>
              <a:sym typeface="Muli"/>
            </a:endParaRPr>
          </a:p>
        </p:txBody>
      </p:sp>
      <p:sp>
        <p:nvSpPr>
          <p:cNvPr id="8" name="Shape 1563"/>
          <p:cNvSpPr txBox="1">
            <a:spLocks/>
          </p:cNvSpPr>
          <p:nvPr/>
        </p:nvSpPr>
        <p:spPr>
          <a:xfrm>
            <a:off x="489098" y="891585"/>
            <a:ext cx="7966533" cy="3906445"/>
          </a:xfrm>
          <a:prstGeom prst="rect">
            <a:avLst/>
          </a:prstGeom>
          <a:noFill/>
          <a:ln>
            <a:noFill/>
          </a:ln>
        </p:spPr>
        <p:txBody>
          <a:bodyPr lIns="68569" tIns="68569" rIns="68569" bIns="68569" numCol="1"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buClr>
                <a:srgbClr val="132A3D"/>
              </a:buClr>
            </a:pPr>
            <a:r>
              <a:rPr lang="en-US" sz="1750" dirty="0" smtClean="0">
                <a:solidFill>
                  <a:srgbClr val="132A3D"/>
                </a:solidFill>
                <a:latin typeface="Segoe WP" panose="020B0502040204020203" pitchFamily="34" charset="0"/>
                <a:ea typeface="Muli"/>
                <a:cs typeface="Segoe WP" panose="020B0502040204020203" pitchFamily="34" charset="0"/>
                <a:sym typeface="Muli"/>
              </a:rPr>
              <a:t>Go to your </a:t>
            </a:r>
            <a:r>
              <a:rPr lang="en-US" sz="1750" dirty="0" err="1" smtClean="0">
                <a:solidFill>
                  <a:srgbClr val="132A3D"/>
                </a:solidFill>
                <a:latin typeface="Segoe WP" panose="020B0502040204020203" pitchFamily="34" charset="0"/>
                <a:ea typeface="Muli"/>
                <a:cs typeface="Segoe WP" panose="020B0502040204020203" pitchFamily="34" charset="0"/>
                <a:sym typeface="Muli"/>
              </a:rPr>
              <a:t>build.gradle</a:t>
            </a:r>
            <a:r>
              <a:rPr lang="en-US" sz="1750" dirty="0" smtClean="0">
                <a:solidFill>
                  <a:srgbClr val="132A3D"/>
                </a:solidFill>
                <a:latin typeface="Segoe WP" panose="020B0502040204020203" pitchFamily="34" charset="0"/>
                <a:ea typeface="Muli"/>
                <a:cs typeface="Segoe WP" panose="020B0502040204020203" pitchFamily="34" charset="0"/>
                <a:sym typeface="Muli"/>
              </a:rPr>
              <a:t> file and add the following code before </a:t>
            </a:r>
            <a:r>
              <a:rPr lang="en-US" sz="1750" b="1" dirty="0" smtClean="0">
                <a:solidFill>
                  <a:srgbClr val="132A3D"/>
                </a:solidFill>
                <a:latin typeface="Segoe WP" panose="020B0502040204020203" pitchFamily="34" charset="0"/>
                <a:ea typeface="Muli"/>
                <a:cs typeface="Segoe WP" panose="020B0502040204020203" pitchFamily="34" charset="0"/>
                <a:sym typeface="Muli"/>
              </a:rPr>
              <a:t>Dependencies</a:t>
            </a:r>
            <a:r>
              <a:rPr lang="en-US" sz="1750" dirty="0" smtClean="0">
                <a:solidFill>
                  <a:srgbClr val="132A3D"/>
                </a:solidFill>
                <a:latin typeface="Segoe WP" panose="020B0502040204020203" pitchFamily="34" charset="0"/>
                <a:ea typeface="Muli"/>
                <a:cs typeface="Segoe WP" panose="020B0502040204020203" pitchFamily="34" charset="0"/>
                <a:sym typeface="Muli"/>
              </a:rPr>
              <a:t>:</a:t>
            </a:r>
          </a:p>
          <a:p>
            <a:pPr>
              <a:buClr>
                <a:srgbClr val="132A3D"/>
              </a:buClr>
            </a:pPr>
            <a:endParaRPr lang="en-US" sz="1750" dirty="0" smtClean="0">
              <a:solidFill>
                <a:srgbClr val="132A3D"/>
              </a:solidFill>
              <a:latin typeface="Segoe WP" panose="020B0502040204020203" pitchFamily="34" charset="0"/>
              <a:ea typeface="Muli"/>
              <a:cs typeface="Segoe WP" panose="020B0502040204020203" pitchFamily="34" charset="0"/>
              <a:sym typeface="Muli"/>
            </a:endParaRPr>
          </a:p>
          <a:p>
            <a:pPr>
              <a:buClr>
                <a:srgbClr val="132A3D"/>
              </a:buClr>
            </a:pPr>
            <a:r>
              <a:rPr lang="en-US" sz="1750" b="1" dirty="0">
                <a:solidFill>
                  <a:srgbClr val="132A3D"/>
                </a:solidFill>
                <a:latin typeface="Segoe WP" panose="020B0502040204020203" pitchFamily="34" charset="0"/>
                <a:ea typeface="Muli"/>
                <a:cs typeface="Segoe WP" panose="020B0502040204020203" pitchFamily="34" charset="0"/>
                <a:sym typeface="Muli"/>
              </a:rPr>
              <a:t>repositories </a:t>
            </a:r>
            <a:r>
              <a:rPr lang="en-US" sz="1750" b="1" dirty="0" smtClean="0">
                <a:solidFill>
                  <a:srgbClr val="132A3D"/>
                </a:solidFill>
                <a:latin typeface="Segoe WP" panose="020B0502040204020203" pitchFamily="34" charset="0"/>
                <a:ea typeface="Muli"/>
                <a:cs typeface="Segoe WP" panose="020B0502040204020203" pitchFamily="34" charset="0"/>
                <a:sym typeface="Muli"/>
              </a:rPr>
              <a:t>{ </a:t>
            </a:r>
          </a:p>
          <a:p>
            <a:pPr>
              <a:buClr>
                <a:srgbClr val="132A3D"/>
              </a:buClr>
            </a:pPr>
            <a:r>
              <a:rPr lang="en-US" sz="1750" b="1" dirty="0" smtClean="0">
                <a:solidFill>
                  <a:srgbClr val="132A3D"/>
                </a:solidFill>
                <a:latin typeface="Segoe WP" panose="020B0502040204020203" pitchFamily="34" charset="0"/>
                <a:ea typeface="Muli"/>
                <a:cs typeface="Segoe WP" panose="020B0502040204020203" pitchFamily="34" charset="0"/>
                <a:sym typeface="Muli"/>
              </a:rPr>
              <a:t>	</a:t>
            </a:r>
            <a:r>
              <a:rPr lang="en-US" sz="1750" b="1" dirty="0" err="1" smtClean="0">
                <a:solidFill>
                  <a:srgbClr val="132A3D"/>
                </a:solidFill>
                <a:latin typeface="Segoe WP" panose="020B0502040204020203" pitchFamily="34" charset="0"/>
                <a:ea typeface="Muli"/>
                <a:cs typeface="Segoe WP" panose="020B0502040204020203" pitchFamily="34" charset="0"/>
                <a:sym typeface="Muli"/>
              </a:rPr>
              <a:t>mavenCentral</a:t>
            </a:r>
            <a:r>
              <a:rPr lang="en-US" sz="1750" b="1" dirty="0">
                <a:solidFill>
                  <a:srgbClr val="132A3D"/>
                </a:solidFill>
                <a:latin typeface="Segoe WP" panose="020B0502040204020203" pitchFamily="34" charset="0"/>
                <a:ea typeface="Muli"/>
                <a:cs typeface="Segoe WP" panose="020B0502040204020203" pitchFamily="34" charset="0"/>
                <a:sym typeface="Muli"/>
              </a:rPr>
              <a:t>() </a:t>
            </a:r>
            <a:endParaRPr lang="en-US" sz="1750" b="1" dirty="0" smtClean="0">
              <a:solidFill>
                <a:srgbClr val="132A3D"/>
              </a:solidFill>
              <a:latin typeface="Segoe WP" panose="020B0502040204020203" pitchFamily="34" charset="0"/>
              <a:ea typeface="Muli"/>
              <a:cs typeface="Segoe WP" panose="020B0502040204020203" pitchFamily="34" charset="0"/>
              <a:sym typeface="Muli"/>
            </a:endParaRPr>
          </a:p>
          <a:p>
            <a:pPr>
              <a:buClr>
                <a:srgbClr val="132A3D"/>
              </a:buClr>
            </a:pPr>
            <a:r>
              <a:rPr lang="en-US" sz="1750" b="1" dirty="0" smtClean="0">
                <a:solidFill>
                  <a:srgbClr val="132A3D"/>
                </a:solidFill>
                <a:latin typeface="Segoe WP" panose="020B0502040204020203" pitchFamily="34" charset="0"/>
                <a:ea typeface="Muli"/>
                <a:cs typeface="Segoe WP" panose="020B0502040204020203" pitchFamily="34" charset="0"/>
                <a:sym typeface="Muli"/>
              </a:rPr>
              <a:t>}</a:t>
            </a:r>
          </a:p>
          <a:p>
            <a:pPr>
              <a:buClr>
                <a:srgbClr val="132A3D"/>
              </a:buClr>
            </a:pPr>
            <a:endParaRPr lang="en-US" sz="1750" b="1" dirty="0">
              <a:solidFill>
                <a:srgbClr val="132A3D"/>
              </a:solidFill>
              <a:latin typeface="Segoe WP" panose="020B0502040204020203" pitchFamily="34" charset="0"/>
              <a:ea typeface="Muli"/>
              <a:cs typeface="Segoe WP" panose="020B0502040204020203" pitchFamily="34" charset="0"/>
              <a:sym typeface="Muli"/>
            </a:endParaRPr>
          </a:p>
          <a:p>
            <a:pPr>
              <a:buClr>
                <a:srgbClr val="132A3D"/>
              </a:buClr>
            </a:pPr>
            <a:r>
              <a:rPr lang="en-US" sz="1750" dirty="0" smtClean="0">
                <a:solidFill>
                  <a:srgbClr val="132A3D"/>
                </a:solidFill>
                <a:latin typeface="Segoe WP" panose="020B0502040204020203" pitchFamily="34" charset="0"/>
                <a:ea typeface="Muli"/>
                <a:cs typeface="Segoe WP" panose="020B0502040204020203" pitchFamily="34" charset="0"/>
                <a:sym typeface="Muli"/>
              </a:rPr>
              <a:t>Inside your dependencies, add this following code for accessing Facebook SDK:</a:t>
            </a:r>
          </a:p>
          <a:p>
            <a:pPr>
              <a:buClr>
                <a:srgbClr val="132A3D"/>
              </a:buClr>
            </a:pPr>
            <a:endParaRPr lang="en-US" sz="1750" dirty="0">
              <a:solidFill>
                <a:srgbClr val="132A3D"/>
              </a:solidFill>
              <a:latin typeface="Segoe WP" panose="020B0502040204020203" pitchFamily="34" charset="0"/>
              <a:ea typeface="Muli"/>
              <a:cs typeface="Segoe WP" panose="020B0502040204020203" pitchFamily="34" charset="0"/>
              <a:sym typeface="Muli"/>
            </a:endParaRPr>
          </a:p>
          <a:p>
            <a:pPr>
              <a:buClr>
                <a:srgbClr val="132A3D"/>
              </a:buClr>
            </a:pPr>
            <a:r>
              <a:rPr lang="en-US" sz="1750" b="1" dirty="0">
                <a:solidFill>
                  <a:srgbClr val="132A3D"/>
                </a:solidFill>
                <a:latin typeface="Segoe WP" panose="020B0502040204020203" pitchFamily="34" charset="0"/>
                <a:ea typeface="Muli"/>
                <a:cs typeface="Segoe WP" panose="020B0502040204020203" pitchFamily="34" charset="0"/>
                <a:sym typeface="Muli"/>
              </a:rPr>
              <a:t>compile '</a:t>
            </a:r>
            <a:r>
              <a:rPr lang="en-US" sz="1750" b="1" dirty="0" err="1">
                <a:solidFill>
                  <a:srgbClr val="132A3D"/>
                </a:solidFill>
                <a:latin typeface="Segoe WP" panose="020B0502040204020203" pitchFamily="34" charset="0"/>
                <a:ea typeface="Muli"/>
                <a:cs typeface="Segoe WP" panose="020B0502040204020203" pitchFamily="34" charset="0"/>
                <a:sym typeface="Muli"/>
              </a:rPr>
              <a:t>com.facebook.android:facebook-android-sdk</a:t>
            </a:r>
            <a:r>
              <a:rPr lang="en-US" sz="1750" b="1" dirty="0">
                <a:solidFill>
                  <a:srgbClr val="132A3D"/>
                </a:solidFill>
                <a:latin typeface="Segoe WP" panose="020B0502040204020203" pitchFamily="34" charset="0"/>
                <a:ea typeface="Muli"/>
                <a:cs typeface="Segoe WP" panose="020B0502040204020203" pitchFamily="34" charset="0"/>
                <a:sym typeface="Muli"/>
              </a:rPr>
              <a:t>:[4,5)'</a:t>
            </a:r>
            <a:endParaRPr lang="en-US" sz="1750" b="1" dirty="0" smtClean="0">
              <a:solidFill>
                <a:srgbClr val="132A3D"/>
              </a:solidFill>
              <a:latin typeface="Segoe WP" panose="020B0502040204020203" pitchFamily="34" charset="0"/>
              <a:ea typeface="Muli"/>
              <a:cs typeface="Segoe WP" panose="020B0502040204020203" pitchFamily="34" charset="0"/>
              <a:sym typeface="Muli"/>
            </a:endParaRPr>
          </a:p>
        </p:txBody>
      </p:sp>
    </p:spTree>
    <p:extLst>
      <p:ext uri="{BB962C8B-B14F-4D97-AF65-F5344CB8AC3E}">
        <p14:creationId xmlns:p14="http://schemas.microsoft.com/office/powerpoint/2010/main" val="1666208876"/>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9F2F8"/>
            </a:gs>
            <a:gs pos="0">
              <a:schemeClr val="bg1">
                <a:lumMod val="95000"/>
              </a:schemeClr>
            </a:gs>
            <a:gs pos="100000">
              <a:schemeClr val="bg1">
                <a:lumMod val="95000"/>
              </a:schemeClr>
            </a:gs>
            <a:gs pos="76000">
              <a:schemeClr val="bg1"/>
            </a:gs>
            <a:gs pos="25000">
              <a:schemeClr val="bg1"/>
            </a:gs>
            <a:gs pos="50000">
              <a:schemeClr val="bg1">
                <a:lumMod val="95000"/>
              </a:schemeClr>
            </a:gs>
          </a:gsLst>
          <a:lin ang="5400000" scaled="1"/>
          <a:tileRect/>
        </a:gradFill>
        <a:effectLst/>
      </p:bgPr>
    </p:bg>
    <p:spTree>
      <p:nvGrpSpPr>
        <p:cNvPr id="1" name="Shape 1562"/>
        <p:cNvGrpSpPr/>
        <p:nvPr/>
      </p:nvGrpSpPr>
      <p:grpSpPr>
        <a:xfrm>
          <a:off x="0" y="0"/>
          <a:ext cx="0" cy="0"/>
          <a:chOff x="0" y="0"/>
          <a:chExt cx="0" cy="0"/>
        </a:xfrm>
      </p:grpSpPr>
      <p:sp>
        <p:nvSpPr>
          <p:cNvPr id="6" name="Rectangle 5"/>
          <p:cNvSpPr/>
          <p:nvPr/>
        </p:nvSpPr>
        <p:spPr>
          <a:xfrm>
            <a:off x="4933506" y="0"/>
            <a:ext cx="4210493" cy="990158"/>
          </a:xfrm>
          <a:prstGeom prst="rect">
            <a:avLst/>
          </a:prstGeom>
          <a:solidFill>
            <a:srgbClr val="132A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hape 1563"/>
          <p:cNvSpPr txBox="1">
            <a:spLocks/>
          </p:cNvSpPr>
          <p:nvPr/>
        </p:nvSpPr>
        <p:spPr>
          <a:xfrm>
            <a:off x="5140176" y="150119"/>
            <a:ext cx="3797152" cy="760567"/>
          </a:xfrm>
          <a:prstGeom prst="rect">
            <a:avLst/>
          </a:prstGeom>
          <a:noFill/>
          <a:ln>
            <a:noFill/>
          </a:ln>
        </p:spPr>
        <p:txBody>
          <a:bodyPr lIns="68569" tIns="68569" rIns="68569" bIns="68569"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r>
              <a:rPr lang="en" sz="2000" b="1" dirty="0" smtClean="0">
                <a:solidFill>
                  <a:schemeClr val="bg1"/>
                </a:solidFill>
                <a:latin typeface="Segoe WP" panose="020B0502040204020203" pitchFamily="34" charset="0"/>
                <a:ea typeface="Muli"/>
                <a:cs typeface="Segoe WP" panose="020B0502040204020203" pitchFamily="34" charset="0"/>
                <a:sym typeface="Muli"/>
              </a:rPr>
              <a:t>Work with string.xml</a:t>
            </a:r>
            <a:endParaRPr lang="en" sz="100" b="1" dirty="0">
              <a:solidFill>
                <a:schemeClr val="bg1"/>
              </a:solidFill>
              <a:latin typeface="Segoe WP" panose="020B0502040204020203" pitchFamily="34" charset="0"/>
              <a:ea typeface="Muli"/>
              <a:cs typeface="Segoe WP" panose="020B0502040204020203" pitchFamily="34" charset="0"/>
              <a:sym typeface="Muli"/>
            </a:endParaRPr>
          </a:p>
        </p:txBody>
      </p:sp>
      <p:sp>
        <p:nvSpPr>
          <p:cNvPr id="8" name="Shape 1563"/>
          <p:cNvSpPr txBox="1">
            <a:spLocks/>
          </p:cNvSpPr>
          <p:nvPr/>
        </p:nvSpPr>
        <p:spPr>
          <a:xfrm>
            <a:off x="489098" y="891585"/>
            <a:ext cx="7966533" cy="3906445"/>
          </a:xfrm>
          <a:prstGeom prst="rect">
            <a:avLst/>
          </a:prstGeom>
          <a:noFill/>
          <a:ln>
            <a:noFill/>
          </a:ln>
        </p:spPr>
        <p:txBody>
          <a:bodyPr lIns="68569" tIns="68569" rIns="68569" bIns="68569" numCol="1"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buClr>
                <a:srgbClr val="132A3D"/>
              </a:buClr>
            </a:pPr>
            <a:r>
              <a:rPr lang="en-US" sz="1750" dirty="0" smtClean="0">
                <a:solidFill>
                  <a:srgbClr val="132A3D"/>
                </a:solidFill>
                <a:latin typeface="Segoe WP" panose="020B0502040204020203" pitchFamily="34" charset="0"/>
                <a:ea typeface="Muli"/>
                <a:cs typeface="Segoe WP" panose="020B0502040204020203" pitchFamily="34" charset="0"/>
                <a:sym typeface="Muli"/>
              </a:rPr>
              <a:t>Go to </a:t>
            </a:r>
            <a:r>
              <a:rPr lang="en-US" sz="1750" b="1" dirty="0" smtClean="0">
                <a:solidFill>
                  <a:srgbClr val="132A3D"/>
                </a:solidFill>
                <a:latin typeface="Segoe WP" panose="020B0502040204020203" pitchFamily="34" charset="0"/>
                <a:ea typeface="Muli"/>
                <a:cs typeface="Segoe WP" panose="020B0502040204020203" pitchFamily="34" charset="0"/>
                <a:sym typeface="Muli"/>
              </a:rPr>
              <a:t>string.xml </a:t>
            </a:r>
            <a:r>
              <a:rPr lang="en-US" sz="1750" dirty="0" smtClean="0">
                <a:solidFill>
                  <a:srgbClr val="132A3D"/>
                </a:solidFill>
                <a:latin typeface="Segoe WP" panose="020B0502040204020203" pitchFamily="34" charset="0"/>
                <a:ea typeface="Muli"/>
                <a:cs typeface="Segoe WP" panose="020B0502040204020203" pitchFamily="34" charset="0"/>
                <a:sym typeface="Muli"/>
              </a:rPr>
              <a:t>file inside </a:t>
            </a:r>
            <a:r>
              <a:rPr lang="en-US" sz="1750" b="1" dirty="0" smtClean="0">
                <a:solidFill>
                  <a:srgbClr val="132A3D"/>
                </a:solidFill>
                <a:latin typeface="Segoe WP" panose="020B0502040204020203" pitchFamily="34" charset="0"/>
                <a:ea typeface="Muli"/>
                <a:cs typeface="Segoe WP" panose="020B0502040204020203" pitchFamily="34" charset="0"/>
                <a:sym typeface="Muli"/>
              </a:rPr>
              <a:t>res/values/</a:t>
            </a:r>
          </a:p>
          <a:p>
            <a:pPr>
              <a:buClr>
                <a:srgbClr val="132A3D"/>
              </a:buClr>
            </a:pPr>
            <a:endParaRPr lang="en-US" sz="1750" b="1" dirty="0">
              <a:solidFill>
                <a:srgbClr val="132A3D"/>
              </a:solidFill>
              <a:latin typeface="Segoe WP" panose="020B0502040204020203" pitchFamily="34" charset="0"/>
              <a:ea typeface="Muli"/>
              <a:cs typeface="Segoe WP" panose="020B0502040204020203" pitchFamily="34" charset="0"/>
              <a:sym typeface="Muli"/>
            </a:endParaRPr>
          </a:p>
          <a:p>
            <a:pPr>
              <a:buClr>
                <a:srgbClr val="132A3D"/>
              </a:buClr>
            </a:pPr>
            <a:r>
              <a:rPr lang="en-US" sz="1750" dirty="0" smtClean="0">
                <a:solidFill>
                  <a:srgbClr val="132A3D"/>
                </a:solidFill>
                <a:latin typeface="Segoe WP" panose="020B0502040204020203" pitchFamily="34" charset="0"/>
                <a:ea typeface="Muli"/>
                <a:cs typeface="Segoe WP" panose="020B0502040204020203" pitchFamily="34" charset="0"/>
                <a:sym typeface="Muli"/>
              </a:rPr>
              <a:t>And paste the following code:</a:t>
            </a:r>
            <a:r>
              <a:rPr lang="en-US" sz="1750" dirty="0">
                <a:solidFill>
                  <a:srgbClr val="132A3D"/>
                </a:solidFill>
                <a:latin typeface="Segoe WP" panose="020B0502040204020203" pitchFamily="34" charset="0"/>
                <a:ea typeface="Muli"/>
                <a:cs typeface="Segoe WP" panose="020B0502040204020203" pitchFamily="34" charset="0"/>
                <a:sym typeface="Muli"/>
              </a:rPr>
              <a:t/>
            </a:r>
            <a:br>
              <a:rPr lang="en-US" sz="1750" dirty="0">
                <a:solidFill>
                  <a:srgbClr val="132A3D"/>
                </a:solidFill>
                <a:latin typeface="Segoe WP" panose="020B0502040204020203" pitchFamily="34" charset="0"/>
                <a:ea typeface="Muli"/>
                <a:cs typeface="Segoe WP" panose="020B0502040204020203" pitchFamily="34" charset="0"/>
                <a:sym typeface="Muli"/>
              </a:rPr>
            </a:br>
            <a:r>
              <a:rPr lang="en-US" sz="1750" dirty="0" smtClean="0">
                <a:solidFill>
                  <a:srgbClr val="132A3D"/>
                </a:solidFill>
                <a:latin typeface="Segoe WP" panose="020B0502040204020203" pitchFamily="34" charset="0"/>
                <a:ea typeface="Muli"/>
                <a:cs typeface="Segoe WP" panose="020B0502040204020203" pitchFamily="34" charset="0"/>
                <a:sym typeface="Muli"/>
              </a:rPr>
              <a:t/>
            </a:r>
            <a:br>
              <a:rPr lang="en-US" sz="1750" dirty="0" smtClean="0">
                <a:solidFill>
                  <a:srgbClr val="132A3D"/>
                </a:solidFill>
                <a:latin typeface="Segoe WP" panose="020B0502040204020203" pitchFamily="34" charset="0"/>
                <a:ea typeface="Muli"/>
                <a:cs typeface="Segoe WP" panose="020B0502040204020203" pitchFamily="34" charset="0"/>
                <a:sym typeface="Muli"/>
              </a:rPr>
            </a:br>
            <a:r>
              <a:rPr lang="en-US" sz="1750" b="1" dirty="0" smtClean="0">
                <a:solidFill>
                  <a:srgbClr val="132A3D"/>
                </a:solidFill>
                <a:latin typeface="Segoe WP" panose="020B0502040204020203" pitchFamily="34" charset="0"/>
                <a:ea typeface="Muli"/>
                <a:cs typeface="Segoe WP" panose="020B0502040204020203" pitchFamily="34" charset="0"/>
                <a:sym typeface="Muli"/>
              </a:rPr>
              <a:t>&lt;</a:t>
            </a:r>
            <a:r>
              <a:rPr lang="en-US" sz="1750" b="1" dirty="0">
                <a:solidFill>
                  <a:srgbClr val="132A3D"/>
                </a:solidFill>
                <a:latin typeface="Segoe WP" panose="020B0502040204020203" pitchFamily="34" charset="0"/>
                <a:ea typeface="Muli"/>
                <a:cs typeface="Segoe WP" panose="020B0502040204020203" pitchFamily="34" charset="0"/>
                <a:sym typeface="Muli"/>
              </a:rPr>
              <a:t>string name="</a:t>
            </a:r>
            <a:r>
              <a:rPr lang="en-US" sz="1750" b="1" dirty="0" err="1">
                <a:solidFill>
                  <a:srgbClr val="132A3D"/>
                </a:solidFill>
                <a:latin typeface="Segoe WP" panose="020B0502040204020203" pitchFamily="34" charset="0"/>
                <a:ea typeface="Muli"/>
                <a:cs typeface="Segoe WP" panose="020B0502040204020203" pitchFamily="34" charset="0"/>
                <a:sym typeface="Muli"/>
              </a:rPr>
              <a:t>facebook_app_id</a:t>
            </a:r>
            <a:r>
              <a:rPr lang="en-US" sz="1750" b="1" dirty="0" smtClean="0">
                <a:solidFill>
                  <a:srgbClr val="132A3D"/>
                </a:solidFill>
                <a:latin typeface="Segoe WP" panose="020B0502040204020203" pitchFamily="34" charset="0"/>
                <a:ea typeface="Muli"/>
                <a:cs typeface="Segoe WP" panose="020B0502040204020203" pitchFamily="34" charset="0"/>
                <a:sym typeface="Muli"/>
              </a:rPr>
              <a:t>"&gt;</a:t>
            </a:r>
            <a:r>
              <a:rPr lang="en-US" sz="2400" b="1" dirty="0" err="1" smtClean="0">
                <a:solidFill>
                  <a:srgbClr val="132A3D"/>
                </a:solidFill>
                <a:latin typeface="Segoe WP" panose="020B0502040204020203" pitchFamily="34" charset="0"/>
                <a:ea typeface="Muli"/>
                <a:cs typeface="Segoe WP" panose="020B0502040204020203" pitchFamily="34" charset="0"/>
                <a:sym typeface="Muli"/>
              </a:rPr>
              <a:t>YourFacebookAppID</a:t>
            </a:r>
            <a:r>
              <a:rPr lang="en-US" sz="1750" b="1" dirty="0" smtClean="0">
                <a:solidFill>
                  <a:srgbClr val="132A3D"/>
                </a:solidFill>
                <a:latin typeface="Segoe WP" panose="020B0502040204020203" pitchFamily="34" charset="0"/>
                <a:ea typeface="Muli"/>
                <a:cs typeface="Segoe WP" panose="020B0502040204020203" pitchFamily="34" charset="0"/>
                <a:sym typeface="Muli"/>
              </a:rPr>
              <a:t>&lt;/</a:t>
            </a:r>
            <a:r>
              <a:rPr lang="en-US" sz="1750" b="1" dirty="0">
                <a:solidFill>
                  <a:srgbClr val="132A3D"/>
                </a:solidFill>
                <a:latin typeface="Segoe WP" panose="020B0502040204020203" pitchFamily="34" charset="0"/>
                <a:ea typeface="Muli"/>
                <a:cs typeface="Segoe WP" panose="020B0502040204020203" pitchFamily="34" charset="0"/>
                <a:sym typeface="Muli"/>
              </a:rPr>
              <a:t>string</a:t>
            </a:r>
            <a:r>
              <a:rPr lang="en-US" sz="1750" b="1" dirty="0" smtClean="0">
                <a:solidFill>
                  <a:srgbClr val="132A3D"/>
                </a:solidFill>
                <a:latin typeface="Segoe WP" panose="020B0502040204020203" pitchFamily="34" charset="0"/>
                <a:ea typeface="Muli"/>
                <a:cs typeface="Segoe WP" panose="020B0502040204020203" pitchFamily="34" charset="0"/>
                <a:sym typeface="Muli"/>
              </a:rPr>
              <a:t>&gt;</a:t>
            </a:r>
            <a:br>
              <a:rPr lang="en-US" sz="1750" b="1" dirty="0" smtClean="0">
                <a:solidFill>
                  <a:srgbClr val="132A3D"/>
                </a:solidFill>
                <a:latin typeface="Segoe WP" panose="020B0502040204020203" pitchFamily="34" charset="0"/>
                <a:ea typeface="Muli"/>
                <a:cs typeface="Segoe WP" panose="020B0502040204020203" pitchFamily="34" charset="0"/>
                <a:sym typeface="Muli"/>
              </a:rPr>
            </a:br>
            <a:r>
              <a:rPr lang="en-US" sz="1750" b="1" dirty="0" smtClean="0">
                <a:solidFill>
                  <a:srgbClr val="132A3D"/>
                </a:solidFill>
                <a:latin typeface="Segoe WP" panose="020B0502040204020203" pitchFamily="34" charset="0"/>
                <a:ea typeface="Muli"/>
                <a:cs typeface="Segoe WP" panose="020B0502040204020203" pitchFamily="34" charset="0"/>
                <a:sym typeface="Muli"/>
              </a:rPr>
              <a:t/>
            </a:r>
            <a:br>
              <a:rPr lang="en-US" sz="1750" b="1" dirty="0" smtClean="0">
                <a:solidFill>
                  <a:srgbClr val="132A3D"/>
                </a:solidFill>
                <a:latin typeface="Segoe WP" panose="020B0502040204020203" pitchFamily="34" charset="0"/>
                <a:ea typeface="Muli"/>
                <a:cs typeface="Segoe WP" panose="020B0502040204020203" pitchFamily="34" charset="0"/>
                <a:sym typeface="Muli"/>
              </a:rPr>
            </a:br>
            <a:r>
              <a:rPr lang="en-US" sz="1750" dirty="0" smtClean="0">
                <a:solidFill>
                  <a:srgbClr val="132A3D"/>
                </a:solidFill>
                <a:latin typeface="Segoe WP" panose="020B0502040204020203" pitchFamily="34" charset="0"/>
                <a:ea typeface="Muli"/>
                <a:cs typeface="Segoe WP" panose="020B0502040204020203" pitchFamily="34" charset="0"/>
                <a:sym typeface="Muli"/>
              </a:rPr>
              <a:t>You will get the </a:t>
            </a:r>
            <a:r>
              <a:rPr lang="en-US" sz="1750" b="1" dirty="0" smtClean="0">
                <a:solidFill>
                  <a:srgbClr val="132A3D"/>
                </a:solidFill>
                <a:latin typeface="Segoe WP" panose="020B0502040204020203" pitchFamily="34" charset="0"/>
                <a:ea typeface="Muli"/>
                <a:cs typeface="Segoe WP" panose="020B0502040204020203" pitchFamily="34" charset="0"/>
                <a:sym typeface="Muli"/>
              </a:rPr>
              <a:t>App ID </a:t>
            </a:r>
            <a:r>
              <a:rPr lang="en-US" sz="1750" dirty="0" smtClean="0">
                <a:solidFill>
                  <a:srgbClr val="132A3D"/>
                </a:solidFill>
                <a:latin typeface="Segoe WP" panose="020B0502040204020203" pitchFamily="34" charset="0"/>
                <a:ea typeface="Muli"/>
                <a:cs typeface="Segoe WP" panose="020B0502040204020203" pitchFamily="34" charset="0"/>
                <a:sym typeface="Muli"/>
              </a:rPr>
              <a:t>after you create the Facebook App ID </a:t>
            </a:r>
            <a:r>
              <a:rPr lang="en-US" sz="1750" b="1" dirty="0" smtClean="0">
                <a:solidFill>
                  <a:srgbClr val="132A3D"/>
                </a:solidFill>
                <a:latin typeface="Segoe WP" panose="020B0502040204020203" pitchFamily="34" charset="0"/>
                <a:ea typeface="Muli"/>
                <a:cs typeface="Segoe WP" panose="020B0502040204020203" pitchFamily="34" charset="0"/>
                <a:sym typeface="Muli"/>
              </a:rPr>
              <a:t>(Slide 6)</a:t>
            </a:r>
            <a:r>
              <a:rPr lang="en-US" sz="1750" dirty="0">
                <a:solidFill>
                  <a:srgbClr val="132A3D"/>
                </a:solidFill>
                <a:latin typeface="Segoe WP" panose="020B0502040204020203" pitchFamily="34" charset="0"/>
                <a:ea typeface="Muli"/>
                <a:cs typeface="Segoe WP" panose="020B0502040204020203" pitchFamily="34" charset="0"/>
                <a:sym typeface="Muli"/>
              </a:rPr>
              <a:t/>
            </a:r>
            <a:br>
              <a:rPr lang="en-US" sz="1750" dirty="0">
                <a:solidFill>
                  <a:srgbClr val="132A3D"/>
                </a:solidFill>
                <a:latin typeface="Segoe WP" panose="020B0502040204020203" pitchFamily="34" charset="0"/>
                <a:ea typeface="Muli"/>
                <a:cs typeface="Segoe WP" panose="020B0502040204020203" pitchFamily="34" charset="0"/>
                <a:sym typeface="Muli"/>
              </a:rPr>
            </a:br>
            <a:endParaRPr lang="en-US" sz="1750" b="1" dirty="0" smtClean="0">
              <a:solidFill>
                <a:srgbClr val="132A3D"/>
              </a:solidFill>
              <a:latin typeface="Segoe WP" panose="020B0502040204020203" pitchFamily="34" charset="0"/>
              <a:ea typeface="Muli"/>
              <a:cs typeface="Segoe WP" panose="020B0502040204020203" pitchFamily="34" charset="0"/>
              <a:sym typeface="Muli"/>
            </a:endParaRPr>
          </a:p>
        </p:txBody>
      </p:sp>
    </p:spTree>
    <p:extLst>
      <p:ext uri="{BB962C8B-B14F-4D97-AF65-F5344CB8AC3E}">
        <p14:creationId xmlns:p14="http://schemas.microsoft.com/office/powerpoint/2010/main" val="74222798"/>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9F2F8"/>
            </a:gs>
            <a:gs pos="0">
              <a:schemeClr val="bg1">
                <a:lumMod val="95000"/>
              </a:schemeClr>
            </a:gs>
            <a:gs pos="100000">
              <a:schemeClr val="bg1">
                <a:lumMod val="95000"/>
              </a:schemeClr>
            </a:gs>
            <a:gs pos="76000">
              <a:schemeClr val="bg1"/>
            </a:gs>
            <a:gs pos="25000">
              <a:schemeClr val="bg1"/>
            </a:gs>
            <a:gs pos="50000">
              <a:schemeClr val="bg1">
                <a:lumMod val="95000"/>
              </a:schemeClr>
            </a:gs>
          </a:gsLst>
          <a:lin ang="5400000" scaled="1"/>
          <a:tileRect/>
        </a:gradFill>
        <a:effectLst/>
      </p:bgPr>
    </p:bg>
    <p:spTree>
      <p:nvGrpSpPr>
        <p:cNvPr id="1" name="Shape 1562"/>
        <p:cNvGrpSpPr/>
        <p:nvPr/>
      </p:nvGrpSpPr>
      <p:grpSpPr>
        <a:xfrm>
          <a:off x="0" y="0"/>
          <a:ext cx="0" cy="0"/>
          <a:chOff x="0" y="0"/>
          <a:chExt cx="0" cy="0"/>
        </a:xfrm>
      </p:grpSpPr>
      <p:sp>
        <p:nvSpPr>
          <p:cNvPr id="6" name="Rectangle 5"/>
          <p:cNvSpPr/>
          <p:nvPr/>
        </p:nvSpPr>
        <p:spPr>
          <a:xfrm>
            <a:off x="4933506" y="0"/>
            <a:ext cx="4210493" cy="990158"/>
          </a:xfrm>
          <a:prstGeom prst="rect">
            <a:avLst/>
          </a:prstGeom>
          <a:solidFill>
            <a:srgbClr val="132A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hape 1563"/>
          <p:cNvSpPr txBox="1">
            <a:spLocks/>
          </p:cNvSpPr>
          <p:nvPr/>
        </p:nvSpPr>
        <p:spPr>
          <a:xfrm>
            <a:off x="5140176" y="150119"/>
            <a:ext cx="3797152" cy="760567"/>
          </a:xfrm>
          <a:prstGeom prst="rect">
            <a:avLst/>
          </a:prstGeom>
          <a:noFill/>
          <a:ln>
            <a:noFill/>
          </a:ln>
        </p:spPr>
        <p:txBody>
          <a:bodyPr lIns="68569" tIns="68569" rIns="68569" bIns="68569"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r>
              <a:rPr lang="en" sz="2000" b="1" dirty="0" smtClean="0">
                <a:solidFill>
                  <a:schemeClr val="bg1"/>
                </a:solidFill>
                <a:latin typeface="Segoe WP" panose="020B0502040204020203" pitchFamily="34" charset="0"/>
                <a:ea typeface="Muli"/>
                <a:cs typeface="Segoe WP" panose="020B0502040204020203" pitchFamily="34" charset="0"/>
                <a:sym typeface="Muli"/>
              </a:rPr>
              <a:t>Work with Mainfest and Permission</a:t>
            </a:r>
            <a:endParaRPr lang="en" sz="100" b="1" dirty="0">
              <a:solidFill>
                <a:schemeClr val="bg1"/>
              </a:solidFill>
              <a:latin typeface="Segoe WP" panose="020B0502040204020203" pitchFamily="34" charset="0"/>
              <a:ea typeface="Muli"/>
              <a:cs typeface="Segoe WP" panose="020B0502040204020203" pitchFamily="34" charset="0"/>
              <a:sym typeface="Muli"/>
            </a:endParaRPr>
          </a:p>
        </p:txBody>
      </p:sp>
      <p:sp>
        <p:nvSpPr>
          <p:cNvPr id="8" name="Shape 1563"/>
          <p:cNvSpPr txBox="1">
            <a:spLocks/>
          </p:cNvSpPr>
          <p:nvPr/>
        </p:nvSpPr>
        <p:spPr>
          <a:xfrm>
            <a:off x="489098" y="891585"/>
            <a:ext cx="7966533" cy="3906445"/>
          </a:xfrm>
          <a:prstGeom prst="rect">
            <a:avLst/>
          </a:prstGeom>
          <a:noFill/>
          <a:ln>
            <a:noFill/>
          </a:ln>
        </p:spPr>
        <p:txBody>
          <a:bodyPr lIns="68569" tIns="68569" rIns="68569" bIns="68569" numCol="1"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buClr>
                <a:srgbClr val="132A3D"/>
              </a:buClr>
            </a:pPr>
            <a:r>
              <a:rPr lang="en-US" sz="1750" dirty="0" smtClean="0">
                <a:solidFill>
                  <a:srgbClr val="132A3D"/>
                </a:solidFill>
                <a:latin typeface="Segoe WP" panose="020B0502040204020203" pitchFamily="34" charset="0"/>
                <a:ea typeface="Muli"/>
                <a:cs typeface="Segoe WP" panose="020B0502040204020203" pitchFamily="34" charset="0"/>
                <a:sym typeface="Muli"/>
              </a:rPr>
              <a:t>Open the </a:t>
            </a:r>
            <a:r>
              <a:rPr lang="en-US" sz="1750" b="1" dirty="0" smtClean="0">
                <a:solidFill>
                  <a:srgbClr val="132A3D"/>
                </a:solidFill>
                <a:latin typeface="Segoe WP" panose="020B0502040204020203" pitchFamily="34" charset="0"/>
                <a:ea typeface="Muli"/>
                <a:cs typeface="Segoe WP" panose="020B0502040204020203" pitchFamily="34" charset="0"/>
                <a:sym typeface="Muli"/>
              </a:rPr>
              <a:t>AndroidManifest.xml </a:t>
            </a:r>
            <a:r>
              <a:rPr lang="en-US" sz="1750" dirty="0" smtClean="0">
                <a:solidFill>
                  <a:srgbClr val="132A3D"/>
                </a:solidFill>
                <a:latin typeface="Segoe WP" panose="020B0502040204020203" pitchFamily="34" charset="0"/>
                <a:ea typeface="Muli"/>
                <a:cs typeface="Segoe WP" panose="020B0502040204020203" pitchFamily="34" charset="0"/>
                <a:sym typeface="Muli"/>
              </a:rPr>
              <a:t>file and add the </a:t>
            </a:r>
            <a:r>
              <a:rPr lang="en-US" sz="1750" b="1" dirty="0" smtClean="0">
                <a:solidFill>
                  <a:srgbClr val="132A3D"/>
                </a:solidFill>
                <a:latin typeface="Segoe WP" panose="020B0502040204020203" pitchFamily="34" charset="0"/>
                <a:ea typeface="Muli"/>
                <a:cs typeface="Segoe WP" panose="020B0502040204020203" pitchFamily="34" charset="0"/>
                <a:sym typeface="Muli"/>
              </a:rPr>
              <a:t>INTERNET</a:t>
            </a:r>
            <a:r>
              <a:rPr lang="en-US" sz="1750" dirty="0" smtClean="0">
                <a:solidFill>
                  <a:srgbClr val="132A3D"/>
                </a:solidFill>
                <a:latin typeface="Segoe WP" panose="020B0502040204020203" pitchFamily="34" charset="0"/>
                <a:ea typeface="Muli"/>
                <a:cs typeface="Segoe WP" panose="020B0502040204020203" pitchFamily="34" charset="0"/>
                <a:sym typeface="Muli"/>
              </a:rPr>
              <a:t> permission before the  </a:t>
            </a:r>
            <a:r>
              <a:rPr lang="en-US" sz="1750" b="1" dirty="0" smtClean="0">
                <a:solidFill>
                  <a:srgbClr val="132A3D"/>
                </a:solidFill>
                <a:latin typeface="Segoe WP" panose="020B0502040204020203" pitchFamily="34" charset="0"/>
                <a:ea typeface="Muli"/>
                <a:cs typeface="Segoe WP" panose="020B0502040204020203" pitchFamily="34" charset="0"/>
                <a:sym typeface="Muli"/>
              </a:rPr>
              <a:t>application </a:t>
            </a:r>
            <a:r>
              <a:rPr lang="en-US" sz="1750" dirty="0" smtClean="0">
                <a:solidFill>
                  <a:srgbClr val="132A3D"/>
                </a:solidFill>
                <a:latin typeface="Segoe WP" panose="020B0502040204020203" pitchFamily="34" charset="0"/>
                <a:ea typeface="Muli"/>
                <a:cs typeface="Segoe WP" panose="020B0502040204020203" pitchFamily="34" charset="0"/>
                <a:sym typeface="Muli"/>
              </a:rPr>
              <a:t>tag:</a:t>
            </a:r>
          </a:p>
          <a:p>
            <a:pPr>
              <a:buClr>
                <a:srgbClr val="132A3D"/>
              </a:buClr>
            </a:pPr>
            <a:endParaRPr lang="en-US" sz="1750" b="1" dirty="0">
              <a:solidFill>
                <a:srgbClr val="132A3D"/>
              </a:solidFill>
              <a:latin typeface="Segoe WP" panose="020B0502040204020203" pitchFamily="34" charset="0"/>
              <a:ea typeface="Muli"/>
              <a:cs typeface="Segoe WP" panose="020B0502040204020203" pitchFamily="34" charset="0"/>
              <a:sym typeface="Muli"/>
            </a:endParaRPr>
          </a:p>
          <a:p>
            <a:pPr>
              <a:buClr>
                <a:srgbClr val="132A3D"/>
              </a:buClr>
            </a:pPr>
            <a:r>
              <a:rPr lang="en-US" sz="1900" b="1" dirty="0">
                <a:solidFill>
                  <a:srgbClr val="132A3D"/>
                </a:solidFill>
                <a:latin typeface="Segoe WP" panose="020B0502040204020203" pitchFamily="34" charset="0"/>
                <a:ea typeface="Muli"/>
                <a:cs typeface="Segoe WP" panose="020B0502040204020203" pitchFamily="34" charset="0"/>
                <a:sym typeface="Muli"/>
              </a:rPr>
              <a:t>&lt;uses-permission </a:t>
            </a:r>
            <a:r>
              <a:rPr lang="en-US" sz="1900" b="1" dirty="0" err="1">
                <a:solidFill>
                  <a:srgbClr val="132A3D"/>
                </a:solidFill>
                <a:latin typeface="Segoe WP" panose="020B0502040204020203" pitchFamily="34" charset="0"/>
                <a:ea typeface="Muli"/>
                <a:cs typeface="Segoe WP" panose="020B0502040204020203" pitchFamily="34" charset="0"/>
                <a:sym typeface="Muli"/>
              </a:rPr>
              <a:t>android:name</a:t>
            </a:r>
            <a:r>
              <a:rPr lang="en-US" sz="1900" b="1" dirty="0">
                <a:solidFill>
                  <a:srgbClr val="132A3D"/>
                </a:solidFill>
                <a:latin typeface="Segoe WP" panose="020B0502040204020203" pitchFamily="34" charset="0"/>
                <a:ea typeface="Muli"/>
                <a:cs typeface="Segoe WP" panose="020B0502040204020203" pitchFamily="34" charset="0"/>
                <a:sym typeface="Muli"/>
              </a:rPr>
              <a:t>="</a:t>
            </a:r>
            <a:r>
              <a:rPr lang="en-US" sz="1900" b="1" dirty="0" err="1">
                <a:solidFill>
                  <a:srgbClr val="132A3D"/>
                </a:solidFill>
                <a:latin typeface="Segoe WP" panose="020B0502040204020203" pitchFamily="34" charset="0"/>
                <a:ea typeface="Muli"/>
                <a:cs typeface="Segoe WP" panose="020B0502040204020203" pitchFamily="34" charset="0"/>
                <a:sym typeface="Muli"/>
              </a:rPr>
              <a:t>android.permission.INTERNET</a:t>
            </a:r>
            <a:r>
              <a:rPr lang="en-US" sz="1900" b="1" dirty="0" smtClean="0">
                <a:solidFill>
                  <a:srgbClr val="132A3D"/>
                </a:solidFill>
                <a:latin typeface="Segoe WP" panose="020B0502040204020203" pitchFamily="34" charset="0"/>
                <a:ea typeface="Muli"/>
                <a:cs typeface="Segoe WP" panose="020B0502040204020203" pitchFamily="34" charset="0"/>
                <a:sym typeface="Muli"/>
              </a:rPr>
              <a:t>"/&gt;</a:t>
            </a:r>
          </a:p>
          <a:p>
            <a:pPr>
              <a:buClr>
                <a:srgbClr val="132A3D"/>
              </a:buClr>
            </a:pPr>
            <a:endParaRPr lang="en-US" sz="1900" b="1" dirty="0">
              <a:solidFill>
                <a:srgbClr val="132A3D"/>
              </a:solidFill>
              <a:latin typeface="Segoe WP" panose="020B0502040204020203" pitchFamily="34" charset="0"/>
              <a:ea typeface="Muli"/>
              <a:cs typeface="Segoe WP" panose="020B0502040204020203" pitchFamily="34" charset="0"/>
              <a:sym typeface="Muli"/>
            </a:endParaRPr>
          </a:p>
          <a:p>
            <a:pPr>
              <a:buClr>
                <a:srgbClr val="132A3D"/>
              </a:buClr>
            </a:pPr>
            <a:r>
              <a:rPr lang="en-US" sz="1750" dirty="0" smtClean="0">
                <a:solidFill>
                  <a:srgbClr val="132A3D"/>
                </a:solidFill>
                <a:latin typeface="Segoe WP" panose="020B0502040204020203" pitchFamily="34" charset="0"/>
                <a:ea typeface="Muli"/>
                <a:cs typeface="Segoe WP" panose="020B0502040204020203" pitchFamily="34" charset="0"/>
                <a:sym typeface="Muli"/>
              </a:rPr>
              <a:t>And add the </a:t>
            </a:r>
            <a:r>
              <a:rPr lang="en-US" sz="1750" b="1" dirty="0" smtClean="0">
                <a:solidFill>
                  <a:srgbClr val="132A3D"/>
                </a:solidFill>
                <a:latin typeface="Segoe WP" panose="020B0502040204020203" pitchFamily="34" charset="0"/>
                <a:ea typeface="Muli"/>
                <a:cs typeface="Segoe WP" panose="020B0502040204020203" pitchFamily="34" charset="0"/>
                <a:sym typeface="Muli"/>
              </a:rPr>
              <a:t>meta-data </a:t>
            </a:r>
            <a:r>
              <a:rPr lang="en-US" sz="1750" dirty="0" smtClean="0">
                <a:solidFill>
                  <a:srgbClr val="132A3D"/>
                </a:solidFill>
                <a:latin typeface="Segoe WP" panose="020B0502040204020203" pitchFamily="34" charset="0"/>
                <a:ea typeface="Muli"/>
                <a:cs typeface="Segoe WP" panose="020B0502040204020203" pitchFamily="34" charset="0"/>
                <a:sym typeface="Muli"/>
              </a:rPr>
              <a:t>before the close of </a:t>
            </a:r>
            <a:r>
              <a:rPr lang="en-US" sz="1750" b="1" dirty="0" smtClean="0">
                <a:solidFill>
                  <a:srgbClr val="132A3D"/>
                </a:solidFill>
                <a:latin typeface="Segoe WP" panose="020B0502040204020203" pitchFamily="34" charset="0"/>
                <a:ea typeface="Muli"/>
                <a:cs typeface="Segoe WP" panose="020B0502040204020203" pitchFamily="34" charset="0"/>
                <a:sym typeface="Muli"/>
              </a:rPr>
              <a:t>application </a:t>
            </a:r>
            <a:r>
              <a:rPr lang="en-US" sz="1750" dirty="0" smtClean="0">
                <a:solidFill>
                  <a:srgbClr val="132A3D"/>
                </a:solidFill>
                <a:latin typeface="Segoe WP" panose="020B0502040204020203" pitchFamily="34" charset="0"/>
                <a:ea typeface="Muli"/>
                <a:cs typeface="Segoe WP" panose="020B0502040204020203" pitchFamily="34" charset="0"/>
                <a:sym typeface="Muli"/>
              </a:rPr>
              <a:t>tag:</a:t>
            </a:r>
          </a:p>
          <a:p>
            <a:pPr>
              <a:buClr>
                <a:srgbClr val="132A3D"/>
              </a:buClr>
            </a:pPr>
            <a:endParaRPr lang="en-US" sz="1750" dirty="0">
              <a:solidFill>
                <a:srgbClr val="132A3D"/>
              </a:solidFill>
              <a:latin typeface="Segoe WP" panose="020B0502040204020203" pitchFamily="34" charset="0"/>
              <a:ea typeface="Muli"/>
              <a:cs typeface="Segoe WP" panose="020B0502040204020203" pitchFamily="34" charset="0"/>
              <a:sym typeface="Muli"/>
            </a:endParaRPr>
          </a:p>
          <a:p>
            <a:pPr>
              <a:buClr>
                <a:srgbClr val="132A3D"/>
              </a:buClr>
            </a:pPr>
            <a:r>
              <a:rPr lang="en-US" sz="2000" b="1" dirty="0">
                <a:solidFill>
                  <a:srgbClr val="132A3D"/>
                </a:solidFill>
                <a:latin typeface="Segoe WP" panose="020B0502040204020203" pitchFamily="34" charset="0"/>
                <a:ea typeface="Muli"/>
                <a:cs typeface="Segoe WP" panose="020B0502040204020203" pitchFamily="34" charset="0"/>
                <a:sym typeface="Muli"/>
              </a:rPr>
              <a:t>&lt;meta-data </a:t>
            </a:r>
            <a:r>
              <a:rPr lang="en-US" sz="2000" b="1" dirty="0" err="1">
                <a:solidFill>
                  <a:srgbClr val="132A3D"/>
                </a:solidFill>
                <a:latin typeface="Segoe WP" panose="020B0502040204020203" pitchFamily="34" charset="0"/>
                <a:ea typeface="Muli"/>
                <a:cs typeface="Segoe WP" panose="020B0502040204020203" pitchFamily="34" charset="0"/>
                <a:sym typeface="Muli"/>
              </a:rPr>
              <a:t>android:name</a:t>
            </a:r>
            <a:r>
              <a:rPr lang="en-US" sz="2000" b="1" dirty="0">
                <a:solidFill>
                  <a:srgbClr val="132A3D"/>
                </a:solidFill>
                <a:latin typeface="Segoe WP" panose="020B0502040204020203" pitchFamily="34" charset="0"/>
                <a:ea typeface="Muli"/>
                <a:cs typeface="Segoe WP" panose="020B0502040204020203" pitchFamily="34" charset="0"/>
                <a:sym typeface="Muli"/>
              </a:rPr>
              <a:t>="</a:t>
            </a:r>
            <a:r>
              <a:rPr lang="en-US" sz="2000" b="1" dirty="0" err="1">
                <a:solidFill>
                  <a:srgbClr val="132A3D"/>
                </a:solidFill>
                <a:latin typeface="Segoe WP" panose="020B0502040204020203" pitchFamily="34" charset="0"/>
                <a:ea typeface="Muli"/>
                <a:cs typeface="Segoe WP" panose="020B0502040204020203" pitchFamily="34" charset="0"/>
                <a:sym typeface="Muli"/>
              </a:rPr>
              <a:t>com.facebook.sdk.ApplicationId</a:t>
            </a:r>
            <a:r>
              <a:rPr lang="en-US" sz="2000" b="1" dirty="0">
                <a:solidFill>
                  <a:srgbClr val="132A3D"/>
                </a:solidFill>
                <a:latin typeface="Segoe WP" panose="020B0502040204020203" pitchFamily="34" charset="0"/>
                <a:ea typeface="Muli"/>
                <a:cs typeface="Segoe WP" panose="020B0502040204020203" pitchFamily="34" charset="0"/>
                <a:sym typeface="Muli"/>
              </a:rPr>
              <a:t>" </a:t>
            </a:r>
            <a:r>
              <a:rPr lang="en-US" sz="2000" b="1" dirty="0" err="1">
                <a:solidFill>
                  <a:srgbClr val="132A3D"/>
                </a:solidFill>
                <a:latin typeface="Segoe WP" panose="020B0502040204020203" pitchFamily="34" charset="0"/>
                <a:ea typeface="Muli"/>
                <a:cs typeface="Segoe WP" panose="020B0502040204020203" pitchFamily="34" charset="0"/>
                <a:sym typeface="Muli"/>
              </a:rPr>
              <a:t>android:value</a:t>
            </a:r>
            <a:r>
              <a:rPr lang="en-US" sz="2000" b="1" dirty="0">
                <a:solidFill>
                  <a:srgbClr val="132A3D"/>
                </a:solidFill>
                <a:latin typeface="Segoe WP" panose="020B0502040204020203" pitchFamily="34" charset="0"/>
                <a:ea typeface="Muli"/>
                <a:cs typeface="Segoe WP" panose="020B0502040204020203" pitchFamily="34" charset="0"/>
                <a:sym typeface="Muli"/>
              </a:rPr>
              <a:t>="@string/</a:t>
            </a:r>
            <a:r>
              <a:rPr lang="en-US" sz="2000" b="1" dirty="0" err="1">
                <a:solidFill>
                  <a:srgbClr val="132A3D"/>
                </a:solidFill>
                <a:latin typeface="Segoe WP" panose="020B0502040204020203" pitchFamily="34" charset="0"/>
                <a:ea typeface="Muli"/>
                <a:cs typeface="Segoe WP" panose="020B0502040204020203" pitchFamily="34" charset="0"/>
                <a:sym typeface="Muli"/>
              </a:rPr>
              <a:t>facebook_app_id</a:t>
            </a:r>
            <a:r>
              <a:rPr lang="en-US" sz="2000" b="1" dirty="0">
                <a:solidFill>
                  <a:srgbClr val="132A3D"/>
                </a:solidFill>
                <a:latin typeface="Segoe WP" panose="020B0502040204020203" pitchFamily="34" charset="0"/>
                <a:ea typeface="Muli"/>
                <a:cs typeface="Segoe WP" panose="020B0502040204020203" pitchFamily="34" charset="0"/>
                <a:sym typeface="Muli"/>
              </a:rPr>
              <a:t>"/&gt;</a:t>
            </a:r>
            <a:endParaRPr lang="en-US" sz="2000" b="1" dirty="0" smtClean="0">
              <a:solidFill>
                <a:srgbClr val="132A3D"/>
              </a:solidFill>
              <a:latin typeface="Segoe WP" panose="020B0502040204020203" pitchFamily="34" charset="0"/>
              <a:ea typeface="Muli"/>
              <a:cs typeface="Segoe WP" panose="020B0502040204020203" pitchFamily="34" charset="0"/>
              <a:sym typeface="Muli"/>
            </a:endParaRPr>
          </a:p>
        </p:txBody>
      </p:sp>
    </p:spTree>
    <p:extLst>
      <p:ext uri="{BB962C8B-B14F-4D97-AF65-F5344CB8AC3E}">
        <p14:creationId xmlns:p14="http://schemas.microsoft.com/office/powerpoint/2010/main" val="1493565791"/>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979</TotalTime>
  <Words>199</Words>
  <Application>Microsoft Office PowerPoint</Application>
  <PresentationFormat>On-screen Show (16:9)</PresentationFormat>
  <Paragraphs>53</Paragraphs>
  <Slides>14</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Calibri</vt:lpstr>
      <vt:lpstr>Arial</vt:lpstr>
      <vt:lpstr>Segoe WP</vt:lpstr>
      <vt:lpstr>Calibri Light</vt:lpstr>
      <vt:lpstr>Nixie One</vt:lpstr>
      <vt:lpstr>Muli</vt:lpstr>
      <vt:lpstr>Imogen template</vt:lpstr>
      <vt:lpstr>Custom Design</vt:lpstr>
      <vt:lpstr>Facebook Developers Dhaka Facebook Authentication &amp; Graph API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Technolive</dc:title>
  <dc:creator>Sourov00</dc:creator>
  <cp:lastModifiedBy>Tanvir Hassan Sourov</cp:lastModifiedBy>
  <cp:revision>142</cp:revision>
  <dcterms:created xsi:type="dcterms:W3CDTF">2016-03-18T16:57:52Z</dcterms:created>
  <dcterms:modified xsi:type="dcterms:W3CDTF">2016-05-25T17:25:46Z</dcterms:modified>
</cp:coreProperties>
</file>