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nonymous"/>
  <p:cmAuthor clrIdx="1" id="1" initials="" lastIdx="1" name="Sebastián Zapata"/>
  <p:cmAuthor clrIdx="2" id="2" initials="" lastIdx="1" name="Mario Castaned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8-04T04:40:28.397">
    <p:pos x="6000" y="0"/>
    <p:text>3rdworldk</p:text>
  </p:cm>
  <p:cm authorId="1" idx="1" dt="2022-04-29T02:36:41.310">
    <p:pos x="6000" y="0"/>
    <p:text>_Marked as resolved_</p:text>
  </p:cm>
  <p:cm authorId="2" idx="1" dt="2022-08-04T04:40:28.397">
    <p:pos x="6000" y="0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d134dff_1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d134df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134dff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134df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134df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134d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070b2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070b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59c14c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59c14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3070b2_2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3070b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3070b2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3070b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e59c14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e59c1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59c14c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59c14c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134dff_1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134dff_1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134dff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134df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de5328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1de532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59c14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59c1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134dff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134dff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134dff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134df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9c14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9c1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9c14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59c1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134dff_1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134df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134dff_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134dff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134dff_1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134df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134dff_1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134df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b6c1b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b6c1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d134dff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d134df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34dff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34dff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134dff_1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134dff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134dff_1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134dff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134dff_1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134dff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59c14c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e59c14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134dff_1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134df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134dff_1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134dff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134dff_1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134dff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134dff_1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134dff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134dff_1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134dff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e3070b2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e3070b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134dff_1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134dff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59c14c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59c14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6f28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6f2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6c1b5_3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b6c1b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3070b2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e3070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134df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d134df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134df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134df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134dff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134df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134dff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134df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rstechnica.com/security/2012/10/dsl-modem-hack-infects-millions-with-malware/" TargetMode="External"/><Relationship Id="rId4" Type="http://schemas.openxmlformats.org/officeDocument/2006/relationships/image" Target="../media/image1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roups.google.com/forum/#!msg/spdy-dev/B_ulCnBjSug/8caVF1rFJAkJ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CRIME attack</a:t>
            </a:r>
            <a:endParaRPr/>
          </a:p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860588"/>
            <a:ext cx="54768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DEFLATE: Huffman coding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Replace common bytes with shorter codes.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Build a table that maps each byte with a unique code.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Dynamic table: built based on the input, codes can be as short as 1 or 2 bits.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Fixed table: specified in the RFC, longer codes (7-9 bits), good for English or short input.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53" y="5411575"/>
            <a:ext cx="7238986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in CRIME is ratio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How much redundancy the message has.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More redundancy -&gt; better compression ratio -&gt; smaller request length.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len(compress(input + secret))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input is attacker-controlled.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it has some redundancy with secret, length will be smaller.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Idea: change input and measure length to guess secret.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in CRIME is info-leak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600200"/>
            <a:ext cx="85284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SSL/TLS doesn't hide request/response length.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3" y="2937600"/>
            <a:ext cx="90963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algorithm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57200" y="1600200"/>
            <a:ext cx="54987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len(encrypt(compress(input + public + secret)) is </a:t>
            </a:r>
            <a:r>
              <a:rPr i="1" lang="en" sz="2800"/>
              <a:t>leaked</a:t>
            </a:r>
            <a:endParaRPr i="1"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000"/>
              <a:t>input: URL path</a:t>
            </a:r>
            <a:endParaRPr sz="20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000"/>
              <a:t>public: known headers</a:t>
            </a:r>
            <a:endParaRPr sz="20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sz="2000"/>
              <a:t>secret: cookie</a:t>
            </a:r>
            <a:endParaRPr sz="2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Algorithm:</a:t>
            </a:r>
            <a:endParaRPr sz="28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2000"/>
              <a:t>Make a guess, ask browser to send a request with path as guess.</a:t>
            </a:r>
            <a:endParaRPr sz="2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2000"/>
              <a:t>Observe length of the request that was sent.</a:t>
            </a:r>
            <a:endParaRPr sz="2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2000"/>
              <a:t>Correct guess is when length is </a:t>
            </a:r>
            <a:r>
              <a:rPr i="1" lang="en" sz="2000"/>
              <a:t>different</a:t>
            </a:r>
            <a:r>
              <a:rPr lang="en" sz="2000"/>
              <a:t> than usual.</a:t>
            </a:r>
            <a:endParaRPr sz="2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165000" y="1571450"/>
            <a:ext cx="288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GET /</a:t>
            </a:r>
            <a:r>
              <a:rPr lang="en" sz="2000">
                <a:solidFill>
                  <a:srgbClr val="6AA84F"/>
                </a:solidFill>
              </a:rPr>
              <a:t>twid=a</a:t>
            </a:r>
            <a:endParaRPr sz="20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Host: twitter.com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User-Agent: Chrome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Cookie: twid=</a:t>
            </a:r>
            <a:r>
              <a:rPr lang="en" sz="2000">
                <a:solidFill>
                  <a:srgbClr val="A64D79"/>
                </a:solidFill>
              </a:rPr>
              <a:t>secret</a:t>
            </a:r>
            <a:endParaRPr sz="20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...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GET /</a:t>
            </a:r>
            <a:r>
              <a:rPr lang="en" sz="2000">
                <a:solidFill>
                  <a:srgbClr val="6AA84F"/>
                </a:solidFill>
              </a:rPr>
              <a:t>twid=s</a:t>
            </a:r>
            <a:endParaRPr sz="2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Host: twitter.com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User-Agent: Chrome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Cookie: twid=</a:t>
            </a:r>
            <a:r>
              <a:rPr lang="en" sz="2000">
                <a:solidFill>
                  <a:srgbClr val="A64D79"/>
                </a:solidFill>
              </a:rPr>
              <a:t>secret</a:t>
            </a:r>
            <a:endParaRPr sz="2000">
              <a:solidFill>
                <a:srgbClr val="A64D79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08675" y="4908025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 a slide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75" y="1720828"/>
            <a:ext cx="6592009" cy="462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in CRIME is mass exploitation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Worked for 45% of browsers: Chrome and Firefox.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Worked for all SPDY servers: Gmail, Twitter,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Worked for 40% of SSL/TLS servers: Dropbox, GitHub, etc.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in CRIME is also made easy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JavaScript is optional.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Fast Hollywood-style decryption. The best algorithm requires on average 6 requests to decrypt 1 cookie byte.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Worked for all TLS versions and all ciphersuites (AES and RC4).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 even if HSTS is active and preloaded.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is the new BEAST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BEAST opened the path to CRIME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Easy to perform chosen-plaintext attack against HTTPS.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URL path to decrypt cookie.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Move data across layer boundary.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What's new?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SSL compressed record length info-leak, instead of CBC mode with chained IVs vulnerability.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New boundaries: compressor window size and TLS record size, instead of block cipher's block size.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So length is leaked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Length is the number of  bytes, but DEFLATE outputs bits.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2600"/>
              <a:t>Length of request with a match must have a difference of at least 8 bits.</a:t>
            </a:r>
            <a:endParaRPr sz="26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000"/>
              <a:t>A 63-bit request looks exactly the same as a 59-bit on the wire.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4692274" y="1600200"/>
            <a:ext cx="4368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4" y="1600200"/>
            <a:ext cx="40957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attack: Two Tries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Recall window size: if the distance from the current string to the previous occurrence is greater than window size, it won't be replaced.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Window size is essentially a data boundary. Let's move thing across it!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400"/>
              <a:t>For each guess, send two requests (hence Two Tries)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000"/>
              <a:t>req1 with the guess inside the window of the cookie.</a:t>
            </a:r>
            <a:endParaRPr sz="20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000"/>
              <a:t>req2 is a permutation of req1, with the guess outside.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 Secure HTTP</a:t>
            </a:r>
            <a:endParaRPr/>
          </a:p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HTTPS provides:</a:t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Confidentiality (Encryption),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Integrity (Message Authentication Code),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Authenticity (Certificates)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CRIME decrypts HTTPS traffic to steal cookies and hijack sessions.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74" y="3701428"/>
            <a:ext cx="4924026" cy="2961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125" y="4031000"/>
            <a:ext cx="3075876" cy="2463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Tries: length difference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guess is incorrect: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guess won't be replaced by a reference to cookie in neither req1 nor req2.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hence, len(req1) == len(req2).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guess is correct: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guess will be replaced by a reference to cookie in req1.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guess </a:t>
            </a:r>
            <a:r>
              <a:rPr i="1" lang="en"/>
              <a:t>won't</a:t>
            </a:r>
            <a:r>
              <a:rPr lang="en"/>
              <a:t> be replaced in req2, because it's </a:t>
            </a:r>
            <a:r>
              <a:rPr i="1" lang="en"/>
              <a:t>outside</a:t>
            </a:r>
            <a:r>
              <a:rPr lang="en"/>
              <a:t> the window.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hence, len(req1) != len(req2).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Tries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Oracle: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If len(req1) != len(req2), then the guess is correct;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It's incorrect otherwise.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GET /</a:t>
            </a:r>
            <a:r>
              <a:rPr lang="en" sz="2600">
                <a:solidFill>
                  <a:schemeClr val="accent6"/>
                </a:solidFill>
              </a:rPr>
              <a:t>ABCDEF</a:t>
            </a:r>
            <a:r>
              <a:rPr lang="en" sz="2600">
                <a:solidFill>
                  <a:schemeClr val="accent1"/>
                </a:solidFill>
              </a:rPr>
              <a:t>twid=s</a:t>
            </a:r>
            <a:r>
              <a:rPr lang="en" sz="2600"/>
              <a:t>&lt;padding&gt;Cookie: twid=secret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GET /</a:t>
            </a:r>
            <a:r>
              <a:rPr lang="en" sz="2600">
                <a:solidFill>
                  <a:schemeClr val="accent1"/>
                </a:solidFill>
              </a:rPr>
              <a:t>twid=s</a:t>
            </a:r>
            <a:r>
              <a:rPr lang="en" sz="2600">
                <a:solidFill>
                  <a:schemeClr val="accent6"/>
                </a:solidFill>
              </a:rPr>
              <a:t>ABCDEF</a:t>
            </a:r>
            <a:r>
              <a:rPr lang="en" sz="2600"/>
              <a:t>&lt;padding&gt;Cookie: twid=secret</a:t>
            </a:r>
            <a:endParaRPr sz="2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Tries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Work for TLS compression, SPDY and HTTP gzip as well.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False positive free with a few tricks.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Require O(W) requests, where W is cookie charset.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fail when cookie contains repeated strings.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Depend on deep understanding of DEFLATE and zlib's deflate.c to create a 8-bit difference.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SPDY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 new open networking protocol for transporting web content.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Similar to HTTP, with particular goals to reduce web page load latency and improve web security.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SPDY achieves reduced latency through </a:t>
            </a:r>
            <a:r>
              <a:rPr i="1" lang="en"/>
              <a:t>compression</a:t>
            </a:r>
            <a:r>
              <a:rPr lang="en"/>
              <a:t>, multiplexing, and prioritization.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SPDY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Standardized: selected by IETF as the starting point for HTTP 2.0.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Servers: Google, Twitter, Wordpress, F5 Networks, Cloudflare, Apache httpd, nginx,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Clients: Chrome, Firefox, Opera (beta),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in SPDY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DEFLATE is used to compress headers.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SPDY uses the same compression context for all requests in one direction on a connection.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repeated strings in new requests can be replaced by references to old requests.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shared compression context is a two-edged sword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Better compression.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Subsequent compressed headers are so small that zlib decides to use </a:t>
            </a:r>
            <a:r>
              <a:rPr i="1" lang="en"/>
              <a:t>fixed</a:t>
            </a:r>
            <a:r>
              <a:rPr lang="en"/>
              <a:t> Huffman table.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Recall that fixed Huffman table uses 7-9 bit codes. Hence, it's easier to have a difference of 8 bits.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Send a request to "reset" the compression context (i.e., prepare the dictionary).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Send another request with a wrong guess to get the base length.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For each guess, send a request. Use the base length to spot possible correct guesses.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57200" y="1600200"/>
            <a:ext cx="4277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GET /</a:t>
            </a:r>
            <a:r>
              <a:rPr lang="en" sz="2400">
                <a:solidFill>
                  <a:srgbClr val="6AA84F"/>
                </a:solidFill>
              </a:rPr>
              <a:t>aatwid=a </a:t>
            </a:r>
            <a:r>
              <a:rPr lang="en" sz="2400"/>
              <a:t>HTTP/1.1\r\n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Host: twitter.com\r\n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User-Agent: Chrome\r\n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Cookie: twid=</a:t>
            </a:r>
            <a:r>
              <a:rPr lang="en" sz="2400">
                <a:solidFill>
                  <a:srgbClr val="A64D79"/>
                </a:solidFill>
              </a:rPr>
              <a:t>secret</a:t>
            </a:r>
            <a:r>
              <a:rPr lang="en" sz="2400">
                <a:solidFill>
                  <a:srgbClr val="000000"/>
                </a:solidFill>
              </a:rPr>
              <a:t>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GET /</a:t>
            </a:r>
            <a:r>
              <a:rPr lang="en" sz="2400">
                <a:solidFill>
                  <a:srgbClr val="6AA84F"/>
                </a:solidFill>
              </a:rPr>
              <a:t>bbtwid=b </a:t>
            </a:r>
            <a:r>
              <a:rPr lang="en" sz="2400"/>
              <a:t>HTTP/1.1\r\n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Host: twitter.com\r\n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User-Agent: Chrome\r\n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Cookie: twid=</a:t>
            </a:r>
            <a:r>
              <a:rPr lang="en" sz="2400">
                <a:solidFill>
                  <a:srgbClr val="A64D79"/>
                </a:solidFill>
              </a:rPr>
              <a:t>secret</a:t>
            </a:r>
            <a:r>
              <a:rPr lang="en" sz="2400">
                <a:solidFill>
                  <a:srgbClr val="000000"/>
                </a:solidFill>
              </a:rPr>
              <a:t>\r\n</a:t>
            </a:r>
            <a:endParaRPr/>
          </a:p>
        </p:txBody>
      </p:sp>
      <p:sp>
        <p:nvSpPr>
          <p:cNvPr id="204" name="Google Shape;204;p35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(-84, 5)aa(-20, 5)a(-84, 71)</a:t>
            </a:r>
            <a:endParaRPr sz="24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(-84, 5)bb(-20, 5)b(-84, 71)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457200" y="1600200"/>
            <a:ext cx="42771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GET /</a:t>
            </a:r>
            <a:r>
              <a:rPr lang="en" sz="2400">
                <a:solidFill>
                  <a:srgbClr val="6AA84F"/>
                </a:solidFill>
              </a:rPr>
              <a:t>rrtwid=r </a:t>
            </a:r>
            <a:r>
              <a:rPr lang="en" sz="2400"/>
              <a:t>HTTP/1.1\r\n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Host: twitter.com\r\n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User-Agent: Chrome\r\n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Cookie: twid=</a:t>
            </a:r>
            <a:r>
              <a:rPr lang="en" sz="2400">
                <a:solidFill>
                  <a:srgbClr val="A64D79"/>
                </a:solidFill>
              </a:rPr>
              <a:t>secret</a:t>
            </a:r>
            <a:r>
              <a:rPr lang="en" sz="2400">
                <a:solidFill>
                  <a:srgbClr val="000000"/>
                </a:solidFill>
              </a:rPr>
              <a:t>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GET /</a:t>
            </a:r>
            <a:r>
              <a:rPr lang="en" sz="2400">
                <a:solidFill>
                  <a:srgbClr val="6AA84F"/>
                </a:solidFill>
              </a:rPr>
              <a:t>sstwid=s </a:t>
            </a:r>
            <a:r>
              <a:rPr lang="en" sz="2400"/>
              <a:t>HTTP/1.1\r\n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Host: twitter.com\r\n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User-Agent: Chrome\r\n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Cookie: twid=</a:t>
            </a:r>
            <a:r>
              <a:rPr lang="en" sz="2400">
                <a:solidFill>
                  <a:srgbClr val="A64D79"/>
                </a:solidFill>
              </a:rPr>
              <a:t>secret</a:t>
            </a:r>
            <a:r>
              <a:rPr lang="en" sz="2400">
                <a:solidFill>
                  <a:srgbClr val="000000"/>
                </a:solidFill>
              </a:rPr>
              <a:t>\r\n</a:t>
            </a:r>
            <a:endParaRPr/>
          </a:p>
        </p:txBody>
      </p:sp>
      <p:sp>
        <p:nvSpPr>
          <p:cNvPr id="211" name="Google Shape;211;p36"/>
          <p:cNvSpPr txBox="1"/>
          <p:nvPr>
            <p:ph idx="2" type="body"/>
          </p:nvPr>
        </p:nvSpPr>
        <p:spPr>
          <a:xfrm>
            <a:off x="47343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(-84, 5)rr(-20, 5)r(-84, 71)</a:t>
            </a:r>
            <a:endParaRPr sz="24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(-84, 5)ss</a:t>
            </a:r>
            <a:r>
              <a:rPr lang="en" sz="2400">
                <a:solidFill>
                  <a:srgbClr val="CC0000"/>
                </a:solidFill>
              </a:rPr>
              <a:t>(-20, 6)</a:t>
            </a:r>
            <a:r>
              <a:rPr lang="en" sz="2400"/>
              <a:t>(-84, 71)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become a victim of CRIME?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57200" y="1600200"/>
            <a:ext cx="4368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1st requirement: the attacker can sniff your network traffic.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 share a (W)LAN.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He's </a:t>
            </a:r>
            <a:r>
              <a:rPr lang="en" u="sng">
                <a:solidFill>
                  <a:schemeClr val="hlink"/>
                </a:solidFill>
                <a:hlinkClick r:id="rId3"/>
              </a:rPr>
              <a:t>hacked</a:t>
            </a:r>
            <a:r>
              <a:rPr lang="en"/>
              <a:t> your home router.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He's your network admin, ISP or government.</a:t>
            </a:r>
            <a:endParaRPr/>
          </a:p>
        </p:txBody>
      </p:sp>
      <p:pic>
        <p:nvPicPr>
          <p:cNvPr id="44" name="Google Shape;4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6100" y="1857063"/>
            <a:ext cx="42767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Still O(W), but with a smaller constant than Two Tries.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Very fast, thanks to SPDY.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Also false positive free.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Can't send many requests at a time if server sets a maximum limit.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Different browsers have different implementations of SPDY header compression.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SPDY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457200" y="14995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Workaround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Chrome and Firefox have disabled header compression in their SPDY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SPDY/4 will make CRIME irrelevant (hopefully).</a:t>
            </a:r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025" y="2974700"/>
            <a:ext cx="3544175" cy="26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in TLS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Specified in RFC 3749 (DEFLATE) and RFC 3943 (LZS).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Chrome (NSS), OpenSSL, GnuTLS, etc. implement DEFLATE.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If data is larger than maximum record size (16K), it split-then-compress each record independently (in a separate zlib context).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TLS Compression: 16K-1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16K is essentially another boundary. BEAST's chosen-boundary attack strikes again!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Make a request so big that it will be split into two records such that:</a:t>
            </a:r>
            <a:endParaRPr sz="2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1st record:  </a:t>
            </a:r>
            <a:r>
              <a:rPr lang="en" sz="1800">
                <a:solidFill>
                  <a:schemeClr val="accent6"/>
                </a:solidFill>
              </a:rPr>
              <a:t>GET /&lt;padding&gt;Cookie: twid=</a:t>
            </a:r>
            <a:r>
              <a:rPr lang="en" sz="1800">
                <a:solidFill>
                  <a:schemeClr val="accent1"/>
                </a:solidFill>
              </a:rPr>
              <a:t>s</a:t>
            </a:r>
            <a:endParaRPr sz="1800">
              <a:solidFill>
                <a:schemeClr val="accent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1800"/>
              <a:t>2nd record: </a:t>
            </a:r>
            <a:r>
              <a:rPr lang="en" sz="1800">
                <a:solidFill>
                  <a:schemeClr val="accent6"/>
                </a:solidFill>
              </a:rPr>
              <a:t>ecret</a:t>
            </a:r>
            <a:endParaRPr sz="18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Simulate the compression of the 1st record for every candidate.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200"/>
              <a:t>Send the request, obtain the compressed length of its 1st record. Use it to select possible correct bytes.</a:t>
            </a:r>
            <a:endParaRPr sz="2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16K-1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50" y="1074897"/>
            <a:ext cx="8512124" cy="638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16K-1 POC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def next_byte(cookie, known, alphabet=BASE64):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candidates = list(alphabet)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while len(candidates) != 1: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url = random_16K_url(known)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record_lens = query(url)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length = record_lens[0]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record = "GET /%s%s%s" (url, REQ, known)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good = []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c in candidates:</a:t>
            </a:r>
            <a:endParaRPr sz="18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if len(compress(record + c)) == length:</a:t>
            </a:r>
            <a:endParaRPr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good.append(c)</a:t>
            </a:r>
            <a:endParaRPr sz="18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candidates = good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return candidates[0]</a:t>
            </a:r>
            <a:endParaRPr sz="1800">
              <a:solidFill>
                <a:srgbClr val="000000"/>
              </a:solidFill>
            </a:endParaRPr>
          </a:p>
          <a:p>
            <a:pPr indent="16637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TLS Compression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Require only O(logW) requests. Can choose between longer offline compression or larger number of online requests.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False positive free.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Compression algorithm independent.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Cons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While server-side deployment is 40%, Chrome was the only browser that supported TLS compression.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zlib versions on victim and attacker should be the same.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TLS Compression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Workaround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Chrome has disabled compression in its ClientHello.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27" y="2490771"/>
            <a:ext cx="4363547" cy="4367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 gzip compression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The most popular compression on the Internet.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Just a wrapper on top of DEFLATE.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CRIME works like a charm.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for HTTP gzip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Requirement: server echoes back some client input in the response (e.g., /search?q=crimeN0tF0uddd).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the echoed input to extract PII or XSRF token embedded in the response.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Two Tries may work, but we haven't tested it yet.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become a victim of CRIME?</a:t>
            </a:r>
            <a:endParaRPr/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7200" y="1600200"/>
            <a:ext cx="76488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2nd requirement: you visit evil.com.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You click on a link.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Or you surf a non-HTTPS site.</a:t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63" y="2969738"/>
            <a:ext cx="56483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"We believe"</a:t>
            </a:r>
            <a:endParaRPr/>
          </a:p>
        </p:txBody>
      </p:sp>
      <p:sp>
        <p:nvSpPr>
          <p:cNvPr id="280" name="Google Shape;280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TLS compression may resurrect in the near future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"Browsers are not the only TLS clients!"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HTTP gzip may be a bigger problem than both SPDY and TLS compression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If you control the network, then a XSRF token is as good as, if not better, a session cookie.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Remember: compression is </a:t>
            </a:r>
            <a:r>
              <a:rPr i="1" lang="en"/>
              <a:t>everywhere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Google, Mozilla, and Dropbox.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Dan Boneh, Agustin Gianni, Kenny Paterson, Marsh Ray, Eduardo Vela and many other friends.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EKOPARTY xD xD xD!!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i="1" lang="en"/>
              <a:t>John Kelsey</a:t>
            </a:r>
            <a:r>
              <a:rPr lang="en"/>
              <a:t>, Compression and Information Leakage of Plaintext.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i="1" lang="en"/>
              <a:t>Adam Langley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post</a:t>
            </a:r>
            <a:r>
              <a:rPr lang="en"/>
              <a:t> to SPDY mailing list.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520025" y="2439225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000"/>
              <a:t>Questions?</a:t>
            </a:r>
            <a:endParaRPr b="1" sz="30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3000"/>
              <a:t>https://twitter.com/julianor or thaidn@gmail.com 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injection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0" y="1781709"/>
            <a:ext cx="6844835" cy="478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in CRIME is compression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Transmit or store the same amount of data in fewer bits.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When you see compression in Internet protocols, it's probably DEFLATE.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zlib and gzip are the two most popular DEFLATE wrappers.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is everywhere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TLS layer compression.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Application layer compression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SPDY header compression,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HTTP response gzip compression,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so sure if exploitable: SSH, PPTP, OpenVPN, XMPP, IMAP, SMTP,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 will discuss TLS compression, SPDY and HTTP gzip.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DEFLATE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Lossless compression reducing bits by removing redundancy.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Best way to learn: RFC 1951 and puff.c.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DEFLATE consists of two sub algorithms: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LZ77, and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"/>
              <a:t>Huffman coding.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DEFLATE: LZ77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G</a:t>
            </a:r>
            <a:r>
              <a:rPr lang="en" sz="2800">
                <a:solidFill>
                  <a:srgbClr val="38761D"/>
                </a:solidFill>
              </a:rPr>
              <a:t>oogle</a:t>
            </a:r>
            <a:r>
              <a:rPr lang="en" sz="2800">
                <a:solidFill>
                  <a:srgbClr val="000000"/>
                </a:solidFill>
              </a:rPr>
              <a:t> is so g</a:t>
            </a:r>
            <a:r>
              <a:rPr lang="en" sz="2800">
                <a:solidFill>
                  <a:srgbClr val="38761D"/>
                </a:solidFill>
              </a:rPr>
              <a:t>oogle</a:t>
            </a:r>
            <a:r>
              <a:rPr lang="en" sz="2800">
                <a:solidFill>
                  <a:srgbClr val="000000"/>
                </a:solidFill>
              </a:rPr>
              <a:t>y -&gt; G</a:t>
            </a:r>
            <a:r>
              <a:rPr lang="en" sz="2800">
                <a:solidFill>
                  <a:srgbClr val="741B47"/>
                </a:solidFill>
              </a:rPr>
              <a:t>oogle</a:t>
            </a:r>
            <a:r>
              <a:rPr lang="en" sz="2800">
                <a:solidFill>
                  <a:srgbClr val="000000"/>
                </a:solidFill>
              </a:rPr>
              <a:t> is so g</a:t>
            </a:r>
            <a:r>
              <a:rPr lang="en" sz="2800">
                <a:solidFill>
                  <a:srgbClr val="741B47"/>
                </a:solidFill>
              </a:rPr>
              <a:t>(-13, 5)</a:t>
            </a:r>
            <a:r>
              <a:rPr lang="en" sz="2800">
                <a:solidFill>
                  <a:srgbClr val="000000"/>
                </a:solidFill>
              </a:rPr>
              <a:t>y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It scans input, looks for repeated strings and replaces them with back-references to last occurrence as (distance, length).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Most important parameter: window size.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800">
                <a:solidFill>
                  <a:srgbClr val="000000"/>
                </a:solidFill>
              </a:rPr>
              <a:t>How far does it go back to search for repetition?</a:t>
            </a:r>
            <a:endParaRPr sz="2800">
              <a:solidFill>
                <a:srgbClr val="00000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○"/>
            </a:pPr>
            <a:r>
              <a:rPr lang="en" sz="2800">
                <a:solidFill>
                  <a:srgbClr val="000000"/>
                </a:solidFill>
              </a:rPr>
              <a:t>Also called dictionary size.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