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Lato Black"/>
      <p:bold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44" Type="http://schemas.openxmlformats.org/officeDocument/2006/relationships/font" Target="fonts/LatoBlack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Black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cca6f73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cca6f73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f6d040c46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f6d040c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ccaf79d0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ccaf79d0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ccaf79d0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ccaf79d0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f6d040c46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f6d040c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f6d0bfa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f6d0bfa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cca8e03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cca8e03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f6d0bfa9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f6d0bfa9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f6d0bfa9a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f6d0bfa9a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f6d0bfa9a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f6d0bfa9a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cca8e03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cca8e03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f6d0bfa9a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f6d0bfa9a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cca8e03b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cca8e03b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2f6d040c46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2f6d040c4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cca8e03b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1cca8e03b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2f6d040c46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2f6d040c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1ccaf79d0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1ccaf79d0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1ccaf79d0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1ccaf79d0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1ccaf79d0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1ccaf79d0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6d040c4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f6d040c4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f6d040c4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f6d040c4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f6d040c4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f6d040c4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f6d040c4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f6d040c4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f6d040c4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f6d040c4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f6d040c46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f6d040c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viewbug.com/vote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ollunit.com/en/photo-contest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highlight>
                  <a:srgbClr val="A61C00"/>
                </a:highlight>
              </a:rPr>
              <a:t>Contest.io:</a:t>
            </a:r>
            <a:endParaRPr sz="5600">
              <a:highlight>
                <a:srgbClr val="A61C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00000"/>
                </a:solidFill>
                <a:highlight>
                  <a:schemeClr val="lt1"/>
                </a:highlight>
              </a:rPr>
              <a:t>Online Contests &amp;</a:t>
            </a:r>
            <a:endParaRPr sz="41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00000"/>
                </a:solidFill>
                <a:highlight>
                  <a:schemeClr val="lt1"/>
                </a:highlight>
              </a:rPr>
              <a:t>Live Voting</a:t>
            </a:r>
            <a:endParaRPr sz="41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619450"/>
            <a:ext cx="5177700" cy="1241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highlight>
                  <a:schemeClr val="lt1"/>
                </a:highlight>
              </a:rPr>
              <a:t>1705072 • Sourov Jajodia</a:t>
            </a:r>
            <a:endParaRPr b="1"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highlight>
                  <a:schemeClr val="lt1"/>
                </a:highlight>
              </a:rPr>
              <a:t>1705080 • Shafayat Hossain Majumder</a:t>
            </a:r>
            <a:endParaRPr b="1"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highlight>
                  <a:schemeClr val="lt1"/>
                </a:highlight>
              </a:rPr>
              <a:t>1705081 • Md. Kamrujjaman</a:t>
            </a:r>
            <a:endParaRPr b="1" sz="20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509197" y="828609"/>
            <a:ext cx="1372764" cy="1145229"/>
          </a:xfrm>
          <a:custGeom>
            <a:rect b="b" l="l" r="r" t="t"/>
            <a:pathLst>
              <a:path extrusionOk="0" h="9109" w="10919">
                <a:moveTo>
                  <a:pt x="2917" y="310"/>
                </a:moveTo>
                <a:cubicBezTo>
                  <a:pt x="3119" y="310"/>
                  <a:pt x="3286" y="476"/>
                  <a:pt x="3286" y="679"/>
                </a:cubicBezTo>
                <a:lnTo>
                  <a:pt x="3286" y="1036"/>
                </a:lnTo>
                <a:cubicBezTo>
                  <a:pt x="3250" y="1322"/>
                  <a:pt x="3012" y="1560"/>
                  <a:pt x="2715" y="1560"/>
                </a:cubicBezTo>
                <a:cubicBezTo>
                  <a:pt x="2417" y="1560"/>
                  <a:pt x="2179" y="1322"/>
                  <a:pt x="2179" y="1024"/>
                </a:cubicBezTo>
                <a:lnTo>
                  <a:pt x="2179" y="679"/>
                </a:lnTo>
                <a:cubicBezTo>
                  <a:pt x="2179" y="476"/>
                  <a:pt x="2346" y="310"/>
                  <a:pt x="2560" y="310"/>
                </a:cubicBezTo>
                <a:close/>
                <a:moveTo>
                  <a:pt x="5715" y="310"/>
                </a:moveTo>
                <a:cubicBezTo>
                  <a:pt x="5917" y="310"/>
                  <a:pt x="6084" y="476"/>
                  <a:pt x="6084" y="679"/>
                </a:cubicBezTo>
                <a:lnTo>
                  <a:pt x="6084" y="1036"/>
                </a:lnTo>
                <a:cubicBezTo>
                  <a:pt x="6048" y="1322"/>
                  <a:pt x="5810" y="1560"/>
                  <a:pt x="5513" y="1560"/>
                </a:cubicBezTo>
                <a:cubicBezTo>
                  <a:pt x="5215" y="1560"/>
                  <a:pt x="4977" y="1322"/>
                  <a:pt x="4977" y="1024"/>
                </a:cubicBezTo>
                <a:lnTo>
                  <a:pt x="4977" y="679"/>
                </a:lnTo>
                <a:cubicBezTo>
                  <a:pt x="4977" y="476"/>
                  <a:pt x="5144" y="310"/>
                  <a:pt x="5358" y="310"/>
                </a:cubicBezTo>
                <a:close/>
                <a:moveTo>
                  <a:pt x="8513" y="310"/>
                </a:moveTo>
                <a:cubicBezTo>
                  <a:pt x="8715" y="310"/>
                  <a:pt x="8882" y="476"/>
                  <a:pt x="8882" y="679"/>
                </a:cubicBezTo>
                <a:lnTo>
                  <a:pt x="8882" y="1036"/>
                </a:lnTo>
                <a:cubicBezTo>
                  <a:pt x="8846" y="1322"/>
                  <a:pt x="8608" y="1560"/>
                  <a:pt x="8311" y="1560"/>
                </a:cubicBezTo>
                <a:cubicBezTo>
                  <a:pt x="8013" y="1560"/>
                  <a:pt x="7775" y="1322"/>
                  <a:pt x="7775" y="1024"/>
                </a:cubicBezTo>
                <a:lnTo>
                  <a:pt x="7775" y="679"/>
                </a:lnTo>
                <a:cubicBezTo>
                  <a:pt x="7775" y="476"/>
                  <a:pt x="7941" y="310"/>
                  <a:pt x="8156" y="310"/>
                </a:cubicBezTo>
                <a:close/>
                <a:moveTo>
                  <a:pt x="2893" y="1881"/>
                </a:moveTo>
                <a:lnTo>
                  <a:pt x="2893" y="1977"/>
                </a:lnTo>
                <a:cubicBezTo>
                  <a:pt x="2893" y="2036"/>
                  <a:pt x="2905" y="2096"/>
                  <a:pt x="2941" y="2143"/>
                </a:cubicBezTo>
                <a:lnTo>
                  <a:pt x="2715" y="2358"/>
                </a:lnTo>
                <a:lnTo>
                  <a:pt x="2691" y="2358"/>
                </a:lnTo>
                <a:lnTo>
                  <a:pt x="2465" y="2143"/>
                </a:lnTo>
                <a:cubicBezTo>
                  <a:pt x="2500" y="2096"/>
                  <a:pt x="2512" y="2036"/>
                  <a:pt x="2512" y="1977"/>
                </a:cubicBezTo>
                <a:lnTo>
                  <a:pt x="2512" y="1881"/>
                </a:lnTo>
                <a:close/>
                <a:moveTo>
                  <a:pt x="5715" y="1881"/>
                </a:moveTo>
                <a:lnTo>
                  <a:pt x="5715" y="1977"/>
                </a:lnTo>
                <a:cubicBezTo>
                  <a:pt x="5715" y="2036"/>
                  <a:pt x="5727" y="2096"/>
                  <a:pt x="5751" y="2143"/>
                </a:cubicBezTo>
                <a:lnTo>
                  <a:pt x="5536" y="2358"/>
                </a:lnTo>
                <a:lnTo>
                  <a:pt x="5501" y="2358"/>
                </a:lnTo>
                <a:lnTo>
                  <a:pt x="5274" y="2143"/>
                </a:lnTo>
                <a:cubicBezTo>
                  <a:pt x="5310" y="2096"/>
                  <a:pt x="5322" y="2036"/>
                  <a:pt x="5322" y="1977"/>
                </a:cubicBezTo>
                <a:lnTo>
                  <a:pt x="5322" y="1881"/>
                </a:lnTo>
                <a:close/>
                <a:moveTo>
                  <a:pt x="8501" y="1881"/>
                </a:moveTo>
                <a:lnTo>
                  <a:pt x="8501" y="1977"/>
                </a:lnTo>
                <a:cubicBezTo>
                  <a:pt x="8501" y="2036"/>
                  <a:pt x="8525" y="2096"/>
                  <a:pt x="8549" y="2143"/>
                </a:cubicBezTo>
                <a:lnTo>
                  <a:pt x="8334" y="2358"/>
                </a:lnTo>
                <a:lnTo>
                  <a:pt x="8299" y="2358"/>
                </a:lnTo>
                <a:lnTo>
                  <a:pt x="8072" y="2143"/>
                </a:lnTo>
                <a:cubicBezTo>
                  <a:pt x="8108" y="2096"/>
                  <a:pt x="8120" y="2036"/>
                  <a:pt x="8120" y="1977"/>
                </a:cubicBezTo>
                <a:lnTo>
                  <a:pt x="8120" y="1881"/>
                </a:lnTo>
                <a:close/>
                <a:moveTo>
                  <a:pt x="9906" y="3286"/>
                </a:moveTo>
                <a:cubicBezTo>
                  <a:pt x="10120" y="3286"/>
                  <a:pt x="10275" y="3453"/>
                  <a:pt x="10275" y="3655"/>
                </a:cubicBezTo>
                <a:lnTo>
                  <a:pt x="10275" y="4012"/>
                </a:lnTo>
                <a:cubicBezTo>
                  <a:pt x="10263" y="4298"/>
                  <a:pt x="10013" y="4536"/>
                  <a:pt x="9716" y="4536"/>
                </a:cubicBezTo>
                <a:cubicBezTo>
                  <a:pt x="9418" y="4536"/>
                  <a:pt x="9180" y="4298"/>
                  <a:pt x="9180" y="4001"/>
                </a:cubicBezTo>
                <a:lnTo>
                  <a:pt x="9180" y="3655"/>
                </a:lnTo>
                <a:cubicBezTo>
                  <a:pt x="9180" y="3453"/>
                  <a:pt x="9346" y="3286"/>
                  <a:pt x="9549" y="3286"/>
                </a:cubicBezTo>
                <a:close/>
                <a:moveTo>
                  <a:pt x="1512" y="3286"/>
                </a:moveTo>
                <a:cubicBezTo>
                  <a:pt x="1691" y="3286"/>
                  <a:pt x="1857" y="3453"/>
                  <a:pt x="1857" y="3655"/>
                </a:cubicBezTo>
                <a:lnTo>
                  <a:pt x="1857" y="4012"/>
                </a:lnTo>
                <a:cubicBezTo>
                  <a:pt x="1857" y="4310"/>
                  <a:pt x="1619" y="4548"/>
                  <a:pt x="1322" y="4548"/>
                </a:cubicBezTo>
                <a:cubicBezTo>
                  <a:pt x="1024" y="4548"/>
                  <a:pt x="786" y="4310"/>
                  <a:pt x="786" y="4012"/>
                </a:cubicBezTo>
                <a:lnTo>
                  <a:pt x="786" y="3655"/>
                </a:lnTo>
                <a:cubicBezTo>
                  <a:pt x="786" y="3453"/>
                  <a:pt x="953" y="3286"/>
                  <a:pt x="1155" y="3286"/>
                </a:cubicBezTo>
                <a:close/>
                <a:moveTo>
                  <a:pt x="4310" y="3286"/>
                </a:moveTo>
                <a:cubicBezTo>
                  <a:pt x="4489" y="3286"/>
                  <a:pt x="4655" y="3453"/>
                  <a:pt x="4655" y="3655"/>
                </a:cubicBezTo>
                <a:lnTo>
                  <a:pt x="4655" y="4012"/>
                </a:lnTo>
                <a:cubicBezTo>
                  <a:pt x="4655" y="4310"/>
                  <a:pt x="4417" y="4548"/>
                  <a:pt x="4120" y="4548"/>
                </a:cubicBezTo>
                <a:cubicBezTo>
                  <a:pt x="3822" y="4548"/>
                  <a:pt x="3584" y="4310"/>
                  <a:pt x="3584" y="4012"/>
                </a:cubicBezTo>
                <a:lnTo>
                  <a:pt x="3584" y="3655"/>
                </a:lnTo>
                <a:cubicBezTo>
                  <a:pt x="3584" y="3453"/>
                  <a:pt x="3750" y="3286"/>
                  <a:pt x="3953" y="3286"/>
                </a:cubicBezTo>
                <a:close/>
                <a:moveTo>
                  <a:pt x="7108" y="3286"/>
                </a:moveTo>
                <a:cubicBezTo>
                  <a:pt x="7287" y="3286"/>
                  <a:pt x="7453" y="3453"/>
                  <a:pt x="7453" y="3655"/>
                </a:cubicBezTo>
                <a:lnTo>
                  <a:pt x="7453" y="4012"/>
                </a:lnTo>
                <a:cubicBezTo>
                  <a:pt x="7453" y="4310"/>
                  <a:pt x="7215" y="4548"/>
                  <a:pt x="6918" y="4548"/>
                </a:cubicBezTo>
                <a:cubicBezTo>
                  <a:pt x="6620" y="4548"/>
                  <a:pt x="6382" y="4310"/>
                  <a:pt x="6382" y="4012"/>
                </a:cubicBezTo>
                <a:lnTo>
                  <a:pt x="6382" y="3655"/>
                </a:lnTo>
                <a:cubicBezTo>
                  <a:pt x="6382" y="3453"/>
                  <a:pt x="6548" y="3286"/>
                  <a:pt x="6751" y="3286"/>
                </a:cubicBezTo>
                <a:close/>
                <a:moveTo>
                  <a:pt x="1500" y="4858"/>
                </a:moveTo>
                <a:lnTo>
                  <a:pt x="1500" y="4953"/>
                </a:lnTo>
                <a:cubicBezTo>
                  <a:pt x="1500" y="5013"/>
                  <a:pt x="1512" y="5072"/>
                  <a:pt x="1548" y="5120"/>
                </a:cubicBezTo>
                <a:lnTo>
                  <a:pt x="1322" y="5334"/>
                </a:lnTo>
                <a:lnTo>
                  <a:pt x="1286" y="5334"/>
                </a:lnTo>
                <a:lnTo>
                  <a:pt x="1072" y="5120"/>
                </a:lnTo>
                <a:cubicBezTo>
                  <a:pt x="1095" y="5072"/>
                  <a:pt x="1107" y="5013"/>
                  <a:pt x="1107" y="4953"/>
                </a:cubicBezTo>
                <a:lnTo>
                  <a:pt x="1107" y="4858"/>
                </a:lnTo>
                <a:close/>
                <a:moveTo>
                  <a:pt x="4298" y="4858"/>
                </a:moveTo>
                <a:lnTo>
                  <a:pt x="4298" y="4953"/>
                </a:lnTo>
                <a:cubicBezTo>
                  <a:pt x="4298" y="5013"/>
                  <a:pt x="4310" y="5072"/>
                  <a:pt x="4334" y="5120"/>
                </a:cubicBezTo>
                <a:lnTo>
                  <a:pt x="4120" y="5334"/>
                </a:lnTo>
                <a:lnTo>
                  <a:pt x="4084" y="5334"/>
                </a:lnTo>
                <a:lnTo>
                  <a:pt x="3870" y="5120"/>
                </a:lnTo>
                <a:cubicBezTo>
                  <a:pt x="3893" y="5072"/>
                  <a:pt x="3905" y="5013"/>
                  <a:pt x="3905" y="4953"/>
                </a:cubicBezTo>
                <a:lnTo>
                  <a:pt x="3905" y="4858"/>
                </a:lnTo>
                <a:close/>
                <a:moveTo>
                  <a:pt x="7108" y="4858"/>
                </a:moveTo>
                <a:lnTo>
                  <a:pt x="7108" y="4953"/>
                </a:lnTo>
                <a:cubicBezTo>
                  <a:pt x="7108" y="5013"/>
                  <a:pt x="7120" y="5072"/>
                  <a:pt x="7156" y="5120"/>
                </a:cubicBezTo>
                <a:lnTo>
                  <a:pt x="6929" y="5334"/>
                </a:lnTo>
                <a:lnTo>
                  <a:pt x="6906" y="5334"/>
                </a:lnTo>
                <a:lnTo>
                  <a:pt x="6679" y="5120"/>
                </a:lnTo>
                <a:cubicBezTo>
                  <a:pt x="6703" y="5072"/>
                  <a:pt x="6715" y="5013"/>
                  <a:pt x="6715" y="4953"/>
                </a:cubicBezTo>
                <a:lnTo>
                  <a:pt x="6715" y="4858"/>
                </a:lnTo>
                <a:close/>
                <a:moveTo>
                  <a:pt x="9906" y="4858"/>
                </a:moveTo>
                <a:lnTo>
                  <a:pt x="9906" y="4953"/>
                </a:lnTo>
                <a:cubicBezTo>
                  <a:pt x="9906" y="5013"/>
                  <a:pt x="9918" y="5072"/>
                  <a:pt x="9954" y="5120"/>
                </a:cubicBezTo>
                <a:lnTo>
                  <a:pt x="9727" y="5334"/>
                </a:lnTo>
                <a:lnTo>
                  <a:pt x="9704" y="5334"/>
                </a:lnTo>
                <a:lnTo>
                  <a:pt x="9477" y="5120"/>
                </a:lnTo>
                <a:cubicBezTo>
                  <a:pt x="9501" y="5072"/>
                  <a:pt x="9525" y="5013"/>
                  <a:pt x="9525" y="4953"/>
                </a:cubicBezTo>
                <a:lnTo>
                  <a:pt x="9525" y="4858"/>
                </a:lnTo>
                <a:close/>
                <a:moveTo>
                  <a:pt x="2453" y="0"/>
                </a:moveTo>
                <a:cubicBezTo>
                  <a:pt x="2084" y="0"/>
                  <a:pt x="1762" y="310"/>
                  <a:pt x="1762" y="679"/>
                </a:cubicBezTo>
                <a:lnTo>
                  <a:pt x="1762" y="1036"/>
                </a:lnTo>
                <a:cubicBezTo>
                  <a:pt x="1762" y="1322"/>
                  <a:pt x="1905" y="1572"/>
                  <a:pt x="2119" y="1726"/>
                </a:cubicBezTo>
                <a:lnTo>
                  <a:pt x="2119" y="1977"/>
                </a:lnTo>
                <a:cubicBezTo>
                  <a:pt x="2119" y="1977"/>
                  <a:pt x="2119" y="1988"/>
                  <a:pt x="2107" y="1988"/>
                </a:cubicBezTo>
                <a:lnTo>
                  <a:pt x="1691" y="2203"/>
                </a:lnTo>
                <a:cubicBezTo>
                  <a:pt x="1512" y="2286"/>
                  <a:pt x="1405" y="2465"/>
                  <a:pt x="1405" y="2655"/>
                </a:cubicBezTo>
                <a:lnTo>
                  <a:pt x="1405" y="2989"/>
                </a:lnTo>
                <a:lnTo>
                  <a:pt x="1036" y="2989"/>
                </a:lnTo>
                <a:cubicBezTo>
                  <a:pt x="667" y="2989"/>
                  <a:pt x="357" y="3298"/>
                  <a:pt x="357" y="3667"/>
                </a:cubicBezTo>
                <a:lnTo>
                  <a:pt x="357" y="4024"/>
                </a:lnTo>
                <a:cubicBezTo>
                  <a:pt x="357" y="4310"/>
                  <a:pt x="488" y="4560"/>
                  <a:pt x="714" y="4715"/>
                </a:cubicBezTo>
                <a:lnTo>
                  <a:pt x="714" y="4965"/>
                </a:lnTo>
                <a:cubicBezTo>
                  <a:pt x="714" y="4965"/>
                  <a:pt x="714" y="4977"/>
                  <a:pt x="691" y="4977"/>
                </a:cubicBezTo>
                <a:lnTo>
                  <a:pt x="274" y="5191"/>
                </a:lnTo>
                <a:cubicBezTo>
                  <a:pt x="95" y="5275"/>
                  <a:pt x="0" y="5453"/>
                  <a:pt x="0" y="5656"/>
                </a:cubicBezTo>
                <a:lnTo>
                  <a:pt x="0" y="7382"/>
                </a:lnTo>
                <a:cubicBezTo>
                  <a:pt x="0" y="7513"/>
                  <a:pt x="36" y="7644"/>
                  <a:pt x="119" y="7751"/>
                </a:cubicBezTo>
                <a:lnTo>
                  <a:pt x="298" y="8013"/>
                </a:lnTo>
                <a:cubicBezTo>
                  <a:pt x="333" y="8073"/>
                  <a:pt x="357" y="8156"/>
                  <a:pt x="357" y="8227"/>
                </a:cubicBezTo>
                <a:lnTo>
                  <a:pt x="357" y="8942"/>
                </a:lnTo>
                <a:cubicBezTo>
                  <a:pt x="357" y="9025"/>
                  <a:pt x="429" y="9108"/>
                  <a:pt x="512" y="9108"/>
                </a:cubicBezTo>
                <a:cubicBezTo>
                  <a:pt x="607" y="9108"/>
                  <a:pt x="679" y="9025"/>
                  <a:pt x="679" y="8942"/>
                </a:cubicBezTo>
                <a:lnTo>
                  <a:pt x="679" y="8227"/>
                </a:lnTo>
                <a:cubicBezTo>
                  <a:pt x="679" y="8096"/>
                  <a:pt x="631" y="7953"/>
                  <a:pt x="560" y="7858"/>
                </a:cubicBezTo>
                <a:lnTo>
                  <a:pt x="381" y="7584"/>
                </a:lnTo>
                <a:cubicBezTo>
                  <a:pt x="333" y="7525"/>
                  <a:pt x="321" y="7453"/>
                  <a:pt x="321" y="7382"/>
                </a:cubicBezTo>
                <a:lnTo>
                  <a:pt x="321" y="5656"/>
                </a:lnTo>
                <a:cubicBezTo>
                  <a:pt x="321" y="5572"/>
                  <a:pt x="369" y="5513"/>
                  <a:pt x="429" y="5477"/>
                </a:cubicBezTo>
                <a:lnTo>
                  <a:pt x="714" y="5322"/>
                </a:lnTo>
                <a:lnTo>
                  <a:pt x="976" y="5596"/>
                </a:lnTo>
                <a:cubicBezTo>
                  <a:pt x="1036" y="5656"/>
                  <a:pt x="1131" y="5691"/>
                  <a:pt x="1214" y="5691"/>
                </a:cubicBezTo>
                <a:cubicBezTo>
                  <a:pt x="1310" y="5691"/>
                  <a:pt x="1381" y="5667"/>
                  <a:pt x="1453" y="5596"/>
                </a:cubicBezTo>
                <a:lnTo>
                  <a:pt x="1726" y="5322"/>
                </a:lnTo>
                <a:lnTo>
                  <a:pt x="2000" y="5477"/>
                </a:lnTo>
                <a:cubicBezTo>
                  <a:pt x="2060" y="5501"/>
                  <a:pt x="2107" y="5572"/>
                  <a:pt x="2107" y="5656"/>
                </a:cubicBezTo>
                <a:lnTo>
                  <a:pt x="2107" y="7382"/>
                </a:lnTo>
                <a:cubicBezTo>
                  <a:pt x="2107" y="7453"/>
                  <a:pt x="2096" y="7525"/>
                  <a:pt x="2048" y="7584"/>
                </a:cubicBezTo>
                <a:lnTo>
                  <a:pt x="1869" y="7858"/>
                </a:lnTo>
                <a:cubicBezTo>
                  <a:pt x="1798" y="7977"/>
                  <a:pt x="1750" y="8096"/>
                  <a:pt x="1750" y="8227"/>
                </a:cubicBezTo>
                <a:lnTo>
                  <a:pt x="1750" y="8942"/>
                </a:lnTo>
                <a:cubicBezTo>
                  <a:pt x="1750" y="9025"/>
                  <a:pt x="1822" y="9108"/>
                  <a:pt x="1917" y="9108"/>
                </a:cubicBezTo>
                <a:cubicBezTo>
                  <a:pt x="2000" y="9108"/>
                  <a:pt x="2084" y="9025"/>
                  <a:pt x="2084" y="8942"/>
                </a:cubicBezTo>
                <a:lnTo>
                  <a:pt x="2084" y="8227"/>
                </a:lnTo>
                <a:cubicBezTo>
                  <a:pt x="2084" y="8156"/>
                  <a:pt x="2096" y="8073"/>
                  <a:pt x="2143" y="8013"/>
                </a:cubicBezTo>
                <a:lnTo>
                  <a:pt x="2322" y="7751"/>
                </a:lnTo>
                <a:cubicBezTo>
                  <a:pt x="2393" y="7632"/>
                  <a:pt x="2441" y="7513"/>
                  <a:pt x="2441" y="7382"/>
                </a:cubicBezTo>
                <a:lnTo>
                  <a:pt x="2441" y="5656"/>
                </a:lnTo>
                <a:cubicBezTo>
                  <a:pt x="2441" y="5453"/>
                  <a:pt x="2334" y="5275"/>
                  <a:pt x="2155" y="5191"/>
                </a:cubicBezTo>
                <a:lnTo>
                  <a:pt x="1738" y="4977"/>
                </a:lnTo>
                <a:lnTo>
                  <a:pt x="1726" y="4965"/>
                </a:lnTo>
                <a:lnTo>
                  <a:pt x="1726" y="4703"/>
                </a:lnTo>
                <a:cubicBezTo>
                  <a:pt x="1929" y="4536"/>
                  <a:pt x="2084" y="4298"/>
                  <a:pt x="2084" y="4012"/>
                </a:cubicBezTo>
                <a:lnTo>
                  <a:pt x="2084" y="3655"/>
                </a:lnTo>
                <a:cubicBezTo>
                  <a:pt x="2084" y="3405"/>
                  <a:pt x="1929" y="3179"/>
                  <a:pt x="1726" y="3060"/>
                </a:cubicBezTo>
                <a:lnTo>
                  <a:pt x="1726" y="2643"/>
                </a:lnTo>
                <a:cubicBezTo>
                  <a:pt x="1726" y="2572"/>
                  <a:pt x="1762" y="2512"/>
                  <a:pt x="1822" y="2465"/>
                </a:cubicBezTo>
                <a:lnTo>
                  <a:pt x="2107" y="2322"/>
                </a:lnTo>
                <a:lnTo>
                  <a:pt x="2381" y="2584"/>
                </a:lnTo>
                <a:cubicBezTo>
                  <a:pt x="2441" y="2643"/>
                  <a:pt x="2524" y="2691"/>
                  <a:pt x="2619" y="2691"/>
                </a:cubicBezTo>
                <a:cubicBezTo>
                  <a:pt x="2703" y="2691"/>
                  <a:pt x="2774" y="2655"/>
                  <a:pt x="2858" y="2584"/>
                </a:cubicBezTo>
                <a:lnTo>
                  <a:pt x="3119" y="2322"/>
                </a:lnTo>
                <a:lnTo>
                  <a:pt x="3405" y="2465"/>
                </a:lnTo>
                <a:cubicBezTo>
                  <a:pt x="3465" y="2500"/>
                  <a:pt x="3512" y="2572"/>
                  <a:pt x="3512" y="2643"/>
                </a:cubicBezTo>
                <a:lnTo>
                  <a:pt x="3512" y="3060"/>
                </a:lnTo>
                <a:cubicBezTo>
                  <a:pt x="3298" y="3179"/>
                  <a:pt x="3155" y="3405"/>
                  <a:pt x="3155" y="3655"/>
                </a:cubicBezTo>
                <a:lnTo>
                  <a:pt x="3155" y="4012"/>
                </a:lnTo>
                <a:cubicBezTo>
                  <a:pt x="3155" y="4298"/>
                  <a:pt x="3286" y="4548"/>
                  <a:pt x="3512" y="4703"/>
                </a:cubicBezTo>
                <a:lnTo>
                  <a:pt x="3512" y="4953"/>
                </a:lnTo>
                <a:cubicBezTo>
                  <a:pt x="3512" y="4953"/>
                  <a:pt x="3512" y="4965"/>
                  <a:pt x="3489" y="4965"/>
                </a:cubicBezTo>
                <a:lnTo>
                  <a:pt x="3072" y="5179"/>
                </a:lnTo>
                <a:cubicBezTo>
                  <a:pt x="2893" y="5263"/>
                  <a:pt x="2798" y="5441"/>
                  <a:pt x="2798" y="5632"/>
                </a:cubicBezTo>
                <a:lnTo>
                  <a:pt x="2798" y="7358"/>
                </a:lnTo>
                <a:cubicBezTo>
                  <a:pt x="2798" y="7501"/>
                  <a:pt x="2834" y="7632"/>
                  <a:pt x="2917" y="7739"/>
                </a:cubicBezTo>
                <a:lnTo>
                  <a:pt x="3096" y="8001"/>
                </a:lnTo>
                <a:cubicBezTo>
                  <a:pt x="3131" y="8061"/>
                  <a:pt x="3155" y="8132"/>
                  <a:pt x="3155" y="8215"/>
                </a:cubicBezTo>
                <a:lnTo>
                  <a:pt x="3155" y="8930"/>
                </a:lnTo>
                <a:cubicBezTo>
                  <a:pt x="3155" y="9013"/>
                  <a:pt x="3227" y="9085"/>
                  <a:pt x="3310" y="9085"/>
                </a:cubicBezTo>
                <a:cubicBezTo>
                  <a:pt x="3405" y="9085"/>
                  <a:pt x="3477" y="9013"/>
                  <a:pt x="3477" y="8930"/>
                </a:cubicBezTo>
                <a:lnTo>
                  <a:pt x="3477" y="8215"/>
                </a:lnTo>
                <a:cubicBezTo>
                  <a:pt x="3477" y="8073"/>
                  <a:pt x="3429" y="7942"/>
                  <a:pt x="3358" y="7834"/>
                </a:cubicBezTo>
                <a:lnTo>
                  <a:pt x="3179" y="7572"/>
                </a:lnTo>
                <a:cubicBezTo>
                  <a:pt x="3131" y="7513"/>
                  <a:pt x="3119" y="7441"/>
                  <a:pt x="3119" y="7358"/>
                </a:cubicBezTo>
                <a:lnTo>
                  <a:pt x="3119" y="5632"/>
                </a:lnTo>
                <a:cubicBezTo>
                  <a:pt x="3119" y="5560"/>
                  <a:pt x="3167" y="5501"/>
                  <a:pt x="3227" y="5453"/>
                </a:cubicBezTo>
                <a:lnTo>
                  <a:pt x="3512" y="5310"/>
                </a:lnTo>
                <a:lnTo>
                  <a:pt x="3774" y="5572"/>
                </a:lnTo>
                <a:cubicBezTo>
                  <a:pt x="3834" y="5632"/>
                  <a:pt x="3929" y="5679"/>
                  <a:pt x="4012" y="5679"/>
                </a:cubicBezTo>
                <a:cubicBezTo>
                  <a:pt x="4108" y="5679"/>
                  <a:pt x="4179" y="5656"/>
                  <a:pt x="4251" y="5572"/>
                </a:cubicBezTo>
                <a:lnTo>
                  <a:pt x="4524" y="5310"/>
                </a:lnTo>
                <a:lnTo>
                  <a:pt x="4798" y="5453"/>
                </a:lnTo>
                <a:cubicBezTo>
                  <a:pt x="4858" y="5489"/>
                  <a:pt x="4905" y="5560"/>
                  <a:pt x="4905" y="5632"/>
                </a:cubicBezTo>
                <a:lnTo>
                  <a:pt x="4905" y="7358"/>
                </a:lnTo>
                <a:cubicBezTo>
                  <a:pt x="4905" y="7441"/>
                  <a:pt x="4893" y="7513"/>
                  <a:pt x="4846" y="7572"/>
                </a:cubicBezTo>
                <a:lnTo>
                  <a:pt x="4667" y="7834"/>
                </a:lnTo>
                <a:cubicBezTo>
                  <a:pt x="4596" y="7953"/>
                  <a:pt x="4548" y="8073"/>
                  <a:pt x="4548" y="8215"/>
                </a:cubicBezTo>
                <a:lnTo>
                  <a:pt x="4548" y="8930"/>
                </a:lnTo>
                <a:cubicBezTo>
                  <a:pt x="4548" y="9013"/>
                  <a:pt x="4620" y="9085"/>
                  <a:pt x="4715" y="9085"/>
                </a:cubicBezTo>
                <a:cubicBezTo>
                  <a:pt x="4798" y="9085"/>
                  <a:pt x="4882" y="9013"/>
                  <a:pt x="4882" y="8930"/>
                </a:cubicBezTo>
                <a:lnTo>
                  <a:pt x="4882" y="8215"/>
                </a:lnTo>
                <a:cubicBezTo>
                  <a:pt x="4882" y="8132"/>
                  <a:pt x="4893" y="8061"/>
                  <a:pt x="4941" y="8001"/>
                </a:cubicBezTo>
                <a:lnTo>
                  <a:pt x="5120" y="7739"/>
                </a:lnTo>
                <a:cubicBezTo>
                  <a:pt x="5191" y="7620"/>
                  <a:pt x="5239" y="7501"/>
                  <a:pt x="5239" y="7358"/>
                </a:cubicBezTo>
                <a:lnTo>
                  <a:pt x="5239" y="5632"/>
                </a:lnTo>
                <a:cubicBezTo>
                  <a:pt x="5239" y="5441"/>
                  <a:pt x="5132" y="5263"/>
                  <a:pt x="4953" y="5179"/>
                </a:cubicBezTo>
                <a:lnTo>
                  <a:pt x="4536" y="4965"/>
                </a:lnTo>
                <a:lnTo>
                  <a:pt x="4524" y="4953"/>
                </a:lnTo>
                <a:lnTo>
                  <a:pt x="4524" y="4703"/>
                </a:lnTo>
                <a:cubicBezTo>
                  <a:pt x="4727" y="4536"/>
                  <a:pt x="4882" y="4298"/>
                  <a:pt x="4882" y="4012"/>
                </a:cubicBezTo>
                <a:lnTo>
                  <a:pt x="4882" y="3655"/>
                </a:lnTo>
                <a:cubicBezTo>
                  <a:pt x="4882" y="3405"/>
                  <a:pt x="4727" y="3179"/>
                  <a:pt x="4524" y="3060"/>
                </a:cubicBezTo>
                <a:lnTo>
                  <a:pt x="4524" y="2643"/>
                </a:lnTo>
                <a:cubicBezTo>
                  <a:pt x="4524" y="2572"/>
                  <a:pt x="4560" y="2512"/>
                  <a:pt x="4620" y="2465"/>
                </a:cubicBezTo>
                <a:lnTo>
                  <a:pt x="4905" y="2322"/>
                </a:lnTo>
                <a:lnTo>
                  <a:pt x="5179" y="2584"/>
                </a:lnTo>
                <a:cubicBezTo>
                  <a:pt x="5239" y="2643"/>
                  <a:pt x="5322" y="2691"/>
                  <a:pt x="5417" y="2691"/>
                </a:cubicBezTo>
                <a:cubicBezTo>
                  <a:pt x="5501" y="2691"/>
                  <a:pt x="5572" y="2655"/>
                  <a:pt x="5655" y="2584"/>
                </a:cubicBezTo>
                <a:lnTo>
                  <a:pt x="5917" y="2322"/>
                </a:lnTo>
                <a:lnTo>
                  <a:pt x="6203" y="2465"/>
                </a:lnTo>
                <a:cubicBezTo>
                  <a:pt x="6263" y="2500"/>
                  <a:pt x="6310" y="2572"/>
                  <a:pt x="6310" y="2643"/>
                </a:cubicBezTo>
                <a:lnTo>
                  <a:pt x="6310" y="3060"/>
                </a:lnTo>
                <a:cubicBezTo>
                  <a:pt x="6096" y="3179"/>
                  <a:pt x="5953" y="3405"/>
                  <a:pt x="5953" y="3655"/>
                </a:cubicBezTo>
                <a:lnTo>
                  <a:pt x="5953" y="4012"/>
                </a:lnTo>
                <a:cubicBezTo>
                  <a:pt x="5953" y="4298"/>
                  <a:pt x="6084" y="4548"/>
                  <a:pt x="6310" y="4703"/>
                </a:cubicBezTo>
                <a:lnTo>
                  <a:pt x="6310" y="4953"/>
                </a:lnTo>
                <a:cubicBezTo>
                  <a:pt x="6310" y="4953"/>
                  <a:pt x="6310" y="4965"/>
                  <a:pt x="6287" y="4965"/>
                </a:cubicBezTo>
                <a:lnTo>
                  <a:pt x="5870" y="5179"/>
                </a:lnTo>
                <a:cubicBezTo>
                  <a:pt x="5691" y="5263"/>
                  <a:pt x="5596" y="5441"/>
                  <a:pt x="5596" y="5632"/>
                </a:cubicBezTo>
                <a:lnTo>
                  <a:pt x="5596" y="7358"/>
                </a:lnTo>
                <a:cubicBezTo>
                  <a:pt x="5596" y="7501"/>
                  <a:pt x="5632" y="7632"/>
                  <a:pt x="5715" y="7739"/>
                </a:cubicBezTo>
                <a:lnTo>
                  <a:pt x="5894" y="8001"/>
                </a:lnTo>
                <a:cubicBezTo>
                  <a:pt x="5929" y="8061"/>
                  <a:pt x="5953" y="8132"/>
                  <a:pt x="5953" y="8215"/>
                </a:cubicBezTo>
                <a:lnTo>
                  <a:pt x="5953" y="8930"/>
                </a:lnTo>
                <a:cubicBezTo>
                  <a:pt x="5953" y="9013"/>
                  <a:pt x="6025" y="9085"/>
                  <a:pt x="6108" y="9085"/>
                </a:cubicBezTo>
                <a:cubicBezTo>
                  <a:pt x="6203" y="9085"/>
                  <a:pt x="6275" y="9013"/>
                  <a:pt x="6275" y="8930"/>
                </a:cubicBezTo>
                <a:lnTo>
                  <a:pt x="6275" y="8215"/>
                </a:lnTo>
                <a:cubicBezTo>
                  <a:pt x="6275" y="8073"/>
                  <a:pt x="6227" y="7942"/>
                  <a:pt x="6156" y="7834"/>
                </a:cubicBezTo>
                <a:lnTo>
                  <a:pt x="5977" y="7572"/>
                </a:lnTo>
                <a:cubicBezTo>
                  <a:pt x="5929" y="7513"/>
                  <a:pt x="5917" y="7441"/>
                  <a:pt x="5917" y="7358"/>
                </a:cubicBezTo>
                <a:lnTo>
                  <a:pt x="5917" y="5632"/>
                </a:lnTo>
                <a:cubicBezTo>
                  <a:pt x="5917" y="5560"/>
                  <a:pt x="5965" y="5501"/>
                  <a:pt x="6025" y="5453"/>
                </a:cubicBezTo>
                <a:lnTo>
                  <a:pt x="6310" y="5310"/>
                </a:lnTo>
                <a:lnTo>
                  <a:pt x="6572" y="5572"/>
                </a:lnTo>
                <a:cubicBezTo>
                  <a:pt x="6632" y="5632"/>
                  <a:pt x="6727" y="5679"/>
                  <a:pt x="6810" y="5679"/>
                </a:cubicBezTo>
                <a:cubicBezTo>
                  <a:pt x="6906" y="5679"/>
                  <a:pt x="6977" y="5656"/>
                  <a:pt x="7049" y="5572"/>
                </a:cubicBezTo>
                <a:lnTo>
                  <a:pt x="7322" y="5310"/>
                </a:lnTo>
                <a:lnTo>
                  <a:pt x="7596" y="5453"/>
                </a:lnTo>
                <a:cubicBezTo>
                  <a:pt x="7656" y="5489"/>
                  <a:pt x="7703" y="5560"/>
                  <a:pt x="7703" y="5632"/>
                </a:cubicBezTo>
                <a:lnTo>
                  <a:pt x="7703" y="7358"/>
                </a:lnTo>
                <a:cubicBezTo>
                  <a:pt x="7703" y="7441"/>
                  <a:pt x="7691" y="7513"/>
                  <a:pt x="7644" y="7572"/>
                </a:cubicBezTo>
                <a:lnTo>
                  <a:pt x="7465" y="7834"/>
                </a:lnTo>
                <a:cubicBezTo>
                  <a:pt x="7394" y="7953"/>
                  <a:pt x="7346" y="8073"/>
                  <a:pt x="7346" y="8215"/>
                </a:cubicBezTo>
                <a:lnTo>
                  <a:pt x="7346" y="8930"/>
                </a:lnTo>
                <a:cubicBezTo>
                  <a:pt x="7346" y="9013"/>
                  <a:pt x="7418" y="9085"/>
                  <a:pt x="7513" y="9085"/>
                </a:cubicBezTo>
                <a:cubicBezTo>
                  <a:pt x="7596" y="9085"/>
                  <a:pt x="7680" y="9013"/>
                  <a:pt x="7680" y="8930"/>
                </a:cubicBezTo>
                <a:lnTo>
                  <a:pt x="7680" y="8215"/>
                </a:lnTo>
                <a:cubicBezTo>
                  <a:pt x="7680" y="8132"/>
                  <a:pt x="7691" y="8061"/>
                  <a:pt x="7739" y="8001"/>
                </a:cubicBezTo>
                <a:lnTo>
                  <a:pt x="7918" y="7739"/>
                </a:lnTo>
                <a:cubicBezTo>
                  <a:pt x="7989" y="7620"/>
                  <a:pt x="8037" y="7501"/>
                  <a:pt x="8037" y="7358"/>
                </a:cubicBezTo>
                <a:lnTo>
                  <a:pt x="8037" y="5632"/>
                </a:lnTo>
                <a:cubicBezTo>
                  <a:pt x="8037" y="5441"/>
                  <a:pt x="7930" y="5263"/>
                  <a:pt x="7751" y="5179"/>
                </a:cubicBezTo>
                <a:lnTo>
                  <a:pt x="7334" y="4965"/>
                </a:lnTo>
                <a:lnTo>
                  <a:pt x="7322" y="4953"/>
                </a:lnTo>
                <a:lnTo>
                  <a:pt x="7322" y="4703"/>
                </a:lnTo>
                <a:cubicBezTo>
                  <a:pt x="7525" y="4536"/>
                  <a:pt x="7680" y="4298"/>
                  <a:pt x="7680" y="4012"/>
                </a:cubicBezTo>
                <a:lnTo>
                  <a:pt x="7680" y="3655"/>
                </a:lnTo>
                <a:cubicBezTo>
                  <a:pt x="7680" y="3405"/>
                  <a:pt x="7525" y="3179"/>
                  <a:pt x="7322" y="3060"/>
                </a:cubicBezTo>
                <a:lnTo>
                  <a:pt x="7322" y="2643"/>
                </a:lnTo>
                <a:cubicBezTo>
                  <a:pt x="7322" y="2572"/>
                  <a:pt x="7358" y="2512"/>
                  <a:pt x="7418" y="2465"/>
                </a:cubicBezTo>
                <a:lnTo>
                  <a:pt x="7703" y="2322"/>
                </a:lnTo>
                <a:lnTo>
                  <a:pt x="7977" y="2584"/>
                </a:lnTo>
                <a:cubicBezTo>
                  <a:pt x="8037" y="2643"/>
                  <a:pt x="8120" y="2691"/>
                  <a:pt x="8215" y="2691"/>
                </a:cubicBezTo>
                <a:cubicBezTo>
                  <a:pt x="8299" y="2691"/>
                  <a:pt x="8370" y="2655"/>
                  <a:pt x="8453" y="2584"/>
                </a:cubicBezTo>
                <a:lnTo>
                  <a:pt x="8715" y="2322"/>
                </a:lnTo>
                <a:lnTo>
                  <a:pt x="9001" y="2465"/>
                </a:lnTo>
                <a:cubicBezTo>
                  <a:pt x="9061" y="2500"/>
                  <a:pt x="9108" y="2572"/>
                  <a:pt x="9108" y="2643"/>
                </a:cubicBezTo>
                <a:lnTo>
                  <a:pt x="9108" y="3060"/>
                </a:lnTo>
                <a:cubicBezTo>
                  <a:pt x="8894" y="3179"/>
                  <a:pt x="8751" y="3405"/>
                  <a:pt x="8751" y="3655"/>
                </a:cubicBezTo>
                <a:lnTo>
                  <a:pt x="8751" y="4012"/>
                </a:lnTo>
                <a:cubicBezTo>
                  <a:pt x="8751" y="4298"/>
                  <a:pt x="8882" y="4548"/>
                  <a:pt x="9108" y="4703"/>
                </a:cubicBezTo>
                <a:lnTo>
                  <a:pt x="9108" y="4953"/>
                </a:lnTo>
                <a:cubicBezTo>
                  <a:pt x="9108" y="4953"/>
                  <a:pt x="9108" y="4965"/>
                  <a:pt x="9084" y="4965"/>
                </a:cubicBezTo>
                <a:lnTo>
                  <a:pt x="8668" y="5179"/>
                </a:lnTo>
                <a:cubicBezTo>
                  <a:pt x="8489" y="5263"/>
                  <a:pt x="8394" y="5441"/>
                  <a:pt x="8394" y="5632"/>
                </a:cubicBezTo>
                <a:lnTo>
                  <a:pt x="8394" y="7358"/>
                </a:lnTo>
                <a:cubicBezTo>
                  <a:pt x="8394" y="7501"/>
                  <a:pt x="8430" y="7632"/>
                  <a:pt x="8513" y="7739"/>
                </a:cubicBezTo>
                <a:lnTo>
                  <a:pt x="8692" y="8001"/>
                </a:lnTo>
                <a:cubicBezTo>
                  <a:pt x="8727" y="8061"/>
                  <a:pt x="8751" y="8132"/>
                  <a:pt x="8751" y="8215"/>
                </a:cubicBezTo>
                <a:lnTo>
                  <a:pt x="8751" y="8930"/>
                </a:lnTo>
                <a:cubicBezTo>
                  <a:pt x="8751" y="9013"/>
                  <a:pt x="8823" y="9085"/>
                  <a:pt x="8906" y="9085"/>
                </a:cubicBezTo>
                <a:cubicBezTo>
                  <a:pt x="9001" y="9085"/>
                  <a:pt x="9073" y="9013"/>
                  <a:pt x="9073" y="8930"/>
                </a:cubicBezTo>
                <a:lnTo>
                  <a:pt x="9073" y="8215"/>
                </a:lnTo>
                <a:cubicBezTo>
                  <a:pt x="9073" y="8073"/>
                  <a:pt x="9025" y="7942"/>
                  <a:pt x="8954" y="7834"/>
                </a:cubicBezTo>
                <a:lnTo>
                  <a:pt x="8775" y="7572"/>
                </a:lnTo>
                <a:cubicBezTo>
                  <a:pt x="8727" y="7513"/>
                  <a:pt x="8715" y="7441"/>
                  <a:pt x="8715" y="7358"/>
                </a:cubicBezTo>
                <a:lnTo>
                  <a:pt x="8715" y="5632"/>
                </a:lnTo>
                <a:cubicBezTo>
                  <a:pt x="8715" y="5560"/>
                  <a:pt x="8763" y="5501"/>
                  <a:pt x="8823" y="5453"/>
                </a:cubicBezTo>
                <a:lnTo>
                  <a:pt x="9108" y="5310"/>
                </a:lnTo>
                <a:lnTo>
                  <a:pt x="9370" y="5572"/>
                </a:lnTo>
                <a:cubicBezTo>
                  <a:pt x="9430" y="5632"/>
                  <a:pt x="9525" y="5679"/>
                  <a:pt x="9608" y="5679"/>
                </a:cubicBezTo>
                <a:cubicBezTo>
                  <a:pt x="9704" y="5679"/>
                  <a:pt x="9775" y="5656"/>
                  <a:pt x="9846" y="5572"/>
                </a:cubicBezTo>
                <a:lnTo>
                  <a:pt x="10120" y="5310"/>
                </a:lnTo>
                <a:lnTo>
                  <a:pt x="10394" y="5453"/>
                </a:lnTo>
                <a:cubicBezTo>
                  <a:pt x="10454" y="5489"/>
                  <a:pt x="10501" y="5560"/>
                  <a:pt x="10501" y="5632"/>
                </a:cubicBezTo>
                <a:lnTo>
                  <a:pt x="10501" y="7358"/>
                </a:lnTo>
                <a:cubicBezTo>
                  <a:pt x="10501" y="7441"/>
                  <a:pt x="10489" y="7513"/>
                  <a:pt x="10442" y="7572"/>
                </a:cubicBezTo>
                <a:lnTo>
                  <a:pt x="10263" y="7834"/>
                </a:lnTo>
                <a:cubicBezTo>
                  <a:pt x="10192" y="7953"/>
                  <a:pt x="10144" y="8073"/>
                  <a:pt x="10144" y="8215"/>
                </a:cubicBezTo>
                <a:lnTo>
                  <a:pt x="10144" y="8930"/>
                </a:lnTo>
                <a:cubicBezTo>
                  <a:pt x="10144" y="9013"/>
                  <a:pt x="10216" y="9085"/>
                  <a:pt x="10311" y="9085"/>
                </a:cubicBezTo>
                <a:cubicBezTo>
                  <a:pt x="10394" y="9085"/>
                  <a:pt x="10478" y="9013"/>
                  <a:pt x="10478" y="8930"/>
                </a:cubicBezTo>
                <a:lnTo>
                  <a:pt x="10478" y="8215"/>
                </a:lnTo>
                <a:cubicBezTo>
                  <a:pt x="10478" y="8132"/>
                  <a:pt x="10489" y="8061"/>
                  <a:pt x="10537" y="8001"/>
                </a:cubicBezTo>
                <a:lnTo>
                  <a:pt x="10716" y="7739"/>
                </a:lnTo>
                <a:cubicBezTo>
                  <a:pt x="10787" y="7620"/>
                  <a:pt x="10835" y="7501"/>
                  <a:pt x="10835" y="7358"/>
                </a:cubicBezTo>
                <a:lnTo>
                  <a:pt x="10835" y="5632"/>
                </a:lnTo>
                <a:cubicBezTo>
                  <a:pt x="10918" y="5429"/>
                  <a:pt x="10811" y="5251"/>
                  <a:pt x="10632" y="5155"/>
                </a:cubicBezTo>
                <a:lnTo>
                  <a:pt x="10216" y="4953"/>
                </a:lnTo>
                <a:lnTo>
                  <a:pt x="10204" y="4941"/>
                </a:lnTo>
                <a:lnTo>
                  <a:pt x="10204" y="4703"/>
                </a:lnTo>
                <a:cubicBezTo>
                  <a:pt x="10418" y="4536"/>
                  <a:pt x="10561" y="4298"/>
                  <a:pt x="10561" y="4012"/>
                </a:cubicBezTo>
                <a:lnTo>
                  <a:pt x="10561" y="3655"/>
                </a:lnTo>
                <a:cubicBezTo>
                  <a:pt x="10561" y="3286"/>
                  <a:pt x="10251" y="2977"/>
                  <a:pt x="9882" y="2977"/>
                </a:cubicBezTo>
                <a:lnTo>
                  <a:pt x="9501" y="2977"/>
                </a:lnTo>
                <a:lnTo>
                  <a:pt x="9501" y="2643"/>
                </a:lnTo>
                <a:cubicBezTo>
                  <a:pt x="9501" y="2453"/>
                  <a:pt x="9406" y="2274"/>
                  <a:pt x="9227" y="2179"/>
                </a:cubicBezTo>
                <a:lnTo>
                  <a:pt x="8811" y="1977"/>
                </a:lnTo>
                <a:lnTo>
                  <a:pt x="8787" y="1953"/>
                </a:lnTo>
                <a:lnTo>
                  <a:pt x="8787" y="1726"/>
                </a:lnTo>
                <a:cubicBezTo>
                  <a:pt x="9001" y="1560"/>
                  <a:pt x="9144" y="1322"/>
                  <a:pt x="9144" y="1036"/>
                </a:cubicBezTo>
                <a:lnTo>
                  <a:pt x="9144" y="679"/>
                </a:lnTo>
                <a:cubicBezTo>
                  <a:pt x="9144" y="310"/>
                  <a:pt x="8834" y="0"/>
                  <a:pt x="8465" y="0"/>
                </a:cubicBezTo>
                <a:lnTo>
                  <a:pt x="8108" y="0"/>
                </a:lnTo>
                <a:cubicBezTo>
                  <a:pt x="7739" y="0"/>
                  <a:pt x="7418" y="310"/>
                  <a:pt x="7418" y="679"/>
                </a:cubicBezTo>
                <a:lnTo>
                  <a:pt x="7418" y="1036"/>
                </a:lnTo>
                <a:cubicBezTo>
                  <a:pt x="7418" y="1322"/>
                  <a:pt x="7560" y="1572"/>
                  <a:pt x="7775" y="1726"/>
                </a:cubicBezTo>
                <a:lnTo>
                  <a:pt x="7775" y="1977"/>
                </a:lnTo>
                <a:cubicBezTo>
                  <a:pt x="7775" y="1977"/>
                  <a:pt x="7775" y="1988"/>
                  <a:pt x="7763" y="1988"/>
                </a:cubicBezTo>
                <a:lnTo>
                  <a:pt x="7346" y="2203"/>
                </a:lnTo>
                <a:cubicBezTo>
                  <a:pt x="7168" y="2286"/>
                  <a:pt x="7060" y="2465"/>
                  <a:pt x="7060" y="2655"/>
                </a:cubicBezTo>
                <a:lnTo>
                  <a:pt x="7060" y="2989"/>
                </a:lnTo>
                <a:lnTo>
                  <a:pt x="6679" y="2989"/>
                </a:lnTo>
                <a:lnTo>
                  <a:pt x="6679" y="2655"/>
                </a:lnTo>
                <a:cubicBezTo>
                  <a:pt x="6679" y="2465"/>
                  <a:pt x="6572" y="2286"/>
                  <a:pt x="6394" y="2203"/>
                </a:cubicBezTo>
                <a:lnTo>
                  <a:pt x="5977" y="1988"/>
                </a:lnTo>
                <a:lnTo>
                  <a:pt x="5965" y="1977"/>
                </a:lnTo>
                <a:lnTo>
                  <a:pt x="5965" y="1726"/>
                </a:lnTo>
                <a:cubicBezTo>
                  <a:pt x="6167" y="1560"/>
                  <a:pt x="6322" y="1322"/>
                  <a:pt x="6322" y="1036"/>
                </a:cubicBezTo>
                <a:lnTo>
                  <a:pt x="6322" y="679"/>
                </a:lnTo>
                <a:cubicBezTo>
                  <a:pt x="6322" y="310"/>
                  <a:pt x="6013" y="0"/>
                  <a:pt x="5632" y="0"/>
                </a:cubicBezTo>
                <a:lnTo>
                  <a:pt x="5274" y="0"/>
                </a:lnTo>
                <a:cubicBezTo>
                  <a:pt x="4905" y="0"/>
                  <a:pt x="4596" y="310"/>
                  <a:pt x="4596" y="679"/>
                </a:cubicBezTo>
                <a:lnTo>
                  <a:pt x="4596" y="1036"/>
                </a:lnTo>
                <a:cubicBezTo>
                  <a:pt x="4596" y="1322"/>
                  <a:pt x="4727" y="1572"/>
                  <a:pt x="4953" y="1726"/>
                </a:cubicBezTo>
                <a:lnTo>
                  <a:pt x="4953" y="1977"/>
                </a:lnTo>
                <a:cubicBezTo>
                  <a:pt x="4953" y="1977"/>
                  <a:pt x="4953" y="1988"/>
                  <a:pt x="4941" y="1988"/>
                </a:cubicBezTo>
                <a:lnTo>
                  <a:pt x="4524" y="2203"/>
                </a:lnTo>
                <a:cubicBezTo>
                  <a:pt x="4346" y="2286"/>
                  <a:pt x="4239" y="2465"/>
                  <a:pt x="4239" y="2655"/>
                </a:cubicBezTo>
                <a:lnTo>
                  <a:pt x="4239" y="2989"/>
                </a:lnTo>
                <a:lnTo>
                  <a:pt x="3846" y="2989"/>
                </a:lnTo>
                <a:lnTo>
                  <a:pt x="3846" y="2655"/>
                </a:lnTo>
                <a:cubicBezTo>
                  <a:pt x="3846" y="2465"/>
                  <a:pt x="3750" y="2286"/>
                  <a:pt x="3572" y="2203"/>
                </a:cubicBezTo>
                <a:lnTo>
                  <a:pt x="3155" y="1988"/>
                </a:lnTo>
                <a:lnTo>
                  <a:pt x="3131" y="1977"/>
                </a:lnTo>
                <a:lnTo>
                  <a:pt x="3131" y="1726"/>
                </a:lnTo>
                <a:cubicBezTo>
                  <a:pt x="3346" y="1560"/>
                  <a:pt x="3489" y="1322"/>
                  <a:pt x="3489" y="1036"/>
                </a:cubicBezTo>
                <a:lnTo>
                  <a:pt x="3489" y="679"/>
                </a:lnTo>
                <a:cubicBezTo>
                  <a:pt x="3489" y="310"/>
                  <a:pt x="3179" y="0"/>
                  <a:pt x="28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3"/>
          <p:cNvGrpSpPr/>
          <p:nvPr/>
        </p:nvGrpSpPr>
        <p:grpSpPr>
          <a:xfrm>
            <a:off x="416226" y="3495045"/>
            <a:ext cx="1558708" cy="1145236"/>
            <a:chOff x="6188327" y="2955408"/>
            <a:chExt cx="371395" cy="272857"/>
          </a:xfrm>
        </p:grpSpPr>
        <p:sp>
          <p:nvSpPr>
            <p:cNvPr id="76" name="Google Shape;76;p13"/>
            <p:cNvSpPr/>
            <p:nvPr/>
          </p:nvSpPr>
          <p:spPr>
            <a:xfrm>
              <a:off x="6229990" y="2978897"/>
              <a:ext cx="289567" cy="197840"/>
            </a:xfrm>
            <a:custGeom>
              <a:rect b="b" l="l" r="r" t="t"/>
              <a:pathLst>
                <a:path extrusionOk="0" h="6216" w="9098">
                  <a:moveTo>
                    <a:pt x="2894" y="1263"/>
                  </a:moveTo>
                  <a:cubicBezTo>
                    <a:pt x="3097" y="1263"/>
                    <a:pt x="3263" y="1429"/>
                    <a:pt x="3263" y="1632"/>
                  </a:cubicBezTo>
                  <a:lnTo>
                    <a:pt x="3263" y="2001"/>
                  </a:lnTo>
                  <a:cubicBezTo>
                    <a:pt x="3263" y="2322"/>
                    <a:pt x="3013" y="2572"/>
                    <a:pt x="2704" y="2572"/>
                  </a:cubicBezTo>
                  <a:cubicBezTo>
                    <a:pt x="2406" y="2561"/>
                    <a:pt x="2144" y="2299"/>
                    <a:pt x="2144" y="2001"/>
                  </a:cubicBezTo>
                  <a:lnTo>
                    <a:pt x="2144" y="1632"/>
                  </a:lnTo>
                  <a:cubicBezTo>
                    <a:pt x="2144" y="1429"/>
                    <a:pt x="2311" y="1263"/>
                    <a:pt x="2525" y="1263"/>
                  </a:cubicBezTo>
                  <a:close/>
                  <a:moveTo>
                    <a:pt x="7264" y="1084"/>
                  </a:moveTo>
                  <a:cubicBezTo>
                    <a:pt x="7371" y="1084"/>
                    <a:pt x="7466" y="1168"/>
                    <a:pt x="7466" y="1275"/>
                  </a:cubicBezTo>
                  <a:lnTo>
                    <a:pt x="7466" y="1822"/>
                  </a:lnTo>
                  <a:cubicBezTo>
                    <a:pt x="7466" y="1894"/>
                    <a:pt x="7430" y="1953"/>
                    <a:pt x="7359" y="1989"/>
                  </a:cubicBezTo>
                  <a:cubicBezTo>
                    <a:pt x="7299" y="2025"/>
                    <a:pt x="7264" y="2084"/>
                    <a:pt x="7264" y="2144"/>
                  </a:cubicBezTo>
                  <a:lnTo>
                    <a:pt x="7264" y="2406"/>
                  </a:lnTo>
                  <a:cubicBezTo>
                    <a:pt x="7264" y="2477"/>
                    <a:pt x="7323" y="2549"/>
                    <a:pt x="7407" y="2572"/>
                  </a:cubicBezTo>
                  <a:lnTo>
                    <a:pt x="7859" y="2692"/>
                  </a:lnTo>
                  <a:cubicBezTo>
                    <a:pt x="7954" y="2703"/>
                    <a:pt x="8014" y="2787"/>
                    <a:pt x="8014" y="2882"/>
                  </a:cubicBezTo>
                  <a:lnTo>
                    <a:pt x="8014" y="2930"/>
                  </a:lnTo>
                  <a:lnTo>
                    <a:pt x="6168" y="2930"/>
                  </a:lnTo>
                  <a:lnTo>
                    <a:pt x="6168" y="2882"/>
                  </a:lnTo>
                  <a:cubicBezTo>
                    <a:pt x="6168" y="2787"/>
                    <a:pt x="6228" y="2715"/>
                    <a:pt x="6311" y="2692"/>
                  </a:cubicBezTo>
                  <a:lnTo>
                    <a:pt x="6776" y="2572"/>
                  </a:lnTo>
                  <a:cubicBezTo>
                    <a:pt x="6847" y="2549"/>
                    <a:pt x="6907" y="2477"/>
                    <a:pt x="6907" y="2406"/>
                  </a:cubicBezTo>
                  <a:lnTo>
                    <a:pt x="6907" y="2144"/>
                  </a:lnTo>
                  <a:cubicBezTo>
                    <a:pt x="6895" y="2060"/>
                    <a:pt x="6871" y="2025"/>
                    <a:pt x="6811" y="1989"/>
                  </a:cubicBezTo>
                  <a:cubicBezTo>
                    <a:pt x="6752" y="1953"/>
                    <a:pt x="6704" y="1882"/>
                    <a:pt x="6704" y="1822"/>
                  </a:cubicBezTo>
                  <a:lnTo>
                    <a:pt x="6704" y="1275"/>
                  </a:lnTo>
                  <a:cubicBezTo>
                    <a:pt x="6704" y="1168"/>
                    <a:pt x="6787" y="1084"/>
                    <a:pt x="6895" y="1084"/>
                  </a:cubicBezTo>
                  <a:close/>
                  <a:moveTo>
                    <a:pt x="8752" y="334"/>
                  </a:moveTo>
                  <a:lnTo>
                    <a:pt x="8752" y="2930"/>
                  </a:lnTo>
                  <a:lnTo>
                    <a:pt x="8371" y="2930"/>
                  </a:lnTo>
                  <a:lnTo>
                    <a:pt x="8371" y="2882"/>
                  </a:lnTo>
                  <a:cubicBezTo>
                    <a:pt x="8371" y="2632"/>
                    <a:pt x="8204" y="2418"/>
                    <a:pt x="7966" y="2358"/>
                  </a:cubicBezTo>
                  <a:lnTo>
                    <a:pt x="7645" y="2287"/>
                  </a:lnTo>
                  <a:lnTo>
                    <a:pt x="7645" y="2227"/>
                  </a:lnTo>
                  <a:cubicBezTo>
                    <a:pt x="7764" y="2120"/>
                    <a:pt x="7823" y="1977"/>
                    <a:pt x="7823" y="1822"/>
                  </a:cubicBezTo>
                  <a:lnTo>
                    <a:pt x="7823" y="1275"/>
                  </a:lnTo>
                  <a:cubicBezTo>
                    <a:pt x="7823" y="977"/>
                    <a:pt x="7585" y="739"/>
                    <a:pt x="7288" y="739"/>
                  </a:cubicBezTo>
                  <a:lnTo>
                    <a:pt x="6907" y="739"/>
                  </a:lnTo>
                  <a:cubicBezTo>
                    <a:pt x="6609" y="739"/>
                    <a:pt x="6371" y="977"/>
                    <a:pt x="6371" y="1275"/>
                  </a:cubicBezTo>
                  <a:lnTo>
                    <a:pt x="6371" y="1822"/>
                  </a:lnTo>
                  <a:cubicBezTo>
                    <a:pt x="6371" y="1977"/>
                    <a:pt x="6454" y="2120"/>
                    <a:pt x="6549" y="2227"/>
                  </a:cubicBezTo>
                  <a:lnTo>
                    <a:pt x="6549" y="2287"/>
                  </a:lnTo>
                  <a:lnTo>
                    <a:pt x="6228" y="2358"/>
                  </a:lnTo>
                  <a:cubicBezTo>
                    <a:pt x="5990" y="2418"/>
                    <a:pt x="5823" y="2632"/>
                    <a:pt x="5823" y="2882"/>
                  </a:cubicBezTo>
                  <a:lnTo>
                    <a:pt x="5823" y="2930"/>
                  </a:lnTo>
                  <a:lnTo>
                    <a:pt x="5442" y="2930"/>
                  </a:lnTo>
                  <a:lnTo>
                    <a:pt x="5442" y="334"/>
                  </a:lnTo>
                  <a:close/>
                  <a:moveTo>
                    <a:pt x="2894" y="2906"/>
                  </a:moveTo>
                  <a:lnTo>
                    <a:pt x="2894" y="2989"/>
                  </a:lnTo>
                  <a:cubicBezTo>
                    <a:pt x="2894" y="3049"/>
                    <a:pt x="2906" y="3108"/>
                    <a:pt x="2954" y="3168"/>
                  </a:cubicBezTo>
                  <a:lnTo>
                    <a:pt x="2716" y="3406"/>
                  </a:lnTo>
                  <a:lnTo>
                    <a:pt x="2704" y="3406"/>
                  </a:lnTo>
                  <a:lnTo>
                    <a:pt x="2466" y="3168"/>
                  </a:lnTo>
                  <a:cubicBezTo>
                    <a:pt x="2489" y="3108"/>
                    <a:pt x="2501" y="3049"/>
                    <a:pt x="2501" y="2989"/>
                  </a:cubicBezTo>
                  <a:lnTo>
                    <a:pt x="2501" y="2906"/>
                  </a:lnTo>
                  <a:close/>
                  <a:moveTo>
                    <a:pt x="3251" y="3346"/>
                  </a:moveTo>
                  <a:lnTo>
                    <a:pt x="3597" y="3477"/>
                  </a:lnTo>
                  <a:cubicBezTo>
                    <a:pt x="3739" y="3537"/>
                    <a:pt x="3835" y="3668"/>
                    <a:pt x="3835" y="3835"/>
                  </a:cubicBezTo>
                  <a:lnTo>
                    <a:pt x="3835" y="4918"/>
                  </a:lnTo>
                  <a:cubicBezTo>
                    <a:pt x="3835" y="5025"/>
                    <a:pt x="3739" y="5108"/>
                    <a:pt x="3632" y="5108"/>
                  </a:cubicBezTo>
                  <a:lnTo>
                    <a:pt x="2894" y="5108"/>
                  </a:lnTo>
                  <a:lnTo>
                    <a:pt x="2894" y="4906"/>
                  </a:lnTo>
                  <a:lnTo>
                    <a:pt x="3263" y="4906"/>
                  </a:lnTo>
                  <a:cubicBezTo>
                    <a:pt x="3358" y="4906"/>
                    <a:pt x="3430" y="4835"/>
                    <a:pt x="3430" y="4739"/>
                  </a:cubicBezTo>
                  <a:lnTo>
                    <a:pt x="3430" y="4192"/>
                  </a:lnTo>
                  <a:cubicBezTo>
                    <a:pt x="3430" y="4096"/>
                    <a:pt x="3358" y="4025"/>
                    <a:pt x="3263" y="4025"/>
                  </a:cubicBezTo>
                  <a:cubicBezTo>
                    <a:pt x="3180" y="4025"/>
                    <a:pt x="3097" y="4096"/>
                    <a:pt x="3097" y="4192"/>
                  </a:cubicBezTo>
                  <a:lnTo>
                    <a:pt x="3097" y="4561"/>
                  </a:lnTo>
                  <a:lnTo>
                    <a:pt x="2346" y="4561"/>
                  </a:lnTo>
                  <a:lnTo>
                    <a:pt x="2346" y="4192"/>
                  </a:lnTo>
                  <a:cubicBezTo>
                    <a:pt x="2346" y="4096"/>
                    <a:pt x="2263" y="4025"/>
                    <a:pt x="2180" y="4025"/>
                  </a:cubicBezTo>
                  <a:cubicBezTo>
                    <a:pt x="2085" y="4025"/>
                    <a:pt x="2013" y="4096"/>
                    <a:pt x="2013" y="4192"/>
                  </a:cubicBezTo>
                  <a:lnTo>
                    <a:pt x="2013" y="4739"/>
                  </a:lnTo>
                  <a:cubicBezTo>
                    <a:pt x="2013" y="4835"/>
                    <a:pt x="2085" y="4906"/>
                    <a:pt x="2180" y="4906"/>
                  </a:cubicBezTo>
                  <a:lnTo>
                    <a:pt x="2549" y="4906"/>
                  </a:lnTo>
                  <a:lnTo>
                    <a:pt x="2549" y="5120"/>
                  </a:lnTo>
                  <a:lnTo>
                    <a:pt x="1811" y="5120"/>
                  </a:lnTo>
                  <a:cubicBezTo>
                    <a:pt x="1704" y="5120"/>
                    <a:pt x="1608" y="5025"/>
                    <a:pt x="1608" y="4918"/>
                  </a:cubicBezTo>
                  <a:lnTo>
                    <a:pt x="1608" y="3835"/>
                  </a:lnTo>
                  <a:lnTo>
                    <a:pt x="1596" y="3835"/>
                  </a:lnTo>
                  <a:cubicBezTo>
                    <a:pt x="1596" y="3680"/>
                    <a:pt x="1704" y="3537"/>
                    <a:pt x="1834" y="3477"/>
                  </a:cubicBezTo>
                  <a:lnTo>
                    <a:pt x="2180" y="3346"/>
                  </a:lnTo>
                  <a:lnTo>
                    <a:pt x="2466" y="3632"/>
                  </a:lnTo>
                  <a:cubicBezTo>
                    <a:pt x="2537" y="3704"/>
                    <a:pt x="2620" y="3727"/>
                    <a:pt x="2716" y="3727"/>
                  </a:cubicBezTo>
                  <a:cubicBezTo>
                    <a:pt x="2799" y="3727"/>
                    <a:pt x="2894" y="3704"/>
                    <a:pt x="2966" y="3632"/>
                  </a:cubicBezTo>
                  <a:lnTo>
                    <a:pt x="3251" y="3346"/>
                  </a:lnTo>
                  <a:close/>
                  <a:moveTo>
                    <a:pt x="5097" y="5085"/>
                  </a:moveTo>
                  <a:lnTo>
                    <a:pt x="5097" y="5847"/>
                  </a:lnTo>
                  <a:lnTo>
                    <a:pt x="322" y="5847"/>
                  </a:lnTo>
                  <a:lnTo>
                    <a:pt x="322" y="5085"/>
                  </a:lnTo>
                  <a:lnTo>
                    <a:pt x="1287" y="5085"/>
                  </a:lnTo>
                  <a:cubicBezTo>
                    <a:pt x="1358" y="5287"/>
                    <a:pt x="1549" y="5454"/>
                    <a:pt x="1787" y="5454"/>
                  </a:cubicBezTo>
                  <a:lnTo>
                    <a:pt x="3620" y="5454"/>
                  </a:lnTo>
                  <a:cubicBezTo>
                    <a:pt x="3859" y="5454"/>
                    <a:pt x="4049" y="5311"/>
                    <a:pt x="4132" y="5085"/>
                  </a:cubicBezTo>
                  <a:close/>
                  <a:moveTo>
                    <a:pt x="7288" y="4001"/>
                  </a:moveTo>
                  <a:cubicBezTo>
                    <a:pt x="7383" y="4001"/>
                    <a:pt x="7478" y="4085"/>
                    <a:pt x="7478" y="4192"/>
                  </a:cubicBezTo>
                  <a:lnTo>
                    <a:pt x="7478" y="4739"/>
                  </a:lnTo>
                  <a:cubicBezTo>
                    <a:pt x="7478" y="4823"/>
                    <a:pt x="7442" y="4870"/>
                    <a:pt x="7371" y="4906"/>
                  </a:cubicBezTo>
                  <a:cubicBezTo>
                    <a:pt x="7311" y="4942"/>
                    <a:pt x="7288" y="5001"/>
                    <a:pt x="7288" y="5061"/>
                  </a:cubicBezTo>
                  <a:lnTo>
                    <a:pt x="7288" y="5323"/>
                  </a:lnTo>
                  <a:cubicBezTo>
                    <a:pt x="7288" y="5394"/>
                    <a:pt x="7347" y="5466"/>
                    <a:pt x="7419" y="5489"/>
                  </a:cubicBezTo>
                  <a:lnTo>
                    <a:pt x="7883" y="5609"/>
                  </a:lnTo>
                  <a:cubicBezTo>
                    <a:pt x="7966" y="5620"/>
                    <a:pt x="8026" y="5716"/>
                    <a:pt x="8026" y="5799"/>
                  </a:cubicBezTo>
                  <a:lnTo>
                    <a:pt x="8026" y="5847"/>
                  </a:lnTo>
                  <a:lnTo>
                    <a:pt x="6168" y="5847"/>
                  </a:lnTo>
                  <a:lnTo>
                    <a:pt x="6168" y="5799"/>
                  </a:lnTo>
                  <a:cubicBezTo>
                    <a:pt x="6168" y="5716"/>
                    <a:pt x="6228" y="5632"/>
                    <a:pt x="6311" y="5609"/>
                  </a:cubicBezTo>
                  <a:lnTo>
                    <a:pt x="6776" y="5489"/>
                  </a:lnTo>
                  <a:cubicBezTo>
                    <a:pt x="6847" y="5478"/>
                    <a:pt x="6907" y="5394"/>
                    <a:pt x="6907" y="5323"/>
                  </a:cubicBezTo>
                  <a:lnTo>
                    <a:pt x="6907" y="5061"/>
                  </a:lnTo>
                  <a:cubicBezTo>
                    <a:pt x="6907" y="5001"/>
                    <a:pt x="6883" y="4942"/>
                    <a:pt x="6823" y="4906"/>
                  </a:cubicBezTo>
                  <a:cubicBezTo>
                    <a:pt x="6764" y="4870"/>
                    <a:pt x="6716" y="4799"/>
                    <a:pt x="6716" y="4739"/>
                  </a:cubicBezTo>
                  <a:lnTo>
                    <a:pt x="6716" y="4192"/>
                  </a:lnTo>
                  <a:cubicBezTo>
                    <a:pt x="6716" y="4085"/>
                    <a:pt x="6811" y="4001"/>
                    <a:pt x="6907" y="4001"/>
                  </a:cubicBezTo>
                  <a:close/>
                  <a:moveTo>
                    <a:pt x="8740" y="3275"/>
                  </a:moveTo>
                  <a:lnTo>
                    <a:pt x="8740" y="5847"/>
                  </a:lnTo>
                  <a:lnTo>
                    <a:pt x="8359" y="5847"/>
                  </a:lnTo>
                  <a:lnTo>
                    <a:pt x="8359" y="5799"/>
                  </a:lnTo>
                  <a:cubicBezTo>
                    <a:pt x="8359" y="5549"/>
                    <a:pt x="8192" y="5335"/>
                    <a:pt x="7954" y="5275"/>
                  </a:cubicBezTo>
                  <a:lnTo>
                    <a:pt x="7621" y="5204"/>
                  </a:lnTo>
                  <a:lnTo>
                    <a:pt x="7621" y="5144"/>
                  </a:lnTo>
                  <a:cubicBezTo>
                    <a:pt x="7740" y="5037"/>
                    <a:pt x="7800" y="4894"/>
                    <a:pt x="7800" y="4739"/>
                  </a:cubicBezTo>
                  <a:lnTo>
                    <a:pt x="7800" y="4192"/>
                  </a:lnTo>
                  <a:cubicBezTo>
                    <a:pt x="7800" y="3894"/>
                    <a:pt x="7561" y="3656"/>
                    <a:pt x="7264" y="3656"/>
                  </a:cubicBezTo>
                  <a:lnTo>
                    <a:pt x="6895" y="3656"/>
                  </a:lnTo>
                  <a:cubicBezTo>
                    <a:pt x="6597" y="3656"/>
                    <a:pt x="6359" y="3894"/>
                    <a:pt x="6359" y="4192"/>
                  </a:cubicBezTo>
                  <a:lnTo>
                    <a:pt x="6359" y="4739"/>
                  </a:lnTo>
                  <a:cubicBezTo>
                    <a:pt x="6359" y="4894"/>
                    <a:pt x="6430" y="5037"/>
                    <a:pt x="6537" y="5144"/>
                  </a:cubicBezTo>
                  <a:lnTo>
                    <a:pt x="6537" y="5204"/>
                  </a:lnTo>
                  <a:lnTo>
                    <a:pt x="6216" y="5275"/>
                  </a:lnTo>
                  <a:cubicBezTo>
                    <a:pt x="5978" y="5335"/>
                    <a:pt x="5811" y="5549"/>
                    <a:pt x="5811" y="5799"/>
                  </a:cubicBezTo>
                  <a:lnTo>
                    <a:pt x="5811" y="5847"/>
                  </a:lnTo>
                  <a:lnTo>
                    <a:pt x="5418" y="5847"/>
                  </a:lnTo>
                  <a:lnTo>
                    <a:pt x="5418" y="3275"/>
                  </a:lnTo>
                  <a:close/>
                  <a:moveTo>
                    <a:pt x="1430" y="1"/>
                  </a:moveTo>
                  <a:cubicBezTo>
                    <a:pt x="1346" y="1"/>
                    <a:pt x="1275" y="72"/>
                    <a:pt x="1275" y="155"/>
                  </a:cubicBezTo>
                  <a:cubicBezTo>
                    <a:pt x="1275" y="251"/>
                    <a:pt x="1346" y="322"/>
                    <a:pt x="1430" y="322"/>
                  </a:cubicBezTo>
                  <a:lnTo>
                    <a:pt x="5097" y="322"/>
                  </a:lnTo>
                  <a:lnTo>
                    <a:pt x="5097" y="4763"/>
                  </a:lnTo>
                  <a:lnTo>
                    <a:pt x="4156" y="4763"/>
                  </a:lnTo>
                  <a:lnTo>
                    <a:pt x="4156" y="3835"/>
                  </a:lnTo>
                  <a:cubicBezTo>
                    <a:pt x="4156" y="3537"/>
                    <a:pt x="3978" y="3275"/>
                    <a:pt x="3692" y="3168"/>
                  </a:cubicBezTo>
                  <a:lnTo>
                    <a:pt x="3251" y="2989"/>
                  </a:lnTo>
                  <a:lnTo>
                    <a:pt x="3251" y="2965"/>
                  </a:lnTo>
                  <a:lnTo>
                    <a:pt x="3251" y="2715"/>
                  </a:lnTo>
                  <a:cubicBezTo>
                    <a:pt x="3478" y="2549"/>
                    <a:pt x="3620" y="2287"/>
                    <a:pt x="3620" y="1989"/>
                  </a:cubicBezTo>
                  <a:lnTo>
                    <a:pt x="3620" y="1632"/>
                  </a:lnTo>
                  <a:cubicBezTo>
                    <a:pt x="3620" y="1227"/>
                    <a:pt x="3299" y="917"/>
                    <a:pt x="2906" y="917"/>
                  </a:cubicBezTo>
                  <a:lnTo>
                    <a:pt x="2537" y="917"/>
                  </a:lnTo>
                  <a:cubicBezTo>
                    <a:pt x="2132" y="917"/>
                    <a:pt x="1823" y="1251"/>
                    <a:pt x="1823" y="1632"/>
                  </a:cubicBezTo>
                  <a:lnTo>
                    <a:pt x="1823" y="2001"/>
                  </a:lnTo>
                  <a:cubicBezTo>
                    <a:pt x="1823" y="2299"/>
                    <a:pt x="1965" y="2572"/>
                    <a:pt x="2192" y="2739"/>
                  </a:cubicBezTo>
                  <a:lnTo>
                    <a:pt x="2192" y="2989"/>
                  </a:lnTo>
                  <a:lnTo>
                    <a:pt x="2192" y="3001"/>
                  </a:lnTo>
                  <a:lnTo>
                    <a:pt x="1751" y="3180"/>
                  </a:lnTo>
                  <a:cubicBezTo>
                    <a:pt x="1477" y="3287"/>
                    <a:pt x="1287" y="3549"/>
                    <a:pt x="1287" y="3846"/>
                  </a:cubicBezTo>
                  <a:lnTo>
                    <a:pt x="1287" y="4775"/>
                  </a:lnTo>
                  <a:lnTo>
                    <a:pt x="346" y="4775"/>
                  </a:lnTo>
                  <a:lnTo>
                    <a:pt x="346" y="370"/>
                  </a:lnTo>
                  <a:lnTo>
                    <a:pt x="715" y="370"/>
                  </a:lnTo>
                  <a:cubicBezTo>
                    <a:pt x="811" y="370"/>
                    <a:pt x="882" y="298"/>
                    <a:pt x="882" y="203"/>
                  </a:cubicBezTo>
                  <a:cubicBezTo>
                    <a:pt x="882" y="120"/>
                    <a:pt x="811" y="36"/>
                    <a:pt x="715" y="36"/>
                  </a:cubicBezTo>
                  <a:lnTo>
                    <a:pt x="168" y="36"/>
                  </a:lnTo>
                  <a:cubicBezTo>
                    <a:pt x="84" y="36"/>
                    <a:pt x="1" y="120"/>
                    <a:pt x="1" y="203"/>
                  </a:cubicBezTo>
                  <a:lnTo>
                    <a:pt x="1" y="6049"/>
                  </a:lnTo>
                  <a:cubicBezTo>
                    <a:pt x="1" y="6144"/>
                    <a:pt x="84" y="6216"/>
                    <a:pt x="168" y="6216"/>
                  </a:cubicBezTo>
                  <a:lnTo>
                    <a:pt x="8931" y="6216"/>
                  </a:lnTo>
                  <a:cubicBezTo>
                    <a:pt x="9026" y="6216"/>
                    <a:pt x="9097" y="6144"/>
                    <a:pt x="9097" y="6049"/>
                  </a:cubicBezTo>
                  <a:lnTo>
                    <a:pt x="9097" y="203"/>
                  </a:lnTo>
                  <a:cubicBezTo>
                    <a:pt x="9085" y="84"/>
                    <a:pt x="9014" y="1"/>
                    <a:pt x="8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6188327" y="2955408"/>
              <a:ext cx="371395" cy="272857"/>
            </a:xfrm>
            <a:custGeom>
              <a:rect b="b" l="l" r="r" t="t"/>
              <a:pathLst>
                <a:path extrusionOk="0" h="8573" w="11669">
                  <a:moveTo>
                    <a:pt x="10597" y="358"/>
                  </a:moveTo>
                  <a:cubicBezTo>
                    <a:pt x="10704" y="358"/>
                    <a:pt x="10799" y="453"/>
                    <a:pt x="10799" y="548"/>
                  </a:cubicBezTo>
                  <a:lnTo>
                    <a:pt x="10799" y="7323"/>
                  </a:lnTo>
                  <a:lnTo>
                    <a:pt x="10418" y="7323"/>
                  </a:lnTo>
                  <a:cubicBezTo>
                    <a:pt x="10335" y="7323"/>
                    <a:pt x="10263" y="7394"/>
                    <a:pt x="10263" y="7490"/>
                  </a:cubicBezTo>
                  <a:cubicBezTo>
                    <a:pt x="10263" y="7585"/>
                    <a:pt x="10335" y="7656"/>
                    <a:pt x="10418" y="7656"/>
                  </a:cubicBezTo>
                  <a:lnTo>
                    <a:pt x="11323" y="7656"/>
                  </a:lnTo>
                  <a:cubicBezTo>
                    <a:pt x="11323" y="7656"/>
                    <a:pt x="11347" y="7656"/>
                    <a:pt x="11347" y="7668"/>
                  </a:cubicBezTo>
                  <a:lnTo>
                    <a:pt x="11347" y="8037"/>
                  </a:lnTo>
                  <a:cubicBezTo>
                    <a:pt x="11335" y="8144"/>
                    <a:pt x="11240" y="8240"/>
                    <a:pt x="11133" y="8240"/>
                  </a:cubicBezTo>
                  <a:lnTo>
                    <a:pt x="536" y="8240"/>
                  </a:lnTo>
                  <a:cubicBezTo>
                    <a:pt x="441" y="8240"/>
                    <a:pt x="346" y="8144"/>
                    <a:pt x="346" y="8037"/>
                  </a:cubicBezTo>
                  <a:lnTo>
                    <a:pt x="346" y="7668"/>
                  </a:lnTo>
                  <a:cubicBezTo>
                    <a:pt x="346" y="7668"/>
                    <a:pt x="346" y="7656"/>
                    <a:pt x="357" y="7656"/>
                  </a:cubicBezTo>
                  <a:lnTo>
                    <a:pt x="9680" y="7656"/>
                  </a:lnTo>
                  <a:cubicBezTo>
                    <a:pt x="9763" y="7656"/>
                    <a:pt x="9835" y="7585"/>
                    <a:pt x="9835" y="7490"/>
                  </a:cubicBezTo>
                  <a:cubicBezTo>
                    <a:pt x="9835" y="7394"/>
                    <a:pt x="9763" y="7323"/>
                    <a:pt x="9680" y="7323"/>
                  </a:cubicBezTo>
                  <a:lnTo>
                    <a:pt x="893" y="7323"/>
                  </a:lnTo>
                  <a:lnTo>
                    <a:pt x="893" y="548"/>
                  </a:lnTo>
                  <a:cubicBezTo>
                    <a:pt x="893" y="453"/>
                    <a:pt x="988" y="358"/>
                    <a:pt x="1084" y="358"/>
                  </a:cubicBezTo>
                  <a:close/>
                  <a:moveTo>
                    <a:pt x="1096" y="1"/>
                  </a:moveTo>
                  <a:cubicBezTo>
                    <a:pt x="798" y="1"/>
                    <a:pt x="560" y="239"/>
                    <a:pt x="560" y="536"/>
                  </a:cubicBezTo>
                  <a:lnTo>
                    <a:pt x="560" y="7311"/>
                  </a:lnTo>
                  <a:lnTo>
                    <a:pt x="357" y="7311"/>
                  </a:lnTo>
                  <a:cubicBezTo>
                    <a:pt x="167" y="7311"/>
                    <a:pt x="0" y="7478"/>
                    <a:pt x="0" y="7668"/>
                  </a:cubicBezTo>
                  <a:lnTo>
                    <a:pt x="0" y="8037"/>
                  </a:lnTo>
                  <a:cubicBezTo>
                    <a:pt x="0" y="8335"/>
                    <a:pt x="238" y="8573"/>
                    <a:pt x="536" y="8573"/>
                  </a:cubicBezTo>
                  <a:lnTo>
                    <a:pt x="11133" y="8573"/>
                  </a:lnTo>
                  <a:cubicBezTo>
                    <a:pt x="11430" y="8573"/>
                    <a:pt x="11668" y="8335"/>
                    <a:pt x="11668" y="8037"/>
                  </a:cubicBezTo>
                  <a:lnTo>
                    <a:pt x="11668" y="7668"/>
                  </a:lnTo>
                  <a:cubicBezTo>
                    <a:pt x="11668" y="7478"/>
                    <a:pt x="11525" y="7311"/>
                    <a:pt x="11335" y="7311"/>
                  </a:cubicBezTo>
                  <a:lnTo>
                    <a:pt x="11133" y="7311"/>
                  </a:lnTo>
                  <a:lnTo>
                    <a:pt x="11133" y="536"/>
                  </a:lnTo>
                  <a:cubicBezTo>
                    <a:pt x="11133" y="239"/>
                    <a:pt x="10894" y="1"/>
                    <a:pt x="10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/>
          <p:nvPr/>
        </p:nvSpPr>
        <p:spPr>
          <a:xfrm>
            <a:off x="4934125" y="991975"/>
            <a:ext cx="3622200" cy="6969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Contest </a:t>
            </a:r>
            <a:r>
              <a:rPr lang="en" sz="2300">
                <a:solidFill>
                  <a:schemeClr val="lt1"/>
                </a:solidFill>
              </a:rPr>
              <a:t>Features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630925" y="991975"/>
            <a:ext cx="3622200" cy="6969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User Features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92" name="Google Shape;192;p22"/>
          <p:cNvSpPr txBox="1"/>
          <p:nvPr>
            <p:ph idx="4294967295" type="title"/>
          </p:nvPr>
        </p:nvSpPr>
        <p:spPr>
          <a:xfrm>
            <a:off x="466600" y="271150"/>
            <a:ext cx="8255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Features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383050" y="1577775"/>
            <a:ext cx="4090800" cy="3357000"/>
          </a:xfrm>
          <a:prstGeom prst="roundRect">
            <a:avLst>
              <a:gd fmla="val 701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User Profiles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Host Contests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Participate in Contests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Vote in Contests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Anonymous Voting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Participate in Open Contests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Contest Result Management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View Past, Ongoing or Upcoming Contests</a:t>
            </a:r>
            <a:endParaRPr sz="1200">
              <a:highlight>
                <a:schemeClr val="lt1"/>
              </a:highlight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4699825" y="1577775"/>
            <a:ext cx="4090800" cy="3357000"/>
          </a:xfrm>
          <a:prstGeom prst="roundRect">
            <a:avLst>
              <a:gd fmla="val 701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Open Contests</a:t>
            </a:r>
            <a:endParaRPr sz="17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Public Contests</a:t>
            </a:r>
            <a:endParaRPr sz="17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Private Contests</a:t>
            </a:r>
            <a:endParaRPr sz="17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Media Types</a:t>
            </a:r>
            <a:endParaRPr sz="17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Set Options</a:t>
            </a:r>
            <a:endParaRPr sz="17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Deadlines &amp; Auto Result</a:t>
            </a:r>
            <a:endParaRPr sz="17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Contestant &amp; Voters Mgmt</a:t>
            </a:r>
            <a:endParaRPr sz="15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6146947" y="357401"/>
            <a:ext cx="506178" cy="462892"/>
          </a:xfrm>
          <a:custGeom>
            <a:rect b="b" l="l" r="r" t="t"/>
            <a:pathLst>
              <a:path extrusionOk="0" h="11183" w="12228">
                <a:moveTo>
                  <a:pt x="4560" y="3991"/>
                </a:moveTo>
                <a:cubicBezTo>
                  <a:pt x="4739" y="3991"/>
                  <a:pt x="4894" y="4146"/>
                  <a:pt x="4894" y="4324"/>
                </a:cubicBezTo>
                <a:cubicBezTo>
                  <a:pt x="4894" y="4503"/>
                  <a:pt x="4739" y="4646"/>
                  <a:pt x="4560" y="4646"/>
                </a:cubicBezTo>
                <a:cubicBezTo>
                  <a:pt x="4382" y="4646"/>
                  <a:pt x="4239" y="4503"/>
                  <a:pt x="4239" y="4324"/>
                </a:cubicBezTo>
                <a:cubicBezTo>
                  <a:pt x="4251" y="4134"/>
                  <a:pt x="4382" y="3991"/>
                  <a:pt x="4560" y="3991"/>
                </a:cubicBezTo>
                <a:close/>
                <a:moveTo>
                  <a:pt x="5930" y="1419"/>
                </a:moveTo>
                <a:lnTo>
                  <a:pt x="5930" y="2003"/>
                </a:lnTo>
                <a:lnTo>
                  <a:pt x="5941" y="4051"/>
                </a:lnTo>
                <a:lnTo>
                  <a:pt x="5965" y="5872"/>
                </a:lnTo>
                <a:lnTo>
                  <a:pt x="1619" y="4908"/>
                </a:lnTo>
                <a:cubicBezTo>
                  <a:pt x="1869" y="3801"/>
                  <a:pt x="2548" y="2848"/>
                  <a:pt x="3489" y="2229"/>
                </a:cubicBezTo>
                <a:lnTo>
                  <a:pt x="4275" y="3670"/>
                </a:lnTo>
                <a:cubicBezTo>
                  <a:pt x="4025" y="3777"/>
                  <a:pt x="3858" y="4027"/>
                  <a:pt x="3858" y="4313"/>
                </a:cubicBezTo>
                <a:cubicBezTo>
                  <a:pt x="3858" y="4694"/>
                  <a:pt x="4179" y="5027"/>
                  <a:pt x="4572" y="5027"/>
                </a:cubicBezTo>
                <a:cubicBezTo>
                  <a:pt x="4965" y="5027"/>
                  <a:pt x="5287" y="4705"/>
                  <a:pt x="5287" y="4313"/>
                </a:cubicBezTo>
                <a:cubicBezTo>
                  <a:pt x="5287" y="3967"/>
                  <a:pt x="5037" y="3670"/>
                  <a:pt x="4715" y="3610"/>
                </a:cubicBezTo>
                <a:lnTo>
                  <a:pt x="3846" y="2015"/>
                </a:lnTo>
                <a:cubicBezTo>
                  <a:pt x="4477" y="1657"/>
                  <a:pt x="5168" y="1455"/>
                  <a:pt x="5930" y="1419"/>
                </a:cubicBezTo>
                <a:close/>
                <a:moveTo>
                  <a:pt x="6287" y="4265"/>
                </a:moveTo>
                <a:cubicBezTo>
                  <a:pt x="7227" y="4348"/>
                  <a:pt x="7965" y="5158"/>
                  <a:pt x="7965" y="6122"/>
                </a:cubicBezTo>
                <a:cubicBezTo>
                  <a:pt x="7965" y="6491"/>
                  <a:pt x="7846" y="6872"/>
                  <a:pt x="7644" y="7170"/>
                </a:cubicBezTo>
                <a:lnTo>
                  <a:pt x="6287" y="6039"/>
                </a:lnTo>
                <a:lnTo>
                  <a:pt x="6287" y="4265"/>
                </a:lnTo>
                <a:close/>
                <a:moveTo>
                  <a:pt x="6477" y="348"/>
                </a:moveTo>
                <a:cubicBezTo>
                  <a:pt x="9501" y="526"/>
                  <a:pt x="11871" y="3039"/>
                  <a:pt x="11871" y="6063"/>
                </a:cubicBezTo>
                <a:cubicBezTo>
                  <a:pt x="11835" y="7349"/>
                  <a:pt x="11454" y="8539"/>
                  <a:pt x="10728" y="9516"/>
                </a:cubicBezTo>
                <a:cubicBezTo>
                  <a:pt x="10692" y="9563"/>
                  <a:pt x="10644" y="9575"/>
                  <a:pt x="10609" y="9575"/>
                </a:cubicBezTo>
                <a:cubicBezTo>
                  <a:pt x="10561" y="9575"/>
                  <a:pt x="10513" y="9563"/>
                  <a:pt x="10490" y="9527"/>
                </a:cubicBezTo>
                <a:lnTo>
                  <a:pt x="9537" y="8730"/>
                </a:lnTo>
                <a:cubicBezTo>
                  <a:pt x="10013" y="8123"/>
                  <a:pt x="10311" y="7384"/>
                  <a:pt x="10394" y="6610"/>
                </a:cubicBezTo>
                <a:cubicBezTo>
                  <a:pt x="10406" y="6491"/>
                  <a:pt x="10323" y="6396"/>
                  <a:pt x="10204" y="6396"/>
                </a:cubicBezTo>
                <a:cubicBezTo>
                  <a:pt x="10097" y="6396"/>
                  <a:pt x="10025" y="6468"/>
                  <a:pt x="10013" y="6551"/>
                </a:cubicBezTo>
                <a:cubicBezTo>
                  <a:pt x="9930" y="7206"/>
                  <a:pt x="9680" y="7849"/>
                  <a:pt x="9299" y="8384"/>
                </a:cubicBezTo>
                <a:cubicBezTo>
                  <a:pt x="9275" y="8396"/>
                  <a:pt x="9263" y="8432"/>
                  <a:pt x="9251" y="8444"/>
                </a:cubicBezTo>
                <a:cubicBezTo>
                  <a:pt x="9251" y="8444"/>
                  <a:pt x="9251" y="8456"/>
                  <a:pt x="9239" y="8456"/>
                </a:cubicBezTo>
                <a:lnTo>
                  <a:pt x="7954" y="7372"/>
                </a:lnTo>
                <a:cubicBezTo>
                  <a:pt x="8227" y="7003"/>
                  <a:pt x="8370" y="6539"/>
                  <a:pt x="8370" y="6075"/>
                </a:cubicBezTo>
                <a:cubicBezTo>
                  <a:pt x="8370" y="4908"/>
                  <a:pt x="7465" y="3920"/>
                  <a:pt x="6299" y="3836"/>
                </a:cubicBezTo>
                <a:lnTo>
                  <a:pt x="6287" y="2146"/>
                </a:lnTo>
                <a:lnTo>
                  <a:pt x="6418" y="2146"/>
                </a:lnTo>
                <a:cubicBezTo>
                  <a:pt x="6453" y="2146"/>
                  <a:pt x="6501" y="2146"/>
                  <a:pt x="6525" y="2169"/>
                </a:cubicBezTo>
                <a:cubicBezTo>
                  <a:pt x="8358" y="2360"/>
                  <a:pt x="9811" y="3812"/>
                  <a:pt x="10025" y="5646"/>
                </a:cubicBezTo>
                <a:cubicBezTo>
                  <a:pt x="10037" y="5753"/>
                  <a:pt x="10109" y="5813"/>
                  <a:pt x="10216" y="5813"/>
                </a:cubicBezTo>
                <a:cubicBezTo>
                  <a:pt x="10335" y="5813"/>
                  <a:pt x="10430" y="5706"/>
                  <a:pt x="10406" y="5598"/>
                </a:cubicBezTo>
                <a:cubicBezTo>
                  <a:pt x="10192" y="3503"/>
                  <a:pt x="8430" y="1848"/>
                  <a:pt x="6299" y="1765"/>
                </a:cubicBezTo>
                <a:lnTo>
                  <a:pt x="6299" y="526"/>
                </a:lnTo>
                <a:cubicBezTo>
                  <a:pt x="6299" y="479"/>
                  <a:pt x="6322" y="443"/>
                  <a:pt x="6346" y="407"/>
                </a:cubicBezTo>
                <a:cubicBezTo>
                  <a:pt x="6382" y="360"/>
                  <a:pt x="6418" y="348"/>
                  <a:pt x="6477" y="348"/>
                </a:cubicBezTo>
                <a:close/>
                <a:moveTo>
                  <a:pt x="1477" y="5277"/>
                </a:moveTo>
                <a:lnTo>
                  <a:pt x="5870" y="6241"/>
                </a:lnTo>
                <a:lnTo>
                  <a:pt x="4667" y="10575"/>
                </a:lnTo>
                <a:cubicBezTo>
                  <a:pt x="2774" y="9980"/>
                  <a:pt x="1405" y="8206"/>
                  <a:pt x="1405" y="6110"/>
                </a:cubicBezTo>
                <a:cubicBezTo>
                  <a:pt x="1405" y="5825"/>
                  <a:pt x="1441" y="5539"/>
                  <a:pt x="1477" y="5277"/>
                </a:cubicBezTo>
                <a:close/>
                <a:moveTo>
                  <a:pt x="6215" y="6468"/>
                </a:moveTo>
                <a:lnTo>
                  <a:pt x="7549" y="7599"/>
                </a:lnTo>
                <a:lnTo>
                  <a:pt x="9132" y="8920"/>
                </a:lnTo>
                <a:lnTo>
                  <a:pt x="9573" y="9289"/>
                </a:lnTo>
                <a:cubicBezTo>
                  <a:pt x="8680" y="10266"/>
                  <a:pt x="7430" y="10813"/>
                  <a:pt x="6108" y="10813"/>
                </a:cubicBezTo>
                <a:cubicBezTo>
                  <a:pt x="5739" y="10813"/>
                  <a:pt x="5382" y="10766"/>
                  <a:pt x="5037" y="10694"/>
                </a:cubicBezTo>
                <a:lnTo>
                  <a:pt x="6215" y="6468"/>
                </a:lnTo>
                <a:close/>
                <a:moveTo>
                  <a:pt x="6429" y="1"/>
                </a:moveTo>
                <a:cubicBezTo>
                  <a:pt x="6297" y="1"/>
                  <a:pt x="6159" y="59"/>
                  <a:pt x="6060" y="157"/>
                </a:cubicBezTo>
                <a:cubicBezTo>
                  <a:pt x="5953" y="264"/>
                  <a:pt x="5882" y="407"/>
                  <a:pt x="5882" y="562"/>
                </a:cubicBezTo>
                <a:lnTo>
                  <a:pt x="5882" y="1038"/>
                </a:lnTo>
                <a:cubicBezTo>
                  <a:pt x="5084" y="1062"/>
                  <a:pt x="4310" y="1288"/>
                  <a:pt x="3620" y="1669"/>
                </a:cubicBezTo>
                <a:lnTo>
                  <a:pt x="3191" y="872"/>
                </a:lnTo>
                <a:cubicBezTo>
                  <a:pt x="3155" y="812"/>
                  <a:pt x="3084" y="764"/>
                  <a:pt x="3024" y="764"/>
                </a:cubicBezTo>
                <a:lnTo>
                  <a:pt x="393" y="764"/>
                </a:lnTo>
                <a:lnTo>
                  <a:pt x="393" y="443"/>
                </a:lnTo>
                <a:cubicBezTo>
                  <a:pt x="393" y="336"/>
                  <a:pt x="298" y="241"/>
                  <a:pt x="203" y="241"/>
                </a:cubicBezTo>
                <a:cubicBezTo>
                  <a:pt x="95" y="241"/>
                  <a:pt x="0" y="336"/>
                  <a:pt x="0" y="443"/>
                </a:cubicBezTo>
                <a:lnTo>
                  <a:pt x="0" y="1467"/>
                </a:lnTo>
                <a:cubicBezTo>
                  <a:pt x="0" y="1574"/>
                  <a:pt x="95" y="1657"/>
                  <a:pt x="203" y="1657"/>
                </a:cubicBezTo>
                <a:cubicBezTo>
                  <a:pt x="298" y="1657"/>
                  <a:pt x="393" y="1562"/>
                  <a:pt x="393" y="1467"/>
                </a:cubicBezTo>
                <a:lnTo>
                  <a:pt x="393" y="1157"/>
                </a:lnTo>
                <a:lnTo>
                  <a:pt x="2917" y="1157"/>
                </a:lnTo>
                <a:lnTo>
                  <a:pt x="3310" y="1872"/>
                </a:lnTo>
                <a:cubicBezTo>
                  <a:pt x="3024" y="2062"/>
                  <a:pt x="2762" y="2277"/>
                  <a:pt x="2501" y="2527"/>
                </a:cubicBezTo>
                <a:cubicBezTo>
                  <a:pt x="1548" y="3467"/>
                  <a:pt x="1036" y="4753"/>
                  <a:pt x="1036" y="6098"/>
                </a:cubicBezTo>
                <a:cubicBezTo>
                  <a:pt x="1036" y="8885"/>
                  <a:pt x="3310" y="11182"/>
                  <a:pt x="6120" y="11182"/>
                </a:cubicBezTo>
                <a:cubicBezTo>
                  <a:pt x="7573" y="11182"/>
                  <a:pt x="8918" y="10575"/>
                  <a:pt x="9882" y="9516"/>
                </a:cubicBezTo>
                <a:lnTo>
                  <a:pt x="10240" y="9813"/>
                </a:lnTo>
                <a:cubicBezTo>
                  <a:pt x="10347" y="9908"/>
                  <a:pt x="10466" y="9944"/>
                  <a:pt x="10597" y="9944"/>
                </a:cubicBezTo>
                <a:lnTo>
                  <a:pt x="10656" y="9944"/>
                </a:lnTo>
                <a:cubicBezTo>
                  <a:pt x="10811" y="9932"/>
                  <a:pt x="10942" y="9837"/>
                  <a:pt x="11037" y="9718"/>
                </a:cubicBezTo>
                <a:cubicBezTo>
                  <a:pt x="11823" y="8670"/>
                  <a:pt x="12228" y="7420"/>
                  <a:pt x="12228" y="6098"/>
                </a:cubicBezTo>
                <a:cubicBezTo>
                  <a:pt x="12228" y="2884"/>
                  <a:pt x="9692" y="205"/>
                  <a:pt x="6465" y="2"/>
                </a:cubicBezTo>
                <a:cubicBezTo>
                  <a:pt x="6453" y="1"/>
                  <a:pt x="6441" y="1"/>
                  <a:pt x="6429" y="1"/>
                </a:cubicBez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22"/>
          <p:cNvGrpSpPr/>
          <p:nvPr/>
        </p:nvGrpSpPr>
        <p:grpSpPr>
          <a:xfrm>
            <a:off x="2562309" y="358133"/>
            <a:ext cx="458903" cy="461346"/>
            <a:chOff x="3095745" y="3805393"/>
            <a:chExt cx="352840" cy="354717"/>
          </a:xfrm>
        </p:grpSpPr>
        <p:sp>
          <p:nvSpPr>
            <p:cNvPr id="197" name="Google Shape;197;p22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9000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Related Examples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207375" y="5640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Examples</a:t>
            </a:r>
            <a:endParaRPr/>
          </a:p>
        </p:txBody>
      </p:sp>
      <p:sp>
        <p:nvSpPr>
          <p:cNvPr id="213" name="Google Shape;213;p24"/>
          <p:cNvSpPr txBox="1"/>
          <p:nvPr>
            <p:ph type="title"/>
          </p:nvPr>
        </p:nvSpPr>
        <p:spPr>
          <a:xfrm>
            <a:off x="305375" y="1592550"/>
            <a:ext cx="3937500" cy="18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Hosts photo contests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Live voting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https://www.viewbug.com/vote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788" y="2053625"/>
            <a:ext cx="380047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>
            <a:off x="4566775" y="1920975"/>
            <a:ext cx="3511800" cy="149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 txBox="1"/>
          <p:nvPr>
            <p:ph type="title"/>
          </p:nvPr>
        </p:nvSpPr>
        <p:spPr>
          <a:xfrm>
            <a:off x="207375" y="5640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Examples</a:t>
            </a:r>
            <a:endParaRPr/>
          </a:p>
        </p:txBody>
      </p:sp>
      <p:sp>
        <p:nvSpPr>
          <p:cNvPr id="221" name="Google Shape;221;p25"/>
          <p:cNvSpPr txBox="1"/>
          <p:nvPr>
            <p:ph type="title"/>
          </p:nvPr>
        </p:nvSpPr>
        <p:spPr>
          <a:xfrm>
            <a:off x="278375" y="2285350"/>
            <a:ext cx="4045200" cy="16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Hosts photo contests too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Categorized votes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Evaluation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https://pollunit.com/en/photo-contest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250" y="1920975"/>
            <a:ext cx="3331275" cy="16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9000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406425" y="1044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Modules &amp;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Submodules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grpSp>
        <p:nvGrpSpPr>
          <p:cNvPr id="228" name="Google Shape;228;p26"/>
          <p:cNvGrpSpPr/>
          <p:nvPr/>
        </p:nvGrpSpPr>
        <p:grpSpPr>
          <a:xfrm>
            <a:off x="2406489" y="2757579"/>
            <a:ext cx="902063" cy="1096888"/>
            <a:chOff x="1767069" y="3360146"/>
            <a:chExt cx="286324" cy="348163"/>
          </a:xfrm>
        </p:grpSpPr>
        <p:sp>
          <p:nvSpPr>
            <p:cNvPr id="229" name="Google Shape;229;p26"/>
            <p:cNvSpPr/>
            <p:nvPr/>
          </p:nvSpPr>
          <p:spPr>
            <a:xfrm>
              <a:off x="1767069" y="3404277"/>
              <a:ext cx="228223" cy="304033"/>
            </a:xfrm>
            <a:custGeom>
              <a:rect b="b" l="l" r="r" t="t"/>
              <a:pathLst>
                <a:path extrusionOk="0" h="9597" w="7204">
                  <a:moveTo>
                    <a:pt x="2072" y="7537"/>
                  </a:moveTo>
                  <a:lnTo>
                    <a:pt x="2072" y="9049"/>
                  </a:lnTo>
                  <a:lnTo>
                    <a:pt x="572" y="7537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7382"/>
                  </a:lnTo>
                  <a:cubicBezTo>
                    <a:pt x="0" y="7418"/>
                    <a:pt x="12" y="7465"/>
                    <a:pt x="48" y="7501"/>
                  </a:cubicBezTo>
                  <a:lnTo>
                    <a:pt x="2096" y="9549"/>
                  </a:lnTo>
                  <a:cubicBezTo>
                    <a:pt x="2132" y="9585"/>
                    <a:pt x="2179" y="9597"/>
                    <a:pt x="2215" y="9597"/>
                  </a:cubicBezTo>
                  <a:lnTo>
                    <a:pt x="7025" y="9597"/>
                  </a:lnTo>
                  <a:cubicBezTo>
                    <a:pt x="7120" y="9597"/>
                    <a:pt x="7192" y="9513"/>
                    <a:pt x="7192" y="9430"/>
                  </a:cubicBezTo>
                  <a:lnTo>
                    <a:pt x="7192" y="7811"/>
                  </a:lnTo>
                  <a:cubicBezTo>
                    <a:pt x="7204" y="7715"/>
                    <a:pt x="7132" y="7644"/>
                    <a:pt x="7037" y="7644"/>
                  </a:cubicBezTo>
                  <a:cubicBezTo>
                    <a:pt x="6954" y="7644"/>
                    <a:pt x="6882" y="7715"/>
                    <a:pt x="6882" y="7811"/>
                  </a:cubicBezTo>
                  <a:lnTo>
                    <a:pt x="6882" y="9263"/>
                  </a:lnTo>
                  <a:lnTo>
                    <a:pt x="2382" y="9263"/>
                  </a:lnTo>
                  <a:lnTo>
                    <a:pt x="2382" y="7382"/>
                  </a:lnTo>
                  <a:cubicBezTo>
                    <a:pt x="2382" y="7287"/>
                    <a:pt x="2310" y="7215"/>
                    <a:pt x="2215" y="7215"/>
                  </a:cubicBezTo>
                  <a:lnTo>
                    <a:pt x="334" y="7215"/>
                  </a:lnTo>
                  <a:lnTo>
                    <a:pt x="334" y="322"/>
                  </a:lnTo>
                  <a:lnTo>
                    <a:pt x="1858" y="322"/>
                  </a:lnTo>
                  <a:cubicBezTo>
                    <a:pt x="1953" y="322"/>
                    <a:pt x="2024" y="250"/>
                    <a:pt x="2024" y="155"/>
                  </a:cubicBezTo>
                  <a:cubicBezTo>
                    <a:pt x="2024" y="72"/>
                    <a:pt x="1953" y="0"/>
                    <a:pt x="1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1799509" y="3360146"/>
              <a:ext cx="253884" cy="276883"/>
            </a:xfrm>
            <a:custGeom>
              <a:rect b="b" l="l" r="r" t="t"/>
              <a:pathLst>
                <a:path extrusionOk="0" h="8740" w="8014">
                  <a:moveTo>
                    <a:pt x="4406" y="3751"/>
                  </a:moveTo>
                  <a:cubicBezTo>
                    <a:pt x="4525" y="3870"/>
                    <a:pt x="4680" y="3965"/>
                    <a:pt x="4822" y="4048"/>
                  </a:cubicBezTo>
                  <a:lnTo>
                    <a:pt x="4822" y="4132"/>
                  </a:lnTo>
                  <a:lnTo>
                    <a:pt x="334" y="4132"/>
                  </a:lnTo>
                  <a:lnTo>
                    <a:pt x="334" y="3751"/>
                  </a:lnTo>
                  <a:close/>
                  <a:moveTo>
                    <a:pt x="5870" y="0"/>
                  </a:moveTo>
                  <a:cubicBezTo>
                    <a:pt x="4941" y="0"/>
                    <a:pt x="4156" y="583"/>
                    <a:pt x="3846" y="1405"/>
                  </a:cubicBezTo>
                  <a:lnTo>
                    <a:pt x="1477" y="1405"/>
                  </a:lnTo>
                  <a:cubicBezTo>
                    <a:pt x="1393" y="1405"/>
                    <a:pt x="1310" y="1476"/>
                    <a:pt x="1310" y="1572"/>
                  </a:cubicBezTo>
                  <a:cubicBezTo>
                    <a:pt x="1310" y="1655"/>
                    <a:pt x="1393" y="1726"/>
                    <a:pt x="1477" y="1726"/>
                  </a:cubicBezTo>
                  <a:lnTo>
                    <a:pt x="3739" y="1726"/>
                  </a:lnTo>
                  <a:cubicBezTo>
                    <a:pt x="3715" y="1869"/>
                    <a:pt x="3691" y="2012"/>
                    <a:pt x="3691" y="2167"/>
                  </a:cubicBezTo>
                  <a:cubicBezTo>
                    <a:pt x="3691" y="2643"/>
                    <a:pt x="3858" y="3084"/>
                    <a:pt x="4108" y="3441"/>
                  </a:cubicBezTo>
                  <a:lnTo>
                    <a:pt x="167" y="3441"/>
                  </a:lnTo>
                  <a:cubicBezTo>
                    <a:pt x="84" y="3441"/>
                    <a:pt x="0" y="3512"/>
                    <a:pt x="0" y="3608"/>
                  </a:cubicBezTo>
                  <a:lnTo>
                    <a:pt x="0" y="4310"/>
                  </a:lnTo>
                  <a:cubicBezTo>
                    <a:pt x="0" y="4393"/>
                    <a:pt x="84" y="4465"/>
                    <a:pt x="167" y="4465"/>
                  </a:cubicBezTo>
                  <a:lnTo>
                    <a:pt x="4977" y="4465"/>
                  </a:lnTo>
                  <a:cubicBezTo>
                    <a:pt x="5061" y="4465"/>
                    <a:pt x="5144" y="4393"/>
                    <a:pt x="5144" y="4310"/>
                  </a:cubicBezTo>
                  <a:lnTo>
                    <a:pt x="5144" y="4203"/>
                  </a:lnTo>
                  <a:cubicBezTo>
                    <a:pt x="5358" y="4274"/>
                    <a:pt x="5596" y="4322"/>
                    <a:pt x="5834" y="4322"/>
                  </a:cubicBezTo>
                  <a:lnTo>
                    <a:pt x="5834" y="8573"/>
                  </a:lnTo>
                  <a:cubicBezTo>
                    <a:pt x="5834" y="8668"/>
                    <a:pt x="5918" y="8739"/>
                    <a:pt x="6001" y="8739"/>
                  </a:cubicBezTo>
                  <a:cubicBezTo>
                    <a:pt x="6096" y="8739"/>
                    <a:pt x="6168" y="8668"/>
                    <a:pt x="6168" y="8573"/>
                  </a:cubicBezTo>
                  <a:lnTo>
                    <a:pt x="6168" y="4286"/>
                  </a:lnTo>
                  <a:cubicBezTo>
                    <a:pt x="6549" y="4227"/>
                    <a:pt x="6906" y="4084"/>
                    <a:pt x="7204" y="3834"/>
                  </a:cubicBezTo>
                  <a:cubicBezTo>
                    <a:pt x="7585" y="3512"/>
                    <a:pt x="7847" y="3096"/>
                    <a:pt x="7954" y="2619"/>
                  </a:cubicBezTo>
                  <a:cubicBezTo>
                    <a:pt x="7978" y="2536"/>
                    <a:pt x="7918" y="2441"/>
                    <a:pt x="7835" y="2429"/>
                  </a:cubicBezTo>
                  <a:cubicBezTo>
                    <a:pt x="7825" y="2428"/>
                    <a:pt x="7815" y="2427"/>
                    <a:pt x="7806" y="2427"/>
                  </a:cubicBezTo>
                  <a:cubicBezTo>
                    <a:pt x="7723" y="2427"/>
                    <a:pt x="7655" y="2473"/>
                    <a:pt x="7644" y="2548"/>
                  </a:cubicBezTo>
                  <a:cubicBezTo>
                    <a:pt x="7466" y="3381"/>
                    <a:pt x="6704" y="3989"/>
                    <a:pt x="5858" y="3989"/>
                  </a:cubicBezTo>
                  <a:cubicBezTo>
                    <a:pt x="4846" y="3989"/>
                    <a:pt x="4025" y="3179"/>
                    <a:pt x="4025" y="2167"/>
                  </a:cubicBezTo>
                  <a:cubicBezTo>
                    <a:pt x="4025" y="1155"/>
                    <a:pt x="4846" y="333"/>
                    <a:pt x="5858" y="333"/>
                  </a:cubicBezTo>
                  <a:cubicBezTo>
                    <a:pt x="6787" y="333"/>
                    <a:pt x="7585" y="1048"/>
                    <a:pt x="7680" y="1965"/>
                  </a:cubicBezTo>
                  <a:cubicBezTo>
                    <a:pt x="7704" y="2060"/>
                    <a:pt x="7775" y="2119"/>
                    <a:pt x="7858" y="2119"/>
                  </a:cubicBezTo>
                  <a:cubicBezTo>
                    <a:pt x="7954" y="2107"/>
                    <a:pt x="8013" y="2024"/>
                    <a:pt x="8013" y="1941"/>
                  </a:cubicBezTo>
                  <a:cubicBezTo>
                    <a:pt x="7954" y="1417"/>
                    <a:pt x="7716" y="929"/>
                    <a:pt x="7311" y="572"/>
                  </a:cubicBezTo>
                  <a:cubicBezTo>
                    <a:pt x="6906" y="214"/>
                    <a:pt x="6406" y="0"/>
                    <a:pt x="5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1948120" y="3388532"/>
              <a:ext cx="78852" cy="75367"/>
            </a:xfrm>
            <a:custGeom>
              <a:rect b="b" l="l" r="r" t="t"/>
              <a:pathLst>
                <a:path extrusionOk="0" h="2379" w="2489">
                  <a:moveTo>
                    <a:pt x="1513" y="330"/>
                  </a:moveTo>
                  <a:cubicBezTo>
                    <a:pt x="1667" y="330"/>
                    <a:pt x="1798" y="390"/>
                    <a:pt x="1917" y="497"/>
                  </a:cubicBezTo>
                  <a:cubicBezTo>
                    <a:pt x="2132" y="700"/>
                    <a:pt x="2132" y="1057"/>
                    <a:pt x="1905" y="1283"/>
                  </a:cubicBezTo>
                  <a:cubicBezTo>
                    <a:pt x="1792" y="1396"/>
                    <a:pt x="1646" y="1453"/>
                    <a:pt x="1504" y="1453"/>
                  </a:cubicBezTo>
                  <a:cubicBezTo>
                    <a:pt x="1361" y="1453"/>
                    <a:pt x="1221" y="1396"/>
                    <a:pt x="1120" y="1283"/>
                  </a:cubicBezTo>
                  <a:cubicBezTo>
                    <a:pt x="893" y="1057"/>
                    <a:pt x="893" y="700"/>
                    <a:pt x="1120" y="497"/>
                  </a:cubicBezTo>
                  <a:cubicBezTo>
                    <a:pt x="1215" y="390"/>
                    <a:pt x="1370" y="330"/>
                    <a:pt x="1513" y="330"/>
                  </a:cubicBezTo>
                  <a:close/>
                  <a:moveTo>
                    <a:pt x="1518" y="0"/>
                  </a:moveTo>
                  <a:cubicBezTo>
                    <a:pt x="1292" y="0"/>
                    <a:pt x="1066" y="86"/>
                    <a:pt x="893" y="259"/>
                  </a:cubicBezTo>
                  <a:cubicBezTo>
                    <a:pt x="584" y="569"/>
                    <a:pt x="548" y="1033"/>
                    <a:pt x="786" y="1390"/>
                  </a:cubicBezTo>
                  <a:lnTo>
                    <a:pt x="60" y="2116"/>
                  </a:lnTo>
                  <a:cubicBezTo>
                    <a:pt x="0" y="2176"/>
                    <a:pt x="0" y="2283"/>
                    <a:pt x="60" y="2343"/>
                  </a:cubicBezTo>
                  <a:cubicBezTo>
                    <a:pt x="96" y="2366"/>
                    <a:pt x="131" y="2378"/>
                    <a:pt x="179" y="2378"/>
                  </a:cubicBezTo>
                  <a:cubicBezTo>
                    <a:pt x="227" y="2378"/>
                    <a:pt x="274" y="2366"/>
                    <a:pt x="298" y="2343"/>
                  </a:cubicBezTo>
                  <a:lnTo>
                    <a:pt x="1024" y="1604"/>
                  </a:lnTo>
                  <a:cubicBezTo>
                    <a:pt x="1179" y="1712"/>
                    <a:pt x="1358" y="1759"/>
                    <a:pt x="1536" y="1759"/>
                  </a:cubicBezTo>
                  <a:cubicBezTo>
                    <a:pt x="1763" y="1759"/>
                    <a:pt x="1977" y="1664"/>
                    <a:pt x="2155" y="1509"/>
                  </a:cubicBezTo>
                  <a:cubicBezTo>
                    <a:pt x="2489" y="1164"/>
                    <a:pt x="2489" y="592"/>
                    <a:pt x="2144" y="259"/>
                  </a:cubicBezTo>
                  <a:cubicBezTo>
                    <a:pt x="1971" y="86"/>
                    <a:pt x="1745" y="0"/>
                    <a:pt x="1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1800270" y="3513636"/>
              <a:ext cx="162582" cy="10233"/>
            </a:xfrm>
            <a:custGeom>
              <a:rect b="b" l="l" r="r" t="t"/>
              <a:pathLst>
                <a:path extrusionOk="0" h="323" w="5132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1"/>
                    <a:pt x="5132" y="156"/>
                  </a:cubicBezTo>
                  <a:cubicBezTo>
                    <a:pt x="5132" y="72"/>
                    <a:pt x="5060" y="1"/>
                    <a:pt x="4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1800270" y="3536287"/>
              <a:ext cx="162582" cy="10201"/>
            </a:xfrm>
            <a:custGeom>
              <a:rect b="b" l="l" r="r" t="t"/>
              <a:pathLst>
                <a:path extrusionOk="0" h="322" w="5132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0"/>
                    <a:pt x="5132" y="155"/>
                  </a:cubicBezTo>
                  <a:cubicBezTo>
                    <a:pt x="5132" y="72"/>
                    <a:pt x="5060" y="0"/>
                    <a:pt x="4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1800270" y="3558146"/>
              <a:ext cx="162582" cy="10613"/>
            </a:xfrm>
            <a:custGeom>
              <a:rect b="b" l="l" r="r" t="t"/>
              <a:pathLst>
                <a:path extrusionOk="0" h="335" w="5132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3"/>
                    <a:pt x="5132" y="168"/>
                  </a:cubicBezTo>
                  <a:cubicBezTo>
                    <a:pt x="5132" y="84"/>
                    <a:pt x="5060" y="1"/>
                    <a:pt x="4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1800270" y="3580798"/>
              <a:ext cx="162582" cy="10581"/>
            </a:xfrm>
            <a:custGeom>
              <a:rect b="b" l="l" r="r" t="t"/>
              <a:pathLst>
                <a:path extrusionOk="0" h="334" w="513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2"/>
                    <a:pt x="5132" y="167"/>
                  </a:cubicBezTo>
                  <a:cubicBezTo>
                    <a:pt x="5132" y="84"/>
                    <a:pt x="5060" y="0"/>
                    <a:pt x="4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6"/>
          <p:cNvGrpSpPr/>
          <p:nvPr/>
        </p:nvGrpSpPr>
        <p:grpSpPr>
          <a:xfrm>
            <a:off x="3897601" y="2739230"/>
            <a:ext cx="1094593" cy="1088604"/>
            <a:chOff x="3527780" y="2885263"/>
            <a:chExt cx="347435" cy="345534"/>
          </a:xfrm>
        </p:grpSpPr>
        <p:sp>
          <p:nvSpPr>
            <p:cNvPr id="237" name="Google Shape;237;p26"/>
            <p:cNvSpPr/>
            <p:nvPr/>
          </p:nvSpPr>
          <p:spPr>
            <a:xfrm>
              <a:off x="3527780" y="2885263"/>
              <a:ext cx="347435" cy="345534"/>
            </a:xfrm>
            <a:custGeom>
              <a:rect b="b" l="l" r="r" t="t"/>
              <a:pathLst>
                <a:path extrusionOk="0" h="10907" w="10967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599440" y="2956543"/>
              <a:ext cx="204494" cy="204843"/>
            </a:xfrm>
            <a:custGeom>
              <a:rect b="b" l="l" r="r" t="t"/>
              <a:pathLst>
                <a:path extrusionOk="0" h="6466" w="6455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661691" y="3018763"/>
              <a:ext cx="79992" cy="80372"/>
            </a:xfrm>
            <a:custGeom>
              <a:rect b="b" l="l" r="r" t="t"/>
              <a:pathLst>
                <a:path extrusionOk="0" h="2537" w="2525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3625101" y="2982552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651522" y="2982552"/>
              <a:ext cx="18881" cy="18533"/>
            </a:xfrm>
            <a:custGeom>
              <a:rect b="b" l="l" r="r" t="t"/>
              <a:pathLst>
                <a:path extrusionOk="0" h="585" w="596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3679052" y="2982552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3705822" y="2982552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3732591" y="2982552"/>
              <a:ext cx="18533" cy="18533"/>
            </a:xfrm>
            <a:custGeom>
              <a:rect b="b" l="l" r="r" t="t"/>
              <a:pathLst>
                <a:path extrusionOk="0" h="585" w="585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3759773" y="2982552"/>
              <a:ext cx="18121" cy="18533"/>
            </a:xfrm>
            <a:custGeom>
              <a:rect b="b" l="l" r="r" t="t"/>
              <a:pathLst>
                <a:path extrusionOk="0" h="585" w="572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3625101" y="311684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3651522" y="3116844"/>
              <a:ext cx="18881" cy="18501"/>
            </a:xfrm>
            <a:custGeom>
              <a:rect b="b" l="l" r="r" t="t"/>
              <a:pathLst>
                <a:path extrusionOk="0" h="584" w="596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3679052" y="311684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3705822" y="311684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3732591" y="3116844"/>
              <a:ext cx="18533" cy="18501"/>
            </a:xfrm>
            <a:custGeom>
              <a:rect b="b" l="l" r="r" t="t"/>
              <a:pathLst>
                <a:path extrusionOk="0" h="584" w="585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3759773" y="3116844"/>
              <a:ext cx="18121" cy="18501"/>
            </a:xfrm>
            <a:custGeom>
              <a:rect b="b" l="l" r="r" t="t"/>
              <a:pathLst>
                <a:path extrusionOk="0" h="584" w="572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3625101" y="300935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3625101" y="3036503"/>
              <a:ext cx="18501" cy="18153"/>
            </a:xfrm>
            <a:custGeom>
              <a:rect b="b" l="l" r="r" t="t"/>
              <a:pathLst>
                <a:path extrusionOk="0" h="573" w="584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3625101" y="3063273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3625101" y="309007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3759773" y="3009354"/>
              <a:ext cx="18121" cy="18501"/>
            </a:xfrm>
            <a:custGeom>
              <a:rect b="b" l="l" r="r" t="t"/>
              <a:pathLst>
                <a:path extrusionOk="0" h="584" w="57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3759773" y="3036503"/>
              <a:ext cx="18121" cy="18153"/>
            </a:xfrm>
            <a:custGeom>
              <a:rect b="b" l="l" r="r" t="t"/>
              <a:pathLst>
                <a:path extrusionOk="0" h="573" w="572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3759773" y="3063273"/>
              <a:ext cx="18121" cy="18533"/>
            </a:xfrm>
            <a:custGeom>
              <a:rect b="b" l="l" r="r" t="t"/>
              <a:pathLst>
                <a:path extrusionOk="0" h="585" w="572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3759773" y="3090074"/>
              <a:ext cx="18121" cy="18501"/>
            </a:xfrm>
            <a:custGeom>
              <a:rect b="b" l="l" r="r" t="t"/>
              <a:pathLst>
                <a:path extrusionOk="0" h="584" w="57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26"/>
          <p:cNvGrpSpPr/>
          <p:nvPr/>
        </p:nvGrpSpPr>
        <p:grpSpPr>
          <a:xfrm>
            <a:off x="5581241" y="2784175"/>
            <a:ext cx="1156274" cy="1043691"/>
            <a:chOff x="3522521" y="1975857"/>
            <a:chExt cx="367013" cy="331278"/>
          </a:xfrm>
        </p:grpSpPr>
        <p:sp>
          <p:nvSpPr>
            <p:cNvPr id="261" name="Google Shape;261;p26"/>
            <p:cNvSpPr/>
            <p:nvPr/>
          </p:nvSpPr>
          <p:spPr>
            <a:xfrm>
              <a:off x="3665841" y="1975857"/>
              <a:ext cx="91302" cy="91682"/>
            </a:xfrm>
            <a:custGeom>
              <a:rect b="b" l="l" r="r" t="t"/>
              <a:pathLst>
                <a:path extrusionOk="0" h="2894" w="2882">
                  <a:moveTo>
                    <a:pt x="1429" y="703"/>
                  </a:moveTo>
                  <a:cubicBezTo>
                    <a:pt x="1846" y="703"/>
                    <a:pt x="2167" y="1036"/>
                    <a:pt x="2167" y="1453"/>
                  </a:cubicBezTo>
                  <a:cubicBezTo>
                    <a:pt x="2167" y="1870"/>
                    <a:pt x="1834" y="2191"/>
                    <a:pt x="1429" y="2191"/>
                  </a:cubicBezTo>
                  <a:cubicBezTo>
                    <a:pt x="1024" y="2191"/>
                    <a:pt x="679" y="1870"/>
                    <a:pt x="679" y="1453"/>
                  </a:cubicBezTo>
                  <a:cubicBezTo>
                    <a:pt x="679" y="1048"/>
                    <a:pt x="1013" y="703"/>
                    <a:pt x="1429" y="703"/>
                  </a:cubicBezTo>
                  <a:close/>
                  <a:moveTo>
                    <a:pt x="1441" y="0"/>
                  </a:moveTo>
                  <a:cubicBezTo>
                    <a:pt x="1358" y="0"/>
                    <a:pt x="1274" y="84"/>
                    <a:pt x="1274" y="167"/>
                  </a:cubicBezTo>
                  <a:lnTo>
                    <a:pt x="1274" y="393"/>
                  </a:lnTo>
                  <a:cubicBezTo>
                    <a:pt x="1096" y="417"/>
                    <a:pt x="953" y="476"/>
                    <a:pt x="822" y="584"/>
                  </a:cubicBezTo>
                  <a:lnTo>
                    <a:pt x="655" y="417"/>
                  </a:lnTo>
                  <a:cubicBezTo>
                    <a:pt x="626" y="387"/>
                    <a:pt x="581" y="372"/>
                    <a:pt x="536" y="372"/>
                  </a:cubicBezTo>
                  <a:cubicBezTo>
                    <a:pt x="492" y="372"/>
                    <a:pt x="447" y="387"/>
                    <a:pt x="417" y="417"/>
                  </a:cubicBezTo>
                  <a:cubicBezTo>
                    <a:pt x="358" y="476"/>
                    <a:pt x="358" y="596"/>
                    <a:pt x="417" y="655"/>
                  </a:cubicBezTo>
                  <a:lnTo>
                    <a:pt x="584" y="822"/>
                  </a:lnTo>
                  <a:cubicBezTo>
                    <a:pt x="477" y="953"/>
                    <a:pt x="417" y="1119"/>
                    <a:pt x="381" y="1286"/>
                  </a:cubicBezTo>
                  <a:lnTo>
                    <a:pt x="167" y="1286"/>
                  </a:lnTo>
                  <a:cubicBezTo>
                    <a:pt x="72" y="1286"/>
                    <a:pt x="0" y="1358"/>
                    <a:pt x="0" y="1453"/>
                  </a:cubicBezTo>
                  <a:cubicBezTo>
                    <a:pt x="0" y="1536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6"/>
                    <a:pt x="477" y="1941"/>
                    <a:pt x="584" y="2072"/>
                  </a:cubicBezTo>
                  <a:lnTo>
                    <a:pt x="417" y="2239"/>
                  </a:lnTo>
                  <a:cubicBezTo>
                    <a:pt x="358" y="2298"/>
                    <a:pt x="358" y="2417"/>
                    <a:pt x="417" y="2477"/>
                  </a:cubicBezTo>
                  <a:cubicBezTo>
                    <a:pt x="441" y="2501"/>
                    <a:pt x="489" y="2524"/>
                    <a:pt x="536" y="2524"/>
                  </a:cubicBezTo>
                  <a:cubicBezTo>
                    <a:pt x="572" y="2524"/>
                    <a:pt x="620" y="2501"/>
                    <a:pt x="655" y="2477"/>
                  </a:cubicBezTo>
                  <a:lnTo>
                    <a:pt x="810" y="2310"/>
                  </a:lnTo>
                  <a:cubicBezTo>
                    <a:pt x="953" y="2417"/>
                    <a:pt x="1108" y="2477"/>
                    <a:pt x="1274" y="2501"/>
                  </a:cubicBezTo>
                  <a:lnTo>
                    <a:pt x="1274" y="2727"/>
                  </a:lnTo>
                  <a:cubicBezTo>
                    <a:pt x="1274" y="2822"/>
                    <a:pt x="1346" y="2893"/>
                    <a:pt x="1441" y="2893"/>
                  </a:cubicBezTo>
                  <a:cubicBezTo>
                    <a:pt x="1536" y="2893"/>
                    <a:pt x="1608" y="2822"/>
                    <a:pt x="1608" y="2727"/>
                  </a:cubicBezTo>
                  <a:lnTo>
                    <a:pt x="1608" y="2501"/>
                  </a:lnTo>
                  <a:cubicBezTo>
                    <a:pt x="1786" y="2477"/>
                    <a:pt x="1929" y="2417"/>
                    <a:pt x="2072" y="2310"/>
                  </a:cubicBezTo>
                  <a:lnTo>
                    <a:pt x="2227" y="2477"/>
                  </a:lnTo>
                  <a:cubicBezTo>
                    <a:pt x="2263" y="2501"/>
                    <a:pt x="2310" y="2524"/>
                    <a:pt x="2346" y="2524"/>
                  </a:cubicBezTo>
                  <a:cubicBezTo>
                    <a:pt x="2394" y="2524"/>
                    <a:pt x="2441" y="2501"/>
                    <a:pt x="2465" y="2477"/>
                  </a:cubicBezTo>
                  <a:cubicBezTo>
                    <a:pt x="2525" y="2417"/>
                    <a:pt x="2525" y="2298"/>
                    <a:pt x="2465" y="2239"/>
                  </a:cubicBezTo>
                  <a:lnTo>
                    <a:pt x="2298" y="2072"/>
                  </a:lnTo>
                  <a:cubicBezTo>
                    <a:pt x="2406" y="1941"/>
                    <a:pt x="2465" y="1774"/>
                    <a:pt x="2501" y="1608"/>
                  </a:cubicBezTo>
                  <a:lnTo>
                    <a:pt x="2715" y="1608"/>
                  </a:lnTo>
                  <a:cubicBezTo>
                    <a:pt x="2810" y="1608"/>
                    <a:pt x="2882" y="1536"/>
                    <a:pt x="2882" y="1453"/>
                  </a:cubicBezTo>
                  <a:cubicBezTo>
                    <a:pt x="2882" y="1358"/>
                    <a:pt x="2810" y="1286"/>
                    <a:pt x="2727" y="1286"/>
                  </a:cubicBezTo>
                  <a:lnTo>
                    <a:pt x="2501" y="1286"/>
                  </a:lnTo>
                  <a:cubicBezTo>
                    <a:pt x="2465" y="1108"/>
                    <a:pt x="2406" y="953"/>
                    <a:pt x="2310" y="822"/>
                  </a:cubicBezTo>
                  <a:lnTo>
                    <a:pt x="2465" y="655"/>
                  </a:lnTo>
                  <a:cubicBezTo>
                    <a:pt x="2525" y="596"/>
                    <a:pt x="2525" y="476"/>
                    <a:pt x="2465" y="417"/>
                  </a:cubicBezTo>
                  <a:cubicBezTo>
                    <a:pt x="2435" y="387"/>
                    <a:pt x="2391" y="372"/>
                    <a:pt x="2346" y="372"/>
                  </a:cubicBezTo>
                  <a:cubicBezTo>
                    <a:pt x="2301" y="372"/>
                    <a:pt x="2257" y="387"/>
                    <a:pt x="2227" y="417"/>
                  </a:cubicBezTo>
                  <a:lnTo>
                    <a:pt x="2072" y="584"/>
                  </a:lnTo>
                  <a:cubicBezTo>
                    <a:pt x="1929" y="476"/>
                    <a:pt x="1775" y="417"/>
                    <a:pt x="1608" y="393"/>
                  </a:cubicBezTo>
                  <a:lnTo>
                    <a:pt x="1608" y="167"/>
                  </a:lnTo>
                  <a:cubicBezTo>
                    <a:pt x="1608" y="84"/>
                    <a:pt x="1536" y="0"/>
                    <a:pt x="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3693751" y="2004147"/>
              <a:ext cx="34721" cy="35101"/>
            </a:xfrm>
            <a:custGeom>
              <a:rect b="b" l="l" r="r" t="t"/>
              <a:pathLst>
                <a:path extrusionOk="0" h="1108" w="1096">
                  <a:moveTo>
                    <a:pt x="548" y="345"/>
                  </a:moveTo>
                  <a:cubicBezTo>
                    <a:pt x="667" y="345"/>
                    <a:pt x="751" y="441"/>
                    <a:pt x="751" y="560"/>
                  </a:cubicBezTo>
                  <a:cubicBezTo>
                    <a:pt x="751" y="679"/>
                    <a:pt x="667" y="762"/>
                    <a:pt x="548" y="762"/>
                  </a:cubicBezTo>
                  <a:cubicBezTo>
                    <a:pt x="429" y="762"/>
                    <a:pt x="334" y="679"/>
                    <a:pt x="334" y="560"/>
                  </a:cubicBezTo>
                  <a:cubicBezTo>
                    <a:pt x="334" y="441"/>
                    <a:pt x="429" y="345"/>
                    <a:pt x="548" y="345"/>
                  </a:cubicBezTo>
                  <a:close/>
                  <a:moveTo>
                    <a:pt x="548" y="0"/>
                  </a:moveTo>
                  <a:cubicBezTo>
                    <a:pt x="251" y="0"/>
                    <a:pt x="1" y="262"/>
                    <a:pt x="1" y="560"/>
                  </a:cubicBezTo>
                  <a:cubicBezTo>
                    <a:pt x="1" y="857"/>
                    <a:pt x="251" y="1107"/>
                    <a:pt x="548" y="1107"/>
                  </a:cubicBezTo>
                  <a:cubicBezTo>
                    <a:pt x="846" y="1107"/>
                    <a:pt x="1096" y="857"/>
                    <a:pt x="1096" y="560"/>
                  </a:cubicBezTo>
                  <a:cubicBezTo>
                    <a:pt x="1096" y="262"/>
                    <a:pt x="846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3679052" y="2008297"/>
              <a:ext cx="210482" cy="228983"/>
            </a:xfrm>
            <a:custGeom>
              <a:rect b="b" l="l" r="r" t="t"/>
              <a:pathLst>
                <a:path extrusionOk="0" h="7228" w="6644">
                  <a:moveTo>
                    <a:pt x="4179" y="334"/>
                  </a:moveTo>
                  <a:lnTo>
                    <a:pt x="4179" y="762"/>
                  </a:lnTo>
                  <a:lnTo>
                    <a:pt x="4179" y="786"/>
                  </a:lnTo>
                  <a:cubicBezTo>
                    <a:pt x="4179" y="869"/>
                    <a:pt x="4239" y="941"/>
                    <a:pt x="4334" y="965"/>
                  </a:cubicBezTo>
                  <a:cubicBezTo>
                    <a:pt x="4596" y="988"/>
                    <a:pt x="4846" y="1107"/>
                    <a:pt x="5072" y="1274"/>
                  </a:cubicBezTo>
                  <a:cubicBezTo>
                    <a:pt x="5102" y="1299"/>
                    <a:pt x="5138" y="1311"/>
                    <a:pt x="5174" y="1311"/>
                  </a:cubicBezTo>
                  <a:cubicBezTo>
                    <a:pt x="5225" y="1311"/>
                    <a:pt x="5276" y="1287"/>
                    <a:pt x="5310" y="1238"/>
                  </a:cubicBezTo>
                  <a:lnTo>
                    <a:pt x="5322" y="1227"/>
                  </a:lnTo>
                  <a:lnTo>
                    <a:pt x="5620" y="929"/>
                  </a:lnTo>
                  <a:lnTo>
                    <a:pt x="5715" y="1024"/>
                  </a:lnTo>
                  <a:lnTo>
                    <a:pt x="5418" y="1322"/>
                  </a:lnTo>
                  <a:lnTo>
                    <a:pt x="5406" y="1334"/>
                  </a:lnTo>
                  <a:cubicBezTo>
                    <a:pt x="5322" y="1393"/>
                    <a:pt x="5322" y="1500"/>
                    <a:pt x="5370" y="1572"/>
                  </a:cubicBezTo>
                  <a:cubicBezTo>
                    <a:pt x="5537" y="1798"/>
                    <a:pt x="5632" y="2048"/>
                    <a:pt x="5679" y="2310"/>
                  </a:cubicBezTo>
                  <a:cubicBezTo>
                    <a:pt x="5703" y="2405"/>
                    <a:pt x="5775" y="2465"/>
                    <a:pt x="5858" y="2465"/>
                  </a:cubicBezTo>
                  <a:lnTo>
                    <a:pt x="6311" y="2465"/>
                  </a:lnTo>
                  <a:lnTo>
                    <a:pt x="6311" y="2572"/>
                  </a:lnTo>
                  <a:lnTo>
                    <a:pt x="5846" y="2572"/>
                  </a:lnTo>
                  <a:cubicBezTo>
                    <a:pt x="5763" y="2572"/>
                    <a:pt x="5679" y="2631"/>
                    <a:pt x="5668" y="2715"/>
                  </a:cubicBezTo>
                  <a:cubicBezTo>
                    <a:pt x="5632" y="2989"/>
                    <a:pt x="5525" y="3239"/>
                    <a:pt x="5358" y="3465"/>
                  </a:cubicBezTo>
                  <a:cubicBezTo>
                    <a:pt x="5298" y="3536"/>
                    <a:pt x="5310" y="3643"/>
                    <a:pt x="5382" y="3703"/>
                  </a:cubicBezTo>
                  <a:lnTo>
                    <a:pt x="5406" y="3715"/>
                  </a:lnTo>
                  <a:lnTo>
                    <a:pt x="5715" y="4024"/>
                  </a:lnTo>
                  <a:lnTo>
                    <a:pt x="5620" y="4120"/>
                  </a:lnTo>
                  <a:lnTo>
                    <a:pt x="5310" y="3798"/>
                  </a:lnTo>
                  <a:cubicBezTo>
                    <a:pt x="5310" y="3798"/>
                    <a:pt x="5310" y="3786"/>
                    <a:pt x="5298" y="3786"/>
                  </a:cubicBezTo>
                  <a:cubicBezTo>
                    <a:pt x="5266" y="3747"/>
                    <a:pt x="5218" y="3729"/>
                    <a:pt x="5171" y="3729"/>
                  </a:cubicBezTo>
                  <a:cubicBezTo>
                    <a:pt x="5132" y="3729"/>
                    <a:pt x="5092" y="3741"/>
                    <a:pt x="5060" y="3763"/>
                  </a:cubicBezTo>
                  <a:cubicBezTo>
                    <a:pt x="4846" y="3917"/>
                    <a:pt x="4584" y="4024"/>
                    <a:pt x="4310" y="4072"/>
                  </a:cubicBezTo>
                  <a:cubicBezTo>
                    <a:pt x="4227" y="4084"/>
                    <a:pt x="4167" y="4155"/>
                    <a:pt x="4167" y="4251"/>
                  </a:cubicBezTo>
                  <a:lnTo>
                    <a:pt x="4167" y="4263"/>
                  </a:lnTo>
                  <a:lnTo>
                    <a:pt x="4167" y="4715"/>
                  </a:lnTo>
                  <a:lnTo>
                    <a:pt x="4060" y="4715"/>
                  </a:lnTo>
                  <a:lnTo>
                    <a:pt x="4060" y="4275"/>
                  </a:lnTo>
                  <a:lnTo>
                    <a:pt x="4060" y="4263"/>
                  </a:lnTo>
                  <a:cubicBezTo>
                    <a:pt x="4060" y="4179"/>
                    <a:pt x="4001" y="4096"/>
                    <a:pt x="3917" y="4084"/>
                  </a:cubicBezTo>
                  <a:cubicBezTo>
                    <a:pt x="3644" y="4060"/>
                    <a:pt x="3393" y="3941"/>
                    <a:pt x="3167" y="3774"/>
                  </a:cubicBezTo>
                  <a:cubicBezTo>
                    <a:pt x="3136" y="3749"/>
                    <a:pt x="3099" y="3736"/>
                    <a:pt x="3061" y="3736"/>
                  </a:cubicBezTo>
                  <a:cubicBezTo>
                    <a:pt x="3012" y="3736"/>
                    <a:pt x="2963" y="3758"/>
                    <a:pt x="2929" y="3798"/>
                  </a:cubicBezTo>
                  <a:cubicBezTo>
                    <a:pt x="2929" y="3798"/>
                    <a:pt x="2929" y="3822"/>
                    <a:pt x="2917" y="3822"/>
                  </a:cubicBezTo>
                  <a:lnTo>
                    <a:pt x="2608" y="4132"/>
                  </a:lnTo>
                  <a:lnTo>
                    <a:pt x="2512" y="4036"/>
                  </a:lnTo>
                  <a:lnTo>
                    <a:pt x="2810" y="3739"/>
                  </a:lnTo>
                  <a:lnTo>
                    <a:pt x="2822" y="3727"/>
                  </a:lnTo>
                  <a:cubicBezTo>
                    <a:pt x="2822" y="3727"/>
                    <a:pt x="2846" y="3727"/>
                    <a:pt x="2846" y="3715"/>
                  </a:cubicBezTo>
                  <a:cubicBezTo>
                    <a:pt x="2917" y="3655"/>
                    <a:pt x="2917" y="3548"/>
                    <a:pt x="2870" y="3477"/>
                  </a:cubicBezTo>
                  <a:cubicBezTo>
                    <a:pt x="2703" y="3262"/>
                    <a:pt x="2608" y="3001"/>
                    <a:pt x="2560" y="2727"/>
                  </a:cubicBezTo>
                  <a:cubicBezTo>
                    <a:pt x="2548" y="2643"/>
                    <a:pt x="2465" y="2584"/>
                    <a:pt x="2381" y="2584"/>
                  </a:cubicBezTo>
                  <a:lnTo>
                    <a:pt x="1929" y="2584"/>
                  </a:lnTo>
                  <a:lnTo>
                    <a:pt x="1929" y="2465"/>
                  </a:lnTo>
                  <a:lnTo>
                    <a:pt x="2381" y="2465"/>
                  </a:lnTo>
                  <a:cubicBezTo>
                    <a:pt x="2465" y="2465"/>
                    <a:pt x="2548" y="2405"/>
                    <a:pt x="2560" y="2310"/>
                  </a:cubicBezTo>
                  <a:cubicBezTo>
                    <a:pt x="2584" y="2048"/>
                    <a:pt x="2703" y="1798"/>
                    <a:pt x="2870" y="1572"/>
                  </a:cubicBezTo>
                  <a:cubicBezTo>
                    <a:pt x="2929" y="1500"/>
                    <a:pt x="2917" y="1393"/>
                    <a:pt x="2846" y="1334"/>
                  </a:cubicBezTo>
                  <a:lnTo>
                    <a:pt x="2822" y="1322"/>
                  </a:lnTo>
                  <a:lnTo>
                    <a:pt x="2524" y="1024"/>
                  </a:lnTo>
                  <a:lnTo>
                    <a:pt x="2620" y="929"/>
                  </a:lnTo>
                  <a:lnTo>
                    <a:pt x="2917" y="1227"/>
                  </a:lnTo>
                  <a:lnTo>
                    <a:pt x="2929" y="1238"/>
                  </a:lnTo>
                  <a:cubicBezTo>
                    <a:pt x="2963" y="1286"/>
                    <a:pt x="3012" y="1306"/>
                    <a:pt x="3062" y="1306"/>
                  </a:cubicBezTo>
                  <a:cubicBezTo>
                    <a:pt x="3099" y="1306"/>
                    <a:pt x="3137" y="1295"/>
                    <a:pt x="3167" y="1274"/>
                  </a:cubicBezTo>
                  <a:cubicBezTo>
                    <a:pt x="3393" y="1107"/>
                    <a:pt x="3644" y="1000"/>
                    <a:pt x="3917" y="953"/>
                  </a:cubicBezTo>
                  <a:cubicBezTo>
                    <a:pt x="4001" y="941"/>
                    <a:pt x="4060" y="869"/>
                    <a:pt x="4060" y="774"/>
                  </a:cubicBezTo>
                  <a:lnTo>
                    <a:pt x="4060" y="762"/>
                  </a:lnTo>
                  <a:lnTo>
                    <a:pt x="4060" y="334"/>
                  </a:lnTo>
                  <a:close/>
                  <a:moveTo>
                    <a:pt x="3894" y="0"/>
                  </a:moveTo>
                  <a:cubicBezTo>
                    <a:pt x="3810" y="0"/>
                    <a:pt x="3739" y="84"/>
                    <a:pt x="3739" y="167"/>
                  </a:cubicBezTo>
                  <a:lnTo>
                    <a:pt x="3739" y="667"/>
                  </a:lnTo>
                  <a:cubicBezTo>
                    <a:pt x="3513" y="703"/>
                    <a:pt x="3298" y="798"/>
                    <a:pt x="3108" y="929"/>
                  </a:cubicBezTo>
                  <a:lnTo>
                    <a:pt x="2762" y="584"/>
                  </a:lnTo>
                  <a:cubicBezTo>
                    <a:pt x="2733" y="554"/>
                    <a:pt x="2688" y="539"/>
                    <a:pt x="2643" y="539"/>
                  </a:cubicBezTo>
                  <a:cubicBezTo>
                    <a:pt x="2599" y="539"/>
                    <a:pt x="2554" y="554"/>
                    <a:pt x="2524" y="584"/>
                  </a:cubicBezTo>
                  <a:lnTo>
                    <a:pt x="2203" y="917"/>
                  </a:lnTo>
                  <a:cubicBezTo>
                    <a:pt x="2167" y="941"/>
                    <a:pt x="2155" y="988"/>
                    <a:pt x="2155" y="1036"/>
                  </a:cubicBezTo>
                  <a:cubicBezTo>
                    <a:pt x="2155" y="1084"/>
                    <a:pt x="2167" y="1119"/>
                    <a:pt x="2203" y="1155"/>
                  </a:cubicBezTo>
                  <a:lnTo>
                    <a:pt x="2536" y="1500"/>
                  </a:lnTo>
                  <a:cubicBezTo>
                    <a:pt x="2417" y="1691"/>
                    <a:pt x="2334" y="1893"/>
                    <a:pt x="2274" y="2119"/>
                  </a:cubicBezTo>
                  <a:lnTo>
                    <a:pt x="1786" y="2119"/>
                  </a:lnTo>
                  <a:cubicBezTo>
                    <a:pt x="1691" y="2119"/>
                    <a:pt x="1619" y="2191"/>
                    <a:pt x="1619" y="2286"/>
                  </a:cubicBezTo>
                  <a:lnTo>
                    <a:pt x="1619" y="2751"/>
                  </a:lnTo>
                  <a:cubicBezTo>
                    <a:pt x="1619" y="2834"/>
                    <a:pt x="1691" y="2905"/>
                    <a:pt x="1786" y="2905"/>
                  </a:cubicBezTo>
                  <a:lnTo>
                    <a:pt x="2274" y="2905"/>
                  </a:lnTo>
                  <a:cubicBezTo>
                    <a:pt x="2322" y="3084"/>
                    <a:pt x="2381" y="3251"/>
                    <a:pt x="2465" y="3417"/>
                  </a:cubicBezTo>
                  <a:lnTo>
                    <a:pt x="1084" y="3417"/>
                  </a:lnTo>
                  <a:cubicBezTo>
                    <a:pt x="988" y="3417"/>
                    <a:pt x="917" y="3489"/>
                    <a:pt x="917" y="3584"/>
                  </a:cubicBezTo>
                  <a:cubicBezTo>
                    <a:pt x="917" y="3667"/>
                    <a:pt x="988" y="3739"/>
                    <a:pt x="1084" y="3739"/>
                  </a:cubicBezTo>
                  <a:lnTo>
                    <a:pt x="2334" y="3739"/>
                  </a:lnTo>
                  <a:lnTo>
                    <a:pt x="2203" y="3882"/>
                  </a:lnTo>
                  <a:cubicBezTo>
                    <a:pt x="2143" y="3941"/>
                    <a:pt x="2143" y="4060"/>
                    <a:pt x="2203" y="4120"/>
                  </a:cubicBezTo>
                  <a:lnTo>
                    <a:pt x="2524" y="4441"/>
                  </a:lnTo>
                  <a:cubicBezTo>
                    <a:pt x="2560" y="4477"/>
                    <a:pt x="2608" y="4489"/>
                    <a:pt x="2643" y="4489"/>
                  </a:cubicBezTo>
                  <a:cubicBezTo>
                    <a:pt x="2691" y="4489"/>
                    <a:pt x="2739" y="4477"/>
                    <a:pt x="2762" y="4441"/>
                  </a:cubicBezTo>
                  <a:lnTo>
                    <a:pt x="3108" y="4096"/>
                  </a:lnTo>
                  <a:cubicBezTo>
                    <a:pt x="3286" y="4215"/>
                    <a:pt x="3489" y="4310"/>
                    <a:pt x="3703" y="4358"/>
                  </a:cubicBezTo>
                  <a:lnTo>
                    <a:pt x="3703" y="4370"/>
                  </a:lnTo>
                  <a:lnTo>
                    <a:pt x="3703" y="5144"/>
                  </a:lnTo>
                  <a:lnTo>
                    <a:pt x="155" y="5144"/>
                  </a:lnTo>
                  <a:cubicBezTo>
                    <a:pt x="72" y="5144"/>
                    <a:pt x="0" y="5215"/>
                    <a:pt x="0" y="5310"/>
                  </a:cubicBezTo>
                  <a:cubicBezTo>
                    <a:pt x="0" y="5394"/>
                    <a:pt x="72" y="5465"/>
                    <a:pt x="155" y="5465"/>
                  </a:cubicBezTo>
                  <a:lnTo>
                    <a:pt x="4417" y="5465"/>
                  </a:lnTo>
                  <a:lnTo>
                    <a:pt x="4120" y="7037"/>
                  </a:lnTo>
                  <a:cubicBezTo>
                    <a:pt x="4108" y="7120"/>
                    <a:pt x="4167" y="7215"/>
                    <a:pt x="4251" y="7227"/>
                  </a:cubicBezTo>
                  <a:lnTo>
                    <a:pt x="4286" y="7227"/>
                  </a:lnTo>
                  <a:cubicBezTo>
                    <a:pt x="4358" y="7227"/>
                    <a:pt x="4429" y="7168"/>
                    <a:pt x="4441" y="7096"/>
                  </a:cubicBezTo>
                  <a:lnTo>
                    <a:pt x="4787" y="5322"/>
                  </a:lnTo>
                  <a:cubicBezTo>
                    <a:pt x="4798" y="5275"/>
                    <a:pt x="4787" y="5215"/>
                    <a:pt x="4763" y="5191"/>
                  </a:cubicBezTo>
                  <a:cubicBezTo>
                    <a:pt x="4727" y="5144"/>
                    <a:pt x="4679" y="5132"/>
                    <a:pt x="4620" y="5132"/>
                  </a:cubicBezTo>
                  <a:lnTo>
                    <a:pt x="4048" y="5132"/>
                  </a:lnTo>
                  <a:lnTo>
                    <a:pt x="4048" y="5013"/>
                  </a:lnTo>
                  <a:lnTo>
                    <a:pt x="4370" y="5013"/>
                  </a:lnTo>
                  <a:cubicBezTo>
                    <a:pt x="4465" y="5013"/>
                    <a:pt x="4536" y="4929"/>
                    <a:pt x="4536" y="4846"/>
                  </a:cubicBezTo>
                  <a:lnTo>
                    <a:pt x="4536" y="4358"/>
                  </a:lnTo>
                  <a:cubicBezTo>
                    <a:pt x="4763" y="4310"/>
                    <a:pt x="4965" y="4215"/>
                    <a:pt x="5168" y="4084"/>
                  </a:cubicBezTo>
                  <a:lnTo>
                    <a:pt x="5501" y="4429"/>
                  </a:lnTo>
                  <a:cubicBezTo>
                    <a:pt x="5537" y="4453"/>
                    <a:pt x="5584" y="4477"/>
                    <a:pt x="5620" y="4477"/>
                  </a:cubicBezTo>
                  <a:cubicBezTo>
                    <a:pt x="5668" y="4477"/>
                    <a:pt x="5715" y="4453"/>
                    <a:pt x="5739" y="4429"/>
                  </a:cubicBezTo>
                  <a:lnTo>
                    <a:pt x="6072" y="4096"/>
                  </a:lnTo>
                  <a:cubicBezTo>
                    <a:pt x="6096" y="4072"/>
                    <a:pt x="6108" y="4024"/>
                    <a:pt x="6108" y="3977"/>
                  </a:cubicBezTo>
                  <a:cubicBezTo>
                    <a:pt x="6108" y="3941"/>
                    <a:pt x="6096" y="3894"/>
                    <a:pt x="6072" y="3858"/>
                  </a:cubicBezTo>
                  <a:lnTo>
                    <a:pt x="5727" y="3524"/>
                  </a:lnTo>
                  <a:cubicBezTo>
                    <a:pt x="5846" y="3322"/>
                    <a:pt x="5930" y="3120"/>
                    <a:pt x="5989" y="2893"/>
                  </a:cubicBezTo>
                  <a:lnTo>
                    <a:pt x="6489" y="2893"/>
                  </a:lnTo>
                  <a:cubicBezTo>
                    <a:pt x="6572" y="2893"/>
                    <a:pt x="6644" y="2822"/>
                    <a:pt x="6644" y="2727"/>
                  </a:cubicBezTo>
                  <a:lnTo>
                    <a:pt x="6644" y="2274"/>
                  </a:lnTo>
                  <a:cubicBezTo>
                    <a:pt x="6632" y="2191"/>
                    <a:pt x="6561" y="2119"/>
                    <a:pt x="6477" y="2119"/>
                  </a:cubicBezTo>
                  <a:lnTo>
                    <a:pt x="5977" y="2119"/>
                  </a:lnTo>
                  <a:cubicBezTo>
                    <a:pt x="5941" y="1893"/>
                    <a:pt x="5846" y="1691"/>
                    <a:pt x="5715" y="1500"/>
                  </a:cubicBezTo>
                  <a:lnTo>
                    <a:pt x="6060" y="1155"/>
                  </a:lnTo>
                  <a:cubicBezTo>
                    <a:pt x="6084" y="1119"/>
                    <a:pt x="6096" y="1084"/>
                    <a:pt x="6096" y="1036"/>
                  </a:cubicBezTo>
                  <a:cubicBezTo>
                    <a:pt x="6096" y="988"/>
                    <a:pt x="6084" y="941"/>
                    <a:pt x="6060" y="917"/>
                  </a:cubicBezTo>
                  <a:lnTo>
                    <a:pt x="5727" y="584"/>
                  </a:lnTo>
                  <a:cubicBezTo>
                    <a:pt x="5697" y="554"/>
                    <a:pt x="5653" y="539"/>
                    <a:pt x="5608" y="539"/>
                  </a:cubicBezTo>
                  <a:cubicBezTo>
                    <a:pt x="5563" y="539"/>
                    <a:pt x="5519" y="554"/>
                    <a:pt x="5489" y="584"/>
                  </a:cubicBezTo>
                  <a:lnTo>
                    <a:pt x="5144" y="929"/>
                  </a:lnTo>
                  <a:cubicBezTo>
                    <a:pt x="4953" y="810"/>
                    <a:pt x="4751" y="726"/>
                    <a:pt x="4525" y="667"/>
                  </a:cubicBezTo>
                  <a:lnTo>
                    <a:pt x="4525" y="167"/>
                  </a:lnTo>
                  <a:cubicBezTo>
                    <a:pt x="4525" y="84"/>
                    <a:pt x="4453" y="0"/>
                    <a:pt x="4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3772951" y="2050907"/>
              <a:ext cx="73973" cy="73593"/>
            </a:xfrm>
            <a:custGeom>
              <a:rect b="b" l="l" r="r" t="t"/>
              <a:pathLst>
                <a:path extrusionOk="0" h="2323" w="2335">
                  <a:moveTo>
                    <a:pt x="1156" y="322"/>
                  </a:moveTo>
                  <a:cubicBezTo>
                    <a:pt x="1620" y="322"/>
                    <a:pt x="1989" y="703"/>
                    <a:pt x="1989" y="1167"/>
                  </a:cubicBezTo>
                  <a:cubicBezTo>
                    <a:pt x="1989" y="1620"/>
                    <a:pt x="1620" y="2001"/>
                    <a:pt x="1156" y="2001"/>
                  </a:cubicBezTo>
                  <a:cubicBezTo>
                    <a:pt x="691" y="2001"/>
                    <a:pt x="322" y="1620"/>
                    <a:pt x="322" y="1167"/>
                  </a:cubicBezTo>
                  <a:cubicBezTo>
                    <a:pt x="322" y="703"/>
                    <a:pt x="691" y="322"/>
                    <a:pt x="1156" y="322"/>
                  </a:cubicBezTo>
                  <a:close/>
                  <a:moveTo>
                    <a:pt x="1156" y="1"/>
                  </a:moveTo>
                  <a:cubicBezTo>
                    <a:pt x="513" y="1"/>
                    <a:pt x="1" y="524"/>
                    <a:pt x="1" y="1167"/>
                  </a:cubicBezTo>
                  <a:cubicBezTo>
                    <a:pt x="1" y="1798"/>
                    <a:pt x="513" y="2322"/>
                    <a:pt x="1156" y="2322"/>
                  </a:cubicBezTo>
                  <a:cubicBezTo>
                    <a:pt x="1799" y="2322"/>
                    <a:pt x="2323" y="1798"/>
                    <a:pt x="2323" y="1167"/>
                  </a:cubicBezTo>
                  <a:cubicBezTo>
                    <a:pt x="2334" y="524"/>
                    <a:pt x="1811" y="1"/>
                    <a:pt x="1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3790312" y="2069028"/>
              <a:ext cx="38491" cy="38491"/>
            </a:xfrm>
            <a:custGeom>
              <a:rect b="b" l="l" r="r" t="t"/>
              <a:pathLst>
                <a:path extrusionOk="0" h="1215" w="1215">
                  <a:moveTo>
                    <a:pt x="608" y="322"/>
                  </a:moveTo>
                  <a:cubicBezTo>
                    <a:pt x="763" y="322"/>
                    <a:pt x="882" y="441"/>
                    <a:pt x="882" y="595"/>
                  </a:cubicBezTo>
                  <a:cubicBezTo>
                    <a:pt x="882" y="738"/>
                    <a:pt x="763" y="857"/>
                    <a:pt x="608" y="857"/>
                  </a:cubicBezTo>
                  <a:cubicBezTo>
                    <a:pt x="465" y="857"/>
                    <a:pt x="346" y="738"/>
                    <a:pt x="346" y="595"/>
                  </a:cubicBezTo>
                  <a:cubicBezTo>
                    <a:pt x="346" y="441"/>
                    <a:pt x="465" y="322"/>
                    <a:pt x="608" y="322"/>
                  </a:cubicBezTo>
                  <a:close/>
                  <a:moveTo>
                    <a:pt x="608" y="0"/>
                  </a:moveTo>
                  <a:cubicBezTo>
                    <a:pt x="286" y="0"/>
                    <a:pt x="1" y="262"/>
                    <a:pt x="1" y="607"/>
                  </a:cubicBezTo>
                  <a:cubicBezTo>
                    <a:pt x="1" y="929"/>
                    <a:pt x="262" y="1215"/>
                    <a:pt x="608" y="1215"/>
                  </a:cubicBezTo>
                  <a:cubicBezTo>
                    <a:pt x="941" y="1215"/>
                    <a:pt x="1215" y="953"/>
                    <a:pt x="1215" y="607"/>
                  </a:cubicBezTo>
                  <a:cubicBezTo>
                    <a:pt x="1215" y="262"/>
                    <a:pt x="953" y="0"/>
                    <a:pt x="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3522521" y="2081447"/>
              <a:ext cx="294212" cy="225688"/>
            </a:xfrm>
            <a:custGeom>
              <a:rect b="b" l="l" r="r" t="t"/>
              <a:pathLst>
                <a:path extrusionOk="0" h="7124" w="9287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6954"/>
                  </a:lnTo>
                  <a:cubicBezTo>
                    <a:pt x="0" y="7121"/>
                    <a:pt x="143" y="7121"/>
                    <a:pt x="262" y="7121"/>
                  </a:cubicBezTo>
                  <a:cubicBezTo>
                    <a:pt x="351" y="7121"/>
                    <a:pt x="2483" y="7124"/>
                    <a:pt x="4603" y="7124"/>
                  </a:cubicBezTo>
                  <a:cubicBezTo>
                    <a:pt x="6724" y="7124"/>
                    <a:pt x="8835" y="7121"/>
                    <a:pt x="8882" y="7109"/>
                  </a:cubicBezTo>
                  <a:cubicBezTo>
                    <a:pt x="8942" y="7085"/>
                    <a:pt x="8989" y="7026"/>
                    <a:pt x="9001" y="6966"/>
                  </a:cubicBezTo>
                  <a:lnTo>
                    <a:pt x="9287" y="5466"/>
                  </a:lnTo>
                  <a:cubicBezTo>
                    <a:pt x="9275" y="5395"/>
                    <a:pt x="9216" y="5299"/>
                    <a:pt x="9120" y="5287"/>
                  </a:cubicBezTo>
                  <a:cubicBezTo>
                    <a:pt x="9113" y="5286"/>
                    <a:pt x="9106" y="5286"/>
                    <a:pt x="9099" y="5286"/>
                  </a:cubicBezTo>
                  <a:cubicBezTo>
                    <a:pt x="9021" y="5286"/>
                    <a:pt x="8941" y="5342"/>
                    <a:pt x="8930" y="5418"/>
                  </a:cubicBezTo>
                  <a:lnTo>
                    <a:pt x="8680" y="6788"/>
                  </a:lnTo>
                  <a:lnTo>
                    <a:pt x="357" y="6788"/>
                  </a:lnTo>
                  <a:lnTo>
                    <a:pt x="1036" y="3192"/>
                  </a:lnTo>
                  <a:lnTo>
                    <a:pt x="4429" y="3192"/>
                  </a:lnTo>
                  <a:cubicBezTo>
                    <a:pt x="4524" y="3192"/>
                    <a:pt x="4596" y="3120"/>
                    <a:pt x="4596" y="3025"/>
                  </a:cubicBezTo>
                  <a:cubicBezTo>
                    <a:pt x="4596" y="2930"/>
                    <a:pt x="4524" y="2858"/>
                    <a:pt x="4429" y="2858"/>
                  </a:cubicBezTo>
                  <a:lnTo>
                    <a:pt x="905" y="2858"/>
                  </a:lnTo>
                  <a:cubicBezTo>
                    <a:pt x="834" y="2858"/>
                    <a:pt x="750" y="2918"/>
                    <a:pt x="738" y="2989"/>
                  </a:cubicBezTo>
                  <a:lnTo>
                    <a:pt x="322" y="5168"/>
                  </a:lnTo>
                  <a:lnTo>
                    <a:pt x="322" y="334"/>
                  </a:lnTo>
                  <a:lnTo>
                    <a:pt x="2453" y="334"/>
                  </a:lnTo>
                  <a:lnTo>
                    <a:pt x="3536" y="1418"/>
                  </a:lnTo>
                  <a:cubicBezTo>
                    <a:pt x="3572" y="1442"/>
                    <a:pt x="3608" y="1465"/>
                    <a:pt x="3655" y="1465"/>
                  </a:cubicBezTo>
                  <a:lnTo>
                    <a:pt x="5358" y="1465"/>
                  </a:lnTo>
                  <a:cubicBezTo>
                    <a:pt x="5441" y="1465"/>
                    <a:pt x="5513" y="1394"/>
                    <a:pt x="5513" y="1299"/>
                  </a:cubicBezTo>
                  <a:cubicBezTo>
                    <a:pt x="5513" y="1204"/>
                    <a:pt x="5441" y="1132"/>
                    <a:pt x="5358" y="1132"/>
                  </a:cubicBezTo>
                  <a:lnTo>
                    <a:pt x="3727" y="1132"/>
                  </a:lnTo>
                  <a:lnTo>
                    <a:pt x="2643" y="49"/>
                  </a:lnTo>
                  <a:cubicBezTo>
                    <a:pt x="2619" y="13"/>
                    <a:pt x="2572" y="1"/>
                    <a:pt x="2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3810682" y="2248812"/>
              <a:ext cx="1774" cy="253"/>
            </a:xfrm>
            <a:custGeom>
              <a:rect b="b" l="l" r="r" t="t"/>
              <a:pathLst>
                <a:path extrusionOk="0" h="8" w="56">
                  <a:moveTo>
                    <a:pt x="1" y="1"/>
                  </a:moveTo>
                  <a:cubicBezTo>
                    <a:pt x="1" y="1"/>
                    <a:pt x="7" y="2"/>
                    <a:pt x="24" y="4"/>
                  </a:cubicBezTo>
                  <a:cubicBezTo>
                    <a:pt x="44" y="7"/>
                    <a:pt x="52" y="8"/>
                    <a:pt x="53" y="8"/>
                  </a:cubicBezTo>
                  <a:cubicBezTo>
                    <a:pt x="55" y="8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7"/>
          <p:cNvGrpSpPr/>
          <p:nvPr/>
        </p:nvGrpSpPr>
        <p:grpSpPr>
          <a:xfrm>
            <a:off x="843200" y="1514463"/>
            <a:ext cx="2071200" cy="2085000"/>
            <a:chOff x="893325" y="1325700"/>
            <a:chExt cx="2071200" cy="2085000"/>
          </a:xfrm>
        </p:grpSpPr>
        <p:sp>
          <p:nvSpPr>
            <p:cNvPr id="273" name="Google Shape;273;p27"/>
            <p:cNvSpPr/>
            <p:nvPr/>
          </p:nvSpPr>
          <p:spPr>
            <a:xfrm>
              <a:off x="893325" y="1325700"/>
              <a:ext cx="2071200" cy="20850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4" name="Google Shape;27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3363" y="1522638"/>
              <a:ext cx="1691125" cy="1691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" name="Google Shape;275;p27"/>
          <p:cNvGrpSpPr/>
          <p:nvPr/>
        </p:nvGrpSpPr>
        <p:grpSpPr>
          <a:xfrm>
            <a:off x="3536400" y="1516575"/>
            <a:ext cx="2071200" cy="2085000"/>
            <a:chOff x="3536400" y="1327813"/>
            <a:chExt cx="2071200" cy="2085000"/>
          </a:xfrm>
        </p:grpSpPr>
        <p:sp>
          <p:nvSpPr>
            <p:cNvPr id="276" name="Google Shape;276;p27"/>
            <p:cNvSpPr/>
            <p:nvPr/>
          </p:nvSpPr>
          <p:spPr>
            <a:xfrm>
              <a:off x="3536400" y="1327813"/>
              <a:ext cx="2071200" cy="20850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7" name="Google Shape;27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8988" y="1497300"/>
              <a:ext cx="1746025" cy="1746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8" name="Google Shape;278;p27"/>
          <p:cNvGrpSpPr/>
          <p:nvPr/>
        </p:nvGrpSpPr>
        <p:grpSpPr>
          <a:xfrm>
            <a:off x="6229600" y="1544013"/>
            <a:ext cx="2071200" cy="2085000"/>
            <a:chOff x="6279725" y="1355250"/>
            <a:chExt cx="2071200" cy="2085000"/>
          </a:xfrm>
        </p:grpSpPr>
        <p:sp>
          <p:nvSpPr>
            <p:cNvPr id="279" name="Google Shape;279;p27"/>
            <p:cNvSpPr/>
            <p:nvPr/>
          </p:nvSpPr>
          <p:spPr>
            <a:xfrm>
              <a:off x="6279725" y="1355250"/>
              <a:ext cx="2071200" cy="20850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0" name="Google Shape;280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42313" y="1524738"/>
              <a:ext cx="1746025" cy="1746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1" name="Google Shape;281;p27"/>
          <p:cNvSpPr txBox="1"/>
          <p:nvPr/>
        </p:nvSpPr>
        <p:spPr>
          <a:xfrm>
            <a:off x="903000" y="429475"/>
            <a:ext cx="733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rgbClr val="FCE5CD"/>
                </a:highlight>
                <a:latin typeface="Raleway"/>
                <a:ea typeface="Raleway"/>
                <a:cs typeface="Raleway"/>
                <a:sym typeface="Raleway"/>
              </a:rPr>
              <a:t>Modules</a:t>
            </a:r>
            <a:endParaRPr b="1" sz="3600">
              <a:highlight>
                <a:srgbClr val="FCE5CD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750600" y="3572250"/>
            <a:ext cx="224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Contest Creator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3450600" y="3572250"/>
            <a:ext cx="224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Contestant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6184313" y="3572250"/>
            <a:ext cx="224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Voter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CE5CD"/>
                </a:highlight>
              </a:rPr>
              <a:t>Contest Creator Module</a:t>
            </a:r>
            <a:endParaRPr>
              <a:highlight>
                <a:srgbClr val="FCE5CD"/>
              </a:highlight>
            </a:endParaRPr>
          </a:p>
        </p:txBody>
      </p:sp>
      <p:sp>
        <p:nvSpPr>
          <p:cNvPr id="290" name="Google Shape;290;p28"/>
          <p:cNvSpPr/>
          <p:nvPr/>
        </p:nvSpPr>
        <p:spPr>
          <a:xfrm>
            <a:off x="3385550" y="2571750"/>
            <a:ext cx="1732500" cy="738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Contest Creator</a:t>
            </a:r>
            <a:endParaRPr b="1"/>
          </a:p>
        </p:txBody>
      </p:sp>
      <p:sp>
        <p:nvSpPr>
          <p:cNvPr id="291" name="Google Shape;291;p28"/>
          <p:cNvSpPr/>
          <p:nvPr/>
        </p:nvSpPr>
        <p:spPr>
          <a:xfrm>
            <a:off x="6318950" y="2621250"/>
            <a:ext cx="2088000" cy="63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Contest Type Management</a:t>
            </a:r>
            <a:endParaRPr b="1"/>
          </a:p>
        </p:txBody>
      </p:sp>
      <p:sp>
        <p:nvSpPr>
          <p:cNvPr id="292" name="Google Shape;292;p28"/>
          <p:cNvSpPr/>
          <p:nvPr/>
        </p:nvSpPr>
        <p:spPr>
          <a:xfrm>
            <a:off x="1475150" y="4143500"/>
            <a:ext cx="1910400" cy="63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Voter’s Management</a:t>
            </a:r>
            <a:endParaRPr b="1"/>
          </a:p>
        </p:txBody>
      </p:sp>
      <p:sp>
        <p:nvSpPr>
          <p:cNvPr id="293" name="Google Shape;293;p28"/>
          <p:cNvSpPr/>
          <p:nvPr/>
        </p:nvSpPr>
        <p:spPr>
          <a:xfrm>
            <a:off x="5118050" y="2825100"/>
            <a:ext cx="12009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8"/>
          <p:cNvSpPr/>
          <p:nvPr/>
        </p:nvSpPr>
        <p:spPr>
          <a:xfrm flipH="1">
            <a:off x="2184638" y="2825100"/>
            <a:ext cx="12009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452150" y="2621250"/>
            <a:ext cx="1732500" cy="63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Contestant Management</a:t>
            </a:r>
            <a:endParaRPr b="1"/>
          </a:p>
        </p:txBody>
      </p:sp>
      <p:sp>
        <p:nvSpPr>
          <p:cNvPr id="296" name="Google Shape;296;p28"/>
          <p:cNvSpPr/>
          <p:nvPr/>
        </p:nvSpPr>
        <p:spPr>
          <a:xfrm>
            <a:off x="3207800" y="1327600"/>
            <a:ext cx="2088000" cy="63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Contest Configuration Management</a:t>
            </a:r>
            <a:endParaRPr b="1"/>
          </a:p>
        </p:txBody>
      </p:sp>
      <p:sp>
        <p:nvSpPr>
          <p:cNvPr id="297" name="Google Shape;297;p28"/>
          <p:cNvSpPr/>
          <p:nvPr/>
        </p:nvSpPr>
        <p:spPr>
          <a:xfrm rot="-5400000">
            <a:off x="3951050" y="2158422"/>
            <a:ext cx="6015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5118050" y="4143500"/>
            <a:ext cx="1910400" cy="63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Jury Management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(Optional)</a:t>
            </a:r>
            <a:endParaRPr b="1"/>
          </a:p>
        </p:txBody>
      </p:sp>
      <p:sp>
        <p:nvSpPr>
          <p:cNvPr id="299" name="Google Shape;299;p28"/>
          <p:cNvSpPr/>
          <p:nvPr/>
        </p:nvSpPr>
        <p:spPr>
          <a:xfrm rot="10800000">
            <a:off x="2848250" y="3109400"/>
            <a:ext cx="537300" cy="1034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 flipH="1" rot="10800000">
            <a:off x="5118050" y="3109400"/>
            <a:ext cx="537300" cy="1034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Contest Type</a:t>
            </a:r>
            <a:endParaRPr u="sng"/>
          </a:p>
        </p:txBody>
      </p:sp>
      <p:sp>
        <p:nvSpPr>
          <p:cNvPr id="306" name="Google Shape;306;p29"/>
          <p:cNvSpPr/>
          <p:nvPr/>
        </p:nvSpPr>
        <p:spPr>
          <a:xfrm>
            <a:off x="3842675" y="1446200"/>
            <a:ext cx="1432800" cy="639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Contest Type</a:t>
            </a:r>
            <a:endParaRPr b="1"/>
          </a:p>
        </p:txBody>
      </p:sp>
      <p:sp>
        <p:nvSpPr>
          <p:cNvPr id="307" name="Google Shape;307;p29"/>
          <p:cNvSpPr/>
          <p:nvPr/>
        </p:nvSpPr>
        <p:spPr>
          <a:xfrm>
            <a:off x="5924925" y="1446188"/>
            <a:ext cx="1282200" cy="639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</a:t>
            </a:r>
            <a:endParaRPr b="1"/>
          </a:p>
        </p:txBody>
      </p:sp>
      <p:sp>
        <p:nvSpPr>
          <p:cNvPr id="308" name="Google Shape;308;p29"/>
          <p:cNvSpPr/>
          <p:nvPr/>
        </p:nvSpPr>
        <p:spPr>
          <a:xfrm>
            <a:off x="3692825" y="2874500"/>
            <a:ext cx="1732500" cy="738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Private</a:t>
            </a:r>
            <a:endParaRPr b="1"/>
          </a:p>
        </p:txBody>
      </p:sp>
      <p:sp>
        <p:nvSpPr>
          <p:cNvPr id="309" name="Google Shape;309;p29"/>
          <p:cNvSpPr/>
          <p:nvPr/>
        </p:nvSpPr>
        <p:spPr>
          <a:xfrm>
            <a:off x="5300047" y="1650050"/>
            <a:ext cx="6003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9"/>
          <p:cNvSpPr/>
          <p:nvPr/>
        </p:nvSpPr>
        <p:spPr>
          <a:xfrm flipH="1" rot="-5400000">
            <a:off x="4164725" y="2364200"/>
            <a:ext cx="7887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1944550" y="1446188"/>
            <a:ext cx="1282200" cy="639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private</a:t>
            </a:r>
            <a:endParaRPr b="1"/>
          </a:p>
        </p:txBody>
      </p:sp>
      <p:sp>
        <p:nvSpPr>
          <p:cNvPr id="312" name="Google Shape;312;p29"/>
          <p:cNvSpPr/>
          <p:nvPr/>
        </p:nvSpPr>
        <p:spPr>
          <a:xfrm>
            <a:off x="3692825" y="3935325"/>
            <a:ext cx="1732500" cy="6396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Contest:fixed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Voter: fixed</a:t>
            </a:r>
            <a:endParaRPr b="1"/>
          </a:p>
        </p:txBody>
      </p:sp>
      <p:sp>
        <p:nvSpPr>
          <p:cNvPr id="313" name="Google Shape;313;p29"/>
          <p:cNvSpPr/>
          <p:nvPr/>
        </p:nvSpPr>
        <p:spPr>
          <a:xfrm>
            <a:off x="280950" y="1446200"/>
            <a:ext cx="1472700" cy="6396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Contest: fixed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Voter: fixed</a:t>
            </a:r>
            <a:endParaRPr b="1"/>
          </a:p>
        </p:txBody>
      </p:sp>
      <p:sp>
        <p:nvSpPr>
          <p:cNvPr id="314" name="Google Shape;314;p29"/>
          <p:cNvSpPr/>
          <p:nvPr/>
        </p:nvSpPr>
        <p:spPr>
          <a:xfrm flipH="1">
            <a:off x="3226747" y="1650050"/>
            <a:ext cx="6003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9"/>
          <p:cNvSpPr/>
          <p:nvPr/>
        </p:nvSpPr>
        <p:spPr>
          <a:xfrm>
            <a:off x="7373350" y="1446200"/>
            <a:ext cx="1472700" cy="6396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Contest: any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Voter: any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TimeLine</a:t>
            </a:r>
            <a:endParaRPr u="sng"/>
          </a:p>
        </p:txBody>
      </p:sp>
      <p:sp>
        <p:nvSpPr>
          <p:cNvPr id="321" name="Google Shape;321;p30"/>
          <p:cNvSpPr/>
          <p:nvPr/>
        </p:nvSpPr>
        <p:spPr>
          <a:xfrm>
            <a:off x="3842675" y="1446200"/>
            <a:ext cx="1432800" cy="639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TimeLine</a:t>
            </a:r>
            <a:endParaRPr b="1"/>
          </a:p>
        </p:txBody>
      </p:sp>
      <p:sp>
        <p:nvSpPr>
          <p:cNvPr id="322" name="Google Shape;322;p30"/>
          <p:cNvSpPr/>
          <p:nvPr/>
        </p:nvSpPr>
        <p:spPr>
          <a:xfrm>
            <a:off x="5924925" y="1446200"/>
            <a:ext cx="2401500" cy="639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to join as contestant</a:t>
            </a:r>
            <a:endParaRPr b="1"/>
          </a:p>
        </p:txBody>
      </p:sp>
      <p:sp>
        <p:nvSpPr>
          <p:cNvPr id="323" name="Google Shape;323;p30"/>
          <p:cNvSpPr/>
          <p:nvPr/>
        </p:nvSpPr>
        <p:spPr>
          <a:xfrm>
            <a:off x="3692825" y="2874500"/>
            <a:ext cx="1732500" cy="738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Contest DeadLine</a:t>
            </a:r>
            <a:endParaRPr b="1"/>
          </a:p>
        </p:txBody>
      </p:sp>
      <p:sp>
        <p:nvSpPr>
          <p:cNvPr id="324" name="Google Shape;324;p30"/>
          <p:cNvSpPr/>
          <p:nvPr/>
        </p:nvSpPr>
        <p:spPr>
          <a:xfrm>
            <a:off x="5300047" y="1650050"/>
            <a:ext cx="6003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0"/>
          <p:cNvSpPr/>
          <p:nvPr/>
        </p:nvSpPr>
        <p:spPr>
          <a:xfrm flipH="1" rot="-5400000">
            <a:off x="4164725" y="2364200"/>
            <a:ext cx="7887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0"/>
          <p:cNvSpPr/>
          <p:nvPr/>
        </p:nvSpPr>
        <p:spPr>
          <a:xfrm flipH="1">
            <a:off x="3226747" y="1650050"/>
            <a:ext cx="6003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0"/>
          <p:cNvSpPr/>
          <p:nvPr/>
        </p:nvSpPr>
        <p:spPr>
          <a:xfrm>
            <a:off x="825250" y="1446200"/>
            <a:ext cx="2401500" cy="639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to vote as Voter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CONTESTANT MODULE features i guess :’)</a:t>
            </a:r>
            <a:endParaRPr u="sng"/>
          </a:p>
        </p:txBody>
      </p:sp>
      <p:sp>
        <p:nvSpPr>
          <p:cNvPr id="333" name="Google Shape;333;p31"/>
          <p:cNvSpPr/>
          <p:nvPr/>
        </p:nvSpPr>
        <p:spPr>
          <a:xfrm>
            <a:off x="3680975" y="1719000"/>
            <a:ext cx="1732500" cy="738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Contestant</a:t>
            </a:r>
            <a:endParaRPr b="1"/>
          </a:p>
        </p:txBody>
      </p:sp>
      <p:sp>
        <p:nvSpPr>
          <p:cNvPr id="334" name="Google Shape;334;p31"/>
          <p:cNvSpPr/>
          <p:nvPr/>
        </p:nvSpPr>
        <p:spPr>
          <a:xfrm>
            <a:off x="6614475" y="1719000"/>
            <a:ext cx="1732500" cy="738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Login &amp; Signup</a:t>
            </a:r>
            <a:endParaRPr b="1"/>
          </a:p>
        </p:txBody>
      </p:sp>
      <p:sp>
        <p:nvSpPr>
          <p:cNvPr id="335" name="Google Shape;335;p31"/>
          <p:cNvSpPr/>
          <p:nvPr/>
        </p:nvSpPr>
        <p:spPr>
          <a:xfrm>
            <a:off x="3680975" y="3232850"/>
            <a:ext cx="1732500" cy="738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Join a Contest</a:t>
            </a:r>
            <a:endParaRPr b="1"/>
          </a:p>
        </p:txBody>
      </p:sp>
      <p:sp>
        <p:nvSpPr>
          <p:cNvPr id="336" name="Google Shape;336;p31"/>
          <p:cNvSpPr/>
          <p:nvPr/>
        </p:nvSpPr>
        <p:spPr>
          <a:xfrm>
            <a:off x="5413475" y="1972350"/>
            <a:ext cx="12009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1"/>
          <p:cNvSpPr/>
          <p:nvPr/>
        </p:nvSpPr>
        <p:spPr>
          <a:xfrm flipH="1" rot="-5400000">
            <a:off x="4152875" y="2736000"/>
            <a:ext cx="7887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1"/>
          <p:cNvSpPr/>
          <p:nvPr/>
        </p:nvSpPr>
        <p:spPr>
          <a:xfrm>
            <a:off x="747475" y="1719000"/>
            <a:ext cx="1732500" cy="738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Upload Photos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And photo details</a:t>
            </a:r>
            <a:endParaRPr b="1"/>
          </a:p>
        </p:txBody>
      </p:sp>
      <p:sp>
        <p:nvSpPr>
          <p:cNvPr id="339" name="Google Shape;339;p31"/>
          <p:cNvSpPr/>
          <p:nvPr/>
        </p:nvSpPr>
        <p:spPr>
          <a:xfrm flipH="1">
            <a:off x="2479975" y="1972350"/>
            <a:ext cx="12009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189300" y="72420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980000"/>
                </a:solidFill>
              </a:rPr>
              <a:t>Overview</a:t>
            </a:r>
            <a:endParaRPr sz="3800">
              <a:solidFill>
                <a:srgbClr val="980000"/>
              </a:solidFill>
            </a:endParaRPr>
          </a:p>
        </p:txBody>
      </p:sp>
      <p:sp>
        <p:nvSpPr>
          <p:cNvPr id="83" name="Google Shape;83;p14"/>
          <p:cNvSpPr txBox="1"/>
          <p:nvPr>
            <p:ph idx="2" type="body"/>
          </p:nvPr>
        </p:nvSpPr>
        <p:spPr>
          <a:xfrm>
            <a:off x="4662625" y="724200"/>
            <a:ext cx="4397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</a:rPr>
              <a:t>Motivation</a:t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</a:rPr>
              <a:t>Major Features</a:t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</a:rPr>
              <a:t>Related Examples</a:t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</a:rPr>
              <a:t>Modules &amp; Sub-modules</a:t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</a:rPr>
              <a:t>Data Generation &amp; Collection</a:t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</a:rPr>
              <a:t>Usage &amp; Feasibility Analysis</a:t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</a:rPr>
              <a:t>Distribution of Upcoming Presentations</a:t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grpSp>
        <p:nvGrpSpPr>
          <p:cNvPr id="84" name="Google Shape;84;p14"/>
          <p:cNvGrpSpPr/>
          <p:nvPr/>
        </p:nvGrpSpPr>
        <p:grpSpPr>
          <a:xfrm>
            <a:off x="2629235" y="2087965"/>
            <a:ext cx="594728" cy="926218"/>
            <a:chOff x="2722090" y="2890162"/>
            <a:chExt cx="238770" cy="371841"/>
          </a:xfrm>
        </p:grpSpPr>
        <p:sp>
          <p:nvSpPr>
            <p:cNvPr id="85" name="Google Shape;85;p14"/>
            <p:cNvSpPr/>
            <p:nvPr/>
          </p:nvSpPr>
          <p:spPr>
            <a:xfrm>
              <a:off x="2722090" y="2890162"/>
              <a:ext cx="238770" cy="371841"/>
            </a:xfrm>
            <a:custGeom>
              <a:rect b="b" l="l" r="r" t="t"/>
              <a:pathLst>
                <a:path extrusionOk="0" h="11683" w="7502">
                  <a:moveTo>
                    <a:pt x="3835" y="372"/>
                  </a:moveTo>
                  <a:lnTo>
                    <a:pt x="3966" y="419"/>
                  </a:lnTo>
                  <a:cubicBezTo>
                    <a:pt x="4132" y="491"/>
                    <a:pt x="4251" y="634"/>
                    <a:pt x="4347" y="848"/>
                  </a:cubicBezTo>
                  <a:cubicBezTo>
                    <a:pt x="4168" y="812"/>
                    <a:pt x="4001" y="788"/>
                    <a:pt x="3835" y="777"/>
                  </a:cubicBezTo>
                  <a:lnTo>
                    <a:pt x="3835" y="372"/>
                  </a:lnTo>
                  <a:close/>
                  <a:moveTo>
                    <a:pt x="6609" y="9135"/>
                  </a:moveTo>
                  <a:cubicBezTo>
                    <a:pt x="6716" y="9135"/>
                    <a:pt x="6799" y="9230"/>
                    <a:pt x="6799" y="9337"/>
                  </a:cubicBezTo>
                  <a:lnTo>
                    <a:pt x="6799" y="9528"/>
                  </a:lnTo>
                  <a:lnTo>
                    <a:pt x="6609" y="9528"/>
                  </a:lnTo>
                  <a:cubicBezTo>
                    <a:pt x="6513" y="9528"/>
                    <a:pt x="6442" y="9599"/>
                    <a:pt x="6442" y="9694"/>
                  </a:cubicBezTo>
                  <a:cubicBezTo>
                    <a:pt x="6442" y="9778"/>
                    <a:pt x="6513" y="9849"/>
                    <a:pt x="6609" y="9849"/>
                  </a:cubicBezTo>
                  <a:lnTo>
                    <a:pt x="6978" y="9849"/>
                  </a:lnTo>
                  <a:cubicBezTo>
                    <a:pt x="7085" y="9849"/>
                    <a:pt x="7168" y="9944"/>
                    <a:pt x="7168" y="10040"/>
                  </a:cubicBezTo>
                  <a:lnTo>
                    <a:pt x="7168" y="11147"/>
                  </a:lnTo>
                  <a:cubicBezTo>
                    <a:pt x="7156" y="11266"/>
                    <a:pt x="7073" y="11361"/>
                    <a:pt x="6966" y="11361"/>
                  </a:cubicBezTo>
                  <a:lnTo>
                    <a:pt x="1477" y="11361"/>
                  </a:lnTo>
                  <a:cubicBezTo>
                    <a:pt x="1370" y="11361"/>
                    <a:pt x="1275" y="11266"/>
                    <a:pt x="1275" y="11159"/>
                  </a:cubicBezTo>
                  <a:lnTo>
                    <a:pt x="1275" y="10063"/>
                  </a:lnTo>
                  <a:cubicBezTo>
                    <a:pt x="1275" y="9956"/>
                    <a:pt x="1370" y="9873"/>
                    <a:pt x="1477" y="9873"/>
                  </a:cubicBezTo>
                  <a:lnTo>
                    <a:pt x="5859" y="9873"/>
                  </a:lnTo>
                  <a:cubicBezTo>
                    <a:pt x="5954" y="9873"/>
                    <a:pt x="6025" y="9790"/>
                    <a:pt x="6025" y="9706"/>
                  </a:cubicBezTo>
                  <a:cubicBezTo>
                    <a:pt x="6025" y="9611"/>
                    <a:pt x="5954" y="9540"/>
                    <a:pt x="5859" y="9540"/>
                  </a:cubicBezTo>
                  <a:lnTo>
                    <a:pt x="1656" y="9540"/>
                  </a:lnTo>
                  <a:lnTo>
                    <a:pt x="1656" y="9337"/>
                  </a:lnTo>
                  <a:cubicBezTo>
                    <a:pt x="1656" y="9230"/>
                    <a:pt x="1739" y="9135"/>
                    <a:pt x="1846" y="9135"/>
                  </a:cubicBezTo>
                  <a:close/>
                  <a:moveTo>
                    <a:pt x="3739" y="1"/>
                  </a:moveTo>
                  <a:cubicBezTo>
                    <a:pt x="3703" y="1"/>
                    <a:pt x="3678" y="3"/>
                    <a:pt x="3668" y="3"/>
                  </a:cubicBezTo>
                  <a:cubicBezTo>
                    <a:pt x="3585" y="15"/>
                    <a:pt x="3513" y="74"/>
                    <a:pt x="3513" y="157"/>
                  </a:cubicBezTo>
                  <a:lnTo>
                    <a:pt x="3513" y="729"/>
                  </a:lnTo>
                  <a:cubicBezTo>
                    <a:pt x="3438" y="725"/>
                    <a:pt x="3373" y="724"/>
                    <a:pt x="3319" y="724"/>
                  </a:cubicBezTo>
                  <a:cubicBezTo>
                    <a:pt x="3210" y="724"/>
                    <a:pt x="3144" y="729"/>
                    <a:pt x="3120" y="729"/>
                  </a:cubicBezTo>
                  <a:cubicBezTo>
                    <a:pt x="3037" y="729"/>
                    <a:pt x="2954" y="812"/>
                    <a:pt x="2954" y="908"/>
                  </a:cubicBezTo>
                  <a:cubicBezTo>
                    <a:pt x="2954" y="991"/>
                    <a:pt x="3049" y="1074"/>
                    <a:pt x="3132" y="1074"/>
                  </a:cubicBezTo>
                  <a:cubicBezTo>
                    <a:pt x="3135" y="1074"/>
                    <a:pt x="3172" y="1073"/>
                    <a:pt x="3236" y="1073"/>
                  </a:cubicBezTo>
                  <a:cubicBezTo>
                    <a:pt x="3649" y="1073"/>
                    <a:pt x="5188" y="1135"/>
                    <a:pt x="6156" y="2062"/>
                  </a:cubicBezTo>
                  <a:cubicBezTo>
                    <a:pt x="6704" y="2586"/>
                    <a:pt x="6978" y="3301"/>
                    <a:pt x="6978" y="4194"/>
                  </a:cubicBezTo>
                  <a:cubicBezTo>
                    <a:pt x="6978" y="5158"/>
                    <a:pt x="6764" y="5753"/>
                    <a:pt x="6549" y="6408"/>
                  </a:cubicBezTo>
                  <a:cubicBezTo>
                    <a:pt x="6323" y="7063"/>
                    <a:pt x="6085" y="7742"/>
                    <a:pt x="6073" y="8778"/>
                  </a:cubicBezTo>
                  <a:lnTo>
                    <a:pt x="2120" y="8778"/>
                  </a:lnTo>
                  <a:cubicBezTo>
                    <a:pt x="2084" y="8694"/>
                    <a:pt x="2025" y="8492"/>
                    <a:pt x="2025" y="8218"/>
                  </a:cubicBezTo>
                  <a:cubicBezTo>
                    <a:pt x="2025" y="7766"/>
                    <a:pt x="2299" y="6730"/>
                    <a:pt x="4168" y="4860"/>
                  </a:cubicBezTo>
                  <a:cubicBezTo>
                    <a:pt x="4227" y="4801"/>
                    <a:pt x="4227" y="4729"/>
                    <a:pt x="4192" y="4658"/>
                  </a:cubicBezTo>
                  <a:cubicBezTo>
                    <a:pt x="4157" y="4606"/>
                    <a:pt x="4109" y="4573"/>
                    <a:pt x="4058" y="4573"/>
                  </a:cubicBezTo>
                  <a:cubicBezTo>
                    <a:pt x="4040" y="4573"/>
                    <a:pt x="4020" y="4577"/>
                    <a:pt x="4001" y="4587"/>
                  </a:cubicBezTo>
                  <a:cubicBezTo>
                    <a:pt x="4001" y="4587"/>
                    <a:pt x="3902" y="4611"/>
                    <a:pt x="3741" y="4611"/>
                  </a:cubicBezTo>
                  <a:cubicBezTo>
                    <a:pt x="3530" y="4611"/>
                    <a:pt x="3214" y="4569"/>
                    <a:pt x="2882" y="4372"/>
                  </a:cubicBezTo>
                  <a:cubicBezTo>
                    <a:pt x="2803" y="4328"/>
                    <a:pt x="2715" y="4306"/>
                    <a:pt x="2627" y="4306"/>
                  </a:cubicBezTo>
                  <a:cubicBezTo>
                    <a:pt x="2503" y="4306"/>
                    <a:pt x="2379" y="4348"/>
                    <a:pt x="2275" y="4432"/>
                  </a:cubicBezTo>
                  <a:cubicBezTo>
                    <a:pt x="2058" y="4611"/>
                    <a:pt x="1655" y="4842"/>
                    <a:pt x="1053" y="4842"/>
                  </a:cubicBezTo>
                  <a:cubicBezTo>
                    <a:pt x="895" y="4842"/>
                    <a:pt x="723" y="4826"/>
                    <a:pt x="537" y="4789"/>
                  </a:cubicBezTo>
                  <a:lnTo>
                    <a:pt x="382" y="4075"/>
                  </a:lnTo>
                  <a:lnTo>
                    <a:pt x="2156" y="2301"/>
                  </a:lnTo>
                  <a:cubicBezTo>
                    <a:pt x="2180" y="2277"/>
                    <a:pt x="2203" y="2229"/>
                    <a:pt x="2203" y="2193"/>
                  </a:cubicBezTo>
                  <a:lnTo>
                    <a:pt x="2203" y="1967"/>
                  </a:lnTo>
                  <a:cubicBezTo>
                    <a:pt x="2203" y="1860"/>
                    <a:pt x="2275" y="1789"/>
                    <a:pt x="2382" y="1777"/>
                  </a:cubicBezTo>
                  <a:cubicBezTo>
                    <a:pt x="2501" y="1764"/>
                    <a:pt x="2692" y="1750"/>
                    <a:pt x="2929" y="1750"/>
                  </a:cubicBezTo>
                  <a:cubicBezTo>
                    <a:pt x="3355" y="1750"/>
                    <a:pt x="3928" y="1796"/>
                    <a:pt x="4501" y="1979"/>
                  </a:cubicBezTo>
                  <a:cubicBezTo>
                    <a:pt x="4522" y="1987"/>
                    <a:pt x="4544" y="1991"/>
                    <a:pt x="4565" y="1991"/>
                  </a:cubicBezTo>
                  <a:cubicBezTo>
                    <a:pt x="4639" y="1991"/>
                    <a:pt x="4706" y="1943"/>
                    <a:pt x="4716" y="1860"/>
                  </a:cubicBezTo>
                  <a:cubicBezTo>
                    <a:pt x="4739" y="1777"/>
                    <a:pt x="4704" y="1670"/>
                    <a:pt x="4597" y="1658"/>
                  </a:cubicBezTo>
                  <a:cubicBezTo>
                    <a:pt x="3956" y="1457"/>
                    <a:pt x="3315" y="1408"/>
                    <a:pt x="2856" y="1408"/>
                  </a:cubicBezTo>
                  <a:cubicBezTo>
                    <a:pt x="2632" y="1408"/>
                    <a:pt x="2451" y="1420"/>
                    <a:pt x="2334" y="1431"/>
                  </a:cubicBezTo>
                  <a:cubicBezTo>
                    <a:pt x="2049" y="1455"/>
                    <a:pt x="1846" y="1681"/>
                    <a:pt x="1846" y="1967"/>
                  </a:cubicBezTo>
                  <a:lnTo>
                    <a:pt x="1846" y="2110"/>
                  </a:lnTo>
                  <a:lnTo>
                    <a:pt x="60" y="3896"/>
                  </a:lnTo>
                  <a:cubicBezTo>
                    <a:pt x="13" y="3944"/>
                    <a:pt x="1" y="4003"/>
                    <a:pt x="13" y="4051"/>
                  </a:cubicBezTo>
                  <a:lnTo>
                    <a:pt x="191" y="4956"/>
                  </a:lnTo>
                  <a:cubicBezTo>
                    <a:pt x="203" y="5015"/>
                    <a:pt x="251" y="5075"/>
                    <a:pt x="310" y="5087"/>
                  </a:cubicBezTo>
                  <a:cubicBezTo>
                    <a:pt x="569" y="5151"/>
                    <a:pt x="806" y="5178"/>
                    <a:pt x="1022" y="5178"/>
                  </a:cubicBezTo>
                  <a:cubicBezTo>
                    <a:pt x="1722" y="5178"/>
                    <a:pt x="2199" y="4897"/>
                    <a:pt x="2453" y="4706"/>
                  </a:cubicBezTo>
                  <a:cubicBezTo>
                    <a:pt x="2497" y="4669"/>
                    <a:pt x="2550" y="4655"/>
                    <a:pt x="2598" y="4655"/>
                  </a:cubicBezTo>
                  <a:cubicBezTo>
                    <a:pt x="2628" y="4655"/>
                    <a:pt x="2657" y="4661"/>
                    <a:pt x="2680" y="4670"/>
                  </a:cubicBezTo>
                  <a:cubicBezTo>
                    <a:pt x="3001" y="4872"/>
                    <a:pt x="3335" y="4932"/>
                    <a:pt x="3573" y="4944"/>
                  </a:cubicBezTo>
                  <a:cubicBezTo>
                    <a:pt x="1977" y="6611"/>
                    <a:pt x="1632" y="7635"/>
                    <a:pt x="1632" y="8218"/>
                  </a:cubicBezTo>
                  <a:cubicBezTo>
                    <a:pt x="1632" y="8456"/>
                    <a:pt x="1680" y="8647"/>
                    <a:pt x="1727" y="8778"/>
                  </a:cubicBezTo>
                  <a:cubicBezTo>
                    <a:pt x="1465" y="8825"/>
                    <a:pt x="1275" y="9051"/>
                    <a:pt x="1275" y="9313"/>
                  </a:cubicBezTo>
                  <a:lnTo>
                    <a:pt x="1275" y="9540"/>
                  </a:lnTo>
                  <a:cubicBezTo>
                    <a:pt x="1072" y="9611"/>
                    <a:pt x="906" y="9801"/>
                    <a:pt x="906" y="10040"/>
                  </a:cubicBezTo>
                  <a:lnTo>
                    <a:pt x="906" y="11147"/>
                  </a:lnTo>
                  <a:cubicBezTo>
                    <a:pt x="906" y="11445"/>
                    <a:pt x="1144" y="11683"/>
                    <a:pt x="1441" y="11683"/>
                  </a:cubicBezTo>
                  <a:lnTo>
                    <a:pt x="6930" y="11683"/>
                  </a:lnTo>
                  <a:cubicBezTo>
                    <a:pt x="7228" y="11683"/>
                    <a:pt x="7466" y="11445"/>
                    <a:pt x="7466" y="11147"/>
                  </a:cubicBezTo>
                  <a:lnTo>
                    <a:pt x="7466" y="10040"/>
                  </a:lnTo>
                  <a:cubicBezTo>
                    <a:pt x="7502" y="9825"/>
                    <a:pt x="7347" y="9611"/>
                    <a:pt x="7145" y="9551"/>
                  </a:cubicBezTo>
                  <a:lnTo>
                    <a:pt x="7145" y="9337"/>
                  </a:lnTo>
                  <a:cubicBezTo>
                    <a:pt x="7145" y="9039"/>
                    <a:pt x="6906" y="8801"/>
                    <a:pt x="6609" y="8801"/>
                  </a:cubicBezTo>
                  <a:lnTo>
                    <a:pt x="6418" y="8801"/>
                  </a:lnTo>
                  <a:cubicBezTo>
                    <a:pt x="6442" y="7801"/>
                    <a:pt x="6656" y="7158"/>
                    <a:pt x="6871" y="6527"/>
                  </a:cubicBezTo>
                  <a:cubicBezTo>
                    <a:pt x="7097" y="5896"/>
                    <a:pt x="7323" y="5229"/>
                    <a:pt x="7323" y="4206"/>
                  </a:cubicBezTo>
                  <a:cubicBezTo>
                    <a:pt x="7323" y="3229"/>
                    <a:pt x="7014" y="2420"/>
                    <a:pt x="6394" y="1824"/>
                  </a:cubicBezTo>
                  <a:cubicBezTo>
                    <a:pt x="5906" y="1372"/>
                    <a:pt x="5299" y="1098"/>
                    <a:pt x="4751" y="931"/>
                  </a:cubicBezTo>
                  <a:cubicBezTo>
                    <a:pt x="4632" y="431"/>
                    <a:pt x="4358" y="205"/>
                    <a:pt x="4156" y="98"/>
                  </a:cubicBezTo>
                  <a:cubicBezTo>
                    <a:pt x="3986" y="13"/>
                    <a:pt x="3828" y="1"/>
                    <a:pt x="3739" y="1"/>
                  </a:cubicBezTo>
                  <a:close/>
                </a:path>
              </a:pathLst>
            </a:cu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2882023" y="2951111"/>
              <a:ext cx="21993" cy="16837"/>
            </a:xfrm>
            <a:custGeom>
              <a:rect b="b" l="l" r="r" t="t"/>
              <a:pathLst>
                <a:path extrusionOk="0" h="529" w="691">
                  <a:moveTo>
                    <a:pt x="202" y="0"/>
                  </a:moveTo>
                  <a:cubicBezTo>
                    <a:pt x="138" y="0"/>
                    <a:pt x="81" y="30"/>
                    <a:pt x="48" y="88"/>
                  </a:cubicBezTo>
                  <a:cubicBezTo>
                    <a:pt x="0" y="183"/>
                    <a:pt x="36" y="290"/>
                    <a:pt x="119" y="338"/>
                  </a:cubicBezTo>
                  <a:cubicBezTo>
                    <a:pt x="215" y="374"/>
                    <a:pt x="298" y="433"/>
                    <a:pt x="393" y="493"/>
                  </a:cubicBezTo>
                  <a:cubicBezTo>
                    <a:pt x="417" y="517"/>
                    <a:pt x="453" y="528"/>
                    <a:pt x="476" y="528"/>
                  </a:cubicBezTo>
                  <a:cubicBezTo>
                    <a:pt x="536" y="528"/>
                    <a:pt x="584" y="493"/>
                    <a:pt x="631" y="457"/>
                  </a:cubicBezTo>
                  <a:cubicBezTo>
                    <a:pt x="691" y="362"/>
                    <a:pt x="655" y="255"/>
                    <a:pt x="584" y="195"/>
                  </a:cubicBezTo>
                  <a:cubicBezTo>
                    <a:pt x="488" y="136"/>
                    <a:pt x="393" y="76"/>
                    <a:pt x="286" y="16"/>
                  </a:cubicBezTo>
                  <a:cubicBezTo>
                    <a:pt x="257" y="6"/>
                    <a:pt x="229" y="0"/>
                    <a:pt x="202" y="0"/>
                  </a:cubicBezTo>
                  <a:close/>
                </a:path>
              </a:pathLst>
            </a:cu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2804332" y="2960341"/>
              <a:ext cx="11012" cy="15946"/>
            </a:xfrm>
            <a:custGeom>
              <a:rect b="b" l="l" r="r" t="t"/>
              <a:pathLst>
                <a:path extrusionOk="0" h="501" w="346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46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4"/>
          <p:cNvSpPr/>
          <p:nvPr/>
        </p:nvSpPr>
        <p:spPr>
          <a:xfrm>
            <a:off x="1214424" y="3227412"/>
            <a:ext cx="967128" cy="887081"/>
          </a:xfrm>
          <a:custGeom>
            <a:rect b="b" l="l" r="r" t="t"/>
            <a:pathLst>
              <a:path extrusionOk="0" h="11359" w="12384">
                <a:moveTo>
                  <a:pt x="2775" y="1024"/>
                </a:moveTo>
                <a:cubicBezTo>
                  <a:pt x="3346" y="1024"/>
                  <a:pt x="3811" y="1501"/>
                  <a:pt x="3811" y="2060"/>
                </a:cubicBezTo>
                <a:cubicBezTo>
                  <a:pt x="3811" y="2298"/>
                  <a:pt x="3727" y="2536"/>
                  <a:pt x="3573" y="2727"/>
                </a:cubicBezTo>
                <a:cubicBezTo>
                  <a:pt x="3525" y="2786"/>
                  <a:pt x="3513" y="2870"/>
                  <a:pt x="3549" y="2941"/>
                </a:cubicBezTo>
                <a:cubicBezTo>
                  <a:pt x="3573" y="3013"/>
                  <a:pt x="3644" y="3060"/>
                  <a:pt x="3727" y="3060"/>
                </a:cubicBezTo>
                <a:lnTo>
                  <a:pt x="4096" y="3060"/>
                </a:lnTo>
                <a:cubicBezTo>
                  <a:pt x="4120" y="3060"/>
                  <a:pt x="4156" y="3084"/>
                  <a:pt x="4156" y="3120"/>
                </a:cubicBezTo>
                <a:lnTo>
                  <a:pt x="4156" y="3370"/>
                </a:lnTo>
                <a:cubicBezTo>
                  <a:pt x="4156" y="3406"/>
                  <a:pt x="4120" y="3429"/>
                  <a:pt x="4096" y="3429"/>
                </a:cubicBezTo>
                <a:lnTo>
                  <a:pt x="1846" y="3429"/>
                </a:lnTo>
                <a:lnTo>
                  <a:pt x="1453" y="3418"/>
                </a:lnTo>
                <a:cubicBezTo>
                  <a:pt x="1418" y="3418"/>
                  <a:pt x="1394" y="3382"/>
                  <a:pt x="1394" y="3358"/>
                </a:cubicBezTo>
                <a:lnTo>
                  <a:pt x="1394" y="3096"/>
                </a:lnTo>
                <a:cubicBezTo>
                  <a:pt x="1394" y="3072"/>
                  <a:pt x="1418" y="3037"/>
                  <a:pt x="1453" y="3037"/>
                </a:cubicBezTo>
                <a:lnTo>
                  <a:pt x="3132" y="3037"/>
                </a:lnTo>
                <a:cubicBezTo>
                  <a:pt x="3239" y="3037"/>
                  <a:pt x="3323" y="2953"/>
                  <a:pt x="3323" y="2846"/>
                </a:cubicBezTo>
                <a:cubicBezTo>
                  <a:pt x="3323" y="2739"/>
                  <a:pt x="3227" y="2656"/>
                  <a:pt x="3132" y="2656"/>
                </a:cubicBezTo>
                <a:lnTo>
                  <a:pt x="1906" y="2656"/>
                </a:lnTo>
                <a:cubicBezTo>
                  <a:pt x="1787" y="2477"/>
                  <a:pt x="1727" y="2275"/>
                  <a:pt x="1727" y="2060"/>
                </a:cubicBezTo>
                <a:cubicBezTo>
                  <a:pt x="1727" y="1477"/>
                  <a:pt x="2203" y="1024"/>
                  <a:pt x="2775" y="1024"/>
                </a:cubicBezTo>
                <a:close/>
                <a:moveTo>
                  <a:pt x="9597" y="1024"/>
                </a:moveTo>
                <a:cubicBezTo>
                  <a:pt x="10169" y="1024"/>
                  <a:pt x="10645" y="1501"/>
                  <a:pt x="10645" y="2060"/>
                </a:cubicBezTo>
                <a:cubicBezTo>
                  <a:pt x="10645" y="2298"/>
                  <a:pt x="10550" y="2536"/>
                  <a:pt x="10407" y="2727"/>
                </a:cubicBezTo>
                <a:cubicBezTo>
                  <a:pt x="10359" y="2786"/>
                  <a:pt x="10347" y="2870"/>
                  <a:pt x="10371" y="2941"/>
                </a:cubicBezTo>
                <a:cubicBezTo>
                  <a:pt x="10407" y="3013"/>
                  <a:pt x="10478" y="3060"/>
                  <a:pt x="10550" y="3060"/>
                </a:cubicBezTo>
                <a:lnTo>
                  <a:pt x="10931" y="3060"/>
                </a:lnTo>
                <a:cubicBezTo>
                  <a:pt x="10954" y="3060"/>
                  <a:pt x="10990" y="3084"/>
                  <a:pt x="10990" y="3120"/>
                </a:cubicBezTo>
                <a:lnTo>
                  <a:pt x="10990" y="3370"/>
                </a:lnTo>
                <a:cubicBezTo>
                  <a:pt x="10990" y="3406"/>
                  <a:pt x="10954" y="3429"/>
                  <a:pt x="10931" y="3429"/>
                </a:cubicBezTo>
                <a:lnTo>
                  <a:pt x="8276" y="3429"/>
                </a:lnTo>
                <a:lnTo>
                  <a:pt x="8276" y="3418"/>
                </a:lnTo>
                <a:cubicBezTo>
                  <a:pt x="8252" y="3418"/>
                  <a:pt x="8216" y="3382"/>
                  <a:pt x="8216" y="3358"/>
                </a:cubicBezTo>
                <a:lnTo>
                  <a:pt x="8216" y="3096"/>
                </a:lnTo>
                <a:cubicBezTo>
                  <a:pt x="8216" y="3072"/>
                  <a:pt x="8252" y="3037"/>
                  <a:pt x="8276" y="3037"/>
                </a:cubicBezTo>
                <a:lnTo>
                  <a:pt x="9954" y="3037"/>
                </a:lnTo>
                <a:cubicBezTo>
                  <a:pt x="10061" y="3037"/>
                  <a:pt x="10157" y="2953"/>
                  <a:pt x="10157" y="2846"/>
                </a:cubicBezTo>
                <a:cubicBezTo>
                  <a:pt x="10157" y="2739"/>
                  <a:pt x="10061" y="2656"/>
                  <a:pt x="9954" y="2656"/>
                </a:cubicBezTo>
                <a:lnTo>
                  <a:pt x="8740" y="2656"/>
                </a:lnTo>
                <a:cubicBezTo>
                  <a:pt x="8621" y="2477"/>
                  <a:pt x="8561" y="2275"/>
                  <a:pt x="8561" y="2060"/>
                </a:cubicBezTo>
                <a:cubicBezTo>
                  <a:pt x="8561" y="1477"/>
                  <a:pt x="9038" y="1024"/>
                  <a:pt x="9597" y="1024"/>
                </a:cubicBezTo>
                <a:close/>
                <a:moveTo>
                  <a:pt x="6192" y="2691"/>
                </a:moveTo>
                <a:cubicBezTo>
                  <a:pt x="6763" y="2691"/>
                  <a:pt x="7240" y="3167"/>
                  <a:pt x="7240" y="3727"/>
                </a:cubicBezTo>
                <a:cubicBezTo>
                  <a:pt x="7240" y="3965"/>
                  <a:pt x="7144" y="4203"/>
                  <a:pt x="7002" y="4394"/>
                </a:cubicBezTo>
                <a:cubicBezTo>
                  <a:pt x="6954" y="4453"/>
                  <a:pt x="6942" y="4537"/>
                  <a:pt x="6966" y="4608"/>
                </a:cubicBezTo>
                <a:cubicBezTo>
                  <a:pt x="7002" y="4680"/>
                  <a:pt x="7073" y="4727"/>
                  <a:pt x="7144" y="4727"/>
                </a:cubicBezTo>
                <a:lnTo>
                  <a:pt x="7514" y="4727"/>
                </a:lnTo>
                <a:cubicBezTo>
                  <a:pt x="7549" y="4727"/>
                  <a:pt x="7573" y="4751"/>
                  <a:pt x="7573" y="4787"/>
                </a:cubicBezTo>
                <a:lnTo>
                  <a:pt x="7573" y="5037"/>
                </a:lnTo>
                <a:cubicBezTo>
                  <a:pt x="7573" y="5072"/>
                  <a:pt x="7549" y="5096"/>
                  <a:pt x="7514" y="5096"/>
                </a:cubicBezTo>
                <a:lnTo>
                  <a:pt x="4870" y="5096"/>
                </a:lnTo>
                <a:lnTo>
                  <a:pt x="4870" y="5084"/>
                </a:lnTo>
                <a:cubicBezTo>
                  <a:pt x="4847" y="5084"/>
                  <a:pt x="4811" y="5049"/>
                  <a:pt x="4811" y="5025"/>
                </a:cubicBezTo>
                <a:lnTo>
                  <a:pt x="4811" y="4775"/>
                </a:lnTo>
                <a:cubicBezTo>
                  <a:pt x="4811" y="4739"/>
                  <a:pt x="4847" y="4715"/>
                  <a:pt x="4870" y="4715"/>
                </a:cubicBezTo>
                <a:lnTo>
                  <a:pt x="6549" y="4715"/>
                </a:lnTo>
                <a:cubicBezTo>
                  <a:pt x="6656" y="4715"/>
                  <a:pt x="6740" y="4620"/>
                  <a:pt x="6740" y="4513"/>
                </a:cubicBezTo>
                <a:cubicBezTo>
                  <a:pt x="6740" y="4418"/>
                  <a:pt x="6656" y="4322"/>
                  <a:pt x="6549" y="4322"/>
                </a:cubicBezTo>
                <a:lnTo>
                  <a:pt x="5335" y="4322"/>
                </a:lnTo>
                <a:cubicBezTo>
                  <a:pt x="5216" y="4144"/>
                  <a:pt x="5156" y="3941"/>
                  <a:pt x="5156" y="3727"/>
                </a:cubicBezTo>
                <a:cubicBezTo>
                  <a:pt x="5156" y="3144"/>
                  <a:pt x="5632" y="2691"/>
                  <a:pt x="6192" y="2691"/>
                </a:cubicBezTo>
                <a:close/>
                <a:moveTo>
                  <a:pt x="3477" y="3799"/>
                </a:moveTo>
                <a:cubicBezTo>
                  <a:pt x="3442" y="4203"/>
                  <a:pt x="3442" y="5072"/>
                  <a:pt x="3870" y="6335"/>
                </a:cubicBezTo>
                <a:lnTo>
                  <a:pt x="1703" y="6335"/>
                </a:lnTo>
                <a:cubicBezTo>
                  <a:pt x="2132" y="5072"/>
                  <a:pt x="2132" y="4203"/>
                  <a:pt x="2108" y="3799"/>
                </a:cubicBezTo>
                <a:close/>
                <a:moveTo>
                  <a:pt x="10288" y="3799"/>
                </a:moveTo>
                <a:cubicBezTo>
                  <a:pt x="10264" y="4203"/>
                  <a:pt x="10264" y="5072"/>
                  <a:pt x="10693" y="6335"/>
                </a:cubicBezTo>
                <a:lnTo>
                  <a:pt x="8514" y="6335"/>
                </a:lnTo>
                <a:cubicBezTo>
                  <a:pt x="8954" y="5072"/>
                  <a:pt x="8966" y="4203"/>
                  <a:pt x="8918" y="3799"/>
                </a:cubicBezTo>
                <a:close/>
                <a:moveTo>
                  <a:pt x="4037" y="6739"/>
                </a:moveTo>
                <a:lnTo>
                  <a:pt x="4096" y="7097"/>
                </a:lnTo>
                <a:lnTo>
                  <a:pt x="1489" y="7097"/>
                </a:lnTo>
                <a:lnTo>
                  <a:pt x="1549" y="6739"/>
                </a:lnTo>
                <a:close/>
                <a:moveTo>
                  <a:pt x="10859" y="6739"/>
                </a:moveTo>
                <a:lnTo>
                  <a:pt x="10919" y="7097"/>
                </a:lnTo>
                <a:lnTo>
                  <a:pt x="8311" y="7097"/>
                </a:lnTo>
                <a:lnTo>
                  <a:pt x="8371" y="6739"/>
                </a:lnTo>
                <a:close/>
                <a:moveTo>
                  <a:pt x="6883" y="5465"/>
                </a:moveTo>
                <a:cubicBezTo>
                  <a:pt x="6847" y="5870"/>
                  <a:pt x="6847" y="6739"/>
                  <a:pt x="7287" y="8001"/>
                </a:cubicBezTo>
                <a:lnTo>
                  <a:pt x="5108" y="8001"/>
                </a:lnTo>
                <a:cubicBezTo>
                  <a:pt x="5537" y="6751"/>
                  <a:pt x="5537" y="5870"/>
                  <a:pt x="5513" y="5465"/>
                </a:cubicBezTo>
                <a:close/>
                <a:moveTo>
                  <a:pt x="4513" y="7478"/>
                </a:moveTo>
                <a:lnTo>
                  <a:pt x="4668" y="8049"/>
                </a:lnTo>
                <a:lnTo>
                  <a:pt x="4668" y="8061"/>
                </a:lnTo>
                <a:cubicBezTo>
                  <a:pt x="4632" y="8085"/>
                  <a:pt x="4608" y="8132"/>
                  <a:pt x="4608" y="8180"/>
                </a:cubicBezTo>
                <a:lnTo>
                  <a:pt x="4525" y="8561"/>
                </a:lnTo>
                <a:lnTo>
                  <a:pt x="775" y="8561"/>
                </a:lnTo>
                <a:lnTo>
                  <a:pt x="1072" y="7478"/>
                </a:lnTo>
                <a:close/>
                <a:moveTo>
                  <a:pt x="11335" y="7478"/>
                </a:moveTo>
                <a:lnTo>
                  <a:pt x="11633" y="8561"/>
                </a:lnTo>
                <a:lnTo>
                  <a:pt x="7883" y="8561"/>
                </a:lnTo>
                <a:lnTo>
                  <a:pt x="7799" y="8180"/>
                </a:lnTo>
                <a:cubicBezTo>
                  <a:pt x="7787" y="8120"/>
                  <a:pt x="7764" y="8085"/>
                  <a:pt x="7740" y="8049"/>
                </a:cubicBezTo>
                <a:lnTo>
                  <a:pt x="7895" y="7478"/>
                </a:lnTo>
                <a:close/>
                <a:moveTo>
                  <a:pt x="7442" y="8394"/>
                </a:moveTo>
                <a:lnTo>
                  <a:pt x="7502" y="8752"/>
                </a:lnTo>
                <a:lnTo>
                  <a:pt x="4906" y="8752"/>
                </a:lnTo>
                <a:lnTo>
                  <a:pt x="4966" y="8394"/>
                </a:lnTo>
                <a:close/>
                <a:moveTo>
                  <a:pt x="4132" y="8954"/>
                </a:moveTo>
                <a:lnTo>
                  <a:pt x="4037" y="9311"/>
                </a:lnTo>
                <a:lnTo>
                  <a:pt x="406" y="9311"/>
                </a:lnTo>
                <a:lnTo>
                  <a:pt x="406" y="8954"/>
                </a:lnTo>
                <a:close/>
                <a:moveTo>
                  <a:pt x="12002" y="8954"/>
                </a:moveTo>
                <a:lnTo>
                  <a:pt x="12002" y="9311"/>
                </a:lnTo>
                <a:lnTo>
                  <a:pt x="8371" y="9311"/>
                </a:lnTo>
                <a:lnTo>
                  <a:pt x="8276" y="8954"/>
                </a:lnTo>
                <a:close/>
                <a:moveTo>
                  <a:pt x="7906" y="9144"/>
                </a:moveTo>
                <a:lnTo>
                  <a:pt x="8204" y="10228"/>
                </a:lnTo>
                <a:lnTo>
                  <a:pt x="4192" y="10228"/>
                </a:lnTo>
                <a:lnTo>
                  <a:pt x="4489" y="9144"/>
                </a:lnTo>
                <a:close/>
                <a:moveTo>
                  <a:pt x="8573" y="10621"/>
                </a:moveTo>
                <a:lnTo>
                  <a:pt x="8573" y="10978"/>
                </a:lnTo>
                <a:lnTo>
                  <a:pt x="3799" y="10978"/>
                </a:lnTo>
                <a:lnTo>
                  <a:pt x="3799" y="10621"/>
                </a:lnTo>
                <a:close/>
                <a:moveTo>
                  <a:pt x="9621" y="0"/>
                </a:moveTo>
                <a:cubicBezTo>
                  <a:pt x="9514" y="0"/>
                  <a:pt x="9430" y="96"/>
                  <a:pt x="9430" y="203"/>
                </a:cubicBezTo>
                <a:lnTo>
                  <a:pt x="9430" y="596"/>
                </a:lnTo>
                <a:cubicBezTo>
                  <a:pt x="8728" y="691"/>
                  <a:pt x="8180" y="1298"/>
                  <a:pt x="8180" y="2024"/>
                </a:cubicBezTo>
                <a:cubicBezTo>
                  <a:pt x="8180" y="2239"/>
                  <a:pt x="8216" y="2441"/>
                  <a:pt x="8311" y="2620"/>
                </a:cubicBezTo>
                <a:lnTo>
                  <a:pt x="8299" y="2620"/>
                </a:lnTo>
                <a:cubicBezTo>
                  <a:pt x="8037" y="2620"/>
                  <a:pt x="7835" y="2834"/>
                  <a:pt x="7835" y="3084"/>
                </a:cubicBezTo>
                <a:lnTo>
                  <a:pt x="7835" y="3334"/>
                </a:lnTo>
                <a:cubicBezTo>
                  <a:pt x="7835" y="3596"/>
                  <a:pt x="8037" y="3799"/>
                  <a:pt x="8299" y="3799"/>
                </a:cubicBezTo>
                <a:lnTo>
                  <a:pt x="8549" y="3799"/>
                </a:lnTo>
                <a:cubicBezTo>
                  <a:pt x="8573" y="4144"/>
                  <a:pt x="8597" y="5037"/>
                  <a:pt x="8121" y="6358"/>
                </a:cubicBezTo>
                <a:cubicBezTo>
                  <a:pt x="8073" y="6394"/>
                  <a:pt x="8037" y="6442"/>
                  <a:pt x="8026" y="6501"/>
                </a:cubicBezTo>
                <a:lnTo>
                  <a:pt x="7918" y="7073"/>
                </a:lnTo>
                <a:lnTo>
                  <a:pt x="7764" y="7073"/>
                </a:lnTo>
                <a:cubicBezTo>
                  <a:pt x="7668" y="7073"/>
                  <a:pt x="7597" y="7132"/>
                  <a:pt x="7561" y="7228"/>
                </a:cubicBezTo>
                <a:lnTo>
                  <a:pt x="7525" y="7394"/>
                </a:lnTo>
                <a:cubicBezTo>
                  <a:pt x="7252" y="6418"/>
                  <a:pt x="7264" y="5751"/>
                  <a:pt x="7299" y="5465"/>
                </a:cubicBezTo>
                <a:lnTo>
                  <a:pt x="7549" y="5465"/>
                </a:lnTo>
                <a:cubicBezTo>
                  <a:pt x="7799" y="5465"/>
                  <a:pt x="8014" y="5263"/>
                  <a:pt x="8014" y="5013"/>
                </a:cubicBezTo>
                <a:lnTo>
                  <a:pt x="8014" y="4751"/>
                </a:lnTo>
                <a:cubicBezTo>
                  <a:pt x="8014" y="4501"/>
                  <a:pt x="7799" y="4287"/>
                  <a:pt x="7549" y="4287"/>
                </a:cubicBezTo>
                <a:lnTo>
                  <a:pt x="7537" y="4287"/>
                </a:lnTo>
                <a:cubicBezTo>
                  <a:pt x="7621" y="4108"/>
                  <a:pt x="7668" y="3906"/>
                  <a:pt x="7668" y="3691"/>
                </a:cubicBezTo>
                <a:cubicBezTo>
                  <a:pt x="7668" y="2965"/>
                  <a:pt x="7121" y="2358"/>
                  <a:pt x="6418" y="2263"/>
                </a:cubicBezTo>
                <a:lnTo>
                  <a:pt x="6418" y="1882"/>
                </a:lnTo>
                <a:cubicBezTo>
                  <a:pt x="6418" y="1774"/>
                  <a:pt x="6335" y="1691"/>
                  <a:pt x="6228" y="1691"/>
                </a:cubicBezTo>
                <a:cubicBezTo>
                  <a:pt x="6121" y="1691"/>
                  <a:pt x="6037" y="1774"/>
                  <a:pt x="6037" y="1882"/>
                </a:cubicBezTo>
                <a:lnTo>
                  <a:pt x="6037" y="2286"/>
                </a:lnTo>
                <a:cubicBezTo>
                  <a:pt x="5335" y="2370"/>
                  <a:pt x="4787" y="2989"/>
                  <a:pt x="4787" y="3715"/>
                </a:cubicBezTo>
                <a:cubicBezTo>
                  <a:pt x="4787" y="3918"/>
                  <a:pt x="4823" y="4132"/>
                  <a:pt x="4918" y="4310"/>
                </a:cubicBezTo>
                <a:lnTo>
                  <a:pt x="4906" y="4310"/>
                </a:lnTo>
                <a:cubicBezTo>
                  <a:pt x="4644" y="4310"/>
                  <a:pt x="4442" y="4513"/>
                  <a:pt x="4442" y="4775"/>
                </a:cubicBezTo>
                <a:lnTo>
                  <a:pt x="4442" y="5025"/>
                </a:lnTo>
                <a:cubicBezTo>
                  <a:pt x="4442" y="5275"/>
                  <a:pt x="4644" y="5489"/>
                  <a:pt x="4906" y="5489"/>
                </a:cubicBezTo>
                <a:lnTo>
                  <a:pt x="5156" y="5489"/>
                </a:lnTo>
                <a:cubicBezTo>
                  <a:pt x="5180" y="5763"/>
                  <a:pt x="5180" y="6442"/>
                  <a:pt x="4930" y="7406"/>
                </a:cubicBezTo>
                <a:lnTo>
                  <a:pt x="4882" y="7239"/>
                </a:lnTo>
                <a:cubicBezTo>
                  <a:pt x="4858" y="7156"/>
                  <a:pt x="4787" y="7097"/>
                  <a:pt x="4692" y="7097"/>
                </a:cubicBezTo>
                <a:lnTo>
                  <a:pt x="4525" y="7097"/>
                </a:lnTo>
                <a:lnTo>
                  <a:pt x="4430" y="6513"/>
                </a:lnTo>
                <a:cubicBezTo>
                  <a:pt x="4406" y="6454"/>
                  <a:pt x="4382" y="6406"/>
                  <a:pt x="4335" y="6382"/>
                </a:cubicBezTo>
                <a:cubicBezTo>
                  <a:pt x="3858" y="5049"/>
                  <a:pt x="3870" y="4156"/>
                  <a:pt x="3906" y="3822"/>
                </a:cubicBezTo>
                <a:lnTo>
                  <a:pt x="4156" y="3822"/>
                </a:lnTo>
                <a:cubicBezTo>
                  <a:pt x="4406" y="3822"/>
                  <a:pt x="4620" y="3608"/>
                  <a:pt x="4620" y="3358"/>
                </a:cubicBezTo>
                <a:lnTo>
                  <a:pt x="4620" y="3108"/>
                </a:lnTo>
                <a:cubicBezTo>
                  <a:pt x="4620" y="2846"/>
                  <a:pt x="4406" y="2644"/>
                  <a:pt x="4156" y="2644"/>
                </a:cubicBezTo>
                <a:lnTo>
                  <a:pt x="4144" y="2644"/>
                </a:lnTo>
                <a:cubicBezTo>
                  <a:pt x="4227" y="2465"/>
                  <a:pt x="4275" y="2251"/>
                  <a:pt x="4275" y="2048"/>
                </a:cubicBezTo>
                <a:cubicBezTo>
                  <a:pt x="4275" y="1322"/>
                  <a:pt x="3727" y="703"/>
                  <a:pt x="3025" y="620"/>
                </a:cubicBezTo>
                <a:lnTo>
                  <a:pt x="3025" y="215"/>
                </a:lnTo>
                <a:cubicBezTo>
                  <a:pt x="3025" y="108"/>
                  <a:pt x="2942" y="24"/>
                  <a:pt x="2834" y="24"/>
                </a:cubicBezTo>
                <a:cubicBezTo>
                  <a:pt x="2727" y="24"/>
                  <a:pt x="2644" y="108"/>
                  <a:pt x="2644" y="215"/>
                </a:cubicBezTo>
                <a:lnTo>
                  <a:pt x="2644" y="620"/>
                </a:lnTo>
                <a:cubicBezTo>
                  <a:pt x="1941" y="703"/>
                  <a:pt x="1394" y="1322"/>
                  <a:pt x="1394" y="2048"/>
                </a:cubicBezTo>
                <a:cubicBezTo>
                  <a:pt x="1394" y="2251"/>
                  <a:pt x="1429" y="2465"/>
                  <a:pt x="1525" y="2644"/>
                </a:cubicBezTo>
                <a:lnTo>
                  <a:pt x="1513" y="2644"/>
                </a:lnTo>
                <a:cubicBezTo>
                  <a:pt x="1251" y="2644"/>
                  <a:pt x="1048" y="2846"/>
                  <a:pt x="1048" y="3108"/>
                </a:cubicBezTo>
                <a:lnTo>
                  <a:pt x="1048" y="3358"/>
                </a:lnTo>
                <a:cubicBezTo>
                  <a:pt x="1048" y="3608"/>
                  <a:pt x="1251" y="3822"/>
                  <a:pt x="1513" y="3822"/>
                </a:cubicBezTo>
                <a:lnTo>
                  <a:pt x="1763" y="3822"/>
                </a:lnTo>
                <a:cubicBezTo>
                  <a:pt x="1787" y="4156"/>
                  <a:pt x="1810" y="5049"/>
                  <a:pt x="1334" y="6382"/>
                </a:cubicBezTo>
                <a:cubicBezTo>
                  <a:pt x="1287" y="6406"/>
                  <a:pt x="1251" y="6454"/>
                  <a:pt x="1239" y="6513"/>
                </a:cubicBezTo>
                <a:lnTo>
                  <a:pt x="1132" y="7097"/>
                </a:lnTo>
                <a:lnTo>
                  <a:pt x="977" y="7097"/>
                </a:lnTo>
                <a:cubicBezTo>
                  <a:pt x="882" y="7097"/>
                  <a:pt x="810" y="7156"/>
                  <a:pt x="775" y="7239"/>
                </a:cubicBezTo>
                <a:lnTo>
                  <a:pt x="417" y="8561"/>
                </a:lnTo>
                <a:lnTo>
                  <a:pt x="203" y="8561"/>
                </a:lnTo>
                <a:cubicBezTo>
                  <a:pt x="96" y="8561"/>
                  <a:pt x="1" y="8656"/>
                  <a:pt x="1" y="8763"/>
                </a:cubicBezTo>
                <a:lnTo>
                  <a:pt x="1" y="9502"/>
                </a:lnTo>
                <a:cubicBezTo>
                  <a:pt x="1" y="9609"/>
                  <a:pt x="96" y="9692"/>
                  <a:pt x="203" y="9692"/>
                </a:cubicBezTo>
                <a:lnTo>
                  <a:pt x="3918" y="9692"/>
                </a:lnTo>
                <a:lnTo>
                  <a:pt x="3775" y="10228"/>
                </a:lnTo>
                <a:lnTo>
                  <a:pt x="3620" y="10228"/>
                </a:lnTo>
                <a:cubicBezTo>
                  <a:pt x="3513" y="10228"/>
                  <a:pt x="3430" y="10323"/>
                  <a:pt x="3430" y="10430"/>
                </a:cubicBezTo>
                <a:lnTo>
                  <a:pt x="3430" y="11168"/>
                </a:lnTo>
                <a:cubicBezTo>
                  <a:pt x="3430" y="11276"/>
                  <a:pt x="3513" y="11359"/>
                  <a:pt x="3620" y="11359"/>
                </a:cubicBezTo>
                <a:lnTo>
                  <a:pt x="8788" y="11359"/>
                </a:lnTo>
                <a:cubicBezTo>
                  <a:pt x="8895" y="11359"/>
                  <a:pt x="8978" y="11276"/>
                  <a:pt x="8978" y="11168"/>
                </a:cubicBezTo>
                <a:lnTo>
                  <a:pt x="8978" y="10430"/>
                </a:lnTo>
                <a:cubicBezTo>
                  <a:pt x="8978" y="10323"/>
                  <a:pt x="8895" y="10228"/>
                  <a:pt x="8788" y="10228"/>
                </a:cubicBezTo>
                <a:lnTo>
                  <a:pt x="8621" y="10228"/>
                </a:lnTo>
                <a:lnTo>
                  <a:pt x="8478" y="9692"/>
                </a:lnTo>
                <a:lnTo>
                  <a:pt x="12193" y="9692"/>
                </a:lnTo>
                <a:cubicBezTo>
                  <a:pt x="12300" y="9692"/>
                  <a:pt x="12383" y="9609"/>
                  <a:pt x="12383" y="9502"/>
                </a:cubicBezTo>
                <a:lnTo>
                  <a:pt x="12383" y="8763"/>
                </a:lnTo>
                <a:cubicBezTo>
                  <a:pt x="12383" y="8656"/>
                  <a:pt x="12300" y="8561"/>
                  <a:pt x="12193" y="8561"/>
                </a:cubicBezTo>
                <a:lnTo>
                  <a:pt x="12026" y="8561"/>
                </a:lnTo>
                <a:lnTo>
                  <a:pt x="11669" y="7239"/>
                </a:lnTo>
                <a:cubicBezTo>
                  <a:pt x="11645" y="7156"/>
                  <a:pt x="11574" y="7097"/>
                  <a:pt x="11478" y="7097"/>
                </a:cubicBezTo>
                <a:lnTo>
                  <a:pt x="11312" y="7097"/>
                </a:lnTo>
                <a:lnTo>
                  <a:pt x="11216" y="6501"/>
                </a:lnTo>
                <a:cubicBezTo>
                  <a:pt x="11193" y="6442"/>
                  <a:pt x="11169" y="6394"/>
                  <a:pt x="11121" y="6358"/>
                </a:cubicBezTo>
                <a:cubicBezTo>
                  <a:pt x="10645" y="5037"/>
                  <a:pt x="10657" y="4144"/>
                  <a:pt x="10693" y="3799"/>
                </a:cubicBezTo>
                <a:lnTo>
                  <a:pt x="10943" y="3799"/>
                </a:lnTo>
                <a:cubicBezTo>
                  <a:pt x="11193" y="3799"/>
                  <a:pt x="11407" y="3596"/>
                  <a:pt x="11407" y="3334"/>
                </a:cubicBezTo>
                <a:lnTo>
                  <a:pt x="11407" y="3084"/>
                </a:lnTo>
                <a:cubicBezTo>
                  <a:pt x="11407" y="2834"/>
                  <a:pt x="11193" y="2620"/>
                  <a:pt x="10943" y="2620"/>
                </a:cubicBezTo>
                <a:lnTo>
                  <a:pt x="10931" y="2620"/>
                </a:lnTo>
                <a:cubicBezTo>
                  <a:pt x="11014" y="2441"/>
                  <a:pt x="11062" y="2239"/>
                  <a:pt x="11062" y="2024"/>
                </a:cubicBezTo>
                <a:cubicBezTo>
                  <a:pt x="11062" y="1298"/>
                  <a:pt x="10514" y="691"/>
                  <a:pt x="9811" y="596"/>
                </a:cubicBezTo>
                <a:lnTo>
                  <a:pt x="9811" y="203"/>
                </a:lnTo>
                <a:cubicBezTo>
                  <a:pt x="9811" y="96"/>
                  <a:pt x="9728" y="0"/>
                  <a:pt x="9621" y="0"/>
                </a:cubicBezTo>
                <a:close/>
              </a:path>
            </a:pathLst>
          </a:cu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4"/>
          <p:cNvGrpSpPr/>
          <p:nvPr/>
        </p:nvGrpSpPr>
        <p:grpSpPr>
          <a:xfrm>
            <a:off x="2503404" y="3192232"/>
            <a:ext cx="846372" cy="887110"/>
            <a:chOff x="853568" y="1975538"/>
            <a:chExt cx="337334" cy="353599"/>
          </a:xfrm>
        </p:grpSpPr>
        <p:sp>
          <p:nvSpPr>
            <p:cNvPr id="90" name="Google Shape;90;p14"/>
            <p:cNvSpPr/>
            <p:nvPr/>
          </p:nvSpPr>
          <p:spPr>
            <a:xfrm>
              <a:off x="853568" y="1975538"/>
              <a:ext cx="337334" cy="353599"/>
            </a:xfrm>
            <a:custGeom>
              <a:rect b="b" l="l" r="r" t="t"/>
              <a:pathLst>
                <a:path extrusionOk="0" h="11109" w="10598">
                  <a:moveTo>
                    <a:pt x="8180" y="322"/>
                  </a:moveTo>
                  <a:lnTo>
                    <a:pt x="5823" y="3596"/>
                  </a:lnTo>
                  <a:lnTo>
                    <a:pt x="5501" y="3132"/>
                  </a:lnTo>
                  <a:lnTo>
                    <a:pt x="7502" y="322"/>
                  </a:lnTo>
                  <a:close/>
                  <a:moveTo>
                    <a:pt x="9252" y="322"/>
                  </a:moveTo>
                  <a:lnTo>
                    <a:pt x="6371" y="4346"/>
                  </a:lnTo>
                  <a:lnTo>
                    <a:pt x="6049" y="3882"/>
                  </a:lnTo>
                  <a:lnTo>
                    <a:pt x="8597" y="322"/>
                  </a:lnTo>
                  <a:close/>
                  <a:moveTo>
                    <a:pt x="2072" y="322"/>
                  </a:moveTo>
                  <a:lnTo>
                    <a:pt x="4966" y="4358"/>
                  </a:lnTo>
                  <a:cubicBezTo>
                    <a:pt x="4906" y="4382"/>
                    <a:pt x="4859" y="4430"/>
                    <a:pt x="4811" y="4477"/>
                  </a:cubicBezTo>
                  <a:cubicBezTo>
                    <a:pt x="4750" y="4538"/>
                    <a:pt x="4652" y="4579"/>
                    <a:pt x="4557" y="4579"/>
                  </a:cubicBezTo>
                  <a:cubicBezTo>
                    <a:pt x="4521" y="4579"/>
                    <a:pt x="4486" y="4574"/>
                    <a:pt x="4454" y="4561"/>
                  </a:cubicBezTo>
                  <a:lnTo>
                    <a:pt x="1418" y="322"/>
                  </a:lnTo>
                  <a:close/>
                  <a:moveTo>
                    <a:pt x="3084" y="322"/>
                  </a:moveTo>
                  <a:lnTo>
                    <a:pt x="6121" y="4584"/>
                  </a:lnTo>
                  <a:cubicBezTo>
                    <a:pt x="6100" y="4589"/>
                    <a:pt x="6079" y="4591"/>
                    <a:pt x="6057" y="4591"/>
                  </a:cubicBezTo>
                  <a:cubicBezTo>
                    <a:pt x="5957" y="4591"/>
                    <a:pt x="5854" y="4546"/>
                    <a:pt x="5775" y="4477"/>
                  </a:cubicBezTo>
                  <a:cubicBezTo>
                    <a:pt x="5644" y="4346"/>
                    <a:pt x="5466" y="4287"/>
                    <a:pt x="5287" y="4287"/>
                  </a:cubicBezTo>
                  <a:lnTo>
                    <a:pt x="2453" y="334"/>
                  </a:lnTo>
                  <a:lnTo>
                    <a:pt x="3084" y="334"/>
                  </a:lnTo>
                  <a:lnTo>
                    <a:pt x="3084" y="322"/>
                  </a:lnTo>
                  <a:close/>
                  <a:moveTo>
                    <a:pt x="1013" y="322"/>
                  </a:moveTo>
                  <a:lnTo>
                    <a:pt x="4025" y="4537"/>
                  </a:lnTo>
                  <a:cubicBezTo>
                    <a:pt x="3858" y="4584"/>
                    <a:pt x="3716" y="4668"/>
                    <a:pt x="3608" y="4823"/>
                  </a:cubicBezTo>
                  <a:lnTo>
                    <a:pt x="394" y="322"/>
                  </a:lnTo>
                  <a:close/>
                  <a:moveTo>
                    <a:pt x="10216" y="322"/>
                  </a:moveTo>
                  <a:lnTo>
                    <a:pt x="7002" y="4823"/>
                  </a:lnTo>
                  <a:cubicBezTo>
                    <a:pt x="6906" y="4680"/>
                    <a:pt x="6775" y="4596"/>
                    <a:pt x="6633" y="4549"/>
                  </a:cubicBezTo>
                  <a:lnTo>
                    <a:pt x="9645" y="322"/>
                  </a:lnTo>
                  <a:close/>
                  <a:moveTo>
                    <a:pt x="5268" y="4599"/>
                  </a:moveTo>
                  <a:cubicBezTo>
                    <a:pt x="5362" y="4599"/>
                    <a:pt x="5454" y="4638"/>
                    <a:pt x="5525" y="4715"/>
                  </a:cubicBezTo>
                  <a:cubicBezTo>
                    <a:pt x="5652" y="4842"/>
                    <a:pt x="5822" y="4911"/>
                    <a:pt x="5994" y="4911"/>
                  </a:cubicBezTo>
                  <a:cubicBezTo>
                    <a:pt x="6081" y="4911"/>
                    <a:pt x="6168" y="4894"/>
                    <a:pt x="6252" y="4858"/>
                  </a:cubicBezTo>
                  <a:cubicBezTo>
                    <a:pt x="6295" y="4843"/>
                    <a:pt x="6338" y="4836"/>
                    <a:pt x="6380" y="4836"/>
                  </a:cubicBezTo>
                  <a:cubicBezTo>
                    <a:pt x="6534" y="4836"/>
                    <a:pt x="6672" y="4932"/>
                    <a:pt x="6728" y="5073"/>
                  </a:cubicBezTo>
                  <a:cubicBezTo>
                    <a:pt x="6728" y="5084"/>
                    <a:pt x="6752" y="5096"/>
                    <a:pt x="6752" y="5120"/>
                  </a:cubicBezTo>
                  <a:cubicBezTo>
                    <a:pt x="6823" y="5311"/>
                    <a:pt x="6954" y="5382"/>
                    <a:pt x="6954" y="5382"/>
                  </a:cubicBezTo>
                  <a:cubicBezTo>
                    <a:pt x="7109" y="5454"/>
                    <a:pt x="7240" y="5513"/>
                    <a:pt x="7371" y="5513"/>
                  </a:cubicBezTo>
                  <a:cubicBezTo>
                    <a:pt x="7561" y="5537"/>
                    <a:pt x="7728" y="5692"/>
                    <a:pt x="7716" y="5906"/>
                  </a:cubicBezTo>
                  <a:cubicBezTo>
                    <a:pt x="7704" y="6168"/>
                    <a:pt x="7847" y="6430"/>
                    <a:pt x="8085" y="6561"/>
                  </a:cubicBezTo>
                  <a:cubicBezTo>
                    <a:pt x="8264" y="6644"/>
                    <a:pt x="8335" y="6870"/>
                    <a:pt x="8252" y="7049"/>
                  </a:cubicBezTo>
                  <a:cubicBezTo>
                    <a:pt x="8133" y="7287"/>
                    <a:pt x="8157" y="7585"/>
                    <a:pt x="8323" y="7799"/>
                  </a:cubicBezTo>
                  <a:cubicBezTo>
                    <a:pt x="8442" y="7954"/>
                    <a:pt x="8430" y="8180"/>
                    <a:pt x="8264" y="8311"/>
                  </a:cubicBezTo>
                  <a:cubicBezTo>
                    <a:pt x="8061" y="8490"/>
                    <a:pt x="7966" y="8763"/>
                    <a:pt x="8026" y="9025"/>
                  </a:cubicBezTo>
                  <a:cubicBezTo>
                    <a:pt x="8073" y="9228"/>
                    <a:pt x="7966" y="9430"/>
                    <a:pt x="7776" y="9478"/>
                  </a:cubicBezTo>
                  <a:cubicBezTo>
                    <a:pt x="7502" y="9549"/>
                    <a:pt x="7311" y="9775"/>
                    <a:pt x="7264" y="10026"/>
                  </a:cubicBezTo>
                  <a:cubicBezTo>
                    <a:pt x="7242" y="10196"/>
                    <a:pt x="7087" y="10329"/>
                    <a:pt x="6909" y="10329"/>
                  </a:cubicBezTo>
                  <a:cubicBezTo>
                    <a:pt x="6889" y="10329"/>
                    <a:pt x="6868" y="10327"/>
                    <a:pt x="6847" y="10323"/>
                  </a:cubicBezTo>
                  <a:cubicBezTo>
                    <a:pt x="6809" y="10316"/>
                    <a:pt x="6770" y="10313"/>
                    <a:pt x="6732" y="10313"/>
                  </a:cubicBezTo>
                  <a:cubicBezTo>
                    <a:pt x="6508" y="10313"/>
                    <a:pt x="6290" y="10429"/>
                    <a:pt x="6168" y="10633"/>
                  </a:cubicBezTo>
                  <a:cubicBezTo>
                    <a:pt x="6100" y="10740"/>
                    <a:pt x="5977" y="10802"/>
                    <a:pt x="5854" y="10802"/>
                  </a:cubicBezTo>
                  <a:cubicBezTo>
                    <a:pt x="5785" y="10802"/>
                    <a:pt x="5716" y="10783"/>
                    <a:pt x="5656" y="10740"/>
                  </a:cubicBezTo>
                  <a:cubicBezTo>
                    <a:pt x="5537" y="10668"/>
                    <a:pt x="5418" y="10633"/>
                    <a:pt x="5287" y="10633"/>
                  </a:cubicBezTo>
                  <a:cubicBezTo>
                    <a:pt x="5156" y="10633"/>
                    <a:pt x="5025" y="10668"/>
                    <a:pt x="4918" y="10740"/>
                  </a:cubicBezTo>
                  <a:cubicBezTo>
                    <a:pt x="4858" y="10779"/>
                    <a:pt x="4788" y="10797"/>
                    <a:pt x="4719" y="10797"/>
                  </a:cubicBezTo>
                  <a:cubicBezTo>
                    <a:pt x="4596" y="10797"/>
                    <a:pt x="4475" y="10739"/>
                    <a:pt x="4406" y="10633"/>
                  </a:cubicBezTo>
                  <a:cubicBezTo>
                    <a:pt x="4275" y="10437"/>
                    <a:pt x="4035" y="10320"/>
                    <a:pt x="3794" y="10320"/>
                  </a:cubicBezTo>
                  <a:cubicBezTo>
                    <a:pt x="3772" y="10320"/>
                    <a:pt x="3750" y="10321"/>
                    <a:pt x="3727" y="10323"/>
                  </a:cubicBezTo>
                  <a:cubicBezTo>
                    <a:pt x="3708" y="10327"/>
                    <a:pt x="3688" y="10329"/>
                    <a:pt x="3668" y="10329"/>
                  </a:cubicBezTo>
                  <a:cubicBezTo>
                    <a:pt x="3497" y="10329"/>
                    <a:pt x="3332" y="10196"/>
                    <a:pt x="3311" y="10026"/>
                  </a:cubicBezTo>
                  <a:cubicBezTo>
                    <a:pt x="3263" y="9764"/>
                    <a:pt x="3073" y="9537"/>
                    <a:pt x="2799" y="9478"/>
                  </a:cubicBezTo>
                  <a:cubicBezTo>
                    <a:pt x="2608" y="9418"/>
                    <a:pt x="2489" y="9228"/>
                    <a:pt x="2549" y="9025"/>
                  </a:cubicBezTo>
                  <a:cubicBezTo>
                    <a:pt x="2620" y="8763"/>
                    <a:pt x="2537" y="8490"/>
                    <a:pt x="2311" y="8311"/>
                  </a:cubicBezTo>
                  <a:cubicBezTo>
                    <a:pt x="2168" y="8180"/>
                    <a:pt x="2132" y="7954"/>
                    <a:pt x="2251" y="7799"/>
                  </a:cubicBezTo>
                  <a:cubicBezTo>
                    <a:pt x="2418" y="7585"/>
                    <a:pt x="2442" y="7287"/>
                    <a:pt x="2322" y="7049"/>
                  </a:cubicBezTo>
                  <a:cubicBezTo>
                    <a:pt x="2239" y="6870"/>
                    <a:pt x="2311" y="6644"/>
                    <a:pt x="2489" y="6561"/>
                  </a:cubicBezTo>
                  <a:cubicBezTo>
                    <a:pt x="2727" y="6442"/>
                    <a:pt x="2882" y="6192"/>
                    <a:pt x="2858" y="5906"/>
                  </a:cubicBezTo>
                  <a:cubicBezTo>
                    <a:pt x="2846" y="5715"/>
                    <a:pt x="3013" y="5537"/>
                    <a:pt x="3204" y="5513"/>
                  </a:cubicBezTo>
                  <a:cubicBezTo>
                    <a:pt x="3418" y="5501"/>
                    <a:pt x="3608" y="5394"/>
                    <a:pt x="3727" y="5215"/>
                  </a:cubicBezTo>
                  <a:lnTo>
                    <a:pt x="3727" y="5204"/>
                  </a:lnTo>
                  <a:cubicBezTo>
                    <a:pt x="3751" y="5156"/>
                    <a:pt x="3787" y="5120"/>
                    <a:pt x="3799" y="5073"/>
                  </a:cubicBezTo>
                  <a:cubicBezTo>
                    <a:pt x="3854" y="4925"/>
                    <a:pt x="3995" y="4835"/>
                    <a:pt x="4145" y="4835"/>
                  </a:cubicBezTo>
                  <a:cubicBezTo>
                    <a:pt x="4188" y="4835"/>
                    <a:pt x="4232" y="4842"/>
                    <a:pt x="4275" y="4858"/>
                  </a:cubicBezTo>
                  <a:cubicBezTo>
                    <a:pt x="4355" y="4889"/>
                    <a:pt x="4438" y="4903"/>
                    <a:pt x="4521" y="4903"/>
                  </a:cubicBezTo>
                  <a:cubicBezTo>
                    <a:pt x="4698" y="4903"/>
                    <a:pt x="4872" y="4837"/>
                    <a:pt x="5001" y="4715"/>
                  </a:cubicBezTo>
                  <a:cubicBezTo>
                    <a:pt x="5079" y="4638"/>
                    <a:pt x="5174" y="4599"/>
                    <a:pt x="5268" y="4599"/>
                  </a:cubicBezTo>
                  <a:close/>
                  <a:moveTo>
                    <a:pt x="298" y="0"/>
                  </a:moveTo>
                  <a:cubicBezTo>
                    <a:pt x="203" y="0"/>
                    <a:pt x="108" y="60"/>
                    <a:pt x="48" y="143"/>
                  </a:cubicBezTo>
                  <a:cubicBezTo>
                    <a:pt x="1" y="239"/>
                    <a:pt x="1" y="358"/>
                    <a:pt x="60" y="429"/>
                  </a:cubicBezTo>
                  <a:lnTo>
                    <a:pt x="3418" y="5096"/>
                  </a:lnTo>
                  <a:cubicBezTo>
                    <a:pt x="3358" y="5144"/>
                    <a:pt x="3275" y="5168"/>
                    <a:pt x="3204" y="5168"/>
                  </a:cubicBezTo>
                  <a:cubicBezTo>
                    <a:pt x="2834" y="5192"/>
                    <a:pt x="2537" y="5513"/>
                    <a:pt x="2549" y="5906"/>
                  </a:cubicBezTo>
                  <a:cubicBezTo>
                    <a:pt x="2549" y="6049"/>
                    <a:pt x="2477" y="6180"/>
                    <a:pt x="2358" y="6239"/>
                  </a:cubicBezTo>
                  <a:cubicBezTo>
                    <a:pt x="2013" y="6418"/>
                    <a:pt x="1882" y="6835"/>
                    <a:pt x="2061" y="7168"/>
                  </a:cubicBezTo>
                  <a:cubicBezTo>
                    <a:pt x="2120" y="7299"/>
                    <a:pt x="2108" y="7454"/>
                    <a:pt x="2013" y="7573"/>
                  </a:cubicBezTo>
                  <a:cubicBezTo>
                    <a:pt x="1775" y="7871"/>
                    <a:pt x="1822" y="8299"/>
                    <a:pt x="2120" y="8537"/>
                  </a:cubicBezTo>
                  <a:cubicBezTo>
                    <a:pt x="2215" y="8621"/>
                    <a:pt x="2275" y="8775"/>
                    <a:pt x="2239" y="8906"/>
                  </a:cubicBezTo>
                  <a:cubicBezTo>
                    <a:pt x="2132" y="9275"/>
                    <a:pt x="2358" y="9656"/>
                    <a:pt x="2727" y="9752"/>
                  </a:cubicBezTo>
                  <a:cubicBezTo>
                    <a:pt x="2858" y="9799"/>
                    <a:pt x="2965" y="9906"/>
                    <a:pt x="3001" y="10049"/>
                  </a:cubicBezTo>
                  <a:cubicBezTo>
                    <a:pt x="3056" y="10399"/>
                    <a:pt x="3361" y="10639"/>
                    <a:pt x="3697" y="10639"/>
                  </a:cubicBezTo>
                  <a:cubicBezTo>
                    <a:pt x="3727" y="10639"/>
                    <a:pt x="3757" y="10637"/>
                    <a:pt x="3787" y="10633"/>
                  </a:cubicBezTo>
                  <a:cubicBezTo>
                    <a:pt x="3799" y="10632"/>
                    <a:pt x="3811" y="10631"/>
                    <a:pt x="3823" y="10631"/>
                  </a:cubicBezTo>
                  <a:cubicBezTo>
                    <a:pt x="3953" y="10631"/>
                    <a:pt x="4079" y="10690"/>
                    <a:pt x="4144" y="10799"/>
                  </a:cubicBezTo>
                  <a:cubicBezTo>
                    <a:pt x="4274" y="10998"/>
                    <a:pt x="4502" y="11109"/>
                    <a:pt x="4731" y="11109"/>
                  </a:cubicBezTo>
                  <a:cubicBezTo>
                    <a:pt x="4858" y="11109"/>
                    <a:pt x="4986" y="11074"/>
                    <a:pt x="5097" y="11002"/>
                  </a:cubicBezTo>
                  <a:cubicBezTo>
                    <a:pt x="5156" y="10966"/>
                    <a:pt x="5228" y="10948"/>
                    <a:pt x="5299" y="10948"/>
                  </a:cubicBezTo>
                  <a:cubicBezTo>
                    <a:pt x="5370" y="10948"/>
                    <a:pt x="5442" y="10966"/>
                    <a:pt x="5501" y="11002"/>
                  </a:cubicBezTo>
                  <a:cubicBezTo>
                    <a:pt x="5621" y="11085"/>
                    <a:pt x="5740" y="11109"/>
                    <a:pt x="5871" y="11109"/>
                  </a:cubicBezTo>
                  <a:cubicBezTo>
                    <a:pt x="6097" y="11109"/>
                    <a:pt x="6311" y="11002"/>
                    <a:pt x="6454" y="10799"/>
                  </a:cubicBezTo>
                  <a:cubicBezTo>
                    <a:pt x="6519" y="10690"/>
                    <a:pt x="6645" y="10631"/>
                    <a:pt x="6775" y="10631"/>
                  </a:cubicBezTo>
                  <a:cubicBezTo>
                    <a:pt x="6787" y="10631"/>
                    <a:pt x="6799" y="10632"/>
                    <a:pt x="6811" y="10633"/>
                  </a:cubicBezTo>
                  <a:cubicBezTo>
                    <a:pt x="6848" y="10639"/>
                    <a:pt x="6884" y="10641"/>
                    <a:pt x="6920" y="10641"/>
                  </a:cubicBezTo>
                  <a:cubicBezTo>
                    <a:pt x="7248" y="10641"/>
                    <a:pt x="7543" y="10403"/>
                    <a:pt x="7597" y="10049"/>
                  </a:cubicBezTo>
                  <a:cubicBezTo>
                    <a:pt x="7621" y="9906"/>
                    <a:pt x="7728" y="9799"/>
                    <a:pt x="7859" y="9752"/>
                  </a:cubicBezTo>
                  <a:cubicBezTo>
                    <a:pt x="8240" y="9656"/>
                    <a:pt x="8442" y="9275"/>
                    <a:pt x="8359" y="8906"/>
                  </a:cubicBezTo>
                  <a:cubicBezTo>
                    <a:pt x="8323" y="8775"/>
                    <a:pt x="8371" y="8621"/>
                    <a:pt x="8478" y="8537"/>
                  </a:cubicBezTo>
                  <a:cubicBezTo>
                    <a:pt x="8776" y="8299"/>
                    <a:pt x="8811" y="7871"/>
                    <a:pt x="8573" y="7573"/>
                  </a:cubicBezTo>
                  <a:cubicBezTo>
                    <a:pt x="8490" y="7454"/>
                    <a:pt x="8478" y="7299"/>
                    <a:pt x="8538" y="7168"/>
                  </a:cubicBezTo>
                  <a:cubicBezTo>
                    <a:pt x="8692" y="6823"/>
                    <a:pt x="8561" y="6406"/>
                    <a:pt x="8240" y="6239"/>
                  </a:cubicBezTo>
                  <a:cubicBezTo>
                    <a:pt x="8097" y="6180"/>
                    <a:pt x="8026" y="6037"/>
                    <a:pt x="8037" y="5906"/>
                  </a:cubicBezTo>
                  <a:cubicBezTo>
                    <a:pt x="8061" y="5525"/>
                    <a:pt x="7776" y="5204"/>
                    <a:pt x="7383" y="5168"/>
                  </a:cubicBezTo>
                  <a:cubicBezTo>
                    <a:pt x="7311" y="5168"/>
                    <a:pt x="7240" y="5144"/>
                    <a:pt x="7180" y="5096"/>
                  </a:cubicBezTo>
                  <a:lnTo>
                    <a:pt x="10526" y="429"/>
                  </a:lnTo>
                  <a:cubicBezTo>
                    <a:pt x="10585" y="358"/>
                    <a:pt x="10597" y="251"/>
                    <a:pt x="10538" y="143"/>
                  </a:cubicBezTo>
                  <a:cubicBezTo>
                    <a:pt x="10490" y="60"/>
                    <a:pt x="10395" y="0"/>
                    <a:pt x="10288" y="0"/>
                  </a:cubicBezTo>
                  <a:lnTo>
                    <a:pt x="7478" y="0"/>
                  </a:lnTo>
                  <a:cubicBezTo>
                    <a:pt x="7383" y="0"/>
                    <a:pt x="7299" y="36"/>
                    <a:pt x="7252" y="120"/>
                  </a:cubicBezTo>
                  <a:lnTo>
                    <a:pt x="5287" y="2858"/>
                  </a:lnTo>
                  <a:lnTo>
                    <a:pt x="3335" y="120"/>
                  </a:lnTo>
                  <a:cubicBezTo>
                    <a:pt x="3299" y="36"/>
                    <a:pt x="3204" y="0"/>
                    <a:pt x="3120" y="0"/>
                  </a:cubicBezTo>
                  <a:close/>
                </a:path>
              </a:pathLst>
            </a:cu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938458" y="2136979"/>
              <a:ext cx="166789" cy="76742"/>
            </a:xfrm>
            <a:custGeom>
              <a:rect b="b" l="l" r="r" t="t"/>
              <a:pathLst>
                <a:path extrusionOk="0" h="2411" w="5240">
                  <a:moveTo>
                    <a:pt x="2620" y="1"/>
                  </a:moveTo>
                  <a:cubicBezTo>
                    <a:pt x="2001" y="1"/>
                    <a:pt x="1370" y="227"/>
                    <a:pt x="894" y="643"/>
                  </a:cubicBezTo>
                  <a:cubicBezTo>
                    <a:pt x="417" y="1036"/>
                    <a:pt x="108" y="1608"/>
                    <a:pt x="13" y="2227"/>
                  </a:cubicBezTo>
                  <a:cubicBezTo>
                    <a:pt x="1" y="2322"/>
                    <a:pt x="60" y="2406"/>
                    <a:pt x="156" y="2406"/>
                  </a:cubicBezTo>
                  <a:lnTo>
                    <a:pt x="179" y="2406"/>
                  </a:lnTo>
                  <a:cubicBezTo>
                    <a:pt x="251" y="2406"/>
                    <a:pt x="334" y="2346"/>
                    <a:pt x="346" y="2275"/>
                  </a:cubicBezTo>
                  <a:cubicBezTo>
                    <a:pt x="429" y="1739"/>
                    <a:pt x="703" y="1251"/>
                    <a:pt x="1120" y="894"/>
                  </a:cubicBezTo>
                  <a:cubicBezTo>
                    <a:pt x="1537" y="536"/>
                    <a:pt x="2072" y="322"/>
                    <a:pt x="2620" y="322"/>
                  </a:cubicBezTo>
                  <a:cubicBezTo>
                    <a:pt x="3168" y="322"/>
                    <a:pt x="3704" y="524"/>
                    <a:pt x="4120" y="894"/>
                  </a:cubicBezTo>
                  <a:cubicBezTo>
                    <a:pt x="4537" y="1251"/>
                    <a:pt x="4811" y="1739"/>
                    <a:pt x="4894" y="2275"/>
                  </a:cubicBezTo>
                  <a:cubicBezTo>
                    <a:pt x="4904" y="2356"/>
                    <a:pt x="4975" y="2411"/>
                    <a:pt x="5040" y="2411"/>
                  </a:cubicBezTo>
                  <a:cubicBezTo>
                    <a:pt x="5051" y="2411"/>
                    <a:pt x="5062" y="2409"/>
                    <a:pt x="5073" y="2406"/>
                  </a:cubicBezTo>
                  <a:cubicBezTo>
                    <a:pt x="5180" y="2394"/>
                    <a:pt x="5240" y="2322"/>
                    <a:pt x="5228" y="2227"/>
                  </a:cubicBezTo>
                  <a:cubicBezTo>
                    <a:pt x="5132" y="1620"/>
                    <a:pt x="4823" y="1060"/>
                    <a:pt x="4347" y="643"/>
                  </a:cubicBezTo>
                  <a:cubicBezTo>
                    <a:pt x="3870" y="227"/>
                    <a:pt x="3263" y="1"/>
                    <a:pt x="2620" y="1"/>
                  </a:cubicBezTo>
                  <a:close/>
                </a:path>
              </a:pathLst>
            </a:cu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938840" y="2227377"/>
              <a:ext cx="166407" cy="76774"/>
            </a:xfrm>
            <a:custGeom>
              <a:rect b="b" l="l" r="r" t="t"/>
              <a:pathLst>
                <a:path extrusionOk="0" h="2412" w="5228">
                  <a:moveTo>
                    <a:pt x="193" y="1"/>
                  </a:moveTo>
                  <a:cubicBezTo>
                    <a:pt x="181" y="1"/>
                    <a:pt x="168" y="3"/>
                    <a:pt x="155" y="6"/>
                  </a:cubicBezTo>
                  <a:cubicBezTo>
                    <a:pt x="60" y="18"/>
                    <a:pt x="1" y="101"/>
                    <a:pt x="24" y="197"/>
                  </a:cubicBezTo>
                  <a:cubicBezTo>
                    <a:pt x="108" y="804"/>
                    <a:pt x="417" y="1375"/>
                    <a:pt x="894" y="1768"/>
                  </a:cubicBezTo>
                  <a:cubicBezTo>
                    <a:pt x="1370" y="2185"/>
                    <a:pt x="1989" y="2411"/>
                    <a:pt x="2608" y="2411"/>
                  </a:cubicBezTo>
                  <a:cubicBezTo>
                    <a:pt x="3239" y="2411"/>
                    <a:pt x="3858" y="2185"/>
                    <a:pt x="4335" y="1768"/>
                  </a:cubicBezTo>
                  <a:cubicBezTo>
                    <a:pt x="4811" y="1375"/>
                    <a:pt x="5120" y="804"/>
                    <a:pt x="5216" y="185"/>
                  </a:cubicBezTo>
                  <a:cubicBezTo>
                    <a:pt x="5228" y="101"/>
                    <a:pt x="5168" y="18"/>
                    <a:pt x="5085" y="6"/>
                  </a:cubicBezTo>
                  <a:cubicBezTo>
                    <a:pt x="5070" y="3"/>
                    <a:pt x="5056" y="1"/>
                    <a:pt x="5043" y="1"/>
                  </a:cubicBezTo>
                  <a:cubicBezTo>
                    <a:pt x="4966" y="1"/>
                    <a:pt x="4906" y="56"/>
                    <a:pt x="4906" y="137"/>
                  </a:cubicBezTo>
                  <a:cubicBezTo>
                    <a:pt x="4811" y="673"/>
                    <a:pt x="4549" y="1161"/>
                    <a:pt x="4132" y="1518"/>
                  </a:cubicBezTo>
                  <a:cubicBezTo>
                    <a:pt x="3715" y="1875"/>
                    <a:pt x="3180" y="2090"/>
                    <a:pt x="2620" y="2090"/>
                  </a:cubicBezTo>
                  <a:cubicBezTo>
                    <a:pt x="2072" y="2090"/>
                    <a:pt x="1537" y="1887"/>
                    <a:pt x="1120" y="1518"/>
                  </a:cubicBezTo>
                  <a:cubicBezTo>
                    <a:pt x="703" y="1161"/>
                    <a:pt x="441" y="673"/>
                    <a:pt x="346" y="137"/>
                  </a:cubicBezTo>
                  <a:cubicBezTo>
                    <a:pt x="336" y="56"/>
                    <a:pt x="265" y="1"/>
                    <a:pt x="193" y="1"/>
                  </a:cubicBezTo>
                  <a:close/>
                </a:path>
              </a:pathLst>
            </a:cu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1007052" y="2185106"/>
              <a:ext cx="19003" cy="70153"/>
            </a:xfrm>
            <a:custGeom>
              <a:rect b="b" l="l" r="r" t="t"/>
              <a:pathLst>
                <a:path extrusionOk="0" h="2204" w="597">
                  <a:moveTo>
                    <a:pt x="453" y="1"/>
                  </a:moveTo>
                  <a:cubicBezTo>
                    <a:pt x="418" y="1"/>
                    <a:pt x="394" y="24"/>
                    <a:pt x="382" y="36"/>
                  </a:cubicBezTo>
                  <a:lnTo>
                    <a:pt x="60" y="334"/>
                  </a:lnTo>
                  <a:cubicBezTo>
                    <a:pt x="25" y="358"/>
                    <a:pt x="1" y="405"/>
                    <a:pt x="1" y="453"/>
                  </a:cubicBezTo>
                  <a:cubicBezTo>
                    <a:pt x="1" y="513"/>
                    <a:pt x="48" y="584"/>
                    <a:pt x="108" y="584"/>
                  </a:cubicBezTo>
                  <a:cubicBezTo>
                    <a:pt x="120" y="584"/>
                    <a:pt x="156" y="572"/>
                    <a:pt x="167" y="560"/>
                  </a:cubicBezTo>
                  <a:lnTo>
                    <a:pt x="275" y="417"/>
                  </a:lnTo>
                  <a:lnTo>
                    <a:pt x="275" y="2108"/>
                  </a:lnTo>
                  <a:cubicBezTo>
                    <a:pt x="275" y="2179"/>
                    <a:pt x="346" y="2203"/>
                    <a:pt x="441" y="2203"/>
                  </a:cubicBezTo>
                  <a:cubicBezTo>
                    <a:pt x="513" y="2203"/>
                    <a:pt x="596" y="2179"/>
                    <a:pt x="596" y="2108"/>
                  </a:cubicBezTo>
                  <a:lnTo>
                    <a:pt x="596" y="96"/>
                  </a:lnTo>
                  <a:cubicBezTo>
                    <a:pt x="584" y="48"/>
                    <a:pt x="513" y="1"/>
                    <a:pt x="453" y="1"/>
                  </a:cubicBezTo>
                  <a:close/>
                </a:path>
              </a:pathLst>
            </a:cu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4"/>
          <p:cNvSpPr/>
          <p:nvPr/>
        </p:nvSpPr>
        <p:spPr>
          <a:xfrm>
            <a:off x="1214434" y="2088131"/>
            <a:ext cx="967124" cy="967238"/>
          </a:xfrm>
          <a:custGeom>
            <a:rect b="b" l="l" r="r" t="t"/>
            <a:pathLst>
              <a:path extrusionOk="0" h="11134" w="11133">
                <a:moveTo>
                  <a:pt x="2876" y="2961"/>
                </a:moveTo>
                <a:cubicBezTo>
                  <a:pt x="2929" y="2961"/>
                  <a:pt x="2983" y="2967"/>
                  <a:pt x="3036" y="2977"/>
                </a:cubicBezTo>
                <a:cubicBezTo>
                  <a:pt x="3358" y="3037"/>
                  <a:pt x="3584" y="3287"/>
                  <a:pt x="3656" y="3596"/>
                </a:cubicBezTo>
                <a:cubicBezTo>
                  <a:pt x="3703" y="3882"/>
                  <a:pt x="3608" y="4180"/>
                  <a:pt x="3382" y="4358"/>
                </a:cubicBezTo>
                <a:cubicBezTo>
                  <a:pt x="3239" y="4489"/>
                  <a:pt x="3144" y="4680"/>
                  <a:pt x="3144" y="4882"/>
                </a:cubicBezTo>
                <a:lnTo>
                  <a:pt x="3144" y="5239"/>
                </a:lnTo>
                <a:cubicBezTo>
                  <a:pt x="3144" y="5525"/>
                  <a:pt x="3370" y="5740"/>
                  <a:pt x="3644" y="5740"/>
                </a:cubicBezTo>
                <a:lnTo>
                  <a:pt x="5406" y="5740"/>
                </a:lnTo>
                <a:lnTo>
                  <a:pt x="5406" y="7502"/>
                </a:lnTo>
                <a:cubicBezTo>
                  <a:pt x="5406" y="7609"/>
                  <a:pt x="5311" y="7680"/>
                  <a:pt x="5227" y="7680"/>
                </a:cubicBezTo>
                <a:lnTo>
                  <a:pt x="4870" y="7680"/>
                </a:lnTo>
                <a:cubicBezTo>
                  <a:pt x="4763" y="7680"/>
                  <a:pt x="4668" y="7633"/>
                  <a:pt x="4596" y="7561"/>
                </a:cubicBezTo>
                <a:cubicBezTo>
                  <a:pt x="4386" y="7313"/>
                  <a:pt x="4084" y="7164"/>
                  <a:pt x="3770" y="7164"/>
                </a:cubicBezTo>
                <a:cubicBezTo>
                  <a:pt x="3693" y="7164"/>
                  <a:pt x="3614" y="7173"/>
                  <a:pt x="3537" y="7192"/>
                </a:cubicBezTo>
                <a:cubicBezTo>
                  <a:pt x="3096" y="7264"/>
                  <a:pt x="2739" y="7621"/>
                  <a:pt x="2655" y="8049"/>
                </a:cubicBezTo>
                <a:cubicBezTo>
                  <a:pt x="2584" y="8395"/>
                  <a:pt x="2667" y="8740"/>
                  <a:pt x="2882" y="9002"/>
                </a:cubicBezTo>
                <a:cubicBezTo>
                  <a:pt x="3084" y="9276"/>
                  <a:pt x="3417" y="9419"/>
                  <a:pt x="3739" y="9419"/>
                </a:cubicBezTo>
                <a:cubicBezTo>
                  <a:pt x="4084" y="9419"/>
                  <a:pt x="4394" y="9276"/>
                  <a:pt x="4608" y="9014"/>
                </a:cubicBezTo>
                <a:cubicBezTo>
                  <a:pt x="4668" y="8942"/>
                  <a:pt x="4763" y="8895"/>
                  <a:pt x="4870" y="8895"/>
                </a:cubicBezTo>
                <a:lnTo>
                  <a:pt x="5215" y="8895"/>
                </a:lnTo>
                <a:cubicBezTo>
                  <a:pt x="5322" y="8895"/>
                  <a:pt x="5394" y="8990"/>
                  <a:pt x="5394" y="9073"/>
                </a:cubicBezTo>
                <a:lnTo>
                  <a:pt x="5394" y="10812"/>
                </a:lnTo>
                <a:lnTo>
                  <a:pt x="870" y="10812"/>
                </a:lnTo>
                <a:cubicBezTo>
                  <a:pt x="572" y="10812"/>
                  <a:pt x="334" y="10573"/>
                  <a:pt x="334" y="10276"/>
                </a:cubicBezTo>
                <a:lnTo>
                  <a:pt x="334" y="5728"/>
                </a:lnTo>
                <a:lnTo>
                  <a:pt x="2084" y="5728"/>
                </a:lnTo>
                <a:cubicBezTo>
                  <a:pt x="2370" y="5728"/>
                  <a:pt x="2596" y="5513"/>
                  <a:pt x="2596" y="5228"/>
                </a:cubicBezTo>
                <a:lnTo>
                  <a:pt x="2596" y="4882"/>
                </a:lnTo>
                <a:cubicBezTo>
                  <a:pt x="2596" y="4680"/>
                  <a:pt x="2501" y="4477"/>
                  <a:pt x="2358" y="4358"/>
                </a:cubicBezTo>
                <a:cubicBezTo>
                  <a:pt x="2179" y="4216"/>
                  <a:pt x="2072" y="3989"/>
                  <a:pt x="2072" y="3751"/>
                </a:cubicBezTo>
                <a:cubicBezTo>
                  <a:pt x="2072" y="3513"/>
                  <a:pt x="2179" y="3287"/>
                  <a:pt x="2370" y="3144"/>
                </a:cubicBezTo>
                <a:cubicBezTo>
                  <a:pt x="2517" y="3024"/>
                  <a:pt x="2694" y="2961"/>
                  <a:pt x="2876" y="2961"/>
                </a:cubicBezTo>
                <a:close/>
                <a:moveTo>
                  <a:pt x="10287" y="334"/>
                </a:moveTo>
                <a:cubicBezTo>
                  <a:pt x="10585" y="334"/>
                  <a:pt x="10823" y="572"/>
                  <a:pt x="10823" y="870"/>
                </a:cubicBezTo>
                <a:lnTo>
                  <a:pt x="10823" y="5406"/>
                </a:lnTo>
                <a:lnTo>
                  <a:pt x="10633" y="5406"/>
                </a:lnTo>
                <a:cubicBezTo>
                  <a:pt x="10537" y="5406"/>
                  <a:pt x="10466" y="5478"/>
                  <a:pt x="10466" y="5573"/>
                </a:cubicBezTo>
                <a:cubicBezTo>
                  <a:pt x="10466" y="5656"/>
                  <a:pt x="10537" y="5728"/>
                  <a:pt x="10633" y="5728"/>
                </a:cubicBezTo>
                <a:lnTo>
                  <a:pt x="10811" y="5728"/>
                </a:lnTo>
                <a:lnTo>
                  <a:pt x="10811" y="10276"/>
                </a:lnTo>
                <a:cubicBezTo>
                  <a:pt x="10811" y="10573"/>
                  <a:pt x="10573" y="10812"/>
                  <a:pt x="10275" y="10812"/>
                </a:cubicBezTo>
                <a:lnTo>
                  <a:pt x="5739" y="10812"/>
                </a:lnTo>
                <a:lnTo>
                  <a:pt x="5739" y="9049"/>
                </a:lnTo>
                <a:cubicBezTo>
                  <a:pt x="5739" y="8764"/>
                  <a:pt x="5513" y="8549"/>
                  <a:pt x="5227" y="8549"/>
                </a:cubicBezTo>
                <a:lnTo>
                  <a:pt x="4882" y="8549"/>
                </a:lnTo>
                <a:cubicBezTo>
                  <a:pt x="4680" y="8549"/>
                  <a:pt x="4489" y="8633"/>
                  <a:pt x="4370" y="8788"/>
                </a:cubicBezTo>
                <a:cubicBezTo>
                  <a:pt x="4215" y="8966"/>
                  <a:pt x="3989" y="9061"/>
                  <a:pt x="3751" y="9061"/>
                </a:cubicBezTo>
                <a:cubicBezTo>
                  <a:pt x="3513" y="9061"/>
                  <a:pt x="3287" y="8966"/>
                  <a:pt x="3144" y="8764"/>
                </a:cubicBezTo>
                <a:cubicBezTo>
                  <a:pt x="2989" y="8573"/>
                  <a:pt x="2941" y="8335"/>
                  <a:pt x="2977" y="8097"/>
                </a:cubicBezTo>
                <a:cubicBezTo>
                  <a:pt x="3036" y="7787"/>
                  <a:pt x="3287" y="7549"/>
                  <a:pt x="3608" y="7490"/>
                </a:cubicBezTo>
                <a:cubicBezTo>
                  <a:pt x="3659" y="7479"/>
                  <a:pt x="3710" y="7473"/>
                  <a:pt x="3761" y="7473"/>
                </a:cubicBezTo>
                <a:cubicBezTo>
                  <a:pt x="3988" y="7473"/>
                  <a:pt x="4212" y="7577"/>
                  <a:pt x="4358" y="7752"/>
                </a:cubicBezTo>
                <a:cubicBezTo>
                  <a:pt x="4501" y="7906"/>
                  <a:pt x="4680" y="7990"/>
                  <a:pt x="4882" y="7990"/>
                </a:cubicBezTo>
                <a:lnTo>
                  <a:pt x="5239" y="7990"/>
                </a:lnTo>
                <a:cubicBezTo>
                  <a:pt x="5525" y="7990"/>
                  <a:pt x="5751" y="7775"/>
                  <a:pt x="5751" y="7490"/>
                </a:cubicBezTo>
                <a:lnTo>
                  <a:pt x="5751" y="5728"/>
                </a:lnTo>
                <a:lnTo>
                  <a:pt x="7501" y="5728"/>
                </a:lnTo>
                <a:cubicBezTo>
                  <a:pt x="7608" y="5728"/>
                  <a:pt x="7680" y="5823"/>
                  <a:pt x="7680" y="5906"/>
                </a:cubicBezTo>
                <a:lnTo>
                  <a:pt x="7680" y="6263"/>
                </a:lnTo>
                <a:cubicBezTo>
                  <a:pt x="7680" y="6371"/>
                  <a:pt x="7632" y="6478"/>
                  <a:pt x="7561" y="6537"/>
                </a:cubicBezTo>
                <a:cubicBezTo>
                  <a:pt x="7251" y="6799"/>
                  <a:pt x="7097" y="7204"/>
                  <a:pt x="7192" y="7609"/>
                </a:cubicBezTo>
                <a:cubicBezTo>
                  <a:pt x="7263" y="8037"/>
                  <a:pt x="7620" y="8395"/>
                  <a:pt x="8049" y="8490"/>
                </a:cubicBezTo>
                <a:cubicBezTo>
                  <a:pt x="8132" y="8502"/>
                  <a:pt x="8216" y="8514"/>
                  <a:pt x="8287" y="8514"/>
                </a:cubicBezTo>
                <a:cubicBezTo>
                  <a:pt x="8549" y="8514"/>
                  <a:pt x="8799" y="8418"/>
                  <a:pt x="9002" y="8264"/>
                </a:cubicBezTo>
                <a:cubicBezTo>
                  <a:pt x="9275" y="8049"/>
                  <a:pt x="9418" y="7728"/>
                  <a:pt x="9418" y="7394"/>
                </a:cubicBezTo>
                <a:cubicBezTo>
                  <a:pt x="9418" y="7061"/>
                  <a:pt x="9275" y="6740"/>
                  <a:pt x="9025" y="6537"/>
                </a:cubicBezTo>
                <a:cubicBezTo>
                  <a:pt x="8942" y="6478"/>
                  <a:pt x="8906" y="6371"/>
                  <a:pt x="8906" y="6263"/>
                </a:cubicBezTo>
                <a:lnTo>
                  <a:pt x="8906" y="5930"/>
                </a:lnTo>
                <a:cubicBezTo>
                  <a:pt x="8906" y="5823"/>
                  <a:pt x="8990" y="5751"/>
                  <a:pt x="9085" y="5751"/>
                </a:cubicBezTo>
                <a:lnTo>
                  <a:pt x="9954" y="5751"/>
                </a:lnTo>
                <a:cubicBezTo>
                  <a:pt x="10049" y="5751"/>
                  <a:pt x="10121" y="5668"/>
                  <a:pt x="10121" y="5585"/>
                </a:cubicBezTo>
                <a:cubicBezTo>
                  <a:pt x="10121" y="5489"/>
                  <a:pt x="10049" y="5418"/>
                  <a:pt x="9954" y="5418"/>
                </a:cubicBezTo>
                <a:lnTo>
                  <a:pt x="9085" y="5418"/>
                </a:lnTo>
                <a:cubicBezTo>
                  <a:pt x="8799" y="5418"/>
                  <a:pt x="8573" y="5644"/>
                  <a:pt x="8573" y="5918"/>
                </a:cubicBezTo>
                <a:lnTo>
                  <a:pt x="8573" y="6263"/>
                </a:lnTo>
                <a:cubicBezTo>
                  <a:pt x="8573" y="6478"/>
                  <a:pt x="8668" y="6668"/>
                  <a:pt x="8811" y="6787"/>
                </a:cubicBezTo>
                <a:cubicBezTo>
                  <a:pt x="8990" y="6930"/>
                  <a:pt x="9097" y="7156"/>
                  <a:pt x="9097" y="7394"/>
                </a:cubicBezTo>
                <a:cubicBezTo>
                  <a:pt x="9097" y="7633"/>
                  <a:pt x="8990" y="7859"/>
                  <a:pt x="8799" y="8014"/>
                </a:cubicBezTo>
                <a:cubicBezTo>
                  <a:pt x="8652" y="8124"/>
                  <a:pt x="8477" y="8185"/>
                  <a:pt x="8295" y="8185"/>
                </a:cubicBezTo>
                <a:cubicBezTo>
                  <a:pt x="8241" y="8185"/>
                  <a:pt x="8187" y="8179"/>
                  <a:pt x="8132" y="8168"/>
                </a:cubicBezTo>
                <a:cubicBezTo>
                  <a:pt x="7811" y="8109"/>
                  <a:pt x="7573" y="7859"/>
                  <a:pt x="7513" y="7549"/>
                </a:cubicBezTo>
                <a:cubicBezTo>
                  <a:pt x="7454" y="7264"/>
                  <a:pt x="7561" y="6966"/>
                  <a:pt x="7787" y="6787"/>
                </a:cubicBezTo>
                <a:cubicBezTo>
                  <a:pt x="7930" y="6656"/>
                  <a:pt x="8025" y="6478"/>
                  <a:pt x="8025" y="6263"/>
                </a:cubicBezTo>
                <a:lnTo>
                  <a:pt x="8025" y="5930"/>
                </a:lnTo>
                <a:cubicBezTo>
                  <a:pt x="8025" y="5644"/>
                  <a:pt x="7799" y="5418"/>
                  <a:pt x="7525" y="5418"/>
                </a:cubicBezTo>
                <a:lnTo>
                  <a:pt x="5763" y="5418"/>
                </a:lnTo>
                <a:lnTo>
                  <a:pt x="5763" y="3668"/>
                </a:lnTo>
                <a:cubicBezTo>
                  <a:pt x="5763" y="3561"/>
                  <a:pt x="5858" y="3489"/>
                  <a:pt x="5942" y="3489"/>
                </a:cubicBezTo>
                <a:lnTo>
                  <a:pt x="6299" y="3489"/>
                </a:lnTo>
                <a:cubicBezTo>
                  <a:pt x="6406" y="3489"/>
                  <a:pt x="6501" y="3525"/>
                  <a:pt x="6561" y="3608"/>
                </a:cubicBezTo>
                <a:cubicBezTo>
                  <a:pt x="6783" y="3859"/>
                  <a:pt x="7091" y="4001"/>
                  <a:pt x="7409" y="4001"/>
                </a:cubicBezTo>
                <a:cubicBezTo>
                  <a:pt x="7483" y="4001"/>
                  <a:pt x="7558" y="3993"/>
                  <a:pt x="7632" y="3977"/>
                </a:cubicBezTo>
                <a:cubicBezTo>
                  <a:pt x="8073" y="3906"/>
                  <a:pt x="8430" y="3549"/>
                  <a:pt x="8513" y="3108"/>
                </a:cubicBezTo>
                <a:cubicBezTo>
                  <a:pt x="8585" y="2775"/>
                  <a:pt x="8501" y="2430"/>
                  <a:pt x="8287" y="2156"/>
                </a:cubicBezTo>
                <a:cubicBezTo>
                  <a:pt x="8085" y="1894"/>
                  <a:pt x="7751" y="1739"/>
                  <a:pt x="7430" y="1739"/>
                </a:cubicBezTo>
                <a:cubicBezTo>
                  <a:pt x="7085" y="1739"/>
                  <a:pt x="6775" y="1894"/>
                  <a:pt x="6561" y="2144"/>
                </a:cubicBezTo>
                <a:cubicBezTo>
                  <a:pt x="6501" y="2215"/>
                  <a:pt x="6406" y="2263"/>
                  <a:pt x="6299" y="2263"/>
                </a:cubicBezTo>
                <a:lnTo>
                  <a:pt x="5954" y="2263"/>
                </a:lnTo>
                <a:cubicBezTo>
                  <a:pt x="5846" y="2263"/>
                  <a:pt x="5775" y="2180"/>
                  <a:pt x="5775" y="2084"/>
                </a:cubicBezTo>
                <a:lnTo>
                  <a:pt x="5775" y="1203"/>
                </a:lnTo>
                <a:cubicBezTo>
                  <a:pt x="5775" y="1120"/>
                  <a:pt x="5703" y="1048"/>
                  <a:pt x="5608" y="1048"/>
                </a:cubicBezTo>
                <a:cubicBezTo>
                  <a:pt x="5525" y="1048"/>
                  <a:pt x="5453" y="1120"/>
                  <a:pt x="5453" y="1203"/>
                </a:cubicBezTo>
                <a:lnTo>
                  <a:pt x="5453" y="2084"/>
                </a:lnTo>
                <a:cubicBezTo>
                  <a:pt x="5453" y="2370"/>
                  <a:pt x="5668" y="2596"/>
                  <a:pt x="5954" y="2596"/>
                </a:cubicBezTo>
                <a:lnTo>
                  <a:pt x="6299" y="2596"/>
                </a:lnTo>
                <a:cubicBezTo>
                  <a:pt x="6501" y="2596"/>
                  <a:pt x="6704" y="2501"/>
                  <a:pt x="6823" y="2358"/>
                </a:cubicBezTo>
                <a:cubicBezTo>
                  <a:pt x="6966" y="2180"/>
                  <a:pt x="7192" y="2072"/>
                  <a:pt x="7430" y="2072"/>
                </a:cubicBezTo>
                <a:cubicBezTo>
                  <a:pt x="7668" y="2072"/>
                  <a:pt x="7894" y="2180"/>
                  <a:pt x="8037" y="2370"/>
                </a:cubicBezTo>
                <a:cubicBezTo>
                  <a:pt x="8192" y="2561"/>
                  <a:pt x="8251" y="2799"/>
                  <a:pt x="8204" y="3037"/>
                </a:cubicBezTo>
                <a:cubicBezTo>
                  <a:pt x="8144" y="3346"/>
                  <a:pt x="7894" y="3584"/>
                  <a:pt x="7573" y="3644"/>
                </a:cubicBezTo>
                <a:cubicBezTo>
                  <a:pt x="7519" y="3656"/>
                  <a:pt x="7465" y="3661"/>
                  <a:pt x="7411" y="3661"/>
                </a:cubicBezTo>
                <a:cubicBezTo>
                  <a:pt x="7187" y="3661"/>
                  <a:pt x="6966" y="3564"/>
                  <a:pt x="6823" y="3382"/>
                </a:cubicBezTo>
                <a:cubicBezTo>
                  <a:pt x="6680" y="3227"/>
                  <a:pt x="6501" y="3144"/>
                  <a:pt x="6299" y="3144"/>
                </a:cubicBezTo>
                <a:lnTo>
                  <a:pt x="5942" y="3144"/>
                </a:lnTo>
                <a:cubicBezTo>
                  <a:pt x="5656" y="3144"/>
                  <a:pt x="5430" y="3370"/>
                  <a:pt x="5430" y="3644"/>
                </a:cubicBezTo>
                <a:lnTo>
                  <a:pt x="5430" y="5406"/>
                </a:lnTo>
                <a:lnTo>
                  <a:pt x="3679" y="5406"/>
                </a:lnTo>
                <a:cubicBezTo>
                  <a:pt x="3572" y="5406"/>
                  <a:pt x="3501" y="5311"/>
                  <a:pt x="3501" y="5228"/>
                </a:cubicBezTo>
                <a:lnTo>
                  <a:pt x="3501" y="4870"/>
                </a:lnTo>
                <a:cubicBezTo>
                  <a:pt x="3501" y="4763"/>
                  <a:pt x="3548" y="4656"/>
                  <a:pt x="3620" y="4597"/>
                </a:cubicBezTo>
                <a:cubicBezTo>
                  <a:pt x="3929" y="4335"/>
                  <a:pt x="4084" y="3930"/>
                  <a:pt x="3989" y="3525"/>
                </a:cubicBezTo>
                <a:cubicBezTo>
                  <a:pt x="3918" y="3096"/>
                  <a:pt x="3560" y="2739"/>
                  <a:pt x="3132" y="2656"/>
                </a:cubicBezTo>
                <a:cubicBezTo>
                  <a:pt x="3047" y="2635"/>
                  <a:pt x="2962" y="2626"/>
                  <a:pt x="2879" y="2626"/>
                </a:cubicBezTo>
                <a:cubicBezTo>
                  <a:pt x="2622" y="2626"/>
                  <a:pt x="2377" y="2717"/>
                  <a:pt x="2179" y="2870"/>
                </a:cubicBezTo>
                <a:cubicBezTo>
                  <a:pt x="1905" y="3084"/>
                  <a:pt x="1763" y="3406"/>
                  <a:pt x="1763" y="3739"/>
                </a:cubicBezTo>
                <a:cubicBezTo>
                  <a:pt x="1763" y="4085"/>
                  <a:pt x="1905" y="4394"/>
                  <a:pt x="2155" y="4597"/>
                </a:cubicBezTo>
                <a:cubicBezTo>
                  <a:pt x="2239" y="4656"/>
                  <a:pt x="2274" y="4763"/>
                  <a:pt x="2274" y="4870"/>
                </a:cubicBezTo>
                <a:lnTo>
                  <a:pt x="2274" y="5216"/>
                </a:lnTo>
                <a:cubicBezTo>
                  <a:pt x="2274" y="5311"/>
                  <a:pt x="2191" y="5394"/>
                  <a:pt x="2096" y="5394"/>
                </a:cubicBezTo>
                <a:lnTo>
                  <a:pt x="346" y="5394"/>
                </a:lnTo>
                <a:lnTo>
                  <a:pt x="346" y="870"/>
                </a:lnTo>
                <a:cubicBezTo>
                  <a:pt x="346" y="572"/>
                  <a:pt x="584" y="334"/>
                  <a:pt x="881" y="334"/>
                </a:cubicBezTo>
                <a:lnTo>
                  <a:pt x="5418" y="334"/>
                </a:lnTo>
                <a:lnTo>
                  <a:pt x="5418" y="513"/>
                </a:lnTo>
                <a:cubicBezTo>
                  <a:pt x="5418" y="596"/>
                  <a:pt x="5489" y="667"/>
                  <a:pt x="5584" y="667"/>
                </a:cubicBezTo>
                <a:cubicBezTo>
                  <a:pt x="5680" y="667"/>
                  <a:pt x="5751" y="596"/>
                  <a:pt x="5751" y="513"/>
                </a:cubicBezTo>
                <a:lnTo>
                  <a:pt x="5751" y="334"/>
                </a:lnTo>
                <a:close/>
                <a:moveTo>
                  <a:pt x="870" y="1"/>
                </a:moveTo>
                <a:cubicBezTo>
                  <a:pt x="393" y="1"/>
                  <a:pt x="0" y="394"/>
                  <a:pt x="0" y="870"/>
                </a:cubicBezTo>
                <a:lnTo>
                  <a:pt x="0" y="10276"/>
                </a:lnTo>
                <a:cubicBezTo>
                  <a:pt x="0" y="10752"/>
                  <a:pt x="393" y="11133"/>
                  <a:pt x="870" y="11133"/>
                </a:cubicBezTo>
                <a:lnTo>
                  <a:pt x="10275" y="11133"/>
                </a:lnTo>
                <a:cubicBezTo>
                  <a:pt x="10752" y="11133"/>
                  <a:pt x="11133" y="10752"/>
                  <a:pt x="11133" y="10276"/>
                </a:cubicBezTo>
                <a:lnTo>
                  <a:pt x="11133" y="870"/>
                </a:lnTo>
                <a:cubicBezTo>
                  <a:pt x="11133" y="394"/>
                  <a:pt x="10752" y="1"/>
                  <a:pt x="10275" y="1"/>
                </a:cubicBezTo>
                <a:close/>
              </a:path>
            </a:pathLst>
          </a:cu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CE5CD"/>
                </a:highlight>
              </a:rPr>
              <a:t>Contestant Module</a:t>
            </a:r>
            <a:endParaRPr>
              <a:highlight>
                <a:srgbClr val="FCE5CD"/>
              </a:highlight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3680975" y="1719000"/>
            <a:ext cx="1732500" cy="738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Contestant</a:t>
            </a:r>
            <a:endParaRPr b="1"/>
          </a:p>
        </p:txBody>
      </p:sp>
      <p:sp>
        <p:nvSpPr>
          <p:cNvPr id="346" name="Google Shape;346;p32"/>
          <p:cNvSpPr/>
          <p:nvPr/>
        </p:nvSpPr>
        <p:spPr>
          <a:xfrm>
            <a:off x="6614475" y="1719000"/>
            <a:ext cx="1732500" cy="73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Profile Management</a:t>
            </a:r>
            <a:endParaRPr b="1"/>
          </a:p>
        </p:txBody>
      </p:sp>
      <p:sp>
        <p:nvSpPr>
          <p:cNvPr id="347" name="Google Shape;347;p32"/>
          <p:cNvSpPr/>
          <p:nvPr/>
        </p:nvSpPr>
        <p:spPr>
          <a:xfrm>
            <a:off x="3680975" y="3232850"/>
            <a:ext cx="1732500" cy="73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Participation Management</a:t>
            </a:r>
            <a:endParaRPr b="1"/>
          </a:p>
        </p:txBody>
      </p:sp>
      <p:sp>
        <p:nvSpPr>
          <p:cNvPr id="348" name="Google Shape;348;p32"/>
          <p:cNvSpPr/>
          <p:nvPr/>
        </p:nvSpPr>
        <p:spPr>
          <a:xfrm>
            <a:off x="5413475" y="1972350"/>
            <a:ext cx="12009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 flipH="1" rot="-5400000">
            <a:off x="4152875" y="2736000"/>
            <a:ext cx="7887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/>
          <p:nvPr/>
        </p:nvSpPr>
        <p:spPr>
          <a:xfrm>
            <a:off x="747475" y="1719000"/>
            <a:ext cx="1732500" cy="73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Media Management</a:t>
            </a:r>
            <a:endParaRPr b="1"/>
          </a:p>
        </p:txBody>
      </p:sp>
      <p:sp>
        <p:nvSpPr>
          <p:cNvPr id="351" name="Google Shape;351;p32"/>
          <p:cNvSpPr/>
          <p:nvPr/>
        </p:nvSpPr>
        <p:spPr>
          <a:xfrm flipH="1">
            <a:off x="2479975" y="1972350"/>
            <a:ext cx="12009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VOTER </a:t>
            </a:r>
            <a:r>
              <a:rPr lang="en" u="sng"/>
              <a:t>MODULE features i guess :’)</a:t>
            </a:r>
            <a:endParaRPr u="sng"/>
          </a:p>
        </p:txBody>
      </p:sp>
      <p:sp>
        <p:nvSpPr>
          <p:cNvPr id="357" name="Google Shape;357;p33"/>
          <p:cNvSpPr/>
          <p:nvPr/>
        </p:nvSpPr>
        <p:spPr>
          <a:xfrm>
            <a:off x="3705750" y="2739650"/>
            <a:ext cx="1732500" cy="738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Voter</a:t>
            </a:r>
            <a:endParaRPr b="1"/>
          </a:p>
        </p:txBody>
      </p:sp>
      <p:sp>
        <p:nvSpPr>
          <p:cNvPr id="358" name="Google Shape;358;p33"/>
          <p:cNvSpPr/>
          <p:nvPr/>
        </p:nvSpPr>
        <p:spPr>
          <a:xfrm>
            <a:off x="6639250" y="2739650"/>
            <a:ext cx="1732500" cy="738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Login &amp; Signup</a:t>
            </a:r>
            <a:endParaRPr b="1"/>
          </a:p>
        </p:txBody>
      </p:sp>
      <p:sp>
        <p:nvSpPr>
          <p:cNvPr id="359" name="Google Shape;359;p33"/>
          <p:cNvSpPr/>
          <p:nvPr/>
        </p:nvSpPr>
        <p:spPr>
          <a:xfrm>
            <a:off x="3697350" y="3988550"/>
            <a:ext cx="1732500" cy="738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See ongoing contest lists</a:t>
            </a:r>
            <a:endParaRPr b="1"/>
          </a:p>
        </p:txBody>
      </p:sp>
      <p:sp>
        <p:nvSpPr>
          <p:cNvPr id="360" name="Google Shape;360;p33"/>
          <p:cNvSpPr/>
          <p:nvPr/>
        </p:nvSpPr>
        <p:spPr>
          <a:xfrm>
            <a:off x="5438250" y="2993000"/>
            <a:ext cx="12009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3"/>
          <p:cNvSpPr/>
          <p:nvPr/>
        </p:nvSpPr>
        <p:spPr>
          <a:xfrm flipH="1" rot="-5400000">
            <a:off x="4316850" y="3617450"/>
            <a:ext cx="5103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772250" y="2739650"/>
            <a:ext cx="1732500" cy="738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Cast Votes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(anonymous/ nymous)</a:t>
            </a:r>
            <a:endParaRPr b="1"/>
          </a:p>
        </p:txBody>
      </p:sp>
      <p:sp>
        <p:nvSpPr>
          <p:cNvPr id="363" name="Google Shape;363;p33"/>
          <p:cNvSpPr/>
          <p:nvPr/>
        </p:nvSpPr>
        <p:spPr>
          <a:xfrm flipH="1">
            <a:off x="2504750" y="2993000"/>
            <a:ext cx="12009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3"/>
          <p:cNvSpPr/>
          <p:nvPr/>
        </p:nvSpPr>
        <p:spPr>
          <a:xfrm flipH="1" rot="5400000">
            <a:off x="4316850" y="2368550"/>
            <a:ext cx="5103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3697350" y="1490750"/>
            <a:ext cx="1732500" cy="738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See votes and results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CE5CD"/>
                </a:highlight>
              </a:rPr>
              <a:t>Voter Module</a:t>
            </a:r>
            <a:endParaRPr>
              <a:highlight>
                <a:srgbClr val="FCE5CD"/>
              </a:highlight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3705750" y="2739650"/>
            <a:ext cx="1732500" cy="738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Voter</a:t>
            </a:r>
            <a:endParaRPr b="1"/>
          </a:p>
        </p:txBody>
      </p:sp>
      <p:sp>
        <p:nvSpPr>
          <p:cNvPr id="372" name="Google Shape;372;p34"/>
          <p:cNvSpPr/>
          <p:nvPr/>
        </p:nvSpPr>
        <p:spPr>
          <a:xfrm>
            <a:off x="6639250" y="2739650"/>
            <a:ext cx="1732500" cy="73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Profile Management</a:t>
            </a:r>
            <a:endParaRPr b="1"/>
          </a:p>
        </p:txBody>
      </p:sp>
      <p:sp>
        <p:nvSpPr>
          <p:cNvPr id="373" name="Google Shape;373;p34"/>
          <p:cNvSpPr/>
          <p:nvPr/>
        </p:nvSpPr>
        <p:spPr>
          <a:xfrm>
            <a:off x="3697350" y="3988550"/>
            <a:ext cx="1732500" cy="73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Contest Browsing Management</a:t>
            </a:r>
            <a:endParaRPr b="1"/>
          </a:p>
        </p:txBody>
      </p:sp>
      <p:sp>
        <p:nvSpPr>
          <p:cNvPr id="374" name="Google Shape;374;p34"/>
          <p:cNvSpPr/>
          <p:nvPr/>
        </p:nvSpPr>
        <p:spPr>
          <a:xfrm>
            <a:off x="5438250" y="2993000"/>
            <a:ext cx="12009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4"/>
          <p:cNvSpPr/>
          <p:nvPr/>
        </p:nvSpPr>
        <p:spPr>
          <a:xfrm flipH="1" rot="-5400000">
            <a:off x="4316850" y="3617450"/>
            <a:ext cx="5103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4"/>
          <p:cNvSpPr/>
          <p:nvPr/>
        </p:nvSpPr>
        <p:spPr>
          <a:xfrm>
            <a:off x="772250" y="2739650"/>
            <a:ext cx="1732500" cy="73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Vote Casting Management</a:t>
            </a:r>
            <a:endParaRPr b="1"/>
          </a:p>
        </p:txBody>
      </p:sp>
      <p:sp>
        <p:nvSpPr>
          <p:cNvPr id="377" name="Google Shape;377;p34"/>
          <p:cNvSpPr/>
          <p:nvPr/>
        </p:nvSpPr>
        <p:spPr>
          <a:xfrm flipH="1">
            <a:off x="2504750" y="2993000"/>
            <a:ext cx="12009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4"/>
          <p:cNvSpPr/>
          <p:nvPr/>
        </p:nvSpPr>
        <p:spPr>
          <a:xfrm flipH="1" rot="5400000">
            <a:off x="4316850" y="2368550"/>
            <a:ext cx="510300" cy="2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4"/>
          <p:cNvSpPr/>
          <p:nvPr/>
        </p:nvSpPr>
        <p:spPr>
          <a:xfrm>
            <a:off x="3697350" y="1490750"/>
            <a:ext cx="1732500" cy="73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See Contest Tracks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Data Generation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&amp; Collection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390" name="Google Shape;390;p36"/>
          <p:cNvSpPr txBox="1"/>
          <p:nvPr>
            <p:ph idx="1" type="body"/>
          </p:nvPr>
        </p:nvSpPr>
        <p:spPr>
          <a:xfrm>
            <a:off x="2441862" y="14705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We need </a:t>
            </a:r>
            <a:r>
              <a:rPr lang="en" sz="1900" u="sng"/>
              <a:t>general user data &amp; input,</a:t>
            </a:r>
            <a:r>
              <a:rPr lang="en" sz="1900"/>
              <a:t> which can be collected from: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/>
              <a:t>Teachers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/>
              <a:t>Classmates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/>
              <a:t>General Public</a:t>
            </a:r>
            <a:endParaRPr sz="1900"/>
          </a:p>
        </p:txBody>
      </p:sp>
      <p:grpSp>
        <p:nvGrpSpPr>
          <p:cNvPr id="391" name="Google Shape;391;p36"/>
          <p:cNvGrpSpPr/>
          <p:nvPr/>
        </p:nvGrpSpPr>
        <p:grpSpPr>
          <a:xfrm>
            <a:off x="784321" y="727006"/>
            <a:ext cx="1005548" cy="1010887"/>
            <a:chOff x="7098912" y="1969392"/>
            <a:chExt cx="359651" cy="361560"/>
          </a:xfrm>
        </p:grpSpPr>
        <p:sp>
          <p:nvSpPr>
            <p:cNvPr id="392" name="Google Shape;392;p36"/>
            <p:cNvSpPr/>
            <p:nvPr/>
          </p:nvSpPr>
          <p:spPr>
            <a:xfrm>
              <a:off x="7098912" y="2127607"/>
              <a:ext cx="134567" cy="202582"/>
            </a:xfrm>
            <a:custGeom>
              <a:rect b="b" l="l" r="r" t="t"/>
              <a:pathLst>
                <a:path extrusionOk="0" h="6365" w="4228">
                  <a:moveTo>
                    <a:pt x="2108" y="331"/>
                  </a:moveTo>
                  <a:cubicBezTo>
                    <a:pt x="2153" y="331"/>
                    <a:pt x="2198" y="334"/>
                    <a:pt x="2239" y="340"/>
                  </a:cubicBezTo>
                  <a:cubicBezTo>
                    <a:pt x="2978" y="399"/>
                    <a:pt x="3537" y="1042"/>
                    <a:pt x="3537" y="1780"/>
                  </a:cubicBezTo>
                  <a:cubicBezTo>
                    <a:pt x="3537" y="2483"/>
                    <a:pt x="3704" y="3138"/>
                    <a:pt x="3847" y="3483"/>
                  </a:cubicBezTo>
                  <a:lnTo>
                    <a:pt x="3847" y="3495"/>
                  </a:lnTo>
                  <a:cubicBezTo>
                    <a:pt x="3656" y="3602"/>
                    <a:pt x="3335" y="3793"/>
                    <a:pt x="2787" y="3912"/>
                  </a:cubicBezTo>
                  <a:lnTo>
                    <a:pt x="2787" y="3864"/>
                  </a:lnTo>
                  <a:lnTo>
                    <a:pt x="2787" y="3531"/>
                  </a:lnTo>
                  <a:cubicBezTo>
                    <a:pt x="3001" y="3412"/>
                    <a:pt x="3180" y="3233"/>
                    <a:pt x="3299" y="3007"/>
                  </a:cubicBezTo>
                  <a:cubicBezTo>
                    <a:pt x="3537" y="2590"/>
                    <a:pt x="3454" y="2066"/>
                    <a:pt x="3108" y="1745"/>
                  </a:cubicBezTo>
                  <a:cubicBezTo>
                    <a:pt x="2870" y="1518"/>
                    <a:pt x="2430" y="1245"/>
                    <a:pt x="1727" y="1245"/>
                  </a:cubicBezTo>
                  <a:cubicBezTo>
                    <a:pt x="1680" y="1245"/>
                    <a:pt x="1632" y="1268"/>
                    <a:pt x="1608" y="1292"/>
                  </a:cubicBezTo>
                  <a:lnTo>
                    <a:pt x="1251" y="1649"/>
                  </a:lnTo>
                  <a:cubicBezTo>
                    <a:pt x="1192" y="1709"/>
                    <a:pt x="1192" y="1816"/>
                    <a:pt x="1251" y="1888"/>
                  </a:cubicBezTo>
                  <a:cubicBezTo>
                    <a:pt x="1281" y="1917"/>
                    <a:pt x="1323" y="1932"/>
                    <a:pt x="1366" y="1932"/>
                  </a:cubicBezTo>
                  <a:cubicBezTo>
                    <a:pt x="1409" y="1932"/>
                    <a:pt x="1454" y="1917"/>
                    <a:pt x="1489" y="1888"/>
                  </a:cubicBezTo>
                  <a:lnTo>
                    <a:pt x="1799" y="1578"/>
                  </a:lnTo>
                  <a:cubicBezTo>
                    <a:pt x="2239" y="1590"/>
                    <a:pt x="2608" y="1721"/>
                    <a:pt x="2882" y="1983"/>
                  </a:cubicBezTo>
                  <a:cubicBezTo>
                    <a:pt x="3120" y="2185"/>
                    <a:pt x="3180" y="2542"/>
                    <a:pt x="3025" y="2828"/>
                  </a:cubicBezTo>
                  <a:cubicBezTo>
                    <a:pt x="2823" y="3173"/>
                    <a:pt x="2466" y="3376"/>
                    <a:pt x="2085" y="3376"/>
                  </a:cubicBezTo>
                  <a:cubicBezTo>
                    <a:pt x="1489" y="3376"/>
                    <a:pt x="1013" y="2900"/>
                    <a:pt x="1013" y="2304"/>
                  </a:cubicBezTo>
                  <a:cubicBezTo>
                    <a:pt x="1013" y="2209"/>
                    <a:pt x="942" y="2138"/>
                    <a:pt x="846" y="2138"/>
                  </a:cubicBezTo>
                  <a:cubicBezTo>
                    <a:pt x="763" y="2138"/>
                    <a:pt x="680" y="2209"/>
                    <a:pt x="680" y="2304"/>
                  </a:cubicBezTo>
                  <a:cubicBezTo>
                    <a:pt x="680" y="2828"/>
                    <a:pt x="965" y="3292"/>
                    <a:pt x="1394" y="3519"/>
                  </a:cubicBezTo>
                  <a:lnTo>
                    <a:pt x="1394" y="3852"/>
                  </a:lnTo>
                  <a:lnTo>
                    <a:pt x="1394" y="3900"/>
                  </a:lnTo>
                  <a:cubicBezTo>
                    <a:pt x="834" y="3781"/>
                    <a:pt x="501" y="3602"/>
                    <a:pt x="370" y="3495"/>
                  </a:cubicBezTo>
                  <a:cubicBezTo>
                    <a:pt x="370" y="3495"/>
                    <a:pt x="358" y="3495"/>
                    <a:pt x="370" y="3483"/>
                  </a:cubicBezTo>
                  <a:cubicBezTo>
                    <a:pt x="525" y="3138"/>
                    <a:pt x="680" y="2483"/>
                    <a:pt x="680" y="1780"/>
                  </a:cubicBezTo>
                  <a:cubicBezTo>
                    <a:pt x="680" y="1042"/>
                    <a:pt x="1251" y="399"/>
                    <a:pt x="1977" y="340"/>
                  </a:cubicBezTo>
                  <a:cubicBezTo>
                    <a:pt x="2019" y="334"/>
                    <a:pt x="2064" y="331"/>
                    <a:pt x="2108" y="331"/>
                  </a:cubicBezTo>
                  <a:close/>
                  <a:moveTo>
                    <a:pt x="2442" y="3662"/>
                  </a:moveTo>
                  <a:lnTo>
                    <a:pt x="2442" y="3852"/>
                  </a:lnTo>
                  <a:cubicBezTo>
                    <a:pt x="2442" y="4043"/>
                    <a:pt x="2549" y="4221"/>
                    <a:pt x="2727" y="4316"/>
                  </a:cubicBezTo>
                  <a:lnTo>
                    <a:pt x="2823" y="4376"/>
                  </a:lnTo>
                  <a:cubicBezTo>
                    <a:pt x="2680" y="4626"/>
                    <a:pt x="2382" y="4793"/>
                    <a:pt x="2073" y="4793"/>
                  </a:cubicBezTo>
                  <a:cubicBezTo>
                    <a:pt x="1751" y="4793"/>
                    <a:pt x="1477" y="4626"/>
                    <a:pt x="1311" y="4376"/>
                  </a:cubicBezTo>
                  <a:lnTo>
                    <a:pt x="1418" y="4316"/>
                  </a:lnTo>
                  <a:cubicBezTo>
                    <a:pt x="1596" y="4221"/>
                    <a:pt x="1692" y="4043"/>
                    <a:pt x="1692" y="3852"/>
                  </a:cubicBezTo>
                  <a:lnTo>
                    <a:pt x="1692" y="3662"/>
                  </a:lnTo>
                  <a:cubicBezTo>
                    <a:pt x="1811" y="3685"/>
                    <a:pt x="1930" y="3709"/>
                    <a:pt x="2073" y="3709"/>
                  </a:cubicBezTo>
                  <a:cubicBezTo>
                    <a:pt x="2192" y="3709"/>
                    <a:pt x="2323" y="3685"/>
                    <a:pt x="2442" y="3662"/>
                  </a:cubicBezTo>
                  <a:close/>
                  <a:moveTo>
                    <a:pt x="2096" y="0"/>
                  </a:moveTo>
                  <a:cubicBezTo>
                    <a:pt x="2040" y="0"/>
                    <a:pt x="1983" y="6"/>
                    <a:pt x="1930" y="18"/>
                  </a:cubicBezTo>
                  <a:cubicBezTo>
                    <a:pt x="1037" y="102"/>
                    <a:pt x="334" y="875"/>
                    <a:pt x="334" y="1780"/>
                  </a:cubicBezTo>
                  <a:cubicBezTo>
                    <a:pt x="334" y="2435"/>
                    <a:pt x="180" y="3042"/>
                    <a:pt x="60" y="3364"/>
                  </a:cubicBezTo>
                  <a:cubicBezTo>
                    <a:pt x="1" y="3507"/>
                    <a:pt x="37" y="3673"/>
                    <a:pt x="180" y="3781"/>
                  </a:cubicBezTo>
                  <a:cubicBezTo>
                    <a:pt x="311" y="3888"/>
                    <a:pt x="596" y="4043"/>
                    <a:pt x="1037" y="4162"/>
                  </a:cubicBezTo>
                  <a:lnTo>
                    <a:pt x="382" y="4495"/>
                  </a:lnTo>
                  <a:cubicBezTo>
                    <a:pt x="144" y="4614"/>
                    <a:pt x="1" y="4852"/>
                    <a:pt x="1" y="5114"/>
                  </a:cubicBezTo>
                  <a:lnTo>
                    <a:pt x="1" y="6209"/>
                  </a:lnTo>
                  <a:cubicBezTo>
                    <a:pt x="1" y="6293"/>
                    <a:pt x="72" y="6364"/>
                    <a:pt x="156" y="6364"/>
                  </a:cubicBezTo>
                  <a:cubicBezTo>
                    <a:pt x="251" y="6364"/>
                    <a:pt x="322" y="6293"/>
                    <a:pt x="322" y="6209"/>
                  </a:cubicBezTo>
                  <a:lnTo>
                    <a:pt x="322" y="5114"/>
                  </a:lnTo>
                  <a:cubicBezTo>
                    <a:pt x="322" y="4983"/>
                    <a:pt x="394" y="4852"/>
                    <a:pt x="537" y="4793"/>
                  </a:cubicBezTo>
                  <a:lnTo>
                    <a:pt x="1049" y="4519"/>
                  </a:lnTo>
                  <a:cubicBezTo>
                    <a:pt x="1275" y="4900"/>
                    <a:pt x="1680" y="5138"/>
                    <a:pt x="2108" y="5138"/>
                  </a:cubicBezTo>
                  <a:cubicBezTo>
                    <a:pt x="2561" y="5138"/>
                    <a:pt x="2942" y="4900"/>
                    <a:pt x="3168" y="4519"/>
                  </a:cubicBezTo>
                  <a:lnTo>
                    <a:pt x="3692" y="4793"/>
                  </a:lnTo>
                  <a:cubicBezTo>
                    <a:pt x="3811" y="4852"/>
                    <a:pt x="3894" y="4983"/>
                    <a:pt x="3894" y="5114"/>
                  </a:cubicBezTo>
                  <a:lnTo>
                    <a:pt x="3894" y="6209"/>
                  </a:lnTo>
                  <a:cubicBezTo>
                    <a:pt x="3894" y="6293"/>
                    <a:pt x="3966" y="6364"/>
                    <a:pt x="4061" y="6364"/>
                  </a:cubicBezTo>
                  <a:cubicBezTo>
                    <a:pt x="4144" y="6364"/>
                    <a:pt x="4228" y="6293"/>
                    <a:pt x="4228" y="6209"/>
                  </a:cubicBezTo>
                  <a:lnTo>
                    <a:pt x="4228" y="5114"/>
                  </a:lnTo>
                  <a:cubicBezTo>
                    <a:pt x="4192" y="4852"/>
                    <a:pt x="4049" y="4614"/>
                    <a:pt x="3811" y="4495"/>
                  </a:cubicBezTo>
                  <a:lnTo>
                    <a:pt x="3156" y="4162"/>
                  </a:lnTo>
                  <a:cubicBezTo>
                    <a:pt x="3597" y="4043"/>
                    <a:pt x="3870" y="3888"/>
                    <a:pt x="4013" y="3781"/>
                  </a:cubicBezTo>
                  <a:cubicBezTo>
                    <a:pt x="4156" y="3685"/>
                    <a:pt x="4192" y="3507"/>
                    <a:pt x="4132" y="3364"/>
                  </a:cubicBezTo>
                  <a:cubicBezTo>
                    <a:pt x="4001" y="3042"/>
                    <a:pt x="3847" y="2435"/>
                    <a:pt x="3847" y="1780"/>
                  </a:cubicBezTo>
                  <a:cubicBezTo>
                    <a:pt x="3847" y="875"/>
                    <a:pt x="3156" y="90"/>
                    <a:pt x="2263" y="18"/>
                  </a:cubicBezTo>
                  <a:cubicBezTo>
                    <a:pt x="2210" y="6"/>
                    <a:pt x="2153" y="0"/>
                    <a:pt x="2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7120141" y="2297184"/>
              <a:ext cx="10662" cy="33005"/>
            </a:xfrm>
            <a:custGeom>
              <a:rect b="b" l="l" r="r" t="t"/>
              <a:pathLst>
                <a:path extrusionOk="0" h="1037" w="33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81"/>
                  </a:lnTo>
                  <a:cubicBezTo>
                    <a:pt x="1" y="965"/>
                    <a:pt x="72" y="1036"/>
                    <a:pt x="167" y="1036"/>
                  </a:cubicBezTo>
                  <a:cubicBezTo>
                    <a:pt x="251" y="1036"/>
                    <a:pt x="334" y="965"/>
                    <a:pt x="334" y="881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7199360" y="2297184"/>
              <a:ext cx="10248" cy="33005"/>
            </a:xfrm>
            <a:custGeom>
              <a:rect b="b" l="l" r="r" t="t"/>
              <a:pathLst>
                <a:path extrusionOk="0" h="1037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81"/>
                  </a:lnTo>
                  <a:cubicBezTo>
                    <a:pt x="0" y="965"/>
                    <a:pt x="72" y="1036"/>
                    <a:pt x="167" y="1036"/>
                  </a:cubicBezTo>
                  <a:cubicBezTo>
                    <a:pt x="250" y="1036"/>
                    <a:pt x="322" y="965"/>
                    <a:pt x="322" y="881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7357001" y="2165704"/>
              <a:ext cx="56876" cy="17823"/>
            </a:xfrm>
            <a:custGeom>
              <a:rect b="b" l="l" r="r" t="t"/>
              <a:pathLst>
                <a:path extrusionOk="0" h="560" w="1787">
                  <a:moveTo>
                    <a:pt x="630" y="0"/>
                  </a:moveTo>
                  <a:cubicBezTo>
                    <a:pt x="478" y="0"/>
                    <a:pt x="311" y="14"/>
                    <a:pt x="131" y="48"/>
                  </a:cubicBezTo>
                  <a:cubicBezTo>
                    <a:pt x="60" y="71"/>
                    <a:pt x="0" y="143"/>
                    <a:pt x="0" y="214"/>
                  </a:cubicBezTo>
                  <a:lnTo>
                    <a:pt x="0" y="393"/>
                  </a:lnTo>
                  <a:cubicBezTo>
                    <a:pt x="0" y="488"/>
                    <a:pt x="72" y="560"/>
                    <a:pt x="167" y="560"/>
                  </a:cubicBezTo>
                  <a:cubicBezTo>
                    <a:pt x="250" y="560"/>
                    <a:pt x="322" y="488"/>
                    <a:pt x="322" y="393"/>
                  </a:cubicBezTo>
                  <a:lnTo>
                    <a:pt x="322" y="345"/>
                  </a:lnTo>
                  <a:cubicBezTo>
                    <a:pt x="436" y="334"/>
                    <a:pt x="543" y="328"/>
                    <a:pt x="642" y="328"/>
                  </a:cubicBezTo>
                  <a:cubicBezTo>
                    <a:pt x="851" y="328"/>
                    <a:pt x="1022" y="352"/>
                    <a:pt x="1143" y="393"/>
                  </a:cubicBezTo>
                  <a:cubicBezTo>
                    <a:pt x="1369" y="452"/>
                    <a:pt x="1488" y="524"/>
                    <a:pt x="1488" y="524"/>
                  </a:cubicBezTo>
                  <a:cubicBezTo>
                    <a:pt x="1512" y="548"/>
                    <a:pt x="1548" y="560"/>
                    <a:pt x="1572" y="560"/>
                  </a:cubicBezTo>
                  <a:cubicBezTo>
                    <a:pt x="1631" y="560"/>
                    <a:pt x="1679" y="524"/>
                    <a:pt x="1715" y="488"/>
                  </a:cubicBezTo>
                  <a:cubicBezTo>
                    <a:pt x="1786" y="405"/>
                    <a:pt x="1762" y="310"/>
                    <a:pt x="1679" y="262"/>
                  </a:cubicBezTo>
                  <a:cubicBezTo>
                    <a:pt x="1660" y="252"/>
                    <a:pt x="1280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7312666" y="2133113"/>
              <a:ext cx="145897" cy="197840"/>
            </a:xfrm>
            <a:custGeom>
              <a:rect b="b" l="l" r="r" t="t"/>
              <a:pathLst>
                <a:path extrusionOk="0" h="6216" w="4584">
                  <a:moveTo>
                    <a:pt x="3536" y="345"/>
                  </a:moveTo>
                  <a:lnTo>
                    <a:pt x="3536" y="1167"/>
                  </a:lnTo>
                  <a:cubicBezTo>
                    <a:pt x="3536" y="1298"/>
                    <a:pt x="3512" y="1453"/>
                    <a:pt x="3453" y="1572"/>
                  </a:cubicBezTo>
                  <a:lnTo>
                    <a:pt x="3393" y="1703"/>
                  </a:lnTo>
                  <a:cubicBezTo>
                    <a:pt x="3370" y="1726"/>
                    <a:pt x="3370" y="1750"/>
                    <a:pt x="3370" y="1774"/>
                  </a:cubicBezTo>
                  <a:lnTo>
                    <a:pt x="3370" y="2131"/>
                  </a:lnTo>
                  <a:cubicBezTo>
                    <a:pt x="3358" y="2417"/>
                    <a:pt x="3239" y="2703"/>
                    <a:pt x="3036" y="2905"/>
                  </a:cubicBezTo>
                  <a:cubicBezTo>
                    <a:pt x="2834" y="3108"/>
                    <a:pt x="2568" y="3204"/>
                    <a:pt x="2288" y="3204"/>
                  </a:cubicBezTo>
                  <a:cubicBezTo>
                    <a:pt x="2271" y="3204"/>
                    <a:pt x="2255" y="3203"/>
                    <a:pt x="2238" y="3203"/>
                  </a:cubicBezTo>
                  <a:cubicBezTo>
                    <a:pt x="1667" y="3191"/>
                    <a:pt x="1203" y="2679"/>
                    <a:pt x="1203" y="2072"/>
                  </a:cubicBezTo>
                  <a:lnTo>
                    <a:pt x="1203" y="1774"/>
                  </a:lnTo>
                  <a:cubicBezTo>
                    <a:pt x="1203" y="1750"/>
                    <a:pt x="1203" y="1726"/>
                    <a:pt x="1191" y="1703"/>
                  </a:cubicBezTo>
                  <a:lnTo>
                    <a:pt x="1131" y="1572"/>
                  </a:lnTo>
                  <a:cubicBezTo>
                    <a:pt x="1072" y="1453"/>
                    <a:pt x="1036" y="1298"/>
                    <a:pt x="1036" y="1167"/>
                  </a:cubicBezTo>
                  <a:cubicBezTo>
                    <a:pt x="1036" y="702"/>
                    <a:pt x="1405" y="345"/>
                    <a:pt x="1857" y="345"/>
                  </a:cubicBezTo>
                  <a:close/>
                  <a:moveTo>
                    <a:pt x="1726" y="3417"/>
                  </a:moveTo>
                  <a:cubicBezTo>
                    <a:pt x="1869" y="3489"/>
                    <a:pt x="2048" y="3512"/>
                    <a:pt x="2227" y="3536"/>
                  </a:cubicBezTo>
                  <a:lnTo>
                    <a:pt x="2274" y="3536"/>
                  </a:lnTo>
                  <a:cubicBezTo>
                    <a:pt x="2465" y="3536"/>
                    <a:pt x="2643" y="3489"/>
                    <a:pt x="2822" y="3429"/>
                  </a:cubicBezTo>
                  <a:lnTo>
                    <a:pt x="2822" y="3655"/>
                  </a:lnTo>
                  <a:cubicBezTo>
                    <a:pt x="2822" y="3691"/>
                    <a:pt x="2834" y="3750"/>
                    <a:pt x="2834" y="3798"/>
                  </a:cubicBezTo>
                  <a:lnTo>
                    <a:pt x="2274" y="4227"/>
                  </a:lnTo>
                  <a:lnTo>
                    <a:pt x="1703" y="3798"/>
                  </a:lnTo>
                  <a:cubicBezTo>
                    <a:pt x="1726" y="3750"/>
                    <a:pt x="1726" y="3715"/>
                    <a:pt x="1726" y="3655"/>
                  </a:cubicBezTo>
                  <a:lnTo>
                    <a:pt x="1726" y="3417"/>
                  </a:lnTo>
                  <a:close/>
                  <a:moveTo>
                    <a:pt x="1857" y="0"/>
                  </a:moveTo>
                  <a:cubicBezTo>
                    <a:pt x="1215" y="0"/>
                    <a:pt x="691" y="524"/>
                    <a:pt x="691" y="1167"/>
                  </a:cubicBezTo>
                  <a:cubicBezTo>
                    <a:pt x="691" y="1357"/>
                    <a:pt x="738" y="1548"/>
                    <a:pt x="834" y="1715"/>
                  </a:cubicBezTo>
                  <a:lnTo>
                    <a:pt x="869" y="1810"/>
                  </a:lnTo>
                  <a:lnTo>
                    <a:pt x="869" y="2072"/>
                  </a:lnTo>
                  <a:cubicBezTo>
                    <a:pt x="869" y="2536"/>
                    <a:pt x="1084" y="2941"/>
                    <a:pt x="1405" y="3215"/>
                  </a:cubicBezTo>
                  <a:lnTo>
                    <a:pt x="1405" y="3667"/>
                  </a:lnTo>
                  <a:cubicBezTo>
                    <a:pt x="1405" y="3739"/>
                    <a:pt x="1369" y="3810"/>
                    <a:pt x="1286" y="3846"/>
                  </a:cubicBezTo>
                  <a:lnTo>
                    <a:pt x="441" y="4155"/>
                  </a:lnTo>
                  <a:cubicBezTo>
                    <a:pt x="179" y="4262"/>
                    <a:pt x="0" y="4512"/>
                    <a:pt x="0" y="4810"/>
                  </a:cubicBezTo>
                  <a:lnTo>
                    <a:pt x="0" y="6048"/>
                  </a:lnTo>
                  <a:cubicBezTo>
                    <a:pt x="0" y="6132"/>
                    <a:pt x="72" y="6215"/>
                    <a:pt x="155" y="6215"/>
                  </a:cubicBezTo>
                  <a:cubicBezTo>
                    <a:pt x="250" y="6215"/>
                    <a:pt x="322" y="6132"/>
                    <a:pt x="322" y="6048"/>
                  </a:cubicBezTo>
                  <a:lnTo>
                    <a:pt x="322" y="4810"/>
                  </a:lnTo>
                  <a:cubicBezTo>
                    <a:pt x="322" y="4655"/>
                    <a:pt x="417" y="4524"/>
                    <a:pt x="560" y="4465"/>
                  </a:cubicBezTo>
                  <a:lnTo>
                    <a:pt x="1405" y="4155"/>
                  </a:lnTo>
                  <a:cubicBezTo>
                    <a:pt x="1453" y="4143"/>
                    <a:pt x="1500" y="4108"/>
                    <a:pt x="1524" y="4084"/>
                  </a:cubicBezTo>
                  <a:lnTo>
                    <a:pt x="2119" y="4524"/>
                  </a:lnTo>
                  <a:lnTo>
                    <a:pt x="2119" y="6036"/>
                  </a:lnTo>
                  <a:cubicBezTo>
                    <a:pt x="2119" y="6120"/>
                    <a:pt x="2203" y="6191"/>
                    <a:pt x="2286" y="6191"/>
                  </a:cubicBezTo>
                  <a:cubicBezTo>
                    <a:pt x="2369" y="6191"/>
                    <a:pt x="2453" y="6120"/>
                    <a:pt x="2453" y="6036"/>
                  </a:cubicBezTo>
                  <a:lnTo>
                    <a:pt x="2453" y="4512"/>
                  </a:lnTo>
                  <a:lnTo>
                    <a:pt x="3048" y="4072"/>
                  </a:lnTo>
                  <a:cubicBezTo>
                    <a:pt x="3084" y="4096"/>
                    <a:pt x="3120" y="4108"/>
                    <a:pt x="3167" y="4143"/>
                  </a:cubicBezTo>
                  <a:lnTo>
                    <a:pt x="4012" y="4453"/>
                  </a:lnTo>
                  <a:cubicBezTo>
                    <a:pt x="4155" y="4512"/>
                    <a:pt x="4251" y="4643"/>
                    <a:pt x="4251" y="4798"/>
                  </a:cubicBezTo>
                  <a:lnTo>
                    <a:pt x="4251" y="6036"/>
                  </a:lnTo>
                  <a:cubicBezTo>
                    <a:pt x="4251" y="6120"/>
                    <a:pt x="4322" y="6191"/>
                    <a:pt x="4417" y="6191"/>
                  </a:cubicBezTo>
                  <a:cubicBezTo>
                    <a:pt x="4501" y="6191"/>
                    <a:pt x="4572" y="6120"/>
                    <a:pt x="4572" y="6036"/>
                  </a:cubicBezTo>
                  <a:lnTo>
                    <a:pt x="4572" y="4798"/>
                  </a:lnTo>
                  <a:cubicBezTo>
                    <a:pt x="4584" y="4512"/>
                    <a:pt x="4382" y="4251"/>
                    <a:pt x="4120" y="4143"/>
                  </a:cubicBezTo>
                  <a:lnTo>
                    <a:pt x="3274" y="3834"/>
                  </a:lnTo>
                  <a:cubicBezTo>
                    <a:pt x="3191" y="3798"/>
                    <a:pt x="3155" y="3727"/>
                    <a:pt x="3155" y="3655"/>
                  </a:cubicBezTo>
                  <a:lnTo>
                    <a:pt x="3155" y="3215"/>
                  </a:lnTo>
                  <a:cubicBezTo>
                    <a:pt x="3179" y="3191"/>
                    <a:pt x="3227" y="3155"/>
                    <a:pt x="3250" y="3131"/>
                  </a:cubicBezTo>
                  <a:cubicBezTo>
                    <a:pt x="3536" y="2858"/>
                    <a:pt x="3691" y="2500"/>
                    <a:pt x="3691" y="2119"/>
                  </a:cubicBezTo>
                  <a:lnTo>
                    <a:pt x="3691" y="1810"/>
                  </a:lnTo>
                  <a:lnTo>
                    <a:pt x="3727" y="1715"/>
                  </a:lnTo>
                  <a:cubicBezTo>
                    <a:pt x="3822" y="1548"/>
                    <a:pt x="3870" y="1357"/>
                    <a:pt x="3870" y="1167"/>
                  </a:cubicBezTo>
                  <a:lnTo>
                    <a:pt x="3870" y="167"/>
                  </a:lnTo>
                  <a:cubicBezTo>
                    <a:pt x="3870" y="71"/>
                    <a:pt x="3786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7340324" y="2291486"/>
              <a:ext cx="10630" cy="38702"/>
            </a:xfrm>
            <a:custGeom>
              <a:rect b="b" l="l" r="r" t="t"/>
              <a:pathLst>
                <a:path extrusionOk="0" h="1216" w="334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1060"/>
                  </a:lnTo>
                  <a:cubicBezTo>
                    <a:pt x="0" y="1144"/>
                    <a:pt x="84" y="1215"/>
                    <a:pt x="167" y="1215"/>
                  </a:cubicBezTo>
                  <a:cubicBezTo>
                    <a:pt x="262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7419511" y="2291486"/>
              <a:ext cx="10630" cy="38702"/>
            </a:xfrm>
            <a:custGeom>
              <a:rect b="b" l="l" r="r" t="t"/>
              <a:pathLst>
                <a:path extrusionOk="0" h="1216" w="334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60"/>
                  </a:lnTo>
                  <a:cubicBezTo>
                    <a:pt x="1" y="1144"/>
                    <a:pt x="72" y="1215"/>
                    <a:pt x="167" y="1215"/>
                  </a:cubicBezTo>
                  <a:cubicBezTo>
                    <a:pt x="251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7153878" y="1969392"/>
              <a:ext cx="225498" cy="188355"/>
            </a:xfrm>
            <a:custGeom>
              <a:rect b="b" l="l" r="r" t="t"/>
              <a:pathLst>
                <a:path extrusionOk="0" h="5918" w="7085">
                  <a:moveTo>
                    <a:pt x="2441" y="4227"/>
                  </a:moveTo>
                  <a:lnTo>
                    <a:pt x="2346" y="4608"/>
                  </a:lnTo>
                  <a:lnTo>
                    <a:pt x="2132" y="4608"/>
                  </a:lnTo>
                  <a:cubicBezTo>
                    <a:pt x="1917" y="4608"/>
                    <a:pt x="1751" y="4442"/>
                    <a:pt x="1751" y="4239"/>
                  </a:cubicBezTo>
                  <a:lnTo>
                    <a:pt x="1751" y="4227"/>
                  </a:lnTo>
                  <a:close/>
                  <a:moveTo>
                    <a:pt x="5668" y="310"/>
                  </a:moveTo>
                  <a:cubicBezTo>
                    <a:pt x="5882" y="310"/>
                    <a:pt x="6037" y="477"/>
                    <a:pt x="6037" y="679"/>
                  </a:cubicBezTo>
                  <a:lnTo>
                    <a:pt x="6037" y="3525"/>
                  </a:lnTo>
                  <a:cubicBezTo>
                    <a:pt x="6037" y="3739"/>
                    <a:pt x="5882" y="3894"/>
                    <a:pt x="5668" y="3894"/>
                  </a:cubicBezTo>
                  <a:lnTo>
                    <a:pt x="4251" y="3894"/>
                  </a:lnTo>
                  <a:cubicBezTo>
                    <a:pt x="4227" y="3894"/>
                    <a:pt x="4179" y="3918"/>
                    <a:pt x="4156" y="3930"/>
                  </a:cubicBezTo>
                  <a:lnTo>
                    <a:pt x="2572" y="5084"/>
                  </a:lnTo>
                  <a:lnTo>
                    <a:pt x="2810" y="4108"/>
                  </a:lnTo>
                  <a:cubicBezTo>
                    <a:pt x="2822" y="4061"/>
                    <a:pt x="2810" y="4001"/>
                    <a:pt x="2786" y="3953"/>
                  </a:cubicBezTo>
                  <a:cubicBezTo>
                    <a:pt x="2751" y="3918"/>
                    <a:pt x="2703" y="3894"/>
                    <a:pt x="2644" y="3894"/>
                  </a:cubicBezTo>
                  <a:lnTo>
                    <a:pt x="703" y="3894"/>
                  </a:lnTo>
                  <a:cubicBezTo>
                    <a:pt x="489" y="3894"/>
                    <a:pt x="322" y="3739"/>
                    <a:pt x="322" y="3525"/>
                  </a:cubicBezTo>
                  <a:lnTo>
                    <a:pt x="322" y="679"/>
                  </a:lnTo>
                  <a:cubicBezTo>
                    <a:pt x="322" y="477"/>
                    <a:pt x="489" y="310"/>
                    <a:pt x="703" y="310"/>
                  </a:cubicBezTo>
                  <a:close/>
                  <a:moveTo>
                    <a:pt x="6382" y="1036"/>
                  </a:moveTo>
                  <a:cubicBezTo>
                    <a:pt x="6585" y="1036"/>
                    <a:pt x="6751" y="1203"/>
                    <a:pt x="6751" y="1417"/>
                  </a:cubicBezTo>
                  <a:lnTo>
                    <a:pt x="6751" y="4251"/>
                  </a:lnTo>
                  <a:lnTo>
                    <a:pt x="6739" y="4251"/>
                  </a:lnTo>
                  <a:cubicBezTo>
                    <a:pt x="6739" y="4465"/>
                    <a:pt x="6573" y="4632"/>
                    <a:pt x="6370" y="4632"/>
                  </a:cubicBezTo>
                  <a:lnTo>
                    <a:pt x="4953" y="4632"/>
                  </a:lnTo>
                  <a:cubicBezTo>
                    <a:pt x="4906" y="4632"/>
                    <a:pt x="4870" y="4644"/>
                    <a:pt x="4822" y="4692"/>
                  </a:cubicBezTo>
                  <a:cubicBezTo>
                    <a:pt x="4787" y="4727"/>
                    <a:pt x="4775" y="4775"/>
                    <a:pt x="4787" y="4823"/>
                  </a:cubicBezTo>
                  <a:lnTo>
                    <a:pt x="4906" y="5501"/>
                  </a:lnTo>
                  <a:lnTo>
                    <a:pt x="3691" y="4692"/>
                  </a:lnTo>
                  <a:lnTo>
                    <a:pt x="4299" y="4239"/>
                  </a:lnTo>
                  <a:lnTo>
                    <a:pt x="5668" y="4239"/>
                  </a:lnTo>
                  <a:cubicBezTo>
                    <a:pt x="6049" y="4239"/>
                    <a:pt x="6370" y="3930"/>
                    <a:pt x="6370" y="3537"/>
                  </a:cubicBezTo>
                  <a:lnTo>
                    <a:pt x="6370" y="1036"/>
                  </a:lnTo>
                  <a:close/>
                  <a:moveTo>
                    <a:pt x="703" y="1"/>
                  </a:moveTo>
                  <a:cubicBezTo>
                    <a:pt x="310" y="1"/>
                    <a:pt x="0" y="310"/>
                    <a:pt x="0" y="703"/>
                  </a:cubicBezTo>
                  <a:lnTo>
                    <a:pt x="0" y="3537"/>
                  </a:lnTo>
                  <a:cubicBezTo>
                    <a:pt x="0" y="3930"/>
                    <a:pt x="310" y="4239"/>
                    <a:pt x="703" y="4239"/>
                  </a:cubicBezTo>
                  <a:lnTo>
                    <a:pt x="1405" y="4239"/>
                  </a:lnTo>
                  <a:lnTo>
                    <a:pt x="1405" y="4251"/>
                  </a:lnTo>
                  <a:cubicBezTo>
                    <a:pt x="1405" y="4644"/>
                    <a:pt x="1727" y="4954"/>
                    <a:pt x="2108" y="4954"/>
                  </a:cubicBezTo>
                  <a:lnTo>
                    <a:pt x="2263" y="4954"/>
                  </a:lnTo>
                  <a:lnTo>
                    <a:pt x="2203" y="5227"/>
                  </a:lnTo>
                  <a:cubicBezTo>
                    <a:pt x="2167" y="5323"/>
                    <a:pt x="2215" y="5430"/>
                    <a:pt x="2298" y="5489"/>
                  </a:cubicBezTo>
                  <a:cubicBezTo>
                    <a:pt x="2346" y="5525"/>
                    <a:pt x="2394" y="5537"/>
                    <a:pt x="2453" y="5537"/>
                  </a:cubicBezTo>
                  <a:cubicBezTo>
                    <a:pt x="2513" y="5537"/>
                    <a:pt x="2560" y="5525"/>
                    <a:pt x="2596" y="5489"/>
                  </a:cubicBezTo>
                  <a:lnTo>
                    <a:pt x="3334" y="4954"/>
                  </a:lnTo>
                  <a:lnTo>
                    <a:pt x="3489" y="4954"/>
                  </a:lnTo>
                  <a:lnTo>
                    <a:pt x="4882" y="5882"/>
                  </a:lnTo>
                  <a:cubicBezTo>
                    <a:pt x="4918" y="5906"/>
                    <a:pt x="4965" y="5918"/>
                    <a:pt x="5013" y="5918"/>
                  </a:cubicBezTo>
                  <a:cubicBezTo>
                    <a:pt x="5061" y="5918"/>
                    <a:pt x="5096" y="5906"/>
                    <a:pt x="5144" y="5882"/>
                  </a:cubicBezTo>
                  <a:cubicBezTo>
                    <a:pt x="5239" y="5823"/>
                    <a:pt x="5287" y="5727"/>
                    <a:pt x="5263" y="5620"/>
                  </a:cubicBezTo>
                  <a:lnTo>
                    <a:pt x="5168" y="4954"/>
                  </a:lnTo>
                  <a:lnTo>
                    <a:pt x="6382" y="4954"/>
                  </a:lnTo>
                  <a:cubicBezTo>
                    <a:pt x="6763" y="4954"/>
                    <a:pt x="7085" y="4644"/>
                    <a:pt x="7085" y="4251"/>
                  </a:cubicBezTo>
                  <a:lnTo>
                    <a:pt x="7085" y="1417"/>
                  </a:lnTo>
                  <a:cubicBezTo>
                    <a:pt x="7085" y="1024"/>
                    <a:pt x="6775" y="715"/>
                    <a:pt x="6382" y="715"/>
                  </a:cubicBezTo>
                  <a:cubicBezTo>
                    <a:pt x="6370" y="310"/>
                    <a:pt x="6061" y="1"/>
                    <a:pt x="5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7193663" y="2003511"/>
              <a:ext cx="27308" cy="10248"/>
            </a:xfrm>
            <a:custGeom>
              <a:rect b="b" l="l" r="r" t="t"/>
              <a:pathLst>
                <a:path extrusionOk="0" h="322" w="858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703" y="322"/>
                  </a:lnTo>
                  <a:cubicBezTo>
                    <a:pt x="786" y="322"/>
                    <a:pt x="858" y="250"/>
                    <a:pt x="858" y="167"/>
                  </a:cubicBezTo>
                  <a:cubicBezTo>
                    <a:pt x="858" y="72"/>
                    <a:pt x="786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7233065" y="2003511"/>
              <a:ext cx="83802" cy="10248"/>
            </a:xfrm>
            <a:custGeom>
              <a:rect b="b" l="l" r="r" t="t"/>
              <a:pathLst>
                <a:path extrusionOk="0" h="322" w="2633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65" y="322"/>
                  </a:lnTo>
                  <a:cubicBezTo>
                    <a:pt x="2561" y="322"/>
                    <a:pt x="2632" y="250"/>
                    <a:pt x="2632" y="167"/>
                  </a:cubicBezTo>
                  <a:cubicBezTo>
                    <a:pt x="2632" y="72"/>
                    <a:pt x="2573" y="0"/>
                    <a:pt x="2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7193281" y="2031933"/>
              <a:ext cx="123936" cy="10248"/>
            </a:xfrm>
            <a:custGeom>
              <a:rect b="b" l="l" r="r" t="t"/>
              <a:pathLst>
                <a:path extrusionOk="0" h="322" w="3894">
                  <a:moveTo>
                    <a:pt x="155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3715" y="322"/>
                  </a:lnTo>
                  <a:cubicBezTo>
                    <a:pt x="3811" y="322"/>
                    <a:pt x="3882" y="250"/>
                    <a:pt x="3882" y="167"/>
                  </a:cubicBezTo>
                  <a:cubicBezTo>
                    <a:pt x="3894" y="71"/>
                    <a:pt x="3823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7193663" y="2059973"/>
              <a:ext cx="83770" cy="10248"/>
            </a:xfrm>
            <a:custGeom>
              <a:rect b="b" l="l" r="r" t="t"/>
              <a:pathLst>
                <a:path extrusionOk="0" h="322" w="2632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465" y="322"/>
                  </a:lnTo>
                  <a:cubicBezTo>
                    <a:pt x="2560" y="322"/>
                    <a:pt x="2632" y="250"/>
                    <a:pt x="2632" y="155"/>
                  </a:cubicBezTo>
                  <a:cubicBezTo>
                    <a:pt x="2632" y="72"/>
                    <a:pt x="2560" y="0"/>
                    <a:pt x="2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7289145" y="2059973"/>
              <a:ext cx="27722" cy="10248"/>
            </a:xfrm>
            <a:custGeom>
              <a:rect b="b" l="l" r="r" t="t"/>
              <a:pathLst>
                <a:path extrusionOk="0" h="322" w="871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703" y="322"/>
                  </a:lnTo>
                  <a:cubicBezTo>
                    <a:pt x="799" y="322"/>
                    <a:pt x="870" y="250"/>
                    <a:pt x="870" y="155"/>
                  </a:cubicBezTo>
                  <a:cubicBezTo>
                    <a:pt x="870" y="72"/>
                    <a:pt x="811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405" name="Google Shape;405;p36"/>
          <p:cNvGrpSpPr/>
          <p:nvPr/>
        </p:nvGrpSpPr>
        <p:grpSpPr>
          <a:xfrm>
            <a:off x="782229" y="3612970"/>
            <a:ext cx="1009730" cy="1010798"/>
            <a:chOff x="7538896" y="1970156"/>
            <a:chExt cx="361147" cy="361529"/>
          </a:xfrm>
        </p:grpSpPr>
        <p:sp>
          <p:nvSpPr>
            <p:cNvPr id="406" name="Google Shape;406;p36"/>
            <p:cNvSpPr/>
            <p:nvPr/>
          </p:nvSpPr>
          <p:spPr>
            <a:xfrm>
              <a:off x="7538896" y="1970156"/>
              <a:ext cx="361147" cy="361529"/>
            </a:xfrm>
            <a:custGeom>
              <a:rect b="b" l="l" r="r" t="t"/>
              <a:pathLst>
                <a:path extrusionOk="0" h="11359" w="11347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7685907" y="2066784"/>
              <a:ext cx="101211" cy="11394"/>
            </a:xfrm>
            <a:custGeom>
              <a:rect b="b" l="l" r="r" t="t"/>
              <a:pathLst>
                <a:path extrusionOk="0" h="358" w="318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7685907" y="2106187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7685907" y="2145239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7685907" y="2184260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7685907" y="2223280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412" name="Google Shape;412;p36"/>
          <p:cNvGrpSpPr/>
          <p:nvPr/>
        </p:nvGrpSpPr>
        <p:grpSpPr>
          <a:xfrm>
            <a:off x="784321" y="2156773"/>
            <a:ext cx="1005548" cy="1037316"/>
            <a:chOff x="7521454" y="2906139"/>
            <a:chExt cx="359651" cy="371013"/>
          </a:xfrm>
        </p:grpSpPr>
        <p:sp>
          <p:nvSpPr>
            <p:cNvPr id="413" name="Google Shape;413;p36"/>
            <p:cNvSpPr/>
            <p:nvPr/>
          </p:nvSpPr>
          <p:spPr>
            <a:xfrm>
              <a:off x="7614677" y="3138830"/>
              <a:ext cx="79983" cy="138322"/>
            </a:xfrm>
            <a:custGeom>
              <a:rect b="b" l="l" r="r" t="t"/>
              <a:pathLst>
                <a:path extrusionOk="0" h="4346" w="2513">
                  <a:moveTo>
                    <a:pt x="1429" y="345"/>
                  </a:moveTo>
                  <a:cubicBezTo>
                    <a:pt x="1643" y="345"/>
                    <a:pt x="1798" y="512"/>
                    <a:pt x="1798" y="715"/>
                  </a:cubicBezTo>
                  <a:lnTo>
                    <a:pt x="1798" y="1084"/>
                  </a:lnTo>
                  <a:cubicBezTo>
                    <a:pt x="1798" y="1405"/>
                    <a:pt x="1548" y="1655"/>
                    <a:pt x="1251" y="1655"/>
                  </a:cubicBezTo>
                  <a:cubicBezTo>
                    <a:pt x="941" y="1655"/>
                    <a:pt x="691" y="1393"/>
                    <a:pt x="691" y="1084"/>
                  </a:cubicBezTo>
                  <a:lnTo>
                    <a:pt x="691" y="715"/>
                  </a:lnTo>
                  <a:cubicBezTo>
                    <a:pt x="691" y="512"/>
                    <a:pt x="846" y="345"/>
                    <a:pt x="1060" y="345"/>
                  </a:cubicBezTo>
                  <a:close/>
                  <a:moveTo>
                    <a:pt x="1429" y="1988"/>
                  </a:moveTo>
                  <a:lnTo>
                    <a:pt x="1429" y="2072"/>
                  </a:lnTo>
                  <a:cubicBezTo>
                    <a:pt x="1429" y="2131"/>
                    <a:pt x="1441" y="2191"/>
                    <a:pt x="1477" y="2250"/>
                  </a:cubicBezTo>
                  <a:lnTo>
                    <a:pt x="1251" y="2489"/>
                  </a:lnTo>
                  <a:lnTo>
                    <a:pt x="1239" y="2489"/>
                  </a:lnTo>
                  <a:lnTo>
                    <a:pt x="1000" y="2250"/>
                  </a:lnTo>
                  <a:cubicBezTo>
                    <a:pt x="1024" y="2191"/>
                    <a:pt x="1048" y="2131"/>
                    <a:pt x="1048" y="2072"/>
                  </a:cubicBezTo>
                  <a:lnTo>
                    <a:pt x="1048" y="1988"/>
                  </a:lnTo>
                  <a:close/>
                  <a:moveTo>
                    <a:pt x="1072" y="0"/>
                  </a:moveTo>
                  <a:cubicBezTo>
                    <a:pt x="667" y="0"/>
                    <a:pt x="358" y="334"/>
                    <a:pt x="358" y="715"/>
                  </a:cubicBezTo>
                  <a:lnTo>
                    <a:pt x="358" y="1084"/>
                  </a:lnTo>
                  <a:cubicBezTo>
                    <a:pt x="358" y="1381"/>
                    <a:pt x="512" y="1655"/>
                    <a:pt x="727" y="1822"/>
                  </a:cubicBezTo>
                  <a:lnTo>
                    <a:pt x="727" y="2072"/>
                  </a:lnTo>
                  <a:lnTo>
                    <a:pt x="727" y="2084"/>
                  </a:lnTo>
                  <a:lnTo>
                    <a:pt x="298" y="2298"/>
                  </a:lnTo>
                  <a:cubicBezTo>
                    <a:pt x="119" y="2381"/>
                    <a:pt x="0" y="2572"/>
                    <a:pt x="0" y="2774"/>
                  </a:cubicBezTo>
                  <a:lnTo>
                    <a:pt x="0" y="4179"/>
                  </a:lnTo>
                  <a:cubicBezTo>
                    <a:pt x="0" y="4274"/>
                    <a:pt x="72" y="4346"/>
                    <a:pt x="167" y="4346"/>
                  </a:cubicBezTo>
                  <a:cubicBezTo>
                    <a:pt x="250" y="4346"/>
                    <a:pt x="322" y="4274"/>
                    <a:pt x="322" y="4179"/>
                  </a:cubicBezTo>
                  <a:lnTo>
                    <a:pt x="322" y="2774"/>
                  </a:lnTo>
                  <a:cubicBezTo>
                    <a:pt x="322" y="2691"/>
                    <a:pt x="369" y="2631"/>
                    <a:pt x="429" y="2596"/>
                  </a:cubicBezTo>
                  <a:lnTo>
                    <a:pt x="727" y="2441"/>
                  </a:lnTo>
                  <a:lnTo>
                    <a:pt x="1000" y="2715"/>
                  </a:lnTo>
                  <a:cubicBezTo>
                    <a:pt x="1072" y="2786"/>
                    <a:pt x="1155" y="2810"/>
                    <a:pt x="1251" y="2810"/>
                  </a:cubicBezTo>
                  <a:cubicBezTo>
                    <a:pt x="1334" y="2810"/>
                    <a:pt x="1429" y="2786"/>
                    <a:pt x="1501" y="2715"/>
                  </a:cubicBezTo>
                  <a:lnTo>
                    <a:pt x="1774" y="2441"/>
                  </a:lnTo>
                  <a:lnTo>
                    <a:pt x="2072" y="2596"/>
                  </a:lnTo>
                  <a:cubicBezTo>
                    <a:pt x="2132" y="2619"/>
                    <a:pt x="2179" y="2691"/>
                    <a:pt x="2179" y="2774"/>
                  </a:cubicBezTo>
                  <a:lnTo>
                    <a:pt x="2179" y="4179"/>
                  </a:lnTo>
                  <a:cubicBezTo>
                    <a:pt x="2179" y="4274"/>
                    <a:pt x="2251" y="4346"/>
                    <a:pt x="2334" y="4346"/>
                  </a:cubicBezTo>
                  <a:cubicBezTo>
                    <a:pt x="2429" y="4346"/>
                    <a:pt x="2501" y="4274"/>
                    <a:pt x="2501" y="4179"/>
                  </a:cubicBezTo>
                  <a:lnTo>
                    <a:pt x="2501" y="2774"/>
                  </a:lnTo>
                  <a:cubicBezTo>
                    <a:pt x="2513" y="2572"/>
                    <a:pt x="2394" y="2381"/>
                    <a:pt x="2215" y="2298"/>
                  </a:cubicBezTo>
                  <a:lnTo>
                    <a:pt x="1786" y="2084"/>
                  </a:lnTo>
                  <a:lnTo>
                    <a:pt x="1786" y="2072"/>
                  </a:lnTo>
                  <a:lnTo>
                    <a:pt x="1786" y="1822"/>
                  </a:lnTo>
                  <a:cubicBezTo>
                    <a:pt x="2013" y="1655"/>
                    <a:pt x="2155" y="1381"/>
                    <a:pt x="2155" y="1084"/>
                  </a:cubicBezTo>
                  <a:lnTo>
                    <a:pt x="2155" y="715"/>
                  </a:lnTo>
                  <a:cubicBezTo>
                    <a:pt x="2155" y="310"/>
                    <a:pt x="1834" y="0"/>
                    <a:pt x="1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7707518" y="3138830"/>
              <a:ext cx="79983" cy="138322"/>
            </a:xfrm>
            <a:custGeom>
              <a:rect b="b" l="l" r="r" t="t"/>
              <a:pathLst>
                <a:path extrusionOk="0" h="4346" w="2513">
                  <a:moveTo>
                    <a:pt x="1429" y="345"/>
                  </a:moveTo>
                  <a:cubicBezTo>
                    <a:pt x="1643" y="345"/>
                    <a:pt x="1798" y="512"/>
                    <a:pt x="1798" y="715"/>
                  </a:cubicBezTo>
                  <a:lnTo>
                    <a:pt x="1798" y="1084"/>
                  </a:lnTo>
                  <a:cubicBezTo>
                    <a:pt x="1822" y="1405"/>
                    <a:pt x="1560" y="1655"/>
                    <a:pt x="1251" y="1655"/>
                  </a:cubicBezTo>
                  <a:cubicBezTo>
                    <a:pt x="941" y="1655"/>
                    <a:pt x="691" y="1393"/>
                    <a:pt x="691" y="1084"/>
                  </a:cubicBezTo>
                  <a:lnTo>
                    <a:pt x="691" y="715"/>
                  </a:lnTo>
                  <a:cubicBezTo>
                    <a:pt x="691" y="512"/>
                    <a:pt x="846" y="345"/>
                    <a:pt x="1060" y="345"/>
                  </a:cubicBezTo>
                  <a:close/>
                  <a:moveTo>
                    <a:pt x="1441" y="1988"/>
                  </a:moveTo>
                  <a:lnTo>
                    <a:pt x="1441" y="2072"/>
                  </a:lnTo>
                  <a:cubicBezTo>
                    <a:pt x="1441" y="2131"/>
                    <a:pt x="1465" y="2191"/>
                    <a:pt x="1489" y="2250"/>
                  </a:cubicBezTo>
                  <a:lnTo>
                    <a:pt x="1262" y="2489"/>
                  </a:lnTo>
                  <a:lnTo>
                    <a:pt x="1251" y="2489"/>
                  </a:lnTo>
                  <a:lnTo>
                    <a:pt x="1012" y="2250"/>
                  </a:lnTo>
                  <a:cubicBezTo>
                    <a:pt x="1048" y="2191"/>
                    <a:pt x="1060" y="2131"/>
                    <a:pt x="1060" y="2072"/>
                  </a:cubicBezTo>
                  <a:lnTo>
                    <a:pt x="1060" y="1988"/>
                  </a:lnTo>
                  <a:close/>
                  <a:moveTo>
                    <a:pt x="1072" y="0"/>
                  </a:moveTo>
                  <a:cubicBezTo>
                    <a:pt x="667" y="0"/>
                    <a:pt x="358" y="334"/>
                    <a:pt x="358" y="715"/>
                  </a:cubicBezTo>
                  <a:lnTo>
                    <a:pt x="358" y="1084"/>
                  </a:lnTo>
                  <a:cubicBezTo>
                    <a:pt x="358" y="1381"/>
                    <a:pt x="512" y="1655"/>
                    <a:pt x="727" y="1822"/>
                  </a:cubicBezTo>
                  <a:lnTo>
                    <a:pt x="727" y="2072"/>
                  </a:lnTo>
                  <a:lnTo>
                    <a:pt x="727" y="2084"/>
                  </a:lnTo>
                  <a:lnTo>
                    <a:pt x="298" y="2298"/>
                  </a:lnTo>
                  <a:cubicBezTo>
                    <a:pt x="119" y="2381"/>
                    <a:pt x="0" y="2572"/>
                    <a:pt x="0" y="2774"/>
                  </a:cubicBezTo>
                  <a:lnTo>
                    <a:pt x="0" y="4179"/>
                  </a:lnTo>
                  <a:cubicBezTo>
                    <a:pt x="0" y="4274"/>
                    <a:pt x="72" y="4346"/>
                    <a:pt x="167" y="4346"/>
                  </a:cubicBezTo>
                  <a:cubicBezTo>
                    <a:pt x="250" y="4346"/>
                    <a:pt x="322" y="4274"/>
                    <a:pt x="322" y="4179"/>
                  </a:cubicBezTo>
                  <a:lnTo>
                    <a:pt x="322" y="2774"/>
                  </a:lnTo>
                  <a:cubicBezTo>
                    <a:pt x="322" y="2691"/>
                    <a:pt x="369" y="2631"/>
                    <a:pt x="429" y="2596"/>
                  </a:cubicBezTo>
                  <a:lnTo>
                    <a:pt x="727" y="2441"/>
                  </a:lnTo>
                  <a:lnTo>
                    <a:pt x="1001" y="2715"/>
                  </a:lnTo>
                  <a:cubicBezTo>
                    <a:pt x="1072" y="2786"/>
                    <a:pt x="1155" y="2810"/>
                    <a:pt x="1251" y="2810"/>
                  </a:cubicBezTo>
                  <a:cubicBezTo>
                    <a:pt x="1346" y="2810"/>
                    <a:pt x="1429" y="2786"/>
                    <a:pt x="1501" y="2715"/>
                  </a:cubicBezTo>
                  <a:lnTo>
                    <a:pt x="1774" y="2441"/>
                  </a:lnTo>
                  <a:lnTo>
                    <a:pt x="2072" y="2596"/>
                  </a:lnTo>
                  <a:cubicBezTo>
                    <a:pt x="2132" y="2619"/>
                    <a:pt x="2167" y="2691"/>
                    <a:pt x="2167" y="2774"/>
                  </a:cubicBezTo>
                  <a:lnTo>
                    <a:pt x="2167" y="4179"/>
                  </a:lnTo>
                  <a:cubicBezTo>
                    <a:pt x="2167" y="4274"/>
                    <a:pt x="2251" y="4346"/>
                    <a:pt x="2334" y="4346"/>
                  </a:cubicBezTo>
                  <a:cubicBezTo>
                    <a:pt x="2429" y="4346"/>
                    <a:pt x="2501" y="4274"/>
                    <a:pt x="2501" y="4179"/>
                  </a:cubicBezTo>
                  <a:lnTo>
                    <a:pt x="2501" y="2774"/>
                  </a:lnTo>
                  <a:cubicBezTo>
                    <a:pt x="2513" y="2572"/>
                    <a:pt x="2417" y="2381"/>
                    <a:pt x="2215" y="2298"/>
                  </a:cubicBezTo>
                  <a:lnTo>
                    <a:pt x="1786" y="2084"/>
                  </a:lnTo>
                  <a:lnTo>
                    <a:pt x="1786" y="2072"/>
                  </a:lnTo>
                  <a:lnTo>
                    <a:pt x="1786" y="1822"/>
                  </a:lnTo>
                  <a:cubicBezTo>
                    <a:pt x="2013" y="1655"/>
                    <a:pt x="2155" y="1381"/>
                    <a:pt x="2155" y="1084"/>
                  </a:cubicBezTo>
                  <a:lnTo>
                    <a:pt x="2155" y="715"/>
                  </a:lnTo>
                  <a:cubicBezTo>
                    <a:pt x="2155" y="310"/>
                    <a:pt x="1834" y="0"/>
                    <a:pt x="1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7800740" y="3138830"/>
              <a:ext cx="80364" cy="138322"/>
            </a:xfrm>
            <a:custGeom>
              <a:rect b="b" l="l" r="r" t="t"/>
              <a:pathLst>
                <a:path extrusionOk="0" h="4346" w="2525">
                  <a:moveTo>
                    <a:pt x="1429" y="345"/>
                  </a:moveTo>
                  <a:cubicBezTo>
                    <a:pt x="1643" y="345"/>
                    <a:pt x="1810" y="512"/>
                    <a:pt x="1810" y="715"/>
                  </a:cubicBezTo>
                  <a:lnTo>
                    <a:pt x="1810" y="1084"/>
                  </a:lnTo>
                  <a:cubicBezTo>
                    <a:pt x="1810" y="1405"/>
                    <a:pt x="1548" y="1655"/>
                    <a:pt x="1250" y="1655"/>
                  </a:cubicBezTo>
                  <a:cubicBezTo>
                    <a:pt x="941" y="1655"/>
                    <a:pt x="691" y="1393"/>
                    <a:pt x="691" y="1084"/>
                  </a:cubicBezTo>
                  <a:lnTo>
                    <a:pt x="691" y="715"/>
                  </a:lnTo>
                  <a:cubicBezTo>
                    <a:pt x="691" y="512"/>
                    <a:pt x="858" y="345"/>
                    <a:pt x="1060" y="345"/>
                  </a:cubicBezTo>
                  <a:close/>
                  <a:moveTo>
                    <a:pt x="1429" y="1988"/>
                  </a:moveTo>
                  <a:lnTo>
                    <a:pt x="1429" y="2072"/>
                  </a:lnTo>
                  <a:cubicBezTo>
                    <a:pt x="1429" y="2131"/>
                    <a:pt x="1453" y="2191"/>
                    <a:pt x="1477" y="2250"/>
                  </a:cubicBezTo>
                  <a:lnTo>
                    <a:pt x="1250" y="2489"/>
                  </a:lnTo>
                  <a:lnTo>
                    <a:pt x="1239" y="2489"/>
                  </a:lnTo>
                  <a:lnTo>
                    <a:pt x="1000" y="2250"/>
                  </a:lnTo>
                  <a:cubicBezTo>
                    <a:pt x="1036" y="2191"/>
                    <a:pt x="1048" y="2131"/>
                    <a:pt x="1048" y="2072"/>
                  </a:cubicBezTo>
                  <a:lnTo>
                    <a:pt x="1048" y="1988"/>
                  </a:lnTo>
                  <a:close/>
                  <a:moveTo>
                    <a:pt x="1072" y="0"/>
                  </a:moveTo>
                  <a:cubicBezTo>
                    <a:pt x="679" y="0"/>
                    <a:pt x="358" y="334"/>
                    <a:pt x="358" y="715"/>
                  </a:cubicBezTo>
                  <a:lnTo>
                    <a:pt x="358" y="1084"/>
                  </a:lnTo>
                  <a:cubicBezTo>
                    <a:pt x="358" y="1381"/>
                    <a:pt x="512" y="1655"/>
                    <a:pt x="739" y="1822"/>
                  </a:cubicBezTo>
                  <a:lnTo>
                    <a:pt x="739" y="2072"/>
                  </a:lnTo>
                  <a:lnTo>
                    <a:pt x="739" y="2084"/>
                  </a:lnTo>
                  <a:lnTo>
                    <a:pt x="298" y="2298"/>
                  </a:lnTo>
                  <a:cubicBezTo>
                    <a:pt x="119" y="2381"/>
                    <a:pt x="0" y="2572"/>
                    <a:pt x="0" y="2774"/>
                  </a:cubicBezTo>
                  <a:lnTo>
                    <a:pt x="0" y="4179"/>
                  </a:lnTo>
                  <a:cubicBezTo>
                    <a:pt x="0" y="4274"/>
                    <a:pt x="84" y="4346"/>
                    <a:pt x="167" y="4346"/>
                  </a:cubicBezTo>
                  <a:cubicBezTo>
                    <a:pt x="250" y="4346"/>
                    <a:pt x="334" y="4274"/>
                    <a:pt x="334" y="4179"/>
                  </a:cubicBezTo>
                  <a:lnTo>
                    <a:pt x="334" y="2774"/>
                  </a:lnTo>
                  <a:cubicBezTo>
                    <a:pt x="334" y="2691"/>
                    <a:pt x="369" y="2631"/>
                    <a:pt x="429" y="2596"/>
                  </a:cubicBezTo>
                  <a:lnTo>
                    <a:pt x="727" y="2441"/>
                  </a:lnTo>
                  <a:lnTo>
                    <a:pt x="1000" y="2715"/>
                  </a:lnTo>
                  <a:cubicBezTo>
                    <a:pt x="1072" y="2786"/>
                    <a:pt x="1167" y="2810"/>
                    <a:pt x="1250" y="2810"/>
                  </a:cubicBezTo>
                  <a:cubicBezTo>
                    <a:pt x="1346" y="2810"/>
                    <a:pt x="1429" y="2786"/>
                    <a:pt x="1512" y="2715"/>
                  </a:cubicBezTo>
                  <a:lnTo>
                    <a:pt x="1774" y="2441"/>
                  </a:lnTo>
                  <a:lnTo>
                    <a:pt x="2072" y="2596"/>
                  </a:lnTo>
                  <a:cubicBezTo>
                    <a:pt x="2132" y="2619"/>
                    <a:pt x="2179" y="2691"/>
                    <a:pt x="2179" y="2774"/>
                  </a:cubicBezTo>
                  <a:lnTo>
                    <a:pt x="2179" y="4179"/>
                  </a:lnTo>
                  <a:cubicBezTo>
                    <a:pt x="2179" y="4274"/>
                    <a:pt x="2251" y="4346"/>
                    <a:pt x="2334" y="4346"/>
                  </a:cubicBezTo>
                  <a:cubicBezTo>
                    <a:pt x="2429" y="4346"/>
                    <a:pt x="2501" y="4274"/>
                    <a:pt x="2501" y="4179"/>
                  </a:cubicBezTo>
                  <a:lnTo>
                    <a:pt x="2501" y="2774"/>
                  </a:lnTo>
                  <a:cubicBezTo>
                    <a:pt x="2524" y="2572"/>
                    <a:pt x="2405" y="2381"/>
                    <a:pt x="2227" y="2298"/>
                  </a:cubicBezTo>
                  <a:lnTo>
                    <a:pt x="1786" y="2084"/>
                  </a:lnTo>
                  <a:lnTo>
                    <a:pt x="1786" y="2072"/>
                  </a:lnTo>
                  <a:lnTo>
                    <a:pt x="1786" y="1822"/>
                  </a:lnTo>
                  <a:cubicBezTo>
                    <a:pt x="2012" y="1655"/>
                    <a:pt x="2167" y="1381"/>
                    <a:pt x="2167" y="1084"/>
                  </a:cubicBezTo>
                  <a:lnTo>
                    <a:pt x="2167" y="715"/>
                  </a:lnTo>
                  <a:cubicBezTo>
                    <a:pt x="2167" y="310"/>
                    <a:pt x="1834" y="0"/>
                    <a:pt x="1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7521454" y="3138830"/>
              <a:ext cx="79983" cy="138322"/>
            </a:xfrm>
            <a:custGeom>
              <a:rect b="b" l="l" r="r" t="t"/>
              <a:pathLst>
                <a:path extrusionOk="0" h="4346" w="2513">
                  <a:moveTo>
                    <a:pt x="1429" y="345"/>
                  </a:moveTo>
                  <a:cubicBezTo>
                    <a:pt x="1632" y="345"/>
                    <a:pt x="1798" y="512"/>
                    <a:pt x="1798" y="715"/>
                  </a:cubicBezTo>
                  <a:lnTo>
                    <a:pt x="1798" y="1084"/>
                  </a:lnTo>
                  <a:cubicBezTo>
                    <a:pt x="1810" y="1405"/>
                    <a:pt x="1560" y="1655"/>
                    <a:pt x="1251" y="1655"/>
                  </a:cubicBezTo>
                  <a:cubicBezTo>
                    <a:pt x="941" y="1655"/>
                    <a:pt x="679" y="1393"/>
                    <a:pt x="679" y="1084"/>
                  </a:cubicBezTo>
                  <a:lnTo>
                    <a:pt x="679" y="715"/>
                  </a:lnTo>
                  <a:cubicBezTo>
                    <a:pt x="679" y="512"/>
                    <a:pt x="846" y="345"/>
                    <a:pt x="1060" y="345"/>
                  </a:cubicBezTo>
                  <a:close/>
                  <a:moveTo>
                    <a:pt x="1441" y="1988"/>
                  </a:moveTo>
                  <a:lnTo>
                    <a:pt x="1441" y="2072"/>
                  </a:lnTo>
                  <a:cubicBezTo>
                    <a:pt x="1441" y="2131"/>
                    <a:pt x="1453" y="2191"/>
                    <a:pt x="1489" y="2250"/>
                  </a:cubicBezTo>
                  <a:lnTo>
                    <a:pt x="1262" y="2489"/>
                  </a:lnTo>
                  <a:lnTo>
                    <a:pt x="1251" y="2489"/>
                  </a:lnTo>
                  <a:lnTo>
                    <a:pt x="1012" y="2250"/>
                  </a:lnTo>
                  <a:cubicBezTo>
                    <a:pt x="1036" y="2191"/>
                    <a:pt x="1060" y="2131"/>
                    <a:pt x="1060" y="2072"/>
                  </a:cubicBezTo>
                  <a:lnTo>
                    <a:pt x="1060" y="1988"/>
                  </a:lnTo>
                  <a:close/>
                  <a:moveTo>
                    <a:pt x="1072" y="0"/>
                  </a:moveTo>
                  <a:cubicBezTo>
                    <a:pt x="667" y="0"/>
                    <a:pt x="358" y="334"/>
                    <a:pt x="358" y="715"/>
                  </a:cubicBezTo>
                  <a:lnTo>
                    <a:pt x="358" y="1084"/>
                  </a:lnTo>
                  <a:cubicBezTo>
                    <a:pt x="358" y="1381"/>
                    <a:pt x="500" y="1655"/>
                    <a:pt x="727" y="1822"/>
                  </a:cubicBezTo>
                  <a:lnTo>
                    <a:pt x="727" y="2072"/>
                  </a:lnTo>
                  <a:lnTo>
                    <a:pt x="727" y="2084"/>
                  </a:lnTo>
                  <a:lnTo>
                    <a:pt x="298" y="2298"/>
                  </a:lnTo>
                  <a:cubicBezTo>
                    <a:pt x="119" y="2381"/>
                    <a:pt x="0" y="2572"/>
                    <a:pt x="0" y="2774"/>
                  </a:cubicBezTo>
                  <a:lnTo>
                    <a:pt x="0" y="4179"/>
                  </a:lnTo>
                  <a:cubicBezTo>
                    <a:pt x="0" y="4274"/>
                    <a:pt x="72" y="4346"/>
                    <a:pt x="167" y="4346"/>
                  </a:cubicBezTo>
                  <a:cubicBezTo>
                    <a:pt x="250" y="4346"/>
                    <a:pt x="322" y="4274"/>
                    <a:pt x="322" y="4179"/>
                  </a:cubicBezTo>
                  <a:lnTo>
                    <a:pt x="322" y="2774"/>
                  </a:lnTo>
                  <a:cubicBezTo>
                    <a:pt x="322" y="2691"/>
                    <a:pt x="370" y="2631"/>
                    <a:pt x="429" y="2596"/>
                  </a:cubicBezTo>
                  <a:lnTo>
                    <a:pt x="727" y="2441"/>
                  </a:lnTo>
                  <a:lnTo>
                    <a:pt x="989" y="2715"/>
                  </a:lnTo>
                  <a:cubicBezTo>
                    <a:pt x="1072" y="2786"/>
                    <a:pt x="1155" y="2810"/>
                    <a:pt x="1251" y="2810"/>
                  </a:cubicBezTo>
                  <a:cubicBezTo>
                    <a:pt x="1334" y="2810"/>
                    <a:pt x="1429" y="2786"/>
                    <a:pt x="1501" y="2715"/>
                  </a:cubicBezTo>
                  <a:lnTo>
                    <a:pt x="1763" y="2441"/>
                  </a:lnTo>
                  <a:lnTo>
                    <a:pt x="2060" y="2596"/>
                  </a:lnTo>
                  <a:cubicBezTo>
                    <a:pt x="2132" y="2619"/>
                    <a:pt x="2167" y="2691"/>
                    <a:pt x="2167" y="2774"/>
                  </a:cubicBezTo>
                  <a:lnTo>
                    <a:pt x="2167" y="4179"/>
                  </a:lnTo>
                  <a:cubicBezTo>
                    <a:pt x="2167" y="4274"/>
                    <a:pt x="2251" y="4346"/>
                    <a:pt x="2334" y="4346"/>
                  </a:cubicBezTo>
                  <a:cubicBezTo>
                    <a:pt x="2417" y="4346"/>
                    <a:pt x="2501" y="4274"/>
                    <a:pt x="2501" y="4179"/>
                  </a:cubicBezTo>
                  <a:lnTo>
                    <a:pt x="2501" y="2774"/>
                  </a:lnTo>
                  <a:cubicBezTo>
                    <a:pt x="2513" y="2572"/>
                    <a:pt x="2405" y="2381"/>
                    <a:pt x="2215" y="2298"/>
                  </a:cubicBezTo>
                  <a:lnTo>
                    <a:pt x="1786" y="2084"/>
                  </a:lnTo>
                  <a:lnTo>
                    <a:pt x="1786" y="2072"/>
                  </a:lnTo>
                  <a:lnTo>
                    <a:pt x="1786" y="1822"/>
                  </a:lnTo>
                  <a:cubicBezTo>
                    <a:pt x="2013" y="1655"/>
                    <a:pt x="2155" y="1381"/>
                    <a:pt x="2155" y="1084"/>
                  </a:cubicBezTo>
                  <a:lnTo>
                    <a:pt x="2155" y="715"/>
                  </a:lnTo>
                  <a:cubicBezTo>
                    <a:pt x="2155" y="310"/>
                    <a:pt x="1834" y="0"/>
                    <a:pt x="1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7555923" y="2906139"/>
              <a:ext cx="289949" cy="219833"/>
            </a:xfrm>
            <a:custGeom>
              <a:rect b="b" l="l" r="r" t="t"/>
              <a:pathLst>
                <a:path extrusionOk="0" h="6907" w="9110">
                  <a:moveTo>
                    <a:pt x="4561" y="1"/>
                  </a:moveTo>
                  <a:cubicBezTo>
                    <a:pt x="4501" y="1"/>
                    <a:pt x="4442" y="36"/>
                    <a:pt x="4406" y="96"/>
                  </a:cubicBezTo>
                  <a:lnTo>
                    <a:pt x="3859" y="1191"/>
                  </a:lnTo>
                  <a:cubicBezTo>
                    <a:pt x="3811" y="1287"/>
                    <a:pt x="3847" y="1382"/>
                    <a:pt x="3930" y="1418"/>
                  </a:cubicBezTo>
                  <a:cubicBezTo>
                    <a:pt x="3959" y="1432"/>
                    <a:pt x="3988" y="1439"/>
                    <a:pt x="4016" y="1439"/>
                  </a:cubicBezTo>
                  <a:cubicBezTo>
                    <a:pt x="4078" y="1439"/>
                    <a:pt x="4131" y="1404"/>
                    <a:pt x="4156" y="1346"/>
                  </a:cubicBezTo>
                  <a:lnTo>
                    <a:pt x="4382" y="894"/>
                  </a:lnTo>
                  <a:lnTo>
                    <a:pt x="4382" y="4204"/>
                  </a:lnTo>
                  <a:lnTo>
                    <a:pt x="715" y="4204"/>
                  </a:lnTo>
                  <a:cubicBezTo>
                    <a:pt x="310" y="4204"/>
                    <a:pt x="1" y="4525"/>
                    <a:pt x="1" y="4918"/>
                  </a:cubicBezTo>
                  <a:lnTo>
                    <a:pt x="1" y="6752"/>
                  </a:lnTo>
                  <a:cubicBezTo>
                    <a:pt x="1" y="6835"/>
                    <a:pt x="72" y="6906"/>
                    <a:pt x="168" y="6906"/>
                  </a:cubicBezTo>
                  <a:cubicBezTo>
                    <a:pt x="251" y="6906"/>
                    <a:pt x="334" y="6835"/>
                    <a:pt x="334" y="6752"/>
                  </a:cubicBezTo>
                  <a:lnTo>
                    <a:pt x="334" y="4918"/>
                  </a:lnTo>
                  <a:cubicBezTo>
                    <a:pt x="334" y="4704"/>
                    <a:pt x="489" y="4549"/>
                    <a:pt x="703" y="4549"/>
                  </a:cubicBezTo>
                  <a:lnTo>
                    <a:pt x="2906" y="4549"/>
                  </a:lnTo>
                  <a:lnTo>
                    <a:pt x="2906" y="6752"/>
                  </a:lnTo>
                  <a:cubicBezTo>
                    <a:pt x="2906" y="6835"/>
                    <a:pt x="2977" y="6906"/>
                    <a:pt x="3061" y="6906"/>
                  </a:cubicBezTo>
                  <a:cubicBezTo>
                    <a:pt x="3156" y="6906"/>
                    <a:pt x="3227" y="6835"/>
                    <a:pt x="3227" y="6752"/>
                  </a:cubicBezTo>
                  <a:lnTo>
                    <a:pt x="3227" y="4549"/>
                  </a:lnTo>
                  <a:lnTo>
                    <a:pt x="5823" y="4549"/>
                  </a:lnTo>
                  <a:lnTo>
                    <a:pt x="5823" y="6752"/>
                  </a:lnTo>
                  <a:cubicBezTo>
                    <a:pt x="5823" y="6835"/>
                    <a:pt x="5894" y="6906"/>
                    <a:pt x="5978" y="6906"/>
                  </a:cubicBezTo>
                  <a:cubicBezTo>
                    <a:pt x="6073" y="6906"/>
                    <a:pt x="6145" y="6835"/>
                    <a:pt x="6145" y="6752"/>
                  </a:cubicBezTo>
                  <a:lnTo>
                    <a:pt x="6145" y="4549"/>
                  </a:lnTo>
                  <a:lnTo>
                    <a:pt x="8347" y="4549"/>
                  </a:lnTo>
                  <a:cubicBezTo>
                    <a:pt x="8561" y="4549"/>
                    <a:pt x="8716" y="4704"/>
                    <a:pt x="8716" y="4918"/>
                  </a:cubicBezTo>
                  <a:lnTo>
                    <a:pt x="8716" y="6752"/>
                  </a:lnTo>
                  <a:cubicBezTo>
                    <a:pt x="8716" y="6835"/>
                    <a:pt x="8800" y="6906"/>
                    <a:pt x="8883" y="6906"/>
                  </a:cubicBezTo>
                  <a:cubicBezTo>
                    <a:pt x="8978" y="6906"/>
                    <a:pt x="9050" y="6835"/>
                    <a:pt x="9050" y="6752"/>
                  </a:cubicBezTo>
                  <a:lnTo>
                    <a:pt x="9050" y="4918"/>
                  </a:lnTo>
                  <a:cubicBezTo>
                    <a:pt x="9109" y="4525"/>
                    <a:pt x="8788" y="4204"/>
                    <a:pt x="8395" y="4204"/>
                  </a:cubicBezTo>
                  <a:lnTo>
                    <a:pt x="4740" y="4204"/>
                  </a:lnTo>
                  <a:lnTo>
                    <a:pt x="4740" y="894"/>
                  </a:lnTo>
                  <a:lnTo>
                    <a:pt x="4954" y="1346"/>
                  </a:lnTo>
                  <a:cubicBezTo>
                    <a:pt x="4990" y="1406"/>
                    <a:pt x="5049" y="1429"/>
                    <a:pt x="5109" y="1429"/>
                  </a:cubicBezTo>
                  <a:cubicBezTo>
                    <a:pt x="5132" y="1429"/>
                    <a:pt x="5156" y="1429"/>
                    <a:pt x="5180" y="1418"/>
                  </a:cubicBezTo>
                  <a:cubicBezTo>
                    <a:pt x="5275" y="1370"/>
                    <a:pt x="5299" y="1263"/>
                    <a:pt x="5252" y="1191"/>
                  </a:cubicBezTo>
                  <a:lnTo>
                    <a:pt x="4704" y="96"/>
                  </a:lnTo>
                  <a:cubicBezTo>
                    <a:pt x="4680" y="36"/>
                    <a:pt x="4621" y="1"/>
                    <a:pt x="4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Usage &amp;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Feasibility Analysis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</a:t>
            </a:r>
            <a:endParaRPr/>
          </a:p>
        </p:txBody>
      </p:sp>
      <p:grpSp>
        <p:nvGrpSpPr>
          <p:cNvPr id="428" name="Google Shape;428;p38"/>
          <p:cNvGrpSpPr/>
          <p:nvPr/>
        </p:nvGrpSpPr>
        <p:grpSpPr>
          <a:xfrm>
            <a:off x="690381" y="1298308"/>
            <a:ext cx="2364863" cy="3272314"/>
            <a:chOff x="772250" y="1278600"/>
            <a:chExt cx="1732500" cy="2397300"/>
          </a:xfrm>
        </p:grpSpPr>
        <p:sp>
          <p:nvSpPr>
            <p:cNvPr id="429" name="Google Shape;429;p38"/>
            <p:cNvSpPr/>
            <p:nvPr/>
          </p:nvSpPr>
          <p:spPr>
            <a:xfrm>
              <a:off x="772250" y="1278600"/>
              <a:ext cx="1732500" cy="23973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Lato"/>
                  <a:ea typeface="Lato"/>
                  <a:cs typeface="Lato"/>
                  <a:sym typeface="Lato"/>
                </a:rPr>
                <a:t>The team has software development knowledge. Have experience with multiple software projects.</a:t>
              </a:r>
              <a:endParaRPr sz="1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772250" y="1278600"/>
              <a:ext cx="1732500" cy="5076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</a:rPr>
                <a:t>Technical Feasibility</a:t>
              </a:r>
              <a:endParaRPr b="1" sz="1600">
                <a:solidFill>
                  <a:schemeClr val="dk2"/>
                </a:solidFill>
              </a:endParaRPr>
            </a:p>
          </p:txBody>
        </p:sp>
      </p:grpSp>
      <p:grpSp>
        <p:nvGrpSpPr>
          <p:cNvPr id="431" name="Google Shape;431;p38"/>
          <p:cNvGrpSpPr/>
          <p:nvPr/>
        </p:nvGrpSpPr>
        <p:grpSpPr>
          <a:xfrm>
            <a:off x="3419297" y="1298308"/>
            <a:ext cx="2364863" cy="3272314"/>
            <a:chOff x="2937025" y="1278600"/>
            <a:chExt cx="1732500" cy="2397300"/>
          </a:xfrm>
        </p:grpSpPr>
        <p:sp>
          <p:nvSpPr>
            <p:cNvPr id="432" name="Google Shape;432;p38"/>
            <p:cNvSpPr/>
            <p:nvPr/>
          </p:nvSpPr>
          <p:spPr>
            <a:xfrm>
              <a:off x="2937025" y="1278600"/>
              <a:ext cx="1732500" cy="23973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Lato"/>
                  <a:ea typeface="Lato"/>
                  <a:cs typeface="Lato"/>
                  <a:sym typeface="Lato"/>
                </a:rPr>
                <a:t>The team  has no ongoing projects. So, taking on this project will cause no schedule conflict.</a:t>
              </a:r>
              <a:endParaRPr sz="1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2937025" y="1278600"/>
              <a:ext cx="1732500" cy="5076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</a:rPr>
                <a:t>Schedule </a:t>
              </a:r>
              <a:r>
                <a:rPr b="1" lang="en" sz="1600">
                  <a:solidFill>
                    <a:schemeClr val="dk2"/>
                  </a:solidFill>
                </a:rPr>
                <a:t>Feasibility</a:t>
              </a:r>
              <a:endParaRPr b="1" sz="1600">
                <a:solidFill>
                  <a:schemeClr val="dk2"/>
                </a:solidFill>
              </a:endParaRPr>
            </a:p>
          </p:txBody>
        </p:sp>
      </p:grpSp>
      <p:grpSp>
        <p:nvGrpSpPr>
          <p:cNvPr id="434" name="Google Shape;434;p38"/>
          <p:cNvGrpSpPr/>
          <p:nvPr/>
        </p:nvGrpSpPr>
        <p:grpSpPr>
          <a:xfrm>
            <a:off x="6148213" y="1298308"/>
            <a:ext cx="2364862" cy="3272314"/>
            <a:chOff x="5014625" y="1278600"/>
            <a:chExt cx="1732500" cy="2397300"/>
          </a:xfrm>
        </p:grpSpPr>
        <p:sp>
          <p:nvSpPr>
            <p:cNvPr id="435" name="Google Shape;435;p38"/>
            <p:cNvSpPr/>
            <p:nvPr/>
          </p:nvSpPr>
          <p:spPr>
            <a:xfrm>
              <a:off x="5014625" y="1278600"/>
              <a:ext cx="1732500" cy="23973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Lato"/>
                  <a:ea typeface="Lato"/>
                  <a:cs typeface="Lato"/>
                  <a:sym typeface="Lato"/>
                </a:rPr>
                <a:t>Initial investment is low. May get profit with time from the advertisements hosted on the platform.</a:t>
              </a:r>
              <a:endParaRPr sz="1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5014625" y="1278600"/>
              <a:ext cx="1732500" cy="5076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</a:rPr>
                <a:t>Economic Feasibility</a:t>
              </a:r>
              <a:endParaRPr b="1" sz="16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 (contd.)</a:t>
            </a:r>
            <a:endParaRPr/>
          </a:p>
        </p:txBody>
      </p:sp>
      <p:grpSp>
        <p:nvGrpSpPr>
          <p:cNvPr id="442" name="Google Shape;442;p39"/>
          <p:cNvGrpSpPr/>
          <p:nvPr/>
        </p:nvGrpSpPr>
        <p:grpSpPr>
          <a:xfrm>
            <a:off x="4652781" y="1298308"/>
            <a:ext cx="2364863" cy="3272314"/>
            <a:chOff x="772250" y="1278600"/>
            <a:chExt cx="1732500" cy="2397300"/>
          </a:xfrm>
        </p:grpSpPr>
        <p:sp>
          <p:nvSpPr>
            <p:cNvPr id="443" name="Google Shape;443;p39"/>
            <p:cNvSpPr/>
            <p:nvPr/>
          </p:nvSpPr>
          <p:spPr>
            <a:xfrm>
              <a:off x="772250" y="1278600"/>
              <a:ext cx="1732500" cy="23973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May need large databases to maintain this project. In future, switching to DBaaS might be necessary</a:t>
              </a:r>
              <a:endPara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772250" y="1278600"/>
              <a:ext cx="1732500" cy="5076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</a:rPr>
                <a:t>Operational </a:t>
              </a:r>
              <a:r>
                <a:rPr b="1" lang="en" sz="1600">
                  <a:solidFill>
                    <a:schemeClr val="dk2"/>
                  </a:solidFill>
                </a:rPr>
                <a:t>Feasibility</a:t>
              </a:r>
              <a:endParaRPr b="1" sz="1600">
                <a:solidFill>
                  <a:schemeClr val="dk2"/>
                </a:solidFill>
              </a:endParaRPr>
            </a:p>
          </p:txBody>
        </p:sp>
      </p:grpSp>
      <p:grpSp>
        <p:nvGrpSpPr>
          <p:cNvPr id="445" name="Google Shape;445;p39"/>
          <p:cNvGrpSpPr/>
          <p:nvPr/>
        </p:nvGrpSpPr>
        <p:grpSpPr>
          <a:xfrm>
            <a:off x="1757181" y="1298308"/>
            <a:ext cx="2364863" cy="3272314"/>
            <a:chOff x="772250" y="1278600"/>
            <a:chExt cx="1732500" cy="2397300"/>
          </a:xfrm>
        </p:grpSpPr>
        <p:sp>
          <p:nvSpPr>
            <p:cNvPr id="446" name="Google Shape;446;p39"/>
            <p:cNvSpPr/>
            <p:nvPr/>
          </p:nvSpPr>
          <p:spPr>
            <a:xfrm>
              <a:off x="772250" y="1278600"/>
              <a:ext cx="1732500" cy="23973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There is no legal issue to interrupt the development of the project  </a:t>
              </a:r>
              <a:endPara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772250" y="1278600"/>
              <a:ext cx="1732500" cy="5076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</a:rPr>
                <a:t>Legal </a:t>
              </a:r>
              <a:r>
                <a:rPr b="1" lang="en" sz="1600">
                  <a:solidFill>
                    <a:schemeClr val="dk2"/>
                  </a:solidFill>
                </a:rPr>
                <a:t>Feasibility</a:t>
              </a:r>
              <a:endParaRPr b="1" sz="16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Use Cases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53" name="Google Shape;453;p4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</a:t>
            </a:r>
            <a:r>
              <a:rPr b="1" lang="en"/>
              <a:t>photo exhibitions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photo contests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Marketing and branding</a:t>
            </a:r>
            <a:r>
              <a:rPr lang="en"/>
              <a:t> of products( Many company uses this type of contest to showcase its products</a:t>
            </a:r>
            <a:r>
              <a:rPr lang="en">
                <a:solidFill>
                  <a:srgbClr val="241F2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rgbClr val="241F2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1F21"/>
              </a:buClr>
              <a:buSzPts val="1800"/>
              <a:buChar char="●"/>
            </a:pPr>
            <a:r>
              <a:rPr lang="en"/>
              <a:t>Collecting </a:t>
            </a:r>
            <a:r>
              <a:rPr b="1" lang="en"/>
              <a:t>feedback </a:t>
            </a:r>
            <a:r>
              <a:rPr lang="en"/>
              <a:t>from audience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Logo </a:t>
            </a:r>
            <a:r>
              <a:rPr b="1" lang="en"/>
              <a:t>choice </a:t>
            </a:r>
            <a:r>
              <a:rPr lang="en"/>
              <a:t>from multiple options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Anonymous </a:t>
            </a:r>
            <a:r>
              <a:rPr lang="en"/>
              <a:t>decision making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241F21"/>
              </a:solidFill>
              <a:highlight>
                <a:srgbClr val="FFFFFF"/>
              </a:highlight>
            </a:endParaRPr>
          </a:p>
        </p:txBody>
      </p:sp>
      <p:grpSp>
        <p:nvGrpSpPr>
          <p:cNvPr id="454" name="Google Shape;454;p40"/>
          <p:cNvGrpSpPr/>
          <p:nvPr/>
        </p:nvGrpSpPr>
        <p:grpSpPr>
          <a:xfrm>
            <a:off x="799109" y="692312"/>
            <a:ext cx="1112118" cy="849236"/>
            <a:chOff x="5776798" y="3409778"/>
            <a:chExt cx="346379" cy="264518"/>
          </a:xfrm>
        </p:grpSpPr>
        <p:sp>
          <p:nvSpPr>
            <p:cNvPr id="455" name="Google Shape;455;p40"/>
            <p:cNvSpPr/>
            <p:nvPr/>
          </p:nvSpPr>
          <p:spPr>
            <a:xfrm>
              <a:off x="5890104" y="3642055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1" y="1013"/>
                    <a:pt x="167" y="1013"/>
                  </a:cubicBezTo>
                  <a:cubicBezTo>
                    <a:pt x="250" y="1013"/>
                    <a:pt x="321" y="929"/>
                    <a:pt x="321" y="846"/>
                  </a:cubicBezTo>
                  <a:lnTo>
                    <a:pt x="321" y="143"/>
                  </a:lnTo>
                  <a:cubicBezTo>
                    <a:pt x="321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5998094" y="3642055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2" y="1013"/>
                    <a:pt x="167" y="1013"/>
                  </a:cubicBezTo>
                  <a:cubicBezTo>
                    <a:pt x="250" y="1013"/>
                    <a:pt x="322" y="929"/>
                    <a:pt x="322" y="846"/>
                  </a:cubicBezTo>
                  <a:lnTo>
                    <a:pt x="322" y="143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5814673" y="3528367"/>
              <a:ext cx="43222" cy="15564"/>
            </a:xfrm>
            <a:custGeom>
              <a:rect b="b" l="l" r="r" t="t"/>
              <a:pathLst>
                <a:path extrusionOk="0" h="489" w="1358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9"/>
                    <a:pt x="1167" y="489"/>
                    <a:pt x="1191" y="489"/>
                  </a:cubicBezTo>
                  <a:cubicBezTo>
                    <a:pt x="1251" y="489"/>
                    <a:pt x="1310" y="453"/>
                    <a:pt x="1346" y="394"/>
                  </a:cubicBezTo>
                  <a:cubicBezTo>
                    <a:pt x="1358" y="322"/>
                    <a:pt x="1322" y="239"/>
                    <a:pt x="1251" y="191"/>
                  </a:cubicBezTo>
                  <a:cubicBezTo>
                    <a:pt x="882" y="13"/>
                    <a:pt x="191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5797995" y="3631074"/>
              <a:ext cx="10662" cy="42458"/>
            </a:xfrm>
            <a:custGeom>
              <a:rect b="b" l="l" r="r" t="t"/>
              <a:pathLst>
                <a:path extrusionOk="0" h="1334" w="335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179"/>
                  </a:lnTo>
                  <a:cubicBezTo>
                    <a:pt x="1" y="1262"/>
                    <a:pt x="84" y="1334"/>
                    <a:pt x="167" y="1334"/>
                  </a:cubicBezTo>
                  <a:cubicBezTo>
                    <a:pt x="251" y="1334"/>
                    <a:pt x="334" y="1262"/>
                    <a:pt x="334" y="1179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5776798" y="3409778"/>
              <a:ext cx="346379" cy="264136"/>
            </a:xfrm>
            <a:custGeom>
              <a:rect b="b" l="l" r="r" t="t"/>
              <a:pathLst>
                <a:path extrusionOk="0" h="8299" w="10883">
                  <a:moveTo>
                    <a:pt x="9144" y="2512"/>
                  </a:moveTo>
                  <a:cubicBezTo>
                    <a:pt x="9418" y="2512"/>
                    <a:pt x="9656" y="2715"/>
                    <a:pt x="9656" y="2953"/>
                  </a:cubicBezTo>
                  <a:lnTo>
                    <a:pt x="9656" y="2977"/>
                  </a:lnTo>
                  <a:cubicBezTo>
                    <a:pt x="9501" y="2917"/>
                    <a:pt x="9335" y="2869"/>
                    <a:pt x="9144" y="2869"/>
                  </a:cubicBezTo>
                  <a:cubicBezTo>
                    <a:pt x="8965" y="2869"/>
                    <a:pt x="8787" y="2905"/>
                    <a:pt x="8620" y="2977"/>
                  </a:cubicBezTo>
                  <a:lnTo>
                    <a:pt x="8620" y="2953"/>
                  </a:lnTo>
                  <a:cubicBezTo>
                    <a:pt x="8620" y="2727"/>
                    <a:pt x="8858" y="2512"/>
                    <a:pt x="9144" y="2512"/>
                  </a:cubicBezTo>
                  <a:close/>
                  <a:moveTo>
                    <a:pt x="2869" y="3203"/>
                  </a:moveTo>
                  <a:lnTo>
                    <a:pt x="2869" y="3858"/>
                  </a:lnTo>
                  <a:cubicBezTo>
                    <a:pt x="2869" y="3965"/>
                    <a:pt x="2846" y="4060"/>
                    <a:pt x="2798" y="4167"/>
                  </a:cubicBezTo>
                  <a:lnTo>
                    <a:pt x="2727" y="4334"/>
                  </a:lnTo>
                  <a:cubicBezTo>
                    <a:pt x="2715" y="4346"/>
                    <a:pt x="2715" y="4382"/>
                    <a:pt x="2715" y="4405"/>
                  </a:cubicBezTo>
                  <a:lnTo>
                    <a:pt x="2715" y="4751"/>
                  </a:lnTo>
                  <a:cubicBezTo>
                    <a:pt x="2715" y="4989"/>
                    <a:pt x="2619" y="5191"/>
                    <a:pt x="2441" y="5358"/>
                  </a:cubicBezTo>
                  <a:cubicBezTo>
                    <a:pt x="2298" y="5525"/>
                    <a:pt x="2072" y="5596"/>
                    <a:pt x="1834" y="5596"/>
                  </a:cubicBezTo>
                  <a:cubicBezTo>
                    <a:pt x="1369" y="5584"/>
                    <a:pt x="1000" y="5179"/>
                    <a:pt x="1000" y="4703"/>
                  </a:cubicBezTo>
                  <a:lnTo>
                    <a:pt x="1000" y="4405"/>
                  </a:lnTo>
                  <a:cubicBezTo>
                    <a:pt x="1000" y="4382"/>
                    <a:pt x="1000" y="4358"/>
                    <a:pt x="988" y="4334"/>
                  </a:cubicBezTo>
                  <a:lnTo>
                    <a:pt x="881" y="4143"/>
                  </a:lnTo>
                  <a:cubicBezTo>
                    <a:pt x="845" y="4060"/>
                    <a:pt x="822" y="3989"/>
                    <a:pt x="822" y="3905"/>
                  </a:cubicBezTo>
                  <a:lnTo>
                    <a:pt x="822" y="3882"/>
                  </a:lnTo>
                  <a:cubicBezTo>
                    <a:pt x="822" y="3501"/>
                    <a:pt x="1131" y="3203"/>
                    <a:pt x="1500" y="3203"/>
                  </a:cubicBezTo>
                  <a:close/>
                  <a:moveTo>
                    <a:pt x="9144" y="3215"/>
                  </a:moveTo>
                  <a:cubicBezTo>
                    <a:pt x="9704" y="3215"/>
                    <a:pt x="10168" y="3679"/>
                    <a:pt x="10168" y="4239"/>
                  </a:cubicBezTo>
                  <a:cubicBezTo>
                    <a:pt x="10168" y="4346"/>
                    <a:pt x="10156" y="4465"/>
                    <a:pt x="10108" y="4572"/>
                  </a:cubicBezTo>
                  <a:cubicBezTo>
                    <a:pt x="9656" y="4108"/>
                    <a:pt x="8870" y="3929"/>
                    <a:pt x="8823" y="3929"/>
                  </a:cubicBezTo>
                  <a:cubicBezTo>
                    <a:pt x="8814" y="3926"/>
                    <a:pt x="8804" y="3925"/>
                    <a:pt x="8794" y="3925"/>
                  </a:cubicBezTo>
                  <a:cubicBezTo>
                    <a:pt x="8763" y="3925"/>
                    <a:pt x="8727" y="3938"/>
                    <a:pt x="8692" y="3965"/>
                  </a:cubicBezTo>
                  <a:cubicBezTo>
                    <a:pt x="8644" y="3989"/>
                    <a:pt x="8632" y="4036"/>
                    <a:pt x="8632" y="4084"/>
                  </a:cubicBezTo>
                  <a:cubicBezTo>
                    <a:pt x="8632" y="4084"/>
                    <a:pt x="8632" y="4179"/>
                    <a:pt x="8513" y="4298"/>
                  </a:cubicBezTo>
                  <a:cubicBezTo>
                    <a:pt x="8453" y="4358"/>
                    <a:pt x="8453" y="4465"/>
                    <a:pt x="8513" y="4524"/>
                  </a:cubicBezTo>
                  <a:cubicBezTo>
                    <a:pt x="8543" y="4554"/>
                    <a:pt x="8584" y="4569"/>
                    <a:pt x="8626" y="4569"/>
                  </a:cubicBezTo>
                  <a:cubicBezTo>
                    <a:pt x="8668" y="4569"/>
                    <a:pt x="8709" y="4554"/>
                    <a:pt x="8739" y="4524"/>
                  </a:cubicBezTo>
                  <a:cubicBezTo>
                    <a:pt x="8823" y="4441"/>
                    <a:pt x="8882" y="4346"/>
                    <a:pt x="8918" y="4274"/>
                  </a:cubicBezTo>
                  <a:cubicBezTo>
                    <a:pt x="9180" y="4346"/>
                    <a:pt x="9739" y="4560"/>
                    <a:pt x="9989" y="4894"/>
                  </a:cubicBezTo>
                  <a:cubicBezTo>
                    <a:pt x="9906" y="5298"/>
                    <a:pt x="9573" y="5596"/>
                    <a:pt x="9144" y="5596"/>
                  </a:cubicBezTo>
                  <a:cubicBezTo>
                    <a:pt x="8704" y="5596"/>
                    <a:pt x="8334" y="5275"/>
                    <a:pt x="8287" y="4834"/>
                  </a:cubicBezTo>
                  <a:cubicBezTo>
                    <a:pt x="8287" y="4810"/>
                    <a:pt x="8275" y="4798"/>
                    <a:pt x="8263" y="4774"/>
                  </a:cubicBezTo>
                  <a:cubicBezTo>
                    <a:pt x="8156" y="4620"/>
                    <a:pt x="8108" y="4441"/>
                    <a:pt x="8108" y="4239"/>
                  </a:cubicBezTo>
                  <a:cubicBezTo>
                    <a:pt x="8108" y="3679"/>
                    <a:pt x="8573" y="3215"/>
                    <a:pt x="9144" y="3215"/>
                  </a:cubicBezTo>
                  <a:close/>
                  <a:moveTo>
                    <a:pt x="5441" y="298"/>
                  </a:moveTo>
                  <a:cubicBezTo>
                    <a:pt x="6013" y="298"/>
                    <a:pt x="6489" y="488"/>
                    <a:pt x="6858" y="845"/>
                  </a:cubicBezTo>
                  <a:cubicBezTo>
                    <a:pt x="7227" y="1226"/>
                    <a:pt x="7453" y="1738"/>
                    <a:pt x="7501" y="2369"/>
                  </a:cubicBezTo>
                  <a:cubicBezTo>
                    <a:pt x="7620" y="4060"/>
                    <a:pt x="7763" y="5001"/>
                    <a:pt x="7822" y="5334"/>
                  </a:cubicBezTo>
                  <a:lnTo>
                    <a:pt x="7822" y="5346"/>
                  </a:lnTo>
                  <a:cubicBezTo>
                    <a:pt x="7632" y="5453"/>
                    <a:pt x="7310" y="5632"/>
                    <a:pt x="6787" y="5763"/>
                  </a:cubicBezTo>
                  <a:lnTo>
                    <a:pt x="6525" y="5644"/>
                  </a:lnTo>
                  <a:cubicBezTo>
                    <a:pt x="6453" y="5608"/>
                    <a:pt x="6418" y="5548"/>
                    <a:pt x="6418" y="5477"/>
                  </a:cubicBezTo>
                  <a:lnTo>
                    <a:pt x="6418" y="4929"/>
                  </a:lnTo>
                  <a:cubicBezTo>
                    <a:pt x="6918" y="4596"/>
                    <a:pt x="7263" y="4024"/>
                    <a:pt x="7263" y="3370"/>
                  </a:cubicBezTo>
                  <a:lnTo>
                    <a:pt x="7263" y="3072"/>
                  </a:lnTo>
                  <a:cubicBezTo>
                    <a:pt x="7263" y="2869"/>
                    <a:pt x="7180" y="2691"/>
                    <a:pt x="7037" y="2560"/>
                  </a:cubicBezTo>
                  <a:cubicBezTo>
                    <a:pt x="6727" y="2274"/>
                    <a:pt x="6001" y="1798"/>
                    <a:pt x="4751" y="1667"/>
                  </a:cubicBezTo>
                  <a:cubicBezTo>
                    <a:pt x="4744" y="1666"/>
                    <a:pt x="4737" y="1666"/>
                    <a:pt x="4730" y="1666"/>
                  </a:cubicBezTo>
                  <a:cubicBezTo>
                    <a:pt x="4645" y="1666"/>
                    <a:pt x="4583" y="1733"/>
                    <a:pt x="4572" y="1822"/>
                  </a:cubicBezTo>
                  <a:cubicBezTo>
                    <a:pt x="4548" y="1905"/>
                    <a:pt x="4632" y="1977"/>
                    <a:pt x="4715" y="2000"/>
                  </a:cubicBezTo>
                  <a:cubicBezTo>
                    <a:pt x="5882" y="2119"/>
                    <a:pt x="6537" y="2548"/>
                    <a:pt x="6834" y="2798"/>
                  </a:cubicBezTo>
                  <a:cubicBezTo>
                    <a:pt x="6906" y="2858"/>
                    <a:pt x="6953" y="2965"/>
                    <a:pt x="6953" y="3072"/>
                  </a:cubicBezTo>
                  <a:lnTo>
                    <a:pt x="6953" y="3370"/>
                  </a:lnTo>
                  <a:cubicBezTo>
                    <a:pt x="6953" y="4215"/>
                    <a:pt x="6263" y="4894"/>
                    <a:pt x="5417" y="4894"/>
                  </a:cubicBezTo>
                  <a:cubicBezTo>
                    <a:pt x="4572" y="4894"/>
                    <a:pt x="3881" y="4215"/>
                    <a:pt x="3881" y="3370"/>
                  </a:cubicBezTo>
                  <a:lnTo>
                    <a:pt x="3881" y="3227"/>
                  </a:lnTo>
                  <a:cubicBezTo>
                    <a:pt x="3881" y="3167"/>
                    <a:pt x="3917" y="3108"/>
                    <a:pt x="3977" y="3084"/>
                  </a:cubicBezTo>
                  <a:cubicBezTo>
                    <a:pt x="4167" y="2965"/>
                    <a:pt x="4429" y="2750"/>
                    <a:pt x="4548" y="2393"/>
                  </a:cubicBezTo>
                  <a:cubicBezTo>
                    <a:pt x="4584" y="2310"/>
                    <a:pt x="4536" y="2215"/>
                    <a:pt x="4453" y="2203"/>
                  </a:cubicBezTo>
                  <a:cubicBezTo>
                    <a:pt x="4434" y="2198"/>
                    <a:pt x="4415" y="2196"/>
                    <a:pt x="4398" y="2196"/>
                  </a:cubicBezTo>
                  <a:cubicBezTo>
                    <a:pt x="4327" y="2196"/>
                    <a:pt x="4270" y="2234"/>
                    <a:pt x="4251" y="2310"/>
                  </a:cubicBezTo>
                  <a:cubicBezTo>
                    <a:pt x="4167" y="2572"/>
                    <a:pt x="3977" y="2727"/>
                    <a:pt x="3822" y="2810"/>
                  </a:cubicBezTo>
                  <a:cubicBezTo>
                    <a:pt x="3679" y="2905"/>
                    <a:pt x="3572" y="3072"/>
                    <a:pt x="3572" y="3227"/>
                  </a:cubicBezTo>
                  <a:lnTo>
                    <a:pt x="3572" y="3370"/>
                  </a:lnTo>
                  <a:cubicBezTo>
                    <a:pt x="3572" y="4024"/>
                    <a:pt x="3917" y="4584"/>
                    <a:pt x="4417" y="4929"/>
                  </a:cubicBezTo>
                  <a:lnTo>
                    <a:pt x="4417" y="5477"/>
                  </a:lnTo>
                  <a:cubicBezTo>
                    <a:pt x="4417" y="5548"/>
                    <a:pt x="4370" y="5608"/>
                    <a:pt x="4310" y="5644"/>
                  </a:cubicBezTo>
                  <a:lnTo>
                    <a:pt x="4048" y="5763"/>
                  </a:lnTo>
                  <a:cubicBezTo>
                    <a:pt x="3536" y="5632"/>
                    <a:pt x="3215" y="5453"/>
                    <a:pt x="3060" y="5346"/>
                  </a:cubicBezTo>
                  <a:lnTo>
                    <a:pt x="3060" y="5334"/>
                  </a:lnTo>
                  <a:cubicBezTo>
                    <a:pt x="3131" y="5001"/>
                    <a:pt x="3262" y="4060"/>
                    <a:pt x="3393" y="2369"/>
                  </a:cubicBezTo>
                  <a:cubicBezTo>
                    <a:pt x="3441" y="1738"/>
                    <a:pt x="3655" y="1226"/>
                    <a:pt x="4036" y="845"/>
                  </a:cubicBezTo>
                  <a:cubicBezTo>
                    <a:pt x="4393" y="488"/>
                    <a:pt x="4882" y="298"/>
                    <a:pt x="5441" y="298"/>
                  </a:cubicBezTo>
                  <a:close/>
                  <a:moveTo>
                    <a:pt x="2750" y="5465"/>
                  </a:moveTo>
                  <a:cubicBezTo>
                    <a:pt x="2786" y="5501"/>
                    <a:pt x="2810" y="5572"/>
                    <a:pt x="2869" y="5596"/>
                  </a:cubicBezTo>
                  <a:cubicBezTo>
                    <a:pt x="3000" y="5691"/>
                    <a:pt x="3239" y="5822"/>
                    <a:pt x="3584" y="5941"/>
                  </a:cubicBezTo>
                  <a:lnTo>
                    <a:pt x="3155" y="6144"/>
                  </a:lnTo>
                  <a:lnTo>
                    <a:pt x="2655" y="6001"/>
                  </a:lnTo>
                  <a:cubicBezTo>
                    <a:pt x="2512" y="5953"/>
                    <a:pt x="2512" y="5953"/>
                    <a:pt x="2512" y="5906"/>
                  </a:cubicBezTo>
                  <a:lnTo>
                    <a:pt x="2512" y="5691"/>
                  </a:lnTo>
                  <a:cubicBezTo>
                    <a:pt x="2572" y="5656"/>
                    <a:pt x="2619" y="5608"/>
                    <a:pt x="2667" y="5572"/>
                  </a:cubicBezTo>
                  <a:cubicBezTo>
                    <a:pt x="2691" y="5536"/>
                    <a:pt x="2727" y="5513"/>
                    <a:pt x="2750" y="5465"/>
                  </a:cubicBezTo>
                  <a:close/>
                  <a:moveTo>
                    <a:pt x="8096" y="5239"/>
                  </a:moveTo>
                  <a:cubicBezTo>
                    <a:pt x="8180" y="5417"/>
                    <a:pt x="8323" y="5572"/>
                    <a:pt x="8477" y="5691"/>
                  </a:cubicBezTo>
                  <a:lnTo>
                    <a:pt x="8477" y="6025"/>
                  </a:lnTo>
                  <a:lnTo>
                    <a:pt x="8489" y="6025"/>
                  </a:lnTo>
                  <a:lnTo>
                    <a:pt x="7977" y="6287"/>
                  </a:lnTo>
                  <a:cubicBezTo>
                    <a:pt x="7977" y="6287"/>
                    <a:pt x="7965" y="6287"/>
                    <a:pt x="7965" y="6263"/>
                  </a:cubicBezTo>
                  <a:lnTo>
                    <a:pt x="7227" y="5941"/>
                  </a:lnTo>
                  <a:cubicBezTo>
                    <a:pt x="7596" y="5822"/>
                    <a:pt x="7822" y="5667"/>
                    <a:pt x="7942" y="5596"/>
                  </a:cubicBezTo>
                  <a:cubicBezTo>
                    <a:pt x="8049" y="5525"/>
                    <a:pt x="8108" y="5406"/>
                    <a:pt x="8096" y="5275"/>
                  </a:cubicBezTo>
                  <a:lnTo>
                    <a:pt x="8096" y="5239"/>
                  </a:lnTo>
                  <a:close/>
                  <a:moveTo>
                    <a:pt x="2203" y="5870"/>
                  </a:moveTo>
                  <a:lnTo>
                    <a:pt x="2203" y="5929"/>
                  </a:lnTo>
                  <a:cubicBezTo>
                    <a:pt x="2203" y="5953"/>
                    <a:pt x="2203" y="5989"/>
                    <a:pt x="2215" y="6013"/>
                  </a:cubicBezTo>
                  <a:lnTo>
                    <a:pt x="1857" y="6370"/>
                  </a:lnTo>
                  <a:lnTo>
                    <a:pt x="1500" y="6013"/>
                  </a:lnTo>
                  <a:cubicBezTo>
                    <a:pt x="1512" y="5989"/>
                    <a:pt x="1512" y="5953"/>
                    <a:pt x="1512" y="5929"/>
                  </a:cubicBezTo>
                  <a:lnTo>
                    <a:pt x="1512" y="5870"/>
                  </a:lnTo>
                  <a:cubicBezTo>
                    <a:pt x="1619" y="5894"/>
                    <a:pt x="1726" y="5929"/>
                    <a:pt x="1834" y="5929"/>
                  </a:cubicBezTo>
                  <a:lnTo>
                    <a:pt x="1857" y="5929"/>
                  </a:lnTo>
                  <a:cubicBezTo>
                    <a:pt x="1976" y="5929"/>
                    <a:pt x="2096" y="5906"/>
                    <a:pt x="2203" y="5870"/>
                  </a:cubicBezTo>
                  <a:close/>
                  <a:moveTo>
                    <a:pt x="9525" y="5882"/>
                  </a:moveTo>
                  <a:lnTo>
                    <a:pt x="9525" y="6048"/>
                  </a:lnTo>
                  <a:cubicBezTo>
                    <a:pt x="9525" y="6108"/>
                    <a:pt x="9537" y="6144"/>
                    <a:pt x="9573" y="6191"/>
                  </a:cubicBezTo>
                  <a:lnTo>
                    <a:pt x="9394" y="6322"/>
                  </a:lnTo>
                  <a:cubicBezTo>
                    <a:pt x="9323" y="6394"/>
                    <a:pt x="9236" y="6429"/>
                    <a:pt x="9151" y="6429"/>
                  </a:cubicBezTo>
                  <a:cubicBezTo>
                    <a:pt x="9067" y="6429"/>
                    <a:pt x="8983" y="6394"/>
                    <a:pt x="8918" y="6322"/>
                  </a:cubicBezTo>
                  <a:lnTo>
                    <a:pt x="8763" y="6191"/>
                  </a:lnTo>
                  <a:cubicBezTo>
                    <a:pt x="8799" y="6144"/>
                    <a:pt x="8811" y="6084"/>
                    <a:pt x="8811" y="6048"/>
                  </a:cubicBezTo>
                  <a:lnTo>
                    <a:pt x="8811" y="5882"/>
                  </a:lnTo>
                  <a:cubicBezTo>
                    <a:pt x="8918" y="5906"/>
                    <a:pt x="9037" y="5941"/>
                    <a:pt x="9168" y="5941"/>
                  </a:cubicBezTo>
                  <a:cubicBezTo>
                    <a:pt x="9287" y="5941"/>
                    <a:pt x="9406" y="5929"/>
                    <a:pt x="9525" y="5882"/>
                  </a:cubicBezTo>
                  <a:close/>
                  <a:moveTo>
                    <a:pt x="6096" y="5096"/>
                  </a:moveTo>
                  <a:lnTo>
                    <a:pt x="6096" y="5477"/>
                  </a:lnTo>
                  <a:cubicBezTo>
                    <a:pt x="6096" y="5667"/>
                    <a:pt x="6215" y="5846"/>
                    <a:pt x="6394" y="5941"/>
                  </a:cubicBezTo>
                  <a:lnTo>
                    <a:pt x="6632" y="6048"/>
                  </a:lnTo>
                  <a:cubicBezTo>
                    <a:pt x="6406" y="6489"/>
                    <a:pt x="5941" y="6787"/>
                    <a:pt x="5417" y="6787"/>
                  </a:cubicBezTo>
                  <a:cubicBezTo>
                    <a:pt x="4894" y="6787"/>
                    <a:pt x="4441" y="6501"/>
                    <a:pt x="4203" y="6048"/>
                  </a:cubicBezTo>
                  <a:lnTo>
                    <a:pt x="4441" y="5941"/>
                  </a:lnTo>
                  <a:cubicBezTo>
                    <a:pt x="4620" y="5870"/>
                    <a:pt x="4739" y="5691"/>
                    <a:pt x="4739" y="5477"/>
                  </a:cubicBezTo>
                  <a:lnTo>
                    <a:pt x="4739" y="5096"/>
                  </a:lnTo>
                  <a:cubicBezTo>
                    <a:pt x="4941" y="5179"/>
                    <a:pt x="5179" y="5227"/>
                    <a:pt x="5417" y="5227"/>
                  </a:cubicBezTo>
                  <a:cubicBezTo>
                    <a:pt x="5656" y="5227"/>
                    <a:pt x="5894" y="5179"/>
                    <a:pt x="6096" y="5096"/>
                  </a:cubicBezTo>
                  <a:close/>
                  <a:moveTo>
                    <a:pt x="5417" y="0"/>
                  </a:moveTo>
                  <a:cubicBezTo>
                    <a:pt x="4763" y="0"/>
                    <a:pt x="4215" y="226"/>
                    <a:pt x="3786" y="643"/>
                  </a:cubicBezTo>
                  <a:cubicBezTo>
                    <a:pt x="3346" y="1060"/>
                    <a:pt x="3096" y="1655"/>
                    <a:pt x="3048" y="2346"/>
                  </a:cubicBezTo>
                  <a:cubicBezTo>
                    <a:pt x="3036" y="2548"/>
                    <a:pt x="3024" y="2703"/>
                    <a:pt x="3012" y="2881"/>
                  </a:cubicBezTo>
                  <a:lnTo>
                    <a:pt x="1524" y="2881"/>
                  </a:lnTo>
                  <a:cubicBezTo>
                    <a:pt x="964" y="2881"/>
                    <a:pt x="512" y="3334"/>
                    <a:pt x="512" y="3893"/>
                  </a:cubicBezTo>
                  <a:lnTo>
                    <a:pt x="512" y="3917"/>
                  </a:lnTo>
                  <a:cubicBezTo>
                    <a:pt x="512" y="4048"/>
                    <a:pt x="536" y="4167"/>
                    <a:pt x="595" y="4286"/>
                  </a:cubicBezTo>
                  <a:lnTo>
                    <a:pt x="667" y="4453"/>
                  </a:lnTo>
                  <a:lnTo>
                    <a:pt x="667" y="4703"/>
                  </a:lnTo>
                  <a:cubicBezTo>
                    <a:pt x="667" y="5120"/>
                    <a:pt x="881" y="5477"/>
                    <a:pt x="1179" y="5703"/>
                  </a:cubicBezTo>
                  <a:lnTo>
                    <a:pt x="1179" y="5929"/>
                  </a:lnTo>
                  <a:cubicBezTo>
                    <a:pt x="1179" y="5953"/>
                    <a:pt x="1167" y="5989"/>
                    <a:pt x="1131" y="5989"/>
                  </a:cubicBezTo>
                  <a:lnTo>
                    <a:pt x="476" y="6179"/>
                  </a:lnTo>
                  <a:cubicBezTo>
                    <a:pt x="191" y="6251"/>
                    <a:pt x="0" y="6513"/>
                    <a:pt x="0" y="6810"/>
                  </a:cubicBezTo>
                  <a:lnTo>
                    <a:pt x="0" y="8120"/>
                  </a:lnTo>
                  <a:cubicBezTo>
                    <a:pt x="0" y="8215"/>
                    <a:pt x="71" y="8287"/>
                    <a:pt x="167" y="8287"/>
                  </a:cubicBezTo>
                  <a:cubicBezTo>
                    <a:pt x="250" y="8287"/>
                    <a:pt x="333" y="8215"/>
                    <a:pt x="333" y="8120"/>
                  </a:cubicBezTo>
                  <a:lnTo>
                    <a:pt x="333" y="6810"/>
                  </a:lnTo>
                  <a:cubicBezTo>
                    <a:pt x="333" y="6668"/>
                    <a:pt x="429" y="6513"/>
                    <a:pt x="583" y="6477"/>
                  </a:cubicBezTo>
                  <a:lnTo>
                    <a:pt x="1238" y="6287"/>
                  </a:lnTo>
                  <a:cubicBezTo>
                    <a:pt x="1262" y="6287"/>
                    <a:pt x="1286" y="6263"/>
                    <a:pt x="1310" y="6251"/>
                  </a:cubicBezTo>
                  <a:lnTo>
                    <a:pt x="1715" y="6656"/>
                  </a:lnTo>
                  <a:lnTo>
                    <a:pt x="1715" y="8108"/>
                  </a:lnTo>
                  <a:cubicBezTo>
                    <a:pt x="1715" y="8203"/>
                    <a:pt x="1786" y="8275"/>
                    <a:pt x="1881" y="8275"/>
                  </a:cubicBezTo>
                  <a:cubicBezTo>
                    <a:pt x="1965" y="8275"/>
                    <a:pt x="2036" y="8203"/>
                    <a:pt x="2036" y="8108"/>
                  </a:cubicBezTo>
                  <a:lnTo>
                    <a:pt x="2036" y="6656"/>
                  </a:lnTo>
                  <a:lnTo>
                    <a:pt x="2441" y="6251"/>
                  </a:lnTo>
                  <a:cubicBezTo>
                    <a:pt x="2500" y="6287"/>
                    <a:pt x="2548" y="6298"/>
                    <a:pt x="2596" y="6310"/>
                  </a:cubicBezTo>
                  <a:lnTo>
                    <a:pt x="2750" y="6358"/>
                  </a:lnTo>
                  <a:cubicBezTo>
                    <a:pt x="2536" y="6501"/>
                    <a:pt x="2393" y="6751"/>
                    <a:pt x="2393" y="7037"/>
                  </a:cubicBezTo>
                  <a:lnTo>
                    <a:pt x="2393" y="8120"/>
                  </a:lnTo>
                  <a:cubicBezTo>
                    <a:pt x="2393" y="8215"/>
                    <a:pt x="2465" y="8287"/>
                    <a:pt x="2560" y="8287"/>
                  </a:cubicBezTo>
                  <a:cubicBezTo>
                    <a:pt x="2643" y="8287"/>
                    <a:pt x="2727" y="8215"/>
                    <a:pt x="2727" y="8120"/>
                  </a:cubicBezTo>
                  <a:lnTo>
                    <a:pt x="2727" y="7037"/>
                  </a:lnTo>
                  <a:cubicBezTo>
                    <a:pt x="2727" y="6834"/>
                    <a:pt x="2846" y="6656"/>
                    <a:pt x="3036" y="6560"/>
                  </a:cubicBezTo>
                  <a:lnTo>
                    <a:pt x="3941" y="6156"/>
                  </a:lnTo>
                  <a:cubicBezTo>
                    <a:pt x="4227" y="6727"/>
                    <a:pt x="4810" y="7096"/>
                    <a:pt x="5441" y="7096"/>
                  </a:cubicBezTo>
                  <a:cubicBezTo>
                    <a:pt x="6084" y="7096"/>
                    <a:pt x="6668" y="6739"/>
                    <a:pt x="6953" y="6156"/>
                  </a:cubicBezTo>
                  <a:lnTo>
                    <a:pt x="7858" y="6560"/>
                  </a:lnTo>
                  <a:cubicBezTo>
                    <a:pt x="8049" y="6656"/>
                    <a:pt x="8168" y="6834"/>
                    <a:pt x="8168" y="7037"/>
                  </a:cubicBezTo>
                  <a:lnTo>
                    <a:pt x="8168" y="8120"/>
                  </a:lnTo>
                  <a:cubicBezTo>
                    <a:pt x="8168" y="8215"/>
                    <a:pt x="8239" y="8287"/>
                    <a:pt x="8334" y="8287"/>
                  </a:cubicBezTo>
                  <a:cubicBezTo>
                    <a:pt x="8418" y="8287"/>
                    <a:pt x="8501" y="8215"/>
                    <a:pt x="8501" y="8120"/>
                  </a:cubicBezTo>
                  <a:lnTo>
                    <a:pt x="8501" y="7037"/>
                  </a:lnTo>
                  <a:cubicBezTo>
                    <a:pt x="8501" y="6834"/>
                    <a:pt x="8418" y="6656"/>
                    <a:pt x="8299" y="6501"/>
                  </a:cubicBezTo>
                  <a:lnTo>
                    <a:pt x="8537" y="6382"/>
                  </a:lnTo>
                  <a:lnTo>
                    <a:pt x="8715" y="6560"/>
                  </a:lnTo>
                  <a:cubicBezTo>
                    <a:pt x="8858" y="6679"/>
                    <a:pt x="9013" y="6739"/>
                    <a:pt x="9180" y="6739"/>
                  </a:cubicBezTo>
                  <a:cubicBezTo>
                    <a:pt x="9346" y="6739"/>
                    <a:pt x="9513" y="6679"/>
                    <a:pt x="9644" y="6560"/>
                  </a:cubicBezTo>
                  <a:lnTo>
                    <a:pt x="9823" y="6382"/>
                  </a:lnTo>
                  <a:lnTo>
                    <a:pt x="10358" y="6656"/>
                  </a:lnTo>
                  <a:cubicBezTo>
                    <a:pt x="10478" y="6715"/>
                    <a:pt x="10549" y="6834"/>
                    <a:pt x="10549" y="6965"/>
                  </a:cubicBezTo>
                  <a:lnTo>
                    <a:pt x="10549" y="8144"/>
                  </a:lnTo>
                  <a:cubicBezTo>
                    <a:pt x="10549" y="8227"/>
                    <a:pt x="10620" y="8299"/>
                    <a:pt x="10716" y="8299"/>
                  </a:cubicBezTo>
                  <a:cubicBezTo>
                    <a:pt x="10799" y="8299"/>
                    <a:pt x="10882" y="8227"/>
                    <a:pt x="10882" y="8144"/>
                  </a:cubicBezTo>
                  <a:lnTo>
                    <a:pt x="10882" y="6965"/>
                  </a:lnTo>
                  <a:cubicBezTo>
                    <a:pt x="10823" y="6703"/>
                    <a:pt x="10692" y="6477"/>
                    <a:pt x="10466" y="6358"/>
                  </a:cubicBezTo>
                  <a:lnTo>
                    <a:pt x="9823" y="6025"/>
                  </a:lnTo>
                  <a:lnTo>
                    <a:pt x="9823" y="6013"/>
                  </a:lnTo>
                  <a:lnTo>
                    <a:pt x="9823" y="5691"/>
                  </a:lnTo>
                  <a:cubicBezTo>
                    <a:pt x="10097" y="5501"/>
                    <a:pt x="10275" y="5227"/>
                    <a:pt x="10311" y="4882"/>
                  </a:cubicBezTo>
                  <a:cubicBezTo>
                    <a:pt x="10430" y="4679"/>
                    <a:pt x="10489" y="4453"/>
                    <a:pt x="10489" y="4215"/>
                  </a:cubicBezTo>
                  <a:cubicBezTo>
                    <a:pt x="10489" y="3786"/>
                    <a:pt x="10287" y="3381"/>
                    <a:pt x="9954" y="3143"/>
                  </a:cubicBezTo>
                  <a:cubicBezTo>
                    <a:pt x="9977" y="3084"/>
                    <a:pt x="9989" y="3012"/>
                    <a:pt x="9989" y="2953"/>
                  </a:cubicBezTo>
                  <a:cubicBezTo>
                    <a:pt x="9989" y="2536"/>
                    <a:pt x="9620" y="2191"/>
                    <a:pt x="9156" y="2191"/>
                  </a:cubicBezTo>
                  <a:cubicBezTo>
                    <a:pt x="8692" y="2191"/>
                    <a:pt x="8323" y="2524"/>
                    <a:pt x="8323" y="2953"/>
                  </a:cubicBezTo>
                  <a:cubicBezTo>
                    <a:pt x="8323" y="3024"/>
                    <a:pt x="8334" y="3084"/>
                    <a:pt x="8346" y="3143"/>
                  </a:cubicBezTo>
                  <a:cubicBezTo>
                    <a:pt x="8156" y="3286"/>
                    <a:pt x="8013" y="3477"/>
                    <a:pt x="7906" y="3715"/>
                  </a:cubicBezTo>
                  <a:cubicBezTo>
                    <a:pt x="7858" y="3334"/>
                    <a:pt x="7834" y="2869"/>
                    <a:pt x="7787" y="2346"/>
                  </a:cubicBezTo>
                  <a:cubicBezTo>
                    <a:pt x="7739" y="1655"/>
                    <a:pt x="7489" y="1060"/>
                    <a:pt x="7060" y="643"/>
                  </a:cubicBezTo>
                  <a:cubicBezTo>
                    <a:pt x="6644" y="226"/>
                    <a:pt x="6072" y="0"/>
                    <a:pt x="5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6089408" y="3637503"/>
              <a:ext cx="10662" cy="36029"/>
            </a:xfrm>
            <a:custGeom>
              <a:rect b="b" l="l" r="r" t="t"/>
              <a:pathLst>
                <a:path extrusionOk="0" h="1132" w="335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977"/>
                  </a:lnTo>
                  <a:cubicBezTo>
                    <a:pt x="1" y="1060"/>
                    <a:pt x="72" y="1132"/>
                    <a:pt x="167" y="1132"/>
                  </a:cubicBezTo>
                  <a:cubicBezTo>
                    <a:pt x="251" y="1132"/>
                    <a:pt x="322" y="1060"/>
                    <a:pt x="322" y="977"/>
                  </a:cubicBezTo>
                  <a:lnTo>
                    <a:pt x="322" y="167"/>
                  </a:lnTo>
                  <a:cubicBezTo>
                    <a:pt x="334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40"/>
          <p:cNvGrpSpPr/>
          <p:nvPr/>
        </p:nvGrpSpPr>
        <p:grpSpPr>
          <a:xfrm>
            <a:off x="720628" y="3289602"/>
            <a:ext cx="1269080" cy="1127887"/>
            <a:chOff x="7929578" y="4284365"/>
            <a:chExt cx="395266" cy="351312"/>
          </a:xfrm>
        </p:grpSpPr>
        <p:sp>
          <p:nvSpPr>
            <p:cNvPr id="462" name="Google Shape;462;p40"/>
            <p:cNvSpPr/>
            <p:nvPr/>
          </p:nvSpPr>
          <p:spPr>
            <a:xfrm>
              <a:off x="7954213" y="4588668"/>
              <a:ext cx="11394" cy="47009"/>
            </a:xfrm>
            <a:custGeom>
              <a:rect b="b" l="l" r="r" t="t"/>
              <a:pathLst>
                <a:path extrusionOk="0" h="1477" w="358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7929578" y="4432522"/>
              <a:ext cx="213372" cy="203155"/>
            </a:xfrm>
            <a:custGeom>
              <a:rect b="b" l="l" r="r" t="t"/>
              <a:pathLst>
                <a:path extrusionOk="0" h="6383" w="6704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8090243" y="4284365"/>
              <a:ext cx="234601" cy="196344"/>
            </a:xfrm>
            <a:custGeom>
              <a:rect b="b" l="l" r="r" t="t"/>
              <a:pathLst>
                <a:path extrusionOk="0" h="6169" w="7371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8145591" y="4309382"/>
              <a:ext cx="136063" cy="135299"/>
            </a:xfrm>
            <a:custGeom>
              <a:rect b="b" l="l" r="r" t="t"/>
              <a:pathLst>
                <a:path extrusionOk="0" h="4251" w="4275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40"/>
          <p:cNvGrpSpPr/>
          <p:nvPr/>
        </p:nvGrpSpPr>
        <p:grpSpPr>
          <a:xfrm>
            <a:off x="794817" y="1913043"/>
            <a:ext cx="1120702" cy="1005064"/>
            <a:chOff x="5778676" y="3826972"/>
            <a:chExt cx="349052" cy="313055"/>
          </a:xfrm>
        </p:grpSpPr>
        <p:sp>
          <p:nvSpPr>
            <p:cNvPr id="467" name="Google Shape;467;p40"/>
            <p:cNvSpPr/>
            <p:nvPr/>
          </p:nvSpPr>
          <p:spPr>
            <a:xfrm>
              <a:off x="5923045" y="3890659"/>
              <a:ext cx="27690" cy="48155"/>
            </a:xfrm>
            <a:custGeom>
              <a:rect b="b" l="l" r="r" t="t"/>
              <a:pathLst>
                <a:path extrusionOk="0" h="1513" w="87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976866" y="3843268"/>
              <a:ext cx="80364" cy="80364"/>
            </a:xfrm>
            <a:custGeom>
              <a:rect b="b" l="l" r="r" t="t"/>
              <a:pathLst>
                <a:path extrusionOk="0" h="2525" w="2525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879473" y="3826972"/>
              <a:ext cx="193288" cy="144051"/>
            </a:xfrm>
            <a:custGeom>
              <a:rect b="b" l="l" r="r" t="t"/>
              <a:pathLst>
                <a:path extrusionOk="0" h="4526" w="6073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6003760" y="3859946"/>
              <a:ext cx="26958" cy="47773"/>
            </a:xfrm>
            <a:custGeom>
              <a:rect b="b" l="l" r="r" t="t"/>
              <a:pathLst>
                <a:path extrusionOk="0" h="1501" w="847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5778676" y="3939865"/>
              <a:ext cx="349052" cy="200163"/>
            </a:xfrm>
            <a:custGeom>
              <a:rect b="b" l="l" r="r" t="t"/>
              <a:pathLst>
                <a:path extrusionOk="0" h="6289" w="10967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r>
              <a:rPr lang="en"/>
              <a:t> for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Presentations</a:t>
            </a:r>
            <a:endParaRPr/>
          </a:p>
        </p:txBody>
      </p:sp>
      <p:sp>
        <p:nvSpPr>
          <p:cNvPr id="477" name="Google Shape;477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Scope Presentation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</a:rPr>
              <a:t>1705080 - Shafayat</a:t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Mock UI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</a:rPr>
              <a:t>1705072 - Sourov</a:t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ERD &amp; Class Diagram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</a:rPr>
              <a:t>1705081 - Kamrujjaman</a:t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AutoNum type="alphaLcPeriod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</a:rPr>
              <a:t>1705072 - Sourov</a:t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00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06425" y="1425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Motivation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grpSp>
        <p:nvGrpSpPr>
          <p:cNvPr id="100" name="Google Shape;100;p15"/>
          <p:cNvGrpSpPr/>
          <p:nvPr/>
        </p:nvGrpSpPr>
        <p:grpSpPr>
          <a:xfrm>
            <a:off x="3318316" y="2860713"/>
            <a:ext cx="981083" cy="974029"/>
            <a:chOff x="1408777" y="3680964"/>
            <a:chExt cx="357720" cy="355148"/>
          </a:xfrm>
        </p:grpSpPr>
        <p:sp>
          <p:nvSpPr>
            <p:cNvPr id="101" name="Google Shape;101;p15"/>
            <p:cNvSpPr/>
            <p:nvPr/>
          </p:nvSpPr>
          <p:spPr>
            <a:xfrm>
              <a:off x="1510488" y="3814144"/>
              <a:ext cx="37852" cy="49188"/>
            </a:xfrm>
            <a:custGeom>
              <a:rect b="b" l="l" r="r" t="t"/>
              <a:pathLst>
                <a:path extrusionOk="0" h="1549" w="1192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41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63" y="262"/>
                    <a:pt x="763" y="167"/>
                  </a:cubicBezTo>
                  <a:cubicBezTo>
                    <a:pt x="763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627315" y="3814144"/>
              <a:ext cx="37852" cy="49188"/>
            </a:xfrm>
            <a:custGeom>
              <a:rect b="b" l="l" r="r" t="t"/>
              <a:pathLst>
                <a:path extrusionOk="0" h="1549" w="1192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29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51" y="262"/>
                    <a:pt x="751" y="167"/>
                  </a:cubicBezTo>
                  <a:cubicBezTo>
                    <a:pt x="751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525604" y="3908806"/>
              <a:ext cx="123305" cy="33152"/>
            </a:xfrm>
            <a:custGeom>
              <a:rect b="b" l="l" r="r" t="t"/>
              <a:pathLst>
                <a:path extrusionOk="0" h="1044" w="3883">
                  <a:moveTo>
                    <a:pt x="3714" y="0"/>
                  </a:moveTo>
                  <a:cubicBezTo>
                    <a:pt x="3669" y="0"/>
                    <a:pt x="3622" y="18"/>
                    <a:pt x="3585" y="55"/>
                  </a:cubicBezTo>
                  <a:cubicBezTo>
                    <a:pt x="3215" y="460"/>
                    <a:pt x="2596" y="710"/>
                    <a:pt x="1953" y="710"/>
                  </a:cubicBezTo>
                  <a:cubicBezTo>
                    <a:pt x="1299" y="710"/>
                    <a:pt x="679" y="472"/>
                    <a:pt x="310" y="55"/>
                  </a:cubicBezTo>
                  <a:cubicBezTo>
                    <a:pt x="278" y="23"/>
                    <a:pt x="231" y="4"/>
                    <a:pt x="183" y="4"/>
                  </a:cubicBezTo>
                  <a:cubicBezTo>
                    <a:pt x="144" y="4"/>
                    <a:pt x="104" y="17"/>
                    <a:pt x="72" y="43"/>
                  </a:cubicBezTo>
                  <a:cubicBezTo>
                    <a:pt x="13" y="103"/>
                    <a:pt x="1" y="210"/>
                    <a:pt x="60" y="282"/>
                  </a:cubicBezTo>
                  <a:cubicBezTo>
                    <a:pt x="489" y="758"/>
                    <a:pt x="1191" y="1044"/>
                    <a:pt x="1930" y="1044"/>
                  </a:cubicBezTo>
                  <a:cubicBezTo>
                    <a:pt x="2680" y="1044"/>
                    <a:pt x="3370" y="758"/>
                    <a:pt x="3811" y="282"/>
                  </a:cubicBezTo>
                  <a:cubicBezTo>
                    <a:pt x="3882" y="210"/>
                    <a:pt x="3882" y="103"/>
                    <a:pt x="3823" y="43"/>
                  </a:cubicBezTo>
                  <a:cubicBezTo>
                    <a:pt x="3794" y="15"/>
                    <a:pt x="3755" y="0"/>
                    <a:pt x="3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408777" y="3680964"/>
              <a:ext cx="298338" cy="296528"/>
            </a:xfrm>
            <a:custGeom>
              <a:rect b="b" l="l" r="r" t="t"/>
              <a:pathLst>
                <a:path extrusionOk="0" h="9338" w="9395">
                  <a:moveTo>
                    <a:pt x="5655" y="0"/>
                  </a:moveTo>
                  <a:cubicBezTo>
                    <a:pt x="5592" y="0"/>
                    <a:pt x="5529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7" y="2646"/>
                    <a:pt x="96" y="3992"/>
                    <a:pt x="48" y="5421"/>
                  </a:cubicBezTo>
                  <a:cubicBezTo>
                    <a:pt x="1" y="6849"/>
                    <a:pt x="489" y="8219"/>
                    <a:pt x="1429" y="9278"/>
                  </a:cubicBezTo>
                  <a:cubicBezTo>
                    <a:pt x="1465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54" y="325"/>
                  </a:cubicBezTo>
                  <a:cubicBezTo>
                    <a:pt x="5500" y="323"/>
                    <a:pt x="5547" y="323"/>
                    <a:pt x="5594" y="323"/>
                  </a:cubicBezTo>
                  <a:cubicBezTo>
                    <a:pt x="6878" y="323"/>
                    <a:pt x="8120" y="796"/>
                    <a:pt x="9085" y="1634"/>
                  </a:cubicBezTo>
                  <a:cubicBezTo>
                    <a:pt x="9119" y="1663"/>
                    <a:pt x="9162" y="1678"/>
                    <a:pt x="9203" y="1678"/>
                  </a:cubicBezTo>
                  <a:cubicBezTo>
                    <a:pt x="9248" y="1678"/>
                    <a:pt x="9292" y="1660"/>
                    <a:pt x="9323" y="1623"/>
                  </a:cubicBezTo>
                  <a:cubicBezTo>
                    <a:pt x="9395" y="1551"/>
                    <a:pt x="9395" y="1444"/>
                    <a:pt x="9323" y="1384"/>
                  </a:cubicBezTo>
                  <a:cubicBezTo>
                    <a:pt x="8300" y="486"/>
                    <a:pt x="7004" y="0"/>
                    <a:pt x="5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468508" y="3739075"/>
              <a:ext cx="297989" cy="297036"/>
            </a:xfrm>
            <a:custGeom>
              <a:rect b="b" l="l" r="r" t="t"/>
              <a:pathLst>
                <a:path extrusionOk="0" h="9354" w="9384">
                  <a:moveTo>
                    <a:pt x="7834" y="1"/>
                  </a:moveTo>
                  <a:cubicBezTo>
                    <a:pt x="7795" y="1"/>
                    <a:pt x="7754" y="15"/>
                    <a:pt x="7716" y="43"/>
                  </a:cubicBezTo>
                  <a:cubicBezTo>
                    <a:pt x="7645" y="102"/>
                    <a:pt x="7645" y="209"/>
                    <a:pt x="7704" y="281"/>
                  </a:cubicBezTo>
                  <a:cubicBezTo>
                    <a:pt x="8585" y="1281"/>
                    <a:pt x="9062" y="2579"/>
                    <a:pt x="9014" y="3912"/>
                  </a:cubicBezTo>
                  <a:cubicBezTo>
                    <a:pt x="8966" y="5257"/>
                    <a:pt x="8431" y="6520"/>
                    <a:pt x="7478" y="7472"/>
                  </a:cubicBezTo>
                  <a:cubicBezTo>
                    <a:pt x="6526" y="8425"/>
                    <a:pt x="5263" y="8972"/>
                    <a:pt x="3918" y="9008"/>
                  </a:cubicBezTo>
                  <a:cubicBezTo>
                    <a:pt x="3870" y="9009"/>
                    <a:pt x="3823" y="9010"/>
                    <a:pt x="3775" y="9010"/>
                  </a:cubicBezTo>
                  <a:cubicBezTo>
                    <a:pt x="2492" y="9010"/>
                    <a:pt x="1251" y="8548"/>
                    <a:pt x="299" y="7698"/>
                  </a:cubicBezTo>
                  <a:cubicBezTo>
                    <a:pt x="259" y="7670"/>
                    <a:pt x="216" y="7655"/>
                    <a:pt x="175" y="7655"/>
                  </a:cubicBezTo>
                  <a:cubicBezTo>
                    <a:pt x="130" y="7655"/>
                    <a:pt x="86" y="7673"/>
                    <a:pt x="49" y="7710"/>
                  </a:cubicBezTo>
                  <a:cubicBezTo>
                    <a:pt x="1" y="7782"/>
                    <a:pt x="1" y="7889"/>
                    <a:pt x="72" y="7948"/>
                  </a:cubicBezTo>
                  <a:cubicBezTo>
                    <a:pt x="1096" y="8853"/>
                    <a:pt x="2394" y="9353"/>
                    <a:pt x="3763" y="9353"/>
                  </a:cubicBezTo>
                  <a:lnTo>
                    <a:pt x="3930" y="9353"/>
                  </a:lnTo>
                  <a:cubicBezTo>
                    <a:pt x="5359" y="9306"/>
                    <a:pt x="6692" y="8722"/>
                    <a:pt x="7704" y="7710"/>
                  </a:cubicBezTo>
                  <a:cubicBezTo>
                    <a:pt x="8716" y="6698"/>
                    <a:pt x="9300" y="5365"/>
                    <a:pt x="9347" y="3936"/>
                  </a:cubicBezTo>
                  <a:cubicBezTo>
                    <a:pt x="9383" y="2507"/>
                    <a:pt x="8895" y="1126"/>
                    <a:pt x="7954" y="66"/>
                  </a:cubicBezTo>
                  <a:cubicBezTo>
                    <a:pt x="7922" y="21"/>
                    <a:pt x="7879" y="1"/>
                    <a:pt x="7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6" name="Google Shape;106;p15"/>
          <p:cNvGrpSpPr/>
          <p:nvPr/>
        </p:nvGrpSpPr>
        <p:grpSpPr>
          <a:xfrm>
            <a:off x="4810450" y="2860713"/>
            <a:ext cx="981083" cy="974029"/>
            <a:chOff x="1952836" y="3680964"/>
            <a:chExt cx="357720" cy="355148"/>
          </a:xfrm>
        </p:grpSpPr>
        <p:sp>
          <p:nvSpPr>
            <p:cNvPr id="107" name="Google Shape;107;p15"/>
            <p:cNvSpPr/>
            <p:nvPr/>
          </p:nvSpPr>
          <p:spPr>
            <a:xfrm>
              <a:off x="2054166" y="3814144"/>
              <a:ext cx="38233" cy="49188"/>
            </a:xfrm>
            <a:custGeom>
              <a:rect b="b" l="l" r="r" t="t"/>
              <a:pathLst>
                <a:path extrusionOk="0" h="1549" w="1204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203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170992" y="3814144"/>
              <a:ext cx="37852" cy="49188"/>
            </a:xfrm>
            <a:custGeom>
              <a:rect b="b" l="l" r="r" t="t"/>
              <a:pathLst>
                <a:path extrusionOk="0" h="1549" w="1192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070043" y="3908647"/>
              <a:ext cx="122924" cy="33311"/>
            </a:xfrm>
            <a:custGeom>
              <a:rect b="b" l="l" r="r" t="t"/>
              <a:pathLst>
                <a:path extrusionOk="0" h="1049" w="3871">
                  <a:moveTo>
                    <a:pt x="1930" y="1"/>
                  </a:moveTo>
                  <a:cubicBezTo>
                    <a:pt x="1191" y="1"/>
                    <a:pt x="489" y="287"/>
                    <a:pt x="60" y="763"/>
                  </a:cubicBezTo>
                  <a:cubicBezTo>
                    <a:pt x="1" y="822"/>
                    <a:pt x="1" y="930"/>
                    <a:pt x="72" y="1001"/>
                  </a:cubicBezTo>
                  <a:cubicBezTo>
                    <a:pt x="101" y="1029"/>
                    <a:pt x="140" y="1044"/>
                    <a:pt x="181" y="1044"/>
                  </a:cubicBezTo>
                  <a:cubicBezTo>
                    <a:pt x="226" y="1044"/>
                    <a:pt x="273" y="1026"/>
                    <a:pt x="310" y="989"/>
                  </a:cubicBezTo>
                  <a:cubicBezTo>
                    <a:pt x="679" y="584"/>
                    <a:pt x="1299" y="334"/>
                    <a:pt x="1953" y="334"/>
                  </a:cubicBezTo>
                  <a:cubicBezTo>
                    <a:pt x="2596" y="334"/>
                    <a:pt x="3215" y="572"/>
                    <a:pt x="3585" y="989"/>
                  </a:cubicBezTo>
                  <a:cubicBezTo>
                    <a:pt x="3620" y="1013"/>
                    <a:pt x="3656" y="1049"/>
                    <a:pt x="3704" y="1049"/>
                  </a:cubicBezTo>
                  <a:cubicBezTo>
                    <a:pt x="3751" y="1049"/>
                    <a:pt x="3775" y="1037"/>
                    <a:pt x="3811" y="1001"/>
                  </a:cubicBezTo>
                  <a:cubicBezTo>
                    <a:pt x="3870" y="930"/>
                    <a:pt x="3870" y="822"/>
                    <a:pt x="3811" y="763"/>
                  </a:cubicBezTo>
                  <a:cubicBezTo>
                    <a:pt x="3382" y="287"/>
                    <a:pt x="2680" y="1"/>
                    <a:pt x="1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952836" y="3680964"/>
              <a:ext cx="298338" cy="296528"/>
            </a:xfrm>
            <a:custGeom>
              <a:rect b="b" l="l" r="r" t="t"/>
              <a:pathLst>
                <a:path extrusionOk="0" h="9338" w="9395">
                  <a:moveTo>
                    <a:pt x="5654" y="0"/>
                  </a:moveTo>
                  <a:cubicBezTo>
                    <a:pt x="5591" y="0"/>
                    <a:pt x="5528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48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8" y="323"/>
                    <a:pt x="8120" y="796"/>
                    <a:pt x="9073" y="1634"/>
                  </a:cubicBezTo>
                  <a:cubicBezTo>
                    <a:pt x="9113" y="1663"/>
                    <a:pt x="9156" y="1678"/>
                    <a:pt x="9196" y="1678"/>
                  </a:cubicBezTo>
                  <a:cubicBezTo>
                    <a:pt x="9239" y="1678"/>
                    <a:pt x="9280" y="1660"/>
                    <a:pt x="9312" y="1623"/>
                  </a:cubicBezTo>
                  <a:cubicBezTo>
                    <a:pt x="9395" y="1551"/>
                    <a:pt x="9395" y="1444"/>
                    <a:pt x="9312" y="1384"/>
                  </a:cubicBezTo>
                  <a:cubicBezTo>
                    <a:pt x="8288" y="486"/>
                    <a:pt x="6992" y="0"/>
                    <a:pt x="5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012217" y="3739075"/>
              <a:ext cx="298338" cy="297036"/>
            </a:xfrm>
            <a:custGeom>
              <a:rect b="b" l="l" r="r" t="t"/>
              <a:pathLst>
                <a:path extrusionOk="0" h="9354" w="9395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56" y="102"/>
                    <a:pt x="7656" y="209"/>
                    <a:pt x="7715" y="281"/>
                  </a:cubicBezTo>
                  <a:cubicBezTo>
                    <a:pt x="8585" y="1281"/>
                    <a:pt x="9073" y="2579"/>
                    <a:pt x="9025" y="3912"/>
                  </a:cubicBezTo>
                  <a:cubicBezTo>
                    <a:pt x="8977" y="5257"/>
                    <a:pt x="8442" y="6520"/>
                    <a:pt x="7489" y="7472"/>
                  </a:cubicBezTo>
                  <a:cubicBezTo>
                    <a:pt x="6537" y="8425"/>
                    <a:pt x="5275" y="8972"/>
                    <a:pt x="3929" y="9008"/>
                  </a:cubicBezTo>
                  <a:cubicBezTo>
                    <a:pt x="3881" y="9009"/>
                    <a:pt x="3834" y="9010"/>
                    <a:pt x="3786" y="9010"/>
                  </a:cubicBezTo>
                  <a:cubicBezTo>
                    <a:pt x="2503" y="9010"/>
                    <a:pt x="1262" y="8548"/>
                    <a:pt x="298" y="7698"/>
                  </a:cubicBezTo>
                  <a:cubicBezTo>
                    <a:pt x="264" y="7670"/>
                    <a:pt x="221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83" y="7948"/>
                  </a:cubicBezTo>
                  <a:cubicBezTo>
                    <a:pt x="1107" y="8853"/>
                    <a:pt x="2405" y="9353"/>
                    <a:pt x="3774" y="9353"/>
                  </a:cubicBezTo>
                  <a:lnTo>
                    <a:pt x="3929" y="9353"/>
                  </a:lnTo>
                  <a:cubicBezTo>
                    <a:pt x="5358" y="9306"/>
                    <a:pt x="6703" y="8722"/>
                    <a:pt x="7715" y="7710"/>
                  </a:cubicBezTo>
                  <a:cubicBezTo>
                    <a:pt x="8727" y="6698"/>
                    <a:pt x="9311" y="5365"/>
                    <a:pt x="9347" y="3936"/>
                  </a:cubicBezTo>
                  <a:cubicBezTo>
                    <a:pt x="9394" y="2507"/>
                    <a:pt x="8906" y="1126"/>
                    <a:pt x="7965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24114" r="27847" t="0"/>
          <a:stretch/>
        </p:blipFill>
        <p:spPr>
          <a:xfrm>
            <a:off x="255300" y="1040800"/>
            <a:ext cx="2218375" cy="3195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Case Study - 1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2410112" y="13671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Fariha </a:t>
            </a:r>
            <a:r>
              <a:rPr lang="en"/>
              <a:t>- a</a:t>
            </a:r>
            <a:r>
              <a:rPr lang="en"/>
              <a:t> moderator of </a:t>
            </a:r>
            <a:r>
              <a:rPr b="1" lang="en"/>
              <a:t>“Higher Studies Abroad”</a:t>
            </a:r>
            <a:r>
              <a:rPr lang="en"/>
              <a:t> </a:t>
            </a:r>
            <a:r>
              <a:rPr lang="en"/>
              <a:t>group in Facebook.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moderators - </a:t>
            </a:r>
            <a:r>
              <a:rPr b="1" lang="en"/>
              <a:t>6.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of them in </a:t>
            </a:r>
            <a:r>
              <a:rPr lang="en" u="sng"/>
              <a:t>different parts of the world.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to change group logo, a graphic designer gave 12 choices.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</a:t>
            </a:r>
            <a:r>
              <a:rPr b="1" lang="en"/>
              <a:t>1</a:t>
            </a:r>
            <a:r>
              <a:rPr lang="en"/>
              <a:t> group photo out of </a:t>
            </a:r>
            <a:r>
              <a:rPr b="1" lang="en"/>
              <a:t>12 choices </a:t>
            </a:r>
            <a:r>
              <a:rPr lang="en"/>
              <a:t>by </a:t>
            </a:r>
            <a:r>
              <a:rPr b="1" lang="en" u="sng"/>
              <a:t>voting.</a:t>
            </a:r>
            <a:endParaRPr b="1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Fariha needs to arrange this poll.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Keeping track of the votes is hard!!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11779" r="11931" t="0"/>
          <a:stretch/>
        </p:blipFill>
        <p:spPr>
          <a:xfrm>
            <a:off x="287575" y="850350"/>
            <a:ext cx="2655450" cy="34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Case Study - 2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2410112" y="13671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Labeeb </a:t>
            </a:r>
            <a:r>
              <a:rPr lang="en"/>
              <a:t>is a renowned artist, he frequently hosts </a:t>
            </a:r>
            <a:r>
              <a:rPr lang="en"/>
              <a:t>exhibitions</a:t>
            </a:r>
            <a:r>
              <a:rPr lang="en"/>
              <a:t> of his artworks.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</a:t>
            </a:r>
            <a:r>
              <a:rPr b="1" lang="en"/>
              <a:t>covid lockdown</a:t>
            </a:r>
            <a:r>
              <a:rPr lang="en"/>
              <a:t>, he managed to best utilize his free time, </a:t>
            </a:r>
            <a:r>
              <a:rPr lang="en" u="sng"/>
              <a:t>creating couple of masterpieces.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he wants to </a:t>
            </a:r>
            <a:r>
              <a:rPr lang="en" u="sng"/>
              <a:t>showcase his artwork</a:t>
            </a:r>
            <a:r>
              <a:rPr lang="en"/>
              <a:t> to his keen audience.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all </a:t>
            </a:r>
            <a:r>
              <a:rPr b="1" lang="en"/>
              <a:t>exhibition galleries are shut down</a:t>
            </a:r>
            <a:r>
              <a:rPr lang="en"/>
              <a:t> due to </a:t>
            </a:r>
            <a:r>
              <a:rPr b="1" lang="en"/>
              <a:t>health precautions!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Case Study - 3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2410112" y="13671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Xbook</a:t>
            </a:r>
            <a:r>
              <a:rPr lang="en"/>
              <a:t>- famous for its technological achievements &amp; early adoption of tech.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Company’s </a:t>
            </a:r>
            <a:r>
              <a:rPr b="1" lang="en" u="sng"/>
              <a:t>Board election</a:t>
            </a:r>
            <a:r>
              <a:rPr lang="en"/>
              <a:t> around the corner.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to switch to</a:t>
            </a:r>
            <a:r>
              <a:rPr b="1" lang="en"/>
              <a:t> Online Digital Voting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to make the voting system </a:t>
            </a:r>
            <a:r>
              <a:rPr b="1" lang="en"/>
              <a:t>online, confidential, and anonymous.</a:t>
            </a:r>
            <a:endParaRPr b="1"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63750"/>
            <a:ext cx="2105313" cy="249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5365" l="0" r="0" t="0"/>
          <a:stretch/>
        </p:blipFill>
        <p:spPr>
          <a:xfrm>
            <a:off x="1375325" y="1110925"/>
            <a:ext cx="6393350" cy="40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1259100" y="702675"/>
            <a:ext cx="6625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Lato"/>
                <a:ea typeface="Lato"/>
                <a:cs typeface="Lato"/>
                <a:sym typeface="Lato"/>
              </a:rPr>
              <a:t>…Here’s where </a:t>
            </a:r>
            <a:r>
              <a:rPr b="1" lang="en" sz="2900">
                <a:solidFill>
                  <a:srgbClr val="CC4125"/>
                </a:solidFill>
                <a:latin typeface="Lato"/>
                <a:ea typeface="Lato"/>
                <a:cs typeface="Lato"/>
                <a:sym typeface="Lato"/>
              </a:rPr>
              <a:t>Contest.io</a:t>
            </a:r>
            <a:r>
              <a:rPr b="1" lang="en" sz="2900">
                <a:latin typeface="Lato"/>
                <a:ea typeface="Lato"/>
                <a:cs typeface="Lato"/>
                <a:sym typeface="Lato"/>
              </a:rPr>
              <a:t> comes in!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21219" r="22464" t="0"/>
          <a:stretch/>
        </p:blipFill>
        <p:spPr>
          <a:xfrm>
            <a:off x="-471000" y="608400"/>
            <a:ext cx="3759474" cy="3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223650" y="653075"/>
            <a:ext cx="5508000" cy="3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Lato Black"/>
                <a:ea typeface="Lato Black"/>
                <a:cs typeface="Lato Black"/>
                <a:sym typeface="Lato Black"/>
              </a:rPr>
              <a:t>Contest.io?</a:t>
            </a: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en"/>
              <a:t>A</a:t>
            </a:r>
            <a:r>
              <a:rPr b="1" lang="en"/>
              <a:t> </a:t>
            </a:r>
            <a:r>
              <a:rPr lang="en"/>
              <a:t>free </a:t>
            </a:r>
            <a:r>
              <a:rPr lang="en" u="sng"/>
              <a:t>contest hosting platform </a:t>
            </a:r>
            <a:r>
              <a:rPr lang="en"/>
              <a:t>where one can host: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contests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photography exhibitions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online</a:t>
            </a:r>
            <a:r>
              <a:rPr b="1" lang="en"/>
              <a:t> voting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decision making</a:t>
            </a:r>
            <a:r>
              <a:rPr lang="en"/>
              <a:t> etc.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Contest.io</a:t>
            </a:r>
            <a:r>
              <a:rPr lang="en"/>
              <a:t> is </a:t>
            </a:r>
            <a:r>
              <a:rPr lang="en"/>
              <a:t>the platform that will make </a:t>
            </a:r>
            <a:r>
              <a:rPr b="1" lang="en"/>
              <a:t>contest setting and opinion collecting</a:t>
            </a:r>
            <a:r>
              <a:rPr lang="en"/>
              <a:t> easier for: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contest setters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contest participants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most importantly,</a:t>
            </a:r>
            <a:r>
              <a:rPr b="1" lang="en"/>
              <a:t> v</a:t>
            </a:r>
            <a:r>
              <a:rPr b="1" lang="en"/>
              <a:t>oters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000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406425" y="12734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Major Features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grpSp>
        <p:nvGrpSpPr>
          <p:cNvPr id="150" name="Google Shape;150;p21"/>
          <p:cNvGrpSpPr/>
          <p:nvPr/>
        </p:nvGrpSpPr>
        <p:grpSpPr>
          <a:xfrm>
            <a:off x="4217884" y="2787438"/>
            <a:ext cx="803057" cy="873052"/>
            <a:chOff x="2667058" y="1500293"/>
            <a:chExt cx="330231" cy="359015"/>
          </a:xfrm>
        </p:grpSpPr>
        <p:sp>
          <p:nvSpPr>
            <p:cNvPr id="151" name="Google Shape;151;p21"/>
            <p:cNvSpPr/>
            <p:nvPr/>
          </p:nvSpPr>
          <p:spPr>
            <a:xfrm>
              <a:off x="2944239" y="1581714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2667058" y="1500293"/>
              <a:ext cx="330231" cy="359015"/>
            </a:xfrm>
            <a:custGeom>
              <a:rect b="b" l="l" r="r" t="t"/>
              <a:pathLst>
                <a:path extrusionOk="0" h="11288" w="10383">
                  <a:moveTo>
                    <a:pt x="1036" y="322"/>
                  </a:moveTo>
                  <a:lnTo>
                    <a:pt x="1036" y="1048"/>
                  </a:lnTo>
                  <a:lnTo>
                    <a:pt x="322" y="1048"/>
                  </a:lnTo>
                  <a:lnTo>
                    <a:pt x="322" y="322"/>
                  </a:lnTo>
                  <a:close/>
                  <a:moveTo>
                    <a:pt x="5561" y="334"/>
                  </a:moveTo>
                  <a:lnTo>
                    <a:pt x="5561" y="1048"/>
                  </a:lnTo>
                  <a:lnTo>
                    <a:pt x="4846" y="1048"/>
                  </a:lnTo>
                  <a:lnTo>
                    <a:pt x="4846" y="334"/>
                  </a:lnTo>
                  <a:close/>
                  <a:moveTo>
                    <a:pt x="10049" y="334"/>
                  </a:moveTo>
                  <a:lnTo>
                    <a:pt x="10049" y="1048"/>
                  </a:lnTo>
                  <a:lnTo>
                    <a:pt x="9335" y="1048"/>
                  </a:lnTo>
                  <a:lnTo>
                    <a:pt x="9335" y="334"/>
                  </a:lnTo>
                  <a:close/>
                  <a:moveTo>
                    <a:pt x="8799" y="1905"/>
                  </a:moveTo>
                  <a:lnTo>
                    <a:pt x="8799" y="1905"/>
                  </a:lnTo>
                  <a:cubicBezTo>
                    <a:pt x="8740" y="2381"/>
                    <a:pt x="8728" y="2536"/>
                    <a:pt x="8728" y="2560"/>
                  </a:cubicBezTo>
                  <a:lnTo>
                    <a:pt x="8549" y="2381"/>
                  </a:lnTo>
                  <a:lnTo>
                    <a:pt x="8311" y="2143"/>
                  </a:lnTo>
                  <a:lnTo>
                    <a:pt x="8132" y="1965"/>
                  </a:lnTo>
                  <a:lnTo>
                    <a:pt x="8132" y="1965"/>
                  </a:lnTo>
                  <a:cubicBezTo>
                    <a:pt x="8140" y="1967"/>
                    <a:pt x="8153" y="1969"/>
                    <a:pt x="8173" y="1969"/>
                  </a:cubicBezTo>
                  <a:cubicBezTo>
                    <a:pt x="8242" y="1969"/>
                    <a:pt x="8402" y="1951"/>
                    <a:pt x="8799" y="1905"/>
                  </a:cubicBezTo>
                  <a:close/>
                  <a:moveTo>
                    <a:pt x="7061" y="3048"/>
                  </a:moveTo>
                  <a:lnTo>
                    <a:pt x="7656" y="3644"/>
                  </a:lnTo>
                  <a:cubicBezTo>
                    <a:pt x="7156" y="3703"/>
                    <a:pt x="7347" y="3679"/>
                    <a:pt x="6989" y="3727"/>
                  </a:cubicBezTo>
                  <a:cubicBezTo>
                    <a:pt x="6989" y="3727"/>
                    <a:pt x="7001" y="3644"/>
                    <a:pt x="7061" y="3048"/>
                  </a:cubicBezTo>
                  <a:close/>
                  <a:moveTo>
                    <a:pt x="1036" y="5299"/>
                  </a:moveTo>
                  <a:lnTo>
                    <a:pt x="1036" y="6013"/>
                  </a:lnTo>
                  <a:lnTo>
                    <a:pt x="322" y="6013"/>
                  </a:lnTo>
                  <a:lnTo>
                    <a:pt x="322" y="5299"/>
                  </a:lnTo>
                  <a:close/>
                  <a:moveTo>
                    <a:pt x="10049" y="5299"/>
                  </a:moveTo>
                  <a:lnTo>
                    <a:pt x="10049" y="6013"/>
                  </a:lnTo>
                  <a:lnTo>
                    <a:pt x="9335" y="6013"/>
                  </a:lnTo>
                  <a:lnTo>
                    <a:pt x="9335" y="5299"/>
                  </a:lnTo>
                  <a:close/>
                  <a:moveTo>
                    <a:pt x="6728" y="3227"/>
                  </a:moveTo>
                  <a:lnTo>
                    <a:pt x="6656" y="3894"/>
                  </a:lnTo>
                  <a:cubicBezTo>
                    <a:pt x="6644" y="4001"/>
                    <a:pt x="6751" y="4096"/>
                    <a:pt x="6847" y="4096"/>
                  </a:cubicBezTo>
                  <a:lnTo>
                    <a:pt x="7418" y="4036"/>
                  </a:lnTo>
                  <a:lnTo>
                    <a:pt x="7418" y="10418"/>
                  </a:lnTo>
                  <a:lnTo>
                    <a:pt x="5906" y="10418"/>
                  </a:lnTo>
                  <a:lnTo>
                    <a:pt x="5906" y="10061"/>
                  </a:lnTo>
                  <a:cubicBezTo>
                    <a:pt x="5906" y="9978"/>
                    <a:pt x="5823" y="9894"/>
                    <a:pt x="5739" y="9894"/>
                  </a:cubicBezTo>
                  <a:lnTo>
                    <a:pt x="4680" y="9894"/>
                  </a:lnTo>
                  <a:cubicBezTo>
                    <a:pt x="4596" y="9894"/>
                    <a:pt x="4513" y="9978"/>
                    <a:pt x="4513" y="10061"/>
                  </a:cubicBezTo>
                  <a:lnTo>
                    <a:pt x="4513" y="10418"/>
                  </a:lnTo>
                  <a:lnTo>
                    <a:pt x="1394" y="10418"/>
                  </a:lnTo>
                  <a:lnTo>
                    <a:pt x="1394" y="10061"/>
                  </a:lnTo>
                  <a:cubicBezTo>
                    <a:pt x="1394" y="9978"/>
                    <a:pt x="1322" y="9894"/>
                    <a:pt x="1227" y="9894"/>
                  </a:cubicBezTo>
                  <a:lnTo>
                    <a:pt x="870" y="9894"/>
                  </a:lnTo>
                  <a:lnTo>
                    <a:pt x="870" y="6346"/>
                  </a:lnTo>
                  <a:lnTo>
                    <a:pt x="1227" y="6346"/>
                  </a:lnTo>
                  <a:cubicBezTo>
                    <a:pt x="1322" y="6346"/>
                    <a:pt x="1394" y="6263"/>
                    <a:pt x="1394" y="6180"/>
                  </a:cubicBezTo>
                  <a:lnTo>
                    <a:pt x="1394" y="5120"/>
                  </a:lnTo>
                  <a:cubicBezTo>
                    <a:pt x="1394" y="5025"/>
                    <a:pt x="1322" y="4953"/>
                    <a:pt x="1227" y="4953"/>
                  </a:cubicBezTo>
                  <a:lnTo>
                    <a:pt x="870" y="4953"/>
                  </a:lnTo>
                  <a:lnTo>
                    <a:pt x="870" y="3227"/>
                  </a:lnTo>
                  <a:close/>
                  <a:moveTo>
                    <a:pt x="9002" y="834"/>
                  </a:moveTo>
                  <a:lnTo>
                    <a:pt x="9002" y="1191"/>
                  </a:lnTo>
                  <a:cubicBezTo>
                    <a:pt x="9002" y="1274"/>
                    <a:pt x="9073" y="1358"/>
                    <a:pt x="9156" y="1358"/>
                  </a:cubicBezTo>
                  <a:lnTo>
                    <a:pt x="9514" y="1358"/>
                  </a:lnTo>
                  <a:lnTo>
                    <a:pt x="9514" y="4929"/>
                  </a:lnTo>
                  <a:lnTo>
                    <a:pt x="9156" y="4929"/>
                  </a:lnTo>
                  <a:cubicBezTo>
                    <a:pt x="9073" y="4929"/>
                    <a:pt x="9002" y="5001"/>
                    <a:pt x="9002" y="5084"/>
                  </a:cubicBezTo>
                  <a:lnTo>
                    <a:pt x="9002" y="6144"/>
                  </a:lnTo>
                  <a:cubicBezTo>
                    <a:pt x="9002" y="6239"/>
                    <a:pt x="9073" y="6311"/>
                    <a:pt x="9156" y="6311"/>
                  </a:cubicBezTo>
                  <a:lnTo>
                    <a:pt x="9514" y="6311"/>
                  </a:lnTo>
                  <a:lnTo>
                    <a:pt x="9514" y="9870"/>
                  </a:lnTo>
                  <a:lnTo>
                    <a:pt x="9156" y="9870"/>
                  </a:lnTo>
                  <a:cubicBezTo>
                    <a:pt x="9073" y="9894"/>
                    <a:pt x="9002" y="9978"/>
                    <a:pt x="9002" y="10061"/>
                  </a:cubicBezTo>
                  <a:lnTo>
                    <a:pt x="9002" y="10418"/>
                  </a:lnTo>
                  <a:lnTo>
                    <a:pt x="7716" y="10418"/>
                  </a:lnTo>
                  <a:lnTo>
                    <a:pt x="7716" y="3977"/>
                  </a:lnTo>
                  <a:lnTo>
                    <a:pt x="8049" y="3929"/>
                  </a:lnTo>
                  <a:cubicBezTo>
                    <a:pt x="8180" y="3917"/>
                    <a:pt x="8240" y="3739"/>
                    <a:pt x="8144" y="3644"/>
                  </a:cubicBezTo>
                  <a:lnTo>
                    <a:pt x="7728" y="3227"/>
                  </a:lnTo>
                  <a:lnTo>
                    <a:pt x="8323" y="2632"/>
                  </a:lnTo>
                  <a:cubicBezTo>
                    <a:pt x="8728" y="3024"/>
                    <a:pt x="8740" y="3096"/>
                    <a:pt x="8859" y="3096"/>
                  </a:cubicBezTo>
                  <a:cubicBezTo>
                    <a:pt x="8954" y="3096"/>
                    <a:pt x="9025" y="3036"/>
                    <a:pt x="9025" y="2953"/>
                  </a:cubicBezTo>
                  <a:lnTo>
                    <a:pt x="9025" y="2929"/>
                  </a:lnTo>
                  <a:cubicBezTo>
                    <a:pt x="9025" y="2882"/>
                    <a:pt x="9061" y="2667"/>
                    <a:pt x="9180" y="1715"/>
                  </a:cubicBezTo>
                  <a:cubicBezTo>
                    <a:pt x="9192" y="1608"/>
                    <a:pt x="9097" y="1512"/>
                    <a:pt x="8978" y="1512"/>
                  </a:cubicBezTo>
                  <a:lnTo>
                    <a:pt x="7763" y="1667"/>
                  </a:lnTo>
                  <a:cubicBezTo>
                    <a:pt x="7632" y="1679"/>
                    <a:pt x="7573" y="1858"/>
                    <a:pt x="7656" y="1953"/>
                  </a:cubicBezTo>
                  <a:lnTo>
                    <a:pt x="8085" y="2381"/>
                  </a:lnTo>
                  <a:lnTo>
                    <a:pt x="7513" y="2965"/>
                  </a:lnTo>
                  <a:lnTo>
                    <a:pt x="7406" y="2858"/>
                  </a:lnTo>
                  <a:lnTo>
                    <a:pt x="7073" y="2524"/>
                  </a:lnTo>
                  <a:cubicBezTo>
                    <a:pt x="7041" y="2493"/>
                    <a:pt x="7001" y="2478"/>
                    <a:pt x="6962" y="2478"/>
                  </a:cubicBezTo>
                  <a:cubicBezTo>
                    <a:pt x="6884" y="2478"/>
                    <a:pt x="6807" y="2536"/>
                    <a:pt x="6799" y="2632"/>
                  </a:cubicBezTo>
                  <a:lnTo>
                    <a:pt x="6763" y="2858"/>
                  </a:lnTo>
                  <a:lnTo>
                    <a:pt x="870" y="2858"/>
                  </a:lnTo>
                  <a:lnTo>
                    <a:pt x="870" y="1358"/>
                  </a:lnTo>
                  <a:lnTo>
                    <a:pt x="1227" y="1358"/>
                  </a:lnTo>
                  <a:cubicBezTo>
                    <a:pt x="1322" y="1358"/>
                    <a:pt x="1394" y="1274"/>
                    <a:pt x="1394" y="1191"/>
                  </a:cubicBezTo>
                  <a:lnTo>
                    <a:pt x="1394" y="834"/>
                  </a:lnTo>
                  <a:lnTo>
                    <a:pt x="4513" y="834"/>
                  </a:lnTo>
                  <a:lnTo>
                    <a:pt x="4513" y="1191"/>
                  </a:lnTo>
                  <a:cubicBezTo>
                    <a:pt x="4513" y="1274"/>
                    <a:pt x="4596" y="1358"/>
                    <a:pt x="4680" y="1358"/>
                  </a:cubicBezTo>
                  <a:lnTo>
                    <a:pt x="5739" y="1358"/>
                  </a:lnTo>
                  <a:cubicBezTo>
                    <a:pt x="5823" y="1358"/>
                    <a:pt x="5906" y="1274"/>
                    <a:pt x="5906" y="1191"/>
                  </a:cubicBezTo>
                  <a:lnTo>
                    <a:pt x="5906" y="834"/>
                  </a:lnTo>
                  <a:close/>
                  <a:moveTo>
                    <a:pt x="1036" y="10228"/>
                  </a:moveTo>
                  <a:lnTo>
                    <a:pt x="1036" y="10942"/>
                  </a:lnTo>
                  <a:lnTo>
                    <a:pt x="322" y="10942"/>
                  </a:lnTo>
                  <a:lnTo>
                    <a:pt x="322" y="10228"/>
                  </a:lnTo>
                  <a:close/>
                  <a:moveTo>
                    <a:pt x="5561" y="10228"/>
                  </a:moveTo>
                  <a:lnTo>
                    <a:pt x="5561" y="10942"/>
                  </a:lnTo>
                  <a:lnTo>
                    <a:pt x="4846" y="10942"/>
                  </a:lnTo>
                  <a:lnTo>
                    <a:pt x="4846" y="10228"/>
                  </a:lnTo>
                  <a:close/>
                  <a:moveTo>
                    <a:pt x="10049" y="10228"/>
                  </a:moveTo>
                  <a:lnTo>
                    <a:pt x="10049" y="10942"/>
                  </a:lnTo>
                  <a:lnTo>
                    <a:pt x="9335" y="10942"/>
                  </a:lnTo>
                  <a:lnTo>
                    <a:pt x="9335" y="1022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1215"/>
                  </a:lnTo>
                  <a:cubicBezTo>
                    <a:pt x="0" y="1310"/>
                    <a:pt x="84" y="1381"/>
                    <a:pt x="167" y="1381"/>
                  </a:cubicBezTo>
                  <a:lnTo>
                    <a:pt x="524" y="1381"/>
                  </a:lnTo>
                  <a:lnTo>
                    <a:pt x="524" y="4953"/>
                  </a:lnTo>
                  <a:lnTo>
                    <a:pt x="167" y="4953"/>
                  </a:lnTo>
                  <a:cubicBezTo>
                    <a:pt x="84" y="4953"/>
                    <a:pt x="0" y="5025"/>
                    <a:pt x="0" y="5120"/>
                  </a:cubicBezTo>
                  <a:lnTo>
                    <a:pt x="0" y="6180"/>
                  </a:lnTo>
                  <a:cubicBezTo>
                    <a:pt x="0" y="6263"/>
                    <a:pt x="84" y="6346"/>
                    <a:pt x="167" y="6346"/>
                  </a:cubicBezTo>
                  <a:lnTo>
                    <a:pt x="524" y="6346"/>
                  </a:lnTo>
                  <a:lnTo>
                    <a:pt x="524" y="9894"/>
                  </a:lnTo>
                  <a:lnTo>
                    <a:pt x="167" y="9894"/>
                  </a:lnTo>
                  <a:cubicBezTo>
                    <a:pt x="84" y="9894"/>
                    <a:pt x="0" y="9978"/>
                    <a:pt x="0" y="10061"/>
                  </a:cubicBezTo>
                  <a:lnTo>
                    <a:pt x="0" y="11121"/>
                  </a:lnTo>
                  <a:cubicBezTo>
                    <a:pt x="0" y="11204"/>
                    <a:pt x="84" y="11287"/>
                    <a:pt x="167" y="11287"/>
                  </a:cubicBezTo>
                  <a:lnTo>
                    <a:pt x="1227" y="11287"/>
                  </a:lnTo>
                  <a:cubicBezTo>
                    <a:pt x="1322" y="11287"/>
                    <a:pt x="1394" y="11204"/>
                    <a:pt x="1394" y="11121"/>
                  </a:cubicBezTo>
                  <a:lnTo>
                    <a:pt x="1394" y="10763"/>
                  </a:lnTo>
                  <a:lnTo>
                    <a:pt x="4513" y="10763"/>
                  </a:lnTo>
                  <a:lnTo>
                    <a:pt x="4513" y="11121"/>
                  </a:lnTo>
                  <a:cubicBezTo>
                    <a:pt x="4513" y="11204"/>
                    <a:pt x="4596" y="11287"/>
                    <a:pt x="4680" y="11287"/>
                  </a:cubicBezTo>
                  <a:lnTo>
                    <a:pt x="5739" y="11287"/>
                  </a:lnTo>
                  <a:cubicBezTo>
                    <a:pt x="5823" y="11287"/>
                    <a:pt x="5906" y="11204"/>
                    <a:pt x="5906" y="11121"/>
                  </a:cubicBezTo>
                  <a:lnTo>
                    <a:pt x="5906" y="10763"/>
                  </a:lnTo>
                  <a:lnTo>
                    <a:pt x="9002" y="10763"/>
                  </a:lnTo>
                  <a:lnTo>
                    <a:pt x="9002" y="11121"/>
                  </a:lnTo>
                  <a:cubicBezTo>
                    <a:pt x="9002" y="11204"/>
                    <a:pt x="9073" y="11287"/>
                    <a:pt x="9156" y="11287"/>
                  </a:cubicBezTo>
                  <a:lnTo>
                    <a:pt x="10216" y="11287"/>
                  </a:lnTo>
                  <a:cubicBezTo>
                    <a:pt x="10311" y="11287"/>
                    <a:pt x="10383" y="11204"/>
                    <a:pt x="10383" y="11121"/>
                  </a:cubicBezTo>
                  <a:lnTo>
                    <a:pt x="10383" y="10061"/>
                  </a:lnTo>
                  <a:cubicBezTo>
                    <a:pt x="10383" y="9978"/>
                    <a:pt x="10311" y="9894"/>
                    <a:pt x="10216" y="9894"/>
                  </a:cubicBezTo>
                  <a:lnTo>
                    <a:pt x="9859" y="9894"/>
                  </a:lnTo>
                  <a:lnTo>
                    <a:pt x="9859" y="6346"/>
                  </a:lnTo>
                  <a:lnTo>
                    <a:pt x="10216" y="6346"/>
                  </a:lnTo>
                  <a:cubicBezTo>
                    <a:pt x="10311" y="6346"/>
                    <a:pt x="10383" y="6263"/>
                    <a:pt x="10383" y="6180"/>
                  </a:cubicBezTo>
                  <a:lnTo>
                    <a:pt x="10383" y="5120"/>
                  </a:lnTo>
                  <a:cubicBezTo>
                    <a:pt x="10383" y="5025"/>
                    <a:pt x="10311" y="4953"/>
                    <a:pt x="10216" y="4953"/>
                  </a:cubicBezTo>
                  <a:lnTo>
                    <a:pt x="9859" y="4953"/>
                  </a:lnTo>
                  <a:lnTo>
                    <a:pt x="9859" y="1381"/>
                  </a:lnTo>
                  <a:lnTo>
                    <a:pt x="10216" y="1381"/>
                  </a:lnTo>
                  <a:cubicBezTo>
                    <a:pt x="10311" y="1381"/>
                    <a:pt x="10383" y="1310"/>
                    <a:pt x="10383" y="1215"/>
                  </a:cubicBezTo>
                  <a:lnTo>
                    <a:pt x="10383" y="167"/>
                  </a:lnTo>
                  <a:cubicBezTo>
                    <a:pt x="10383" y="72"/>
                    <a:pt x="10311" y="0"/>
                    <a:pt x="10216" y="0"/>
                  </a:cubicBezTo>
                  <a:lnTo>
                    <a:pt x="9156" y="0"/>
                  </a:lnTo>
                  <a:cubicBezTo>
                    <a:pt x="9073" y="0"/>
                    <a:pt x="9002" y="72"/>
                    <a:pt x="9002" y="167"/>
                  </a:cubicBezTo>
                  <a:lnTo>
                    <a:pt x="9002" y="524"/>
                  </a:lnTo>
                  <a:lnTo>
                    <a:pt x="5882" y="524"/>
                  </a:lnTo>
                  <a:lnTo>
                    <a:pt x="5882" y="167"/>
                  </a:lnTo>
                  <a:cubicBezTo>
                    <a:pt x="5882" y="72"/>
                    <a:pt x="5811" y="0"/>
                    <a:pt x="5727" y="0"/>
                  </a:cubicBezTo>
                  <a:lnTo>
                    <a:pt x="4680" y="0"/>
                  </a:lnTo>
                  <a:cubicBezTo>
                    <a:pt x="4596" y="0"/>
                    <a:pt x="4513" y="72"/>
                    <a:pt x="4513" y="167"/>
                  </a:cubicBezTo>
                  <a:lnTo>
                    <a:pt x="4513" y="524"/>
                  </a:lnTo>
                  <a:lnTo>
                    <a:pt x="1394" y="524"/>
                  </a:lnTo>
                  <a:lnTo>
                    <a:pt x="1394" y="167"/>
                  </a:lnTo>
                  <a:cubicBezTo>
                    <a:pt x="1394" y="72"/>
                    <a:pt x="1322" y="0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2925696" y="1563140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2953717" y="1594563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953717" y="1594182"/>
              <a:ext cx="32" cy="413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2925696" y="1563140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925696" y="1563140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953717" y="1594182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2953717" y="1594182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2923788" y="1576403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2953717" y="1594182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2953717" y="1594182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2953717" y="1594182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2923438" y="1576784"/>
              <a:ext cx="0" cy="32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2792783" y="1631298"/>
              <a:ext cx="87877" cy="101140"/>
            </a:xfrm>
            <a:custGeom>
              <a:rect b="b" l="l" r="r" t="t"/>
              <a:pathLst>
                <a:path extrusionOk="0" h="3180" w="2763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2167" y="334"/>
                  </a:lnTo>
                  <a:cubicBezTo>
                    <a:pt x="2310" y="334"/>
                    <a:pt x="2429" y="453"/>
                    <a:pt x="2429" y="584"/>
                  </a:cubicBezTo>
                  <a:lnTo>
                    <a:pt x="2429" y="3013"/>
                  </a:lnTo>
                  <a:cubicBezTo>
                    <a:pt x="2429" y="3096"/>
                    <a:pt x="2501" y="3180"/>
                    <a:pt x="2584" y="3180"/>
                  </a:cubicBezTo>
                  <a:cubicBezTo>
                    <a:pt x="2679" y="3180"/>
                    <a:pt x="2751" y="3096"/>
                    <a:pt x="2751" y="3013"/>
                  </a:cubicBezTo>
                  <a:lnTo>
                    <a:pt x="2751" y="584"/>
                  </a:lnTo>
                  <a:cubicBezTo>
                    <a:pt x="2763" y="275"/>
                    <a:pt x="2501" y="1"/>
                    <a:pt x="2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2715147" y="1631298"/>
              <a:ext cx="66695" cy="122735"/>
            </a:xfrm>
            <a:custGeom>
              <a:rect b="b" l="l" r="r" t="t"/>
              <a:pathLst>
                <a:path extrusionOk="0" h="3859" w="2097">
                  <a:moveTo>
                    <a:pt x="596" y="1"/>
                  </a:moveTo>
                  <a:cubicBezTo>
                    <a:pt x="263" y="1"/>
                    <a:pt x="1" y="275"/>
                    <a:pt x="1" y="596"/>
                  </a:cubicBezTo>
                  <a:lnTo>
                    <a:pt x="1" y="3692"/>
                  </a:lnTo>
                  <a:cubicBezTo>
                    <a:pt x="1" y="3787"/>
                    <a:pt x="72" y="3858"/>
                    <a:pt x="167" y="3858"/>
                  </a:cubicBezTo>
                  <a:cubicBezTo>
                    <a:pt x="251" y="3858"/>
                    <a:pt x="322" y="3787"/>
                    <a:pt x="322" y="3692"/>
                  </a:cubicBezTo>
                  <a:lnTo>
                    <a:pt x="322" y="596"/>
                  </a:lnTo>
                  <a:cubicBezTo>
                    <a:pt x="322" y="453"/>
                    <a:pt x="441" y="346"/>
                    <a:pt x="584" y="346"/>
                  </a:cubicBezTo>
                  <a:lnTo>
                    <a:pt x="1917" y="346"/>
                  </a:lnTo>
                  <a:cubicBezTo>
                    <a:pt x="2013" y="346"/>
                    <a:pt x="2084" y="275"/>
                    <a:pt x="2084" y="179"/>
                  </a:cubicBezTo>
                  <a:cubicBezTo>
                    <a:pt x="2096" y="72"/>
                    <a:pt x="2025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2715911" y="1707789"/>
              <a:ext cx="166277" cy="93570"/>
            </a:xfrm>
            <a:custGeom>
              <a:rect b="b" l="l" r="r" t="t"/>
              <a:pathLst>
                <a:path extrusionOk="0" h="2942" w="5228">
                  <a:moveTo>
                    <a:pt x="2001" y="358"/>
                  </a:moveTo>
                  <a:cubicBezTo>
                    <a:pt x="2132" y="358"/>
                    <a:pt x="2239" y="429"/>
                    <a:pt x="2298" y="537"/>
                  </a:cubicBezTo>
                  <a:lnTo>
                    <a:pt x="2596" y="1132"/>
                  </a:lnTo>
                  <a:cubicBezTo>
                    <a:pt x="2429" y="1287"/>
                    <a:pt x="2215" y="1382"/>
                    <a:pt x="2001" y="1382"/>
                  </a:cubicBezTo>
                  <a:cubicBezTo>
                    <a:pt x="1763" y="1382"/>
                    <a:pt x="1548" y="1287"/>
                    <a:pt x="1382" y="1132"/>
                  </a:cubicBezTo>
                  <a:lnTo>
                    <a:pt x="1703" y="537"/>
                  </a:lnTo>
                  <a:cubicBezTo>
                    <a:pt x="1763" y="418"/>
                    <a:pt x="1870" y="358"/>
                    <a:pt x="2001" y="358"/>
                  </a:cubicBezTo>
                  <a:close/>
                  <a:moveTo>
                    <a:pt x="2739" y="1453"/>
                  </a:moveTo>
                  <a:lnTo>
                    <a:pt x="3334" y="2632"/>
                  </a:lnTo>
                  <a:lnTo>
                    <a:pt x="631" y="2632"/>
                  </a:lnTo>
                  <a:lnTo>
                    <a:pt x="1227" y="1453"/>
                  </a:lnTo>
                  <a:cubicBezTo>
                    <a:pt x="1429" y="1632"/>
                    <a:pt x="1703" y="1739"/>
                    <a:pt x="1989" y="1739"/>
                  </a:cubicBezTo>
                  <a:cubicBezTo>
                    <a:pt x="2263" y="1739"/>
                    <a:pt x="2536" y="1632"/>
                    <a:pt x="2739" y="1453"/>
                  </a:cubicBezTo>
                  <a:close/>
                  <a:moveTo>
                    <a:pt x="2001" y="1"/>
                  </a:moveTo>
                  <a:cubicBezTo>
                    <a:pt x="1739" y="1"/>
                    <a:pt x="1524" y="132"/>
                    <a:pt x="1405" y="370"/>
                  </a:cubicBezTo>
                  <a:lnTo>
                    <a:pt x="1048" y="1072"/>
                  </a:lnTo>
                  <a:lnTo>
                    <a:pt x="346" y="2454"/>
                  </a:lnTo>
                  <a:cubicBezTo>
                    <a:pt x="334" y="2418"/>
                    <a:pt x="334" y="2382"/>
                    <a:pt x="334" y="2346"/>
                  </a:cubicBezTo>
                  <a:lnTo>
                    <a:pt x="334" y="1930"/>
                  </a:lnTo>
                  <a:cubicBezTo>
                    <a:pt x="334" y="1834"/>
                    <a:pt x="250" y="1763"/>
                    <a:pt x="167" y="1763"/>
                  </a:cubicBezTo>
                  <a:cubicBezTo>
                    <a:pt x="72" y="1763"/>
                    <a:pt x="0" y="1834"/>
                    <a:pt x="0" y="1930"/>
                  </a:cubicBezTo>
                  <a:lnTo>
                    <a:pt x="0" y="2346"/>
                  </a:lnTo>
                  <a:cubicBezTo>
                    <a:pt x="0" y="2680"/>
                    <a:pt x="274" y="2942"/>
                    <a:pt x="596" y="2942"/>
                  </a:cubicBezTo>
                  <a:lnTo>
                    <a:pt x="4632" y="2942"/>
                  </a:lnTo>
                  <a:cubicBezTo>
                    <a:pt x="4953" y="2942"/>
                    <a:pt x="5227" y="2680"/>
                    <a:pt x="5227" y="2346"/>
                  </a:cubicBezTo>
                  <a:lnTo>
                    <a:pt x="5227" y="1263"/>
                  </a:lnTo>
                  <a:cubicBezTo>
                    <a:pt x="5180" y="1191"/>
                    <a:pt x="5108" y="1108"/>
                    <a:pt x="5025" y="1108"/>
                  </a:cubicBezTo>
                  <a:cubicBezTo>
                    <a:pt x="4930" y="1108"/>
                    <a:pt x="4858" y="1191"/>
                    <a:pt x="4858" y="1275"/>
                  </a:cubicBezTo>
                  <a:lnTo>
                    <a:pt x="4858" y="2358"/>
                  </a:lnTo>
                  <a:cubicBezTo>
                    <a:pt x="4858" y="2513"/>
                    <a:pt x="4739" y="2620"/>
                    <a:pt x="4596" y="2620"/>
                  </a:cubicBezTo>
                  <a:lnTo>
                    <a:pt x="3739" y="2620"/>
                  </a:lnTo>
                  <a:lnTo>
                    <a:pt x="2608" y="370"/>
                  </a:lnTo>
                  <a:cubicBezTo>
                    <a:pt x="2548" y="251"/>
                    <a:pt x="2465" y="156"/>
                    <a:pt x="2358" y="96"/>
                  </a:cubicBezTo>
                  <a:cubicBezTo>
                    <a:pt x="2251" y="37"/>
                    <a:pt x="2132" y="1"/>
                    <a:pt x="2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2799589" y="1654706"/>
              <a:ext cx="61384" cy="62974"/>
            </a:xfrm>
            <a:custGeom>
              <a:rect b="b" l="l" r="r" t="t"/>
              <a:pathLst>
                <a:path extrusionOk="0" h="1980" w="1930">
                  <a:moveTo>
                    <a:pt x="644" y="432"/>
                  </a:moveTo>
                  <a:cubicBezTo>
                    <a:pt x="608" y="932"/>
                    <a:pt x="965" y="1384"/>
                    <a:pt x="1441" y="1467"/>
                  </a:cubicBezTo>
                  <a:cubicBezTo>
                    <a:pt x="1322" y="1587"/>
                    <a:pt x="1167" y="1646"/>
                    <a:pt x="989" y="1646"/>
                  </a:cubicBezTo>
                  <a:cubicBezTo>
                    <a:pt x="620" y="1646"/>
                    <a:pt x="334" y="1348"/>
                    <a:pt x="334" y="991"/>
                  </a:cubicBezTo>
                  <a:cubicBezTo>
                    <a:pt x="334" y="753"/>
                    <a:pt x="453" y="551"/>
                    <a:pt x="644" y="432"/>
                  </a:cubicBezTo>
                  <a:close/>
                  <a:moveTo>
                    <a:pt x="898" y="0"/>
                  </a:moveTo>
                  <a:cubicBezTo>
                    <a:pt x="889" y="0"/>
                    <a:pt x="880" y="1"/>
                    <a:pt x="870" y="3"/>
                  </a:cubicBezTo>
                  <a:cubicBezTo>
                    <a:pt x="382" y="74"/>
                    <a:pt x="1" y="491"/>
                    <a:pt x="1" y="979"/>
                  </a:cubicBezTo>
                  <a:cubicBezTo>
                    <a:pt x="1" y="1527"/>
                    <a:pt x="453" y="1979"/>
                    <a:pt x="1001" y="1979"/>
                  </a:cubicBezTo>
                  <a:cubicBezTo>
                    <a:pt x="1406" y="1979"/>
                    <a:pt x="1763" y="1741"/>
                    <a:pt x="1918" y="1384"/>
                  </a:cubicBezTo>
                  <a:cubicBezTo>
                    <a:pt x="1929" y="1336"/>
                    <a:pt x="1929" y="1265"/>
                    <a:pt x="1894" y="1217"/>
                  </a:cubicBezTo>
                  <a:cubicBezTo>
                    <a:pt x="1874" y="1178"/>
                    <a:pt x="1830" y="1155"/>
                    <a:pt x="1768" y="1155"/>
                  </a:cubicBezTo>
                  <a:cubicBezTo>
                    <a:pt x="1755" y="1155"/>
                    <a:pt x="1741" y="1156"/>
                    <a:pt x="1727" y="1158"/>
                  </a:cubicBezTo>
                  <a:lnTo>
                    <a:pt x="1644" y="1158"/>
                  </a:lnTo>
                  <a:cubicBezTo>
                    <a:pt x="1275" y="1158"/>
                    <a:pt x="989" y="860"/>
                    <a:pt x="989" y="503"/>
                  </a:cubicBezTo>
                  <a:cubicBezTo>
                    <a:pt x="989" y="420"/>
                    <a:pt x="1001" y="324"/>
                    <a:pt x="1048" y="241"/>
                  </a:cubicBezTo>
                  <a:cubicBezTo>
                    <a:pt x="1092" y="131"/>
                    <a:pt x="1014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21"/>
          <p:cNvGrpSpPr/>
          <p:nvPr/>
        </p:nvGrpSpPr>
        <p:grpSpPr>
          <a:xfrm>
            <a:off x="6093647" y="2786510"/>
            <a:ext cx="778229" cy="874909"/>
            <a:chOff x="3567553" y="1499912"/>
            <a:chExt cx="320022" cy="359778"/>
          </a:xfrm>
        </p:grpSpPr>
        <p:sp>
          <p:nvSpPr>
            <p:cNvPr id="170" name="Google Shape;170;p21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21"/>
          <p:cNvGrpSpPr/>
          <p:nvPr/>
        </p:nvGrpSpPr>
        <p:grpSpPr>
          <a:xfrm>
            <a:off x="2272126" y="2835585"/>
            <a:ext cx="873052" cy="872124"/>
            <a:chOff x="1309875" y="1499912"/>
            <a:chExt cx="359015" cy="358633"/>
          </a:xfrm>
        </p:grpSpPr>
        <p:sp>
          <p:nvSpPr>
            <p:cNvPr id="177" name="Google Shape;177;p21"/>
            <p:cNvSpPr/>
            <p:nvPr/>
          </p:nvSpPr>
          <p:spPr>
            <a:xfrm>
              <a:off x="1309875" y="1499912"/>
              <a:ext cx="133708" cy="204665"/>
            </a:xfrm>
            <a:custGeom>
              <a:rect b="b" l="l" r="r" t="t"/>
              <a:pathLst>
                <a:path extrusionOk="0" h="6435" w="4204">
                  <a:moveTo>
                    <a:pt x="1310" y="0"/>
                  </a:moveTo>
                  <a:cubicBezTo>
                    <a:pt x="608" y="0"/>
                    <a:pt x="24" y="560"/>
                    <a:pt x="24" y="1274"/>
                  </a:cubicBezTo>
                  <a:cubicBezTo>
                    <a:pt x="36" y="6323"/>
                    <a:pt x="0" y="6037"/>
                    <a:pt x="72" y="6311"/>
                  </a:cubicBezTo>
                  <a:cubicBezTo>
                    <a:pt x="82" y="6381"/>
                    <a:pt x="152" y="6435"/>
                    <a:pt x="231" y="6435"/>
                  </a:cubicBezTo>
                  <a:cubicBezTo>
                    <a:pt x="246" y="6435"/>
                    <a:pt x="260" y="6433"/>
                    <a:pt x="274" y="6430"/>
                  </a:cubicBezTo>
                  <a:cubicBezTo>
                    <a:pt x="370" y="6394"/>
                    <a:pt x="429" y="6311"/>
                    <a:pt x="393" y="6215"/>
                  </a:cubicBezTo>
                  <a:cubicBezTo>
                    <a:pt x="358" y="6013"/>
                    <a:pt x="381" y="6180"/>
                    <a:pt x="370" y="1262"/>
                  </a:cubicBezTo>
                  <a:cubicBezTo>
                    <a:pt x="370" y="739"/>
                    <a:pt x="786" y="322"/>
                    <a:pt x="1310" y="322"/>
                  </a:cubicBezTo>
                  <a:lnTo>
                    <a:pt x="4049" y="322"/>
                  </a:lnTo>
                  <a:cubicBezTo>
                    <a:pt x="4132" y="322"/>
                    <a:pt x="4203" y="250"/>
                    <a:pt x="4203" y="167"/>
                  </a:cubicBezTo>
                  <a:cubicBezTo>
                    <a:pt x="4203" y="72"/>
                    <a:pt x="4132" y="0"/>
                    <a:pt x="4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1454524" y="1499912"/>
              <a:ext cx="213602" cy="123467"/>
            </a:xfrm>
            <a:custGeom>
              <a:rect b="b" l="l" r="r" t="t"/>
              <a:pathLst>
                <a:path extrusionOk="0" h="3882" w="6716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5430" y="322"/>
                  </a:lnTo>
                  <a:cubicBezTo>
                    <a:pt x="5954" y="322"/>
                    <a:pt x="6371" y="739"/>
                    <a:pt x="6371" y="1262"/>
                  </a:cubicBezTo>
                  <a:lnTo>
                    <a:pt x="6371" y="3715"/>
                  </a:lnTo>
                  <a:cubicBezTo>
                    <a:pt x="6371" y="3810"/>
                    <a:pt x="6442" y="3882"/>
                    <a:pt x="6537" y="3882"/>
                  </a:cubicBezTo>
                  <a:cubicBezTo>
                    <a:pt x="6621" y="3882"/>
                    <a:pt x="6704" y="3810"/>
                    <a:pt x="6704" y="3715"/>
                  </a:cubicBezTo>
                  <a:lnTo>
                    <a:pt x="6704" y="1262"/>
                  </a:lnTo>
                  <a:cubicBezTo>
                    <a:pt x="6716" y="584"/>
                    <a:pt x="6144" y="0"/>
                    <a:pt x="5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1322756" y="1634701"/>
              <a:ext cx="346134" cy="223844"/>
            </a:xfrm>
            <a:custGeom>
              <a:rect b="b" l="l" r="r" t="t"/>
              <a:pathLst>
                <a:path extrusionOk="0" h="7038" w="10883">
                  <a:moveTo>
                    <a:pt x="5930" y="3037"/>
                  </a:moveTo>
                  <a:lnTo>
                    <a:pt x="5930" y="5656"/>
                  </a:lnTo>
                  <a:lnTo>
                    <a:pt x="4560" y="5656"/>
                  </a:lnTo>
                  <a:lnTo>
                    <a:pt x="4560" y="3037"/>
                  </a:lnTo>
                  <a:close/>
                  <a:moveTo>
                    <a:pt x="7370" y="5990"/>
                  </a:moveTo>
                  <a:cubicBezTo>
                    <a:pt x="7549" y="5990"/>
                    <a:pt x="7716" y="6133"/>
                    <a:pt x="7716" y="6323"/>
                  </a:cubicBezTo>
                  <a:lnTo>
                    <a:pt x="7716" y="6383"/>
                  </a:lnTo>
                  <a:cubicBezTo>
                    <a:pt x="7716" y="6561"/>
                    <a:pt x="7573" y="6728"/>
                    <a:pt x="7370" y="6728"/>
                  </a:cubicBezTo>
                  <a:lnTo>
                    <a:pt x="3120" y="6728"/>
                  </a:lnTo>
                  <a:cubicBezTo>
                    <a:pt x="2941" y="6728"/>
                    <a:pt x="2774" y="6585"/>
                    <a:pt x="2774" y="6383"/>
                  </a:cubicBezTo>
                  <a:lnTo>
                    <a:pt x="2774" y="6323"/>
                  </a:lnTo>
                  <a:cubicBezTo>
                    <a:pt x="2774" y="6145"/>
                    <a:pt x="2929" y="5990"/>
                    <a:pt x="3120" y="5990"/>
                  </a:cubicBezTo>
                  <a:close/>
                  <a:moveTo>
                    <a:pt x="10692" y="1"/>
                  </a:moveTo>
                  <a:cubicBezTo>
                    <a:pt x="10597" y="1"/>
                    <a:pt x="10525" y="72"/>
                    <a:pt x="10525" y="168"/>
                  </a:cubicBezTo>
                  <a:lnTo>
                    <a:pt x="10525" y="1763"/>
                  </a:lnTo>
                  <a:cubicBezTo>
                    <a:pt x="10525" y="2275"/>
                    <a:pt x="10109" y="2692"/>
                    <a:pt x="9585" y="2692"/>
                  </a:cubicBezTo>
                  <a:lnTo>
                    <a:pt x="917" y="2692"/>
                  </a:lnTo>
                  <a:cubicBezTo>
                    <a:pt x="691" y="2692"/>
                    <a:pt x="465" y="2608"/>
                    <a:pt x="298" y="2454"/>
                  </a:cubicBezTo>
                  <a:cubicBezTo>
                    <a:pt x="265" y="2426"/>
                    <a:pt x="225" y="2412"/>
                    <a:pt x="185" y="2412"/>
                  </a:cubicBezTo>
                  <a:cubicBezTo>
                    <a:pt x="138" y="2412"/>
                    <a:pt x="92" y="2432"/>
                    <a:pt x="60" y="2477"/>
                  </a:cubicBezTo>
                  <a:cubicBezTo>
                    <a:pt x="0" y="2549"/>
                    <a:pt x="0" y="2656"/>
                    <a:pt x="84" y="2716"/>
                  </a:cubicBezTo>
                  <a:cubicBezTo>
                    <a:pt x="322" y="2918"/>
                    <a:pt x="619" y="3025"/>
                    <a:pt x="917" y="3025"/>
                  </a:cubicBezTo>
                  <a:lnTo>
                    <a:pt x="4227" y="3025"/>
                  </a:lnTo>
                  <a:lnTo>
                    <a:pt x="4227" y="5644"/>
                  </a:lnTo>
                  <a:lnTo>
                    <a:pt x="3132" y="5644"/>
                  </a:lnTo>
                  <a:cubicBezTo>
                    <a:pt x="2763" y="5644"/>
                    <a:pt x="2465" y="5942"/>
                    <a:pt x="2465" y="6311"/>
                  </a:cubicBezTo>
                  <a:lnTo>
                    <a:pt x="2465" y="6371"/>
                  </a:lnTo>
                  <a:cubicBezTo>
                    <a:pt x="2465" y="6740"/>
                    <a:pt x="2763" y="7038"/>
                    <a:pt x="3132" y="7038"/>
                  </a:cubicBezTo>
                  <a:lnTo>
                    <a:pt x="7394" y="7038"/>
                  </a:lnTo>
                  <a:cubicBezTo>
                    <a:pt x="7763" y="7038"/>
                    <a:pt x="8061" y="6740"/>
                    <a:pt x="8061" y="6371"/>
                  </a:cubicBezTo>
                  <a:lnTo>
                    <a:pt x="8061" y="6311"/>
                  </a:lnTo>
                  <a:cubicBezTo>
                    <a:pt x="8061" y="5942"/>
                    <a:pt x="7763" y="5644"/>
                    <a:pt x="7394" y="5644"/>
                  </a:cubicBezTo>
                  <a:lnTo>
                    <a:pt x="6287" y="5644"/>
                  </a:lnTo>
                  <a:lnTo>
                    <a:pt x="6287" y="3037"/>
                  </a:lnTo>
                  <a:lnTo>
                    <a:pt x="9609" y="3037"/>
                  </a:lnTo>
                  <a:cubicBezTo>
                    <a:pt x="10311" y="3037"/>
                    <a:pt x="10883" y="2477"/>
                    <a:pt x="10883" y="1751"/>
                  </a:cubicBezTo>
                  <a:lnTo>
                    <a:pt x="10883" y="168"/>
                  </a:lnTo>
                  <a:cubicBezTo>
                    <a:pt x="10859" y="72"/>
                    <a:pt x="10787" y="1"/>
                    <a:pt x="10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1331852" y="1519217"/>
              <a:ext cx="191243" cy="140514"/>
            </a:xfrm>
            <a:custGeom>
              <a:rect b="b" l="l" r="r" t="t"/>
              <a:pathLst>
                <a:path extrusionOk="0" h="4418" w="6013">
                  <a:moveTo>
                    <a:pt x="869" y="1"/>
                  </a:moveTo>
                  <a:cubicBezTo>
                    <a:pt x="393" y="1"/>
                    <a:pt x="0" y="393"/>
                    <a:pt x="0" y="870"/>
                  </a:cubicBezTo>
                  <a:lnTo>
                    <a:pt x="0" y="4263"/>
                  </a:lnTo>
                  <a:cubicBezTo>
                    <a:pt x="0" y="4346"/>
                    <a:pt x="83" y="4418"/>
                    <a:pt x="167" y="4418"/>
                  </a:cubicBezTo>
                  <a:cubicBezTo>
                    <a:pt x="262" y="4418"/>
                    <a:pt x="333" y="4346"/>
                    <a:pt x="333" y="4263"/>
                  </a:cubicBezTo>
                  <a:lnTo>
                    <a:pt x="333" y="870"/>
                  </a:lnTo>
                  <a:cubicBezTo>
                    <a:pt x="333" y="572"/>
                    <a:pt x="572" y="334"/>
                    <a:pt x="869" y="334"/>
                  </a:cubicBezTo>
                  <a:lnTo>
                    <a:pt x="5834" y="334"/>
                  </a:lnTo>
                  <a:cubicBezTo>
                    <a:pt x="5929" y="334"/>
                    <a:pt x="6001" y="251"/>
                    <a:pt x="6001" y="167"/>
                  </a:cubicBezTo>
                  <a:cubicBezTo>
                    <a:pt x="6013" y="72"/>
                    <a:pt x="5929" y="1"/>
                    <a:pt x="5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1331852" y="1519217"/>
              <a:ext cx="315442" cy="190512"/>
            </a:xfrm>
            <a:custGeom>
              <a:rect b="b" l="l" r="r" t="t"/>
              <a:pathLst>
                <a:path extrusionOk="0" h="5990" w="9918">
                  <a:moveTo>
                    <a:pt x="6513" y="1"/>
                  </a:moveTo>
                  <a:cubicBezTo>
                    <a:pt x="6418" y="1"/>
                    <a:pt x="6346" y="72"/>
                    <a:pt x="6346" y="167"/>
                  </a:cubicBezTo>
                  <a:cubicBezTo>
                    <a:pt x="6346" y="251"/>
                    <a:pt x="6418" y="322"/>
                    <a:pt x="6513" y="322"/>
                  </a:cubicBezTo>
                  <a:lnTo>
                    <a:pt x="9049" y="322"/>
                  </a:lnTo>
                  <a:cubicBezTo>
                    <a:pt x="9346" y="322"/>
                    <a:pt x="9585" y="560"/>
                    <a:pt x="9585" y="870"/>
                  </a:cubicBezTo>
                  <a:lnTo>
                    <a:pt x="9585" y="5120"/>
                  </a:lnTo>
                  <a:cubicBezTo>
                    <a:pt x="9585" y="5418"/>
                    <a:pt x="9346" y="5656"/>
                    <a:pt x="9049" y="5656"/>
                  </a:cubicBezTo>
                  <a:lnTo>
                    <a:pt x="869" y="5656"/>
                  </a:lnTo>
                  <a:cubicBezTo>
                    <a:pt x="572" y="5656"/>
                    <a:pt x="333" y="5418"/>
                    <a:pt x="333" y="5120"/>
                  </a:cubicBezTo>
                  <a:lnTo>
                    <a:pt x="333" y="4930"/>
                  </a:lnTo>
                  <a:cubicBezTo>
                    <a:pt x="333" y="4834"/>
                    <a:pt x="262" y="4763"/>
                    <a:pt x="167" y="4763"/>
                  </a:cubicBezTo>
                  <a:cubicBezTo>
                    <a:pt x="71" y="4763"/>
                    <a:pt x="0" y="4834"/>
                    <a:pt x="0" y="4930"/>
                  </a:cubicBezTo>
                  <a:lnTo>
                    <a:pt x="0" y="5120"/>
                  </a:lnTo>
                  <a:cubicBezTo>
                    <a:pt x="0" y="5596"/>
                    <a:pt x="393" y="5989"/>
                    <a:pt x="869" y="5989"/>
                  </a:cubicBezTo>
                  <a:lnTo>
                    <a:pt x="9049" y="5989"/>
                  </a:lnTo>
                  <a:cubicBezTo>
                    <a:pt x="9525" y="5989"/>
                    <a:pt x="9918" y="5596"/>
                    <a:pt x="9918" y="5120"/>
                  </a:cubicBezTo>
                  <a:lnTo>
                    <a:pt x="9918" y="870"/>
                  </a:lnTo>
                  <a:cubicBezTo>
                    <a:pt x="9918" y="393"/>
                    <a:pt x="9525" y="1"/>
                    <a:pt x="9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1587056" y="1669178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1471190" y="1538523"/>
              <a:ext cx="160965" cy="141278"/>
            </a:xfrm>
            <a:custGeom>
              <a:rect b="b" l="l" r="r" t="t"/>
              <a:pathLst>
                <a:path extrusionOk="0" h="4442" w="5061">
                  <a:moveTo>
                    <a:pt x="2489" y="346"/>
                  </a:moveTo>
                  <a:lnTo>
                    <a:pt x="1536" y="1096"/>
                  </a:lnTo>
                  <a:lnTo>
                    <a:pt x="548" y="346"/>
                  </a:lnTo>
                  <a:close/>
                  <a:moveTo>
                    <a:pt x="322" y="596"/>
                  </a:moveTo>
                  <a:lnTo>
                    <a:pt x="1251" y="1299"/>
                  </a:lnTo>
                  <a:lnTo>
                    <a:pt x="322" y="2013"/>
                  </a:lnTo>
                  <a:lnTo>
                    <a:pt x="322" y="596"/>
                  </a:lnTo>
                  <a:close/>
                  <a:moveTo>
                    <a:pt x="2739" y="584"/>
                  </a:moveTo>
                  <a:lnTo>
                    <a:pt x="2739" y="2013"/>
                  </a:lnTo>
                  <a:lnTo>
                    <a:pt x="1810" y="1299"/>
                  </a:lnTo>
                  <a:lnTo>
                    <a:pt x="2739" y="584"/>
                  </a:lnTo>
                  <a:close/>
                  <a:moveTo>
                    <a:pt x="1536" y="1501"/>
                  </a:moveTo>
                  <a:lnTo>
                    <a:pt x="2525" y="2263"/>
                  </a:lnTo>
                  <a:lnTo>
                    <a:pt x="548" y="2263"/>
                  </a:lnTo>
                  <a:lnTo>
                    <a:pt x="1536" y="1501"/>
                  </a:lnTo>
                  <a:close/>
                  <a:moveTo>
                    <a:pt x="3239" y="2680"/>
                  </a:moveTo>
                  <a:lnTo>
                    <a:pt x="3239" y="2680"/>
                  </a:lnTo>
                  <a:cubicBezTo>
                    <a:pt x="3261" y="2702"/>
                    <a:pt x="4644" y="3120"/>
                    <a:pt x="4644" y="3120"/>
                  </a:cubicBezTo>
                  <a:cubicBezTo>
                    <a:pt x="4639" y="3122"/>
                    <a:pt x="4637" y="3122"/>
                    <a:pt x="4636" y="3122"/>
                  </a:cubicBezTo>
                  <a:cubicBezTo>
                    <a:pt x="4636" y="3122"/>
                    <a:pt x="4642" y="3120"/>
                    <a:pt x="4640" y="3120"/>
                  </a:cubicBezTo>
                  <a:cubicBezTo>
                    <a:pt x="4636" y="3120"/>
                    <a:pt x="4565" y="3136"/>
                    <a:pt x="4049" y="3263"/>
                  </a:cubicBezTo>
                  <a:cubicBezTo>
                    <a:pt x="3930" y="3287"/>
                    <a:pt x="3834" y="3382"/>
                    <a:pt x="3811" y="3501"/>
                  </a:cubicBezTo>
                  <a:cubicBezTo>
                    <a:pt x="3686" y="3957"/>
                    <a:pt x="3662" y="4068"/>
                    <a:pt x="3659" y="4091"/>
                  </a:cubicBezTo>
                  <a:lnTo>
                    <a:pt x="3659" y="4091"/>
                  </a:lnTo>
                  <a:cubicBezTo>
                    <a:pt x="3658" y="4092"/>
                    <a:pt x="3657" y="4094"/>
                    <a:pt x="3656" y="4097"/>
                  </a:cubicBezTo>
                  <a:cubicBezTo>
                    <a:pt x="3656" y="4085"/>
                    <a:pt x="3620" y="3954"/>
                    <a:pt x="3239" y="2680"/>
                  </a:cubicBezTo>
                  <a:close/>
                  <a:moveTo>
                    <a:pt x="322" y="1"/>
                  </a:moveTo>
                  <a:cubicBezTo>
                    <a:pt x="143" y="1"/>
                    <a:pt x="1" y="156"/>
                    <a:pt x="1" y="334"/>
                  </a:cubicBezTo>
                  <a:lnTo>
                    <a:pt x="1" y="2263"/>
                  </a:lnTo>
                  <a:cubicBezTo>
                    <a:pt x="1" y="2442"/>
                    <a:pt x="143" y="2596"/>
                    <a:pt x="322" y="2596"/>
                  </a:cubicBezTo>
                  <a:lnTo>
                    <a:pt x="2739" y="2596"/>
                  </a:lnTo>
                  <a:cubicBezTo>
                    <a:pt x="2810" y="2596"/>
                    <a:pt x="2882" y="2561"/>
                    <a:pt x="2941" y="2513"/>
                  </a:cubicBezTo>
                  <a:lnTo>
                    <a:pt x="2941" y="2513"/>
                  </a:lnTo>
                  <a:cubicBezTo>
                    <a:pt x="2894" y="2596"/>
                    <a:pt x="2882" y="2692"/>
                    <a:pt x="2918" y="2787"/>
                  </a:cubicBezTo>
                  <a:lnTo>
                    <a:pt x="3334" y="4204"/>
                  </a:lnTo>
                  <a:cubicBezTo>
                    <a:pt x="3375" y="4362"/>
                    <a:pt x="3511" y="4442"/>
                    <a:pt x="3650" y="4442"/>
                  </a:cubicBezTo>
                  <a:cubicBezTo>
                    <a:pt x="3793" y="4442"/>
                    <a:pt x="3941" y="4356"/>
                    <a:pt x="3989" y="4180"/>
                  </a:cubicBezTo>
                  <a:lnTo>
                    <a:pt x="4132" y="3585"/>
                  </a:lnTo>
                  <a:lnTo>
                    <a:pt x="4727" y="3442"/>
                  </a:lnTo>
                  <a:cubicBezTo>
                    <a:pt x="5061" y="3358"/>
                    <a:pt x="5061" y="2894"/>
                    <a:pt x="4727" y="2787"/>
                  </a:cubicBezTo>
                  <a:lnTo>
                    <a:pt x="3322" y="2370"/>
                  </a:lnTo>
                  <a:cubicBezTo>
                    <a:pt x="3290" y="2363"/>
                    <a:pt x="3256" y="2359"/>
                    <a:pt x="3223" y="2359"/>
                  </a:cubicBezTo>
                  <a:cubicBezTo>
                    <a:pt x="3147" y="2359"/>
                    <a:pt x="3075" y="2380"/>
                    <a:pt x="3025" y="2430"/>
                  </a:cubicBezTo>
                  <a:cubicBezTo>
                    <a:pt x="3096" y="2299"/>
                    <a:pt x="3049" y="2334"/>
                    <a:pt x="3060" y="334"/>
                  </a:cubicBezTo>
                  <a:cubicBezTo>
                    <a:pt x="3060" y="287"/>
                    <a:pt x="3060" y="251"/>
                    <a:pt x="3049" y="215"/>
                  </a:cubicBezTo>
                  <a:cubicBezTo>
                    <a:pt x="3049" y="179"/>
                    <a:pt x="3037" y="156"/>
                    <a:pt x="3025" y="132"/>
                  </a:cubicBezTo>
                  <a:cubicBezTo>
                    <a:pt x="3001" y="120"/>
                    <a:pt x="2989" y="108"/>
                    <a:pt x="2977" y="108"/>
                  </a:cubicBezTo>
                  <a:cubicBezTo>
                    <a:pt x="2918" y="48"/>
                    <a:pt x="2822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1354943" y="1540049"/>
              <a:ext cx="124230" cy="148847"/>
            </a:xfrm>
            <a:custGeom>
              <a:rect b="b" l="l" r="r" t="t"/>
              <a:pathLst>
                <a:path extrusionOk="0" h="4680" w="3906">
                  <a:moveTo>
                    <a:pt x="1834" y="0"/>
                  </a:moveTo>
                  <a:cubicBezTo>
                    <a:pt x="1489" y="0"/>
                    <a:pt x="1179" y="227"/>
                    <a:pt x="1072" y="548"/>
                  </a:cubicBezTo>
                  <a:cubicBezTo>
                    <a:pt x="0" y="3929"/>
                    <a:pt x="24" y="3751"/>
                    <a:pt x="24" y="3941"/>
                  </a:cubicBezTo>
                  <a:cubicBezTo>
                    <a:pt x="24" y="4346"/>
                    <a:pt x="346" y="4680"/>
                    <a:pt x="750" y="4680"/>
                  </a:cubicBezTo>
                  <a:cubicBezTo>
                    <a:pt x="1060" y="4680"/>
                    <a:pt x="1346" y="4477"/>
                    <a:pt x="1429" y="4168"/>
                  </a:cubicBezTo>
                  <a:lnTo>
                    <a:pt x="1524" y="3882"/>
                  </a:lnTo>
                  <a:cubicBezTo>
                    <a:pt x="1572" y="3739"/>
                    <a:pt x="1703" y="3644"/>
                    <a:pt x="1846" y="3644"/>
                  </a:cubicBezTo>
                  <a:lnTo>
                    <a:pt x="2024" y="3644"/>
                  </a:lnTo>
                  <a:cubicBezTo>
                    <a:pt x="2179" y="3644"/>
                    <a:pt x="2310" y="3739"/>
                    <a:pt x="2358" y="3882"/>
                  </a:cubicBezTo>
                  <a:lnTo>
                    <a:pt x="2441" y="4168"/>
                  </a:lnTo>
                  <a:cubicBezTo>
                    <a:pt x="2548" y="4465"/>
                    <a:pt x="2822" y="4680"/>
                    <a:pt x="3132" y="4680"/>
                  </a:cubicBezTo>
                  <a:cubicBezTo>
                    <a:pt x="3536" y="4680"/>
                    <a:pt x="3858" y="4346"/>
                    <a:pt x="3858" y="3941"/>
                  </a:cubicBezTo>
                  <a:cubicBezTo>
                    <a:pt x="3906" y="3751"/>
                    <a:pt x="3858" y="3739"/>
                    <a:pt x="3489" y="2501"/>
                  </a:cubicBezTo>
                  <a:cubicBezTo>
                    <a:pt x="3470" y="2424"/>
                    <a:pt x="3405" y="2386"/>
                    <a:pt x="3337" y="2386"/>
                  </a:cubicBezTo>
                  <a:cubicBezTo>
                    <a:pt x="3320" y="2386"/>
                    <a:pt x="3303" y="2389"/>
                    <a:pt x="3286" y="2394"/>
                  </a:cubicBezTo>
                  <a:cubicBezTo>
                    <a:pt x="3191" y="2429"/>
                    <a:pt x="3144" y="2513"/>
                    <a:pt x="3179" y="2608"/>
                  </a:cubicBezTo>
                  <a:cubicBezTo>
                    <a:pt x="3584" y="3882"/>
                    <a:pt x="3596" y="3834"/>
                    <a:pt x="3596" y="3941"/>
                  </a:cubicBezTo>
                  <a:cubicBezTo>
                    <a:pt x="3596" y="4168"/>
                    <a:pt x="3417" y="4334"/>
                    <a:pt x="3203" y="4334"/>
                  </a:cubicBezTo>
                  <a:cubicBezTo>
                    <a:pt x="3048" y="4334"/>
                    <a:pt x="2894" y="4227"/>
                    <a:pt x="2834" y="4060"/>
                  </a:cubicBezTo>
                  <a:lnTo>
                    <a:pt x="2751" y="3787"/>
                  </a:lnTo>
                  <a:cubicBezTo>
                    <a:pt x="2655" y="3501"/>
                    <a:pt x="2393" y="3310"/>
                    <a:pt x="2096" y="3310"/>
                  </a:cubicBezTo>
                  <a:lnTo>
                    <a:pt x="1882" y="3310"/>
                  </a:lnTo>
                  <a:cubicBezTo>
                    <a:pt x="1584" y="3310"/>
                    <a:pt x="1334" y="3501"/>
                    <a:pt x="1227" y="3787"/>
                  </a:cubicBezTo>
                  <a:lnTo>
                    <a:pt x="1143" y="4084"/>
                  </a:lnTo>
                  <a:cubicBezTo>
                    <a:pt x="1084" y="4239"/>
                    <a:pt x="929" y="4346"/>
                    <a:pt x="762" y="4346"/>
                  </a:cubicBezTo>
                  <a:cubicBezTo>
                    <a:pt x="500" y="4346"/>
                    <a:pt x="298" y="4096"/>
                    <a:pt x="393" y="3822"/>
                  </a:cubicBezTo>
                  <a:lnTo>
                    <a:pt x="1417" y="655"/>
                  </a:lnTo>
                  <a:cubicBezTo>
                    <a:pt x="1477" y="465"/>
                    <a:pt x="1655" y="346"/>
                    <a:pt x="1846" y="346"/>
                  </a:cubicBezTo>
                  <a:lnTo>
                    <a:pt x="2084" y="346"/>
                  </a:lnTo>
                  <a:cubicBezTo>
                    <a:pt x="2286" y="346"/>
                    <a:pt x="2465" y="477"/>
                    <a:pt x="2524" y="655"/>
                  </a:cubicBezTo>
                  <a:lnTo>
                    <a:pt x="2941" y="1965"/>
                  </a:lnTo>
                  <a:cubicBezTo>
                    <a:pt x="2960" y="2041"/>
                    <a:pt x="3025" y="2079"/>
                    <a:pt x="3093" y="2079"/>
                  </a:cubicBezTo>
                  <a:cubicBezTo>
                    <a:pt x="3110" y="2079"/>
                    <a:pt x="3127" y="2077"/>
                    <a:pt x="3144" y="2072"/>
                  </a:cubicBezTo>
                  <a:cubicBezTo>
                    <a:pt x="3239" y="2036"/>
                    <a:pt x="3275" y="1953"/>
                    <a:pt x="3251" y="1858"/>
                  </a:cubicBezTo>
                  <a:lnTo>
                    <a:pt x="2834" y="548"/>
                  </a:lnTo>
                  <a:cubicBezTo>
                    <a:pt x="2727" y="227"/>
                    <a:pt x="2417" y="0"/>
                    <a:pt x="2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1399629" y="1581714"/>
              <a:ext cx="37148" cy="52669"/>
            </a:xfrm>
            <a:custGeom>
              <a:rect b="b" l="l" r="r" t="t"/>
              <a:pathLst>
                <a:path extrusionOk="0" h="1656" w="1168">
                  <a:moveTo>
                    <a:pt x="596" y="738"/>
                  </a:moveTo>
                  <a:lnTo>
                    <a:pt x="774" y="1310"/>
                  </a:lnTo>
                  <a:lnTo>
                    <a:pt x="417" y="1310"/>
                  </a:lnTo>
                  <a:lnTo>
                    <a:pt x="596" y="738"/>
                  </a:lnTo>
                  <a:close/>
                  <a:moveTo>
                    <a:pt x="584" y="0"/>
                  </a:moveTo>
                  <a:cubicBezTo>
                    <a:pt x="512" y="0"/>
                    <a:pt x="453" y="48"/>
                    <a:pt x="417" y="119"/>
                  </a:cubicBezTo>
                  <a:lnTo>
                    <a:pt x="36" y="1429"/>
                  </a:lnTo>
                  <a:cubicBezTo>
                    <a:pt x="0" y="1536"/>
                    <a:pt x="72" y="1655"/>
                    <a:pt x="191" y="1655"/>
                  </a:cubicBezTo>
                  <a:lnTo>
                    <a:pt x="1000" y="1655"/>
                  </a:lnTo>
                  <a:cubicBezTo>
                    <a:pt x="1060" y="1655"/>
                    <a:pt x="1108" y="1619"/>
                    <a:pt x="1131" y="1584"/>
                  </a:cubicBezTo>
                  <a:cubicBezTo>
                    <a:pt x="1167" y="1536"/>
                    <a:pt x="1167" y="1488"/>
                    <a:pt x="1143" y="1429"/>
                  </a:cubicBezTo>
                  <a:lnTo>
                    <a:pt x="750" y="119"/>
                  </a:lnTo>
                  <a:cubicBezTo>
                    <a:pt x="727" y="48"/>
                    <a:pt x="65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