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70" r:id="rId6"/>
    <p:sldId id="264" r:id="rId7"/>
    <p:sldId id="265" r:id="rId8"/>
    <p:sldId id="258" r:id="rId9"/>
    <p:sldId id="268" r:id="rId10"/>
    <p:sldId id="27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  <a:srgbClr val="719DFF"/>
    <a:srgbClr val="C00057"/>
    <a:srgbClr val="008A3E"/>
    <a:srgbClr val="003635"/>
    <a:srgbClr val="9EFF29"/>
    <a:srgbClr val="600000"/>
    <a:srgbClr val="81BDFF"/>
    <a:srgbClr val="FF9933"/>
    <a:srgbClr val="002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6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6302" y="1828799"/>
            <a:ext cx="7905135" cy="1445341"/>
          </a:xfr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081" y="3451123"/>
            <a:ext cx="7887106" cy="671052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5" y="312829"/>
            <a:ext cx="8251722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386348"/>
            <a:ext cx="8229600" cy="336263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199" y="421285"/>
            <a:ext cx="694114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303" y="1194618"/>
            <a:ext cx="6909619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16" y="315890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77349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4589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7349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4589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7377" y="1764276"/>
            <a:ext cx="7883013" cy="161494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Chronic Kidney Disease Prediction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961EE2-6BFD-D0D0-A740-274B5CCFF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884" y="2107559"/>
            <a:ext cx="3726852" cy="1255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294092887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663" y="1669975"/>
            <a:ext cx="8371504" cy="31606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CKD is a condition in which-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Kidneys are damaged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filter blood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Excess fluid and waste from blood remain in the body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ause many  health problems, such as heart disease and stroke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0CA5C7-583B-1B55-CA26-3BF2C3BDB68D}"/>
              </a:ext>
            </a:extLst>
          </p:cNvPr>
          <p:cNvSpPr/>
          <p:nvPr/>
        </p:nvSpPr>
        <p:spPr>
          <a:xfrm>
            <a:off x="4882101" y="1481158"/>
            <a:ext cx="4015408" cy="3538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3A020-4C4D-DB23-83A2-501F594CF75D}"/>
              </a:ext>
            </a:extLst>
          </p:cNvPr>
          <p:cNvSpPr txBox="1"/>
          <p:nvPr/>
        </p:nvSpPr>
        <p:spPr>
          <a:xfrm>
            <a:off x="-4585" y="4774168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01/03/2023                                                            Dept of CSE                                                                                 02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3EB1-CFB8-6DAA-F8D0-7C381415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 CKD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8C05B-65F3-60ED-68CA-E63D2FD86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601032"/>
            <a:ext cx="8452236" cy="30107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in Chronic Kidney Disease-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 changes in kidney size, structure, and texture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 patient symptoms, lifestyle changes, and other factors.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create personalized treatment plans.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A7EC4-4AFF-768C-B02E-FB4F2B4176FA}"/>
              </a:ext>
            </a:extLst>
          </p:cNvPr>
          <p:cNvSpPr txBox="1"/>
          <p:nvPr/>
        </p:nvSpPr>
        <p:spPr>
          <a:xfrm>
            <a:off x="-4585" y="4774168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01/03/2023                                                            Dept of CSE                                                                                 03</a:t>
            </a:r>
          </a:p>
        </p:txBody>
      </p:sp>
    </p:spTree>
    <p:extLst>
      <p:ext uri="{BB962C8B-B14F-4D97-AF65-F5344CB8AC3E}">
        <p14:creationId xmlns:p14="http://schemas.microsoft.com/office/powerpoint/2010/main" val="320445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C1CC-D6B0-179C-A00C-9439BEC6A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325" y="302150"/>
            <a:ext cx="8237038" cy="77420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CC0C-E026-565B-CECE-FE6E0E2E8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28" y="1468039"/>
            <a:ext cx="8625435" cy="323118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mported the dataset with about 770 patients’ data.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datasets and linear models libraries from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use dataset as an input.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 uploaded the dataset.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 into independent (x) dataset (the features) and dependent (y) dataset (the target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plit the data into 80% training and 20%testing.</a:t>
            </a:r>
          </a:p>
          <a:p>
            <a:pPr marL="0" indent="0" algn="just">
              <a:buNone/>
            </a:pPr>
            <a:endParaRPr lang="en-US" sz="24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867175-0C9F-812E-20B2-97F51679295B}"/>
              </a:ext>
            </a:extLst>
          </p:cNvPr>
          <p:cNvSpPr txBox="1"/>
          <p:nvPr/>
        </p:nvSpPr>
        <p:spPr>
          <a:xfrm>
            <a:off x="-4585" y="4774168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01/03/2023                                                            Dept of CSE                                                                                 04</a:t>
            </a:r>
          </a:p>
        </p:txBody>
      </p:sp>
    </p:spTree>
    <p:extLst>
      <p:ext uri="{BB962C8B-B14F-4D97-AF65-F5344CB8AC3E}">
        <p14:creationId xmlns:p14="http://schemas.microsoft.com/office/powerpoint/2010/main" val="213903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A84D-DEDA-AE53-477B-089527E9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C128A-B1BD-5BC7-1842-9D0212F4C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accuracy of diagnostic and prognostic models of CKD 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research and develop new AI techniques to improve patient monitoring and management 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use AI for better patient stratification, early detection, and prevention of.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use AI to facilitate personalized medicine for early detection and management of CKD. 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biomarkers and develop imaging-based methods to improve disease prog.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114A4-E2A6-7FFD-DDAC-863292723FC8}"/>
              </a:ext>
            </a:extLst>
          </p:cNvPr>
          <p:cNvSpPr txBox="1"/>
          <p:nvPr/>
        </p:nvSpPr>
        <p:spPr>
          <a:xfrm>
            <a:off x="-4585" y="4774168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01/03/2023                                                            Dept of CSE                                                                                 05</a:t>
            </a:r>
          </a:p>
        </p:txBody>
      </p:sp>
    </p:spTree>
    <p:extLst>
      <p:ext uri="{BB962C8B-B14F-4D97-AF65-F5344CB8AC3E}">
        <p14:creationId xmlns:p14="http://schemas.microsoft.com/office/powerpoint/2010/main" val="272677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FE01-F1CE-F2A5-8F7B-3FCE536D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17" y="312829"/>
            <a:ext cx="8251722" cy="76352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1E83-EA9E-F3AA-FA5D-CDE78AE2E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6" y="1386347"/>
            <a:ext cx="8229600" cy="3678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Regression-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idely used machine learning algorithm in predicting the outcome of chronic kidney disease (CKD)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Produces an equation that assigns a probability of an individual having CKD based on their independent variables.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probability can then be used to make a prediction.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CKD diagnostics due to its accuracy, interpretability, and low cost.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BEC5C-CD2C-CFDE-02DB-6C0F5E63CB32}"/>
              </a:ext>
            </a:extLst>
          </p:cNvPr>
          <p:cNvSpPr txBox="1"/>
          <p:nvPr/>
        </p:nvSpPr>
        <p:spPr>
          <a:xfrm>
            <a:off x="-4585" y="4774168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01/03/2023                                                            Dept of CSE                                                                                 06</a:t>
            </a:r>
          </a:p>
        </p:txBody>
      </p:sp>
    </p:spTree>
    <p:extLst>
      <p:ext uri="{BB962C8B-B14F-4D97-AF65-F5344CB8AC3E}">
        <p14:creationId xmlns:p14="http://schemas.microsoft.com/office/powerpoint/2010/main" val="148244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A7F3-BAD2-152B-8F9A-C0447C3B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F7E32-5BB3-33C5-3CB6-D1C3BEF0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56307"/>
            <a:ext cx="8849802" cy="3721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Model-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rocesses data in a sequential order. </a:t>
            </a:r>
            <a:endParaRPr lang="en-US" sz="2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akes the input data, processes it in a specific order, and then produces the desired output. </a:t>
            </a:r>
          </a:p>
          <a:p>
            <a:pPr marL="0" indent="0" algn="just">
              <a:buNone/>
            </a:pPr>
            <a:r>
              <a:rPr lang="en-US" sz="2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Matrix-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 to evaluate the performance of a machine learning model.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isplays the predicted outcomes of a model against the actual outcomes of the same data. It is often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 to measure the accuracy of a model by comparing the predicted and actual results.</a:t>
            </a:r>
            <a:endParaRPr lang="en-US" sz="21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0B235-13C3-C61C-51AE-B5DA4A729AC0}"/>
              </a:ext>
            </a:extLst>
          </p:cNvPr>
          <p:cNvSpPr txBox="1"/>
          <p:nvPr/>
        </p:nvSpPr>
        <p:spPr>
          <a:xfrm>
            <a:off x="0" y="4830671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01/03/2023                                                            Dept of CSE                                                                                 07</a:t>
            </a:r>
          </a:p>
        </p:txBody>
      </p:sp>
    </p:spTree>
    <p:extLst>
      <p:ext uri="{BB962C8B-B14F-4D97-AF65-F5344CB8AC3E}">
        <p14:creationId xmlns:p14="http://schemas.microsoft.com/office/powerpoint/2010/main" val="175983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B5F3F3-565F-4EE9-1BEC-523CF035C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" b="3077"/>
          <a:stretch/>
        </p:blipFill>
        <p:spPr>
          <a:xfrm>
            <a:off x="3114879" y="1296063"/>
            <a:ext cx="2914242" cy="36655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25F93A-DBC5-ADCF-DC3F-E7A1B4B9FF13}"/>
              </a:ext>
            </a:extLst>
          </p:cNvPr>
          <p:cNvSpPr txBox="1"/>
          <p:nvPr/>
        </p:nvSpPr>
        <p:spPr>
          <a:xfrm>
            <a:off x="0" y="4869211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01/03/2023                                                             Dept of CSE                                                                                 08     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990-1703-51EA-26EA-02A2A066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AA12-573A-97D6-0245-426B48B3F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0F154-47FD-2F70-DAE3-D6228108B433}"/>
              </a:ext>
            </a:extLst>
          </p:cNvPr>
          <p:cNvSpPr txBox="1"/>
          <p:nvPr/>
        </p:nvSpPr>
        <p:spPr>
          <a:xfrm>
            <a:off x="-4585" y="4774168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01/03/2023                                                            Dept of CSE                                                                                 09</a:t>
            </a:r>
          </a:p>
        </p:txBody>
      </p:sp>
    </p:spTree>
    <p:extLst>
      <p:ext uri="{BB962C8B-B14F-4D97-AF65-F5344CB8AC3E}">
        <p14:creationId xmlns:p14="http://schemas.microsoft.com/office/powerpoint/2010/main" val="313668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On-screen Show (16:9)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Roboto</vt:lpstr>
      <vt:lpstr>Times New Roman</vt:lpstr>
      <vt:lpstr>Wingdings</vt:lpstr>
      <vt:lpstr>Office Theme</vt:lpstr>
      <vt:lpstr>Chronic Kidney Disease Prediction</vt:lpstr>
      <vt:lpstr>Introduction</vt:lpstr>
      <vt:lpstr>AI In CKD</vt:lpstr>
      <vt:lpstr>Dataset &amp; Data processing</vt:lpstr>
      <vt:lpstr>Aims and Objectives</vt:lpstr>
      <vt:lpstr>Algorithm</vt:lpstr>
      <vt:lpstr>Model</vt:lpstr>
      <vt:lpstr>Diagram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2023-02-27T20:15:57Z</dcterms:modified>
</cp:coreProperties>
</file>