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68" r:id="rId3"/>
    <p:sldId id="258" r:id="rId4"/>
    <p:sldId id="259" r:id="rId5"/>
    <p:sldId id="260" r:id="rId6"/>
    <p:sldId id="261" r:id="rId7"/>
    <p:sldId id="262" r:id="rId8"/>
    <p:sldId id="270" r:id="rId9"/>
    <p:sldId id="267" r:id="rId10"/>
    <p:sldId id="271" r:id="rId11"/>
    <p:sldId id="272"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DB286AC-C049-4723-A7F8-8B6BD0B6CF79}">
          <p14:sldIdLst>
            <p14:sldId id="256"/>
            <p14:sldId id="268"/>
            <p14:sldId id="258"/>
            <p14:sldId id="259"/>
            <p14:sldId id="260"/>
            <p14:sldId id="261"/>
            <p14:sldId id="262"/>
            <p14:sldId id="270"/>
            <p14:sldId id="267"/>
            <p14:sldId id="271"/>
            <p14:sldId id="272"/>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76AD"/>
    <a:srgbClr val="00CC99"/>
    <a:srgbClr val="B1AEF0"/>
    <a:srgbClr val="9C89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10" autoAdjust="0"/>
    <p:restoredTop sz="94660"/>
  </p:normalViewPr>
  <p:slideViewPr>
    <p:cSldViewPr snapToGrid="0">
      <p:cViewPr varScale="1">
        <p:scale>
          <a:sx n="79" d="100"/>
          <a:sy n="79" d="100"/>
        </p:scale>
        <p:origin x="43"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rovtalukder69@gmail.com" userId="cbc4c1c8925b0f38" providerId="LiveId" clId="{3885A195-86B1-4D07-BF02-D8A57C21962E}"/>
    <pc:docChg chg="undo custSel addSld delSld modSld sldOrd addSection delSection modSection">
      <pc:chgData name="sourovtalukder69@gmail.com" userId="cbc4c1c8925b0f38" providerId="LiveId" clId="{3885A195-86B1-4D07-BF02-D8A57C21962E}" dt="2024-12-13T09:19:54.542" v="1411" actId="2696"/>
      <pc:docMkLst>
        <pc:docMk/>
      </pc:docMkLst>
      <pc:sldChg chg="addSp modSp mod setBg">
        <pc:chgData name="sourovtalukder69@gmail.com" userId="cbc4c1c8925b0f38" providerId="LiveId" clId="{3885A195-86B1-4D07-BF02-D8A57C21962E}" dt="2024-12-13T09:15:07.240" v="1407"/>
        <pc:sldMkLst>
          <pc:docMk/>
          <pc:sldMk cId="2966467546" sldId="256"/>
        </pc:sldMkLst>
        <pc:spChg chg="add mod ord">
          <ac:chgData name="sourovtalukder69@gmail.com" userId="cbc4c1c8925b0f38" providerId="LiveId" clId="{3885A195-86B1-4D07-BF02-D8A57C21962E}" dt="2024-12-13T07:56:32.125" v="1030" actId="207"/>
          <ac:spMkLst>
            <pc:docMk/>
            <pc:sldMk cId="2966467546" sldId="256"/>
            <ac:spMk id="2" creationId="{52F43400-3C83-424E-BBD5-98BC5B08154D}"/>
          </ac:spMkLst>
        </pc:spChg>
        <pc:picChg chg="mod">
          <ac:chgData name="sourovtalukder69@gmail.com" userId="cbc4c1c8925b0f38" providerId="LiveId" clId="{3885A195-86B1-4D07-BF02-D8A57C21962E}" dt="2024-12-13T05:50:21.481" v="323"/>
          <ac:picMkLst>
            <pc:docMk/>
            <pc:sldMk cId="2966467546" sldId="256"/>
            <ac:picMk id="10" creationId="{4A062137-0653-43A8-8B48-1C6F06918683}"/>
          </ac:picMkLst>
        </pc:picChg>
        <pc:picChg chg="mod">
          <ac:chgData name="sourovtalukder69@gmail.com" userId="cbc4c1c8925b0f38" providerId="LiveId" clId="{3885A195-86B1-4D07-BF02-D8A57C21962E}" dt="2024-12-13T05:50:31.216" v="325"/>
          <ac:picMkLst>
            <pc:docMk/>
            <pc:sldMk cId="2966467546" sldId="256"/>
            <ac:picMk id="14" creationId="{2DC194EC-B864-4BE0-8534-9691122C3336}"/>
          </ac:picMkLst>
        </pc:picChg>
        <pc:picChg chg="mod">
          <ac:chgData name="sourovtalukder69@gmail.com" userId="cbc4c1c8925b0f38" providerId="LiveId" clId="{3885A195-86B1-4D07-BF02-D8A57C21962E}" dt="2024-12-13T05:50:25.857" v="324"/>
          <ac:picMkLst>
            <pc:docMk/>
            <pc:sldMk cId="2966467546" sldId="256"/>
            <ac:picMk id="16" creationId="{B1BC56EC-8324-4A1D-9A13-7DA698A7229A}"/>
          </ac:picMkLst>
        </pc:picChg>
      </pc:sldChg>
      <pc:sldChg chg="modSp del">
        <pc:chgData name="sourovtalukder69@gmail.com" userId="cbc4c1c8925b0f38" providerId="LiveId" clId="{3885A195-86B1-4D07-BF02-D8A57C21962E}" dt="2024-12-13T09:13:51.898" v="1395" actId="2696"/>
        <pc:sldMkLst>
          <pc:docMk/>
          <pc:sldMk cId="1172938607" sldId="257"/>
        </pc:sldMkLst>
        <pc:spChg chg="mod">
          <ac:chgData name="sourovtalukder69@gmail.com" userId="cbc4c1c8925b0f38" providerId="LiveId" clId="{3885A195-86B1-4D07-BF02-D8A57C21962E}" dt="2024-12-13T06:29:11.662" v="880"/>
          <ac:spMkLst>
            <pc:docMk/>
            <pc:sldMk cId="1172938607" sldId="257"/>
            <ac:spMk id="2" creationId="{DD44686F-2DB4-4930-96D2-2D832ECFCA46}"/>
          </ac:spMkLst>
        </pc:spChg>
        <pc:spChg chg="mod">
          <ac:chgData name="sourovtalukder69@gmail.com" userId="cbc4c1c8925b0f38" providerId="LiveId" clId="{3885A195-86B1-4D07-BF02-D8A57C21962E}" dt="2024-12-13T06:29:11.662" v="880"/>
          <ac:spMkLst>
            <pc:docMk/>
            <pc:sldMk cId="1172938607" sldId="257"/>
            <ac:spMk id="3" creationId="{6C8999A9-CB6C-4759-9700-B74FB4911D38}"/>
          </ac:spMkLst>
        </pc:spChg>
      </pc:sldChg>
      <pc:sldChg chg="setBg">
        <pc:chgData name="sourovtalukder69@gmail.com" userId="cbc4c1c8925b0f38" providerId="LiveId" clId="{3885A195-86B1-4D07-BF02-D8A57C21962E}" dt="2024-12-13T06:12:12.195" v="780"/>
        <pc:sldMkLst>
          <pc:docMk/>
          <pc:sldMk cId="1495665792" sldId="258"/>
        </pc:sldMkLst>
      </pc:sldChg>
      <pc:sldChg chg="add del ord setBg">
        <pc:chgData name="sourovtalukder69@gmail.com" userId="cbc4c1c8925b0f38" providerId="LiveId" clId="{3885A195-86B1-4D07-BF02-D8A57C21962E}" dt="2024-12-13T06:27:51.361" v="870"/>
        <pc:sldMkLst>
          <pc:docMk/>
          <pc:sldMk cId="830119926" sldId="259"/>
        </pc:sldMkLst>
      </pc:sldChg>
      <pc:sldChg chg="addSp delSp modSp add del mod setBg">
        <pc:chgData name="sourovtalukder69@gmail.com" userId="cbc4c1c8925b0f38" providerId="LiveId" clId="{3885A195-86B1-4D07-BF02-D8A57C21962E}" dt="2024-12-13T09:14:58.793" v="1404"/>
        <pc:sldMkLst>
          <pc:docMk/>
          <pc:sldMk cId="1939372505" sldId="259"/>
        </pc:sldMkLst>
        <pc:spChg chg="add mod">
          <ac:chgData name="sourovtalukder69@gmail.com" userId="cbc4c1c8925b0f38" providerId="LiveId" clId="{3885A195-86B1-4D07-BF02-D8A57C21962E}" dt="2024-12-13T05:17:46.755" v="73" actId="208"/>
          <ac:spMkLst>
            <pc:docMk/>
            <pc:sldMk cId="1939372505" sldId="259"/>
            <ac:spMk id="3" creationId="{FE5671B1-AA4F-4E7C-8BE5-1A775CEE10A5}"/>
          </ac:spMkLst>
        </pc:spChg>
        <pc:spChg chg="add del mod">
          <ac:chgData name="sourovtalukder69@gmail.com" userId="cbc4c1c8925b0f38" providerId="LiveId" clId="{3885A195-86B1-4D07-BF02-D8A57C21962E}" dt="2024-12-13T06:30:03.081" v="894" actId="1076"/>
          <ac:spMkLst>
            <pc:docMk/>
            <pc:sldMk cId="1939372505" sldId="259"/>
            <ac:spMk id="4" creationId="{BE7B7ED5-A425-4421-84A7-EAADAD98BD70}"/>
          </ac:spMkLst>
        </pc:spChg>
        <pc:spChg chg="add mod">
          <ac:chgData name="sourovtalukder69@gmail.com" userId="cbc4c1c8925b0f38" providerId="LiveId" clId="{3885A195-86B1-4D07-BF02-D8A57C21962E}" dt="2024-12-12T19:07:21.030" v="39" actId="1076"/>
          <ac:spMkLst>
            <pc:docMk/>
            <pc:sldMk cId="1939372505" sldId="259"/>
            <ac:spMk id="5" creationId="{625196F7-7C71-4F11-8EF4-F8F13039E98D}"/>
          </ac:spMkLst>
        </pc:spChg>
        <pc:spChg chg="add mod">
          <ac:chgData name="sourovtalukder69@gmail.com" userId="cbc4c1c8925b0f38" providerId="LiveId" clId="{3885A195-86B1-4D07-BF02-D8A57C21962E}" dt="2024-12-12T19:07:21.030" v="39" actId="1076"/>
          <ac:spMkLst>
            <pc:docMk/>
            <pc:sldMk cId="1939372505" sldId="259"/>
            <ac:spMk id="6" creationId="{78DADE53-2E23-4C5F-91AE-6E493303A902}"/>
          </ac:spMkLst>
        </pc:spChg>
        <pc:spChg chg="add del">
          <ac:chgData name="sourovtalukder69@gmail.com" userId="cbc4c1c8925b0f38" providerId="LiveId" clId="{3885A195-86B1-4D07-BF02-D8A57C21962E}" dt="2024-12-13T06:28:08.805" v="874"/>
          <ac:spMkLst>
            <pc:docMk/>
            <pc:sldMk cId="1939372505" sldId="259"/>
            <ac:spMk id="7" creationId="{304F0D02-AE07-427A-9F15-8F092B5AF413}"/>
          </ac:spMkLst>
        </pc:spChg>
        <pc:spChg chg="add mod">
          <ac:chgData name="sourovtalukder69@gmail.com" userId="cbc4c1c8925b0f38" providerId="LiveId" clId="{3885A195-86B1-4D07-BF02-D8A57C21962E}" dt="2024-12-13T06:31:08.847" v="896"/>
          <ac:spMkLst>
            <pc:docMk/>
            <pc:sldMk cId="1939372505" sldId="259"/>
            <ac:spMk id="9" creationId="{E2D5EE9D-654E-4BAF-AF96-FBE859FDE6A6}"/>
          </ac:spMkLst>
        </pc:spChg>
        <pc:spChg chg="add mod">
          <ac:chgData name="sourovtalukder69@gmail.com" userId="cbc4c1c8925b0f38" providerId="LiveId" clId="{3885A195-86B1-4D07-BF02-D8A57C21962E}" dt="2024-12-13T06:36:34.876" v="919" actId="313"/>
          <ac:spMkLst>
            <pc:docMk/>
            <pc:sldMk cId="1939372505" sldId="259"/>
            <ac:spMk id="10" creationId="{FDE5CF66-BC60-4DB7-928D-E31610E5AD71}"/>
          </ac:spMkLst>
        </pc:spChg>
        <pc:spChg chg="add mod">
          <ac:chgData name="sourovtalukder69@gmail.com" userId="cbc4c1c8925b0f38" providerId="LiveId" clId="{3885A195-86B1-4D07-BF02-D8A57C21962E}" dt="2024-12-13T06:34:32.812" v="910" actId="1076"/>
          <ac:spMkLst>
            <pc:docMk/>
            <pc:sldMk cId="1939372505" sldId="259"/>
            <ac:spMk id="11" creationId="{1975C917-171B-47B0-8FA1-AB5EB2B66B43}"/>
          </ac:spMkLst>
        </pc:spChg>
        <pc:spChg chg="add mod">
          <ac:chgData name="sourovtalukder69@gmail.com" userId="cbc4c1c8925b0f38" providerId="LiveId" clId="{3885A195-86B1-4D07-BF02-D8A57C21962E}" dt="2024-12-13T06:34:40.173" v="911" actId="1076"/>
          <ac:spMkLst>
            <pc:docMk/>
            <pc:sldMk cId="1939372505" sldId="259"/>
            <ac:spMk id="12" creationId="{D44E95A1-FA2D-4F81-BF44-B5B8E6833217}"/>
          </ac:spMkLst>
        </pc:spChg>
        <pc:spChg chg="add mod">
          <ac:chgData name="sourovtalukder69@gmail.com" userId="cbc4c1c8925b0f38" providerId="LiveId" clId="{3885A195-86B1-4D07-BF02-D8A57C21962E}" dt="2024-12-13T06:34:44.252" v="912" actId="1076"/>
          <ac:spMkLst>
            <pc:docMk/>
            <pc:sldMk cId="1939372505" sldId="259"/>
            <ac:spMk id="13" creationId="{DC0467DD-85A7-4DDD-97D2-5E64E24C0012}"/>
          </ac:spMkLst>
        </pc:spChg>
        <pc:spChg chg="add mod ord">
          <ac:chgData name="sourovtalukder69@gmail.com" userId="cbc4c1c8925b0f38" providerId="LiveId" clId="{3885A195-86B1-4D07-BF02-D8A57C21962E}" dt="2024-12-13T07:58:12.029" v="1054" actId="171"/>
          <ac:spMkLst>
            <pc:docMk/>
            <pc:sldMk cId="1939372505" sldId="259"/>
            <ac:spMk id="14" creationId="{4236A13D-CD8E-43FD-B487-84227DA9135C}"/>
          </ac:spMkLst>
        </pc:spChg>
        <pc:grpChg chg="add mod">
          <ac:chgData name="sourovtalukder69@gmail.com" userId="cbc4c1c8925b0f38" providerId="LiveId" clId="{3885A195-86B1-4D07-BF02-D8A57C21962E}" dt="2024-12-12T19:07:21.030" v="39" actId="1076"/>
          <ac:grpSpMkLst>
            <pc:docMk/>
            <pc:sldMk cId="1939372505" sldId="259"/>
            <ac:grpSpMk id="2" creationId="{2C926CEF-0AF2-4E27-938F-6F4275869005}"/>
          </ac:grpSpMkLst>
        </pc:grpChg>
        <pc:picChg chg="mod">
          <ac:chgData name="sourovtalukder69@gmail.com" userId="cbc4c1c8925b0f38" providerId="LiveId" clId="{3885A195-86B1-4D07-BF02-D8A57C21962E}" dt="2024-12-12T19:07:21.030" v="39" actId="1076"/>
          <ac:picMkLst>
            <pc:docMk/>
            <pc:sldMk cId="1939372505" sldId="259"/>
            <ac:picMk id="1026" creationId="{5C969892-D3C8-4FF2-9ABD-38510983044A}"/>
          </ac:picMkLst>
        </pc:picChg>
      </pc:sldChg>
      <pc:sldChg chg="addSp delSp modSp mod">
        <pc:chgData name="sourovtalukder69@gmail.com" userId="cbc4c1c8925b0f38" providerId="LiveId" clId="{3885A195-86B1-4D07-BF02-D8A57C21962E}" dt="2024-12-13T08:00:20.384" v="1062" actId="14100"/>
        <pc:sldMkLst>
          <pc:docMk/>
          <pc:sldMk cId="3221314674" sldId="260"/>
        </pc:sldMkLst>
        <pc:spChg chg="add mod ord">
          <ac:chgData name="sourovtalukder69@gmail.com" userId="cbc4c1c8925b0f38" providerId="LiveId" clId="{3885A195-86B1-4D07-BF02-D8A57C21962E}" dt="2024-12-13T06:40:09.152" v="938" actId="1076"/>
          <ac:spMkLst>
            <pc:docMk/>
            <pc:sldMk cId="3221314674" sldId="260"/>
            <ac:spMk id="2" creationId="{08A37A78-555D-42F5-9630-FE02DEDE5B8B}"/>
          </ac:spMkLst>
        </pc:spChg>
        <pc:spChg chg="add mod">
          <ac:chgData name="sourovtalukder69@gmail.com" userId="cbc4c1c8925b0f38" providerId="LiveId" clId="{3885A195-86B1-4D07-BF02-D8A57C21962E}" dt="2024-12-13T06:40:09.152" v="938" actId="1076"/>
          <ac:spMkLst>
            <pc:docMk/>
            <pc:sldMk cId="3221314674" sldId="260"/>
            <ac:spMk id="5" creationId="{CC42E6DC-7C7C-4FED-8151-F7A76FD25F60}"/>
          </ac:spMkLst>
        </pc:spChg>
        <pc:spChg chg="add mod">
          <ac:chgData name="sourovtalukder69@gmail.com" userId="cbc4c1c8925b0f38" providerId="LiveId" clId="{3885A195-86B1-4D07-BF02-D8A57C21962E}" dt="2024-12-13T06:40:09.152" v="938" actId="1076"/>
          <ac:spMkLst>
            <pc:docMk/>
            <pc:sldMk cId="3221314674" sldId="260"/>
            <ac:spMk id="6" creationId="{E3EF19CE-ACBB-4892-A4A3-88D52649899E}"/>
          </ac:spMkLst>
        </pc:spChg>
        <pc:spChg chg="add del mod">
          <ac:chgData name="sourovtalukder69@gmail.com" userId="cbc4c1c8925b0f38" providerId="LiveId" clId="{3885A195-86B1-4D07-BF02-D8A57C21962E}" dt="2024-12-13T06:28:05.256" v="871" actId="767"/>
          <ac:spMkLst>
            <pc:docMk/>
            <pc:sldMk cId="3221314674" sldId="260"/>
            <ac:spMk id="8" creationId="{2EABFF96-34FE-4BA6-B687-0ECB298C7FF1}"/>
          </ac:spMkLst>
        </pc:spChg>
        <pc:spChg chg="add mod">
          <ac:chgData name="sourovtalukder69@gmail.com" userId="cbc4c1c8925b0f38" providerId="LiveId" clId="{3885A195-86B1-4D07-BF02-D8A57C21962E}" dt="2024-12-13T06:40:09.152" v="938" actId="1076"/>
          <ac:spMkLst>
            <pc:docMk/>
            <pc:sldMk cId="3221314674" sldId="260"/>
            <ac:spMk id="9" creationId="{4D07C9D0-9959-43A9-AFDB-0BFB0AE2BBBB}"/>
          </ac:spMkLst>
        </pc:spChg>
        <pc:spChg chg="add mod">
          <ac:chgData name="sourovtalukder69@gmail.com" userId="cbc4c1c8925b0f38" providerId="LiveId" clId="{3885A195-86B1-4D07-BF02-D8A57C21962E}" dt="2024-12-13T06:39:05.407" v="930"/>
          <ac:spMkLst>
            <pc:docMk/>
            <pc:sldMk cId="3221314674" sldId="260"/>
            <ac:spMk id="11" creationId="{F0D945ED-E306-4EFB-8A43-D2E6058FC265}"/>
          </ac:spMkLst>
        </pc:spChg>
        <pc:spChg chg="add mod">
          <ac:chgData name="sourovtalukder69@gmail.com" userId="cbc4c1c8925b0f38" providerId="LiveId" clId="{3885A195-86B1-4D07-BF02-D8A57C21962E}" dt="2024-12-13T06:39:19.444" v="932"/>
          <ac:spMkLst>
            <pc:docMk/>
            <pc:sldMk cId="3221314674" sldId="260"/>
            <ac:spMk id="12" creationId="{77EA1EAA-66A0-4A48-810B-F665566A7A30}"/>
          </ac:spMkLst>
        </pc:spChg>
        <pc:spChg chg="add mod">
          <ac:chgData name="sourovtalukder69@gmail.com" userId="cbc4c1c8925b0f38" providerId="LiveId" clId="{3885A195-86B1-4D07-BF02-D8A57C21962E}" dt="2024-12-13T06:39:39.545" v="935"/>
          <ac:spMkLst>
            <pc:docMk/>
            <pc:sldMk cId="3221314674" sldId="260"/>
            <ac:spMk id="13" creationId="{AF173768-7A61-4989-BA9F-DDBEA1D8E9A6}"/>
          </ac:spMkLst>
        </pc:spChg>
        <pc:spChg chg="add mod">
          <ac:chgData name="sourovtalukder69@gmail.com" userId="cbc4c1c8925b0f38" providerId="LiveId" clId="{3885A195-86B1-4D07-BF02-D8A57C21962E}" dt="2024-12-13T06:39:54.214" v="937"/>
          <ac:spMkLst>
            <pc:docMk/>
            <pc:sldMk cId="3221314674" sldId="260"/>
            <ac:spMk id="14" creationId="{044DB7EA-1A4C-486F-8022-48EA1FA8D095}"/>
          </ac:spMkLst>
        </pc:spChg>
        <pc:spChg chg="add mod ord">
          <ac:chgData name="sourovtalukder69@gmail.com" userId="cbc4c1c8925b0f38" providerId="LiveId" clId="{3885A195-86B1-4D07-BF02-D8A57C21962E}" dt="2024-12-13T08:00:20.384" v="1062" actId="14100"/>
          <ac:spMkLst>
            <pc:docMk/>
            <pc:sldMk cId="3221314674" sldId="260"/>
            <ac:spMk id="15" creationId="{3B341010-E5CA-4EEB-8385-8EF5EA740F1B}"/>
          </ac:spMkLst>
        </pc:spChg>
        <pc:grpChg chg="add mod">
          <ac:chgData name="sourovtalukder69@gmail.com" userId="cbc4c1c8925b0f38" providerId="LiveId" clId="{3885A195-86B1-4D07-BF02-D8A57C21962E}" dt="2024-12-13T06:40:09.152" v="938" actId="1076"/>
          <ac:grpSpMkLst>
            <pc:docMk/>
            <pc:sldMk cId="3221314674" sldId="260"/>
            <ac:grpSpMk id="3" creationId="{4C818A38-13E4-4698-9A55-59302CD7FF6B}"/>
          </ac:grpSpMkLst>
        </pc:grpChg>
        <pc:grpChg chg="add mod">
          <ac:chgData name="sourovtalukder69@gmail.com" userId="cbc4c1c8925b0f38" providerId="LiveId" clId="{3885A195-86B1-4D07-BF02-D8A57C21962E}" dt="2024-12-13T06:40:09.152" v="938" actId="1076"/>
          <ac:grpSpMkLst>
            <pc:docMk/>
            <pc:sldMk cId="3221314674" sldId="260"/>
            <ac:grpSpMk id="4" creationId="{E7E25B4E-3E0D-42A4-BDBF-A7DCF11DB7BE}"/>
          </ac:grpSpMkLst>
        </pc:grpChg>
        <pc:grpChg chg="add mod">
          <ac:chgData name="sourovtalukder69@gmail.com" userId="cbc4c1c8925b0f38" providerId="LiveId" clId="{3885A195-86B1-4D07-BF02-D8A57C21962E}" dt="2024-12-13T06:40:09.152" v="938" actId="1076"/>
          <ac:grpSpMkLst>
            <pc:docMk/>
            <pc:sldMk cId="3221314674" sldId="260"/>
            <ac:grpSpMk id="7" creationId="{BB3E54C9-A650-4D30-8F12-AA246284CC34}"/>
          </ac:grpSpMkLst>
        </pc:grpChg>
        <pc:picChg chg="mod">
          <ac:chgData name="sourovtalukder69@gmail.com" userId="cbc4c1c8925b0f38" providerId="LiveId" clId="{3885A195-86B1-4D07-BF02-D8A57C21962E}" dt="2024-12-13T06:40:09.152" v="938" actId="1076"/>
          <ac:picMkLst>
            <pc:docMk/>
            <pc:sldMk cId="3221314674" sldId="260"/>
            <ac:picMk id="2050" creationId="{D9243EEE-1B87-45FB-9447-40F2D11FC6DA}"/>
          </ac:picMkLst>
        </pc:picChg>
      </pc:sldChg>
      <pc:sldChg chg="addSp modSp mod">
        <pc:chgData name="sourovtalukder69@gmail.com" userId="cbc4c1c8925b0f38" providerId="LiveId" clId="{3885A195-86B1-4D07-BF02-D8A57C21962E}" dt="2024-12-13T08:00:56.946" v="1071" actId="171"/>
        <pc:sldMkLst>
          <pc:docMk/>
          <pc:sldMk cId="1653925601" sldId="261"/>
        </pc:sldMkLst>
        <pc:spChg chg="add mod">
          <ac:chgData name="sourovtalukder69@gmail.com" userId="cbc4c1c8925b0f38" providerId="LiveId" clId="{3885A195-86B1-4D07-BF02-D8A57C21962E}" dt="2024-12-13T06:46:00.871" v="973" actId="1076"/>
          <ac:spMkLst>
            <pc:docMk/>
            <pc:sldMk cId="1653925601" sldId="261"/>
            <ac:spMk id="3" creationId="{8FE57C0D-70A4-4D87-80E2-357D68DC6C23}"/>
          </ac:spMkLst>
        </pc:spChg>
        <pc:spChg chg="add mod">
          <ac:chgData name="sourovtalukder69@gmail.com" userId="cbc4c1c8925b0f38" providerId="LiveId" clId="{3885A195-86B1-4D07-BF02-D8A57C21962E}" dt="2024-12-13T06:45:56.038" v="972" actId="1076"/>
          <ac:spMkLst>
            <pc:docMk/>
            <pc:sldMk cId="1653925601" sldId="261"/>
            <ac:spMk id="4" creationId="{C83D2772-4E51-41F1-B7E3-078DAFEE53EF}"/>
          </ac:spMkLst>
        </pc:spChg>
        <pc:spChg chg="add mod">
          <ac:chgData name="sourovtalukder69@gmail.com" userId="cbc4c1c8925b0f38" providerId="LiveId" clId="{3885A195-86B1-4D07-BF02-D8A57C21962E}" dt="2024-12-13T06:45:51.286" v="971" actId="1076"/>
          <ac:spMkLst>
            <pc:docMk/>
            <pc:sldMk cId="1653925601" sldId="261"/>
            <ac:spMk id="5" creationId="{0AC7D74F-847D-4AB5-843F-0CDF07E8EAF6}"/>
          </ac:spMkLst>
        </pc:spChg>
        <pc:spChg chg="add mod">
          <ac:chgData name="sourovtalukder69@gmail.com" userId="cbc4c1c8925b0f38" providerId="LiveId" clId="{3885A195-86B1-4D07-BF02-D8A57C21962E}" dt="2024-12-13T06:45:43.825" v="969" actId="1076"/>
          <ac:spMkLst>
            <pc:docMk/>
            <pc:sldMk cId="1653925601" sldId="261"/>
            <ac:spMk id="6" creationId="{F220A9CC-4526-4C77-9874-B6A971E8EF75}"/>
          </ac:spMkLst>
        </pc:spChg>
        <pc:spChg chg="add mod">
          <ac:chgData name="sourovtalukder69@gmail.com" userId="cbc4c1c8925b0f38" providerId="LiveId" clId="{3885A195-86B1-4D07-BF02-D8A57C21962E}" dt="2024-12-13T06:45:38.822" v="968" actId="1076"/>
          <ac:spMkLst>
            <pc:docMk/>
            <pc:sldMk cId="1653925601" sldId="261"/>
            <ac:spMk id="7" creationId="{967FD901-A17C-49F8-B998-2E91EA097E51}"/>
          </ac:spMkLst>
        </pc:spChg>
        <pc:spChg chg="add mod ord">
          <ac:chgData name="sourovtalukder69@gmail.com" userId="cbc4c1c8925b0f38" providerId="LiveId" clId="{3885A195-86B1-4D07-BF02-D8A57C21962E}" dt="2024-12-13T08:00:56.946" v="1071" actId="171"/>
          <ac:spMkLst>
            <pc:docMk/>
            <pc:sldMk cId="1653925601" sldId="261"/>
            <ac:spMk id="8" creationId="{B8AD6945-439F-4A96-91C4-FE0C454D2D38}"/>
          </ac:spMkLst>
        </pc:spChg>
        <pc:picChg chg="mod">
          <ac:chgData name="sourovtalukder69@gmail.com" userId="cbc4c1c8925b0f38" providerId="LiveId" clId="{3885A195-86B1-4D07-BF02-D8A57C21962E}" dt="2024-12-13T06:46:28.071" v="976" actId="14100"/>
          <ac:picMkLst>
            <pc:docMk/>
            <pc:sldMk cId="1653925601" sldId="261"/>
            <ac:picMk id="3076" creationId="{8F82E105-349E-43D7-9FD0-6FE094E0B8E9}"/>
          </ac:picMkLst>
        </pc:picChg>
      </pc:sldChg>
      <pc:sldChg chg="addSp delSp modSp mod">
        <pc:chgData name="sourovtalukder69@gmail.com" userId="cbc4c1c8925b0f38" providerId="LiveId" clId="{3885A195-86B1-4D07-BF02-D8A57C21962E}" dt="2024-12-13T08:01:54.802" v="1080" actId="171"/>
        <pc:sldMkLst>
          <pc:docMk/>
          <pc:sldMk cId="2481870473" sldId="262"/>
        </pc:sldMkLst>
        <pc:spChg chg="add mod">
          <ac:chgData name="sourovtalukder69@gmail.com" userId="cbc4c1c8925b0f38" providerId="LiveId" clId="{3885A195-86B1-4D07-BF02-D8A57C21962E}" dt="2024-12-13T06:47:02.482" v="980" actId="1076"/>
          <ac:spMkLst>
            <pc:docMk/>
            <pc:sldMk cId="2481870473" sldId="262"/>
            <ac:spMk id="2" creationId="{63915F56-4E67-4D96-BEE6-02DA8F109E36}"/>
          </ac:spMkLst>
        </pc:spChg>
        <pc:spChg chg="add mod">
          <ac:chgData name="sourovtalukder69@gmail.com" userId="cbc4c1c8925b0f38" providerId="LiveId" clId="{3885A195-86B1-4D07-BF02-D8A57C21962E}" dt="2024-12-13T06:47:02.482" v="980" actId="1076"/>
          <ac:spMkLst>
            <pc:docMk/>
            <pc:sldMk cId="2481870473" sldId="262"/>
            <ac:spMk id="5" creationId="{0EA568D2-4E8A-40B5-93F4-828CA339E90F}"/>
          </ac:spMkLst>
        </pc:spChg>
        <pc:spChg chg="add mod">
          <ac:chgData name="sourovtalukder69@gmail.com" userId="cbc4c1c8925b0f38" providerId="LiveId" clId="{3885A195-86B1-4D07-BF02-D8A57C21962E}" dt="2024-12-13T06:47:02.482" v="980" actId="1076"/>
          <ac:spMkLst>
            <pc:docMk/>
            <pc:sldMk cId="2481870473" sldId="262"/>
            <ac:spMk id="6" creationId="{79D38E31-0644-4123-B38B-F01F78D177CE}"/>
          </ac:spMkLst>
        </pc:spChg>
        <pc:spChg chg="add mod">
          <ac:chgData name="sourovtalukder69@gmail.com" userId="cbc4c1c8925b0f38" providerId="LiveId" clId="{3885A195-86B1-4D07-BF02-D8A57C21962E}" dt="2024-12-13T06:47:02.482" v="980" actId="1076"/>
          <ac:spMkLst>
            <pc:docMk/>
            <pc:sldMk cId="2481870473" sldId="262"/>
            <ac:spMk id="7" creationId="{A65D75EE-F2E1-499E-B160-07018287ECF8}"/>
          </ac:spMkLst>
        </pc:spChg>
        <pc:spChg chg="add mod">
          <ac:chgData name="sourovtalukder69@gmail.com" userId="cbc4c1c8925b0f38" providerId="LiveId" clId="{3885A195-86B1-4D07-BF02-D8A57C21962E}" dt="2024-12-13T06:47:02.482" v="980" actId="1076"/>
          <ac:spMkLst>
            <pc:docMk/>
            <pc:sldMk cId="2481870473" sldId="262"/>
            <ac:spMk id="8" creationId="{BA3B2F19-8F0F-49BA-9B85-C8E66144D237}"/>
          </ac:spMkLst>
        </pc:spChg>
        <pc:spChg chg="add mod">
          <ac:chgData name="sourovtalukder69@gmail.com" userId="cbc4c1c8925b0f38" providerId="LiveId" clId="{3885A195-86B1-4D07-BF02-D8A57C21962E}" dt="2024-12-13T06:47:02.482" v="980" actId="1076"/>
          <ac:spMkLst>
            <pc:docMk/>
            <pc:sldMk cId="2481870473" sldId="262"/>
            <ac:spMk id="10" creationId="{98943281-895D-4981-9CB7-E65FBC7F303F}"/>
          </ac:spMkLst>
        </pc:spChg>
        <pc:spChg chg="add mod">
          <ac:chgData name="sourovtalukder69@gmail.com" userId="cbc4c1c8925b0f38" providerId="LiveId" clId="{3885A195-86B1-4D07-BF02-D8A57C21962E}" dt="2024-12-13T06:55:38.407" v="1011" actId="1076"/>
          <ac:spMkLst>
            <pc:docMk/>
            <pc:sldMk cId="2481870473" sldId="262"/>
            <ac:spMk id="12" creationId="{D39D83E6-F243-42C4-868B-EA2BB35CF060}"/>
          </ac:spMkLst>
        </pc:spChg>
        <pc:spChg chg="add mod">
          <ac:chgData name="sourovtalukder69@gmail.com" userId="cbc4c1c8925b0f38" providerId="LiveId" clId="{3885A195-86B1-4D07-BF02-D8A57C21962E}" dt="2024-12-13T06:55:50.920" v="1013" actId="1076"/>
          <ac:spMkLst>
            <pc:docMk/>
            <pc:sldMk cId="2481870473" sldId="262"/>
            <ac:spMk id="13" creationId="{88699E61-5399-4A7C-8273-C027854C65B4}"/>
          </ac:spMkLst>
        </pc:spChg>
        <pc:spChg chg="add mod">
          <ac:chgData name="sourovtalukder69@gmail.com" userId="cbc4c1c8925b0f38" providerId="LiveId" clId="{3885A195-86B1-4D07-BF02-D8A57C21962E}" dt="2024-12-13T06:55:44.695" v="1012" actId="1076"/>
          <ac:spMkLst>
            <pc:docMk/>
            <pc:sldMk cId="2481870473" sldId="262"/>
            <ac:spMk id="14" creationId="{C6E5EBFA-5CFF-4FB7-A880-03657989A22B}"/>
          </ac:spMkLst>
        </pc:spChg>
        <pc:spChg chg="add mod">
          <ac:chgData name="sourovtalukder69@gmail.com" userId="cbc4c1c8925b0f38" providerId="LiveId" clId="{3885A195-86B1-4D07-BF02-D8A57C21962E}" dt="2024-12-13T06:55:32.395" v="1009" actId="1076"/>
          <ac:spMkLst>
            <pc:docMk/>
            <pc:sldMk cId="2481870473" sldId="262"/>
            <ac:spMk id="15" creationId="{F049EDC5-2433-47D0-8594-6196D92FCEFC}"/>
          </ac:spMkLst>
        </pc:spChg>
        <pc:spChg chg="add mod ord">
          <ac:chgData name="sourovtalukder69@gmail.com" userId="cbc4c1c8925b0f38" providerId="LiveId" clId="{3885A195-86B1-4D07-BF02-D8A57C21962E}" dt="2024-12-13T08:01:54.802" v="1080" actId="171"/>
          <ac:spMkLst>
            <pc:docMk/>
            <pc:sldMk cId="2481870473" sldId="262"/>
            <ac:spMk id="16" creationId="{E70B2654-733B-467C-B782-51E220113538}"/>
          </ac:spMkLst>
        </pc:spChg>
        <pc:grpChg chg="add mod">
          <ac:chgData name="sourovtalukder69@gmail.com" userId="cbc4c1c8925b0f38" providerId="LiveId" clId="{3885A195-86B1-4D07-BF02-D8A57C21962E}" dt="2024-12-13T06:47:02.482" v="980" actId="1076"/>
          <ac:grpSpMkLst>
            <pc:docMk/>
            <pc:sldMk cId="2481870473" sldId="262"/>
            <ac:grpSpMk id="3" creationId="{BDD6BDE2-9E6B-4EFA-ABAD-674BA155CAD1}"/>
          </ac:grpSpMkLst>
        </pc:grpChg>
        <pc:grpChg chg="add mod">
          <ac:chgData name="sourovtalukder69@gmail.com" userId="cbc4c1c8925b0f38" providerId="LiveId" clId="{3885A195-86B1-4D07-BF02-D8A57C21962E}" dt="2024-12-13T06:47:02.482" v="980" actId="1076"/>
          <ac:grpSpMkLst>
            <pc:docMk/>
            <pc:sldMk cId="2481870473" sldId="262"/>
            <ac:grpSpMk id="4" creationId="{D8C9CA92-7B92-49F7-A305-D9FD6E162501}"/>
          </ac:grpSpMkLst>
        </pc:grpChg>
        <pc:grpChg chg="add mod">
          <ac:chgData name="sourovtalukder69@gmail.com" userId="cbc4c1c8925b0f38" providerId="LiveId" clId="{3885A195-86B1-4D07-BF02-D8A57C21962E}" dt="2024-12-13T06:47:02.482" v="980" actId="1076"/>
          <ac:grpSpMkLst>
            <pc:docMk/>
            <pc:sldMk cId="2481870473" sldId="262"/>
            <ac:grpSpMk id="9" creationId="{D1EAEB07-C1B8-43B7-912C-A227666DB2E1}"/>
          </ac:grpSpMkLst>
        </pc:grpChg>
        <pc:picChg chg="del mod">
          <ac:chgData name="sourovtalukder69@gmail.com" userId="cbc4c1c8925b0f38" providerId="LiveId" clId="{3885A195-86B1-4D07-BF02-D8A57C21962E}" dt="2024-12-12T19:08:16.743" v="41" actId="478"/>
          <ac:picMkLst>
            <pc:docMk/>
            <pc:sldMk cId="2481870473" sldId="262"/>
            <ac:picMk id="4098" creationId="{10035F74-61B6-4626-A5E9-2E34BB0989D7}"/>
          </ac:picMkLst>
        </pc:picChg>
        <pc:picChg chg="add mod">
          <ac:chgData name="sourovtalukder69@gmail.com" userId="cbc4c1c8925b0f38" providerId="LiveId" clId="{3885A195-86B1-4D07-BF02-D8A57C21962E}" dt="2024-12-13T06:47:02.482" v="980" actId="1076"/>
          <ac:picMkLst>
            <pc:docMk/>
            <pc:sldMk cId="2481870473" sldId="262"/>
            <ac:picMk id="4100" creationId="{05333768-A49A-4A23-9E9A-216E6EC56051}"/>
          </ac:picMkLst>
        </pc:picChg>
      </pc:sldChg>
      <pc:sldChg chg="del">
        <pc:chgData name="sourovtalukder69@gmail.com" userId="cbc4c1c8925b0f38" providerId="LiveId" clId="{3885A195-86B1-4D07-BF02-D8A57C21962E}" dt="2024-12-13T08:02:55.677" v="1084" actId="2696"/>
        <pc:sldMkLst>
          <pc:docMk/>
          <pc:sldMk cId="3435575695" sldId="263"/>
        </pc:sldMkLst>
      </pc:sldChg>
      <pc:sldChg chg="del">
        <pc:chgData name="sourovtalukder69@gmail.com" userId="cbc4c1c8925b0f38" providerId="LiveId" clId="{3885A195-86B1-4D07-BF02-D8A57C21962E}" dt="2024-12-13T09:13:55.050" v="1396" actId="2696"/>
        <pc:sldMkLst>
          <pc:docMk/>
          <pc:sldMk cId="1521618831" sldId="264"/>
        </pc:sldMkLst>
      </pc:sldChg>
      <pc:sldChg chg="del">
        <pc:chgData name="sourovtalukder69@gmail.com" userId="cbc4c1c8925b0f38" providerId="LiveId" clId="{3885A195-86B1-4D07-BF02-D8A57C21962E}" dt="2024-12-13T09:13:58.584" v="1397" actId="2696"/>
        <pc:sldMkLst>
          <pc:docMk/>
          <pc:sldMk cId="4201181627" sldId="265"/>
        </pc:sldMkLst>
      </pc:sldChg>
      <pc:sldChg chg="addSp modSp del">
        <pc:chgData name="sourovtalukder69@gmail.com" userId="cbc4c1c8925b0f38" providerId="LiveId" clId="{3885A195-86B1-4D07-BF02-D8A57C21962E}" dt="2024-12-13T09:14:12.364" v="1400" actId="2696"/>
        <pc:sldMkLst>
          <pc:docMk/>
          <pc:sldMk cId="34485390" sldId="266"/>
        </pc:sldMkLst>
        <pc:spChg chg="add mod">
          <ac:chgData name="sourovtalukder69@gmail.com" userId="cbc4c1c8925b0f38" providerId="LiveId" clId="{3885A195-86B1-4D07-BF02-D8A57C21962E}" dt="2024-12-13T09:14:01.766" v="1398"/>
          <ac:spMkLst>
            <pc:docMk/>
            <pc:sldMk cId="34485390" sldId="266"/>
            <ac:spMk id="2" creationId="{3AB79955-D14F-4DDE-81CE-5A86BEA21F22}"/>
          </ac:spMkLst>
        </pc:spChg>
        <pc:spChg chg="add mod">
          <ac:chgData name="sourovtalukder69@gmail.com" userId="cbc4c1c8925b0f38" providerId="LiveId" clId="{3885A195-86B1-4D07-BF02-D8A57C21962E}" dt="2024-12-13T09:14:01.766" v="1398"/>
          <ac:spMkLst>
            <pc:docMk/>
            <pc:sldMk cId="34485390" sldId="266"/>
            <ac:spMk id="3" creationId="{F9986C60-1263-4377-BF49-5C29A0D8A504}"/>
          </ac:spMkLst>
        </pc:spChg>
      </pc:sldChg>
      <pc:sldChg chg="modSp mod">
        <pc:chgData name="sourovtalukder69@gmail.com" userId="cbc4c1c8925b0f38" providerId="LiveId" clId="{3885A195-86B1-4D07-BF02-D8A57C21962E}" dt="2024-12-13T07:53:47.455" v="1016" actId="14100"/>
        <pc:sldMkLst>
          <pc:docMk/>
          <pc:sldMk cId="2538525430" sldId="267"/>
        </pc:sldMkLst>
        <pc:picChg chg="mod">
          <ac:chgData name="sourovtalukder69@gmail.com" userId="cbc4c1c8925b0f38" providerId="LiveId" clId="{3885A195-86B1-4D07-BF02-D8A57C21962E}" dt="2024-12-13T07:53:47.455" v="1016" actId="14100"/>
          <ac:picMkLst>
            <pc:docMk/>
            <pc:sldMk cId="2538525430" sldId="267"/>
            <ac:picMk id="3" creationId="{C8BB2FA1-D7A8-42FA-B1AF-A9FB067B5028}"/>
          </ac:picMkLst>
        </pc:picChg>
      </pc:sldChg>
      <pc:sldChg chg="new del">
        <pc:chgData name="sourovtalukder69@gmail.com" userId="cbc4c1c8925b0f38" providerId="LiveId" clId="{3885A195-86B1-4D07-BF02-D8A57C21962E}" dt="2024-12-13T05:29:28.356" v="93" actId="2696"/>
        <pc:sldMkLst>
          <pc:docMk/>
          <pc:sldMk cId="2666585875" sldId="268"/>
        </pc:sldMkLst>
      </pc:sldChg>
      <pc:sldChg chg="new del">
        <pc:chgData name="sourovtalukder69@gmail.com" userId="cbc4c1c8925b0f38" providerId="LiveId" clId="{3885A195-86B1-4D07-BF02-D8A57C21962E}" dt="2024-12-13T05:28:58.090" v="91" actId="2696"/>
        <pc:sldMkLst>
          <pc:docMk/>
          <pc:sldMk cId="2783583491" sldId="268"/>
        </pc:sldMkLst>
      </pc:sldChg>
      <pc:sldChg chg="addSp delSp modSp add mod setBg">
        <pc:chgData name="sourovtalukder69@gmail.com" userId="cbc4c1c8925b0f38" providerId="LiveId" clId="{3885A195-86B1-4D07-BF02-D8A57C21962E}" dt="2024-12-13T09:15:22.600" v="1408"/>
        <pc:sldMkLst>
          <pc:docMk/>
          <pc:sldMk cId="3894908634" sldId="268"/>
        </pc:sldMkLst>
        <pc:spChg chg="del mod">
          <ac:chgData name="sourovtalukder69@gmail.com" userId="cbc4c1c8925b0f38" providerId="LiveId" clId="{3885A195-86B1-4D07-BF02-D8A57C21962E}" dt="2024-12-13T05:30:25.327" v="103" actId="478"/>
          <ac:spMkLst>
            <pc:docMk/>
            <pc:sldMk cId="3894908634" sldId="268"/>
            <ac:spMk id="5" creationId="{3751B6C7-776E-4B01-8341-73BACC90EF41}"/>
          </ac:spMkLst>
        </pc:spChg>
        <pc:spChg chg="mod">
          <ac:chgData name="sourovtalukder69@gmail.com" userId="cbc4c1c8925b0f38" providerId="LiveId" clId="{3885A195-86B1-4D07-BF02-D8A57C21962E}" dt="2024-12-13T05:30:46.903" v="107" actId="1076"/>
          <ac:spMkLst>
            <pc:docMk/>
            <pc:sldMk cId="3894908634" sldId="268"/>
            <ac:spMk id="6" creationId="{9D432EDE-70B5-45B5-90F1-5F2CA452B85B}"/>
          </ac:spMkLst>
        </pc:spChg>
        <pc:spChg chg="del">
          <ac:chgData name="sourovtalukder69@gmail.com" userId="cbc4c1c8925b0f38" providerId="LiveId" clId="{3885A195-86B1-4D07-BF02-D8A57C21962E}" dt="2024-12-13T05:29:43.381" v="96" actId="478"/>
          <ac:spMkLst>
            <pc:docMk/>
            <pc:sldMk cId="3894908634" sldId="268"/>
            <ac:spMk id="20" creationId="{E1A575CD-4458-4F97-9DB7-DA1FA7A71BE0}"/>
          </ac:spMkLst>
        </pc:spChg>
        <pc:spChg chg="del">
          <ac:chgData name="sourovtalukder69@gmail.com" userId="cbc4c1c8925b0f38" providerId="LiveId" clId="{3885A195-86B1-4D07-BF02-D8A57C21962E}" dt="2024-12-13T05:30:42.310" v="106" actId="478"/>
          <ac:spMkLst>
            <pc:docMk/>
            <pc:sldMk cId="3894908634" sldId="268"/>
            <ac:spMk id="21" creationId="{9AC5986F-6082-483E-A921-5E3862E05EE3}"/>
          </ac:spMkLst>
        </pc:spChg>
        <pc:spChg chg="add mod">
          <ac:chgData name="sourovtalukder69@gmail.com" userId="cbc4c1c8925b0f38" providerId="LiveId" clId="{3885A195-86B1-4D07-BF02-D8A57C21962E}" dt="2024-12-13T05:43:43.323" v="276" actId="164"/>
          <ac:spMkLst>
            <pc:docMk/>
            <pc:sldMk cId="3894908634" sldId="268"/>
            <ac:spMk id="22" creationId="{3EA9325C-C119-4BD8-818A-5E62A1C6BAF6}"/>
          </ac:spMkLst>
        </pc:spChg>
        <pc:spChg chg="add del mod ord">
          <ac:chgData name="sourovtalukder69@gmail.com" userId="cbc4c1c8925b0f38" providerId="LiveId" clId="{3885A195-86B1-4D07-BF02-D8A57C21962E}" dt="2024-12-13T08:42:40.296" v="1244" actId="478"/>
          <ac:spMkLst>
            <pc:docMk/>
            <pc:sldMk cId="3894908634" sldId="268"/>
            <ac:spMk id="23" creationId="{602A6538-4D2D-4189-ADA2-3D0787CF34C7}"/>
          </ac:spMkLst>
        </pc:spChg>
        <pc:spChg chg="add del mod">
          <ac:chgData name="sourovtalukder69@gmail.com" userId="cbc4c1c8925b0f38" providerId="LiveId" clId="{3885A195-86B1-4D07-BF02-D8A57C21962E}" dt="2024-12-13T05:42:30.544" v="251" actId="478"/>
          <ac:spMkLst>
            <pc:docMk/>
            <pc:sldMk cId="3894908634" sldId="268"/>
            <ac:spMk id="23" creationId="{B1539525-EB59-42B9-8A93-36F053462ACF}"/>
          </ac:spMkLst>
        </pc:spChg>
        <pc:spChg chg="add mod">
          <ac:chgData name="sourovtalukder69@gmail.com" userId="cbc4c1c8925b0f38" providerId="LiveId" clId="{3885A195-86B1-4D07-BF02-D8A57C21962E}" dt="2024-12-13T05:43:55.780" v="277" actId="164"/>
          <ac:spMkLst>
            <pc:docMk/>
            <pc:sldMk cId="3894908634" sldId="268"/>
            <ac:spMk id="24" creationId="{A8A181B0-AA2B-4FB8-8B61-6D7D79625673}"/>
          </ac:spMkLst>
        </pc:spChg>
        <pc:spChg chg="add mod">
          <ac:chgData name="sourovtalukder69@gmail.com" userId="cbc4c1c8925b0f38" providerId="LiveId" clId="{3885A195-86B1-4D07-BF02-D8A57C21962E}" dt="2024-12-13T05:44:26.796" v="279" actId="164"/>
          <ac:spMkLst>
            <pc:docMk/>
            <pc:sldMk cId="3894908634" sldId="268"/>
            <ac:spMk id="25" creationId="{5E40D062-E0AD-4891-8D22-9D095827267E}"/>
          </ac:spMkLst>
        </pc:spChg>
        <pc:spChg chg="add mod">
          <ac:chgData name="sourovtalukder69@gmail.com" userId="cbc4c1c8925b0f38" providerId="LiveId" clId="{3885A195-86B1-4D07-BF02-D8A57C21962E}" dt="2024-12-13T06:16:38.908" v="806" actId="1076"/>
          <ac:spMkLst>
            <pc:docMk/>
            <pc:sldMk cId="3894908634" sldId="268"/>
            <ac:spMk id="29" creationId="{92FFBFF1-D7EB-48F6-BEA9-8100B9271B5F}"/>
          </ac:spMkLst>
        </pc:spChg>
        <pc:spChg chg="add mod">
          <ac:chgData name="sourovtalukder69@gmail.com" userId="cbc4c1c8925b0f38" providerId="LiveId" clId="{3885A195-86B1-4D07-BF02-D8A57C21962E}" dt="2024-12-13T05:48:09.582" v="319" actId="688"/>
          <ac:spMkLst>
            <pc:docMk/>
            <pc:sldMk cId="3894908634" sldId="268"/>
            <ac:spMk id="30" creationId="{22981DE4-0718-47F6-834F-2365B05525B8}"/>
          </ac:spMkLst>
        </pc:spChg>
        <pc:spChg chg="add mod">
          <ac:chgData name="sourovtalukder69@gmail.com" userId="cbc4c1c8925b0f38" providerId="LiveId" clId="{3885A195-86B1-4D07-BF02-D8A57C21962E}" dt="2024-12-13T08:39:08.254" v="1215" actId="20577"/>
          <ac:spMkLst>
            <pc:docMk/>
            <pc:sldMk cId="3894908634" sldId="268"/>
            <ac:spMk id="31" creationId="{C1758F15-BA7E-47BD-8476-77C00BAF6AEC}"/>
          </ac:spMkLst>
        </pc:spChg>
        <pc:spChg chg="add mod">
          <ac:chgData name="sourovtalukder69@gmail.com" userId="cbc4c1c8925b0f38" providerId="LiveId" clId="{3885A195-86B1-4D07-BF02-D8A57C21962E}" dt="2024-12-13T06:35:38.746" v="916" actId="1076"/>
          <ac:spMkLst>
            <pc:docMk/>
            <pc:sldMk cId="3894908634" sldId="268"/>
            <ac:spMk id="32" creationId="{AA667E45-F7B7-44B9-99D2-20A244FF4674}"/>
          </ac:spMkLst>
        </pc:spChg>
        <pc:spChg chg="add mod">
          <ac:chgData name="sourovtalukder69@gmail.com" userId="cbc4c1c8925b0f38" providerId="LiveId" clId="{3885A195-86B1-4D07-BF02-D8A57C21962E}" dt="2024-12-13T08:43:09.839" v="1254" actId="1076"/>
          <ac:spMkLst>
            <pc:docMk/>
            <pc:sldMk cId="3894908634" sldId="268"/>
            <ac:spMk id="33" creationId="{A3BA88DF-134D-4945-9F74-24E0D1050875}"/>
          </ac:spMkLst>
        </pc:spChg>
        <pc:spChg chg="add mod">
          <ac:chgData name="sourovtalukder69@gmail.com" userId="cbc4c1c8925b0f38" providerId="LiveId" clId="{3885A195-86B1-4D07-BF02-D8A57C21962E}" dt="2024-12-13T08:43:31.375" v="1256" actId="1076"/>
          <ac:spMkLst>
            <pc:docMk/>
            <pc:sldMk cId="3894908634" sldId="268"/>
            <ac:spMk id="34" creationId="{539A19F4-862F-400D-9400-2261984CE308}"/>
          </ac:spMkLst>
        </pc:spChg>
        <pc:spChg chg="add mod">
          <ac:chgData name="sourovtalukder69@gmail.com" userId="cbc4c1c8925b0f38" providerId="LiveId" clId="{3885A195-86B1-4D07-BF02-D8A57C21962E}" dt="2024-12-13T06:35:26.598" v="914" actId="1076"/>
          <ac:spMkLst>
            <pc:docMk/>
            <pc:sldMk cId="3894908634" sldId="268"/>
            <ac:spMk id="35" creationId="{F4DA0668-2639-4928-843C-71E63FEC07CE}"/>
          </ac:spMkLst>
        </pc:spChg>
        <pc:spChg chg="add mod ord">
          <ac:chgData name="sourovtalukder69@gmail.com" userId="cbc4c1c8925b0f38" providerId="LiveId" clId="{3885A195-86B1-4D07-BF02-D8A57C21962E}" dt="2024-12-13T08:42:52.936" v="1252" actId="171"/>
          <ac:spMkLst>
            <pc:docMk/>
            <pc:sldMk cId="3894908634" sldId="268"/>
            <ac:spMk id="36" creationId="{CBEA67C5-5F84-4DE6-9F74-F3031765F428}"/>
          </ac:spMkLst>
        </pc:spChg>
        <pc:grpChg chg="add mod">
          <ac:chgData name="sourovtalukder69@gmail.com" userId="cbc4c1c8925b0f38" providerId="LiveId" clId="{3885A195-86B1-4D07-BF02-D8A57C21962E}" dt="2024-12-13T06:12:36.069" v="781" actId="1076"/>
          <ac:grpSpMkLst>
            <pc:docMk/>
            <pc:sldMk cId="3894908634" sldId="268"/>
            <ac:grpSpMk id="18" creationId="{8951752C-A1AB-4431-9D67-EF1A74C23B31}"/>
          </ac:grpSpMkLst>
        </pc:grpChg>
        <pc:grpChg chg="add mod">
          <ac:chgData name="sourovtalukder69@gmail.com" userId="cbc4c1c8925b0f38" providerId="LiveId" clId="{3885A195-86B1-4D07-BF02-D8A57C21962E}" dt="2024-12-13T05:51:15.570" v="326"/>
          <ac:grpSpMkLst>
            <pc:docMk/>
            <pc:sldMk cId="3894908634" sldId="268"/>
            <ac:grpSpMk id="19" creationId="{CD6DAF86-928E-428F-97E3-78545DC5CB13}"/>
          </ac:grpSpMkLst>
        </pc:grpChg>
        <pc:grpChg chg="add mod">
          <ac:chgData name="sourovtalukder69@gmail.com" userId="cbc4c1c8925b0f38" providerId="LiveId" clId="{3885A195-86B1-4D07-BF02-D8A57C21962E}" dt="2024-12-13T05:45:40.490" v="296" actId="1076"/>
          <ac:grpSpMkLst>
            <pc:docMk/>
            <pc:sldMk cId="3894908634" sldId="268"/>
            <ac:grpSpMk id="28" creationId="{C3FC17F2-08D8-4409-987B-06A4AF22DAA5}"/>
          </ac:grpSpMkLst>
        </pc:grpChg>
        <pc:picChg chg="add mod">
          <ac:chgData name="sourovtalukder69@gmail.com" userId="cbc4c1c8925b0f38" providerId="LiveId" clId="{3885A195-86B1-4D07-BF02-D8A57C21962E}" dt="2024-12-13T05:43:43.323" v="276" actId="164"/>
          <ac:picMkLst>
            <pc:docMk/>
            <pc:sldMk cId="3894908634" sldId="268"/>
            <ac:picMk id="3" creationId="{49A983DD-E0AF-4541-9BCE-B191055AE394}"/>
          </ac:picMkLst>
        </pc:picChg>
        <pc:picChg chg="add mod">
          <ac:chgData name="sourovtalukder69@gmail.com" userId="cbc4c1c8925b0f38" providerId="LiveId" clId="{3885A195-86B1-4D07-BF02-D8A57C21962E}" dt="2024-12-13T05:43:55.780" v="277" actId="164"/>
          <ac:picMkLst>
            <pc:docMk/>
            <pc:sldMk cId="3894908634" sldId="268"/>
            <ac:picMk id="7" creationId="{8F9AAEAC-FD8F-4419-9B9A-B6E234B99CF9}"/>
          </ac:picMkLst>
        </pc:picChg>
        <pc:picChg chg="add mod">
          <ac:chgData name="sourovtalukder69@gmail.com" userId="cbc4c1c8925b0f38" providerId="LiveId" clId="{3885A195-86B1-4D07-BF02-D8A57C21962E}" dt="2024-12-13T05:52:29.548" v="328" actId="1366"/>
          <ac:picMkLst>
            <pc:docMk/>
            <pc:sldMk cId="3894908634" sldId="268"/>
            <ac:picMk id="9" creationId="{C3666B57-5A62-404A-AFEB-386612C3712F}"/>
          </ac:picMkLst>
        </pc:picChg>
        <pc:picChg chg="del mod">
          <ac:chgData name="sourovtalukder69@gmail.com" userId="cbc4c1c8925b0f38" providerId="LiveId" clId="{3885A195-86B1-4D07-BF02-D8A57C21962E}" dt="2024-12-13T05:31:08.817" v="111" actId="478"/>
          <ac:picMkLst>
            <pc:docMk/>
            <pc:sldMk cId="3894908634" sldId="268"/>
            <ac:picMk id="10" creationId="{4A062137-0653-43A8-8B48-1C6F06918683}"/>
          </ac:picMkLst>
        </pc:picChg>
        <pc:picChg chg="add del mod">
          <ac:chgData name="sourovtalukder69@gmail.com" userId="cbc4c1c8925b0f38" providerId="LiveId" clId="{3885A195-86B1-4D07-BF02-D8A57C21962E}" dt="2024-12-13T05:44:50.020" v="286" actId="478"/>
          <ac:picMkLst>
            <pc:docMk/>
            <pc:sldMk cId="3894908634" sldId="268"/>
            <ac:picMk id="13" creationId="{044A0B7F-9BE8-492E-86AB-C23916066199}"/>
          </ac:picMkLst>
        </pc:picChg>
        <pc:picChg chg="del mod">
          <ac:chgData name="sourovtalukder69@gmail.com" userId="cbc4c1c8925b0f38" providerId="LiveId" clId="{3885A195-86B1-4D07-BF02-D8A57C21962E}" dt="2024-12-13T05:31:10.551" v="114" actId="478"/>
          <ac:picMkLst>
            <pc:docMk/>
            <pc:sldMk cId="3894908634" sldId="268"/>
            <ac:picMk id="14" creationId="{2DC194EC-B864-4BE0-8534-9691122C3336}"/>
          </ac:picMkLst>
        </pc:picChg>
        <pc:picChg chg="del mod">
          <ac:chgData name="sourovtalukder69@gmail.com" userId="cbc4c1c8925b0f38" providerId="LiveId" clId="{3885A195-86B1-4D07-BF02-D8A57C21962E}" dt="2024-12-13T05:31:09.767" v="113" actId="478"/>
          <ac:picMkLst>
            <pc:docMk/>
            <pc:sldMk cId="3894908634" sldId="268"/>
            <ac:picMk id="16" creationId="{B1BC56EC-8324-4A1D-9A13-7DA698A7229A}"/>
          </ac:picMkLst>
        </pc:picChg>
        <pc:picChg chg="add del mod">
          <ac:chgData name="sourovtalukder69@gmail.com" userId="cbc4c1c8925b0f38" providerId="LiveId" clId="{3885A195-86B1-4D07-BF02-D8A57C21962E}" dt="2024-12-13T05:44:49.176" v="285" actId="478"/>
          <ac:picMkLst>
            <pc:docMk/>
            <pc:sldMk cId="3894908634" sldId="268"/>
            <ac:picMk id="17" creationId="{FF1ADAF7-2946-4966-88EB-CEE9AE9A724A}"/>
          </ac:picMkLst>
        </pc:picChg>
        <pc:picChg chg="add mod">
          <ac:chgData name="sourovtalukder69@gmail.com" userId="cbc4c1c8925b0f38" providerId="LiveId" clId="{3885A195-86B1-4D07-BF02-D8A57C21962E}" dt="2024-12-13T05:44:26.796" v="279" actId="164"/>
          <ac:picMkLst>
            <pc:docMk/>
            <pc:sldMk cId="3894908634" sldId="268"/>
            <ac:picMk id="26" creationId="{27FAEDA2-94ED-460E-B441-6743B194FE67}"/>
          </ac:picMkLst>
        </pc:picChg>
        <pc:picChg chg="add mod">
          <ac:chgData name="sourovtalukder69@gmail.com" userId="cbc4c1c8925b0f38" providerId="LiveId" clId="{3885A195-86B1-4D07-BF02-D8A57C21962E}" dt="2024-12-13T05:51:38.256" v="327"/>
          <ac:picMkLst>
            <pc:docMk/>
            <pc:sldMk cId="3894908634" sldId="268"/>
            <ac:picMk id="27" creationId="{4E1928F0-BDA6-469C-9F3F-226567220C95}"/>
          </ac:picMkLst>
        </pc:picChg>
        <pc:picChg chg="add mod">
          <ac:chgData name="sourovtalukder69@gmail.com" userId="cbc4c1c8925b0f38" providerId="LiveId" clId="{3885A195-86B1-4D07-BF02-D8A57C21962E}" dt="2024-12-13T06:35:21.462" v="913" actId="1076"/>
          <ac:picMkLst>
            <pc:docMk/>
            <pc:sldMk cId="3894908634" sldId="268"/>
            <ac:picMk id="37" creationId="{18A2B653-4A38-478D-BA06-83202A257546}"/>
          </ac:picMkLst>
        </pc:picChg>
      </pc:sldChg>
      <pc:sldChg chg="delSp modSp new del mod">
        <pc:chgData name="sourovtalukder69@gmail.com" userId="cbc4c1c8925b0f38" providerId="LiveId" clId="{3885A195-86B1-4D07-BF02-D8A57C21962E}" dt="2024-12-13T08:02:59.214" v="1085" actId="2696"/>
        <pc:sldMkLst>
          <pc:docMk/>
          <pc:sldMk cId="181317206" sldId="269"/>
        </pc:sldMkLst>
        <pc:spChg chg="del">
          <ac:chgData name="sourovtalukder69@gmail.com" userId="cbc4c1c8925b0f38" providerId="LiveId" clId="{3885A195-86B1-4D07-BF02-D8A57C21962E}" dt="2024-12-13T07:54:48.028" v="1018" actId="478"/>
          <ac:spMkLst>
            <pc:docMk/>
            <pc:sldMk cId="181317206" sldId="269"/>
            <ac:spMk id="2" creationId="{83A7EF77-5CDC-4988-90EA-130E8E81D80B}"/>
          </ac:spMkLst>
        </pc:spChg>
        <pc:spChg chg="del mod">
          <ac:chgData name="sourovtalukder69@gmail.com" userId="cbc4c1c8925b0f38" providerId="LiveId" clId="{3885A195-86B1-4D07-BF02-D8A57C21962E}" dt="2024-12-13T07:54:51.994" v="1020" actId="478"/>
          <ac:spMkLst>
            <pc:docMk/>
            <pc:sldMk cId="181317206" sldId="269"/>
            <ac:spMk id="3" creationId="{CC1D1BC9-FB3F-4B78-83AE-503FAB1F9BDA}"/>
          </ac:spMkLst>
        </pc:spChg>
      </pc:sldChg>
      <pc:sldChg chg="addSp delSp modSp add mod ord setBg">
        <pc:chgData name="sourovtalukder69@gmail.com" userId="cbc4c1c8925b0f38" providerId="LiveId" clId="{3885A195-86B1-4D07-BF02-D8A57C21962E}" dt="2024-12-13T09:17:41.376" v="1410" actId="207"/>
        <pc:sldMkLst>
          <pc:docMk/>
          <pc:sldMk cId="3084217366" sldId="270"/>
        </pc:sldMkLst>
        <pc:spChg chg="add mod">
          <ac:chgData name="sourovtalukder69@gmail.com" userId="cbc4c1c8925b0f38" providerId="LiveId" clId="{3885A195-86B1-4D07-BF02-D8A57C21962E}" dt="2024-12-13T08:18:17.881" v="1190" actId="1076"/>
          <ac:spMkLst>
            <pc:docMk/>
            <pc:sldMk cId="3084217366" sldId="270"/>
            <ac:spMk id="2" creationId="{34BCABC4-3C17-4AA1-90A7-AE9B9F84DE36}"/>
          </ac:spMkLst>
        </pc:spChg>
        <pc:spChg chg="mod">
          <ac:chgData name="sourovtalukder69@gmail.com" userId="cbc4c1c8925b0f38" providerId="LiveId" clId="{3885A195-86B1-4D07-BF02-D8A57C21962E}" dt="2024-12-13T08:03:27.243" v="1089" actId="14100"/>
          <ac:spMkLst>
            <pc:docMk/>
            <pc:sldMk cId="3084217366" sldId="270"/>
            <ac:spMk id="6" creationId="{9D432EDE-70B5-45B5-90F1-5F2CA452B85B}"/>
          </ac:spMkLst>
        </pc:spChg>
        <pc:spChg chg="add mod">
          <ac:chgData name="sourovtalukder69@gmail.com" userId="cbc4c1c8925b0f38" providerId="LiveId" clId="{3885A195-86B1-4D07-BF02-D8A57C21962E}" dt="2024-12-13T09:17:41.376" v="1410" actId="207"/>
          <ac:spMkLst>
            <pc:docMk/>
            <pc:sldMk cId="3084217366" sldId="270"/>
            <ac:spMk id="14" creationId="{83F6E312-C7C6-451B-BE9C-C8FEB631A1B2}"/>
          </ac:spMkLst>
        </pc:spChg>
        <pc:spChg chg="mod">
          <ac:chgData name="sourovtalukder69@gmail.com" userId="cbc4c1c8925b0f38" providerId="LiveId" clId="{3885A195-86B1-4D07-BF02-D8A57C21962E}" dt="2024-12-13T08:05:36.655" v="1111" actId="14100"/>
          <ac:spMkLst>
            <pc:docMk/>
            <pc:sldMk cId="3084217366" sldId="270"/>
            <ac:spMk id="22" creationId="{3EA9325C-C119-4BD8-818A-5E62A1C6BAF6}"/>
          </ac:spMkLst>
        </pc:spChg>
        <pc:spChg chg="mod ord">
          <ac:chgData name="sourovtalukder69@gmail.com" userId="cbc4c1c8925b0f38" providerId="LiveId" clId="{3885A195-86B1-4D07-BF02-D8A57C21962E}" dt="2024-12-13T08:42:18.330" v="1243" actId="14100"/>
          <ac:spMkLst>
            <pc:docMk/>
            <pc:sldMk cId="3084217366" sldId="270"/>
            <ac:spMk id="23" creationId="{602A6538-4D2D-4189-ADA2-3D0787CF34C7}"/>
          </ac:spMkLst>
        </pc:spChg>
        <pc:spChg chg="mod">
          <ac:chgData name="sourovtalukder69@gmail.com" userId="cbc4c1c8925b0f38" providerId="LiveId" clId="{3885A195-86B1-4D07-BF02-D8A57C21962E}" dt="2024-12-13T08:17:05.127" v="1186" actId="688"/>
          <ac:spMkLst>
            <pc:docMk/>
            <pc:sldMk cId="3084217366" sldId="270"/>
            <ac:spMk id="29" creationId="{92FFBFF1-D7EB-48F6-BEA9-8100B9271B5F}"/>
          </ac:spMkLst>
        </pc:spChg>
        <pc:spChg chg="del mod">
          <ac:chgData name="sourovtalukder69@gmail.com" userId="cbc4c1c8925b0f38" providerId="LiveId" clId="{3885A195-86B1-4D07-BF02-D8A57C21962E}" dt="2024-12-13T08:15:56.989" v="1178" actId="478"/>
          <ac:spMkLst>
            <pc:docMk/>
            <pc:sldMk cId="3084217366" sldId="270"/>
            <ac:spMk id="30" creationId="{22981DE4-0718-47F6-834F-2365B05525B8}"/>
          </ac:spMkLst>
        </pc:spChg>
        <pc:spChg chg="mod">
          <ac:chgData name="sourovtalukder69@gmail.com" userId="cbc4c1c8925b0f38" providerId="LiveId" clId="{3885A195-86B1-4D07-BF02-D8A57C21962E}" dt="2024-12-13T08:39:01.760" v="1214" actId="20577"/>
          <ac:spMkLst>
            <pc:docMk/>
            <pc:sldMk cId="3084217366" sldId="270"/>
            <ac:spMk id="31" creationId="{C1758F15-BA7E-47BD-8476-77C00BAF6AEC}"/>
          </ac:spMkLst>
        </pc:spChg>
        <pc:spChg chg="mod">
          <ac:chgData name="sourovtalukder69@gmail.com" userId="cbc4c1c8925b0f38" providerId="LiveId" clId="{3885A195-86B1-4D07-BF02-D8A57C21962E}" dt="2024-12-13T08:41:35.833" v="1237" actId="1076"/>
          <ac:spMkLst>
            <pc:docMk/>
            <pc:sldMk cId="3084217366" sldId="270"/>
            <ac:spMk id="32" creationId="{AA667E45-F7B7-44B9-99D2-20A244FF4674}"/>
          </ac:spMkLst>
        </pc:spChg>
        <pc:spChg chg="mod">
          <ac:chgData name="sourovtalukder69@gmail.com" userId="cbc4c1c8925b0f38" providerId="LiveId" clId="{3885A195-86B1-4D07-BF02-D8A57C21962E}" dt="2024-12-13T08:41:44.155" v="1238" actId="1076"/>
          <ac:spMkLst>
            <pc:docMk/>
            <pc:sldMk cId="3084217366" sldId="270"/>
            <ac:spMk id="33" creationId="{A3BA88DF-134D-4945-9F74-24E0D1050875}"/>
          </ac:spMkLst>
        </pc:spChg>
        <pc:spChg chg="mod">
          <ac:chgData name="sourovtalukder69@gmail.com" userId="cbc4c1c8925b0f38" providerId="LiveId" clId="{3885A195-86B1-4D07-BF02-D8A57C21962E}" dt="2024-12-13T08:41:50.760" v="1239" actId="1076"/>
          <ac:spMkLst>
            <pc:docMk/>
            <pc:sldMk cId="3084217366" sldId="270"/>
            <ac:spMk id="34" creationId="{539A19F4-862F-400D-9400-2261984CE308}"/>
          </ac:spMkLst>
        </pc:spChg>
        <pc:spChg chg="add mod">
          <ac:chgData name="sourovtalukder69@gmail.com" userId="cbc4c1c8925b0f38" providerId="LiveId" clId="{3885A195-86B1-4D07-BF02-D8A57C21962E}" dt="2024-12-13T08:11:15.138" v="1138" actId="1076"/>
          <ac:spMkLst>
            <pc:docMk/>
            <pc:sldMk cId="3084217366" sldId="270"/>
            <ac:spMk id="36" creationId="{EB6F644F-5DFD-4F17-A933-B52600E7250E}"/>
          </ac:spMkLst>
        </pc:spChg>
        <pc:grpChg chg="mod">
          <ac:chgData name="sourovtalukder69@gmail.com" userId="cbc4c1c8925b0f38" providerId="LiveId" clId="{3885A195-86B1-4D07-BF02-D8A57C21962E}" dt="2024-12-13T08:06:43.680" v="1114" actId="1076"/>
          <ac:grpSpMkLst>
            <pc:docMk/>
            <pc:sldMk cId="3084217366" sldId="270"/>
            <ac:grpSpMk id="18" creationId="{8951752C-A1AB-4431-9D67-EF1A74C23B31}"/>
          </ac:grpSpMkLst>
        </pc:grpChg>
        <pc:grpChg chg="mod">
          <ac:chgData name="sourovtalukder69@gmail.com" userId="cbc4c1c8925b0f38" providerId="LiveId" clId="{3885A195-86B1-4D07-BF02-D8A57C21962E}" dt="2024-12-13T08:18:01.271" v="1188" actId="14100"/>
          <ac:grpSpMkLst>
            <pc:docMk/>
            <pc:sldMk cId="3084217366" sldId="270"/>
            <ac:grpSpMk id="19" creationId="{CD6DAF86-928E-428F-97E3-78545DC5CB13}"/>
          </ac:grpSpMkLst>
        </pc:grpChg>
        <pc:grpChg chg="mod">
          <ac:chgData name="sourovtalukder69@gmail.com" userId="cbc4c1c8925b0f38" providerId="LiveId" clId="{3885A195-86B1-4D07-BF02-D8A57C21962E}" dt="2024-12-13T08:18:07.571" v="1189" actId="14100"/>
          <ac:grpSpMkLst>
            <pc:docMk/>
            <pc:sldMk cId="3084217366" sldId="270"/>
            <ac:grpSpMk id="28" creationId="{C3FC17F2-08D8-4409-987B-06A4AF22DAA5}"/>
          </ac:grpSpMkLst>
        </pc:grpChg>
        <pc:picChg chg="add mod">
          <ac:chgData name="sourovtalukder69@gmail.com" userId="cbc4c1c8925b0f38" providerId="LiveId" clId="{3885A195-86B1-4D07-BF02-D8A57C21962E}" dt="2024-12-13T08:17:14.153" v="1187" actId="1076"/>
          <ac:picMkLst>
            <pc:docMk/>
            <pc:sldMk cId="3084217366" sldId="270"/>
            <ac:picMk id="5" creationId="{F88D9202-2880-449A-B503-F2FBCD92539A}"/>
          </ac:picMkLst>
        </pc:picChg>
        <pc:picChg chg="add mod">
          <ac:chgData name="sourovtalukder69@gmail.com" userId="cbc4c1c8925b0f38" providerId="LiveId" clId="{3885A195-86B1-4D07-BF02-D8A57C21962E}" dt="2024-12-13T08:11:26.349" v="1139" actId="1076"/>
          <ac:picMkLst>
            <pc:docMk/>
            <pc:sldMk cId="3084217366" sldId="270"/>
            <ac:picMk id="10" creationId="{89C25F9B-9950-495E-BCBD-0E2FAA4BB90E}"/>
          </ac:picMkLst>
        </pc:picChg>
        <pc:picChg chg="add del mod">
          <ac:chgData name="sourovtalukder69@gmail.com" userId="cbc4c1c8925b0f38" providerId="LiveId" clId="{3885A195-86B1-4D07-BF02-D8A57C21962E}" dt="2024-12-13T08:38:44.494" v="1213" actId="478"/>
          <ac:picMkLst>
            <pc:docMk/>
            <pc:sldMk cId="3084217366" sldId="270"/>
            <ac:picMk id="12" creationId="{7851D903-1360-48C6-8BB7-77B3DEABE93C}"/>
          </ac:picMkLst>
        </pc:picChg>
        <pc:picChg chg="add mod">
          <ac:chgData name="sourovtalukder69@gmail.com" userId="cbc4c1c8925b0f38" providerId="LiveId" clId="{3885A195-86B1-4D07-BF02-D8A57C21962E}" dt="2024-12-13T08:13:48.796" v="1163" actId="1076"/>
          <ac:picMkLst>
            <pc:docMk/>
            <pc:sldMk cId="3084217366" sldId="270"/>
            <ac:picMk id="13" creationId="{9AC412D7-DD95-4CBE-93CF-4452D325F466}"/>
          </ac:picMkLst>
        </pc:picChg>
      </pc:sldChg>
      <pc:sldChg chg="addSp delSp modSp new mod">
        <pc:chgData name="sourovtalukder69@gmail.com" userId="cbc4c1c8925b0f38" providerId="LiveId" clId="{3885A195-86B1-4D07-BF02-D8A57C21962E}" dt="2024-12-13T09:12:04.560" v="1394" actId="14100"/>
        <pc:sldMkLst>
          <pc:docMk/>
          <pc:sldMk cId="3590889384" sldId="271"/>
        </pc:sldMkLst>
        <pc:spChg chg="del">
          <ac:chgData name="sourovtalukder69@gmail.com" userId="cbc4c1c8925b0f38" providerId="LiveId" clId="{3885A195-86B1-4D07-BF02-D8A57C21962E}" dt="2024-12-13T08:46:23.151" v="1259" actId="478"/>
          <ac:spMkLst>
            <pc:docMk/>
            <pc:sldMk cId="3590889384" sldId="271"/>
            <ac:spMk id="2" creationId="{2BF1ABF4-E18D-48A8-A3C8-EAFF8FC28F5C}"/>
          </ac:spMkLst>
        </pc:spChg>
        <pc:spChg chg="del">
          <ac:chgData name="sourovtalukder69@gmail.com" userId="cbc4c1c8925b0f38" providerId="LiveId" clId="{3885A195-86B1-4D07-BF02-D8A57C21962E}" dt="2024-12-13T08:46:22.125" v="1258" actId="478"/>
          <ac:spMkLst>
            <pc:docMk/>
            <pc:sldMk cId="3590889384" sldId="271"/>
            <ac:spMk id="3" creationId="{18F3E337-EA7F-4113-A982-7092DE984BF8}"/>
          </ac:spMkLst>
        </pc:spChg>
        <pc:spChg chg="add mod">
          <ac:chgData name="sourovtalukder69@gmail.com" userId="cbc4c1c8925b0f38" providerId="LiveId" clId="{3885A195-86B1-4D07-BF02-D8A57C21962E}" dt="2024-12-13T09:11:41.935" v="1390" actId="208"/>
          <ac:spMkLst>
            <pc:docMk/>
            <pc:sldMk cId="3590889384" sldId="271"/>
            <ac:spMk id="4" creationId="{F3570923-03AA-4937-8772-C27081CD5BDD}"/>
          </ac:spMkLst>
        </pc:spChg>
        <pc:spChg chg="add mod">
          <ac:chgData name="sourovtalukder69@gmail.com" userId="cbc4c1c8925b0f38" providerId="LiveId" clId="{3885A195-86B1-4D07-BF02-D8A57C21962E}" dt="2024-12-13T08:59:14.294" v="1297" actId="1076"/>
          <ac:spMkLst>
            <pc:docMk/>
            <pc:sldMk cId="3590889384" sldId="271"/>
            <ac:spMk id="5" creationId="{CBB0DD5C-6A6E-4289-9FEE-1829AEECB6B9}"/>
          </ac:spMkLst>
        </pc:spChg>
        <pc:spChg chg="add mod">
          <ac:chgData name="sourovtalukder69@gmail.com" userId="cbc4c1c8925b0f38" providerId="LiveId" clId="{3885A195-86B1-4D07-BF02-D8A57C21962E}" dt="2024-12-13T09:02:51.495" v="1334" actId="1076"/>
          <ac:spMkLst>
            <pc:docMk/>
            <pc:sldMk cId="3590889384" sldId="271"/>
            <ac:spMk id="6" creationId="{B2DC9554-5E7D-4AFA-BA83-9FB60F2C41B1}"/>
          </ac:spMkLst>
        </pc:spChg>
        <pc:spChg chg="add mod">
          <ac:chgData name="sourovtalukder69@gmail.com" userId="cbc4c1c8925b0f38" providerId="LiveId" clId="{3885A195-86B1-4D07-BF02-D8A57C21962E}" dt="2024-12-13T09:02:45.031" v="1333" actId="1076"/>
          <ac:spMkLst>
            <pc:docMk/>
            <pc:sldMk cId="3590889384" sldId="271"/>
            <ac:spMk id="7" creationId="{80663C77-7227-4787-ADFD-E50C9D5F2DAB}"/>
          </ac:spMkLst>
        </pc:spChg>
        <pc:spChg chg="add mod">
          <ac:chgData name="sourovtalukder69@gmail.com" userId="cbc4c1c8925b0f38" providerId="LiveId" clId="{3885A195-86B1-4D07-BF02-D8A57C21962E}" dt="2024-12-13T09:02:39.958" v="1332" actId="1076"/>
          <ac:spMkLst>
            <pc:docMk/>
            <pc:sldMk cId="3590889384" sldId="271"/>
            <ac:spMk id="8" creationId="{8D3B640B-8CBE-48F6-B131-B9903CC552E9}"/>
          </ac:spMkLst>
        </pc:spChg>
        <pc:spChg chg="add mod">
          <ac:chgData name="sourovtalukder69@gmail.com" userId="cbc4c1c8925b0f38" providerId="LiveId" clId="{3885A195-86B1-4D07-BF02-D8A57C21962E}" dt="2024-12-13T09:02:34.790" v="1331" actId="1076"/>
          <ac:spMkLst>
            <pc:docMk/>
            <pc:sldMk cId="3590889384" sldId="271"/>
            <ac:spMk id="9" creationId="{7918859A-DB92-45DF-AECA-6C517EB062AA}"/>
          </ac:spMkLst>
        </pc:spChg>
        <pc:spChg chg="add mod">
          <ac:chgData name="sourovtalukder69@gmail.com" userId="cbc4c1c8925b0f38" providerId="LiveId" clId="{3885A195-86B1-4D07-BF02-D8A57C21962E}" dt="2024-12-13T09:02:17.055" v="1329"/>
          <ac:spMkLst>
            <pc:docMk/>
            <pc:sldMk cId="3590889384" sldId="271"/>
            <ac:spMk id="10" creationId="{6976761D-70B8-409C-A826-C273500B1EEB}"/>
          </ac:spMkLst>
        </pc:spChg>
        <pc:spChg chg="add mod">
          <ac:chgData name="sourovtalukder69@gmail.com" userId="cbc4c1c8925b0f38" providerId="LiveId" clId="{3885A195-86B1-4D07-BF02-D8A57C21962E}" dt="2024-12-13T09:02:30.367" v="1330" actId="1076"/>
          <ac:spMkLst>
            <pc:docMk/>
            <pc:sldMk cId="3590889384" sldId="271"/>
            <ac:spMk id="11" creationId="{2829FA51-E5B9-4AC7-AB3C-51C9665352B5}"/>
          </ac:spMkLst>
        </pc:spChg>
        <pc:spChg chg="add mod ord">
          <ac:chgData name="sourovtalukder69@gmail.com" userId="cbc4c1c8925b0f38" providerId="LiveId" clId="{3885A195-86B1-4D07-BF02-D8A57C21962E}" dt="2024-12-13T09:03:26.752" v="1345" actId="171"/>
          <ac:spMkLst>
            <pc:docMk/>
            <pc:sldMk cId="3590889384" sldId="271"/>
            <ac:spMk id="12" creationId="{996B264C-03C4-443C-A56F-3327BDC45C12}"/>
          </ac:spMkLst>
        </pc:spChg>
        <pc:spChg chg="add mod">
          <ac:chgData name="sourovtalukder69@gmail.com" userId="cbc4c1c8925b0f38" providerId="LiveId" clId="{3885A195-86B1-4D07-BF02-D8A57C21962E}" dt="2024-12-13T09:12:04.560" v="1394" actId="14100"/>
          <ac:spMkLst>
            <pc:docMk/>
            <pc:sldMk cId="3590889384" sldId="271"/>
            <ac:spMk id="14" creationId="{BB44154F-186E-4653-9C4D-2A3D34B51972}"/>
          </ac:spMkLst>
        </pc:spChg>
        <pc:picChg chg="add mod">
          <ac:chgData name="sourovtalukder69@gmail.com" userId="cbc4c1c8925b0f38" providerId="LiveId" clId="{3885A195-86B1-4D07-BF02-D8A57C21962E}" dt="2024-12-13T08:47:10.861" v="1265" actId="732"/>
          <ac:picMkLst>
            <pc:docMk/>
            <pc:sldMk cId="3590889384" sldId="271"/>
            <ac:picMk id="1026" creationId="{A23E3520-0C21-4623-A51A-07375EC4A08C}"/>
          </ac:picMkLst>
        </pc:picChg>
      </pc:sldChg>
      <pc:sldChg chg="addSp delSp modSp add mod">
        <pc:chgData name="sourovtalukder69@gmail.com" userId="cbc4c1c8925b0f38" providerId="LiveId" clId="{3885A195-86B1-4D07-BF02-D8A57C21962E}" dt="2024-12-13T09:10:04.351" v="1387" actId="208"/>
        <pc:sldMkLst>
          <pc:docMk/>
          <pc:sldMk cId="3318478018" sldId="272"/>
        </pc:sldMkLst>
        <pc:spChg chg="add mod">
          <ac:chgData name="sourovtalukder69@gmail.com" userId="cbc4c1c8925b0f38" providerId="LiveId" clId="{3885A195-86B1-4D07-BF02-D8A57C21962E}" dt="2024-12-13T09:10:04.351" v="1387" actId="208"/>
          <ac:spMkLst>
            <pc:docMk/>
            <pc:sldMk cId="3318478018" sldId="272"/>
            <ac:spMk id="2" creationId="{84FEB366-EB5A-454D-A38A-434E792EF6FA}"/>
          </ac:spMkLst>
        </pc:spChg>
        <pc:spChg chg="add mod">
          <ac:chgData name="sourovtalukder69@gmail.com" userId="cbc4c1c8925b0f38" providerId="LiveId" clId="{3885A195-86B1-4D07-BF02-D8A57C21962E}" dt="2024-12-13T09:06:18.914" v="1358"/>
          <ac:spMkLst>
            <pc:docMk/>
            <pc:sldMk cId="3318478018" sldId="272"/>
            <ac:spMk id="4" creationId="{2A5EC1DF-1A0E-44DF-B6E1-8DBF590ADDA5}"/>
          </ac:spMkLst>
        </pc:spChg>
        <pc:spChg chg="add mod">
          <ac:chgData name="sourovtalukder69@gmail.com" userId="cbc4c1c8925b0f38" providerId="LiveId" clId="{3885A195-86B1-4D07-BF02-D8A57C21962E}" dt="2024-12-13T09:06:42.892" v="1361" actId="20577"/>
          <ac:spMkLst>
            <pc:docMk/>
            <pc:sldMk cId="3318478018" sldId="272"/>
            <ac:spMk id="5" creationId="{58448F0D-7867-4EE6-84FB-BEE7F8419330}"/>
          </ac:spMkLst>
        </pc:spChg>
        <pc:spChg chg="add mod">
          <ac:chgData name="sourovtalukder69@gmail.com" userId="cbc4c1c8925b0f38" providerId="LiveId" clId="{3885A195-86B1-4D07-BF02-D8A57C21962E}" dt="2024-12-13T09:08:34.055" v="1370" actId="1076"/>
          <ac:spMkLst>
            <pc:docMk/>
            <pc:sldMk cId="3318478018" sldId="272"/>
            <ac:spMk id="6" creationId="{834A4C5F-EF0A-4BF3-A4D7-2A076D70324E}"/>
          </ac:spMkLst>
        </pc:spChg>
        <pc:spChg chg="add mod">
          <ac:chgData name="sourovtalukder69@gmail.com" userId="cbc4c1c8925b0f38" providerId="LiveId" clId="{3885A195-86B1-4D07-BF02-D8A57C21962E}" dt="2024-12-13T09:08:38.239" v="1371" actId="1076"/>
          <ac:spMkLst>
            <pc:docMk/>
            <pc:sldMk cId="3318478018" sldId="272"/>
            <ac:spMk id="7" creationId="{50BDD0DC-098C-47BB-A84E-0BC7DDAB2AAD}"/>
          </ac:spMkLst>
        </pc:spChg>
        <pc:spChg chg="add mod">
          <ac:chgData name="sourovtalukder69@gmail.com" userId="cbc4c1c8925b0f38" providerId="LiveId" clId="{3885A195-86B1-4D07-BF02-D8A57C21962E}" dt="2024-12-13T09:08:44.831" v="1373" actId="1076"/>
          <ac:spMkLst>
            <pc:docMk/>
            <pc:sldMk cId="3318478018" sldId="272"/>
            <ac:spMk id="8" creationId="{783FF15E-47CF-478D-AEB2-ACCAC14763D4}"/>
          </ac:spMkLst>
        </pc:spChg>
        <pc:spChg chg="add mod">
          <ac:chgData name="sourovtalukder69@gmail.com" userId="cbc4c1c8925b0f38" providerId="LiveId" clId="{3885A195-86B1-4D07-BF02-D8A57C21962E}" dt="2024-12-13T09:08:50.527" v="1374" actId="1076"/>
          <ac:spMkLst>
            <pc:docMk/>
            <pc:sldMk cId="3318478018" sldId="272"/>
            <ac:spMk id="9" creationId="{F41089C4-E2F0-42CA-87F0-FDCAE8AAD6E8}"/>
          </ac:spMkLst>
        </pc:spChg>
        <pc:spChg chg="add mod ord">
          <ac:chgData name="sourovtalukder69@gmail.com" userId="cbc4c1c8925b0f38" providerId="LiveId" clId="{3885A195-86B1-4D07-BF02-D8A57C21962E}" dt="2024-12-13T09:09:22.464" v="1383" actId="171"/>
          <ac:spMkLst>
            <pc:docMk/>
            <pc:sldMk cId="3318478018" sldId="272"/>
            <ac:spMk id="10" creationId="{F64F14B2-F489-426C-BBC8-DEF53E24D24C}"/>
          </ac:spMkLst>
        </pc:spChg>
        <pc:picChg chg="del">
          <ac:chgData name="sourovtalukder69@gmail.com" userId="cbc4c1c8925b0f38" providerId="LiveId" clId="{3885A195-86B1-4D07-BF02-D8A57C21962E}" dt="2024-12-13T08:47:30.827" v="1267" actId="478"/>
          <ac:picMkLst>
            <pc:docMk/>
            <pc:sldMk cId="3318478018" sldId="272"/>
            <ac:picMk id="1026" creationId="{A23E3520-0C21-4623-A51A-07375EC4A08C}"/>
          </ac:picMkLst>
        </pc:picChg>
        <pc:picChg chg="add mod">
          <ac:chgData name="sourovtalukder69@gmail.com" userId="cbc4c1c8925b0f38" providerId="LiveId" clId="{3885A195-86B1-4D07-BF02-D8A57C21962E}" dt="2024-12-13T08:48:54.858" v="1277" actId="1076"/>
          <ac:picMkLst>
            <pc:docMk/>
            <pc:sldMk cId="3318478018" sldId="272"/>
            <ac:picMk id="2050" creationId="{758A9D5F-F073-40AA-9408-A839C07AF5B2}"/>
          </ac:picMkLst>
        </pc:picChg>
      </pc:sldChg>
      <pc:sldChg chg="delSp add del">
        <pc:chgData name="sourovtalukder69@gmail.com" userId="cbc4c1c8925b0f38" providerId="LiveId" clId="{3885A195-86B1-4D07-BF02-D8A57C21962E}" dt="2024-12-13T09:19:54.542" v="1411" actId="2696"/>
        <pc:sldMkLst>
          <pc:docMk/>
          <pc:sldMk cId="3597721686" sldId="273"/>
        </pc:sldMkLst>
        <pc:picChg chg="del">
          <ac:chgData name="sourovtalukder69@gmail.com" userId="cbc4c1c8925b0f38" providerId="LiveId" clId="{3885A195-86B1-4D07-BF02-D8A57C21962E}" dt="2024-12-13T08:49:08.361" v="1279" actId="478"/>
          <ac:picMkLst>
            <pc:docMk/>
            <pc:sldMk cId="3597721686" sldId="273"/>
            <ac:picMk id="2050" creationId="{758A9D5F-F073-40AA-9408-A839C07AF5B2}"/>
          </ac:picMkLst>
        </pc:picChg>
      </pc:sldChg>
      <pc:sldChg chg="add ord">
        <pc:chgData name="sourovtalukder69@gmail.com" userId="cbc4c1c8925b0f38" providerId="LiveId" clId="{3885A195-86B1-4D07-BF02-D8A57C21962E}" dt="2024-12-13T08:50:53.118" v="1282"/>
        <pc:sldMkLst>
          <pc:docMk/>
          <pc:sldMk cId="2392643712" sldId="274"/>
        </pc:sldMkLst>
      </pc:sldChg>
      <pc:sldChg chg="add ord">
        <pc:chgData name="sourovtalukder69@gmail.com" userId="cbc4c1c8925b0f38" providerId="LiveId" clId="{3885A195-86B1-4D07-BF02-D8A57C21962E}" dt="2024-12-13T08:51:36.246" v="1285"/>
        <pc:sldMkLst>
          <pc:docMk/>
          <pc:sldMk cId="527135774" sldId="27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B67E-F654-4E02-A99F-5373CA638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45AA8FD-F05B-4BAE-9A6D-B8ED9DE865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40962F-3990-4DFE-A246-3721D123BCD3}"/>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5" name="Footer Placeholder 4">
            <a:extLst>
              <a:ext uri="{FF2B5EF4-FFF2-40B4-BE49-F238E27FC236}">
                <a16:creationId xmlns:a16="http://schemas.microsoft.com/office/drawing/2014/main" id="{02B1BE3E-5E54-4599-8AB9-513418545F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295AB5-CDA6-4FC1-B4B4-EE2DE2511321}"/>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422197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F6BB7-233D-476C-9344-3539FFAF08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86A6CA-69FF-4A67-86AA-846B3FE698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20454-8284-4860-B6E1-3AFFAF757D3F}"/>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5" name="Footer Placeholder 4">
            <a:extLst>
              <a:ext uri="{FF2B5EF4-FFF2-40B4-BE49-F238E27FC236}">
                <a16:creationId xmlns:a16="http://schemas.microsoft.com/office/drawing/2014/main" id="{B180C431-809B-4215-A27E-0D290113ABB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2344FFA-2AFA-4766-AA23-B26B8DEE7A91}"/>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146833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BF0E9A-E117-419A-B849-70257C571A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E463F1-6496-41D7-AFD5-7D85DF308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96D684-5330-4AC9-9EF8-9AC3AA9F4240}"/>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5" name="Footer Placeholder 4">
            <a:extLst>
              <a:ext uri="{FF2B5EF4-FFF2-40B4-BE49-F238E27FC236}">
                <a16:creationId xmlns:a16="http://schemas.microsoft.com/office/drawing/2014/main" id="{8C329530-8799-4A77-A07C-3EBBE5E567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CFB7B-F006-4DA3-9323-2A335DF79348}"/>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2496389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CCE78-206B-41EA-9223-9A0ED66047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975F5C-AB86-4CDD-9461-F7E6B297BC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2C546F-AA6D-4C56-9A7C-9A3DA4E7BF72}"/>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5" name="Footer Placeholder 4">
            <a:extLst>
              <a:ext uri="{FF2B5EF4-FFF2-40B4-BE49-F238E27FC236}">
                <a16:creationId xmlns:a16="http://schemas.microsoft.com/office/drawing/2014/main" id="{A89A71A4-11C1-4BCD-9FB3-143CE77082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DB42C6-BCF1-409A-A187-E6C248E9CBD8}"/>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417357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DD5F1-4BF2-4BA8-B038-91E2F478F4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B60BC4-8399-475B-B024-38C751ABA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8C9D89-8690-4305-930E-61182587DEC0}"/>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5" name="Footer Placeholder 4">
            <a:extLst>
              <a:ext uri="{FF2B5EF4-FFF2-40B4-BE49-F238E27FC236}">
                <a16:creationId xmlns:a16="http://schemas.microsoft.com/office/drawing/2014/main" id="{F789C805-D1FC-45C6-91FE-A17041A06E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4390C8D-B3B8-43E5-B855-6CEF915DE4A8}"/>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176240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C3F57-F3E7-456B-B4DF-FEC78F5C06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D037D-D85E-424C-A062-C0CA3D9CA4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9AD24A-BDEB-4922-952A-8F0BB8CAF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C3C64B-AC42-4A38-BEEA-31704043F927}"/>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6" name="Footer Placeholder 5">
            <a:extLst>
              <a:ext uri="{FF2B5EF4-FFF2-40B4-BE49-F238E27FC236}">
                <a16:creationId xmlns:a16="http://schemas.microsoft.com/office/drawing/2014/main" id="{E86B0DAF-D268-4A25-9CE5-B7A1C75B61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336E24-63DC-4FB3-88B2-8177CFFEDE67}"/>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273268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E530C-8D17-49E4-91FF-363AEF587B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A0BF51-712A-4E47-9317-5FC0802403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5BF239-BD1A-47AE-93E0-6BCA8225AD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E34F80-1ABD-497E-AD84-1AD6C15BA5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DC8FA6-6AD2-46DB-979D-E56198EE5F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54D78B-1A31-47EA-988C-7DEE9148DF3C}"/>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8" name="Footer Placeholder 7">
            <a:extLst>
              <a:ext uri="{FF2B5EF4-FFF2-40B4-BE49-F238E27FC236}">
                <a16:creationId xmlns:a16="http://schemas.microsoft.com/office/drawing/2014/main" id="{19FAA977-CFAA-4DC3-AA2D-6EB59B37BE2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EDE6E17-7F3C-4495-AF56-BF26CBE8A26E}"/>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1176432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01E80-5F32-4954-8917-2339F999CB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23EE77-07C4-47AB-8B43-742FDA22E52B}"/>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4" name="Footer Placeholder 3">
            <a:extLst>
              <a:ext uri="{FF2B5EF4-FFF2-40B4-BE49-F238E27FC236}">
                <a16:creationId xmlns:a16="http://schemas.microsoft.com/office/drawing/2014/main" id="{E49279AB-3DE4-4497-8E8C-ADE5A364931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C63C124-DE61-4CB6-A182-93FA9393A1E7}"/>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189009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A892E4-60F7-4E7B-8A94-6B173F5E4158}"/>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3" name="Footer Placeholder 2">
            <a:extLst>
              <a:ext uri="{FF2B5EF4-FFF2-40B4-BE49-F238E27FC236}">
                <a16:creationId xmlns:a16="http://schemas.microsoft.com/office/drawing/2014/main" id="{F8CF6339-A38E-4BFA-B472-740540A750A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937A2D4-66C7-4B4B-A274-CAFBCDEC7A85}"/>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4228112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3F1E6-655D-4653-9E5F-6BA953D1EE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B77875-16AD-482D-A195-42295A14E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4B9D01-8AC0-4877-95F7-3BBBBDE69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779BF-0D26-476C-8135-3111AF267AFE}"/>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6" name="Footer Placeholder 5">
            <a:extLst>
              <a:ext uri="{FF2B5EF4-FFF2-40B4-BE49-F238E27FC236}">
                <a16:creationId xmlns:a16="http://schemas.microsoft.com/office/drawing/2014/main" id="{73AD4D2B-9A7E-4866-9B1D-3258EFCFEF2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29680B-DA7B-469B-8414-3D98EFDC3246}"/>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14801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4BD6-80E1-43A4-8A01-04AFC1877D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58072-0D2C-4D15-A699-0F1A171020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D81AC2D-605F-4249-BE31-BBD5E6BD4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CC6C55-602C-46CC-AD77-73C7F92598B3}"/>
              </a:ext>
            </a:extLst>
          </p:cNvPr>
          <p:cNvSpPr>
            <a:spLocks noGrp="1"/>
          </p:cNvSpPr>
          <p:nvPr>
            <p:ph type="dt" sz="half" idx="10"/>
          </p:nvPr>
        </p:nvSpPr>
        <p:spPr/>
        <p:txBody>
          <a:bodyPr/>
          <a:lstStyle/>
          <a:p>
            <a:fld id="{DAC38F85-A2A1-47EA-9029-219B3857E178}" type="datetimeFigureOut">
              <a:rPr lang="en-US" smtClean="0"/>
              <a:t>12/13/2024</a:t>
            </a:fld>
            <a:endParaRPr lang="en-US" dirty="0"/>
          </a:p>
        </p:txBody>
      </p:sp>
      <p:sp>
        <p:nvSpPr>
          <p:cNvPr id="6" name="Footer Placeholder 5">
            <a:extLst>
              <a:ext uri="{FF2B5EF4-FFF2-40B4-BE49-F238E27FC236}">
                <a16:creationId xmlns:a16="http://schemas.microsoft.com/office/drawing/2014/main" id="{9EA3C915-4339-416A-AF4A-798270ECAA3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78BFDA6-8250-4D38-A1DD-D14F1A369C7D}"/>
              </a:ext>
            </a:extLst>
          </p:cNvPr>
          <p:cNvSpPr>
            <a:spLocks noGrp="1"/>
          </p:cNvSpPr>
          <p:nvPr>
            <p:ph type="sldNum" sz="quarter" idx="12"/>
          </p:nvPr>
        </p:nvSpPr>
        <p:spPr/>
        <p:txBody>
          <a:bodyPr/>
          <a:lstStyle/>
          <a:p>
            <a:fld id="{83E862D6-C1D0-4BD8-B528-9F00EFF9130C}" type="slidenum">
              <a:rPr lang="en-US" smtClean="0"/>
              <a:t>‹#›</a:t>
            </a:fld>
            <a:endParaRPr lang="en-US" dirty="0"/>
          </a:p>
        </p:txBody>
      </p:sp>
    </p:spTree>
    <p:extLst>
      <p:ext uri="{BB962C8B-B14F-4D97-AF65-F5344CB8AC3E}">
        <p14:creationId xmlns:p14="http://schemas.microsoft.com/office/powerpoint/2010/main" val="17793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FCFEBD-AA59-4E8A-9F11-26E91D1B57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9A22E-5FC0-48AA-B5D9-C183A6E0E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53104-98F7-4DF6-B28A-BB8601D40B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38F85-A2A1-47EA-9029-219B3857E178}" type="datetimeFigureOut">
              <a:rPr lang="en-US" smtClean="0"/>
              <a:t>12/13/2024</a:t>
            </a:fld>
            <a:endParaRPr lang="en-US" dirty="0"/>
          </a:p>
        </p:txBody>
      </p:sp>
      <p:sp>
        <p:nvSpPr>
          <p:cNvPr id="5" name="Footer Placeholder 4">
            <a:extLst>
              <a:ext uri="{FF2B5EF4-FFF2-40B4-BE49-F238E27FC236}">
                <a16:creationId xmlns:a16="http://schemas.microsoft.com/office/drawing/2014/main" id="{44229881-41B4-4CAC-9AB7-BD9782F719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0FBD962-BD1F-4DD7-8176-D763B7BE8D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E862D6-C1D0-4BD8-B528-9F00EFF9130C}" type="slidenum">
              <a:rPr lang="en-US" smtClean="0"/>
              <a:t>‹#›</a:t>
            </a:fld>
            <a:endParaRPr lang="en-US" dirty="0"/>
          </a:p>
        </p:txBody>
      </p:sp>
    </p:spTree>
    <p:extLst>
      <p:ext uri="{BB962C8B-B14F-4D97-AF65-F5344CB8AC3E}">
        <p14:creationId xmlns:p14="http://schemas.microsoft.com/office/powerpoint/2010/main" val="423535888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0.png"/><Relationship Id="rId4" Type="http://schemas.microsoft.com/office/2007/relationships/hdphoto" Target="../media/hdphoto4.wdp"/><Relationship Id="rId9" Type="http://schemas.microsoft.com/office/2007/relationships/hdphoto" Target="../media/hdphoto5.wdp"/></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hdphoto" Target="../media/hdphoto5.wdp"/><Relationship Id="rId13" Type="http://schemas.openxmlformats.org/officeDocument/2006/relationships/image" Target="../media/image18.png"/><Relationship Id="rId3" Type="http://schemas.microsoft.com/office/2007/relationships/hdphoto" Target="../media/hdphoto4.wdp"/><Relationship Id="rId7" Type="http://schemas.openxmlformats.org/officeDocument/2006/relationships/image" Target="../media/image9.png"/><Relationship Id="rId12" Type="http://schemas.microsoft.com/office/2007/relationships/hdphoto" Target="../media/hdphoto6.wdp"/><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7.png"/><Relationship Id="rId5" Type="http://schemas.openxmlformats.org/officeDocument/2006/relationships/image" Target="../media/image7.png"/><Relationship Id="rId10" Type="http://schemas.openxmlformats.org/officeDocument/2006/relationships/image" Target="../media/image16.png"/><Relationship Id="rId4" Type="http://schemas.openxmlformats.org/officeDocument/2006/relationships/image" Target="../media/image6.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751B6C7-776E-4B01-8341-73BACC90EF41}"/>
              </a:ext>
            </a:extLst>
          </p:cNvPr>
          <p:cNvSpPr txBox="1"/>
          <p:nvPr/>
        </p:nvSpPr>
        <p:spPr>
          <a:xfrm>
            <a:off x="1345475" y="627065"/>
            <a:ext cx="7447740" cy="584775"/>
          </a:xfrm>
          <a:prstGeom prst="rect">
            <a:avLst/>
          </a:prstGeom>
          <a:noFill/>
        </p:spPr>
        <p:txBody>
          <a:bodyPr wrap="square" rtlCol="0">
            <a:spAutoFit/>
          </a:bodyPr>
          <a:lstStyle/>
          <a:p>
            <a:r>
              <a:rPr lang="en-US" sz="3200" dirty="0">
                <a:latin typeface="Arial Rounded MT Bold" panose="020F0704030504030204" pitchFamily="34" charset="0"/>
                <a:ea typeface="Artifakt Element Black" panose="020B0A03050000020004" pitchFamily="34" charset="0"/>
              </a:rPr>
              <a:t>Ecommerce Database Design</a:t>
            </a:r>
          </a:p>
        </p:txBody>
      </p:sp>
      <p:sp>
        <p:nvSpPr>
          <p:cNvPr id="2" name="Rectangle: Rounded Corners 1">
            <a:extLst>
              <a:ext uri="{FF2B5EF4-FFF2-40B4-BE49-F238E27FC236}">
                <a16:creationId xmlns:a16="http://schemas.microsoft.com/office/drawing/2014/main" id="{52F43400-3C83-424E-BBD5-98BC5B08154D}"/>
              </a:ext>
            </a:extLst>
          </p:cNvPr>
          <p:cNvSpPr/>
          <p:nvPr/>
        </p:nvSpPr>
        <p:spPr>
          <a:xfrm>
            <a:off x="1526959" y="3613212"/>
            <a:ext cx="8877670" cy="29917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D432EDE-70B5-45B5-90F1-5F2CA452B85B}"/>
              </a:ext>
            </a:extLst>
          </p:cNvPr>
          <p:cNvSpPr txBox="1"/>
          <p:nvPr/>
        </p:nvSpPr>
        <p:spPr>
          <a:xfrm>
            <a:off x="1965346" y="1448656"/>
            <a:ext cx="8020190" cy="1508105"/>
          </a:xfrm>
          <a:prstGeom prst="rect">
            <a:avLst/>
          </a:prstGeom>
          <a:noFill/>
        </p:spPr>
        <p:txBody>
          <a:bodyPr wrap="square" rtlCol="0">
            <a:spAutoFit/>
          </a:bodyPr>
          <a:lstStyle/>
          <a:p>
            <a:r>
              <a:rPr lang="en-US" sz="2400" dirty="0">
                <a:latin typeface="Arial Rounded MT Bold" panose="020F0704030504030204" pitchFamily="34" charset="0"/>
                <a:ea typeface="Artifakt Element Black" panose="020B0A03050000020004" pitchFamily="34" charset="0"/>
              </a:rPr>
              <a:t>For Business to Customer (B2C)</a:t>
            </a:r>
          </a:p>
          <a:p>
            <a:endParaRPr lang="en-US" sz="2000" dirty="0">
              <a:latin typeface="Arial Rounded MT Bold" panose="020F0704030504030204" pitchFamily="34" charset="0"/>
              <a:ea typeface="Artifakt Element Black" panose="020B0A03050000020004" pitchFamily="34" charset="0"/>
            </a:endParaRPr>
          </a:p>
          <a:p>
            <a:r>
              <a:rPr lang="en-US" sz="2400" dirty="0">
                <a:latin typeface="Arial Rounded MT Bold" panose="020F0704030504030204" pitchFamily="34" charset="0"/>
                <a:ea typeface="Artifakt Element Black" panose="020B0A03050000020004" pitchFamily="34" charset="0"/>
              </a:rPr>
              <a:t>For Business to Customer &amp; Business to Business</a:t>
            </a:r>
          </a:p>
          <a:p>
            <a:r>
              <a:rPr lang="en-US" sz="2400" dirty="0">
                <a:latin typeface="Arial Rounded MT Bold" panose="020F0704030504030204" pitchFamily="34" charset="0"/>
                <a:ea typeface="Artifakt Element Black" panose="020B0A03050000020004" pitchFamily="34" charset="0"/>
              </a:rPr>
              <a:t>(B2C) &amp; (B2B)</a:t>
            </a:r>
          </a:p>
        </p:txBody>
      </p:sp>
      <p:pic>
        <p:nvPicPr>
          <p:cNvPr id="10" name="Picture 9">
            <a:extLst>
              <a:ext uri="{FF2B5EF4-FFF2-40B4-BE49-F238E27FC236}">
                <a16:creationId xmlns:a16="http://schemas.microsoft.com/office/drawing/2014/main" id="{4A062137-0653-43A8-8B48-1C6F06918683}"/>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1965346" y="3857676"/>
            <a:ext cx="2291155" cy="2291155"/>
          </a:xfrm>
          <a:prstGeom prst="rect">
            <a:avLst/>
          </a:prstGeom>
        </p:spPr>
      </p:pic>
      <p:pic>
        <p:nvPicPr>
          <p:cNvPr id="12" name="Picture 11">
            <a:extLst>
              <a:ext uri="{FF2B5EF4-FFF2-40B4-BE49-F238E27FC236}">
                <a16:creationId xmlns:a16="http://schemas.microsoft.com/office/drawing/2014/main" id="{7851D903-1360-48C6-8BB7-77B3DEABE9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909" y="633801"/>
            <a:ext cx="584775" cy="584775"/>
          </a:xfrm>
          <a:prstGeom prst="rect">
            <a:avLst/>
          </a:prstGeom>
        </p:spPr>
      </p:pic>
      <p:pic>
        <p:nvPicPr>
          <p:cNvPr id="14" name="Picture 13">
            <a:extLst>
              <a:ext uri="{FF2B5EF4-FFF2-40B4-BE49-F238E27FC236}">
                <a16:creationId xmlns:a16="http://schemas.microsoft.com/office/drawing/2014/main" id="{2DC194EC-B864-4BE0-8534-9691122C3336}"/>
              </a:ext>
            </a:extLst>
          </p:cNvPr>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a:xfrm>
            <a:off x="7994388" y="4022957"/>
            <a:ext cx="2125874" cy="2125874"/>
          </a:xfrm>
          <a:prstGeom prst="rect">
            <a:avLst/>
          </a:prstGeom>
        </p:spPr>
      </p:pic>
      <p:pic>
        <p:nvPicPr>
          <p:cNvPr id="16" name="Picture 15">
            <a:extLst>
              <a:ext uri="{FF2B5EF4-FFF2-40B4-BE49-F238E27FC236}">
                <a16:creationId xmlns:a16="http://schemas.microsoft.com/office/drawing/2014/main" id="{B1BC56EC-8324-4A1D-9A13-7DA698A7229A}"/>
              </a:ext>
            </a:extLst>
          </p:cNvPr>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5145545" y="3999718"/>
            <a:ext cx="2291155" cy="2291155"/>
          </a:xfrm>
          <a:prstGeom prst="rect">
            <a:avLst/>
          </a:prstGeom>
        </p:spPr>
      </p:pic>
      <p:sp>
        <p:nvSpPr>
          <p:cNvPr id="20" name="Arrow: Right 19">
            <a:extLst>
              <a:ext uri="{FF2B5EF4-FFF2-40B4-BE49-F238E27FC236}">
                <a16:creationId xmlns:a16="http://schemas.microsoft.com/office/drawing/2014/main" id="{E1A575CD-4458-4F97-9DB7-DA1FA7A71BE0}"/>
              </a:ext>
            </a:extLst>
          </p:cNvPr>
          <p:cNvSpPr/>
          <p:nvPr/>
        </p:nvSpPr>
        <p:spPr>
          <a:xfrm>
            <a:off x="1609724" y="2209800"/>
            <a:ext cx="355621" cy="27228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Right 20">
            <a:extLst>
              <a:ext uri="{FF2B5EF4-FFF2-40B4-BE49-F238E27FC236}">
                <a16:creationId xmlns:a16="http://schemas.microsoft.com/office/drawing/2014/main" id="{9AC5986F-6082-483E-A921-5E3862E05EE3}"/>
              </a:ext>
            </a:extLst>
          </p:cNvPr>
          <p:cNvSpPr/>
          <p:nvPr/>
        </p:nvSpPr>
        <p:spPr>
          <a:xfrm>
            <a:off x="1609724" y="1556941"/>
            <a:ext cx="355621" cy="272287"/>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6467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23E3520-0C21-4623-A51A-07375EC4A08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12" t="2071" r="2684" b="2783"/>
          <a:stretch/>
        </p:blipFill>
        <p:spPr bwMode="auto">
          <a:xfrm>
            <a:off x="5353235" y="142042"/>
            <a:ext cx="6755907" cy="652508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996B264C-03C4-443C-A56F-3327BDC45C12}"/>
              </a:ext>
            </a:extLst>
          </p:cNvPr>
          <p:cNvSpPr/>
          <p:nvPr/>
        </p:nvSpPr>
        <p:spPr>
          <a:xfrm>
            <a:off x="145389" y="577049"/>
            <a:ext cx="5048048" cy="5894771"/>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BB0DD5C-6A6E-4289-9FEE-1829AEECB6B9}"/>
              </a:ext>
            </a:extLst>
          </p:cNvPr>
          <p:cNvSpPr txBox="1"/>
          <p:nvPr/>
        </p:nvSpPr>
        <p:spPr>
          <a:xfrm>
            <a:off x="395488" y="725784"/>
            <a:ext cx="4735805" cy="707886"/>
          </a:xfrm>
          <a:prstGeom prst="rect">
            <a:avLst/>
          </a:prstGeom>
          <a:noFill/>
        </p:spPr>
        <p:txBody>
          <a:bodyPr wrap="square" rtlCol="0">
            <a:spAutoFit/>
          </a:bodyPr>
          <a:lstStyle/>
          <a:p>
            <a:r>
              <a:rPr lang="en-US" sz="1000" b="1" dirty="0"/>
              <a:t>Categories</a:t>
            </a:r>
          </a:p>
          <a:p>
            <a:r>
              <a:rPr lang="en-US" sz="1000" dirty="0"/>
              <a:t>This table stores information about the main product categories, including the category name, description, URL slug, and status. It tracks creation, update, and deletion timestamps to manage the store's hierarchical structure</a:t>
            </a:r>
          </a:p>
        </p:txBody>
      </p:sp>
      <p:sp>
        <p:nvSpPr>
          <p:cNvPr id="6" name="TextBox 5">
            <a:extLst>
              <a:ext uri="{FF2B5EF4-FFF2-40B4-BE49-F238E27FC236}">
                <a16:creationId xmlns:a16="http://schemas.microsoft.com/office/drawing/2014/main" id="{B2DC9554-5E7D-4AFA-BA83-9FB60F2C41B1}"/>
              </a:ext>
            </a:extLst>
          </p:cNvPr>
          <p:cNvSpPr txBox="1"/>
          <p:nvPr/>
        </p:nvSpPr>
        <p:spPr>
          <a:xfrm>
            <a:off x="395482" y="1534166"/>
            <a:ext cx="4735805" cy="861774"/>
          </a:xfrm>
          <a:prstGeom prst="rect">
            <a:avLst/>
          </a:prstGeom>
          <a:noFill/>
        </p:spPr>
        <p:txBody>
          <a:bodyPr wrap="square" rtlCol="0">
            <a:spAutoFit/>
          </a:bodyPr>
          <a:lstStyle/>
          <a:p>
            <a:r>
              <a:rPr lang="en-US" sz="1000" b="1" dirty="0"/>
              <a:t>Sub_Categories</a:t>
            </a:r>
          </a:p>
          <a:p>
            <a:r>
              <a:rPr lang="en-US" sz="1000" dirty="0"/>
              <a:t>This table records details of subcategories linked to parent categories. It includes fields for the subcategory name, description, and timestamps, with a foreign key reference to the </a:t>
            </a:r>
            <a:r>
              <a:rPr lang="en-US" sz="1000" b="1" dirty="0"/>
              <a:t>Categories</a:t>
            </a:r>
            <a:r>
              <a:rPr lang="en-US" sz="1000" dirty="0"/>
              <a:t> table for hierarchical relationships.</a:t>
            </a:r>
          </a:p>
          <a:p>
            <a:endParaRPr lang="en-US" sz="1000" dirty="0"/>
          </a:p>
        </p:txBody>
      </p:sp>
      <p:sp>
        <p:nvSpPr>
          <p:cNvPr id="7" name="TextBox 6">
            <a:extLst>
              <a:ext uri="{FF2B5EF4-FFF2-40B4-BE49-F238E27FC236}">
                <a16:creationId xmlns:a16="http://schemas.microsoft.com/office/drawing/2014/main" id="{80663C77-7227-4787-ADFD-E50C9D5F2DAB}"/>
              </a:ext>
            </a:extLst>
          </p:cNvPr>
          <p:cNvSpPr txBox="1"/>
          <p:nvPr/>
        </p:nvSpPr>
        <p:spPr>
          <a:xfrm>
            <a:off x="395482" y="2373179"/>
            <a:ext cx="4735805" cy="707886"/>
          </a:xfrm>
          <a:prstGeom prst="rect">
            <a:avLst/>
          </a:prstGeom>
          <a:noFill/>
        </p:spPr>
        <p:txBody>
          <a:bodyPr wrap="square" rtlCol="0">
            <a:spAutoFit/>
          </a:bodyPr>
          <a:lstStyle/>
          <a:p>
            <a:r>
              <a:rPr lang="en-US" sz="1000" b="1" dirty="0"/>
              <a:t>Brands</a:t>
            </a:r>
          </a:p>
          <a:p>
            <a:r>
              <a:rPr lang="en-US" sz="1000" dirty="0"/>
              <a:t>This table holds information about product brands, such as brand name, logo, description, and website. It supports timestamps for tracking updates and deletions, ensuring brand details are well-maintained.</a:t>
            </a:r>
          </a:p>
        </p:txBody>
      </p:sp>
      <p:sp>
        <p:nvSpPr>
          <p:cNvPr id="8" name="TextBox 7">
            <a:extLst>
              <a:ext uri="{FF2B5EF4-FFF2-40B4-BE49-F238E27FC236}">
                <a16:creationId xmlns:a16="http://schemas.microsoft.com/office/drawing/2014/main" id="{8D3B640B-8CBE-48F6-B131-B9903CC552E9}"/>
              </a:ext>
            </a:extLst>
          </p:cNvPr>
          <p:cNvSpPr txBox="1"/>
          <p:nvPr/>
        </p:nvSpPr>
        <p:spPr>
          <a:xfrm>
            <a:off x="395482" y="3146747"/>
            <a:ext cx="4735805" cy="1015663"/>
          </a:xfrm>
          <a:prstGeom prst="rect">
            <a:avLst/>
          </a:prstGeom>
          <a:noFill/>
        </p:spPr>
        <p:txBody>
          <a:bodyPr wrap="square" rtlCol="0">
            <a:spAutoFit/>
          </a:bodyPr>
          <a:lstStyle/>
          <a:p>
            <a:r>
              <a:rPr lang="en-US" sz="1000" b="1" dirty="0"/>
              <a:t>Products</a:t>
            </a:r>
          </a:p>
          <a:p>
            <a:r>
              <a:rPr lang="en-US" sz="1000" dirty="0"/>
              <a:t>This table contains detailed information about all products, including names, categories, subcategories, brands, price, stock, and dimensions. It is linked to the </a:t>
            </a:r>
            <a:r>
              <a:rPr lang="en-US" sz="1000" b="1" dirty="0"/>
              <a:t>Categories</a:t>
            </a:r>
            <a:r>
              <a:rPr lang="en-US" sz="1000" dirty="0"/>
              <a:t>, </a:t>
            </a:r>
            <a:r>
              <a:rPr lang="en-US" sz="1000" b="1" dirty="0"/>
              <a:t>Sub_Categories</a:t>
            </a:r>
            <a:r>
              <a:rPr lang="en-US" sz="1000" dirty="0"/>
              <a:t>, and </a:t>
            </a:r>
            <a:r>
              <a:rPr lang="en-US" sz="1000" b="1" dirty="0"/>
              <a:t>Brands</a:t>
            </a:r>
            <a:r>
              <a:rPr lang="en-US" sz="1000" dirty="0"/>
              <a:t> tables, providing a comprehensive product inventory with timestamps for changes.</a:t>
            </a:r>
          </a:p>
          <a:p>
            <a:endParaRPr lang="en-US" sz="1000" dirty="0"/>
          </a:p>
        </p:txBody>
      </p:sp>
      <p:sp>
        <p:nvSpPr>
          <p:cNvPr id="9" name="TextBox 8">
            <a:extLst>
              <a:ext uri="{FF2B5EF4-FFF2-40B4-BE49-F238E27FC236}">
                <a16:creationId xmlns:a16="http://schemas.microsoft.com/office/drawing/2014/main" id="{7918859A-DB92-45DF-AECA-6C517EB062AA}"/>
              </a:ext>
            </a:extLst>
          </p:cNvPr>
          <p:cNvSpPr txBox="1"/>
          <p:nvPr/>
        </p:nvSpPr>
        <p:spPr>
          <a:xfrm>
            <a:off x="395482" y="4111461"/>
            <a:ext cx="4735805" cy="861774"/>
          </a:xfrm>
          <a:prstGeom prst="rect">
            <a:avLst/>
          </a:prstGeom>
          <a:noFill/>
        </p:spPr>
        <p:txBody>
          <a:bodyPr wrap="square" rtlCol="0">
            <a:spAutoFit/>
          </a:bodyPr>
          <a:lstStyle/>
          <a:p>
            <a:r>
              <a:rPr lang="en-US" sz="1000" b="1" dirty="0"/>
              <a:t>Product_Attributes</a:t>
            </a:r>
          </a:p>
          <a:p>
            <a:r>
              <a:rPr lang="en-US" sz="1000" dirty="0"/>
              <a:t>This table defines customizable attributes for products, such as size, color, and material. It includes a field to mark attributes as filterable and supports descriptions to enhance product categorization.</a:t>
            </a:r>
          </a:p>
          <a:p>
            <a:endParaRPr lang="en-US" sz="1000" dirty="0"/>
          </a:p>
        </p:txBody>
      </p:sp>
      <p:sp>
        <p:nvSpPr>
          <p:cNvPr id="10" name="TextBox 9">
            <a:extLst>
              <a:ext uri="{FF2B5EF4-FFF2-40B4-BE49-F238E27FC236}">
                <a16:creationId xmlns:a16="http://schemas.microsoft.com/office/drawing/2014/main" id="{6976761D-70B8-409C-A826-C273500B1EEB}"/>
              </a:ext>
            </a:extLst>
          </p:cNvPr>
          <p:cNvSpPr txBox="1"/>
          <p:nvPr/>
        </p:nvSpPr>
        <p:spPr>
          <a:xfrm>
            <a:off x="395482" y="5726497"/>
            <a:ext cx="4735805" cy="861774"/>
          </a:xfrm>
          <a:prstGeom prst="rect">
            <a:avLst/>
          </a:prstGeom>
          <a:noFill/>
        </p:spPr>
        <p:txBody>
          <a:bodyPr wrap="square" rtlCol="0">
            <a:spAutoFit/>
          </a:bodyPr>
          <a:lstStyle/>
          <a:p>
            <a:r>
              <a:rPr lang="en-US" sz="1000" b="1" dirty="0"/>
              <a:t>Inventory</a:t>
            </a:r>
          </a:p>
          <a:p>
            <a:r>
              <a:rPr lang="en-US" sz="1000" dirty="0"/>
              <a:t>This table tracks stock levels of products using SKU identifiers, including the current stock quantity, reorder thresholds, and last updated timestamps. It helps maintain inventory accuracy and restocking processes</a:t>
            </a:r>
          </a:p>
          <a:p>
            <a:endParaRPr lang="en-US" sz="1000" dirty="0"/>
          </a:p>
        </p:txBody>
      </p:sp>
      <p:sp>
        <p:nvSpPr>
          <p:cNvPr id="11" name="TextBox 10">
            <a:extLst>
              <a:ext uri="{FF2B5EF4-FFF2-40B4-BE49-F238E27FC236}">
                <a16:creationId xmlns:a16="http://schemas.microsoft.com/office/drawing/2014/main" id="{2829FA51-E5B9-4AC7-AB3C-51C9665352B5}"/>
              </a:ext>
            </a:extLst>
          </p:cNvPr>
          <p:cNvSpPr txBox="1"/>
          <p:nvPr/>
        </p:nvSpPr>
        <p:spPr>
          <a:xfrm>
            <a:off x="395482" y="4897099"/>
            <a:ext cx="4735805" cy="861774"/>
          </a:xfrm>
          <a:prstGeom prst="rect">
            <a:avLst/>
          </a:prstGeom>
          <a:noFill/>
        </p:spPr>
        <p:txBody>
          <a:bodyPr wrap="square" rtlCol="0">
            <a:spAutoFit/>
          </a:bodyPr>
          <a:lstStyle/>
          <a:p>
            <a:r>
              <a:rPr lang="en-US" sz="1000" b="1" dirty="0"/>
              <a:t>Product_SKUs</a:t>
            </a:r>
          </a:p>
          <a:p>
            <a:r>
              <a:rPr lang="en-US" sz="1000" dirty="0"/>
              <a:t>This table manages stock-keeping unit (SKU) data for product variants, including size, color, material, stock, and price. It is linked to the </a:t>
            </a:r>
            <a:r>
              <a:rPr lang="en-US" sz="1000" b="1" dirty="0"/>
              <a:t>Products</a:t>
            </a:r>
            <a:r>
              <a:rPr lang="en-US" sz="1000" dirty="0"/>
              <a:t> table to track inventory variations and includes timestamps for updates.</a:t>
            </a:r>
          </a:p>
          <a:p>
            <a:endParaRPr lang="en-US" sz="1000" dirty="0"/>
          </a:p>
        </p:txBody>
      </p:sp>
      <p:sp>
        <p:nvSpPr>
          <p:cNvPr id="4" name="Rectangle 3">
            <a:extLst>
              <a:ext uri="{FF2B5EF4-FFF2-40B4-BE49-F238E27FC236}">
                <a16:creationId xmlns:a16="http://schemas.microsoft.com/office/drawing/2014/main" id="{F3570923-03AA-4937-8772-C27081CD5BDD}"/>
              </a:ext>
            </a:extLst>
          </p:cNvPr>
          <p:cNvSpPr/>
          <p:nvPr/>
        </p:nvSpPr>
        <p:spPr>
          <a:xfrm>
            <a:off x="5353235" y="292963"/>
            <a:ext cx="1171852" cy="2102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B44154F-186E-4653-9C4D-2A3D34B51972}"/>
              </a:ext>
            </a:extLst>
          </p:cNvPr>
          <p:cNvSpPr/>
          <p:nvPr/>
        </p:nvSpPr>
        <p:spPr>
          <a:xfrm>
            <a:off x="5291085" y="4755023"/>
            <a:ext cx="1393800" cy="21029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889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58A9D5F-F073-40AA-9408-A839C07AF5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84" r="4239" b="3042"/>
          <a:stretch/>
        </p:blipFill>
        <p:spPr bwMode="auto">
          <a:xfrm>
            <a:off x="5981393" y="355107"/>
            <a:ext cx="5896929" cy="638304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F64F14B2-F489-426C-BBC8-DEF53E24D24C}"/>
              </a:ext>
            </a:extLst>
          </p:cNvPr>
          <p:cNvSpPr/>
          <p:nvPr/>
        </p:nvSpPr>
        <p:spPr>
          <a:xfrm>
            <a:off x="145389" y="639192"/>
            <a:ext cx="5056926" cy="5433134"/>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A5EC1DF-1A0E-44DF-B6E1-8DBF590ADDA5}"/>
              </a:ext>
            </a:extLst>
          </p:cNvPr>
          <p:cNvSpPr txBox="1"/>
          <p:nvPr/>
        </p:nvSpPr>
        <p:spPr>
          <a:xfrm>
            <a:off x="395488" y="725784"/>
            <a:ext cx="4735805" cy="861774"/>
          </a:xfrm>
          <a:prstGeom prst="rect">
            <a:avLst/>
          </a:prstGeom>
          <a:noFill/>
        </p:spPr>
        <p:txBody>
          <a:bodyPr wrap="square" rtlCol="0">
            <a:spAutoFit/>
          </a:bodyPr>
          <a:lstStyle/>
          <a:p>
            <a:r>
              <a:rPr lang="en-US" sz="1000" b="1" dirty="0"/>
              <a:t>Users</a:t>
            </a:r>
          </a:p>
          <a:p>
            <a:r>
              <a:rPr lang="en-US" sz="1000" dirty="0"/>
              <a:t>This table stores information about registered users, including personal details like name, email, phone number, birth date, and account-related timestamps such as creation and last login. It ensures unique email and phone entries for user identification.</a:t>
            </a:r>
          </a:p>
          <a:p>
            <a:endParaRPr lang="en-US" sz="1000" dirty="0"/>
          </a:p>
        </p:txBody>
      </p:sp>
      <p:sp>
        <p:nvSpPr>
          <p:cNvPr id="5" name="TextBox 4">
            <a:extLst>
              <a:ext uri="{FF2B5EF4-FFF2-40B4-BE49-F238E27FC236}">
                <a16:creationId xmlns:a16="http://schemas.microsoft.com/office/drawing/2014/main" id="{58448F0D-7867-4EE6-84FB-BEE7F8419330}"/>
              </a:ext>
            </a:extLst>
          </p:cNvPr>
          <p:cNvSpPr txBox="1"/>
          <p:nvPr/>
        </p:nvSpPr>
        <p:spPr>
          <a:xfrm>
            <a:off x="395488" y="1508498"/>
            <a:ext cx="4735805" cy="707886"/>
          </a:xfrm>
          <a:prstGeom prst="rect">
            <a:avLst/>
          </a:prstGeom>
          <a:noFill/>
        </p:spPr>
        <p:txBody>
          <a:bodyPr wrap="square" rtlCol="0">
            <a:spAutoFit/>
          </a:bodyPr>
          <a:lstStyle/>
          <a:p>
            <a:r>
              <a:rPr lang="en-US" sz="1000" b="1" dirty="0"/>
              <a:t>Customers</a:t>
            </a:r>
          </a:p>
          <a:p>
            <a:r>
              <a:rPr lang="en-US" sz="1000" dirty="0"/>
              <a:t>This table holds customer-specific data, including loyalty points, subscription status, and preferences stored as JSON. It helps manage customer engagement and personalization.</a:t>
            </a:r>
          </a:p>
        </p:txBody>
      </p:sp>
      <p:sp>
        <p:nvSpPr>
          <p:cNvPr id="6" name="TextBox 5">
            <a:extLst>
              <a:ext uri="{FF2B5EF4-FFF2-40B4-BE49-F238E27FC236}">
                <a16:creationId xmlns:a16="http://schemas.microsoft.com/office/drawing/2014/main" id="{834A4C5F-EF0A-4BF3-A4D7-2A076D70324E}"/>
              </a:ext>
            </a:extLst>
          </p:cNvPr>
          <p:cNvSpPr txBox="1"/>
          <p:nvPr/>
        </p:nvSpPr>
        <p:spPr>
          <a:xfrm>
            <a:off x="395488" y="2332993"/>
            <a:ext cx="4735805" cy="861774"/>
          </a:xfrm>
          <a:prstGeom prst="rect">
            <a:avLst/>
          </a:prstGeom>
          <a:noFill/>
        </p:spPr>
        <p:txBody>
          <a:bodyPr wrap="square" rtlCol="0">
            <a:spAutoFit/>
          </a:bodyPr>
          <a:lstStyle/>
          <a:p>
            <a:r>
              <a:rPr lang="en-US" sz="1000" b="1" dirty="0"/>
              <a:t>Sellers</a:t>
            </a:r>
          </a:p>
          <a:p>
            <a:r>
              <a:rPr lang="en-US" sz="1000" dirty="0"/>
              <a:t>This table contains seller details, including their associated user ID, store address, and business information. It tracks performance metrics and links to the </a:t>
            </a:r>
            <a:r>
              <a:rPr lang="en-US" sz="1000" b="1" dirty="0"/>
              <a:t>Users</a:t>
            </a:r>
            <a:r>
              <a:rPr lang="en-US" sz="1000" dirty="0"/>
              <a:t> table for user-specific details.</a:t>
            </a:r>
          </a:p>
          <a:p>
            <a:endParaRPr lang="en-US" sz="1000" dirty="0"/>
          </a:p>
        </p:txBody>
      </p:sp>
      <p:sp>
        <p:nvSpPr>
          <p:cNvPr id="7" name="TextBox 6">
            <a:extLst>
              <a:ext uri="{FF2B5EF4-FFF2-40B4-BE49-F238E27FC236}">
                <a16:creationId xmlns:a16="http://schemas.microsoft.com/office/drawing/2014/main" id="{50BDD0DC-098C-47BB-A84E-0BC7DDAB2AAD}"/>
              </a:ext>
            </a:extLst>
          </p:cNvPr>
          <p:cNvSpPr txBox="1"/>
          <p:nvPr/>
        </p:nvSpPr>
        <p:spPr>
          <a:xfrm>
            <a:off x="395487" y="3219083"/>
            <a:ext cx="4735805" cy="861774"/>
          </a:xfrm>
          <a:prstGeom prst="rect">
            <a:avLst/>
          </a:prstGeom>
          <a:noFill/>
        </p:spPr>
        <p:txBody>
          <a:bodyPr wrap="square" rtlCol="0">
            <a:spAutoFit/>
          </a:bodyPr>
          <a:lstStyle/>
          <a:p>
            <a:r>
              <a:rPr lang="en-US" sz="1000" b="1" dirty="0"/>
              <a:t>User_Addresses</a:t>
            </a:r>
          </a:p>
          <a:p>
            <a:r>
              <a:rPr lang="en-US" sz="1000" dirty="0"/>
              <a:t>This table manages user addresses for shipping or billing purposes, including fields for address details, country, state, city, and postal code. It is linked to the </a:t>
            </a:r>
            <a:r>
              <a:rPr lang="en-US" sz="1000" b="1" dirty="0"/>
              <a:t>Users</a:t>
            </a:r>
            <a:r>
              <a:rPr lang="en-US" sz="1000" dirty="0"/>
              <a:t> table to associate addresses with specific users</a:t>
            </a:r>
          </a:p>
          <a:p>
            <a:endParaRPr lang="en-US" sz="1000" dirty="0"/>
          </a:p>
        </p:txBody>
      </p:sp>
      <p:sp>
        <p:nvSpPr>
          <p:cNvPr id="8" name="TextBox 7">
            <a:extLst>
              <a:ext uri="{FF2B5EF4-FFF2-40B4-BE49-F238E27FC236}">
                <a16:creationId xmlns:a16="http://schemas.microsoft.com/office/drawing/2014/main" id="{783FF15E-47CF-478D-AEB2-ACCAC14763D4}"/>
              </a:ext>
            </a:extLst>
          </p:cNvPr>
          <p:cNvSpPr txBox="1"/>
          <p:nvPr/>
        </p:nvSpPr>
        <p:spPr>
          <a:xfrm>
            <a:off x="395485" y="4111490"/>
            <a:ext cx="4735805" cy="861774"/>
          </a:xfrm>
          <a:prstGeom prst="rect">
            <a:avLst/>
          </a:prstGeom>
          <a:noFill/>
        </p:spPr>
        <p:txBody>
          <a:bodyPr wrap="square" rtlCol="0">
            <a:spAutoFit/>
          </a:bodyPr>
          <a:lstStyle/>
          <a:p>
            <a:r>
              <a:rPr lang="en-US" sz="1000" b="1" dirty="0"/>
              <a:t>Cart</a:t>
            </a:r>
          </a:p>
          <a:p>
            <a:r>
              <a:rPr lang="en-US" sz="1000" dirty="0"/>
              <a:t>This table tracks shopping cart information for users, including total items and total price. It is linked to the </a:t>
            </a:r>
            <a:r>
              <a:rPr lang="en-US" sz="1000" b="1" dirty="0"/>
              <a:t>Customers</a:t>
            </a:r>
            <a:r>
              <a:rPr lang="en-US" sz="1000" dirty="0"/>
              <a:t> table to manage cart activity and ensure unique user-cart relationships</a:t>
            </a:r>
          </a:p>
          <a:p>
            <a:endParaRPr lang="en-US" sz="1000" dirty="0"/>
          </a:p>
        </p:txBody>
      </p:sp>
      <p:sp>
        <p:nvSpPr>
          <p:cNvPr id="9" name="TextBox 8">
            <a:extLst>
              <a:ext uri="{FF2B5EF4-FFF2-40B4-BE49-F238E27FC236}">
                <a16:creationId xmlns:a16="http://schemas.microsoft.com/office/drawing/2014/main" id="{F41089C4-E2F0-42CA-87F0-FDCAE8AAD6E8}"/>
              </a:ext>
            </a:extLst>
          </p:cNvPr>
          <p:cNvSpPr txBox="1"/>
          <p:nvPr/>
        </p:nvSpPr>
        <p:spPr>
          <a:xfrm>
            <a:off x="395485" y="5010066"/>
            <a:ext cx="4735805" cy="861774"/>
          </a:xfrm>
          <a:prstGeom prst="rect">
            <a:avLst/>
          </a:prstGeom>
          <a:noFill/>
        </p:spPr>
        <p:txBody>
          <a:bodyPr wrap="square" rtlCol="0">
            <a:spAutoFit/>
          </a:bodyPr>
          <a:lstStyle/>
          <a:p>
            <a:r>
              <a:rPr lang="en-US" sz="1000" b="1" dirty="0"/>
              <a:t>Cart_Items</a:t>
            </a:r>
          </a:p>
          <a:p>
            <a:r>
              <a:rPr lang="en-US" sz="1000" dirty="0"/>
              <a:t>This table details the items added to carts, including product and SKU identifiers, quantities, and total prices. It links to the </a:t>
            </a:r>
            <a:r>
              <a:rPr lang="en-US" sz="1000" b="1" dirty="0"/>
              <a:t>Cart</a:t>
            </a:r>
            <a:r>
              <a:rPr lang="en-US" sz="1000" dirty="0"/>
              <a:t>, </a:t>
            </a:r>
            <a:r>
              <a:rPr lang="en-US" sz="1000" b="1" dirty="0"/>
              <a:t>Products</a:t>
            </a:r>
            <a:r>
              <a:rPr lang="en-US" sz="1000" dirty="0"/>
              <a:t>, and </a:t>
            </a:r>
            <a:r>
              <a:rPr lang="en-US" sz="1000" b="1" dirty="0"/>
              <a:t>Product_SKUs</a:t>
            </a:r>
            <a:r>
              <a:rPr lang="en-US" sz="1000" dirty="0"/>
              <a:t> tables for comprehensive cart item tracking.</a:t>
            </a:r>
          </a:p>
          <a:p>
            <a:endParaRPr lang="en-US" sz="1000" dirty="0"/>
          </a:p>
        </p:txBody>
      </p:sp>
      <p:sp>
        <p:nvSpPr>
          <p:cNvPr id="2" name="Rectangle 1">
            <a:extLst>
              <a:ext uri="{FF2B5EF4-FFF2-40B4-BE49-F238E27FC236}">
                <a16:creationId xmlns:a16="http://schemas.microsoft.com/office/drawing/2014/main" id="{84FEB366-EB5A-454D-A38A-434E792EF6FA}"/>
              </a:ext>
            </a:extLst>
          </p:cNvPr>
          <p:cNvSpPr/>
          <p:nvPr/>
        </p:nvSpPr>
        <p:spPr>
          <a:xfrm>
            <a:off x="10741981" y="762586"/>
            <a:ext cx="1512163" cy="42474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478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8F82E105-349E-43D7-9FD0-6FE094E0B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959" y="1285082"/>
            <a:ext cx="7485041" cy="364311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8AD6945-439F-4A96-91C4-FE0C454D2D38}"/>
              </a:ext>
            </a:extLst>
          </p:cNvPr>
          <p:cNvSpPr/>
          <p:nvPr/>
        </p:nvSpPr>
        <p:spPr>
          <a:xfrm>
            <a:off x="145389" y="807868"/>
            <a:ext cx="4809643" cy="5264458"/>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FE57C0D-70A4-4D87-80E2-357D68DC6C23}"/>
              </a:ext>
            </a:extLst>
          </p:cNvPr>
          <p:cNvSpPr txBox="1"/>
          <p:nvPr/>
        </p:nvSpPr>
        <p:spPr>
          <a:xfrm>
            <a:off x="180769" y="1068035"/>
            <a:ext cx="4809643" cy="861774"/>
          </a:xfrm>
          <a:prstGeom prst="rect">
            <a:avLst/>
          </a:prstGeom>
          <a:noFill/>
        </p:spPr>
        <p:txBody>
          <a:bodyPr wrap="square" rtlCol="0">
            <a:spAutoFit/>
          </a:bodyPr>
          <a:lstStyle/>
          <a:p>
            <a:r>
              <a:rPr lang="en-US" sz="1000" b="1" dirty="0"/>
              <a:t>Orders</a:t>
            </a:r>
            <a:br>
              <a:rPr lang="en-US" sz="1000" dirty="0"/>
            </a:br>
            <a:r>
              <a:rPr lang="en-US" sz="1000" dirty="0"/>
              <a:t>This table records every order placed by users, storing details such as the total amount, discounts, shipping fees, and net amount. It tracks the order's lifecycle through statuses like Pending, Processing, Shipped, and Delivered, while also capturing key timestamps (order, shipment, and delivery dates). Each order is associated with a specific user.</a:t>
            </a:r>
          </a:p>
        </p:txBody>
      </p:sp>
      <p:sp>
        <p:nvSpPr>
          <p:cNvPr id="4" name="TextBox 3">
            <a:extLst>
              <a:ext uri="{FF2B5EF4-FFF2-40B4-BE49-F238E27FC236}">
                <a16:creationId xmlns:a16="http://schemas.microsoft.com/office/drawing/2014/main" id="{C83D2772-4E51-41F1-B7E3-078DAFEE53EF}"/>
              </a:ext>
            </a:extLst>
          </p:cNvPr>
          <p:cNvSpPr txBox="1"/>
          <p:nvPr/>
        </p:nvSpPr>
        <p:spPr>
          <a:xfrm>
            <a:off x="180770" y="2116093"/>
            <a:ext cx="4809643" cy="707886"/>
          </a:xfrm>
          <a:prstGeom prst="rect">
            <a:avLst/>
          </a:prstGeom>
          <a:noFill/>
        </p:spPr>
        <p:txBody>
          <a:bodyPr wrap="square" rtlCol="0">
            <a:spAutoFit/>
          </a:bodyPr>
          <a:lstStyle/>
          <a:p>
            <a:r>
              <a:rPr lang="en-US" sz="1000" b="1" dirty="0"/>
              <a:t>Order_Items</a:t>
            </a:r>
            <a:br>
              <a:rPr lang="en-US" sz="1000" dirty="0"/>
            </a:br>
            <a:r>
              <a:rPr lang="en-US" sz="1000" dirty="0"/>
              <a:t>This table provides a breakdown of each order, listing the products purchased, their variants (SKUs), quantities, and pricing details. It links orders to products, forming the connection between a user's purchase and the inventory catalog.</a:t>
            </a:r>
          </a:p>
        </p:txBody>
      </p:sp>
      <p:sp>
        <p:nvSpPr>
          <p:cNvPr id="5" name="TextBox 4">
            <a:extLst>
              <a:ext uri="{FF2B5EF4-FFF2-40B4-BE49-F238E27FC236}">
                <a16:creationId xmlns:a16="http://schemas.microsoft.com/office/drawing/2014/main" id="{0AC7D74F-847D-4AB5-843F-0CDF07E8EAF6}"/>
              </a:ext>
            </a:extLst>
          </p:cNvPr>
          <p:cNvSpPr txBox="1"/>
          <p:nvPr/>
        </p:nvSpPr>
        <p:spPr>
          <a:xfrm>
            <a:off x="180770" y="2981915"/>
            <a:ext cx="4809643" cy="707886"/>
          </a:xfrm>
          <a:prstGeom prst="rect">
            <a:avLst/>
          </a:prstGeom>
          <a:noFill/>
        </p:spPr>
        <p:txBody>
          <a:bodyPr wrap="square" rtlCol="0">
            <a:spAutoFit/>
          </a:bodyPr>
          <a:lstStyle/>
          <a:p>
            <a:r>
              <a:rPr lang="en-US" sz="1000" b="1" dirty="0"/>
              <a:t>Payments</a:t>
            </a:r>
            <a:br>
              <a:rPr lang="en-US" sz="1000" dirty="0"/>
            </a:br>
            <a:r>
              <a:rPr lang="en-US" sz="1000" dirty="0"/>
              <a:t>This table handles payment-related information for orders, including transaction IDs, payment providers, amounts, and statuses (e.g., Pending, Completed, Failed). It ensures every order has an associated payment record.</a:t>
            </a:r>
          </a:p>
        </p:txBody>
      </p:sp>
      <p:sp>
        <p:nvSpPr>
          <p:cNvPr id="6" name="TextBox 5">
            <a:extLst>
              <a:ext uri="{FF2B5EF4-FFF2-40B4-BE49-F238E27FC236}">
                <a16:creationId xmlns:a16="http://schemas.microsoft.com/office/drawing/2014/main" id="{F220A9CC-4526-4C77-9874-B6A971E8EF75}"/>
              </a:ext>
            </a:extLst>
          </p:cNvPr>
          <p:cNvSpPr txBox="1"/>
          <p:nvPr/>
        </p:nvSpPr>
        <p:spPr>
          <a:xfrm>
            <a:off x="180770" y="3876085"/>
            <a:ext cx="4809643" cy="861774"/>
          </a:xfrm>
          <a:prstGeom prst="rect">
            <a:avLst/>
          </a:prstGeom>
          <a:noFill/>
        </p:spPr>
        <p:txBody>
          <a:bodyPr wrap="square" rtlCol="0">
            <a:spAutoFit/>
          </a:bodyPr>
          <a:lstStyle/>
          <a:p>
            <a:r>
              <a:rPr lang="en-US" sz="1000" b="1" dirty="0"/>
              <a:t>Shipping</a:t>
            </a:r>
            <a:br>
              <a:rPr lang="en-US" sz="1000" dirty="0"/>
            </a:br>
            <a:r>
              <a:rPr lang="en-US" sz="1000" dirty="0"/>
              <a:t>This table manages the shipping details for each order, including courier information, tracking numbers, and delivery addresses. It tracks shipment statuses (e.g., Pending, In Transit, Delivered) and timestamps for estimated and actual deliveries. It connects orders with users' addresses for efficient logistics.</a:t>
            </a:r>
          </a:p>
        </p:txBody>
      </p:sp>
      <p:sp>
        <p:nvSpPr>
          <p:cNvPr id="7" name="TextBox 6">
            <a:extLst>
              <a:ext uri="{FF2B5EF4-FFF2-40B4-BE49-F238E27FC236}">
                <a16:creationId xmlns:a16="http://schemas.microsoft.com/office/drawing/2014/main" id="{967FD901-A17C-49F8-B998-2E91EA097E51}"/>
              </a:ext>
            </a:extLst>
          </p:cNvPr>
          <p:cNvSpPr txBox="1"/>
          <p:nvPr/>
        </p:nvSpPr>
        <p:spPr>
          <a:xfrm>
            <a:off x="180770" y="5053731"/>
            <a:ext cx="4809643" cy="707886"/>
          </a:xfrm>
          <a:prstGeom prst="rect">
            <a:avLst/>
          </a:prstGeom>
          <a:noFill/>
        </p:spPr>
        <p:txBody>
          <a:bodyPr wrap="square" rtlCol="0">
            <a:spAutoFit/>
          </a:bodyPr>
          <a:lstStyle/>
          <a:p>
            <a:r>
              <a:rPr lang="en-US" sz="1000" b="1" dirty="0"/>
              <a:t>Refund</a:t>
            </a:r>
            <a:br>
              <a:rPr lang="en-US" sz="1000" dirty="0"/>
            </a:br>
            <a:r>
              <a:rPr lang="en-US" sz="1000" dirty="0"/>
              <a:t>This table oversees refunds for orders, capturing reasons, statuses, and amounts refunded. It tracks when refunds are processed and links directly to orders, ensuring transparency in handling post-sale issues</a:t>
            </a:r>
          </a:p>
        </p:txBody>
      </p:sp>
    </p:spTree>
    <p:extLst>
      <p:ext uri="{BB962C8B-B14F-4D97-AF65-F5344CB8AC3E}">
        <p14:creationId xmlns:p14="http://schemas.microsoft.com/office/powerpoint/2010/main" val="2392643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1EAEB07-C1B8-43B7-912C-A227666DB2E1}"/>
              </a:ext>
            </a:extLst>
          </p:cNvPr>
          <p:cNvGrpSpPr/>
          <p:nvPr/>
        </p:nvGrpSpPr>
        <p:grpSpPr>
          <a:xfrm>
            <a:off x="4610911" y="1137570"/>
            <a:ext cx="7731129" cy="4280736"/>
            <a:chOff x="2148396" y="1225119"/>
            <a:chExt cx="10271465" cy="5542564"/>
          </a:xfrm>
        </p:grpSpPr>
        <p:grpSp>
          <p:nvGrpSpPr>
            <p:cNvPr id="4" name="Group 3">
              <a:extLst>
                <a:ext uri="{FF2B5EF4-FFF2-40B4-BE49-F238E27FC236}">
                  <a16:creationId xmlns:a16="http://schemas.microsoft.com/office/drawing/2014/main" id="{D8C9CA92-7B92-49F7-A305-D9FD6E162501}"/>
                </a:ext>
              </a:extLst>
            </p:cNvPr>
            <p:cNvGrpSpPr/>
            <p:nvPr/>
          </p:nvGrpSpPr>
          <p:grpSpPr>
            <a:xfrm>
              <a:off x="2183907" y="1225119"/>
              <a:ext cx="10235954" cy="5542564"/>
              <a:chOff x="104773" y="-454025"/>
              <a:chExt cx="12192002" cy="6464301"/>
            </a:xfrm>
          </p:grpSpPr>
          <p:grpSp>
            <p:nvGrpSpPr>
              <p:cNvPr id="3" name="Group 2">
                <a:extLst>
                  <a:ext uri="{FF2B5EF4-FFF2-40B4-BE49-F238E27FC236}">
                    <a16:creationId xmlns:a16="http://schemas.microsoft.com/office/drawing/2014/main" id="{BDD6BDE2-9E6B-4EFA-ABAD-674BA155CAD1}"/>
                  </a:ext>
                </a:extLst>
              </p:cNvPr>
              <p:cNvGrpSpPr/>
              <p:nvPr/>
            </p:nvGrpSpPr>
            <p:grpSpPr>
              <a:xfrm>
                <a:off x="104773" y="-454025"/>
                <a:ext cx="12192002" cy="6464301"/>
                <a:chOff x="104773" y="-454025"/>
                <a:chExt cx="12192002" cy="6464301"/>
              </a:xfrm>
            </p:grpSpPr>
            <p:pic>
              <p:nvPicPr>
                <p:cNvPr id="4100" name="Picture 4">
                  <a:extLst>
                    <a:ext uri="{FF2B5EF4-FFF2-40B4-BE49-F238E27FC236}">
                      <a16:creationId xmlns:a16="http://schemas.microsoft.com/office/drawing/2014/main" id="{05333768-A49A-4A23-9E9A-216E6EC56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3" y="-454025"/>
                  <a:ext cx="12192002" cy="63738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3915F56-4E67-4D96-BEE6-02DA8F109E36}"/>
                    </a:ext>
                  </a:extLst>
                </p:cNvPr>
                <p:cNvSpPr/>
                <p:nvPr/>
              </p:nvSpPr>
              <p:spPr>
                <a:xfrm>
                  <a:off x="6343650" y="5029200"/>
                  <a:ext cx="5953125" cy="890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9D38E31-0644-4123-B38B-F01F78D177CE}"/>
                    </a:ext>
                  </a:extLst>
                </p:cNvPr>
                <p:cNvSpPr/>
                <p:nvPr/>
              </p:nvSpPr>
              <p:spPr>
                <a:xfrm>
                  <a:off x="10296525" y="4229100"/>
                  <a:ext cx="2000250" cy="890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65D75EE-F2E1-499E-B160-07018287ECF8}"/>
                    </a:ext>
                  </a:extLst>
                </p:cNvPr>
                <p:cNvSpPr/>
                <p:nvPr/>
              </p:nvSpPr>
              <p:spPr>
                <a:xfrm>
                  <a:off x="104776" y="4733926"/>
                  <a:ext cx="3495674" cy="1276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A3B2F19-8F0F-49BA-9B85-C8E66144D237}"/>
                    </a:ext>
                  </a:extLst>
                </p:cNvPr>
                <p:cNvSpPr/>
                <p:nvPr/>
              </p:nvSpPr>
              <p:spPr>
                <a:xfrm>
                  <a:off x="104773" y="890586"/>
                  <a:ext cx="533401" cy="38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98943281-895D-4981-9CB7-E65FBC7F303F}"/>
                  </a:ext>
                </a:extLst>
              </p:cNvPr>
              <p:cNvSpPr/>
              <p:nvPr/>
            </p:nvSpPr>
            <p:spPr>
              <a:xfrm>
                <a:off x="11763374" y="-245270"/>
                <a:ext cx="533401" cy="38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0EA568D2-4E8A-40B5-93F4-828CA339E90F}"/>
                </a:ext>
              </a:extLst>
            </p:cNvPr>
            <p:cNvSpPr/>
            <p:nvPr/>
          </p:nvSpPr>
          <p:spPr>
            <a:xfrm>
              <a:off x="2148396" y="1793289"/>
              <a:ext cx="3045041" cy="355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Rounded Corners 15">
            <a:extLst>
              <a:ext uri="{FF2B5EF4-FFF2-40B4-BE49-F238E27FC236}">
                <a16:creationId xmlns:a16="http://schemas.microsoft.com/office/drawing/2014/main" id="{E70B2654-733B-467C-B782-51E220113538}"/>
              </a:ext>
            </a:extLst>
          </p:cNvPr>
          <p:cNvSpPr/>
          <p:nvPr/>
        </p:nvSpPr>
        <p:spPr>
          <a:xfrm>
            <a:off x="226954" y="1137570"/>
            <a:ext cx="4508094" cy="4582860"/>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39D83E6-F243-42C4-868B-EA2BB35CF060}"/>
              </a:ext>
            </a:extLst>
          </p:cNvPr>
          <p:cNvSpPr txBox="1"/>
          <p:nvPr/>
        </p:nvSpPr>
        <p:spPr>
          <a:xfrm>
            <a:off x="385048" y="4357778"/>
            <a:ext cx="4410685" cy="861774"/>
          </a:xfrm>
          <a:prstGeom prst="rect">
            <a:avLst/>
          </a:prstGeom>
          <a:noFill/>
        </p:spPr>
        <p:txBody>
          <a:bodyPr wrap="square" rtlCol="0">
            <a:spAutoFit/>
          </a:bodyPr>
          <a:lstStyle/>
          <a:p>
            <a:r>
              <a:rPr lang="en-US" sz="1000" b="1" dirty="0"/>
              <a:t>Analytics</a:t>
            </a:r>
          </a:p>
          <a:p>
            <a:r>
              <a:rPr lang="en-US" sz="1000" dirty="0"/>
              <a:t>This table logs user interactions, such as product views and purchases, along with a timestamp and optional linkage to product variants. It is associated with the </a:t>
            </a:r>
            <a:r>
              <a:rPr lang="en-US" sz="1000" b="1" dirty="0"/>
              <a:t>Users</a:t>
            </a:r>
            <a:r>
              <a:rPr lang="en-US" sz="1000" dirty="0"/>
              <a:t> table and helps analyze customer engagement and product popularity.</a:t>
            </a:r>
          </a:p>
          <a:p>
            <a:endParaRPr lang="en-US" sz="1000" dirty="0"/>
          </a:p>
        </p:txBody>
      </p:sp>
      <p:sp>
        <p:nvSpPr>
          <p:cNvPr id="13" name="TextBox 12">
            <a:extLst>
              <a:ext uri="{FF2B5EF4-FFF2-40B4-BE49-F238E27FC236}">
                <a16:creationId xmlns:a16="http://schemas.microsoft.com/office/drawing/2014/main" id="{88699E61-5399-4A7C-8273-C027854C65B4}"/>
              </a:ext>
            </a:extLst>
          </p:cNvPr>
          <p:cNvSpPr txBox="1"/>
          <p:nvPr/>
        </p:nvSpPr>
        <p:spPr>
          <a:xfrm>
            <a:off x="395488" y="1356098"/>
            <a:ext cx="4410685" cy="1015663"/>
          </a:xfrm>
          <a:prstGeom prst="rect">
            <a:avLst/>
          </a:prstGeom>
          <a:noFill/>
        </p:spPr>
        <p:txBody>
          <a:bodyPr wrap="square" rtlCol="0">
            <a:spAutoFit/>
          </a:bodyPr>
          <a:lstStyle/>
          <a:p>
            <a:r>
              <a:rPr lang="en-US" sz="1000" b="1" dirty="0"/>
              <a:t>Wishlist</a:t>
            </a:r>
          </a:p>
          <a:p>
            <a:r>
              <a:rPr lang="en-US" sz="1000" dirty="0"/>
              <a:t>This table manages products saved by users for future consideration, including timestamps for creation and updates, and a status field. It connects to the </a:t>
            </a:r>
            <a:r>
              <a:rPr lang="en-US" sz="1000" b="1" dirty="0"/>
              <a:t>Users</a:t>
            </a:r>
            <a:r>
              <a:rPr lang="en-US" sz="1000" dirty="0"/>
              <a:t>, </a:t>
            </a:r>
            <a:r>
              <a:rPr lang="en-US" sz="1000" b="1" dirty="0"/>
              <a:t>Products</a:t>
            </a:r>
            <a:r>
              <a:rPr lang="en-US" sz="1000" dirty="0"/>
              <a:t>, and optionally the </a:t>
            </a:r>
            <a:r>
              <a:rPr lang="en-US" sz="1000" b="1" dirty="0"/>
              <a:t>Product_Variants</a:t>
            </a:r>
            <a:r>
              <a:rPr lang="en-US" sz="1000" dirty="0"/>
              <a:t> tables to track specific wishlist items.</a:t>
            </a:r>
          </a:p>
          <a:p>
            <a:endParaRPr lang="en-US" sz="1000" dirty="0"/>
          </a:p>
        </p:txBody>
      </p:sp>
      <p:sp>
        <p:nvSpPr>
          <p:cNvPr id="14" name="TextBox 13">
            <a:extLst>
              <a:ext uri="{FF2B5EF4-FFF2-40B4-BE49-F238E27FC236}">
                <a16:creationId xmlns:a16="http://schemas.microsoft.com/office/drawing/2014/main" id="{C6E5EBFA-5CFF-4FB7-A880-03657989A22B}"/>
              </a:ext>
            </a:extLst>
          </p:cNvPr>
          <p:cNvSpPr txBox="1"/>
          <p:nvPr/>
        </p:nvSpPr>
        <p:spPr>
          <a:xfrm>
            <a:off x="395488" y="2413337"/>
            <a:ext cx="4410685" cy="1015663"/>
          </a:xfrm>
          <a:prstGeom prst="rect">
            <a:avLst/>
          </a:prstGeom>
          <a:noFill/>
        </p:spPr>
        <p:txBody>
          <a:bodyPr wrap="square" rtlCol="0">
            <a:spAutoFit/>
          </a:bodyPr>
          <a:lstStyle/>
          <a:p>
            <a:r>
              <a:rPr lang="en-US" sz="1000" b="1" dirty="0"/>
              <a:t>Reviews</a:t>
            </a:r>
          </a:p>
          <a:p>
            <a:r>
              <a:rPr lang="en-US" sz="1000" dirty="0"/>
              <a:t>This table stores user ratings and feedback for products, with fields for review text, status, and timestamps for creation and updates. It is linked to the </a:t>
            </a:r>
            <a:r>
              <a:rPr lang="en-US" sz="1000" b="1" dirty="0"/>
              <a:t>Users</a:t>
            </a:r>
            <a:r>
              <a:rPr lang="en-US" sz="1000" dirty="0"/>
              <a:t> and </a:t>
            </a:r>
            <a:r>
              <a:rPr lang="en-US" sz="1000" b="1" dirty="0"/>
              <a:t>Products</a:t>
            </a:r>
            <a:r>
              <a:rPr lang="en-US" sz="1000" dirty="0"/>
              <a:t> tables to track which user reviewed which product.</a:t>
            </a:r>
          </a:p>
          <a:p>
            <a:r>
              <a:rPr lang="en-US" sz="1000" dirty="0"/>
              <a:t>.</a:t>
            </a:r>
          </a:p>
          <a:p>
            <a:endParaRPr lang="en-US" sz="1000" dirty="0"/>
          </a:p>
        </p:txBody>
      </p:sp>
      <p:sp>
        <p:nvSpPr>
          <p:cNvPr id="15" name="TextBox 14">
            <a:extLst>
              <a:ext uri="{FF2B5EF4-FFF2-40B4-BE49-F238E27FC236}">
                <a16:creationId xmlns:a16="http://schemas.microsoft.com/office/drawing/2014/main" id="{F049EDC5-2433-47D0-8594-6196D92FCEFC}"/>
              </a:ext>
            </a:extLst>
          </p:cNvPr>
          <p:cNvSpPr txBox="1"/>
          <p:nvPr/>
        </p:nvSpPr>
        <p:spPr>
          <a:xfrm>
            <a:off x="385049" y="3300539"/>
            <a:ext cx="4589657" cy="1015663"/>
          </a:xfrm>
          <a:prstGeom prst="rect">
            <a:avLst/>
          </a:prstGeom>
          <a:noFill/>
        </p:spPr>
        <p:txBody>
          <a:bodyPr wrap="square" rtlCol="0">
            <a:spAutoFit/>
          </a:bodyPr>
          <a:lstStyle/>
          <a:p>
            <a:r>
              <a:rPr lang="en-US" sz="1000" b="1" dirty="0"/>
              <a:t>Offers</a:t>
            </a:r>
          </a:p>
          <a:p>
            <a:r>
              <a:rPr lang="en-US" sz="1000" dirty="0"/>
              <a:t>This table stores promotional offers, including discount percentages, applicable product IDs, start and end dates, and customizable conditions in JSON format. It is linked to the </a:t>
            </a:r>
            <a:r>
              <a:rPr lang="en-US" sz="1000" b="1" dirty="0"/>
              <a:t>Products</a:t>
            </a:r>
            <a:r>
              <a:rPr lang="en-US" sz="1000" dirty="0"/>
              <a:t> table to apply offers to specific items.</a:t>
            </a:r>
          </a:p>
          <a:p>
            <a:r>
              <a:rPr lang="en-US" sz="1000" dirty="0"/>
              <a:t>.</a:t>
            </a:r>
          </a:p>
          <a:p>
            <a:endParaRPr lang="en-US" sz="1000" dirty="0"/>
          </a:p>
        </p:txBody>
      </p:sp>
    </p:spTree>
    <p:extLst>
      <p:ext uri="{BB962C8B-B14F-4D97-AF65-F5344CB8AC3E}">
        <p14:creationId xmlns:p14="http://schemas.microsoft.com/office/powerpoint/2010/main" val="527135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D432EDE-70B5-45B5-90F1-5F2CA452B85B}"/>
              </a:ext>
            </a:extLst>
          </p:cNvPr>
          <p:cNvSpPr txBox="1"/>
          <p:nvPr/>
        </p:nvSpPr>
        <p:spPr>
          <a:xfrm>
            <a:off x="1272630" y="633801"/>
            <a:ext cx="8154916" cy="1077218"/>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t>For Business to Customer (B2C)</a:t>
            </a:r>
          </a:p>
          <a:p>
            <a:endParaRPr lang="en-US" dirty="0"/>
          </a:p>
        </p:txBody>
      </p:sp>
      <p:pic>
        <p:nvPicPr>
          <p:cNvPr id="12" name="Picture 11">
            <a:extLst>
              <a:ext uri="{FF2B5EF4-FFF2-40B4-BE49-F238E27FC236}">
                <a16:creationId xmlns:a16="http://schemas.microsoft.com/office/drawing/2014/main" id="{7851D903-1360-48C6-8BB7-77B3DEABE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909" y="633801"/>
            <a:ext cx="584775" cy="584775"/>
          </a:xfrm>
          <a:prstGeom prst="rect">
            <a:avLst/>
          </a:prstGeom>
        </p:spPr>
      </p:pic>
      <p:grpSp>
        <p:nvGrpSpPr>
          <p:cNvPr id="18" name="Group 17">
            <a:extLst>
              <a:ext uri="{FF2B5EF4-FFF2-40B4-BE49-F238E27FC236}">
                <a16:creationId xmlns:a16="http://schemas.microsoft.com/office/drawing/2014/main" id="{8951752C-A1AB-4431-9D67-EF1A74C23B31}"/>
              </a:ext>
            </a:extLst>
          </p:cNvPr>
          <p:cNvGrpSpPr/>
          <p:nvPr/>
        </p:nvGrpSpPr>
        <p:grpSpPr>
          <a:xfrm>
            <a:off x="5927353" y="2270272"/>
            <a:ext cx="2535042" cy="2950976"/>
            <a:chOff x="7318147" y="1327620"/>
            <a:chExt cx="2786432" cy="3284463"/>
          </a:xfrm>
        </p:grpSpPr>
        <p:pic>
          <p:nvPicPr>
            <p:cNvPr id="3" name="Picture 2">
              <a:extLst>
                <a:ext uri="{FF2B5EF4-FFF2-40B4-BE49-F238E27FC236}">
                  <a16:creationId xmlns:a16="http://schemas.microsoft.com/office/drawing/2014/main" id="{49A983DD-E0AF-4541-9BCE-B191055AE394}"/>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7318147" y="1825651"/>
              <a:ext cx="2786432" cy="2786432"/>
            </a:xfrm>
            <a:prstGeom prst="rect">
              <a:avLst/>
            </a:prstGeom>
          </p:spPr>
        </p:pic>
        <p:sp>
          <p:nvSpPr>
            <p:cNvPr id="22" name="TextBox 21">
              <a:extLst>
                <a:ext uri="{FF2B5EF4-FFF2-40B4-BE49-F238E27FC236}">
                  <a16:creationId xmlns:a16="http://schemas.microsoft.com/office/drawing/2014/main" id="{3EA9325C-C119-4BD8-818A-5E62A1C6BAF6}"/>
                </a:ext>
              </a:extLst>
            </p:cNvPr>
            <p:cNvSpPr txBox="1"/>
            <p:nvPr/>
          </p:nvSpPr>
          <p:spPr>
            <a:xfrm>
              <a:off x="7905535" y="1327620"/>
              <a:ext cx="1957531" cy="1077218"/>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Business</a:t>
              </a:r>
              <a:r>
                <a:rPr lang="en-US" dirty="0"/>
                <a:t> </a:t>
              </a:r>
            </a:p>
            <a:p>
              <a:endParaRPr lang="en-US" dirty="0"/>
            </a:p>
          </p:txBody>
        </p:sp>
      </p:grpSp>
      <p:grpSp>
        <p:nvGrpSpPr>
          <p:cNvPr id="19" name="Group 18">
            <a:extLst>
              <a:ext uri="{FF2B5EF4-FFF2-40B4-BE49-F238E27FC236}">
                <a16:creationId xmlns:a16="http://schemas.microsoft.com/office/drawing/2014/main" id="{CD6DAF86-928E-428F-97E3-78545DC5CB13}"/>
              </a:ext>
            </a:extLst>
          </p:cNvPr>
          <p:cNvGrpSpPr/>
          <p:nvPr/>
        </p:nvGrpSpPr>
        <p:grpSpPr>
          <a:xfrm>
            <a:off x="8976738" y="633801"/>
            <a:ext cx="2877990" cy="2697497"/>
            <a:chOff x="4879282" y="4141940"/>
            <a:chExt cx="2877990" cy="2697497"/>
          </a:xfrm>
        </p:grpSpPr>
        <p:pic>
          <p:nvPicPr>
            <p:cNvPr id="7" name="Picture 6">
              <a:extLst>
                <a:ext uri="{FF2B5EF4-FFF2-40B4-BE49-F238E27FC236}">
                  <a16:creationId xmlns:a16="http://schemas.microsoft.com/office/drawing/2014/main" id="{8F9AAEAC-FD8F-4419-9B9A-B6E234B99CF9}"/>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879282" y="5117658"/>
              <a:ext cx="1721779" cy="1721779"/>
            </a:xfrm>
            <a:prstGeom prst="rect">
              <a:avLst/>
            </a:prstGeom>
          </p:spPr>
        </p:pic>
        <p:pic>
          <p:nvPicPr>
            <p:cNvPr id="9" name="Picture 8">
              <a:extLst>
                <a:ext uri="{FF2B5EF4-FFF2-40B4-BE49-F238E27FC236}">
                  <a16:creationId xmlns:a16="http://schemas.microsoft.com/office/drawing/2014/main" id="{C3666B57-5A62-404A-AFEB-386612C3712F}"/>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a:off x="5875334" y="4726715"/>
              <a:ext cx="1881938" cy="1881938"/>
            </a:xfrm>
            <a:prstGeom prst="rect">
              <a:avLst/>
            </a:prstGeom>
          </p:spPr>
        </p:pic>
        <p:sp>
          <p:nvSpPr>
            <p:cNvPr id="24" name="TextBox 23">
              <a:extLst>
                <a:ext uri="{FF2B5EF4-FFF2-40B4-BE49-F238E27FC236}">
                  <a16:creationId xmlns:a16="http://schemas.microsoft.com/office/drawing/2014/main" id="{A8A181B0-AA2B-4FB8-8B61-6D7D79625673}"/>
                </a:ext>
              </a:extLst>
            </p:cNvPr>
            <p:cNvSpPr txBox="1"/>
            <p:nvPr/>
          </p:nvSpPr>
          <p:spPr>
            <a:xfrm>
              <a:off x="6096000" y="4141940"/>
              <a:ext cx="1620917" cy="584775"/>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Products</a:t>
              </a:r>
              <a:r>
                <a:rPr lang="en-US" dirty="0"/>
                <a:t> </a:t>
              </a:r>
            </a:p>
          </p:txBody>
        </p:sp>
      </p:grpSp>
      <p:grpSp>
        <p:nvGrpSpPr>
          <p:cNvPr id="28" name="Group 27">
            <a:extLst>
              <a:ext uri="{FF2B5EF4-FFF2-40B4-BE49-F238E27FC236}">
                <a16:creationId xmlns:a16="http://schemas.microsoft.com/office/drawing/2014/main" id="{C3FC17F2-08D8-4409-987B-06A4AF22DAA5}"/>
              </a:ext>
            </a:extLst>
          </p:cNvPr>
          <p:cNvGrpSpPr/>
          <p:nvPr/>
        </p:nvGrpSpPr>
        <p:grpSpPr>
          <a:xfrm>
            <a:off x="9368432" y="3828032"/>
            <a:ext cx="2486296" cy="2786432"/>
            <a:chOff x="9680378" y="4084624"/>
            <a:chExt cx="2486296" cy="2786432"/>
          </a:xfrm>
        </p:grpSpPr>
        <p:sp>
          <p:nvSpPr>
            <p:cNvPr id="25" name="TextBox 24">
              <a:extLst>
                <a:ext uri="{FF2B5EF4-FFF2-40B4-BE49-F238E27FC236}">
                  <a16:creationId xmlns:a16="http://schemas.microsoft.com/office/drawing/2014/main" id="{5E40D062-E0AD-4891-8D22-9D095827267E}"/>
                </a:ext>
              </a:extLst>
            </p:cNvPr>
            <p:cNvSpPr txBox="1"/>
            <p:nvPr/>
          </p:nvSpPr>
          <p:spPr>
            <a:xfrm>
              <a:off x="9745956" y="4084624"/>
              <a:ext cx="1957531" cy="584775"/>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Customers</a:t>
              </a:r>
              <a:r>
                <a:rPr lang="en-US" dirty="0"/>
                <a:t> </a:t>
              </a:r>
            </a:p>
          </p:txBody>
        </p:sp>
        <p:pic>
          <p:nvPicPr>
            <p:cNvPr id="26" name="Picture 25">
              <a:extLst>
                <a:ext uri="{FF2B5EF4-FFF2-40B4-BE49-F238E27FC236}">
                  <a16:creationId xmlns:a16="http://schemas.microsoft.com/office/drawing/2014/main" id="{27FAEDA2-94ED-460E-B441-6743B194FE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11587" y="5615969"/>
              <a:ext cx="1255087" cy="1255087"/>
            </a:xfrm>
            <a:prstGeom prst="rect">
              <a:avLst/>
            </a:prstGeom>
          </p:spPr>
        </p:pic>
        <p:pic>
          <p:nvPicPr>
            <p:cNvPr id="27" name="Picture 26">
              <a:extLst>
                <a:ext uri="{FF2B5EF4-FFF2-40B4-BE49-F238E27FC236}">
                  <a16:creationId xmlns:a16="http://schemas.microsoft.com/office/drawing/2014/main" id="{4E1928F0-BDA6-469C-9F3F-226567220C95}"/>
                </a:ext>
              </a:extLst>
            </p:cNvPr>
            <p:cNvPicPr>
              <a:picLocks noChangeAspect="1"/>
            </p:cNvPicPr>
            <p:nvPr/>
          </p:nvPicPr>
          <p:blipFill>
            <a:blip r:embed="rId8">
              <a:extLst>
                <a:ext uri="{BEBA8EAE-BF5A-486C-A8C5-ECC9F3942E4B}">
                  <a14:imgProps xmlns:a14="http://schemas.microsoft.com/office/drawing/2010/main">
                    <a14:imgLayer r:embed="rId9">
                      <a14:imgEffect>
                        <a14:saturation sat="33000"/>
                      </a14:imgEffect>
                    </a14:imgLayer>
                  </a14:imgProps>
                </a:ext>
                <a:ext uri="{28A0092B-C50C-407E-A947-70E740481C1C}">
                  <a14:useLocalDpi xmlns:a14="http://schemas.microsoft.com/office/drawing/2010/main" val="0"/>
                </a:ext>
              </a:extLst>
            </a:blip>
            <a:stretch>
              <a:fillRect/>
            </a:stretch>
          </p:blipFill>
          <p:spPr>
            <a:xfrm>
              <a:off x="9680378" y="4625139"/>
              <a:ext cx="2038034" cy="2038034"/>
            </a:xfrm>
            <a:prstGeom prst="rect">
              <a:avLst/>
            </a:prstGeom>
          </p:spPr>
        </p:pic>
      </p:grpSp>
      <p:sp>
        <p:nvSpPr>
          <p:cNvPr id="29" name="Arrow: Right 28">
            <a:extLst>
              <a:ext uri="{FF2B5EF4-FFF2-40B4-BE49-F238E27FC236}">
                <a16:creationId xmlns:a16="http://schemas.microsoft.com/office/drawing/2014/main" id="{92FFBFF1-D7EB-48F6-BEA9-8100B9271B5F}"/>
              </a:ext>
            </a:extLst>
          </p:cNvPr>
          <p:cNvSpPr/>
          <p:nvPr/>
        </p:nvSpPr>
        <p:spPr>
          <a:xfrm rot="1336135">
            <a:off x="8349819" y="4641525"/>
            <a:ext cx="985116" cy="370677"/>
          </a:xfrm>
          <a:prstGeom prst="rightArrow">
            <a:avLst>
              <a:gd name="adj1" fmla="val 50000"/>
              <a:gd name="adj2" fmla="val 760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CBEA67C5-5F84-4DE6-9F74-F3031765F428}"/>
              </a:ext>
            </a:extLst>
          </p:cNvPr>
          <p:cNvSpPr/>
          <p:nvPr/>
        </p:nvSpPr>
        <p:spPr>
          <a:xfrm>
            <a:off x="834801" y="1740405"/>
            <a:ext cx="4572470" cy="4704783"/>
          </a:xfrm>
          <a:prstGeom prst="roundRect">
            <a:avLst>
              <a:gd name="adj" fmla="val 798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22981DE4-0718-47F6-834F-2365B05525B8}"/>
              </a:ext>
            </a:extLst>
          </p:cNvPr>
          <p:cNvSpPr/>
          <p:nvPr/>
        </p:nvSpPr>
        <p:spPr>
          <a:xfrm rot="8810573">
            <a:off x="8152950" y="2285070"/>
            <a:ext cx="962021" cy="370677"/>
          </a:xfrm>
          <a:prstGeom prst="rightArrow">
            <a:avLst>
              <a:gd name="adj1" fmla="val 50000"/>
              <a:gd name="adj2" fmla="val 760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C1758F15-BA7E-47BD-8476-77C00BAF6AEC}"/>
              </a:ext>
            </a:extLst>
          </p:cNvPr>
          <p:cNvSpPr txBox="1"/>
          <p:nvPr/>
        </p:nvSpPr>
        <p:spPr>
          <a:xfrm>
            <a:off x="1180163" y="2301989"/>
            <a:ext cx="2154330" cy="2754600"/>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Category</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Sub_category</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Products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Brands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Product_skus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Product_attributes</a:t>
            </a:r>
          </a:p>
          <a:p>
            <a:endParaRPr lang="en-US" sz="1100" dirty="0">
              <a:solidFill>
                <a:schemeClr val="tx1">
                  <a:lumMod val="75000"/>
                  <a:lumOff val="25000"/>
                </a:schemeClr>
              </a:solidFill>
            </a:endParaRPr>
          </a:p>
          <a:p>
            <a:endParaRPr lang="en-US" sz="1100" dirty="0">
              <a:solidFill>
                <a:schemeClr val="tx1">
                  <a:lumMod val="75000"/>
                  <a:lumOff val="25000"/>
                </a:schemeClr>
              </a:solidFill>
            </a:endParaRPr>
          </a:p>
          <a:p>
            <a:endParaRPr lang="en-US" sz="1100" dirty="0">
              <a:solidFill>
                <a:schemeClr val="tx1">
                  <a:lumMod val="75000"/>
                  <a:lumOff val="25000"/>
                </a:schemeClr>
              </a:solidFill>
            </a:endParaRPr>
          </a:p>
          <a:p>
            <a:endParaRPr lang="en-US" dirty="0">
              <a:solidFill>
                <a:schemeClr val="tx1">
                  <a:lumMod val="75000"/>
                  <a:lumOff val="25000"/>
                </a:schemeClr>
              </a:solidFill>
            </a:endParaRPr>
          </a:p>
        </p:txBody>
      </p:sp>
      <p:sp>
        <p:nvSpPr>
          <p:cNvPr id="32" name="TextBox 31">
            <a:extLst>
              <a:ext uri="{FF2B5EF4-FFF2-40B4-BE49-F238E27FC236}">
                <a16:creationId xmlns:a16="http://schemas.microsoft.com/office/drawing/2014/main" id="{AA667E45-F7B7-44B9-99D2-20A244FF4674}"/>
              </a:ext>
            </a:extLst>
          </p:cNvPr>
          <p:cNvSpPr txBox="1"/>
          <p:nvPr/>
        </p:nvSpPr>
        <p:spPr>
          <a:xfrm>
            <a:off x="1180162" y="4259076"/>
            <a:ext cx="1699176" cy="2200602"/>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Users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Addresses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Cart</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Cart_items</a:t>
            </a: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p:txBody>
      </p:sp>
      <p:sp>
        <p:nvSpPr>
          <p:cNvPr id="33" name="TextBox 32">
            <a:extLst>
              <a:ext uri="{FF2B5EF4-FFF2-40B4-BE49-F238E27FC236}">
                <a16:creationId xmlns:a16="http://schemas.microsoft.com/office/drawing/2014/main" id="{A3BA88DF-134D-4945-9F74-24E0D1050875}"/>
              </a:ext>
            </a:extLst>
          </p:cNvPr>
          <p:cNvSpPr txBox="1"/>
          <p:nvPr/>
        </p:nvSpPr>
        <p:spPr>
          <a:xfrm>
            <a:off x="3277028" y="2282948"/>
            <a:ext cx="2223881" cy="2477601"/>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orders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Order_items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Payment_detail</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Shipping_address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refund</a:t>
            </a: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p:txBody>
      </p:sp>
      <p:sp>
        <p:nvSpPr>
          <p:cNvPr id="34" name="TextBox 33">
            <a:extLst>
              <a:ext uri="{FF2B5EF4-FFF2-40B4-BE49-F238E27FC236}">
                <a16:creationId xmlns:a16="http://schemas.microsoft.com/office/drawing/2014/main" id="{539A19F4-862F-400D-9400-2261984CE308}"/>
              </a:ext>
            </a:extLst>
          </p:cNvPr>
          <p:cNvSpPr txBox="1"/>
          <p:nvPr/>
        </p:nvSpPr>
        <p:spPr>
          <a:xfrm>
            <a:off x="3334493" y="4244586"/>
            <a:ext cx="1717763" cy="2200602"/>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offers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wishlist</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review</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analytics</a:t>
            </a: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p:txBody>
      </p:sp>
      <p:sp>
        <p:nvSpPr>
          <p:cNvPr id="35" name="TextBox 34">
            <a:extLst>
              <a:ext uri="{FF2B5EF4-FFF2-40B4-BE49-F238E27FC236}">
                <a16:creationId xmlns:a16="http://schemas.microsoft.com/office/drawing/2014/main" id="{F4DA0668-2639-4928-843C-71E63FEC07CE}"/>
              </a:ext>
            </a:extLst>
          </p:cNvPr>
          <p:cNvSpPr txBox="1"/>
          <p:nvPr/>
        </p:nvSpPr>
        <p:spPr>
          <a:xfrm>
            <a:off x="1914230" y="1676866"/>
            <a:ext cx="2708872" cy="1077218"/>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Tables</a:t>
            </a:r>
          </a:p>
          <a:p>
            <a:endParaRPr lang="en-US" dirty="0"/>
          </a:p>
        </p:txBody>
      </p:sp>
      <p:pic>
        <p:nvPicPr>
          <p:cNvPr id="37" name="Picture 36">
            <a:extLst>
              <a:ext uri="{FF2B5EF4-FFF2-40B4-BE49-F238E27FC236}">
                <a16:creationId xmlns:a16="http://schemas.microsoft.com/office/drawing/2014/main" id="{18A2B653-4A38-478D-BA06-83202A2575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43225" y="1726879"/>
            <a:ext cx="500515" cy="500515"/>
          </a:xfrm>
          <a:prstGeom prst="rect">
            <a:avLst/>
          </a:prstGeom>
        </p:spPr>
      </p:pic>
    </p:spTree>
    <p:extLst>
      <p:ext uri="{BB962C8B-B14F-4D97-AF65-F5344CB8AC3E}">
        <p14:creationId xmlns:p14="http://schemas.microsoft.com/office/powerpoint/2010/main" val="3894908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63D2DD-F45C-4C85-9E23-B66A12970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810" y="400050"/>
            <a:ext cx="11462379" cy="6457950"/>
          </a:xfrm>
          <a:prstGeom prst="rect">
            <a:avLst/>
          </a:prstGeom>
        </p:spPr>
      </p:pic>
      <p:sp>
        <p:nvSpPr>
          <p:cNvPr id="13" name="TextBox 12">
            <a:extLst>
              <a:ext uri="{FF2B5EF4-FFF2-40B4-BE49-F238E27FC236}">
                <a16:creationId xmlns:a16="http://schemas.microsoft.com/office/drawing/2014/main" id="{095D23F0-6C66-43AF-A451-84A2D78B2AA8}"/>
              </a:ext>
            </a:extLst>
          </p:cNvPr>
          <p:cNvSpPr txBox="1"/>
          <p:nvPr/>
        </p:nvSpPr>
        <p:spPr>
          <a:xfrm>
            <a:off x="3536971" y="0"/>
            <a:ext cx="8020190" cy="461665"/>
          </a:xfrm>
          <a:prstGeom prst="rect">
            <a:avLst/>
          </a:prstGeom>
          <a:noFill/>
        </p:spPr>
        <p:txBody>
          <a:bodyPr wrap="square" rtlCol="0">
            <a:spAutoFit/>
          </a:bodyPr>
          <a:lstStyle/>
          <a:p>
            <a:r>
              <a:rPr lang="en-US" sz="2400" dirty="0">
                <a:latin typeface="Arial Rounded MT Bold" panose="020F0704030504030204" pitchFamily="34" charset="0"/>
                <a:ea typeface="Artifakt Element Black" panose="020B0A03050000020004" pitchFamily="34" charset="0"/>
              </a:rPr>
              <a:t>Business to Customer (B2C)</a:t>
            </a:r>
          </a:p>
        </p:txBody>
      </p:sp>
    </p:spTree>
    <p:extLst>
      <p:ext uri="{BB962C8B-B14F-4D97-AF65-F5344CB8AC3E}">
        <p14:creationId xmlns:p14="http://schemas.microsoft.com/office/powerpoint/2010/main" val="1495665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C926CEF-0AF2-4E27-938F-6F4275869005}"/>
              </a:ext>
            </a:extLst>
          </p:cNvPr>
          <p:cNvGrpSpPr/>
          <p:nvPr/>
        </p:nvGrpSpPr>
        <p:grpSpPr>
          <a:xfrm>
            <a:off x="4712495" y="0"/>
            <a:ext cx="7412830" cy="6858000"/>
            <a:chOff x="4779170" y="0"/>
            <a:chExt cx="7412830" cy="6858000"/>
          </a:xfrm>
        </p:grpSpPr>
        <p:pic>
          <p:nvPicPr>
            <p:cNvPr id="1026" name="Picture 2">
              <a:extLst>
                <a:ext uri="{FF2B5EF4-FFF2-40B4-BE49-F238E27FC236}">
                  <a16:creationId xmlns:a16="http://schemas.microsoft.com/office/drawing/2014/main" id="{5C969892-D3C8-4FF2-9ABD-3851098304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300" y="0"/>
              <a:ext cx="67437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5196F7-7C71-4F11-8EF4-F8F13039E98D}"/>
                </a:ext>
              </a:extLst>
            </p:cNvPr>
            <p:cNvSpPr/>
            <p:nvPr/>
          </p:nvSpPr>
          <p:spPr>
            <a:xfrm>
              <a:off x="4779170" y="495298"/>
              <a:ext cx="964405" cy="2705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8DADE53-2E23-4C5F-91AE-6E493303A902}"/>
                </a:ext>
              </a:extLst>
            </p:cNvPr>
            <p:cNvSpPr/>
            <p:nvPr/>
          </p:nvSpPr>
          <p:spPr>
            <a:xfrm>
              <a:off x="5369720" y="3657600"/>
              <a:ext cx="964405" cy="27051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Rectangle 2">
            <a:extLst>
              <a:ext uri="{FF2B5EF4-FFF2-40B4-BE49-F238E27FC236}">
                <a16:creationId xmlns:a16="http://schemas.microsoft.com/office/drawing/2014/main" id="{FE5671B1-AA4F-4E7C-8BE5-1A775CEE10A5}"/>
              </a:ext>
            </a:extLst>
          </p:cNvPr>
          <p:cNvSpPr/>
          <p:nvPr/>
        </p:nvSpPr>
        <p:spPr>
          <a:xfrm>
            <a:off x="4909351" y="6631619"/>
            <a:ext cx="1358099" cy="2263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4236A13D-CD8E-43FD-B487-84227DA9135C}"/>
              </a:ext>
            </a:extLst>
          </p:cNvPr>
          <p:cNvSpPr/>
          <p:nvPr/>
        </p:nvSpPr>
        <p:spPr>
          <a:xfrm>
            <a:off x="145388" y="426128"/>
            <a:ext cx="5118367" cy="5646198"/>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E7B7ED5-A425-4421-84A7-EAADAD98BD70}"/>
              </a:ext>
            </a:extLst>
          </p:cNvPr>
          <p:cNvSpPr txBox="1"/>
          <p:nvPr/>
        </p:nvSpPr>
        <p:spPr>
          <a:xfrm>
            <a:off x="385054" y="613316"/>
            <a:ext cx="4809643" cy="707886"/>
          </a:xfrm>
          <a:prstGeom prst="rect">
            <a:avLst/>
          </a:prstGeom>
          <a:noFill/>
        </p:spPr>
        <p:txBody>
          <a:bodyPr wrap="square" rtlCol="0">
            <a:spAutoFit/>
          </a:bodyPr>
          <a:lstStyle/>
          <a:p>
            <a:r>
              <a:rPr lang="en-US" sz="1000" b="1" dirty="0"/>
              <a:t>Categories</a:t>
            </a:r>
            <a:br>
              <a:rPr lang="en-US" sz="1000" dirty="0"/>
            </a:br>
            <a:r>
              <a:rPr lang="en-US" sz="1000" dirty="0"/>
              <a:t>This table organizes products into main classifications, like Electronics or Clothing. Each category acts as the parent for multiple subcategories, defining the broadest grouping in the hierarchy.</a:t>
            </a:r>
          </a:p>
        </p:txBody>
      </p:sp>
      <p:sp>
        <p:nvSpPr>
          <p:cNvPr id="9" name="TextBox 8">
            <a:extLst>
              <a:ext uri="{FF2B5EF4-FFF2-40B4-BE49-F238E27FC236}">
                <a16:creationId xmlns:a16="http://schemas.microsoft.com/office/drawing/2014/main" id="{E2D5EE9D-654E-4BAF-AF96-FBE859FDE6A6}"/>
              </a:ext>
            </a:extLst>
          </p:cNvPr>
          <p:cNvSpPr txBox="1"/>
          <p:nvPr/>
        </p:nvSpPr>
        <p:spPr>
          <a:xfrm>
            <a:off x="385054" y="1461998"/>
            <a:ext cx="4809643" cy="707886"/>
          </a:xfrm>
          <a:prstGeom prst="rect">
            <a:avLst/>
          </a:prstGeom>
          <a:noFill/>
        </p:spPr>
        <p:txBody>
          <a:bodyPr wrap="square" rtlCol="0">
            <a:spAutoFit/>
          </a:bodyPr>
          <a:lstStyle/>
          <a:p>
            <a:r>
              <a:rPr lang="en-US" sz="1000" b="1" dirty="0"/>
              <a:t>Sub_Categories</a:t>
            </a:r>
            <a:br>
              <a:rPr lang="en-US" sz="1000" dirty="0"/>
            </a:br>
            <a:r>
              <a:rPr lang="en-US" sz="1000" dirty="0"/>
              <a:t>This table refines categories into specific groups, linking directly to the Categories table. For example, within Electronics, you might have subcategories like Mobile Phones or Laptops</a:t>
            </a:r>
          </a:p>
        </p:txBody>
      </p:sp>
      <p:sp>
        <p:nvSpPr>
          <p:cNvPr id="10" name="TextBox 9">
            <a:extLst>
              <a:ext uri="{FF2B5EF4-FFF2-40B4-BE49-F238E27FC236}">
                <a16:creationId xmlns:a16="http://schemas.microsoft.com/office/drawing/2014/main" id="{FDE5CF66-BC60-4DB7-928D-E31610E5AD71}"/>
              </a:ext>
            </a:extLst>
          </p:cNvPr>
          <p:cNvSpPr txBox="1"/>
          <p:nvPr/>
        </p:nvSpPr>
        <p:spPr>
          <a:xfrm>
            <a:off x="385052" y="2435265"/>
            <a:ext cx="4809643" cy="707886"/>
          </a:xfrm>
          <a:prstGeom prst="rect">
            <a:avLst/>
          </a:prstGeom>
          <a:noFill/>
        </p:spPr>
        <p:txBody>
          <a:bodyPr wrap="square" rtlCol="0">
            <a:spAutoFit/>
          </a:bodyPr>
          <a:lstStyle/>
          <a:p>
            <a:r>
              <a:rPr lang="en-US" sz="1000" b="1" dirty="0"/>
              <a:t>Brands</a:t>
            </a:r>
            <a:br>
              <a:rPr lang="en-US" sz="1000" dirty="0"/>
            </a:br>
            <a:r>
              <a:rPr lang="en-US" sz="1000" dirty="0"/>
              <a:t>represent the manufacturers or labels associated with products, such as Samsung or Nike. This table connects to the Products table, ensuring each product can be identified by its brand</a:t>
            </a:r>
          </a:p>
        </p:txBody>
      </p:sp>
      <p:sp>
        <p:nvSpPr>
          <p:cNvPr id="11" name="TextBox 10">
            <a:extLst>
              <a:ext uri="{FF2B5EF4-FFF2-40B4-BE49-F238E27FC236}">
                <a16:creationId xmlns:a16="http://schemas.microsoft.com/office/drawing/2014/main" id="{1975C917-171B-47B0-8FA1-AB5EB2B66B43}"/>
              </a:ext>
            </a:extLst>
          </p:cNvPr>
          <p:cNvSpPr txBox="1"/>
          <p:nvPr/>
        </p:nvSpPr>
        <p:spPr>
          <a:xfrm>
            <a:off x="391488" y="3353828"/>
            <a:ext cx="4809643" cy="707886"/>
          </a:xfrm>
          <a:prstGeom prst="rect">
            <a:avLst/>
          </a:prstGeom>
          <a:noFill/>
        </p:spPr>
        <p:txBody>
          <a:bodyPr wrap="square" rtlCol="0">
            <a:spAutoFit/>
          </a:bodyPr>
          <a:lstStyle/>
          <a:p>
            <a:r>
              <a:rPr lang="en-US" sz="1000" b="1" dirty="0"/>
              <a:t>Products</a:t>
            </a:r>
            <a:br>
              <a:rPr lang="en-US" sz="1000" dirty="0"/>
            </a:br>
            <a:r>
              <a:rPr lang="en-US" sz="1000" dirty="0"/>
              <a:t>This table is the core of the product catalog, linking categories, subcategories, and brands to each product. It holds detailed information like price, stock, and descriptions, forming the basis for product listings.</a:t>
            </a:r>
          </a:p>
        </p:txBody>
      </p:sp>
      <p:sp>
        <p:nvSpPr>
          <p:cNvPr id="12" name="TextBox 11">
            <a:extLst>
              <a:ext uri="{FF2B5EF4-FFF2-40B4-BE49-F238E27FC236}">
                <a16:creationId xmlns:a16="http://schemas.microsoft.com/office/drawing/2014/main" id="{D44E95A1-FA2D-4F81-BF44-B5B8E6833217}"/>
              </a:ext>
            </a:extLst>
          </p:cNvPr>
          <p:cNvSpPr txBox="1"/>
          <p:nvPr/>
        </p:nvSpPr>
        <p:spPr>
          <a:xfrm>
            <a:off x="385051" y="4272391"/>
            <a:ext cx="4809643" cy="707886"/>
          </a:xfrm>
          <a:prstGeom prst="rect">
            <a:avLst/>
          </a:prstGeom>
          <a:noFill/>
        </p:spPr>
        <p:txBody>
          <a:bodyPr wrap="square" rtlCol="0">
            <a:spAutoFit/>
          </a:bodyPr>
          <a:lstStyle/>
          <a:p>
            <a:r>
              <a:rPr lang="en-US" sz="1000" b="1" dirty="0"/>
              <a:t>Product_Attributes</a:t>
            </a:r>
            <a:br>
              <a:rPr lang="en-US" sz="1000" dirty="0"/>
            </a:br>
            <a:r>
              <a:rPr lang="en-US" sz="1000" dirty="0"/>
              <a:t>Attributes define key product features, like size or color, that differentiate product variations. These attributes are later connected to SKUs to specify unique variants of products.</a:t>
            </a:r>
          </a:p>
        </p:txBody>
      </p:sp>
      <p:sp>
        <p:nvSpPr>
          <p:cNvPr id="13" name="TextBox 12">
            <a:extLst>
              <a:ext uri="{FF2B5EF4-FFF2-40B4-BE49-F238E27FC236}">
                <a16:creationId xmlns:a16="http://schemas.microsoft.com/office/drawing/2014/main" id="{DC0467DD-85A7-4DDD-97D2-5E64E24C0012}"/>
              </a:ext>
            </a:extLst>
          </p:cNvPr>
          <p:cNvSpPr txBox="1"/>
          <p:nvPr/>
        </p:nvSpPr>
        <p:spPr>
          <a:xfrm>
            <a:off x="385050" y="5121073"/>
            <a:ext cx="4809643" cy="707886"/>
          </a:xfrm>
          <a:prstGeom prst="rect">
            <a:avLst/>
          </a:prstGeom>
          <a:noFill/>
        </p:spPr>
        <p:txBody>
          <a:bodyPr wrap="square" rtlCol="0">
            <a:spAutoFit/>
          </a:bodyPr>
          <a:lstStyle/>
          <a:p>
            <a:r>
              <a:rPr lang="en-US" sz="1000" b="1" dirty="0"/>
              <a:t>Product_SKUs</a:t>
            </a:r>
            <a:br>
              <a:rPr lang="en-US" sz="1000" dirty="0"/>
            </a:br>
            <a:r>
              <a:rPr lang="en-US" sz="1000" dirty="0"/>
              <a:t>This table stores specific product variants, such as a red T-shirt in size M. It links to the Products table and incorporates attributes like size and color, making each SKU a unique identifier for inventory management</a:t>
            </a:r>
          </a:p>
        </p:txBody>
      </p:sp>
    </p:spTree>
    <p:extLst>
      <p:ext uri="{BB962C8B-B14F-4D97-AF65-F5344CB8AC3E}">
        <p14:creationId xmlns:p14="http://schemas.microsoft.com/office/powerpoint/2010/main" val="193937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3B341010-E5CA-4EEB-8385-8EF5EA740F1B}"/>
              </a:ext>
            </a:extLst>
          </p:cNvPr>
          <p:cNvSpPr/>
          <p:nvPr/>
        </p:nvSpPr>
        <p:spPr>
          <a:xfrm>
            <a:off x="145388" y="426128"/>
            <a:ext cx="5261113" cy="4651899"/>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BB3E54C9-A650-4D30-8F12-AA246284CC34}"/>
              </a:ext>
            </a:extLst>
          </p:cNvPr>
          <p:cNvGrpSpPr/>
          <p:nvPr/>
        </p:nvGrpSpPr>
        <p:grpSpPr>
          <a:xfrm>
            <a:off x="6177281" y="-182269"/>
            <a:ext cx="6754021" cy="7040269"/>
            <a:chOff x="4061618" y="17755"/>
            <a:chExt cx="6754021" cy="7040269"/>
          </a:xfrm>
        </p:grpSpPr>
        <p:grpSp>
          <p:nvGrpSpPr>
            <p:cNvPr id="4" name="Group 3">
              <a:extLst>
                <a:ext uri="{FF2B5EF4-FFF2-40B4-BE49-F238E27FC236}">
                  <a16:creationId xmlns:a16="http://schemas.microsoft.com/office/drawing/2014/main" id="{E7E25B4E-3E0D-42A4-BDBF-A7DCF11DB7BE}"/>
                </a:ext>
              </a:extLst>
            </p:cNvPr>
            <p:cNvGrpSpPr/>
            <p:nvPr/>
          </p:nvGrpSpPr>
          <p:grpSpPr>
            <a:xfrm>
              <a:off x="4061618" y="17755"/>
              <a:ext cx="6754021" cy="7040269"/>
              <a:chOff x="3442493" y="1760830"/>
              <a:chExt cx="6754021" cy="7040269"/>
            </a:xfrm>
          </p:grpSpPr>
          <p:grpSp>
            <p:nvGrpSpPr>
              <p:cNvPr id="3" name="Group 2">
                <a:extLst>
                  <a:ext uri="{FF2B5EF4-FFF2-40B4-BE49-F238E27FC236}">
                    <a16:creationId xmlns:a16="http://schemas.microsoft.com/office/drawing/2014/main" id="{4C818A38-13E4-4698-9A55-59302CD7FF6B}"/>
                  </a:ext>
                </a:extLst>
              </p:cNvPr>
              <p:cNvGrpSpPr/>
              <p:nvPr/>
            </p:nvGrpSpPr>
            <p:grpSpPr>
              <a:xfrm>
                <a:off x="3442493" y="1760830"/>
                <a:ext cx="6754021" cy="7040269"/>
                <a:chOff x="3432968" y="1541756"/>
                <a:chExt cx="6754021" cy="7040269"/>
              </a:xfrm>
            </p:grpSpPr>
            <p:pic>
              <p:nvPicPr>
                <p:cNvPr id="2050" name="Picture 2">
                  <a:extLst>
                    <a:ext uri="{FF2B5EF4-FFF2-40B4-BE49-F238E27FC236}">
                      <a16:creationId xmlns:a16="http://schemas.microsoft.com/office/drawing/2014/main" id="{D9243EEE-1B87-45FB-9447-40F2D11FC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2968" y="1724025"/>
                  <a:ext cx="5383213"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C42E6DC-7C7C-4FED-8151-F7A76FD25F60}"/>
                    </a:ext>
                  </a:extLst>
                </p:cNvPr>
                <p:cNvSpPr/>
                <p:nvPr/>
              </p:nvSpPr>
              <p:spPr>
                <a:xfrm>
                  <a:off x="8617745" y="2847974"/>
                  <a:ext cx="1569244" cy="1000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E3EF19CE-ACBB-4892-A4A3-88D52649899E}"/>
                    </a:ext>
                  </a:extLst>
                </p:cNvPr>
                <p:cNvSpPr/>
                <p:nvPr/>
              </p:nvSpPr>
              <p:spPr>
                <a:xfrm>
                  <a:off x="8316436" y="1541756"/>
                  <a:ext cx="1569244" cy="1000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Rectangle 1">
                <a:extLst>
                  <a:ext uri="{FF2B5EF4-FFF2-40B4-BE49-F238E27FC236}">
                    <a16:creationId xmlns:a16="http://schemas.microsoft.com/office/drawing/2014/main" id="{08A37A78-555D-42F5-9630-FE02DEDE5B8B}"/>
                  </a:ext>
                </a:extLst>
              </p:cNvPr>
              <p:cNvSpPr/>
              <p:nvPr/>
            </p:nvSpPr>
            <p:spPr>
              <a:xfrm>
                <a:off x="5573444" y="2495549"/>
                <a:ext cx="3400425" cy="2000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Rectangle 8">
              <a:extLst>
                <a:ext uri="{FF2B5EF4-FFF2-40B4-BE49-F238E27FC236}">
                  <a16:creationId xmlns:a16="http://schemas.microsoft.com/office/drawing/2014/main" id="{4D07C9D0-9959-43A9-AFDB-0BFB0AE2BBBB}"/>
                </a:ext>
              </a:extLst>
            </p:cNvPr>
            <p:cNvSpPr/>
            <p:nvPr/>
          </p:nvSpPr>
          <p:spPr>
            <a:xfrm>
              <a:off x="8913020" y="5381623"/>
              <a:ext cx="1569244" cy="1000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F0D945ED-E306-4EFB-8A43-D2E6058FC265}"/>
              </a:ext>
            </a:extLst>
          </p:cNvPr>
          <p:cNvSpPr txBox="1"/>
          <p:nvPr/>
        </p:nvSpPr>
        <p:spPr>
          <a:xfrm>
            <a:off x="385052" y="922695"/>
            <a:ext cx="4809643" cy="707886"/>
          </a:xfrm>
          <a:prstGeom prst="rect">
            <a:avLst/>
          </a:prstGeom>
          <a:noFill/>
        </p:spPr>
        <p:txBody>
          <a:bodyPr wrap="square" rtlCol="0">
            <a:spAutoFit/>
          </a:bodyPr>
          <a:lstStyle/>
          <a:p>
            <a:r>
              <a:rPr lang="en-US" sz="1000" b="1" dirty="0"/>
              <a:t>Users</a:t>
            </a:r>
            <a:br>
              <a:rPr lang="en-US" sz="1000" dirty="0"/>
            </a:br>
            <a:r>
              <a:rPr lang="en-US" sz="1000" dirty="0"/>
              <a:t>This table holds the profiles of all registered users, capturing essential details like names, contact information, preferences, and loyalty points. It serves as the central reference for user-related activities, including addresses and shopping behavior.</a:t>
            </a:r>
          </a:p>
        </p:txBody>
      </p:sp>
      <p:sp>
        <p:nvSpPr>
          <p:cNvPr id="12" name="TextBox 11">
            <a:extLst>
              <a:ext uri="{FF2B5EF4-FFF2-40B4-BE49-F238E27FC236}">
                <a16:creationId xmlns:a16="http://schemas.microsoft.com/office/drawing/2014/main" id="{77EA1EAA-66A0-4A48-810B-F665566A7A30}"/>
              </a:ext>
            </a:extLst>
          </p:cNvPr>
          <p:cNvSpPr txBox="1"/>
          <p:nvPr/>
        </p:nvSpPr>
        <p:spPr>
          <a:xfrm>
            <a:off x="385052" y="1875712"/>
            <a:ext cx="4809643" cy="707886"/>
          </a:xfrm>
          <a:prstGeom prst="rect">
            <a:avLst/>
          </a:prstGeom>
          <a:noFill/>
        </p:spPr>
        <p:txBody>
          <a:bodyPr wrap="square" rtlCol="0">
            <a:spAutoFit/>
          </a:bodyPr>
          <a:lstStyle/>
          <a:p>
            <a:r>
              <a:rPr lang="en-US" sz="1000" b="1" dirty="0"/>
              <a:t>User_Addresses</a:t>
            </a:r>
            <a:br>
              <a:rPr lang="en-US" sz="1000" dirty="0"/>
            </a:br>
            <a:r>
              <a:rPr lang="en-US" sz="1000" dirty="0"/>
              <a:t>This table manages multiple addresses for each user, such as shipping and billing addresses. Linked to the Users table, it ensures users can maintain diverse location details for various transactions.</a:t>
            </a:r>
          </a:p>
        </p:txBody>
      </p:sp>
      <p:sp>
        <p:nvSpPr>
          <p:cNvPr id="13" name="TextBox 12">
            <a:extLst>
              <a:ext uri="{FF2B5EF4-FFF2-40B4-BE49-F238E27FC236}">
                <a16:creationId xmlns:a16="http://schemas.microsoft.com/office/drawing/2014/main" id="{AF173768-7A61-4989-BA9F-DDBEA1D8E9A6}"/>
              </a:ext>
            </a:extLst>
          </p:cNvPr>
          <p:cNvSpPr txBox="1"/>
          <p:nvPr/>
        </p:nvSpPr>
        <p:spPr>
          <a:xfrm>
            <a:off x="385052" y="2740725"/>
            <a:ext cx="4809643" cy="707886"/>
          </a:xfrm>
          <a:prstGeom prst="rect">
            <a:avLst/>
          </a:prstGeom>
          <a:noFill/>
        </p:spPr>
        <p:txBody>
          <a:bodyPr wrap="square" rtlCol="0">
            <a:spAutoFit/>
          </a:bodyPr>
          <a:lstStyle/>
          <a:p>
            <a:r>
              <a:rPr lang="en-US" sz="1000" b="1" dirty="0"/>
              <a:t>Cart</a:t>
            </a:r>
            <a:br>
              <a:rPr lang="en-US" sz="1000" dirty="0"/>
            </a:br>
            <a:r>
              <a:rPr lang="en-US" sz="1000" dirty="0"/>
              <a:t>This table tracks each user's active shopping cart, summarizing the total number of items and their cumulative price. It connects directly to the Users table, ensuring every cart is tied to a specific user.</a:t>
            </a:r>
          </a:p>
        </p:txBody>
      </p:sp>
      <p:sp>
        <p:nvSpPr>
          <p:cNvPr id="14" name="TextBox 13">
            <a:extLst>
              <a:ext uri="{FF2B5EF4-FFF2-40B4-BE49-F238E27FC236}">
                <a16:creationId xmlns:a16="http://schemas.microsoft.com/office/drawing/2014/main" id="{044DB7EA-1A4C-486F-8022-48EA1FA8D095}"/>
              </a:ext>
            </a:extLst>
          </p:cNvPr>
          <p:cNvSpPr txBox="1"/>
          <p:nvPr/>
        </p:nvSpPr>
        <p:spPr>
          <a:xfrm>
            <a:off x="385052" y="3693742"/>
            <a:ext cx="4809643" cy="707886"/>
          </a:xfrm>
          <a:prstGeom prst="rect">
            <a:avLst/>
          </a:prstGeom>
          <a:noFill/>
        </p:spPr>
        <p:txBody>
          <a:bodyPr wrap="square" rtlCol="0">
            <a:spAutoFit/>
          </a:bodyPr>
          <a:lstStyle/>
          <a:p>
            <a:r>
              <a:rPr lang="en-US" sz="1000" b="1" dirty="0"/>
              <a:t>Cart_Items</a:t>
            </a:r>
            <a:br>
              <a:rPr lang="en-US" sz="1000" dirty="0"/>
            </a:br>
            <a:r>
              <a:rPr lang="en-US" sz="1000" dirty="0"/>
              <a:t>This table keeps a detailed record of individual items in a user's cart, including product variants (SKUs), their quantities, and prices. It links to both the Cart and Products tables, forming a bridge between user activity and the product catalog.</a:t>
            </a:r>
          </a:p>
        </p:txBody>
      </p:sp>
    </p:spTree>
    <p:extLst>
      <p:ext uri="{BB962C8B-B14F-4D97-AF65-F5344CB8AC3E}">
        <p14:creationId xmlns:p14="http://schemas.microsoft.com/office/powerpoint/2010/main" val="3221314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8F82E105-349E-43D7-9FD0-6FE094E0B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6959" y="1285082"/>
            <a:ext cx="7485041" cy="364311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8AD6945-439F-4A96-91C4-FE0C454D2D38}"/>
              </a:ext>
            </a:extLst>
          </p:cNvPr>
          <p:cNvSpPr/>
          <p:nvPr/>
        </p:nvSpPr>
        <p:spPr>
          <a:xfrm>
            <a:off x="145389" y="807868"/>
            <a:ext cx="4809643" cy="5264458"/>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FE57C0D-70A4-4D87-80E2-357D68DC6C23}"/>
              </a:ext>
            </a:extLst>
          </p:cNvPr>
          <p:cNvSpPr txBox="1"/>
          <p:nvPr/>
        </p:nvSpPr>
        <p:spPr>
          <a:xfrm>
            <a:off x="180769" y="1068035"/>
            <a:ext cx="4809643" cy="861774"/>
          </a:xfrm>
          <a:prstGeom prst="rect">
            <a:avLst/>
          </a:prstGeom>
          <a:noFill/>
        </p:spPr>
        <p:txBody>
          <a:bodyPr wrap="square" rtlCol="0">
            <a:spAutoFit/>
          </a:bodyPr>
          <a:lstStyle/>
          <a:p>
            <a:r>
              <a:rPr lang="en-US" sz="1000" b="1" dirty="0"/>
              <a:t>Orders</a:t>
            </a:r>
            <a:br>
              <a:rPr lang="en-US" sz="1000" dirty="0"/>
            </a:br>
            <a:r>
              <a:rPr lang="en-US" sz="1000" dirty="0"/>
              <a:t>This table records every order placed by users, storing details such as the total amount, discounts, shipping fees, and net amount. It tracks the order's lifecycle through statuses like Pending, Processing, Shipped, and Delivered, while also capturing key timestamps (order, shipment, and delivery dates). Each order is associated with a specific user.</a:t>
            </a:r>
          </a:p>
        </p:txBody>
      </p:sp>
      <p:sp>
        <p:nvSpPr>
          <p:cNvPr id="4" name="TextBox 3">
            <a:extLst>
              <a:ext uri="{FF2B5EF4-FFF2-40B4-BE49-F238E27FC236}">
                <a16:creationId xmlns:a16="http://schemas.microsoft.com/office/drawing/2014/main" id="{C83D2772-4E51-41F1-B7E3-078DAFEE53EF}"/>
              </a:ext>
            </a:extLst>
          </p:cNvPr>
          <p:cNvSpPr txBox="1"/>
          <p:nvPr/>
        </p:nvSpPr>
        <p:spPr>
          <a:xfrm>
            <a:off x="180770" y="2116093"/>
            <a:ext cx="4809643" cy="707886"/>
          </a:xfrm>
          <a:prstGeom prst="rect">
            <a:avLst/>
          </a:prstGeom>
          <a:noFill/>
        </p:spPr>
        <p:txBody>
          <a:bodyPr wrap="square" rtlCol="0">
            <a:spAutoFit/>
          </a:bodyPr>
          <a:lstStyle/>
          <a:p>
            <a:r>
              <a:rPr lang="en-US" sz="1000" b="1" dirty="0"/>
              <a:t>Order_Items</a:t>
            </a:r>
            <a:br>
              <a:rPr lang="en-US" sz="1000" dirty="0"/>
            </a:br>
            <a:r>
              <a:rPr lang="en-US" sz="1000" dirty="0"/>
              <a:t>This table provides a breakdown of each order, listing the products purchased, their variants (SKUs), quantities, and pricing details. It links orders to products, forming the connection between a user's purchase and the inventory catalog.</a:t>
            </a:r>
          </a:p>
        </p:txBody>
      </p:sp>
      <p:sp>
        <p:nvSpPr>
          <p:cNvPr id="5" name="TextBox 4">
            <a:extLst>
              <a:ext uri="{FF2B5EF4-FFF2-40B4-BE49-F238E27FC236}">
                <a16:creationId xmlns:a16="http://schemas.microsoft.com/office/drawing/2014/main" id="{0AC7D74F-847D-4AB5-843F-0CDF07E8EAF6}"/>
              </a:ext>
            </a:extLst>
          </p:cNvPr>
          <p:cNvSpPr txBox="1"/>
          <p:nvPr/>
        </p:nvSpPr>
        <p:spPr>
          <a:xfrm>
            <a:off x="180770" y="2981915"/>
            <a:ext cx="4809643" cy="707886"/>
          </a:xfrm>
          <a:prstGeom prst="rect">
            <a:avLst/>
          </a:prstGeom>
          <a:noFill/>
        </p:spPr>
        <p:txBody>
          <a:bodyPr wrap="square" rtlCol="0">
            <a:spAutoFit/>
          </a:bodyPr>
          <a:lstStyle/>
          <a:p>
            <a:r>
              <a:rPr lang="en-US" sz="1000" b="1" dirty="0"/>
              <a:t>Payments</a:t>
            </a:r>
            <a:br>
              <a:rPr lang="en-US" sz="1000" dirty="0"/>
            </a:br>
            <a:r>
              <a:rPr lang="en-US" sz="1000" dirty="0"/>
              <a:t>This table handles payment-related information for orders, including transaction IDs, payment providers, amounts, and statuses (e.g., Pending, Completed, Failed). It ensures every order has an associated payment record.</a:t>
            </a:r>
          </a:p>
        </p:txBody>
      </p:sp>
      <p:sp>
        <p:nvSpPr>
          <p:cNvPr id="6" name="TextBox 5">
            <a:extLst>
              <a:ext uri="{FF2B5EF4-FFF2-40B4-BE49-F238E27FC236}">
                <a16:creationId xmlns:a16="http://schemas.microsoft.com/office/drawing/2014/main" id="{F220A9CC-4526-4C77-9874-B6A971E8EF75}"/>
              </a:ext>
            </a:extLst>
          </p:cNvPr>
          <p:cNvSpPr txBox="1"/>
          <p:nvPr/>
        </p:nvSpPr>
        <p:spPr>
          <a:xfrm>
            <a:off x="180770" y="3876085"/>
            <a:ext cx="4809643" cy="861774"/>
          </a:xfrm>
          <a:prstGeom prst="rect">
            <a:avLst/>
          </a:prstGeom>
          <a:noFill/>
        </p:spPr>
        <p:txBody>
          <a:bodyPr wrap="square" rtlCol="0">
            <a:spAutoFit/>
          </a:bodyPr>
          <a:lstStyle/>
          <a:p>
            <a:r>
              <a:rPr lang="en-US" sz="1000" b="1" dirty="0"/>
              <a:t>Shipping</a:t>
            </a:r>
            <a:br>
              <a:rPr lang="en-US" sz="1000" dirty="0"/>
            </a:br>
            <a:r>
              <a:rPr lang="en-US" sz="1000" dirty="0"/>
              <a:t>This table manages the shipping details for each order, including courier information, tracking numbers, and delivery addresses. It tracks shipment statuses (e.g., Pending, In Transit, Delivered) and timestamps for estimated and actual deliveries. It connects orders with users' addresses for efficient logistics.</a:t>
            </a:r>
          </a:p>
        </p:txBody>
      </p:sp>
      <p:sp>
        <p:nvSpPr>
          <p:cNvPr id="7" name="TextBox 6">
            <a:extLst>
              <a:ext uri="{FF2B5EF4-FFF2-40B4-BE49-F238E27FC236}">
                <a16:creationId xmlns:a16="http://schemas.microsoft.com/office/drawing/2014/main" id="{967FD901-A17C-49F8-B998-2E91EA097E51}"/>
              </a:ext>
            </a:extLst>
          </p:cNvPr>
          <p:cNvSpPr txBox="1"/>
          <p:nvPr/>
        </p:nvSpPr>
        <p:spPr>
          <a:xfrm>
            <a:off x="180770" y="5053731"/>
            <a:ext cx="4809643" cy="707886"/>
          </a:xfrm>
          <a:prstGeom prst="rect">
            <a:avLst/>
          </a:prstGeom>
          <a:noFill/>
        </p:spPr>
        <p:txBody>
          <a:bodyPr wrap="square" rtlCol="0">
            <a:spAutoFit/>
          </a:bodyPr>
          <a:lstStyle/>
          <a:p>
            <a:r>
              <a:rPr lang="en-US" sz="1000" b="1" dirty="0"/>
              <a:t>Refund</a:t>
            </a:r>
            <a:br>
              <a:rPr lang="en-US" sz="1000" dirty="0"/>
            </a:br>
            <a:r>
              <a:rPr lang="en-US" sz="1000" dirty="0"/>
              <a:t>This table oversees refunds for orders, capturing reasons, statuses, and amounts refunded. It tracks when refunds are processed and links directly to orders, ensuring transparency in handling post-sale issues</a:t>
            </a:r>
          </a:p>
        </p:txBody>
      </p:sp>
    </p:spTree>
    <p:extLst>
      <p:ext uri="{BB962C8B-B14F-4D97-AF65-F5344CB8AC3E}">
        <p14:creationId xmlns:p14="http://schemas.microsoft.com/office/powerpoint/2010/main" val="1653925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1EAEB07-C1B8-43B7-912C-A227666DB2E1}"/>
              </a:ext>
            </a:extLst>
          </p:cNvPr>
          <p:cNvGrpSpPr/>
          <p:nvPr/>
        </p:nvGrpSpPr>
        <p:grpSpPr>
          <a:xfrm>
            <a:off x="4610911" y="1137570"/>
            <a:ext cx="7731129" cy="4280736"/>
            <a:chOff x="2148396" y="1225119"/>
            <a:chExt cx="10271465" cy="5542564"/>
          </a:xfrm>
        </p:grpSpPr>
        <p:grpSp>
          <p:nvGrpSpPr>
            <p:cNvPr id="4" name="Group 3">
              <a:extLst>
                <a:ext uri="{FF2B5EF4-FFF2-40B4-BE49-F238E27FC236}">
                  <a16:creationId xmlns:a16="http://schemas.microsoft.com/office/drawing/2014/main" id="{D8C9CA92-7B92-49F7-A305-D9FD6E162501}"/>
                </a:ext>
              </a:extLst>
            </p:cNvPr>
            <p:cNvGrpSpPr/>
            <p:nvPr/>
          </p:nvGrpSpPr>
          <p:grpSpPr>
            <a:xfrm>
              <a:off x="2183907" y="1225119"/>
              <a:ext cx="10235954" cy="5542564"/>
              <a:chOff x="104773" y="-454025"/>
              <a:chExt cx="12192002" cy="6464301"/>
            </a:xfrm>
          </p:grpSpPr>
          <p:grpSp>
            <p:nvGrpSpPr>
              <p:cNvPr id="3" name="Group 2">
                <a:extLst>
                  <a:ext uri="{FF2B5EF4-FFF2-40B4-BE49-F238E27FC236}">
                    <a16:creationId xmlns:a16="http://schemas.microsoft.com/office/drawing/2014/main" id="{BDD6BDE2-9E6B-4EFA-ABAD-674BA155CAD1}"/>
                  </a:ext>
                </a:extLst>
              </p:cNvPr>
              <p:cNvGrpSpPr/>
              <p:nvPr/>
            </p:nvGrpSpPr>
            <p:grpSpPr>
              <a:xfrm>
                <a:off x="104773" y="-454025"/>
                <a:ext cx="12192002" cy="6464301"/>
                <a:chOff x="104773" y="-454025"/>
                <a:chExt cx="12192002" cy="6464301"/>
              </a:xfrm>
            </p:grpSpPr>
            <p:pic>
              <p:nvPicPr>
                <p:cNvPr id="4100" name="Picture 4">
                  <a:extLst>
                    <a:ext uri="{FF2B5EF4-FFF2-40B4-BE49-F238E27FC236}">
                      <a16:creationId xmlns:a16="http://schemas.microsoft.com/office/drawing/2014/main" id="{05333768-A49A-4A23-9E9A-216E6EC56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3" y="-454025"/>
                  <a:ext cx="12192002" cy="63738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63915F56-4E67-4D96-BEE6-02DA8F109E36}"/>
                    </a:ext>
                  </a:extLst>
                </p:cNvPr>
                <p:cNvSpPr/>
                <p:nvPr/>
              </p:nvSpPr>
              <p:spPr>
                <a:xfrm>
                  <a:off x="6343650" y="5029200"/>
                  <a:ext cx="5953125" cy="890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79D38E31-0644-4123-B38B-F01F78D177CE}"/>
                    </a:ext>
                  </a:extLst>
                </p:cNvPr>
                <p:cNvSpPr/>
                <p:nvPr/>
              </p:nvSpPr>
              <p:spPr>
                <a:xfrm>
                  <a:off x="10296525" y="4229100"/>
                  <a:ext cx="2000250" cy="890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65D75EE-F2E1-499E-B160-07018287ECF8}"/>
                    </a:ext>
                  </a:extLst>
                </p:cNvPr>
                <p:cNvSpPr/>
                <p:nvPr/>
              </p:nvSpPr>
              <p:spPr>
                <a:xfrm>
                  <a:off x="104776" y="4733926"/>
                  <a:ext cx="3495674" cy="1276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BA3B2F19-8F0F-49BA-9B85-C8E66144D237}"/>
                    </a:ext>
                  </a:extLst>
                </p:cNvPr>
                <p:cNvSpPr/>
                <p:nvPr/>
              </p:nvSpPr>
              <p:spPr>
                <a:xfrm>
                  <a:off x="104773" y="890586"/>
                  <a:ext cx="533401" cy="38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Rectangle 9">
                <a:extLst>
                  <a:ext uri="{FF2B5EF4-FFF2-40B4-BE49-F238E27FC236}">
                    <a16:creationId xmlns:a16="http://schemas.microsoft.com/office/drawing/2014/main" id="{98943281-895D-4981-9CB7-E65FBC7F303F}"/>
                  </a:ext>
                </a:extLst>
              </p:cNvPr>
              <p:cNvSpPr/>
              <p:nvPr/>
            </p:nvSpPr>
            <p:spPr>
              <a:xfrm>
                <a:off x="11763374" y="-245270"/>
                <a:ext cx="533401" cy="384333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0EA568D2-4E8A-40B5-93F4-828CA339E90F}"/>
                </a:ext>
              </a:extLst>
            </p:cNvPr>
            <p:cNvSpPr/>
            <p:nvPr/>
          </p:nvSpPr>
          <p:spPr>
            <a:xfrm>
              <a:off x="2148396" y="1793289"/>
              <a:ext cx="3045041" cy="3551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Rectangle: Rounded Corners 15">
            <a:extLst>
              <a:ext uri="{FF2B5EF4-FFF2-40B4-BE49-F238E27FC236}">
                <a16:creationId xmlns:a16="http://schemas.microsoft.com/office/drawing/2014/main" id="{E70B2654-733B-467C-B782-51E220113538}"/>
              </a:ext>
            </a:extLst>
          </p:cNvPr>
          <p:cNvSpPr/>
          <p:nvPr/>
        </p:nvSpPr>
        <p:spPr>
          <a:xfrm>
            <a:off x="226954" y="1137570"/>
            <a:ext cx="4508094" cy="4582860"/>
          </a:xfrm>
          <a:prstGeom prst="roundRect">
            <a:avLst>
              <a:gd name="adj" fmla="val 6781"/>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D39D83E6-F243-42C4-868B-EA2BB35CF060}"/>
              </a:ext>
            </a:extLst>
          </p:cNvPr>
          <p:cNvSpPr txBox="1"/>
          <p:nvPr/>
        </p:nvSpPr>
        <p:spPr>
          <a:xfrm>
            <a:off x="385048" y="4357778"/>
            <a:ext cx="4410685" cy="861774"/>
          </a:xfrm>
          <a:prstGeom prst="rect">
            <a:avLst/>
          </a:prstGeom>
          <a:noFill/>
        </p:spPr>
        <p:txBody>
          <a:bodyPr wrap="square" rtlCol="0">
            <a:spAutoFit/>
          </a:bodyPr>
          <a:lstStyle/>
          <a:p>
            <a:r>
              <a:rPr lang="en-US" sz="1000" b="1" dirty="0"/>
              <a:t>Analytics</a:t>
            </a:r>
          </a:p>
          <a:p>
            <a:r>
              <a:rPr lang="en-US" sz="1000" dirty="0"/>
              <a:t>This table logs user interactions, such as product views and purchases, along with a timestamp and optional linkage to product variants. It is associated with the </a:t>
            </a:r>
            <a:r>
              <a:rPr lang="en-US" sz="1000" b="1" dirty="0"/>
              <a:t>Users</a:t>
            </a:r>
            <a:r>
              <a:rPr lang="en-US" sz="1000" dirty="0"/>
              <a:t> table and helps analyze customer engagement and product popularity.</a:t>
            </a:r>
          </a:p>
          <a:p>
            <a:endParaRPr lang="en-US" sz="1000" dirty="0"/>
          </a:p>
        </p:txBody>
      </p:sp>
      <p:sp>
        <p:nvSpPr>
          <p:cNvPr id="13" name="TextBox 12">
            <a:extLst>
              <a:ext uri="{FF2B5EF4-FFF2-40B4-BE49-F238E27FC236}">
                <a16:creationId xmlns:a16="http://schemas.microsoft.com/office/drawing/2014/main" id="{88699E61-5399-4A7C-8273-C027854C65B4}"/>
              </a:ext>
            </a:extLst>
          </p:cNvPr>
          <p:cNvSpPr txBox="1"/>
          <p:nvPr/>
        </p:nvSpPr>
        <p:spPr>
          <a:xfrm>
            <a:off x="395488" y="1356098"/>
            <a:ext cx="4410685" cy="1015663"/>
          </a:xfrm>
          <a:prstGeom prst="rect">
            <a:avLst/>
          </a:prstGeom>
          <a:noFill/>
        </p:spPr>
        <p:txBody>
          <a:bodyPr wrap="square" rtlCol="0">
            <a:spAutoFit/>
          </a:bodyPr>
          <a:lstStyle/>
          <a:p>
            <a:r>
              <a:rPr lang="en-US" sz="1000" b="1" dirty="0"/>
              <a:t>Wishlist</a:t>
            </a:r>
          </a:p>
          <a:p>
            <a:r>
              <a:rPr lang="en-US" sz="1000" dirty="0"/>
              <a:t>This table manages products saved by users for future consideration, including timestamps for creation and updates, and a status field. It connects to the </a:t>
            </a:r>
            <a:r>
              <a:rPr lang="en-US" sz="1000" b="1" dirty="0"/>
              <a:t>Users</a:t>
            </a:r>
            <a:r>
              <a:rPr lang="en-US" sz="1000" dirty="0"/>
              <a:t>, </a:t>
            </a:r>
            <a:r>
              <a:rPr lang="en-US" sz="1000" b="1" dirty="0"/>
              <a:t>Products</a:t>
            </a:r>
            <a:r>
              <a:rPr lang="en-US" sz="1000" dirty="0"/>
              <a:t>, and optionally the </a:t>
            </a:r>
            <a:r>
              <a:rPr lang="en-US" sz="1000" b="1" dirty="0"/>
              <a:t>Product_Variants</a:t>
            </a:r>
            <a:r>
              <a:rPr lang="en-US" sz="1000" dirty="0"/>
              <a:t> tables to track specific wishlist items.</a:t>
            </a:r>
          </a:p>
          <a:p>
            <a:endParaRPr lang="en-US" sz="1000" dirty="0"/>
          </a:p>
        </p:txBody>
      </p:sp>
      <p:sp>
        <p:nvSpPr>
          <p:cNvPr id="14" name="TextBox 13">
            <a:extLst>
              <a:ext uri="{FF2B5EF4-FFF2-40B4-BE49-F238E27FC236}">
                <a16:creationId xmlns:a16="http://schemas.microsoft.com/office/drawing/2014/main" id="{C6E5EBFA-5CFF-4FB7-A880-03657989A22B}"/>
              </a:ext>
            </a:extLst>
          </p:cNvPr>
          <p:cNvSpPr txBox="1"/>
          <p:nvPr/>
        </p:nvSpPr>
        <p:spPr>
          <a:xfrm>
            <a:off x="395488" y="2413337"/>
            <a:ext cx="4410685" cy="1015663"/>
          </a:xfrm>
          <a:prstGeom prst="rect">
            <a:avLst/>
          </a:prstGeom>
          <a:noFill/>
        </p:spPr>
        <p:txBody>
          <a:bodyPr wrap="square" rtlCol="0">
            <a:spAutoFit/>
          </a:bodyPr>
          <a:lstStyle/>
          <a:p>
            <a:r>
              <a:rPr lang="en-US" sz="1000" b="1" dirty="0"/>
              <a:t>Reviews</a:t>
            </a:r>
          </a:p>
          <a:p>
            <a:r>
              <a:rPr lang="en-US" sz="1000" dirty="0"/>
              <a:t>This table stores user ratings and feedback for products, with fields for review text, status, and timestamps for creation and updates. It is linked to the </a:t>
            </a:r>
            <a:r>
              <a:rPr lang="en-US" sz="1000" b="1" dirty="0"/>
              <a:t>Users</a:t>
            </a:r>
            <a:r>
              <a:rPr lang="en-US" sz="1000" dirty="0"/>
              <a:t> and </a:t>
            </a:r>
            <a:r>
              <a:rPr lang="en-US" sz="1000" b="1" dirty="0"/>
              <a:t>Products</a:t>
            </a:r>
            <a:r>
              <a:rPr lang="en-US" sz="1000" dirty="0"/>
              <a:t> tables to track which user reviewed which product.</a:t>
            </a:r>
          </a:p>
          <a:p>
            <a:r>
              <a:rPr lang="en-US" sz="1000" dirty="0"/>
              <a:t>.</a:t>
            </a:r>
          </a:p>
          <a:p>
            <a:endParaRPr lang="en-US" sz="1000" dirty="0"/>
          </a:p>
        </p:txBody>
      </p:sp>
      <p:sp>
        <p:nvSpPr>
          <p:cNvPr id="15" name="TextBox 14">
            <a:extLst>
              <a:ext uri="{FF2B5EF4-FFF2-40B4-BE49-F238E27FC236}">
                <a16:creationId xmlns:a16="http://schemas.microsoft.com/office/drawing/2014/main" id="{F049EDC5-2433-47D0-8594-6196D92FCEFC}"/>
              </a:ext>
            </a:extLst>
          </p:cNvPr>
          <p:cNvSpPr txBox="1"/>
          <p:nvPr/>
        </p:nvSpPr>
        <p:spPr>
          <a:xfrm>
            <a:off x="385049" y="3300539"/>
            <a:ext cx="4589657" cy="1015663"/>
          </a:xfrm>
          <a:prstGeom prst="rect">
            <a:avLst/>
          </a:prstGeom>
          <a:noFill/>
        </p:spPr>
        <p:txBody>
          <a:bodyPr wrap="square" rtlCol="0">
            <a:spAutoFit/>
          </a:bodyPr>
          <a:lstStyle/>
          <a:p>
            <a:r>
              <a:rPr lang="en-US" sz="1000" b="1" dirty="0"/>
              <a:t>Offers</a:t>
            </a:r>
          </a:p>
          <a:p>
            <a:r>
              <a:rPr lang="en-US" sz="1000" dirty="0"/>
              <a:t>This table stores promotional offers, including discount percentages, applicable product IDs, start and end dates, and customizable conditions in JSON format. It is linked to the </a:t>
            </a:r>
            <a:r>
              <a:rPr lang="en-US" sz="1000" b="1" dirty="0"/>
              <a:t>Products</a:t>
            </a:r>
            <a:r>
              <a:rPr lang="en-US" sz="1000" dirty="0"/>
              <a:t> table to apply offers to specific items.</a:t>
            </a:r>
          </a:p>
          <a:p>
            <a:r>
              <a:rPr lang="en-US" sz="1000" dirty="0"/>
              <a:t>.</a:t>
            </a:r>
          </a:p>
          <a:p>
            <a:endParaRPr lang="en-US" sz="1000" dirty="0"/>
          </a:p>
        </p:txBody>
      </p:sp>
    </p:spTree>
    <p:extLst>
      <p:ext uri="{BB962C8B-B14F-4D97-AF65-F5344CB8AC3E}">
        <p14:creationId xmlns:p14="http://schemas.microsoft.com/office/powerpoint/2010/main" val="2481870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3" name="Rectangle: Rounded Corners 22">
            <a:extLst>
              <a:ext uri="{FF2B5EF4-FFF2-40B4-BE49-F238E27FC236}">
                <a16:creationId xmlns:a16="http://schemas.microsoft.com/office/drawing/2014/main" id="{602A6538-4D2D-4189-ADA2-3D0787CF34C7}"/>
              </a:ext>
            </a:extLst>
          </p:cNvPr>
          <p:cNvSpPr/>
          <p:nvPr/>
        </p:nvSpPr>
        <p:spPr>
          <a:xfrm>
            <a:off x="834801" y="1740405"/>
            <a:ext cx="4572470" cy="4704783"/>
          </a:xfrm>
          <a:prstGeom prst="roundRect">
            <a:avLst>
              <a:gd name="adj" fmla="val 7987"/>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9D432EDE-70B5-45B5-90F1-5F2CA452B85B}"/>
              </a:ext>
            </a:extLst>
          </p:cNvPr>
          <p:cNvSpPr txBox="1"/>
          <p:nvPr/>
        </p:nvSpPr>
        <p:spPr>
          <a:xfrm>
            <a:off x="1272630" y="633801"/>
            <a:ext cx="7704108" cy="1569660"/>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t>For </a:t>
            </a:r>
            <a:r>
              <a:rPr lang="en-US" sz="3200" dirty="0">
                <a:latin typeface="Arial Rounded MT Bold" panose="020F0704030504030204" pitchFamily="34" charset="0"/>
                <a:ea typeface="Artifakt Element Black" panose="020B0A03050000020004" pitchFamily="34" charset="0"/>
              </a:rPr>
              <a:t>Business to Business &amp; Customer (B2B) &amp; (B2C)</a:t>
            </a:r>
          </a:p>
          <a:p>
            <a:endParaRPr lang="en-US" dirty="0"/>
          </a:p>
        </p:txBody>
      </p:sp>
      <p:grpSp>
        <p:nvGrpSpPr>
          <p:cNvPr id="18" name="Group 17">
            <a:extLst>
              <a:ext uri="{FF2B5EF4-FFF2-40B4-BE49-F238E27FC236}">
                <a16:creationId xmlns:a16="http://schemas.microsoft.com/office/drawing/2014/main" id="{8951752C-A1AB-4431-9D67-EF1A74C23B31}"/>
              </a:ext>
            </a:extLst>
          </p:cNvPr>
          <p:cNvGrpSpPr/>
          <p:nvPr/>
        </p:nvGrpSpPr>
        <p:grpSpPr>
          <a:xfrm>
            <a:off x="6298530" y="1391799"/>
            <a:ext cx="2208490" cy="2498879"/>
            <a:chOff x="7318147" y="1299413"/>
            <a:chExt cx="2786432" cy="3312670"/>
          </a:xfrm>
        </p:grpSpPr>
        <p:pic>
          <p:nvPicPr>
            <p:cNvPr id="3" name="Picture 2">
              <a:extLst>
                <a:ext uri="{FF2B5EF4-FFF2-40B4-BE49-F238E27FC236}">
                  <a16:creationId xmlns:a16="http://schemas.microsoft.com/office/drawing/2014/main" id="{49A983DD-E0AF-4541-9BCE-B191055AE394}"/>
                </a:ext>
              </a:extLst>
            </p:cNvPr>
            <p:cNvPicPr>
              <a:picLocks noChangeAspect="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tretch>
              <a:fillRect/>
            </a:stretch>
          </p:blipFill>
          <p:spPr>
            <a:xfrm>
              <a:off x="7318147" y="1825651"/>
              <a:ext cx="2786432" cy="2786432"/>
            </a:xfrm>
            <a:prstGeom prst="rect">
              <a:avLst/>
            </a:prstGeom>
          </p:spPr>
        </p:pic>
        <p:sp>
          <p:nvSpPr>
            <p:cNvPr id="22" name="TextBox 21">
              <a:extLst>
                <a:ext uri="{FF2B5EF4-FFF2-40B4-BE49-F238E27FC236}">
                  <a16:creationId xmlns:a16="http://schemas.microsoft.com/office/drawing/2014/main" id="{3EA9325C-C119-4BD8-818A-5E62A1C6BAF6}"/>
                </a:ext>
              </a:extLst>
            </p:cNvPr>
            <p:cNvSpPr txBox="1"/>
            <p:nvPr/>
          </p:nvSpPr>
          <p:spPr>
            <a:xfrm>
              <a:off x="7807395" y="1299413"/>
              <a:ext cx="2297182" cy="1428027"/>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Business</a:t>
              </a:r>
              <a:r>
                <a:rPr lang="en-US" dirty="0"/>
                <a:t> </a:t>
              </a:r>
            </a:p>
            <a:p>
              <a:endParaRPr lang="en-US" dirty="0"/>
            </a:p>
          </p:txBody>
        </p:sp>
      </p:grpSp>
      <p:grpSp>
        <p:nvGrpSpPr>
          <p:cNvPr id="19" name="Group 18">
            <a:extLst>
              <a:ext uri="{FF2B5EF4-FFF2-40B4-BE49-F238E27FC236}">
                <a16:creationId xmlns:a16="http://schemas.microsoft.com/office/drawing/2014/main" id="{CD6DAF86-928E-428F-97E3-78545DC5CB13}"/>
              </a:ext>
            </a:extLst>
          </p:cNvPr>
          <p:cNvGrpSpPr/>
          <p:nvPr/>
        </p:nvGrpSpPr>
        <p:grpSpPr>
          <a:xfrm>
            <a:off x="5727062" y="4592295"/>
            <a:ext cx="2888031" cy="2356481"/>
            <a:chOff x="4879282" y="4141940"/>
            <a:chExt cx="2877990" cy="2697497"/>
          </a:xfrm>
        </p:grpSpPr>
        <p:pic>
          <p:nvPicPr>
            <p:cNvPr id="7" name="Picture 6">
              <a:extLst>
                <a:ext uri="{FF2B5EF4-FFF2-40B4-BE49-F238E27FC236}">
                  <a16:creationId xmlns:a16="http://schemas.microsoft.com/office/drawing/2014/main" id="{8F9AAEAC-FD8F-4419-9B9A-B6E234B99CF9}"/>
                </a:ext>
              </a:extLst>
            </p:cNvPr>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4879282" y="5117658"/>
              <a:ext cx="1721779" cy="1721779"/>
            </a:xfrm>
            <a:prstGeom prst="rect">
              <a:avLst/>
            </a:prstGeom>
          </p:spPr>
        </p:pic>
        <p:pic>
          <p:nvPicPr>
            <p:cNvPr id="9" name="Picture 8">
              <a:extLst>
                <a:ext uri="{FF2B5EF4-FFF2-40B4-BE49-F238E27FC236}">
                  <a16:creationId xmlns:a16="http://schemas.microsoft.com/office/drawing/2014/main" id="{C3666B57-5A62-404A-AFEB-386612C3712F}"/>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5875334" y="4726715"/>
              <a:ext cx="1881938" cy="1881938"/>
            </a:xfrm>
            <a:prstGeom prst="rect">
              <a:avLst/>
            </a:prstGeom>
          </p:spPr>
        </p:pic>
        <p:sp>
          <p:nvSpPr>
            <p:cNvPr id="24" name="TextBox 23">
              <a:extLst>
                <a:ext uri="{FF2B5EF4-FFF2-40B4-BE49-F238E27FC236}">
                  <a16:creationId xmlns:a16="http://schemas.microsoft.com/office/drawing/2014/main" id="{A8A181B0-AA2B-4FB8-8B61-6D7D79625673}"/>
                </a:ext>
              </a:extLst>
            </p:cNvPr>
            <p:cNvSpPr txBox="1"/>
            <p:nvPr/>
          </p:nvSpPr>
          <p:spPr>
            <a:xfrm>
              <a:off x="6096000" y="4141940"/>
              <a:ext cx="1620917" cy="584775"/>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Products</a:t>
              </a:r>
              <a:r>
                <a:rPr lang="en-US" dirty="0"/>
                <a:t> </a:t>
              </a:r>
            </a:p>
          </p:txBody>
        </p:sp>
      </p:grpSp>
      <p:grpSp>
        <p:nvGrpSpPr>
          <p:cNvPr id="28" name="Group 27">
            <a:extLst>
              <a:ext uri="{FF2B5EF4-FFF2-40B4-BE49-F238E27FC236}">
                <a16:creationId xmlns:a16="http://schemas.microsoft.com/office/drawing/2014/main" id="{C3FC17F2-08D8-4409-987B-06A4AF22DAA5}"/>
              </a:ext>
            </a:extLst>
          </p:cNvPr>
          <p:cNvGrpSpPr/>
          <p:nvPr/>
        </p:nvGrpSpPr>
        <p:grpSpPr>
          <a:xfrm>
            <a:off x="9763568" y="4592295"/>
            <a:ext cx="2428431" cy="2356482"/>
            <a:chOff x="9680378" y="4084624"/>
            <a:chExt cx="2486296" cy="2786432"/>
          </a:xfrm>
        </p:grpSpPr>
        <p:sp>
          <p:nvSpPr>
            <p:cNvPr id="25" name="TextBox 24">
              <a:extLst>
                <a:ext uri="{FF2B5EF4-FFF2-40B4-BE49-F238E27FC236}">
                  <a16:creationId xmlns:a16="http://schemas.microsoft.com/office/drawing/2014/main" id="{5E40D062-E0AD-4891-8D22-9D095827267E}"/>
                </a:ext>
              </a:extLst>
            </p:cNvPr>
            <p:cNvSpPr txBox="1"/>
            <p:nvPr/>
          </p:nvSpPr>
          <p:spPr>
            <a:xfrm>
              <a:off x="9745956" y="4084624"/>
              <a:ext cx="1957531" cy="584775"/>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Customers</a:t>
              </a:r>
              <a:r>
                <a:rPr lang="en-US" dirty="0"/>
                <a:t> </a:t>
              </a:r>
            </a:p>
          </p:txBody>
        </p:sp>
        <p:pic>
          <p:nvPicPr>
            <p:cNvPr id="26" name="Picture 25">
              <a:extLst>
                <a:ext uri="{FF2B5EF4-FFF2-40B4-BE49-F238E27FC236}">
                  <a16:creationId xmlns:a16="http://schemas.microsoft.com/office/drawing/2014/main" id="{27FAEDA2-94ED-460E-B441-6743B194FE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11587" y="5615969"/>
              <a:ext cx="1255087" cy="1255087"/>
            </a:xfrm>
            <a:prstGeom prst="rect">
              <a:avLst/>
            </a:prstGeom>
          </p:spPr>
        </p:pic>
        <p:pic>
          <p:nvPicPr>
            <p:cNvPr id="27" name="Picture 26">
              <a:extLst>
                <a:ext uri="{FF2B5EF4-FFF2-40B4-BE49-F238E27FC236}">
                  <a16:creationId xmlns:a16="http://schemas.microsoft.com/office/drawing/2014/main" id="{4E1928F0-BDA6-469C-9F3F-226567220C95}"/>
                </a:ext>
              </a:extLst>
            </p:cNvPr>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 uri="{28A0092B-C50C-407E-A947-70E740481C1C}">
                  <a14:useLocalDpi xmlns:a14="http://schemas.microsoft.com/office/drawing/2010/main" val="0"/>
                </a:ext>
              </a:extLst>
            </a:blip>
            <a:stretch>
              <a:fillRect/>
            </a:stretch>
          </p:blipFill>
          <p:spPr>
            <a:xfrm>
              <a:off x="9680378" y="4625139"/>
              <a:ext cx="2038034" cy="2038034"/>
            </a:xfrm>
            <a:prstGeom prst="rect">
              <a:avLst/>
            </a:prstGeom>
          </p:spPr>
        </p:pic>
      </p:grpSp>
      <p:sp>
        <p:nvSpPr>
          <p:cNvPr id="29" name="Arrow: Right 28">
            <a:extLst>
              <a:ext uri="{FF2B5EF4-FFF2-40B4-BE49-F238E27FC236}">
                <a16:creationId xmlns:a16="http://schemas.microsoft.com/office/drawing/2014/main" id="{92FFBFF1-D7EB-48F6-BEA9-8100B9271B5F}"/>
              </a:ext>
            </a:extLst>
          </p:cNvPr>
          <p:cNvSpPr/>
          <p:nvPr/>
        </p:nvSpPr>
        <p:spPr>
          <a:xfrm rot="3088813">
            <a:off x="9070942" y="4183846"/>
            <a:ext cx="704271" cy="370677"/>
          </a:xfrm>
          <a:prstGeom prst="rightArrow">
            <a:avLst>
              <a:gd name="adj1" fmla="val 50000"/>
              <a:gd name="adj2" fmla="val 7604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C1758F15-BA7E-47BD-8476-77C00BAF6AEC}"/>
              </a:ext>
            </a:extLst>
          </p:cNvPr>
          <p:cNvSpPr txBox="1"/>
          <p:nvPr/>
        </p:nvSpPr>
        <p:spPr>
          <a:xfrm>
            <a:off x="1180163" y="2301989"/>
            <a:ext cx="2154330" cy="3031599"/>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Category</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Sub_category</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Products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Brands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Product_skus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Product_attributes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inventory</a:t>
            </a:r>
          </a:p>
          <a:p>
            <a:endParaRPr lang="en-US" sz="1100" dirty="0">
              <a:solidFill>
                <a:schemeClr val="tx1">
                  <a:lumMod val="75000"/>
                  <a:lumOff val="25000"/>
                </a:schemeClr>
              </a:solidFill>
            </a:endParaRPr>
          </a:p>
          <a:p>
            <a:endParaRPr lang="en-US" sz="1100" dirty="0">
              <a:solidFill>
                <a:schemeClr val="tx1">
                  <a:lumMod val="75000"/>
                  <a:lumOff val="25000"/>
                </a:schemeClr>
              </a:solidFill>
            </a:endParaRPr>
          </a:p>
          <a:p>
            <a:endParaRPr lang="en-US" sz="1100" dirty="0">
              <a:solidFill>
                <a:schemeClr val="tx1">
                  <a:lumMod val="75000"/>
                  <a:lumOff val="25000"/>
                </a:schemeClr>
              </a:solidFill>
            </a:endParaRPr>
          </a:p>
          <a:p>
            <a:endParaRPr lang="en-US" dirty="0">
              <a:solidFill>
                <a:schemeClr val="tx1">
                  <a:lumMod val="75000"/>
                  <a:lumOff val="25000"/>
                </a:schemeClr>
              </a:solidFill>
            </a:endParaRPr>
          </a:p>
        </p:txBody>
      </p:sp>
      <p:sp>
        <p:nvSpPr>
          <p:cNvPr id="32" name="TextBox 31">
            <a:extLst>
              <a:ext uri="{FF2B5EF4-FFF2-40B4-BE49-F238E27FC236}">
                <a16:creationId xmlns:a16="http://schemas.microsoft.com/office/drawing/2014/main" id="{AA667E45-F7B7-44B9-99D2-20A244FF4674}"/>
              </a:ext>
            </a:extLst>
          </p:cNvPr>
          <p:cNvSpPr txBox="1"/>
          <p:nvPr/>
        </p:nvSpPr>
        <p:spPr>
          <a:xfrm>
            <a:off x="3657993" y="2311639"/>
            <a:ext cx="1699176" cy="2754600"/>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Users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Customers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sellers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Addresses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Cart</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Cart_items</a:t>
            </a: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p:txBody>
      </p:sp>
      <p:sp>
        <p:nvSpPr>
          <p:cNvPr id="33" name="TextBox 32">
            <a:extLst>
              <a:ext uri="{FF2B5EF4-FFF2-40B4-BE49-F238E27FC236}">
                <a16:creationId xmlns:a16="http://schemas.microsoft.com/office/drawing/2014/main" id="{A3BA88DF-134D-4945-9F74-24E0D1050875}"/>
              </a:ext>
            </a:extLst>
          </p:cNvPr>
          <p:cNvSpPr txBox="1"/>
          <p:nvPr/>
        </p:nvSpPr>
        <p:spPr>
          <a:xfrm>
            <a:off x="1205221" y="4592295"/>
            <a:ext cx="2223881" cy="2477601"/>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orders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Order_items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Payment_detail</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Shipping_address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refund</a:t>
            </a: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p:txBody>
      </p:sp>
      <p:sp>
        <p:nvSpPr>
          <p:cNvPr id="34" name="TextBox 33">
            <a:extLst>
              <a:ext uri="{FF2B5EF4-FFF2-40B4-BE49-F238E27FC236}">
                <a16:creationId xmlns:a16="http://schemas.microsoft.com/office/drawing/2014/main" id="{539A19F4-862F-400D-9400-2261984CE308}"/>
              </a:ext>
            </a:extLst>
          </p:cNvPr>
          <p:cNvSpPr txBox="1"/>
          <p:nvPr/>
        </p:nvSpPr>
        <p:spPr>
          <a:xfrm>
            <a:off x="3639406" y="4546565"/>
            <a:ext cx="1717763" cy="2200602"/>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offers</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wishlist</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review</a:t>
            </a:r>
          </a:p>
          <a:p>
            <a:pPr marL="285750" indent="-285750">
              <a:buFont typeface="Arial" panose="020B0604020202020204" pitchFamily="34" charset="0"/>
              <a:buChar char="•"/>
            </a:pPr>
            <a:r>
              <a:rPr lang="en-US" sz="1800" dirty="0">
                <a:solidFill>
                  <a:schemeClr val="tx1">
                    <a:lumMod val="75000"/>
                    <a:lumOff val="25000"/>
                  </a:schemeClr>
                </a:solidFill>
                <a:latin typeface="Times New Roman" panose="02020603050405020304" pitchFamily="18" charset="0"/>
                <a:cs typeface="Times New Roman" panose="02020603050405020304" pitchFamily="18" charset="0"/>
              </a:rPr>
              <a:t>analytics</a:t>
            </a: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171450" indent="-171450">
              <a:buFont typeface="Arial" panose="020B0604020202020204" pitchFamily="34" charset="0"/>
              <a:buChar char="•"/>
            </a:pPr>
            <a:endParaRPr lang="en-US" sz="1100" dirty="0">
              <a:solidFill>
                <a:schemeClr val="tx1">
                  <a:lumMod val="75000"/>
                  <a:lumOff val="25000"/>
                </a:schemeClr>
              </a:solidFill>
            </a:endParaRPr>
          </a:p>
          <a:p>
            <a:pPr marL="457200" indent="-457200">
              <a:buFont typeface="Arial" panose="020B0604020202020204" pitchFamily="34" charset="0"/>
              <a:buChar char="•"/>
            </a:pPr>
            <a:endParaRPr lang="en-US" dirty="0">
              <a:solidFill>
                <a:schemeClr val="tx1">
                  <a:lumMod val="75000"/>
                  <a:lumOff val="25000"/>
                </a:schemeClr>
              </a:solidFill>
            </a:endParaRPr>
          </a:p>
        </p:txBody>
      </p:sp>
      <p:sp>
        <p:nvSpPr>
          <p:cNvPr id="35" name="TextBox 34">
            <a:extLst>
              <a:ext uri="{FF2B5EF4-FFF2-40B4-BE49-F238E27FC236}">
                <a16:creationId xmlns:a16="http://schemas.microsoft.com/office/drawing/2014/main" id="{F4DA0668-2639-4928-843C-71E63FEC07CE}"/>
              </a:ext>
            </a:extLst>
          </p:cNvPr>
          <p:cNvSpPr txBox="1"/>
          <p:nvPr/>
        </p:nvSpPr>
        <p:spPr>
          <a:xfrm>
            <a:off x="1914230" y="1676866"/>
            <a:ext cx="2708872" cy="1077218"/>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Tables</a:t>
            </a:r>
          </a:p>
          <a:p>
            <a:endParaRPr lang="en-US" dirty="0"/>
          </a:p>
        </p:txBody>
      </p:sp>
      <p:pic>
        <p:nvPicPr>
          <p:cNvPr id="37" name="Picture 36">
            <a:extLst>
              <a:ext uri="{FF2B5EF4-FFF2-40B4-BE49-F238E27FC236}">
                <a16:creationId xmlns:a16="http://schemas.microsoft.com/office/drawing/2014/main" id="{18A2B653-4A38-478D-BA06-83202A25754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43225" y="1726879"/>
            <a:ext cx="500515" cy="500515"/>
          </a:xfrm>
          <a:prstGeom prst="rect">
            <a:avLst/>
          </a:prstGeom>
        </p:spPr>
      </p:pic>
      <p:sp>
        <p:nvSpPr>
          <p:cNvPr id="2" name="Arrow: Left-Right 1">
            <a:extLst>
              <a:ext uri="{FF2B5EF4-FFF2-40B4-BE49-F238E27FC236}">
                <a16:creationId xmlns:a16="http://schemas.microsoft.com/office/drawing/2014/main" id="{34BCABC4-3C17-4AA1-90A7-AE9B9F84DE36}"/>
              </a:ext>
            </a:extLst>
          </p:cNvPr>
          <p:cNvSpPr/>
          <p:nvPr/>
        </p:nvSpPr>
        <p:spPr>
          <a:xfrm>
            <a:off x="8518102" y="2331286"/>
            <a:ext cx="1420122" cy="372700"/>
          </a:xfrm>
          <a:prstGeom prst="left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F88D9202-2880-449A-B503-F2FBCD92539A}"/>
              </a:ext>
            </a:extLst>
          </p:cNvPr>
          <p:cNvPicPr>
            <a:picLocks noChangeAspect="1"/>
          </p:cNvPicPr>
          <p:nvPr/>
        </p:nvPicPr>
        <p:blipFill>
          <a:blip r:embed="rId10">
            <a:lum bright="70000" contrast="-70000"/>
            <a:extLst>
              <a:ext uri="{28A0092B-C50C-407E-A947-70E740481C1C}">
                <a14:useLocalDpi xmlns:a14="http://schemas.microsoft.com/office/drawing/2010/main" val="0"/>
              </a:ext>
            </a:extLst>
          </a:blip>
          <a:stretch>
            <a:fillRect/>
          </a:stretch>
        </p:blipFill>
        <p:spPr>
          <a:xfrm>
            <a:off x="8510081" y="1087143"/>
            <a:ext cx="1420122" cy="1420122"/>
          </a:xfrm>
          <a:prstGeom prst="rect">
            <a:avLst/>
          </a:prstGeom>
        </p:spPr>
      </p:pic>
      <p:pic>
        <p:nvPicPr>
          <p:cNvPr id="10" name="Picture 9">
            <a:extLst>
              <a:ext uri="{FF2B5EF4-FFF2-40B4-BE49-F238E27FC236}">
                <a16:creationId xmlns:a16="http://schemas.microsoft.com/office/drawing/2014/main" id="{89C25F9B-9950-495E-BCBD-0E2FAA4BB90E}"/>
              </a:ext>
            </a:extLst>
          </p:cNvPr>
          <p:cNvPicPr>
            <a:picLocks noChangeAspect="1"/>
          </p:cNvPicPr>
          <p:nvPr/>
        </p:nvPicPr>
        <p:blipFill>
          <a:blip r:embed="rId11">
            <a:extLst>
              <a:ext uri="{BEBA8EAE-BF5A-486C-A8C5-ECC9F3942E4B}">
                <a14:imgProps xmlns:a14="http://schemas.microsoft.com/office/drawing/2010/main">
                  <a14:imgLayer r:embed="rId12">
                    <a14:imgEffect>
                      <a14:saturation sat="33000"/>
                    </a14:imgEffect>
                  </a14:imgLayer>
                </a14:imgProps>
              </a:ext>
              <a:ext uri="{28A0092B-C50C-407E-A947-70E740481C1C}">
                <a14:useLocalDpi xmlns:a14="http://schemas.microsoft.com/office/drawing/2010/main" val="0"/>
              </a:ext>
            </a:extLst>
          </a:blip>
          <a:stretch>
            <a:fillRect/>
          </a:stretch>
        </p:blipFill>
        <p:spPr>
          <a:xfrm>
            <a:off x="9926752" y="1809703"/>
            <a:ext cx="1821576" cy="1731086"/>
          </a:xfrm>
          <a:prstGeom prst="rect">
            <a:avLst/>
          </a:prstGeom>
        </p:spPr>
      </p:pic>
      <p:pic>
        <p:nvPicPr>
          <p:cNvPr id="13" name="Picture 12">
            <a:extLst>
              <a:ext uri="{FF2B5EF4-FFF2-40B4-BE49-F238E27FC236}">
                <a16:creationId xmlns:a16="http://schemas.microsoft.com/office/drawing/2014/main" id="{9AC412D7-DD95-4CBE-93CF-4452D325F46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63968" y="622889"/>
            <a:ext cx="1008662" cy="1008662"/>
          </a:xfrm>
          <a:prstGeom prst="rect">
            <a:avLst/>
          </a:prstGeom>
        </p:spPr>
      </p:pic>
      <p:sp>
        <p:nvSpPr>
          <p:cNvPr id="36" name="TextBox 35">
            <a:extLst>
              <a:ext uri="{FF2B5EF4-FFF2-40B4-BE49-F238E27FC236}">
                <a16:creationId xmlns:a16="http://schemas.microsoft.com/office/drawing/2014/main" id="{EB6F644F-5DFD-4F17-A933-B52600E7250E}"/>
              </a:ext>
            </a:extLst>
          </p:cNvPr>
          <p:cNvSpPr txBox="1"/>
          <p:nvPr/>
        </p:nvSpPr>
        <p:spPr>
          <a:xfrm>
            <a:off x="10144371" y="1352803"/>
            <a:ext cx="1820717" cy="1077218"/>
          </a:xfrm>
          <a:prstGeom prst="rect">
            <a:avLst/>
          </a:prstGeom>
          <a:noFill/>
        </p:spPr>
        <p:txBody>
          <a:bodyPr wrap="square" rtlCol="0">
            <a:spAutoFit/>
          </a:bodyPr>
          <a:lstStyle>
            <a:defPPr>
              <a:defRPr lang="en-US"/>
            </a:defPPr>
            <a:lvl1pPr>
              <a:defRPr sz="3200">
                <a:latin typeface="Arial Rounded MT Bold" panose="020F0704030504030204" pitchFamily="34" charset="0"/>
                <a:ea typeface="Artifakt Element Black" panose="020B0A03050000020004" pitchFamily="34" charset="0"/>
              </a:defRPr>
            </a:lvl1pPr>
          </a:lstStyle>
          <a:p>
            <a:r>
              <a:rPr lang="en-US" dirty="0">
                <a:latin typeface="Times New Roman" panose="02020603050405020304" pitchFamily="18" charset="0"/>
                <a:cs typeface="Times New Roman" panose="02020603050405020304" pitchFamily="18" charset="0"/>
              </a:rPr>
              <a:t>Business</a:t>
            </a:r>
            <a:r>
              <a:rPr lang="en-US" dirty="0"/>
              <a:t> </a:t>
            </a:r>
          </a:p>
          <a:p>
            <a:endParaRPr lang="en-US" dirty="0"/>
          </a:p>
        </p:txBody>
      </p:sp>
      <p:sp>
        <p:nvSpPr>
          <p:cNvPr id="14" name="Arrow: Left-Right-Up 13">
            <a:extLst>
              <a:ext uri="{FF2B5EF4-FFF2-40B4-BE49-F238E27FC236}">
                <a16:creationId xmlns:a16="http://schemas.microsoft.com/office/drawing/2014/main" id="{83F6E312-C7C6-451B-BE9C-C8FEB631A1B2}"/>
              </a:ext>
            </a:extLst>
          </p:cNvPr>
          <p:cNvSpPr/>
          <p:nvPr/>
        </p:nvSpPr>
        <p:spPr>
          <a:xfrm rot="19276533">
            <a:off x="7735837" y="3244309"/>
            <a:ext cx="2338673" cy="926292"/>
          </a:xfrm>
          <a:prstGeom prst="leftRightUp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4217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61000">
              <a:srgbClr val="B1AEF0"/>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BB2FA1-D7A8-42FA-B1AF-A9FB067B5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00"/>
            <a:ext cx="12192000" cy="6591300"/>
          </a:xfrm>
          <a:prstGeom prst="rect">
            <a:avLst/>
          </a:prstGeom>
        </p:spPr>
      </p:pic>
      <p:sp>
        <p:nvSpPr>
          <p:cNvPr id="4" name="TextBox 3">
            <a:extLst>
              <a:ext uri="{FF2B5EF4-FFF2-40B4-BE49-F238E27FC236}">
                <a16:creationId xmlns:a16="http://schemas.microsoft.com/office/drawing/2014/main" id="{D14B264E-1EBA-4963-B1AD-CDF47FCFABD8}"/>
              </a:ext>
            </a:extLst>
          </p:cNvPr>
          <p:cNvSpPr txBox="1"/>
          <p:nvPr/>
        </p:nvSpPr>
        <p:spPr>
          <a:xfrm>
            <a:off x="1793896" y="-66675"/>
            <a:ext cx="8020190" cy="461665"/>
          </a:xfrm>
          <a:prstGeom prst="rect">
            <a:avLst/>
          </a:prstGeom>
          <a:noFill/>
        </p:spPr>
        <p:txBody>
          <a:bodyPr wrap="square" rtlCol="0">
            <a:spAutoFit/>
          </a:bodyPr>
          <a:lstStyle/>
          <a:p>
            <a:r>
              <a:rPr lang="en-US" sz="2400" dirty="0">
                <a:latin typeface="Arial Rounded MT Bold" panose="020F0704030504030204" pitchFamily="34" charset="0"/>
                <a:ea typeface="Artifakt Element Black" panose="020B0A03050000020004" pitchFamily="34" charset="0"/>
              </a:rPr>
              <a:t>Business to Business &amp; Customer (B2B) &amp; (B2C)</a:t>
            </a:r>
          </a:p>
        </p:txBody>
      </p:sp>
    </p:spTree>
    <p:extLst>
      <p:ext uri="{BB962C8B-B14F-4D97-AF65-F5344CB8AC3E}">
        <p14:creationId xmlns:p14="http://schemas.microsoft.com/office/powerpoint/2010/main" val="2538525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228</TotalTime>
  <Words>1886</Words>
  <Application>Microsoft Office PowerPoint</Application>
  <PresentationFormat>Widescreen</PresentationFormat>
  <Paragraphs>141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Rounded MT Bold</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sourovtalukder69@gmail.com</dc:creator>
  <cp:lastModifiedBy>sourovtalukder69@gmail.com</cp:lastModifiedBy>
  <cp:revision>19</cp:revision>
  <dcterms:created xsi:type="dcterms:W3CDTF">2024-12-12T18:34:11Z</dcterms:created>
  <dcterms:modified xsi:type="dcterms:W3CDTF">2024-12-13T09:21:58Z</dcterms:modified>
</cp:coreProperties>
</file>