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4"/>
  </p:notesMasterIdLst>
  <p:sldIdLst>
    <p:sldId id="263" r:id="rId2"/>
    <p:sldId id="264" r:id="rId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A1269B6-262C-4607-916A-E55CA179AD1D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AAC30-7477-4E59-9BFE-12B90A5E8EA0}" v="100" dt="2024-08-13T07:09:22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6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Chereden" userId="99386af17e4d25fe" providerId="LiveId" clId="{1C5AAC30-7477-4E59-9BFE-12B90A5E8EA0}"/>
    <pc:docChg chg="undo custSel addSld delSld modSld delMainMaster addSection delSection modSection">
      <pc:chgData name="Dean Chereden" userId="99386af17e4d25fe" providerId="LiveId" clId="{1C5AAC30-7477-4E59-9BFE-12B90A5E8EA0}" dt="2024-08-15T19:07:10.868" v="723" actId="2696"/>
      <pc:docMkLst>
        <pc:docMk/>
      </pc:docMkLst>
      <pc:sldChg chg="del">
        <pc:chgData name="Dean Chereden" userId="99386af17e4d25fe" providerId="LiveId" clId="{1C5AAC30-7477-4E59-9BFE-12B90A5E8EA0}" dt="2024-07-28T12:33:52.752" v="0" actId="47"/>
        <pc:sldMkLst>
          <pc:docMk/>
          <pc:sldMk cId="0" sldId="256"/>
        </pc:sldMkLst>
      </pc:sldChg>
      <pc:sldChg chg="del">
        <pc:chgData name="Dean Chereden" userId="99386af17e4d25fe" providerId="LiveId" clId="{1C5AAC30-7477-4E59-9BFE-12B90A5E8EA0}" dt="2024-07-28T12:33:52.752" v="0" actId="47"/>
        <pc:sldMkLst>
          <pc:docMk/>
          <pc:sldMk cId="0" sldId="257"/>
        </pc:sldMkLst>
      </pc:sldChg>
      <pc:sldChg chg="del">
        <pc:chgData name="Dean Chereden" userId="99386af17e4d25fe" providerId="LiveId" clId="{1C5AAC30-7477-4E59-9BFE-12B90A5E8EA0}" dt="2024-07-28T12:33:52.752" v="0" actId="47"/>
        <pc:sldMkLst>
          <pc:docMk/>
          <pc:sldMk cId="0" sldId="258"/>
        </pc:sldMkLst>
      </pc:sldChg>
      <pc:sldChg chg="add del">
        <pc:chgData name="Dean Chereden" userId="99386af17e4d25fe" providerId="LiveId" clId="{1C5AAC30-7477-4E59-9BFE-12B90A5E8EA0}" dt="2024-08-03T12:44:30.825" v="30" actId="47"/>
        <pc:sldMkLst>
          <pc:docMk/>
          <pc:sldMk cId="0" sldId="259"/>
        </pc:sldMkLst>
      </pc:sldChg>
      <pc:sldChg chg="del">
        <pc:chgData name="Dean Chereden" userId="99386af17e4d25fe" providerId="LiveId" clId="{1C5AAC30-7477-4E59-9BFE-12B90A5E8EA0}" dt="2024-07-28T12:33:52.752" v="0" actId="47"/>
        <pc:sldMkLst>
          <pc:docMk/>
          <pc:sldMk cId="0" sldId="260"/>
        </pc:sldMkLst>
      </pc:sldChg>
      <pc:sldChg chg="del">
        <pc:chgData name="Dean Chereden" userId="99386af17e4d25fe" providerId="LiveId" clId="{1C5AAC30-7477-4E59-9BFE-12B90A5E8EA0}" dt="2024-07-28T12:33:52.752" v="0" actId="47"/>
        <pc:sldMkLst>
          <pc:docMk/>
          <pc:sldMk cId="0" sldId="261"/>
        </pc:sldMkLst>
      </pc:sldChg>
      <pc:sldChg chg="del">
        <pc:chgData name="Dean Chereden" userId="99386af17e4d25fe" providerId="LiveId" clId="{1C5AAC30-7477-4E59-9BFE-12B90A5E8EA0}" dt="2024-07-28T12:33:52.752" v="0" actId="47"/>
        <pc:sldMkLst>
          <pc:docMk/>
          <pc:sldMk cId="0" sldId="262"/>
        </pc:sldMkLst>
      </pc:sldChg>
      <pc:sldChg chg="addSp delSp modSp add del mod">
        <pc:chgData name="Dean Chereden" userId="99386af17e4d25fe" providerId="LiveId" clId="{1C5AAC30-7477-4E59-9BFE-12B90A5E8EA0}" dt="2024-08-04T14:53:28.324" v="703" actId="1076"/>
        <pc:sldMkLst>
          <pc:docMk/>
          <pc:sldMk cId="0" sldId="263"/>
        </pc:sldMkLst>
        <pc:spChg chg="add del mod">
          <ac:chgData name="Dean Chereden" userId="99386af17e4d25fe" providerId="LiveId" clId="{1C5AAC30-7477-4E59-9BFE-12B90A5E8EA0}" dt="2024-08-03T12:45:05.504" v="34" actId="478"/>
          <ac:spMkLst>
            <pc:docMk/>
            <pc:sldMk cId="0" sldId="263"/>
            <ac:spMk id="2" creationId="{7A230970-12E5-2A99-8809-088847716B51}"/>
          </ac:spMkLst>
        </pc:spChg>
        <pc:spChg chg="mod">
          <ac:chgData name="Dean Chereden" userId="99386af17e4d25fe" providerId="LiveId" clId="{1C5AAC30-7477-4E59-9BFE-12B90A5E8EA0}" dt="2024-08-04T14:19:44.953" v="537" actId="208"/>
          <ac:spMkLst>
            <pc:docMk/>
            <pc:sldMk cId="0" sldId="263"/>
            <ac:spMk id="3" creationId="{279F58AC-A113-CB34-8417-349913A0A713}"/>
          </ac:spMkLst>
        </pc:spChg>
        <pc:spChg chg="add del">
          <ac:chgData name="Dean Chereden" userId="99386af17e4d25fe" providerId="LiveId" clId="{1C5AAC30-7477-4E59-9BFE-12B90A5E8EA0}" dt="2024-08-03T12:54:05.231" v="130" actId="478"/>
          <ac:spMkLst>
            <pc:docMk/>
            <pc:sldMk cId="0" sldId="263"/>
            <ac:spMk id="3" creationId="{9A31D011-1C2D-93DD-2513-507FBB7E9797}"/>
          </ac:spMkLst>
        </pc:spChg>
        <pc:spChg chg="add del mod">
          <ac:chgData name="Dean Chereden" userId="99386af17e4d25fe" providerId="LiveId" clId="{1C5AAC30-7477-4E59-9BFE-12B90A5E8EA0}" dt="2024-08-03T13:16:52.579" v="284" actId="478"/>
          <ac:spMkLst>
            <pc:docMk/>
            <pc:sldMk cId="0" sldId="263"/>
            <ac:spMk id="4" creationId="{AE734F61-6B74-D05E-7430-E80E53F028EC}"/>
          </ac:spMkLst>
        </pc:spChg>
        <pc:spChg chg="mod">
          <ac:chgData name="Dean Chereden" userId="99386af17e4d25fe" providerId="LiveId" clId="{1C5AAC30-7477-4E59-9BFE-12B90A5E8EA0}" dt="2024-08-04T14:19:44.953" v="537" actId="208"/>
          <ac:spMkLst>
            <pc:docMk/>
            <pc:sldMk cId="0" sldId="263"/>
            <ac:spMk id="4" creationId="{BAF34D8E-02F5-61B8-381D-48B1FEA1BF9D}"/>
          </ac:spMkLst>
        </pc:spChg>
        <pc:spChg chg="add mod ord">
          <ac:chgData name="Dean Chereden" userId="99386af17e4d25fe" providerId="LiveId" clId="{1C5AAC30-7477-4E59-9BFE-12B90A5E8EA0}" dt="2024-08-03T13:48:29.521" v="472" actId="14100"/>
          <ac:spMkLst>
            <pc:docMk/>
            <pc:sldMk cId="0" sldId="263"/>
            <ac:spMk id="5" creationId="{4CED7233-9BB7-BCEF-3EC0-6EBD597D300B}"/>
          </ac:spMkLst>
        </pc:spChg>
        <pc:spChg chg="add mod">
          <ac:chgData name="Dean Chereden" userId="99386af17e4d25fe" providerId="LiveId" clId="{1C5AAC30-7477-4E59-9BFE-12B90A5E8EA0}" dt="2024-08-03T14:01:38.188" v="476" actId="1036"/>
          <ac:spMkLst>
            <pc:docMk/>
            <pc:sldMk cId="0" sldId="263"/>
            <ac:spMk id="6" creationId="{840F21F3-58C9-D9B3-D9DC-73A207DB3C54}"/>
          </ac:spMkLst>
        </pc:spChg>
        <pc:spChg chg="add mod">
          <ac:chgData name="Dean Chereden" userId="99386af17e4d25fe" providerId="LiveId" clId="{1C5AAC30-7477-4E59-9BFE-12B90A5E8EA0}" dt="2024-08-04T14:42:08.867" v="601" actId="20577"/>
          <ac:spMkLst>
            <pc:docMk/>
            <pc:sldMk cId="0" sldId="263"/>
            <ac:spMk id="7" creationId="{874DC396-B4EA-F727-EA82-7E983F47B97F}"/>
          </ac:spMkLst>
        </pc:spChg>
        <pc:spChg chg="add mod">
          <ac:chgData name="Dean Chereden" userId="99386af17e4d25fe" providerId="LiveId" clId="{1C5AAC30-7477-4E59-9BFE-12B90A5E8EA0}" dt="2024-08-03T13:21:28.638" v="347" actId="208"/>
          <ac:spMkLst>
            <pc:docMk/>
            <pc:sldMk cId="0" sldId="263"/>
            <ac:spMk id="8" creationId="{D76F65A5-E2E8-734E-AA08-1FF6CDE4C907}"/>
          </ac:spMkLst>
        </pc:spChg>
        <pc:spChg chg="add del mod">
          <ac:chgData name="Dean Chereden" userId="99386af17e4d25fe" providerId="LiveId" clId="{1C5AAC30-7477-4E59-9BFE-12B90A5E8EA0}" dt="2024-08-04T14:41:45.934" v="595" actId="20577"/>
          <ac:spMkLst>
            <pc:docMk/>
            <pc:sldMk cId="0" sldId="263"/>
            <ac:spMk id="9" creationId="{79B0A580-E721-0919-26E1-EBFDCF9758B7}"/>
          </ac:spMkLst>
        </pc:spChg>
        <pc:spChg chg="mod">
          <ac:chgData name="Dean Chereden" userId="99386af17e4d25fe" providerId="LiveId" clId="{1C5AAC30-7477-4E59-9BFE-12B90A5E8EA0}" dt="2024-08-03T13:46:24.163" v="464" actId="208"/>
          <ac:spMkLst>
            <pc:docMk/>
            <pc:sldMk cId="0" sldId="263"/>
            <ac:spMk id="11" creationId="{C6747949-ABF0-FCC5-9F2F-40B0D0F68320}"/>
          </ac:spMkLst>
        </pc:spChg>
        <pc:spChg chg="mod">
          <ac:chgData name="Dean Chereden" userId="99386af17e4d25fe" providerId="LiveId" clId="{1C5AAC30-7477-4E59-9BFE-12B90A5E8EA0}" dt="2024-08-03T13:46:24.163" v="464" actId="208"/>
          <ac:spMkLst>
            <pc:docMk/>
            <pc:sldMk cId="0" sldId="263"/>
            <ac:spMk id="12" creationId="{890C1C11-D41B-A137-671E-D0BCE627F36C}"/>
          </ac:spMkLst>
        </pc:spChg>
        <pc:spChg chg="add mod">
          <ac:chgData name="Dean Chereden" userId="99386af17e4d25fe" providerId="LiveId" clId="{1C5AAC30-7477-4E59-9BFE-12B90A5E8EA0}" dt="2024-08-04T14:17:27.056" v="500" actId="1076"/>
          <ac:spMkLst>
            <pc:docMk/>
            <pc:sldMk cId="0" sldId="263"/>
            <ac:spMk id="13" creationId="{978B09C5-7463-77BC-EB37-7416986FAE54}"/>
          </ac:spMkLst>
        </pc:spChg>
        <pc:spChg chg="add mod">
          <ac:chgData name="Dean Chereden" userId="99386af17e4d25fe" providerId="LiveId" clId="{1C5AAC30-7477-4E59-9BFE-12B90A5E8EA0}" dt="2024-08-04T14:41:50.480" v="597" actId="20577"/>
          <ac:spMkLst>
            <pc:docMk/>
            <pc:sldMk cId="0" sldId="263"/>
            <ac:spMk id="14" creationId="{0BF22066-0FA6-1EA0-F513-2C6E60762904}"/>
          </ac:spMkLst>
        </pc:spChg>
        <pc:spChg chg="mod">
          <ac:chgData name="Dean Chereden" userId="99386af17e4d25fe" providerId="LiveId" clId="{1C5AAC30-7477-4E59-9BFE-12B90A5E8EA0}" dt="2024-08-03T13:24:26.772" v="411"/>
          <ac:spMkLst>
            <pc:docMk/>
            <pc:sldMk cId="0" sldId="263"/>
            <ac:spMk id="14" creationId="{644AF422-601A-C491-6F9D-C732625D4CA3}"/>
          </ac:spMkLst>
        </pc:spChg>
        <pc:spChg chg="add mod">
          <ac:chgData name="Dean Chereden" userId="99386af17e4d25fe" providerId="LiveId" clId="{1C5AAC30-7477-4E59-9BFE-12B90A5E8EA0}" dt="2024-08-04T14:18:53.857" v="512" actId="20577"/>
          <ac:spMkLst>
            <pc:docMk/>
            <pc:sldMk cId="0" sldId="263"/>
            <ac:spMk id="15" creationId="{303264B9-CAD5-FF7D-5F74-605471339733}"/>
          </ac:spMkLst>
        </pc:spChg>
        <pc:spChg chg="mod">
          <ac:chgData name="Dean Chereden" userId="99386af17e4d25fe" providerId="LiveId" clId="{1C5AAC30-7477-4E59-9BFE-12B90A5E8EA0}" dt="2024-08-03T13:24:26.772" v="411"/>
          <ac:spMkLst>
            <pc:docMk/>
            <pc:sldMk cId="0" sldId="263"/>
            <ac:spMk id="15" creationId="{DA86F7AE-707C-C85C-33AD-801170D4AC5B}"/>
          </ac:spMkLst>
        </pc:spChg>
        <pc:spChg chg="mod">
          <ac:chgData name="Dean Chereden" userId="99386af17e4d25fe" providerId="LiveId" clId="{1C5AAC30-7477-4E59-9BFE-12B90A5E8EA0}" dt="2024-08-03T13:46:31.401" v="465" actId="208"/>
          <ac:spMkLst>
            <pc:docMk/>
            <pc:sldMk cId="0" sldId="263"/>
            <ac:spMk id="17" creationId="{16A6F5BD-14B9-0EA6-065C-8B980B6673EA}"/>
          </ac:spMkLst>
        </pc:spChg>
        <pc:spChg chg="mod">
          <ac:chgData name="Dean Chereden" userId="99386af17e4d25fe" providerId="LiveId" clId="{1C5AAC30-7477-4E59-9BFE-12B90A5E8EA0}" dt="2024-08-03T13:46:31.401" v="465" actId="208"/>
          <ac:spMkLst>
            <pc:docMk/>
            <pc:sldMk cId="0" sldId="263"/>
            <ac:spMk id="18" creationId="{FDC62D9F-AC08-2EAA-5E94-DE0B27DD3A1C}"/>
          </ac:spMkLst>
        </pc:spChg>
        <pc:spChg chg="add mod">
          <ac:chgData name="Dean Chereden" userId="99386af17e4d25fe" providerId="LiveId" clId="{1C5AAC30-7477-4E59-9BFE-12B90A5E8EA0}" dt="2024-08-04T14:17:27.056" v="500" actId="1076"/>
          <ac:spMkLst>
            <pc:docMk/>
            <pc:sldMk cId="0" sldId="263"/>
            <ac:spMk id="19" creationId="{2BBDD44C-57F8-9D97-E572-54A1918176DE}"/>
          </ac:spMkLst>
        </pc:spChg>
        <pc:spChg chg="add mod">
          <ac:chgData name="Dean Chereden" userId="99386af17e4d25fe" providerId="LiveId" clId="{1C5AAC30-7477-4E59-9BFE-12B90A5E8EA0}" dt="2024-08-04T14:42:06.502" v="600" actId="20577"/>
          <ac:spMkLst>
            <pc:docMk/>
            <pc:sldMk cId="0" sldId="263"/>
            <ac:spMk id="20" creationId="{29E10DA0-683B-5C7F-ED70-5B111DA7DCA8}"/>
          </ac:spMkLst>
        </pc:spChg>
        <pc:spChg chg="add mod">
          <ac:chgData name="Dean Chereden" userId="99386af17e4d25fe" providerId="LiveId" clId="{1C5AAC30-7477-4E59-9BFE-12B90A5E8EA0}" dt="2024-08-04T14:17:27.056" v="500" actId="1076"/>
          <ac:spMkLst>
            <pc:docMk/>
            <pc:sldMk cId="0" sldId="263"/>
            <ac:spMk id="21" creationId="{CBF3594D-0B49-FA5E-BE75-2D5A74CCF03E}"/>
          </ac:spMkLst>
        </pc:spChg>
        <pc:spChg chg="add mod">
          <ac:chgData name="Dean Chereden" userId="99386af17e4d25fe" providerId="LiveId" clId="{1C5AAC30-7477-4E59-9BFE-12B90A5E8EA0}" dt="2024-08-04T14:42:12.942" v="602" actId="20577"/>
          <ac:spMkLst>
            <pc:docMk/>
            <pc:sldMk cId="0" sldId="263"/>
            <ac:spMk id="22" creationId="{3D638060-FE7C-3991-18CE-1C7FEA9C8AB5}"/>
          </ac:spMkLst>
        </pc:spChg>
        <pc:spChg chg="mod">
          <ac:chgData name="Dean Chereden" userId="99386af17e4d25fe" providerId="LiveId" clId="{1C5AAC30-7477-4E59-9BFE-12B90A5E8EA0}" dt="2024-08-04T14:19:44.953" v="537" actId="208"/>
          <ac:spMkLst>
            <pc:docMk/>
            <pc:sldMk cId="0" sldId="263"/>
            <ac:spMk id="24" creationId="{840A0755-42A0-F457-B1AF-08A66E420FF2}"/>
          </ac:spMkLst>
        </pc:spChg>
        <pc:spChg chg="mod">
          <ac:chgData name="Dean Chereden" userId="99386af17e4d25fe" providerId="LiveId" clId="{1C5AAC30-7477-4E59-9BFE-12B90A5E8EA0}" dt="2024-08-04T14:19:44.953" v="537" actId="208"/>
          <ac:spMkLst>
            <pc:docMk/>
            <pc:sldMk cId="0" sldId="263"/>
            <ac:spMk id="25" creationId="{E50E9D58-0480-F788-1A89-354DE325C41E}"/>
          </ac:spMkLst>
        </pc:spChg>
        <pc:spChg chg="mod">
          <ac:chgData name="Dean Chereden" userId="99386af17e4d25fe" providerId="LiveId" clId="{1C5AAC30-7477-4E59-9BFE-12B90A5E8EA0}" dt="2024-08-04T14:20:27.472" v="540" actId="208"/>
          <ac:spMkLst>
            <pc:docMk/>
            <pc:sldMk cId="0" sldId="263"/>
            <ac:spMk id="27" creationId="{4113ABF1-D475-D2EE-2C67-795F5F93D5FD}"/>
          </ac:spMkLst>
        </pc:spChg>
        <pc:spChg chg="mod">
          <ac:chgData name="Dean Chereden" userId="99386af17e4d25fe" providerId="LiveId" clId="{1C5AAC30-7477-4E59-9BFE-12B90A5E8EA0}" dt="2024-08-04T14:20:27.472" v="540" actId="208"/>
          <ac:spMkLst>
            <pc:docMk/>
            <pc:sldMk cId="0" sldId="263"/>
            <ac:spMk id="28" creationId="{2E204230-4679-CD77-EB48-3B6971043A5D}"/>
          </ac:spMkLst>
        </pc:spChg>
        <pc:spChg chg="add mod">
          <ac:chgData name="Dean Chereden" userId="99386af17e4d25fe" providerId="LiveId" clId="{1C5AAC30-7477-4E59-9BFE-12B90A5E8EA0}" dt="2024-08-04T14:18:09.003" v="502" actId="1076"/>
          <ac:spMkLst>
            <pc:docMk/>
            <pc:sldMk cId="0" sldId="263"/>
            <ac:spMk id="29" creationId="{71AC6593-B77D-CD44-DA0E-974D645D7421}"/>
          </ac:spMkLst>
        </pc:spChg>
        <pc:spChg chg="add mod">
          <ac:chgData name="Dean Chereden" userId="99386af17e4d25fe" providerId="LiveId" clId="{1C5AAC30-7477-4E59-9BFE-12B90A5E8EA0}" dt="2024-08-04T14:45:39.570" v="667" actId="20577"/>
          <ac:spMkLst>
            <pc:docMk/>
            <pc:sldMk cId="0" sldId="263"/>
            <ac:spMk id="30" creationId="{143C5ED3-7D52-D76F-4E53-3B749DD8BF43}"/>
          </ac:spMkLst>
        </pc:spChg>
        <pc:spChg chg="add mod">
          <ac:chgData name="Dean Chereden" userId="99386af17e4d25fe" providerId="LiveId" clId="{1C5AAC30-7477-4E59-9BFE-12B90A5E8EA0}" dt="2024-08-04T14:19:03.762" v="520" actId="20577"/>
          <ac:spMkLst>
            <pc:docMk/>
            <pc:sldMk cId="0" sldId="263"/>
            <ac:spMk id="31" creationId="{7DA97848-8095-2FB3-6E85-9D260D56BFEC}"/>
          </ac:spMkLst>
        </pc:spChg>
        <pc:spChg chg="add mod">
          <ac:chgData name="Dean Chereden" userId="99386af17e4d25fe" providerId="LiveId" clId="{1C5AAC30-7477-4E59-9BFE-12B90A5E8EA0}" dt="2024-08-04T14:23:19.714" v="547" actId="208"/>
          <ac:spMkLst>
            <pc:docMk/>
            <pc:sldMk cId="0" sldId="263"/>
            <ac:spMk id="32" creationId="{29FB3D95-D9C7-CEF7-5EA9-A19CCE9C03EF}"/>
          </ac:spMkLst>
        </pc:spChg>
        <pc:spChg chg="add mod">
          <ac:chgData name="Dean Chereden" userId="99386af17e4d25fe" providerId="LiveId" clId="{1C5AAC30-7477-4E59-9BFE-12B90A5E8EA0}" dt="2024-08-04T14:45:14.649" v="654" actId="20577"/>
          <ac:spMkLst>
            <pc:docMk/>
            <pc:sldMk cId="0" sldId="263"/>
            <ac:spMk id="33" creationId="{15CEDA3E-0DD6-1A15-707E-DA961F8BA5FF}"/>
          </ac:spMkLst>
        </pc:spChg>
        <pc:spChg chg="add mod">
          <ac:chgData name="Dean Chereden" userId="99386af17e4d25fe" providerId="LiveId" clId="{1C5AAC30-7477-4E59-9BFE-12B90A5E8EA0}" dt="2024-08-04T14:22:14.556" v="545" actId="208"/>
          <ac:spMkLst>
            <pc:docMk/>
            <pc:sldMk cId="0" sldId="263"/>
            <ac:spMk id="34" creationId="{A10E2AA2-A631-0AAE-A2EF-DBAF1E415FD1}"/>
          </ac:spMkLst>
        </pc:spChg>
        <pc:spChg chg="add mod">
          <ac:chgData name="Dean Chereden" userId="99386af17e4d25fe" providerId="LiveId" clId="{1C5AAC30-7477-4E59-9BFE-12B90A5E8EA0}" dt="2024-08-04T14:37:33.789" v="578"/>
          <ac:spMkLst>
            <pc:docMk/>
            <pc:sldMk cId="0" sldId="263"/>
            <ac:spMk id="35" creationId="{E6BBA126-C1F7-28D5-895B-7BE28BB91314}"/>
          </ac:spMkLst>
        </pc:spChg>
        <pc:spChg chg="mod">
          <ac:chgData name="Dean Chereden" userId="99386af17e4d25fe" providerId="LiveId" clId="{1C5AAC30-7477-4E59-9BFE-12B90A5E8EA0}" dt="2024-08-04T14:20:27.472" v="540" actId="208"/>
          <ac:spMkLst>
            <pc:docMk/>
            <pc:sldMk cId="0" sldId="263"/>
            <ac:spMk id="37" creationId="{F2209399-8B38-A8FF-2048-BA7B4075C8CB}"/>
          </ac:spMkLst>
        </pc:spChg>
        <pc:spChg chg="mod">
          <ac:chgData name="Dean Chereden" userId="99386af17e4d25fe" providerId="LiveId" clId="{1C5AAC30-7477-4E59-9BFE-12B90A5E8EA0}" dt="2024-08-04T14:20:27.472" v="540" actId="208"/>
          <ac:spMkLst>
            <pc:docMk/>
            <pc:sldMk cId="0" sldId="263"/>
            <ac:spMk id="38" creationId="{BCDE3146-912A-FFF3-DB9E-B7BECBBBA481}"/>
          </ac:spMkLst>
        </pc:spChg>
        <pc:spChg chg="mod">
          <ac:chgData name="Dean Chereden" userId="99386af17e4d25fe" providerId="LiveId" clId="{1C5AAC30-7477-4E59-9BFE-12B90A5E8EA0}" dt="2024-08-04T14:20:20.595" v="539" actId="208"/>
          <ac:spMkLst>
            <pc:docMk/>
            <pc:sldMk cId="0" sldId="263"/>
            <ac:spMk id="40" creationId="{BFDD8C53-5AF9-E918-D6AC-C8B9BAD02FC9}"/>
          </ac:spMkLst>
        </pc:spChg>
        <pc:spChg chg="mod">
          <ac:chgData name="Dean Chereden" userId="99386af17e4d25fe" providerId="LiveId" clId="{1C5AAC30-7477-4E59-9BFE-12B90A5E8EA0}" dt="2024-08-04T14:20:20.595" v="539" actId="208"/>
          <ac:spMkLst>
            <pc:docMk/>
            <pc:sldMk cId="0" sldId="263"/>
            <ac:spMk id="41" creationId="{85EA3C69-D8A1-8517-0477-B85B381E3E4A}"/>
          </ac:spMkLst>
        </pc:spChg>
        <pc:spChg chg="add mod">
          <ac:chgData name="Dean Chereden" userId="99386af17e4d25fe" providerId="LiveId" clId="{1C5AAC30-7477-4E59-9BFE-12B90A5E8EA0}" dt="2024-08-04T14:21:38.119" v="543" actId="208"/>
          <ac:spMkLst>
            <pc:docMk/>
            <pc:sldMk cId="0" sldId="263"/>
            <ac:spMk id="42" creationId="{6D82EE01-9D2D-06D8-7231-33801A99BED0}"/>
          </ac:spMkLst>
        </pc:spChg>
        <pc:spChg chg="add mod">
          <ac:chgData name="Dean Chereden" userId="99386af17e4d25fe" providerId="LiveId" clId="{1C5AAC30-7477-4E59-9BFE-12B90A5E8EA0}" dt="2024-08-04T14:44:09.206" v="637" actId="20577"/>
          <ac:spMkLst>
            <pc:docMk/>
            <pc:sldMk cId="0" sldId="263"/>
            <ac:spMk id="43" creationId="{F548CFDA-1E32-A8C8-E46A-38C0027387CB}"/>
          </ac:spMkLst>
        </pc:spChg>
        <pc:spChg chg="add mod">
          <ac:chgData name="Dean Chereden" userId="99386af17e4d25fe" providerId="LiveId" clId="{1C5AAC30-7477-4E59-9BFE-12B90A5E8EA0}" dt="2024-08-04T14:19:10.841" v="533" actId="20577"/>
          <ac:spMkLst>
            <pc:docMk/>
            <pc:sldMk cId="0" sldId="263"/>
            <ac:spMk id="44" creationId="{938681EC-6FA0-CDC2-83E1-22C17416BEB7}"/>
          </ac:spMkLst>
        </pc:spChg>
        <pc:spChg chg="add mod">
          <ac:chgData name="Dean Chereden" userId="99386af17e4d25fe" providerId="LiveId" clId="{1C5AAC30-7477-4E59-9BFE-12B90A5E8EA0}" dt="2024-08-04T14:18:20.810" v="504" actId="1076"/>
          <ac:spMkLst>
            <pc:docMk/>
            <pc:sldMk cId="0" sldId="263"/>
            <ac:spMk id="45" creationId="{302D3F1A-9E8E-1C65-9E55-0BE0C7184999}"/>
          </ac:spMkLst>
        </pc:spChg>
        <pc:spChg chg="add mod">
          <ac:chgData name="Dean Chereden" userId="99386af17e4d25fe" providerId="LiveId" clId="{1C5AAC30-7477-4E59-9BFE-12B90A5E8EA0}" dt="2024-08-04T14:44:27.691" v="646" actId="20577"/>
          <ac:spMkLst>
            <pc:docMk/>
            <pc:sldMk cId="0" sldId="263"/>
            <ac:spMk id="46" creationId="{F1C801AC-6B82-AE3F-E134-62F091CE49D8}"/>
          </ac:spMkLst>
        </pc:spChg>
        <pc:spChg chg="add mod">
          <ac:chgData name="Dean Chereden" userId="99386af17e4d25fe" providerId="LiveId" clId="{1C5AAC30-7477-4E59-9BFE-12B90A5E8EA0}" dt="2024-08-04T14:18:20.810" v="504" actId="1076"/>
          <ac:spMkLst>
            <pc:docMk/>
            <pc:sldMk cId="0" sldId="263"/>
            <ac:spMk id="47" creationId="{27B9043B-84D3-05C4-3F92-88925256F1B1}"/>
          </ac:spMkLst>
        </pc:spChg>
        <pc:spChg chg="add mod">
          <ac:chgData name="Dean Chereden" userId="99386af17e4d25fe" providerId="LiveId" clId="{1C5AAC30-7477-4E59-9BFE-12B90A5E8EA0}" dt="2024-08-04T14:40:48.583" v="590" actId="20577"/>
          <ac:spMkLst>
            <pc:docMk/>
            <pc:sldMk cId="0" sldId="263"/>
            <ac:spMk id="48" creationId="{9A69D904-D9EC-28AD-A14E-08451BC13C5E}"/>
          </ac:spMkLst>
        </pc:spChg>
        <pc:spChg chg="mod">
          <ac:chgData name="Dean Chereden" userId="99386af17e4d25fe" providerId="LiveId" clId="{1C5AAC30-7477-4E59-9BFE-12B90A5E8EA0}" dt="2024-08-04T14:20:20.595" v="539" actId="208"/>
          <ac:spMkLst>
            <pc:docMk/>
            <pc:sldMk cId="0" sldId="263"/>
            <ac:spMk id="50" creationId="{E5556D34-6B91-96EE-C5FC-C3C8FBF6891D}"/>
          </ac:spMkLst>
        </pc:spChg>
        <pc:spChg chg="mod">
          <ac:chgData name="Dean Chereden" userId="99386af17e4d25fe" providerId="LiveId" clId="{1C5AAC30-7477-4E59-9BFE-12B90A5E8EA0}" dt="2024-08-04T14:20:20.595" v="539" actId="208"/>
          <ac:spMkLst>
            <pc:docMk/>
            <pc:sldMk cId="0" sldId="263"/>
            <ac:spMk id="51" creationId="{7F6911CB-1E93-82F9-3FF0-68BF548DB50D}"/>
          </ac:spMkLst>
        </pc:spChg>
        <pc:spChg chg="mod">
          <ac:chgData name="Dean Chereden" userId="99386af17e4d25fe" providerId="LiveId" clId="{1C5AAC30-7477-4E59-9BFE-12B90A5E8EA0}" dt="2024-08-04T14:21:05.670" v="541" actId="208"/>
          <ac:spMkLst>
            <pc:docMk/>
            <pc:sldMk cId="0" sldId="263"/>
            <ac:spMk id="53" creationId="{01C12D53-C4B5-AD63-9A5D-38C2CD594E76}"/>
          </ac:spMkLst>
        </pc:spChg>
        <pc:spChg chg="mod">
          <ac:chgData name="Dean Chereden" userId="99386af17e4d25fe" providerId="LiveId" clId="{1C5AAC30-7477-4E59-9BFE-12B90A5E8EA0}" dt="2024-08-04T14:21:05.670" v="541" actId="208"/>
          <ac:spMkLst>
            <pc:docMk/>
            <pc:sldMk cId="0" sldId="263"/>
            <ac:spMk id="54" creationId="{4A3B929A-EB5B-63CA-5919-783694F3D821}"/>
          </ac:spMkLst>
        </pc:spChg>
        <pc:spChg chg="add mod">
          <ac:chgData name="Dean Chereden" userId="99386af17e4d25fe" providerId="LiveId" clId="{1C5AAC30-7477-4E59-9BFE-12B90A5E8EA0}" dt="2024-08-04T14:18:36.266" v="506" actId="1076"/>
          <ac:spMkLst>
            <pc:docMk/>
            <pc:sldMk cId="0" sldId="263"/>
            <ac:spMk id="55" creationId="{97615576-7383-CE5A-C98A-305BB1B13655}"/>
          </ac:spMkLst>
        </pc:spChg>
        <pc:spChg chg="add mod">
          <ac:chgData name="Dean Chereden" userId="99386af17e4d25fe" providerId="LiveId" clId="{1C5AAC30-7477-4E59-9BFE-12B90A5E8EA0}" dt="2024-08-04T14:42:52.888" v="614" actId="20577"/>
          <ac:spMkLst>
            <pc:docMk/>
            <pc:sldMk cId="0" sldId="263"/>
            <ac:spMk id="56" creationId="{F337456E-34C7-87F7-B620-9641C4EC4BE3}"/>
          </ac:spMkLst>
        </pc:spChg>
        <pc:spChg chg="add mod">
          <ac:chgData name="Dean Chereden" userId="99386af17e4d25fe" providerId="LiveId" clId="{1C5AAC30-7477-4E59-9BFE-12B90A5E8EA0}" dt="2024-08-04T14:19:23.145" v="536" actId="20577"/>
          <ac:spMkLst>
            <pc:docMk/>
            <pc:sldMk cId="0" sldId="263"/>
            <ac:spMk id="57" creationId="{A5657FEA-F2E9-17E6-ED2E-5682459D1134}"/>
          </ac:spMkLst>
        </pc:spChg>
        <pc:spChg chg="add mod">
          <ac:chgData name="Dean Chereden" userId="99386af17e4d25fe" providerId="LiveId" clId="{1C5AAC30-7477-4E59-9BFE-12B90A5E8EA0}" dt="2024-08-04T14:18:36.266" v="506" actId="1076"/>
          <ac:spMkLst>
            <pc:docMk/>
            <pc:sldMk cId="0" sldId="263"/>
            <ac:spMk id="58" creationId="{526F518C-EC9F-F469-F252-0BFCF992BBAD}"/>
          </ac:spMkLst>
        </pc:spChg>
        <pc:spChg chg="add mod">
          <ac:chgData name="Dean Chereden" userId="99386af17e4d25fe" providerId="LiveId" clId="{1C5AAC30-7477-4E59-9BFE-12B90A5E8EA0}" dt="2024-08-04T14:43:15.443" v="623" actId="20577"/>
          <ac:spMkLst>
            <pc:docMk/>
            <pc:sldMk cId="0" sldId="263"/>
            <ac:spMk id="59" creationId="{5E4FC2EB-04D1-99E5-0842-D1CFF865EFA0}"/>
          </ac:spMkLst>
        </pc:spChg>
        <pc:spChg chg="add mod">
          <ac:chgData name="Dean Chereden" userId="99386af17e4d25fe" providerId="LiveId" clId="{1C5AAC30-7477-4E59-9BFE-12B90A5E8EA0}" dt="2024-08-04T14:22:14.556" v="545" actId="208"/>
          <ac:spMkLst>
            <pc:docMk/>
            <pc:sldMk cId="0" sldId="263"/>
            <ac:spMk id="60" creationId="{FF273B8E-7963-EA90-CA66-7833824E7904}"/>
          </ac:spMkLst>
        </pc:spChg>
        <pc:spChg chg="add mod">
          <ac:chgData name="Dean Chereden" userId="99386af17e4d25fe" providerId="LiveId" clId="{1C5AAC30-7477-4E59-9BFE-12B90A5E8EA0}" dt="2024-08-04T14:42:23.548" v="604" actId="20577"/>
          <ac:spMkLst>
            <pc:docMk/>
            <pc:sldMk cId="0" sldId="263"/>
            <ac:spMk id="61" creationId="{A7D04925-5E14-3C46-63FA-266F81C0BD93}"/>
          </ac:spMkLst>
        </pc:spChg>
        <pc:spChg chg="mod">
          <ac:chgData name="Dean Chereden" userId="99386af17e4d25fe" providerId="LiveId" clId="{1C5AAC30-7477-4E59-9BFE-12B90A5E8EA0}" dt="2024-08-04T14:21:05.670" v="541" actId="208"/>
          <ac:spMkLst>
            <pc:docMk/>
            <pc:sldMk cId="0" sldId="263"/>
            <ac:spMk id="63" creationId="{5D499BB8-2AD5-0863-290B-1DC75B71AF0E}"/>
          </ac:spMkLst>
        </pc:spChg>
        <pc:spChg chg="mod">
          <ac:chgData name="Dean Chereden" userId="99386af17e4d25fe" providerId="LiveId" clId="{1C5AAC30-7477-4E59-9BFE-12B90A5E8EA0}" dt="2024-08-04T14:21:05.670" v="541" actId="208"/>
          <ac:spMkLst>
            <pc:docMk/>
            <pc:sldMk cId="0" sldId="263"/>
            <ac:spMk id="576" creationId="{E18FD417-520F-7D15-E4F9-8F70ED74E7AB}"/>
          </ac:spMkLst>
        </pc:spChg>
        <pc:spChg chg="mod topLvl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591" creationId="{00000000-0000-0000-0000-000000000000}"/>
          </ac:spMkLst>
        </pc:spChg>
        <pc:spChg chg="mod ord topLvl">
          <ac:chgData name="Dean Chereden" userId="99386af17e4d25fe" providerId="LiveId" clId="{1C5AAC30-7477-4E59-9BFE-12B90A5E8EA0}" dt="2024-08-04T14:41:48.303" v="596" actId="20577"/>
          <ac:spMkLst>
            <pc:docMk/>
            <pc:sldMk cId="0" sldId="263"/>
            <ac:spMk id="592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2:29.003" v="270" actId="165"/>
          <ac:spMkLst>
            <pc:docMk/>
            <pc:sldMk cId="0" sldId="263"/>
            <ac:spMk id="594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2:29.003" v="270" actId="165"/>
          <ac:spMkLst>
            <pc:docMk/>
            <pc:sldMk cId="0" sldId="263"/>
            <ac:spMk id="595" creationId="{00000000-0000-0000-0000-000000000000}"/>
          </ac:spMkLst>
        </pc:spChg>
        <pc:spChg chg="mod topLvl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596" creationId="{00000000-0000-0000-0000-000000000000}"/>
          </ac:spMkLst>
        </pc:spChg>
        <pc:spChg chg="del mod topLvl">
          <ac:chgData name="Dean Chereden" userId="99386af17e4d25fe" providerId="LiveId" clId="{1C5AAC30-7477-4E59-9BFE-12B90A5E8EA0}" dt="2024-08-03T13:16:50.914" v="283" actId="478"/>
          <ac:spMkLst>
            <pc:docMk/>
            <pc:sldMk cId="0" sldId="263"/>
            <ac:spMk id="597" creationId="{00000000-0000-0000-0000-000000000000}"/>
          </ac:spMkLst>
        </pc:spChg>
        <pc:spChg chg="del mod">
          <ac:chgData name="Dean Chereden" userId="99386af17e4d25fe" providerId="LiveId" clId="{1C5AAC30-7477-4E59-9BFE-12B90A5E8EA0}" dt="2024-08-03T12:45:21.576" v="36" actId="478"/>
          <ac:spMkLst>
            <pc:docMk/>
            <pc:sldMk cId="0" sldId="263"/>
            <ac:spMk id="598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48.301" v="495" actId="165"/>
          <ac:spMkLst>
            <pc:docMk/>
            <pc:sldMk cId="0" sldId="263"/>
            <ac:spMk id="601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48.301" v="495" actId="165"/>
          <ac:spMkLst>
            <pc:docMk/>
            <pc:sldMk cId="0" sldId="263"/>
            <ac:spMk id="602" creationId="{00000000-0000-0000-0000-000000000000}"/>
          </ac:spMkLst>
        </pc:spChg>
        <pc:spChg chg="mod topLvl">
          <ac:chgData name="Dean Chereden" userId="99386af17e4d25fe" providerId="LiveId" clId="{1C5AAC30-7477-4E59-9BFE-12B90A5E8EA0}" dt="2024-08-04T14:15:48.301" v="495" actId="165"/>
          <ac:spMkLst>
            <pc:docMk/>
            <pc:sldMk cId="0" sldId="263"/>
            <ac:spMk id="603" creationId="{00000000-0000-0000-0000-000000000000}"/>
          </ac:spMkLst>
        </pc:spChg>
        <pc:spChg chg="del mod topLvl">
          <ac:chgData name="Dean Chereden" userId="99386af17e4d25fe" providerId="LiveId" clId="{1C5AAC30-7477-4E59-9BFE-12B90A5E8EA0}" dt="2024-08-04T14:16:00.948" v="497" actId="478"/>
          <ac:spMkLst>
            <pc:docMk/>
            <pc:sldMk cId="0" sldId="263"/>
            <ac:spMk id="604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48.301" v="495" actId="165"/>
          <ac:spMkLst>
            <pc:docMk/>
            <pc:sldMk cId="0" sldId="263"/>
            <ac:spMk id="606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48.301" v="495" actId="165"/>
          <ac:spMkLst>
            <pc:docMk/>
            <pc:sldMk cId="0" sldId="263"/>
            <ac:spMk id="607" creationId="{00000000-0000-0000-0000-000000000000}"/>
          </ac:spMkLst>
        </pc:spChg>
        <pc:spChg chg="del">
          <ac:chgData name="Dean Chereden" userId="99386af17e4d25fe" providerId="LiveId" clId="{1C5AAC30-7477-4E59-9BFE-12B90A5E8EA0}" dt="2024-08-03T12:49:00.113" v="48" actId="478"/>
          <ac:spMkLst>
            <pc:docMk/>
            <pc:sldMk cId="0" sldId="263"/>
            <ac:spMk id="608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11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12" creationId="{00000000-0000-0000-0000-000000000000}"/>
          </ac:spMkLst>
        </pc:spChg>
        <pc:spChg chg="mod topLvl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13" creationId="{00000000-0000-0000-0000-000000000000}"/>
          </ac:spMkLst>
        </pc:spChg>
        <pc:spChg chg="del mod topLvl">
          <ac:chgData name="Dean Chereden" userId="99386af17e4d25fe" providerId="LiveId" clId="{1C5AAC30-7477-4E59-9BFE-12B90A5E8EA0}" dt="2024-08-04T14:16:00.948" v="497" actId="478"/>
          <ac:spMkLst>
            <pc:docMk/>
            <pc:sldMk cId="0" sldId="263"/>
            <ac:spMk id="614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16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17" creationId="{00000000-0000-0000-0000-000000000000}"/>
          </ac:spMkLst>
        </pc:spChg>
        <pc:spChg chg="del mod topLvl">
          <ac:chgData name="Dean Chereden" userId="99386af17e4d25fe" providerId="LiveId" clId="{1C5AAC30-7477-4E59-9BFE-12B90A5E8EA0}" dt="2024-08-04T14:49:32.746" v="682" actId="478"/>
          <ac:spMkLst>
            <pc:docMk/>
            <pc:sldMk cId="0" sldId="263"/>
            <ac:spMk id="618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21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22" creationId="{00000000-0000-0000-0000-000000000000}"/>
          </ac:spMkLst>
        </pc:spChg>
        <pc:spChg chg="mod topLvl">
          <ac:chgData name="Dean Chereden" userId="99386af17e4d25fe" providerId="LiveId" clId="{1C5AAC30-7477-4E59-9BFE-12B90A5E8EA0}" dt="2024-08-04T14:49:02.617" v="680" actId="1076"/>
          <ac:spMkLst>
            <pc:docMk/>
            <pc:sldMk cId="0" sldId="263"/>
            <ac:spMk id="623" creationId="{00000000-0000-0000-0000-000000000000}"/>
          </ac:spMkLst>
        </pc:spChg>
        <pc:spChg chg="del mod topLvl">
          <ac:chgData name="Dean Chereden" userId="99386af17e4d25fe" providerId="LiveId" clId="{1C5AAC30-7477-4E59-9BFE-12B90A5E8EA0}" dt="2024-08-04T14:16:00.948" v="497" actId="478"/>
          <ac:spMkLst>
            <pc:docMk/>
            <pc:sldMk cId="0" sldId="263"/>
            <ac:spMk id="624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26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27" creationId="{00000000-0000-0000-0000-000000000000}"/>
          </ac:spMkLst>
        </pc:spChg>
        <pc:spChg chg="del mod topLvl">
          <ac:chgData name="Dean Chereden" userId="99386af17e4d25fe" providerId="LiveId" clId="{1C5AAC30-7477-4E59-9BFE-12B90A5E8EA0}" dt="2024-08-04T14:48:12.761" v="670" actId="478"/>
          <ac:spMkLst>
            <pc:docMk/>
            <pc:sldMk cId="0" sldId="263"/>
            <ac:spMk id="628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31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32" creationId="{00000000-0000-0000-0000-000000000000}"/>
          </ac:spMkLst>
        </pc:spChg>
        <pc:spChg chg="mod topLvl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33" creationId="{00000000-0000-0000-0000-000000000000}"/>
          </ac:spMkLst>
        </pc:spChg>
        <pc:spChg chg="del mod topLvl">
          <ac:chgData name="Dean Chereden" userId="99386af17e4d25fe" providerId="LiveId" clId="{1C5AAC30-7477-4E59-9BFE-12B90A5E8EA0}" dt="2024-08-04T14:16:00.948" v="497" actId="478"/>
          <ac:spMkLst>
            <pc:docMk/>
            <pc:sldMk cId="0" sldId="263"/>
            <ac:spMk id="634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36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15:55.303" v="496" actId="165"/>
          <ac:spMkLst>
            <pc:docMk/>
            <pc:sldMk cId="0" sldId="263"/>
            <ac:spMk id="637" creationId="{00000000-0000-0000-0000-000000000000}"/>
          </ac:spMkLst>
        </pc:spChg>
        <pc:spChg chg="del mod topLvl">
          <ac:chgData name="Dean Chereden" userId="99386af17e4d25fe" providerId="LiveId" clId="{1C5AAC30-7477-4E59-9BFE-12B90A5E8EA0}" dt="2024-08-04T14:49:35.924" v="683" actId="478"/>
          <ac:spMkLst>
            <pc:docMk/>
            <pc:sldMk cId="0" sldId="263"/>
            <ac:spMk id="638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39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0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1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2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3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4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5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6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7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8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49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0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1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2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3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4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5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6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7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8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59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0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1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2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3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4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5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6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7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8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3:17:35.061" v="304" actId="1035"/>
          <ac:spMkLst>
            <pc:docMk/>
            <pc:sldMk cId="0" sldId="263"/>
            <ac:spMk id="669" creationId="{00000000-0000-0000-0000-000000000000}"/>
          </ac:spMkLst>
        </pc:spChg>
        <pc:spChg chg="mod">
          <ac:chgData name="Dean Chereden" userId="99386af17e4d25fe" providerId="LiveId" clId="{1C5AAC30-7477-4E59-9BFE-12B90A5E8EA0}" dt="2024-08-04T14:48:44.601" v="675" actId="208"/>
          <ac:spMkLst>
            <pc:docMk/>
            <pc:sldMk cId="0" sldId="263"/>
            <ac:spMk id="674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2:49:07.794" v="50" actId="207"/>
          <ac:spMkLst>
            <pc:docMk/>
            <pc:sldMk cId="0" sldId="263"/>
            <ac:spMk id="680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2:49:07.794" v="50" actId="207"/>
          <ac:spMkLst>
            <pc:docMk/>
            <pc:sldMk cId="0" sldId="263"/>
            <ac:spMk id="681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2:49:07.794" v="50" actId="207"/>
          <ac:spMkLst>
            <pc:docMk/>
            <pc:sldMk cId="0" sldId="263"/>
            <ac:spMk id="682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2:49:07.794" v="50" actId="207"/>
          <ac:spMkLst>
            <pc:docMk/>
            <pc:sldMk cId="0" sldId="263"/>
            <ac:spMk id="683" creationId="{00000000-0000-0000-0000-000000000000}"/>
          </ac:spMkLst>
        </pc:spChg>
        <pc:spChg chg="mod">
          <ac:chgData name="Dean Chereden" userId="99386af17e4d25fe" providerId="LiveId" clId="{1C5AAC30-7477-4E59-9BFE-12B90A5E8EA0}" dt="2024-08-03T12:49:07.794" v="50" actId="207"/>
          <ac:spMkLst>
            <pc:docMk/>
            <pc:sldMk cId="0" sldId="263"/>
            <ac:spMk id="684" creationId="{00000000-0000-0000-0000-000000000000}"/>
          </ac:spMkLst>
        </pc:spChg>
        <pc:spChg chg="del">
          <ac:chgData name="Dean Chereden" userId="99386af17e4d25fe" providerId="LiveId" clId="{1C5AAC30-7477-4E59-9BFE-12B90A5E8EA0}" dt="2024-08-03T12:48:41.286" v="45" actId="478"/>
          <ac:spMkLst>
            <pc:docMk/>
            <pc:sldMk cId="0" sldId="263"/>
            <ac:spMk id="685" creationId="{00000000-0000-0000-0000-000000000000}"/>
          </ac:spMkLst>
        </pc:spChg>
        <pc:grpChg chg="add mod">
          <ac:chgData name="Dean Chereden" userId="99386af17e4d25fe" providerId="LiveId" clId="{1C5AAC30-7477-4E59-9BFE-12B90A5E8EA0}" dt="2024-08-04T14:17:27.056" v="500" actId="1076"/>
          <ac:grpSpMkLst>
            <pc:docMk/>
            <pc:sldMk cId="0" sldId="263"/>
            <ac:grpSpMk id="2" creationId="{35AF23F5-6986-CEFF-4919-10CC3624DDFF}"/>
          </ac:grpSpMkLst>
        </pc:grpChg>
        <pc:grpChg chg="add mod ord">
          <ac:chgData name="Dean Chereden" userId="99386af17e4d25fe" providerId="LiveId" clId="{1C5AAC30-7477-4E59-9BFE-12B90A5E8EA0}" dt="2024-08-03T13:25:40.218" v="431" actId="14100"/>
          <ac:grpSpMkLst>
            <pc:docMk/>
            <pc:sldMk cId="0" sldId="263"/>
            <ac:grpSpMk id="10" creationId="{F4A3F3FE-0F2D-58B3-B500-E47B76EE0814}"/>
          </ac:grpSpMkLst>
        </pc:grpChg>
        <pc:grpChg chg="add del mod">
          <ac:chgData name="Dean Chereden" userId="99386af17e4d25fe" providerId="LiveId" clId="{1C5AAC30-7477-4E59-9BFE-12B90A5E8EA0}" dt="2024-08-03T13:25:05.922" v="426" actId="478"/>
          <ac:grpSpMkLst>
            <pc:docMk/>
            <pc:sldMk cId="0" sldId="263"/>
            <ac:grpSpMk id="13" creationId="{F8EE6E4A-2719-2CEE-0E7A-8E13399D0F30}"/>
          </ac:grpSpMkLst>
        </pc:grpChg>
        <pc:grpChg chg="add mod">
          <ac:chgData name="Dean Chereden" userId="99386af17e4d25fe" providerId="LiveId" clId="{1C5AAC30-7477-4E59-9BFE-12B90A5E8EA0}" dt="2024-08-03T13:26:09.203" v="441" actId="1076"/>
          <ac:grpSpMkLst>
            <pc:docMk/>
            <pc:sldMk cId="0" sldId="263"/>
            <ac:grpSpMk id="16" creationId="{06D971FA-3E54-4724-0C7B-F6B677D59054}"/>
          </ac:grpSpMkLst>
        </pc:grpChg>
        <pc:grpChg chg="add mod">
          <ac:chgData name="Dean Chereden" userId="99386af17e4d25fe" providerId="LiveId" clId="{1C5AAC30-7477-4E59-9BFE-12B90A5E8EA0}" dt="2024-08-04T14:17:27.056" v="500" actId="1076"/>
          <ac:grpSpMkLst>
            <pc:docMk/>
            <pc:sldMk cId="0" sldId="263"/>
            <ac:grpSpMk id="23" creationId="{CC70B159-C0B5-7177-0924-3DBFE7757F7A}"/>
          </ac:grpSpMkLst>
        </pc:grpChg>
        <pc:grpChg chg="add mod">
          <ac:chgData name="Dean Chereden" userId="99386af17e4d25fe" providerId="LiveId" clId="{1C5AAC30-7477-4E59-9BFE-12B90A5E8EA0}" dt="2024-08-04T14:18:09.003" v="502" actId="1076"/>
          <ac:grpSpMkLst>
            <pc:docMk/>
            <pc:sldMk cId="0" sldId="263"/>
            <ac:grpSpMk id="26" creationId="{C1F8A2FE-6F2E-27C7-AC74-BB248796AE19}"/>
          </ac:grpSpMkLst>
        </pc:grpChg>
        <pc:grpChg chg="add mod">
          <ac:chgData name="Dean Chereden" userId="99386af17e4d25fe" providerId="LiveId" clId="{1C5AAC30-7477-4E59-9BFE-12B90A5E8EA0}" dt="2024-08-04T14:18:09.003" v="502" actId="1076"/>
          <ac:grpSpMkLst>
            <pc:docMk/>
            <pc:sldMk cId="0" sldId="263"/>
            <ac:grpSpMk id="36" creationId="{B923ACC5-59E3-047D-4EAE-B99BB7511100}"/>
          </ac:grpSpMkLst>
        </pc:grpChg>
        <pc:grpChg chg="add mod">
          <ac:chgData name="Dean Chereden" userId="99386af17e4d25fe" providerId="LiveId" clId="{1C5AAC30-7477-4E59-9BFE-12B90A5E8EA0}" dt="2024-08-04T14:18:20.810" v="504" actId="1076"/>
          <ac:grpSpMkLst>
            <pc:docMk/>
            <pc:sldMk cId="0" sldId="263"/>
            <ac:grpSpMk id="39" creationId="{741A74A1-987E-8960-9A50-F58BE4C31F3F}"/>
          </ac:grpSpMkLst>
        </pc:grpChg>
        <pc:grpChg chg="add mod">
          <ac:chgData name="Dean Chereden" userId="99386af17e4d25fe" providerId="LiveId" clId="{1C5AAC30-7477-4E59-9BFE-12B90A5E8EA0}" dt="2024-08-04T14:18:20.810" v="504" actId="1076"/>
          <ac:grpSpMkLst>
            <pc:docMk/>
            <pc:sldMk cId="0" sldId="263"/>
            <ac:grpSpMk id="49" creationId="{7B646554-6EF9-93A0-5FCC-7E11B2FC5C40}"/>
          </ac:grpSpMkLst>
        </pc:grpChg>
        <pc:grpChg chg="add mod">
          <ac:chgData name="Dean Chereden" userId="99386af17e4d25fe" providerId="LiveId" clId="{1C5AAC30-7477-4E59-9BFE-12B90A5E8EA0}" dt="2024-08-04T14:18:36.266" v="506" actId="1076"/>
          <ac:grpSpMkLst>
            <pc:docMk/>
            <pc:sldMk cId="0" sldId="263"/>
            <ac:grpSpMk id="52" creationId="{2B8E20ED-CBF2-CBD9-8ECD-F58A7BD7DE01}"/>
          </ac:grpSpMkLst>
        </pc:grpChg>
        <pc:grpChg chg="add mod">
          <ac:chgData name="Dean Chereden" userId="99386af17e4d25fe" providerId="LiveId" clId="{1C5AAC30-7477-4E59-9BFE-12B90A5E8EA0}" dt="2024-08-04T14:18:36.266" v="506" actId="1076"/>
          <ac:grpSpMkLst>
            <pc:docMk/>
            <pc:sldMk cId="0" sldId="263"/>
            <ac:grpSpMk id="62" creationId="{CA1ACA8F-C56F-80B5-AE18-37EA43449122}"/>
          </ac:grpSpMkLst>
        </pc:grpChg>
        <pc:grpChg chg="del">
          <ac:chgData name="Dean Chereden" userId="99386af17e4d25fe" providerId="LiveId" clId="{1C5AAC30-7477-4E59-9BFE-12B90A5E8EA0}" dt="2024-08-03T13:12:29.003" v="270" actId="165"/>
          <ac:grpSpMkLst>
            <pc:docMk/>
            <pc:sldMk cId="0" sldId="263"/>
            <ac:grpSpMk id="589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3T13:13:03.159" v="271" actId="165"/>
          <ac:grpSpMkLst>
            <pc:docMk/>
            <pc:sldMk cId="0" sldId="263"/>
            <ac:grpSpMk id="590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3T13:24:11.766" v="403" actId="478"/>
          <ac:grpSpMkLst>
            <pc:docMk/>
            <pc:sldMk cId="0" sldId="263"/>
            <ac:grpSpMk id="593" creationId="{00000000-0000-0000-0000-000000000000}"/>
          </ac:grpSpMkLst>
        </pc:grpChg>
        <pc:grpChg chg="del mod">
          <ac:chgData name="Dean Chereden" userId="99386af17e4d25fe" providerId="LiveId" clId="{1C5AAC30-7477-4E59-9BFE-12B90A5E8EA0}" dt="2024-08-04T14:15:48.301" v="495" actId="165"/>
          <ac:grpSpMkLst>
            <pc:docMk/>
            <pc:sldMk cId="0" sldId="263"/>
            <ac:grpSpMk id="599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4T14:16:00.948" v="497" actId="478"/>
          <ac:grpSpMkLst>
            <pc:docMk/>
            <pc:sldMk cId="0" sldId="263"/>
            <ac:grpSpMk id="600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4T14:16:00.948" v="497" actId="478"/>
          <ac:grpSpMkLst>
            <pc:docMk/>
            <pc:sldMk cId="0" sldId="263"/>
            <ac:grpSpMk id="605" creationId="{00000000-0000-0000-0000-000000000000}"/>
          </ac:grpSpMkLst>
        </pc:grpChg>
        <pc:grpChg chg="del mod">
          <ac:chgData name="Dean Chereden" userId="99386af17e4d25fe" providerId="LiveId" clId="{1C5AAC30-7477-4E59-9BFE-12B90A5E8EA0}" dt="2024-08-04T14:15:55.303" v="496" actId="165"/>
          <ac:grpSpMkLst>
            <pc:docMk/>
            <pc:sldMk cId="0" sldId="263"/>
            <ac:grpSpMk id="609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4T14:16:00.948" v="497" actId="478"/>
          <ac:grpSpMkLst>
            <pc:docMk/>
            <pc:sldMk cId="0" sldId="263"/>
            <ac:grpSpMk id="610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4T14:16:00.948" v="497" actId="478"/>
          <ac:grpSpMkLst>
            <pc:docMk/>
            <pc:sldMk cId="0" sldId="263"/>
            <ac:grpSpMk id="615" creationId="{00000000-0000-0000-0000-000000000000}"/>
          </ac:grpSpMkLst>
        </pc:grpChg>
        <pc:grpChg chg="del mod">
          <ac:chgData name="Dean Chereden" userId="99386af17e4d25fe" providerId="LiveId" clId="{1C5AAC30-7477-4E59-9BFE-12B90A5E8EA0}" dt="2024-08-04T14:15:55.303" v="496" actId="165"/>
          <ac:grpSpMkLst>
            <pc:docMk/>
            <pc:sldMk cId="0" sldId="263"/>
            <ac:grpSpMk id="619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4T14:16:00.948" v="497" actId="478"/>
          <ac:grpSpMkLst>
            <pc:docMk/>
            <pc:sldMk cId="0" sldId="263"/>
            <ac:grpSpMk id="620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4T14:16:00.948" v="497" actId="478"/>
          <ac:grpSpMkLst>
            <pc:docMk/>
            <pc:sldMk cId="0" sldId="263"/>
            <ac:grpSpMk id="625" creationId="{00000000-0000-0000-0000-000000000000}"/>
          </ac:grpSpMkLst>
        </pc:grpChg>
        <pc:grpChg chg="del mod">
          <ac:chgData name="Dean Chereden" userId="99386af17e4d25fe" providerId="LiveId" clId="{1C5AAC30-7477-4E59-9BFE-12B90A5E8EA0}" dt="2024-08-04T14:15:55.303" v="496" actId="165"/>
          <ac:grpSpMkLst>
            <pc:docMk/>
            <pc:sldMk cId="0" sldId="263"/>
            <ac:grpSpMk id="629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4T14:16:00.948" v="497" actId="478"/>
          <ac:grpSpMkLst>
            <pc:docMk/>
            <pc:sldMk cId="0" sldId="263"/>
            <ac:grpSpMk id="630" creationId="{00000000-0000-0000-0000-000000000000}"/>
          </ac:grpSpMkLst>
        </pc:grpChg>
        <pc:grpChg chg="del mod topLvl">
          <ac:chgData name="Dean Chereden" userId="99386af17e4d25fe" providerId="LiveId" clId="{1C5AAC30-7477-4E59-9BFE-12B90A5E8EA0}" dt="2024-08-04T14:16:00.948" v="497" actId="478"/>
          <ac:grpSpMkLst>
            <pc:docMk/>
            <pc:sldMk cId="0" sldId="263"/>
            <ac:grpSpMk id="635" creationId="{00000000-0000-0000-0000-000000000000}"/>
          </ac:grpSpMkLst>
        </pc:grpChg>
        <pc:grpChg chg="del">
          <ac:chgData name="Dean Chereden" userId="99386af17e4d25fe" providerId="LiveId" clId="{1C5AAC30-7477-4E59-9BFE-12B90A5E8EA0}" dt="2024-08-03T12:48:38.014" v="44" actId="478"/>
          <ac:grpSpMkLst>
            <pc:docMk/>
            <pc:sldMk cId="0" sldId="263"/>
            <ac:grpSpMk id="670" creationId="{00000000-0000-0000-0000-000000000000}"/>
          </ac:grpSpMkLst>
        </pc:grpChg>
        <pc:grpChg chg="del">
          <ac:chgData name="Dean Chereden" userId="99386af17e4d25fe" providerId="LiveId" clId="{1C5AAC30-7477-4E59-9BFE-12B90A5E8EA0}" dt="2024-08-03T12:48:43.630" v="46" actId="478"/>
          <ac:grpSpMkLst>
            <pc:docMk/>
            <pc:sldMk cId="0" sldId="263"/>
            <ac:grpSpMk id="675" creationId="{00000000-0000-0000-0000-000000000000}"/>
          </ac:grpSpMkLst>
        </pc:grpChg>
        <pc:grpChg chg="mod">
          <ac:chgData name="Dean Chereden" userId="99386af17e4d25fe" providerId="LiveId" clId="{1C5AAC30-7477-4E59-9BFE-12B90A5E8EA0}" dt="2024-08-04T14:49:46.219" v="684" actId="1076"/>
          <ac:grpSpMkLst>
            <pc:docMk/>
            <pc:sldMk cId="0" sldId="263"/>
            <ac:grpSpMk id="679" creationId="{00000000-0000-0000-0000-000000000000}"/>
          </ac:grpSpMkLst>
        </pc:grpChg>
        <pc:picChg chg="add mod">
          <ac:chgData name="Dean Chereden" userId="99386af17e4d25fe" providerId="LiveId" clId="{1C5AAC30-7477-4E59-9BFE-12B90A5E8EA0}" dt="2024-08-04T14:49:17.821" v="681" actId="1076"/>
          <ac:picMkLst>
            <pc:docMk/>
            <pc:sldMk cId="0" sldId="263"/>
            <ac:picMk id="578" creationId="{283B040D-8F49-1CA9-ED44-9EF0831C9179}"/>
          </ac:picMkLst>
        </pc:picChg>
        <pc:picChg chg="add mod">
          <ac:chgData name="Dean Chereden" userId="99386af17e4d25fe" providerId="LiveId" clId="{1C5AAC30-7477-4E59-9BFE-12B90A5E8EA0}" dt="2024-08-04T14:51:29.690" v="695" actId="1035"/>
          <ac:picMkLst>
            <pc:docMk/>
            <pc:sldMk cId="0" sldId="263"/>
            <ac:picMk id="580" creationId="{88086B09-ECB9-35DB-46DC-257E107B0D48}"/>
          </ac:picMkLst>
        </pc:picChg>
        <pc:picChg chg="add mod">
          <ac:chgData name="Dean Chereden" userId="99386af17e4d25fe" providerId="LiveId" clId="{1C5AAC30-7477-4E59-9BFE-12B90A5E8EA0}" dt="2024-08-04T14:51:21.723" v="693" actId="1076"/>
          <ac:picMkLst>
            <pc:docMk/>
            <pc:sldMk cId="0" sldId="263"/>
            <ac:picMk id="582" creationId="{BFFA2BFE-7D1D-419D-77C3-FD1A5987F534}"/>
          </ac:picMkLst>
        </pc:picChg>
        <pc:picChg chg="add mod">
          <ac:chgData name="Dean Chereden" userId="99386af17e4d25fe" providerId="LiveId" clId="{1C5AAC30-7477-4E59-9BFE-12B90A5E8EA0}" dt="2024-08-04T14:53:28.324" v="703" actId="1076"/>
          <ac:picMkLst>
            <pc:docMk/>
            <pc:sldMk cId="0" sldId="263"/>
            <ac:picMk id="584" creationId="{8E8ABBA5-3B3D-53C4-39B3-F4F9693FB5DA}"/>
          </ac:picMkLst>
        </pc:picChg>
        <pc:cxnChg chg="add del">
          <ac:chgData name="Dean Chereden" userId="99386af17e4d25fe" providerId="LiveId" clId="{1C5AAC30-7477-4E59-9BFE-12B90A5E8EA0}" dt="2024-08-03T12:44:24.574" v="27" actId="478"/>
          <ac:cxnSpMkLst>
            <pc:docMk/>
            <pc:sldMk cId="0" sldId="263"/>
            <ac:cxnSpMk id="585" creationId="{00000000-0000-0000-0000-000000000000}"/>
          </ac:cxnSpMkLst>
        </pc:cxnChg>
        <pc:cxnChg chg="add del">
          <ac:chgData name="Dean Chereden" userId="99386af17e4d25fe" providerId="LiveId" clId="{1C5AAC30-7477-4E59-9BFE-12B90A5E8EA0}" dt="2024-08-03T12:44:26.238" v="28" actId="478"/>
          <ac:cxnSpMkLst>
            <pc:docMk/>
            <pc:sldMk cId="0" sldId="263"/>
            <ac:cxnSpMk id="586" creationId="{00000000-0000-0000-0000-000000000000}"/>
          </ac:cxnSpMkLst>
        </pc:cxnChg>
        <pc:cxnChg chg="add del">
          <ac:chgData name="Dean Chereden" userId="99386af17e4d25fe" providerId="LiveId" clId="{1C5AAC30-7477-4E59-9BFE-12B90A5E8EA0}" dt="2024-08-03T12:44:27.494" v="29" actId="478"/>
          <ac:cxnSpMkLst>
            <pc:docMk/>
            <pc:sldMk cId="0" sldId="263"/>
            <ac:cxnSpMk id="587" creationId="{00000000-0000-0000-0000-000000000000}"/>
          </ac:cxnSpMkLst>
        </pc:cxnChg>
        <pc:cxnChg chg="add del">
          <ac:chgData name="Dean Chereden" userId="99386af17e4d25fe" providerId="LiveId" clId="{1C5AAC30-7477-4E59-9BFE-12B90A5E8EA0}" dt="2024-08-03T12:44:22.775" v="26" actId="478"/>
          <ac:cxnSpMkLst>
            <pc:docMk/>
            <pc:sldMk cId="0" sldId="263"/>
            <ac:cxnSpMk id="588" creationId="{00000000-0000-0000-0000-000000000000}"/>
          </ac:cxnSpMkLst>
        </pc:cxnChg>
      </pc:sldChg>
      <pc:sldChg chg="addSp delSp modSp add del mod">
        <pc:chgData name="Dean Chereden" userId="99386af17e4d25fe" providerId="LiveId" clId="{1C5AAC30-7477-4E59-9BFE-12B90A5E8EA0}" dt="2024-08-04T14:54:18.313" v="709" actId="478"/>
        <pc:sldMkLst>
          <pc:docMk/>
          <pc:sldMk cId="2609743282" sldId="264"/>
        </pc:sldMkLst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5" creationId="{4CED7233-9BB7-BCEF-3EC0-6EBD597D300B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6" creationId="{840F21F3-58C9-D9B3-D9DC-73A207DB3C54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7" creationId="{874DC396-B4EA-F727-EA82-7E983F47B97F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8" creationId="{D76F65A5-E2E8-734E-AA08-1FF6CDE4C907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9" creationId="{79B0A580-E721-0919-26E1-EBFDCF9758B7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13" creationId="{978B09C5-7463-77BC-EB37-7416986FAE54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14" creationId="{0BF22066-0FA6-1EA0-F513-2C6E60762904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19" creationId="{2BBDD44C-57F8-9D97-E572-54A1918176DE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20" creationId="{29E10DA0-683B-5C7F-ED70-5B111DA7DCA8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21" creationId="{CBF3594D-0B49-FA5E-BE75-2D5A74CCF03E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22" creationId="{3D638060-FE7C-3991-18CE-1C7FEA9C8AB5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29" creationId="{71AC6593-B77D-CD44-DA0E-974D645D7421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30" creationId="{143C5ED3-7D52-D76F-4E53-3B749DD8BF43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32" creationId="{29FB3D95-D9C7-CEF7-5EA9-A19CCE9C03EF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33" creationId="{15CEDA3E-0DD6-1A15-707E-DA961F8BA5FF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34" creationId="{A10E2AA2-A631-0AAE-A2EF-DBAF1E415FD1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35" creationId="{E6BBA126-C1F7-28D5-895B-7BE28BB91314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42" creationId="{6D82EE01-9D2D-06D8-7231-33801A99BED0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43" creationId="{F548CFDA-1E32-A8C8-E46A-38C0027387CB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45" creationId="{302D3F1A-9E8E-1C65-9E55-0BE0C7184999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46" creationId="{F1C801AC-6B82-AE3F-E134-62F091CE49D8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47" creationId="{27B9043B-84D3-05C4-3F92-88925256F1B1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48" creationId="{9A69D904-D9EC-28AD-A14E-08451BC13C5E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55" creationId="{97615576-7383-CE5A-C98A-305BB1B13655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56" creationId="{F337456E-34C7-87F7-B620-9641C4EC4BE3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58" creationId="{526F518C-EC9F-F469-F252-0BFCF992BBAD}"/>
          </ac:spMkLst>
        </pc:spChg>
        <pc:spChg chg="del">
          <ac:chgData name="Dean Chereden" userId="99386af17e4d25fe" providerId="LiveId" clId="{1C5AAC30-7477-4E59-9BFE-12B90A5E8EA0}" dt="2024-08-04T14:54:14.659" v="708" actId="478"/>
          <ac:spMkLst>
            <pc:docMk/>
            <pc:sldMk cId="2609743282" sldId="264"/>
            <ac:spMk id="59" creationId="{5E4FC2EB-04D1-99E5-0842-D1CFF865EFA0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60" creationId="{FF273B8E-7963-EA90-CA66-7833824E7904}"/>
          </ac:spMkLst>
        </pc:spChg>
        <pc:spChg chg="del">
          <ac:chgData name="Dean Chereden" userId="99386af17e4d25fe" providerId="LiveId" clId="{1C5AAC30-7477-4E59-9BFE-12B90A5E8EA0}" dt="2024-08-04T14:54:18.313" v="709" actId="478"/>
          <ac:spMkLst>
            <pc:docMk/>
            <pc:sldMk cId="2609743282" sldId="264"/>
            <ac:spMk id="61" creationId="{A7D04925-5E14-3C46-63FA-266F81C0BD93}"/>
          </ac:spMkLst>
        </pc:spChg>
        <pc:spChg chg="add del mod">
          <ac:chgData name="Dean Chereden" userId="99386af17e4d25fe" providerId="LiveId" clId="{1C5AAC30-7477-4E59-9BFE-12B90A5E8EA0}" dt="2024-08-04T14:53:55.341" v="706" actId="478"/>
          <ac:spMkLst>
            <pc:docMk/>
            <pc:sldMk cId="2609743282" sldId="264"/>
            <ac:spMk id="579" creationId="{1FDD0898-CF2B-0EEF-F666-F8732E519568}"/>
          </ac:spMkLst>
        </pc:spChg>
        <pc:spChg chg="del">
          <ac:chgData name="Dean Chereden" userId="99386af17e4d25fe" providerId="LiveId" clId="{1C5AAC30-7477-4E59-9BFE-12B90A5E8EA0}" dt="2024-08-04T14:54:08.091" v="707" actId="478"/>
          <ac:spMkLst>
            <pc:docMk/>
            <pc:sldMk cId="2609743282" sldId="264"/>
            <ac:spMk id="592" creationId="{00000000-0000-0000-0000-000000000000}"/>
          </ac:spMkLst>
        </pc:spChg>
        <pc:spChg chg="del">
          <ac:chgData name="Dean Chereden" userId="99386af17e4d25fe" providerId="LiveId" clId="{1C5AAC30-7477-4E59-9BFE-12B90A5E8EA0}" dt="2024-08-04T14:53:50.675" v="705" actId="478"/>
          <ac:spMkLst>
            <pc:docMk/>
            <pc:sldMk cId="2609743282" sldId="264"/>
            <ac:spMk id="639" creationId="{00000000-0000-0000-0000-000000000000}"/>
          </ac:spMkLst>
        </pc:spChg>
      </pc:sldChg>
      <pc:sldChg chg="del">
        <pc:chgData name="Dean Chereden" userId="99386af17e4d25fe" providerId="LiveId" clId="{1C5AAC30-7477-4E59-9BFE-12B90A5E8EA0}" dt="2024-08-05T08:44:33.354" v="713" actId="2696"/>
        <pc:sldMkLst>
          <pc:docMk/>
          <pc:sldMk cId="2307635138" sldId="265"/>
        </pc:sldMkLst>
        <pc:spChg chg="mod">
          <ac:chgData name="Dean Chereden" userId="99386af17e4d25fe" providerId="LiveId" clId="{1C5AAC30-7477-4E59-9BFE-12B90A5E8EA0}" dt="2024-08-04T21:49:34.453" v="712"/>
          <ac:spMkLst>
            <pc:docMk/>
            <pc:sldMk cId="2307635138" sldId="265"/>
            <ac:spMk id="2" creationId="{9F8D5306-D741-593C-D049-7E0373E72B8D}"/>
          </ac:spMkLst>
        </pc:spChg>
        <pc:graphicFrameChg chg="add">
          <ac:chgData name="Dean Chereden" userId="99386af17e4d25fe" providerId="LiveId" clId="{1C5AAC30-7477-4E59-9BFE-12B90A5E8EA0}" dt="2024-08-04T21:48:50.372" v="711"/>
          <ac:graphicFrameMkLst>
            <pc:docMk/>
            <pc:sldMk cId="2307635138" sldId="265"/>
            <ac:graphicFrameMk id="3" creationId="{E05D6AE5-CB06-9725-0409-C508EB05CCB0}"/>
          </ac:graphicFrameMkLst>
        </pc:graphicFrameChg>
      </pc:sldChg>
      <pc:sldChg chg="addSp delSp new del mod">
        <pc:chgData name="Dean Chereden" userId="99386af17e4d25fe" providerId="LiveId" clId="{1C5AAC30-7477-4E59-9BFE-12B90A5E8EA0}" dt="2024-08-15T19:07:10.868" v="723" actId="2696"/>
        <pc:sldMkLst>
          <pc:docMk/>
          <pc:sldMk cId="2579989892" sldId="265"/>
        </pc:sldMkLst>
        <pc:spChg chg="del">
          <ac:chgData name="Dean Chereden" userId="99386af17e4d25fe" providerId="LiveId" clId="{1C5AAC30-7477-4E59-9BFE-12B90A5E8EA0}" dt="2024-08-05T08:44:48.405" v="717" actId="478"/>
          <ac:spMkLst>
            <pc:docMk/>
            <pc:sldMk cId="2579989892" sldId="265"/>
            <ac:spMk id="2" creationId="{0A8C3B7A-3698-670A-66A8-407D53F1FC9F}"/>
          </ac:spMkLst>
        </pc:spChg>
        <pc:graphicFrameChg chg="add">
          <ac:chgData name="Dean Chereden" userId="99386af17e4d25fe" providerId="LiveId" clId="{1C5AAC30-7477-4E59-9BFE-12B90A5E8EA0}" dt="2024-08-05T08:45:17.832" v="718"/>
          <ac:graphicFrameMkLst>
            <pc:docMk/>
            <pc:sldMk cId="2579989892" sldId="265"/>
            <ac:graphicFrameMk id="3" creationId="{BB899BDC-0396-CA9B-4CCA-12F93ED8464F}"/>
          </ac:graphicFrameMkLst>
        </pc:graphicFrameChg>
      </pc:sldChg>
      <pc:sldChg chg="del">
        <pc:chgData name="Dean Chereden" userId="99386af17e4d25fe" providerId="LiveId" clId="{1C5AAC30-7477-4E59-9BFE-12B90A5E8EA0}" dt="2024-08-03T12:44:34.370" v="32" actId="47"/>
        <pc:sldMkLst>
          <pc:docMk/>
          <pc:sldMk cId="0" sldId="266"/>
        </pc:sldMkLst>
      </pc:sldChg>
      <pc:sldChg chg="addSp delSp new del mod">
        <pc:chgData name="Dean Chereden" userId="99386af17e4d25fe" providerId="LiveId" clId="{1C5AAC30-7477-4E59-9BFE-12B90A5E8EA0}" dt="2024-08-05T13:09:26.692" v="722" actId="2696"/>
        <pc:sldMkLst>
          <pc:docMk/>
          <pc:sldMk cId="163720389" sldId="266"/>
        </pc:sldMkLst>
        <pc:spChg chg="del">
          <ac:chgData name="Dean Chereden" userId="99386af17e4d25fe" providerId="LiveId" clId="{1C5AAC30-7477-4E59-9BFE-12B90A5E8EA0}" dt="2024-08-05T13:06:28.351" v="720" actId="478"/>
          <ac:spMkLst>
            <pc:docMk/>
            <pc:sldMk cId="163720389" sldId="266"/>
            <ac:spMk id="2" creationId="{DB2050E1-B79B-0E60-4CFA-D54788B0231A}"/>
          </ac:spMkLst>
        </pc:spChg>
        <pc:graphicFrameChg chg="add">
          <ac:chgData name="Dean Chereden" userId="99386af17e4d25fe" providerId="LiveId" clId="{1C5AAC30-7477-4E59-9BFE-12B90A5E8EA0}" dt="2024-08-05T13:07:15.081" v="721"/>
          <ac:graphicFrameMkLst>
            <pc:docMk/>
            <pc:sldMk cId="163720389" sldId="266"/>
            <ac:graphicFrameMk id="3" creationId="{56123273-0FCE-F55E-586A-3742EFA75DD8}"/>
          </ac:graphicFrameMkLst>
        </pc:graphicFrameChg>
      </pc:sldChg>
      <pc:sldChg chg="del">
        <pc:chgData name="Dean Chereden" userId="99386af17e4d25fe" providerId="LiveId" clId="{1C5AAC30-7477-4E59-9BFE-12B90A5E8EA0}" dt="2024-08-04T14:15:10.946" v="493" actId="47"/>
        <pc:sldMkLst>
          <pc:docMk/>
          <pc:sldMk cId="2507502795" sldId="267"/>
        </pc:sldMkLst>
        <pc:spChg chg="del">
          <ac:chgData name="Dean Chereden" userId="99386af17e4d25fe" providerId="LiveId" clId="{1C5AAC30-7477-4E59-9BFE-12B90A5E8EA0}" dt="2024-07-29T07:12:54.650" v="3" actId="478"/>
          <ac:spMkLst>
            <pc:docMk/>
            <pc:sldMk cId="2507502795" sldId="267"/>
            <ac:spMk id="2" creationId="{1D8E781D-BED2-BDE8-E8F0-EFBDE6B9E829}"/>
          </ac:spMkLst>
        </pc:spChg>
        <pc:picChg chg="add">
          <ac:chgData name="Dean Chereden" userId="99386af17e4d25fe" providerId="LiveId" clId="{1C5AAC30-7477-4E59-9BFE-12B90A5E8EA0}" dt="2024-07-29T07:25:57.222" v="5" actId="22"/>
          <ac:picMkLst>
            <pc:docMk/>
            <pc:sldMk cId="2507502795" sldId="267"/>
            <ac:picMk id="4" creationId="{41BFC2A9-7BCB-9EEF-5709-7C0C1181A13F}"/>
          </ac:picMkLst>
        </pc:picChg>
      </pc:sldChg>
      <pc:sldChg chg="addSp new del mod">
        <pc:chgData name="Dean Chereden" userId="99386af17e4d25fe" providerId="LiveId" clId="{1C5AAC30-7477-4E59-9BFE-12B90A5E8EA0}" dt="2024-08-04T14:15:14.643" v="494" actId="47"/>
        <pc:sldMkLst>
          <pc:docMk/>
          <pc:sldMk cId="3648910881" sldId="268"/>
        </pc:sldMkLst>
        <pc:picChg chg="add">
          <ac:chgData name="Dean Chereden" userId="99386af17e4d25fe" providerId="LiveId" clId="{1C5AAC30-7477-4E59-9BFE-12B90A5E8EA0}" dt="2024-07-29T07:26:41.164" v="6" actId="22"/>
          <ac:picMkLst>
            <pc:docMk/>
            <pc:sldMk cId="3648910881" sldId="268"/>
            <ac:picMk id="4" creationId="{B634DA3B-DA2C-36E1-55BD-9CA5AD0EE9F0}"/>
          </ac:picMkLst>
        </pc:picChg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69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0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1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2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3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4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5"/>
        </pc:sldMkLst>
      </pc:sldChg>
      <pc:sldChg chg="del">
        <pc:chgData name="Dean Chereden" userId="99386af17e4d25fe" providerId="LiveId" clId="{1C5AAC30-7477-4E59-9BFE-12B90A5E8EA0}" dt="2024-08-03T12:44:32.275" v="31" actId="47"/>
        <pc:sldMkLst>
          <pc:docMk/>
          <pc:sldMk cId="0" sldId="276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7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8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79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0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1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2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3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4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5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6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7"/>
        </pc:sldMkLst>
      </pc:sldChg>
      <pc:sldChg chg="del">
        <pc:chgData name="Dean Chereden" userId="99386af17e4d25fe" providerId="LiveId" clId="{1C5AAC30-7477-4E59-9BFE-12B90A5E8EA0}" dt="2024-07-28T12:33:59.001" v="1" actId="47"/>
        <pc:sldMkLst>
          <pc:docMk/>
          <pc:sldMk cId="0" sldId="288"/>
        </pc:sldMkLst>
      </pc:sldChg>
      <pc:sldMasterChg chg="delSldLayout">
        <pc:chgData name="Dean Chereden" userId="99386af17e4d25fe" providerId="LiveId" clId="{1C5AAC30-7477-4E59-9BFE-12B90A5E8EA0}" dt="2024-07-28T12:33:52.752" v="0" actId="47"/>
        <pc:sldMasterMkLst>
          <pc:docMk/>
          <pc:sldMasterMk cId="0" sldId="2147483660"/>
        </pc:sldMasterMkLst>
        <pc:sldLayoutChg chg="del">
          <pc:chgData name="Dean Chereden" userId="99386af17e4d25fe" providerId="LiveId" clId="{1C5AAC30-7477-4E59-9BFE-12B90A5E8EA0}" dt="2024-07-28T12:33:52.752" v="0" actId="47"/>
          <pc:sldLayoutMkLst>
            <pc:docMk/>
            <pc:sldMasterMk cId="0" sldId="2147483660"/>
            <pc:sldLayoutMk cId="0" sldId="2147483648"/>
          </pc:sldLayoutMkLst>
        </pc:sldLayoutChg>
      </pc:sldMasterChg>
      <pc:sldMasterChg chg="del delSldLayout">
        <pc:chgData name="Dean Chereden" userId="99386af17e4d25fe" providerId="LiveId" clId="{1C5AAC30-7477-4E59-9BFE-12B90A5E8EA0}" dt="2024-07-28T12:33:59.001" v="1" actId="47"/>
        <pc:sldMasterMkLst>
          <pc:docMk/>
          <pc:sldMasterMk cId="0" sldId="2147483661"/>
        </pc:sldMasterMkLst>
        <pc:sldLayoutChg chg="del">
          <pc:chgData name="Dean Chereden" userId="99386af17e4d25fe" providerId="LiveId" clId="{1C5AAC30-7477-4E59-9BFE-12B90A5E8EA0}" dt="2024-07-28T12:33:59.001" v="1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7c7403272_0_1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7c7403272_0_1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7c7403272_0_1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7c7403272_0_1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98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593;p22">
            <a:extLst>
              <a:ext uri="{FF2B5EF4-FFF2-40B4-BE49-F238E27FC236}">
                <a16:creationId xmlns:a16="http://schemas.microsoft.com/office/drawing/2014/main" id="{F4A3F3FE-0F2D-58B3-B500-E47B76EE0814}"/>
              </a:ext>
            </a:extLst>
          </p:cNvPr>
          <p:cNvGrpSpPr/>
          <p:nvPr/>
        </p:nvGrpSpPr>
        <p:grpSpPr>
          <a:xfrm>
            <a:off x="576979" y="2926652"/>
            <a:ext cx="1272306" cy="45719"/>
            <a:chOff x="621575" y="2498644"/>
            <a:chExt cx="1272306" cy="195486"/>
          </a:xfrm>
        </p:grpSpPr>
        <p:sp>
          <p:nvSpPr>
            <p:cNvPr id="11" name="Google Shape;594;p22">
              <a:extLst>
                <a:ext uri="{FF2B5EF4-FFF2-40B4-BE49-F238E27FC236}">
                  <a16:creationId xmlns:a16="http://schemas.microsoft.com/office/drawing/2014/main" id="{C6747949-ABF0-FCC5-9F2F-40B0D0F68320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5;p22">
              <a:extLst>
                <a:ext uri="{FF2B5EF4-FFF2-40B4-BE49-F238E27FC236}">
                  <a16:creationId xmlns:a16="http://schemas.microsoft.com/office/drawing/2014/main" id="{890C1C11-D41B-A137-671E-D0BCE627F36C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97;p22">
            <a:extLst>
              <a:ext uri="{FF2B5EF4-FFF2-40B4-BE49-F238E27FC236}">
                <a16:creationId xmlns:a16="http://schemas.microsoft.com/office/drawing/2014/main" id="{4CED7233-9BB7-BCEF-3EC0-6EBD597D300B}"/>
              </a:ext>
            </a:extLst>
          </p:cNvPr>
          <p:cNvSpPr/>
          <p:nvPr/>
        </p:nvSpPr>
        <p:spPr>
          <a:xfrm>
            <a:off x="560265" y="2182159"/>
            <a:ext cx="1321014" cy="623032"/>
          </a:xfrm>
          <a:prstGeom prst="roundRect">
            <a:avLst>
              <a:gd name="adj" fmla="val 3791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2"/>
          <p:cNvSpPr txBox="1"/>
          <p:nvPr/>
        </p:nvSpPr>
        <p:spPr>
          <a:xfrm>
            <a:off x="459777" y="2128272"/>
            <a:ext cx="1522851" cy="6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$57k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$-16k : -22%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22"/>
          <p:cNvSpPr txBox="1"/>
          <p:nvPr/>
        </p:nvSpPr>
        <p:spPr>
          <a:xfrm>
            <a:off x="456700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934698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22"/>
          <p:cNvSpPr/>
          <p:nvPr/>
        </p:nvSpPr>
        <p:spPr>
          <a:xfrm>
            <a:off x="2606360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22"/>
          <p:cNvSpPr/>
          <p:nvPr/>
        </p:nvSpPr>
        <p:spPr>
          <a:xfrm>
            <a:off x="4278047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2"/>
          <p:cNvSpPr/>
          <p:nvPr/>
        </p:nvSpPr>
        <p:spPr>
          <a:xfrm>
            <a:off x="5949735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22"/>
          <p:cNvSpPr/>
          <p:nvPr/>
        </p:nvSpPr>
        <p:spPr>
          <a:xfrm>
            <a:off x="7621394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2"/>
          <p:cNvSpPr txBox="1">
            <a:spLocks noGrp="1"/>
          </p:cNvSpPr>
          <p:nvPr>
            <p:ph type="title"/>
          </p:nvPr>
        </p:nvSpPr>
        <p:spPr>
          <a:xfrm>
            <a:off x="457200" y="30500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Performance – Dec 2017</a:t>
            </a:r>
            <a:endParaRPr sz="2400" dirty="0"/>
          </a:p>
        </p:txBody>
      </p:sp>
      <p:sp>
        <p:nvSpPr>
          <p:cNvPr id="640" name="Google Shape;640;p22"/>
          <p:cNvSpPr/>
          <p:nvPr/>
        </p:nvSpPr>
        <p:spPr>
          <a:xfrm>
            <a:off x="7183441" y="4658621"/>
            <a:ext cx="20436" cy="21196"/>
          </a:xfrm>
          <a:custGeom>
            <a:avLst/>
            <a:gdLst/>
            <a:ahLst/>
            <a:cxnLst/>
            <a:rect l="l" t="t" r="r" b="b"/>
            <a:pathLst>
              <a:path w="242" h="251" extrusionOk="0">
                <a:moveTo>
                  <a:pt x="123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37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9" y="199"/>
                </a:cubicBezTo>
                <a:cubicBezTo>
                  <a:pt x="113" y="199"/>
                  <a:pt x="98" y="199"/>
                  <a:pt x="83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2"/>
          <p:cNvSpPr/>
          <p:nvPr/>
        </p:nvSpPr>
        <p:spPr>
          <a:xfrm>
            <a:off x="7233516" y="4658621"/>
            <a:ext cx="20858" cy="21196"/>
          </a:xfrm>
          <a:custGeom>
            <a:avLst/>
            <a:gdLst/>
            <a:ahLst/>
            <a:cxnLst/>
            <a:rect l="l" t="t" r="r" b="b"/>
            <a:pathLst>
              <a:path w="247" h="251" extrusionOk="0">
                <a:moveTo>
                  <a:pt x="129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5" y="72"/>
                  <a:pt x="190" y="87"/>
                  <a:pt x="190" y="107"/>
                </a:cubicBezTo>
                <a:lnTo>
                  <a:pt x="62" y="107"/>
                </a:lnTo>
                <a:cubicBezTo>
                  <a:pt x="62" y="87"/>
                  <a:pt x="72" y="72"/>
                  <a:pt x="83" y="61"/>
                </a:cubicBezTo>
                <a:cubicBezTo>
                  <a:pt x="93" y="51"/>
                  <a:pt x="108" y="46"/>
                  <a:pt x="129" y="46"/>
                </a:cubicBezTo>
                <a:close/>
                <a:moveTo>
                  <a:pt x="124" y="0"/>
                </a:moveTo>
                <a:cubicBezTo>
                  <a:pt x="103" y="0"/>
                  <a:pt x="83" y="5"/>
                  <a:pt x="62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62" y="235"/>
                </a:cubicBezTo>
                <a:cubicBezTo>
                  <a:pt x="78" y="245"/>
                  <a:pt x="103" y="251"/>
                  <a:pt x="129" y="251"/>
                </a:cubicBezTo>
                <a:cubicBezTo>
                  <a:pt x="149" y="251"/>
                  <a:pt x="170" y="245"/>
                  <a:pt x="185" y="240"/>
                </a:cubicBezTo>
                <a:cubicBezTo>
                  <a:pt x="205" y="230"/>
                  <a:pt x="221" y="220"/>
                  <a:pt x="231" y="210"/>
                </a:cubicBezTo>
                <a:lnTo>
                  <a:pt x="200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9" y="199"/>
                  <a:pt x="144" y="199"/>
                  <a:pt x="134" y="199"/>
                </a:cubicBezTo>
                <a:cubicBezTo>
                  <a:pt x="113" y="199"/>
                  <a:pt x="98" y="199"/>
                  <a:pt x="88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6" y="36"/>
                </a:cubicBezTo>
                <a:cubicBezTo>
                  <a:pt x="195" y="10"/>
                  <a:pt x="16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2"/>
          <p:cNvSpPr/>
          <p:nvPr/>
        </p:nvSpPr>
        <p:spPr>
          <a:xfrm>
            <a:off x="7278019" y="4658621"/>
            <a:ext cx="16889" cy="21196"/>
          </a:xfrm>
          <a:custGeom>
            <a:avLst/>
            <a:gdLst/>
            <a:ahLst/>
            <a:cxnLst/>
            <a:rect l="l" t="t" r="r" b="b"/>
            <a:pathLst>
              <a:path w="200" h="251" extrusionOk="0">
                <a:moveTo>
                  <a:pt x="108" y="0"/>
                </a:moveTo>
                <a:cubicBezTo>
                  <a:pt x="82" y="0"/>
                  <a:pt x="57" y="5"/>
                  <a:pt x="41" y="20"/>
                </a:cubicBezTo>
                <a:cubicBezTo>
                  <a:pt x="21" y="31"/>
                  <a:pt x="16" y="51"/>
                  <a:pt x="16" y="72"/>
                </a:cubicBezTo>
                <a:cubicBezTo>
                  <a:pt x="16" y="87"/>
                  <a:pt x="21" y="102"/>
                  <a:pt x="26" y="112"/>
                </a:cubicBezTo>
                <a:cubicBezTo>
                  <a:pt x="36" y="123"/>
                  <a:pt x="41" y="128"/>
                  <a:pt x="52" y="133"/>
                </a:cubicBezTo>
                <a:cubicBezTo>
                  <a:pt x="62" y="138"/>
                  <a:pt x="77" y="143"/>
                  <a:pt x="93" y="148"/>
                </a:cubicBezTo>
                <a:cubicBezTo>
                  <a:pt x="113" y="153"/>
                  <a:pt x="123" y="158"/>
                  <a:pt x="133" y="164"/>
                </a:cubicBezTo>
                <a:cubicBezTo>
                  <a:pt x="139" y="169"/>
                  <a:pt x="144" y="174"/>
                  <a:pt x="144" y="179"/>
                </a:cubicBezTo>
                <a:cubicBezTo>
                  <a:pt x="144" y="189"/>
                  <a:pt x="139" y="194"/>
                  <a:pt x="133" y="199"/>
                </a:cubicBezTo>
                <a:cubicBezTo>
                  <a:pt x="128" y="205"/>
                  <a:pt x="118" y="205"/>
                  <a:pt x="108" y="205"/>
                </a:cubicBezTo>
                <a:cubicBezTo>
                  <a:pt x="93" y="205"/>
                  <a:pt x="77" y="199"/>
                  <a:pt x="62" y="194"/>
                </a:cubicBezTo>
                <a:cubicBezTo>
                  <a:pt x="46" y="189"/>
                  <a:pt x="36" y="184"/>
                  <a:pt x="21" y="174"/>
                </a:cubicBezTo>
                <a:lnTo>
                  <a:pt x="0" y="215"/>
                </a:lnTo>
                <a:cubicBezTo>
                  <a:pt x="16" y="225"/>
                  <a:pt x="31" y="235"/>
                  <a:pt x="46" y="240"/>
                </a:cubicBezTo>
                <a:cubicBezTo>
                  <a:pt x="67" y="245"/>
                  <a:pt x="87" y="251"/>
                  <a:pt x="103" y="251"/>
                </a:cubicBezTo>
                <a:cubicBezTo>
                  <a:pt x="133" y="251"/>
                  <a:pt x="154" y="245"/>
                  <a:pt x="174" y="230"/>
                </a:cubicBezTo>
                <a:cubicBezTo>
                  <a:pt x="190" y="220"/>
                  <a:pt x="200" y="199"/>
                  <a:pt x="200" y="174"/>
                </a:cubicBezTo>
                <a:cubicBezTo>
                  <a:pt x="200" y="158"/>
                  <a:pt x="195" y="148"/>
                  <a:pt x="190" y="138"/>
                </a:cubicBezTo>
                <a:cubicBezTo>
                  <a:pt x="179" y="128"/>
                  <a:pt x="169" y="118"/>
                  <a:pt x="159" y="112"/>
                </a:cubicBezTo>
                <a:cubicBezTo>
                  <a:pt x="149" y="107"/>
                  <a:pt x="133" y="102"/>
                  <a:pt x="118" y="97"/>
                </a:cubicBezTo>
                <a:cubicBezTo>
                  <a:pt x="103" y="92"/>
                  <a:pt x="87" y="87"/>
                  <a:pt x="82" y="87"/>
                </a:cubicBezTo>
                <a:cubicBezTo>
                  <a:pt x="72" y="82"/>
                  <a:pt x="72" y="77"/>
                  <a:pt x="72" y="66"/>
                </a:cubicBezTo>
                <a:cubicBezTo>
                  <a:pt x="72" y="61"/>
                  <a:pt x="72" y="56"/>
                  <a:pt x="77" y="51"/>
                </a:cubicBezTo>
                <a:cubicBezTo>
                  <a:pt x="87" y="46"/>
                  <a:pt x="93" y="46"/>
                  <a:pt x="103" y="46"/>
                </a:cubicBezTo>
                <a:cubicBezTo>
                  <a:pt x="113" y="46"/>
                  <a:pt x="128" y="46"/>
                  <a:pt x="139" y="51"/>
                </a:cubicBezTo>
                <a:cubicBezTo>
                  <a:pt x="154" y="56"/>
                  <a:pt x="164" y="61"/>
                  <a:pt x="174" y="66"/>
                </a:cubicBezTo>
                <a:lnTo>
                  <a:pt x="200" y="26"/>
                </a:lnTo>
                <a:cubicBezTo>
                  <a:pt x="185" y="15"/>
                  <a:pt x="169" y="10"/>
                  <a:pt x="154" y="5"/>
                </a:cubicBezTo>
                <a:cubicBezTo>
                  <a:pt x="139" y="0"/>
                  <a:pt x="123" y="0"/>
                  <a:pt x="1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2"/>
          <p:cNvSpPr/>
          <p:nvPr/>
        </p:nvSpPr>
        <p:spPr>
          <a:xfrm>
            <a:off x="7298286" y="4658621"/>
            <a:ext cx="20436" cy="21196"/>
          </a:xfrm>
          <a:custGeom>
            <a:avLst/>
            <a:gdLst/>
            <a:ahLst/>
            <a:cxnLst/>
            <a:rect l="l" t="t" r="r" b="b"/>
            <a:pathLst>
              <a:path w="242" h="251" extrusionOk="0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37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9" y="199"/>
                </a:cubicBezTo>
                <a:cubicBezTo>
                  <a:pt x="113" y="199"/>
                  <a:pt x="98" y="199"/>
                  <a:pt x="83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2"/>
          <p:cNvSpPr/>
          <p:nvPr/>
        </p:nvSpPr>
        <p:spPr>
          <a:xfrm>
            <a:off x="7322015" y="4658621"/>
            <a:ext cx="19591" cy="21196"/>
          </a:xfrm>
          <a:custGeom>
            <a:avLst/>
            <a:gdLst/>
            <a:ahLst/>
            <a:cxnLst/>
            <a:rect l="l" t="t" r="r" b="b"/>
            <a:pathLst>
              <a:path w="232" h="251" extrusionOk="0">
                <a:moveTo>
                  <a:pt x="124" y="0"/>
                </a:moveTo>
                <a:cubicBezTo>
                  <a:pt x="98" y="0"/>
                  <a:pt x="78" y="5"/>
                  <a:pt x="57" y="15"/>
                </a:cubicBezTo>
                <a:cubicBezTo>
                  <a:pt x="42" y="26"/>
                  <a:pt x="27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7" y="210"/>
                  <a:pt x="42" y="225"/>
                  <a:pt x="57" y="235"/>
                </a:cubicBezTo>
                <a:cubicBezTo>
                  <a:pt x="78" y="245"/>
                  <a:pt x="98" y="251"/>
                  <a:pt x="124" y="251"/>
                </a:cubicBezTo>
                <a:cubicBezTo>
                  <a:pt x="149" y="251"/>
                  <a:pt x="170" y="245"/>
                  <a:pt x="185" y="235"/>
                </a:cubicBezTo>
                <a:cubicBezTo>
                  <a:pt x="205" y="230"/>
                  <a:pt x="221" y="215"/>
                  <a:pt x="231" y="199"/>
                </a:cubicBezTo>
                <a:lnTo>
                  <a:pt x="195" y="169"/>
                </a:lnTo>
                <a:cubicBezTo>
                  <a:pt x="180" y="189"/>
                  <a:pt x="154" y="199"/>
                  <a:pt x="129" y="199"/>
                </a:cubicBezTo>
                <a:cubicBezTo>
                  <a:pt x="108" y="199"/>
                  <a:pt x="88" y="194"/>
                  <a:pt x="78" y="179"/>
                </a:cubicBezTo>
                <a:cubicBezTo>
                  <a:pt x="67" y="164"/>
                  <a:pt x="57" y="148"/>
                  <a:pt x="57" y="123"/>
                </a:cubicBezTo>
                <a:cubicBezTo>
                  <a:pt x="57" y="102"/>
                  <a:pt x="67" y="87"/>
                  <a:pt x="78" y="72"/>
                </a:cubicBezTo>
                <a:cubicBezTo>
                  <a:pt x="88" y="61"/>
                  <a:pt x="108" y="51"/>
                  <a:pt x="129" y="51"/>
                </a:cubicBezTo>
                <a:cubicBezTo>
                  <a:pt x="154" y="51"/>
                  <a:pt x="175" y="61"/>
                  <a:pt x="190" y="82"/>
                </a:cubicBezTo>
                <a:lnTo>
                  <a:pt x="226" y="46"/>
                </a:lnTo>
                <a:cubicBezTo>
                  <a:pt x="216" y="31"/>
                  <a:pt x="200" y="20"/>
                  <a:pt x="185" y="10"/>
                </a:cubicBezTo>
                <a:cubicBezTo>
                  <a:pt x="165" y="5"/>
                  <a:pt x="14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2"/>
          <p:cNvSpPr/>
          <p:nvPr/>
        </p:nvSpPr>
        <p:spPr>
          <a:xfrm>
            <a:off x="7365673" y="4658621"/>
            <a:ext cx="19085" cy="21196"/>
          </a:xfrm>
          <a:custGeom>
            <a:avLst/>
            <a:gdLst/>
            <a:ahLst/>
            <a:cxnLst/>
            <a:rect l="l" t="t" r="r" b="b"/>
            <a:pathLst>
              <a:path w="226" h="251" extrusionOk="0">
                <a:moveTo>
                  <a:pt x="164" y="138"/>
                </a:moveTo>
                <a:lnTo>
                  <a:pt x="164" y="164"/>
                </a:lnTo>
                <a:cubicBezTo>
                  <a:pt x="164" y="174"/>
                  <a:pt x="154" y="184"/>
                  <a:pt x="144" y="194"/>
                </a:cubicBezTo>
                <a:cubicBezTo>
                  <a:pt x="133" y="199"/>
                  <a:pt x="118" y="205"/>
                  <a:pt x="98" y="205"/>
                </a:cubicBezTo>
                <a:cubicBezTo>
                  <a:pt x="87" y="205"/>
                  <a:pt x="77" y="199"/>
                  <a:pt x="67" y="194"/>
                </a:cubicBezTo>
                <a:cubicBezTo>
                  <a:pt x="62" y="189"/>
                  <a:pt x="57" y="179"/>
                  <a:pt x="57" y="169"/>
                </a:cubicBezTo>
                <a:cubicBezTo>
                  <a:pt x="57" y="158"/>
                  <a:pt x="62" y="153"/>
                  <a:pt x="67" y="148"/>
                </a:cubicBezTo>
                <a:cubicBezTo>
                  <a:pt x="77" y="143"/>
                  <a:pt x="87" y="138"/>
                  <a:pt x="103" y="138"/>
                </a:cubicBezTo>
                <a:close/>
                <a:moveTo>
                  <a:pt x="123" y="0"/>
                </a:moveTo>
                <a:cubicBezTo>
                  <a:pt x="103" y="0"/>
                  <a:pt x="82" y="0"/>
                  <a:pt x="67" y="5"/>
                </a:cubicBezTo>
                <a:cubicBezTo>
                  <a:pt x="51" y="10"/>
                  <a:pt x="31" y="20"/>
                  <a:pt x="16" y="31"/>
                </a:cubicBezTo>
                <a:lnTo>
                  <a:pt x="36" y="72"/>
                </a:lnTo>
                <a:cubicBezTo>
                  <a:pt x="62" y="56"/>
                  <a:pt x="87" y="46"/>
                  <a:pt x="108" y="46"/>
                </a:cubicBezTo>
                <a:cubicBezTo>
                  <a:pt x="128" y="46"/>
                  <a:pt x="138" y="51"/>
                  <a:pt x="149" y="61"/>
                </a:cubicBezTo>
                <a:cubicBezTo>
                  <a:pt x="159" y="66"/>
                  <a:pt x="164" y="82"/>
                  <a:pt x="164" y="92"/>
                </a:cubicBezTo>
                <a:lnTo>
                  <a:pt x="164" y="102"/>
                </a:lnTo>
                <a:lnTo>
                  <a:pt x="92" y="102"/>
                </a:lnTo>
                <a:cubicBezTo>
                  <a:pt x="62" y="102"/>
                  <a:pt x="41" y="107"/>
                  <a:pt x="26" y="123"/>
                </a:cubicBezTo>
                <a:cubicBezTo>
                  <a:pt x="5" y="133"/>
                  <a:pt x="0" y="153"/>
                  <a:pt x="0" y="174"/>
                </a:cubicBezTo>
                <a:cubicBezTo>
                  <a:pt x="0" y="189"/>
                  <a:pt x="0" y="199"/>
                  <a:pt x="11" y="215"/>
                </a:cubicBezTo>
                <a:cubicBezTo>
                  <a:pt x="16" y="225"/>
                  <a:pt x="26" y="235"/>
                  <a:pt x="41" y="240"/>
                </a:cubicBezTo>
                <a:cubicBezTo>
                  <a:pt x="51" y="245"/>
                  <a:pt x="67" y="251"/>
                  <a:pt x="87" y="251"/>
                </a:cubicBezTo>
                <a:cubicBezTo>
                  <a:pt x="103" y="251"/>
                  <a:pt x="118" y="245"/>
                  <a:pt x="133" y="240"/>
                </a:cubicBezTo>
                <a:cubicBezTo>
                  <a:pt x="144" y="235"/>
                  <a:pt x="159" y="230"/>
                  <a:pt x="164" y="220"/>
                </a:cubicBezTo>
                <a:lnTo>
                  <a:pt x="164" y="245"/>
                </a:lnTo>
                <a:lnTo>
                  <a:pt x="225" y="245"/>
                </a:lnTo>
                <a:lnTo>
                  <a:pt x="225" y="87"/>
                </a:lnTo>
                <a:cubicBezTo>
                  <a:pt x="225" y="61"/>
                  <a:pt x="215" y="36"/>
                  <a:pt x="195" y="20"/>
                </a:cubicBezTo>
                <a:cubicBezTo>
                  <a:pt x="179" y="5"/>
                  <a:pt x="15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>
            <a:off x="7388558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33" y="51"/>
                </a:moveTo>
                <a:cubicBezTo>
                  <a:pt x="154" y="51"/>
                  <a:pt x="169" y="56"/>
                  <a:pt x="184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4" y="179"/>
                </a:cubicBezTo>
                <a:cubicBezTo>
                  <a:pt x="169" y="194"/>
                  <a:pt x="154" y="199"/>
                  <a:pt x="133" y="199"/>
                </a:cubicBezTo>
                <a:cubicBezTo>
                  <a:pt x="113" y="199"/>
                  <a:pt x="97" y="194"/>
                  <a:pt x="82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82" y="72"/>
                </a:cubicBezTo>
                <a:cubicBezTo>
                  <a:pt x="97" y="56"/>
                  <a:pt x="113" y="51"/>
                  <a:pt x="133" y="51"/>
                </a:cubicBezTo>
                <a:close/>
                <a:moveTo>
                  <a:pt x="133" y="0"/>
                </a:moveTo>
                <a:cubicBezTo>
                  <a:pt x="108" y="0"/>
                  <a:pt x="82" y="5"/>
                  <a:pt x="67" y="15"/>
                </a:cubicBezTo>
                <a:cubicBezTo>
                  <a:pt x="46" y="26"/>
                  <a:pt x="31" y="41"/>
                  <a:pt x="21" y="61"/>
                </a:cubicBezTo>
                <a:cubicBezTo>
                  <a:pt x="5" y="77"/>
                  <a:pt x="0" y="102"/>
                  <a:pt x="0" y="123"/>
                </a:cubicBezTo>
                <a:cubicBezTo>
                  <a:pt x="0" y="148"/>
                  <a:pt x="5" y="174"/>
                  <a:pt x="21" y="189"/>
                </a:cubicBezTo>
                <a:cubicBezTo>
                  <a:pt x="31" y="210"/>
                  <a:pt x="46" y="225"/>
                  <a:pt x="67" y="235"/>
                </a:cubicBezTo>
                <a:cubicBezTo>
                  <a:pt x="82" y="245"/>
                  <a:pt x="108" y="251"/>
                  <a:pt x="133" y="251"/>
                </a:cubicBezTo>
                <a:cubicBezTo>
                  <a:pt x="159" y="251"/>
                  <a:pt x="179" y="245"/>
                  <a:pt x="200" y="235"/>
                </a:cubicBezTo>
                <a:cubicBezTo>
                  <a:pt x="220" y="225"/>
                  <a:pt x="236" y="210"/>
                  <a:pt x="246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6" y="61"/>
                </a:cubicBezTo>
                <a:cubicBezTo>
                  <a:pt x="236" y="41"/>
                  <a:pt x="220" y="26"/>
                  <a:pt x="200" y="15"/>
                </a:cubicBezTo>
                <a:cubicBezTo>
                  <a:pt x="179" y="5"/>
                  <a:pt x="159" y="0"/>
                  <a:pt x="1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>
            <a:off x="7415327" y="4658621"/>
            <a:ext cx="12160" cy="20773"/>
          </a:xfrm>
          <a:custGeom>
            <a:avLst/>
            <a:gdLst/>
            <a:ahLst/>
            <a:cxnLst/>
            <a:rect l="l" t="t" r="r" b="b"/>
            <a:pathLst>
              <a:path w="144" h="246" extrusionOk="0">
                <a:moveTo>
                  <a:pt x="0" y="0"/>
                </a:moveTo>
                <a:lnTo>
                  <a:pt x="0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67" y="87"/>
                  <a:pt x="82" y="77"/>
                </a:cubicBezTo>
                <a:cubicBezTo>
                  <a:pt x="97" y="61"/>
                  <a:pt x="118" y="56"/>
                  <a:pt x="143" y="56"/>
                </a:cubicBezTo>
                <a:lnTo>
                  <a:pt x="143" y="0"/>
                </a:lnTo>
                <a:cubicBezTo>
                  <a:pt x="123" y="0"/>
                  <a:pt x="108" y="5"/>
                  <a:pt x="92" y="10"/>
                </a:cubicBezTo>
                <a:cubicBezTo>
                  <a:pt x="82" y="20"/>
                  <a:pt x="67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2"/>
          <p:cNvSpPr/>
          <p:nvPr/>
        </p:nvSpPr>
        <p:spPr>
          <a:xfrm>
            <a:off x="7428669" y="4658621"/>
            <a:ext cx="20858" cy="21196"/>
          </a:xfrm>
          <a:custGeom>
            <a:avLst/>
            <a:gdLst/>
            <a:ahLst/>
            <a:cxnLst/>
            <a:rect l="l" t="t" r="r" b="b"/>
            <a:pathLst>
              <a:path w="247" h="251" extrusionOk="0">
                <a:moveTo>
                  <a:pt x="129" y="46"/>
                </a:moveTo>
                <a:cubicBezTo>
                  <a:pt x="149" y="46"/>
                  <a:pt x="164" y="51"/>
                  <a:pt x="175" y="61"/>
                </a:cubicBezTo>
                <a:cubicBezTo>
                  <a:pt x="185" y="72"/>
                  <a:pt x="190" y="87"/>
                  <a:pt x="190" y="107"/>
                </a:cubicBezTo>
                <a:lnTo>
                  <a:pt x="62" y="107"/>
                </a:lnTo>
                <a:cubicBezTo>
                  <a:pt x="67" y="87"/>
                  <a:pt x="72" y="72"/>
                  <a:pt x="83" y="61"/>
                </a:cubicBezTo>
                <a:cubicBezTo>
                  <a:pt x="98" y="51"/>
                  <a:pt x="113" y="46"/>
                  <a:pt x="129" y="46"/>
                </a:cubicBezTo>
                <a:close/>
                <a:moveTo>
                  <a:pt x="129" y="0"/>
                </a:moveTo>
                <a:cubicBezTo>
                  <a:pt x="103" y="0"/>
                  <a:pt x="83" y="5"/>
                  <a:pt x="62" y="15"/>
                </a:cubicBezTo>
                <a:cubicBezTo>
                  <a:pt x="47" y="26"/>
                  <a:pt x="31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31" y="210"/>
                  <a:pt x="42" y="225"/>
                  <a:pt x="62" y="235"/>
                </a:cubicBezTo>
                <a:cubicBezTo>
                  <a:pt x="83" y="245"/>
                  <a:pt x="103" y="251"/>
                  <a:pt x="129" y="251"/>
                </a:cubicBezTo>
                <a:cubicBezTo>
                  <a:pt x="149" y="251"/>
                  <a:pt x="170" y="245"/>
                  <a:pt x="190" y="240"/>
                </a:cubicBezTo>
                <a:cubicBezTo>
                  <a:pt x="205" y="230"/>
                  <a:pt x="221" y="220"/>
                  <a:pt x="231" y="210"/>
                </a:cubicBezTo>
                <a:lnTo>
                  <a:pt x="200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9" y="199"/>
                  <a:pt x="149" y="199"/>
                  <a:pt x="134" y="199"/>
                </a:cubicBezTo>
                <a:cubicBezTo>
                  <a:pt x="118" y="199"/>
                  <a:pt x="103" y="199"/>
                  <a:pt x="88" y="189"/>
                </a:cubicBezTo>
                <a:cubicBezTo>
                  <a:pt x="78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6" y="36"/>
                </a:cubicBezTo>
                <a:cubicBezTo>
                  <a:pt x="195" y="10"/>
                  <a:pt x="170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2"/>
          <p:cNvSpPr/>
          <p:nvPr/>
        </p:nvSpPr>
        <p:spPr>
          <a:xfrm>
            <a:off x="7452905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6" y="107"/>
                </a:lnTo>
                <a:cubicBezTo>
                  <a:pt x="61" y="87"/>
                  <a:pt x="67" y="72"/>
                  <a:pt x="77" y="61"/>
                </a:cubicBezTo>
                <a:cubicBezTo>
                  <a:pt x="92" y="51"/>
                  <a:pt x="107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6" y="15"/>
                </a:cubicBezTo>
                <a:cubicBezTo>
                  <a:pt x="41" y="26"/>
                  <a:pt x="26" y="41"/>
                  <a:pt x="15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5" y="189"/>
                </a:cubicBezTo>
                <a:cubicBezTo>
                  <a:pt x="26" y="210"/>
                  <a:pt x="41" y="225"/>
                  <a:pt x="56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4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1" y="164"/>
                  <a:pt x="56" y="148"/>
                </a:cubicBezTo>
                <a:lnTo>
                  <a:pt x="240" y="148"/>
                </a:lnTo>
                <a:cubicBezTo>
                  <a:pt x="240" y="143"/>
                  <a:pt x="240" y="138"/>
                  <a:pt x="240" y="128"/>
                </a:cubicBezTo>
                <a:cubicBezTo>
                  <a:pt x="240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2"/>
          <p:cNvSpPr/>
          <p:nvPr/>
        </p:nvSpPr>
        <p:spPr>
          <a:xfrm>
            <a:off x="7529328" y="4658621"/>
            <a:ext cx="22040" cy="21196"/>
          </a:xfrm>
          <a:custGeom>
            <a:avLst/>
            <a:gdLst/>
            <a:ahLst/>
            <a:cxnLst/>
            <a:rect l="l" t="t" r="r" b="b"/>
            <a:pathLst>
              <a:path w="261" h="251" extrusionOk="0">
                <a:moveTo>
                  <a:pt x="133" y="51"/>
                </a:moveTo>
                <a:cubicBezTo>
                  <a:pt x="153" y="51"/>
                  <a:pt x="169" y="56"/>
                  <a:pt x="184" y="72"/>
                </a:cubicBezTo>
                <a:cubicBezTo>
                  <a:pt x="194" y="87"/>
                  <a:pt x="199" y="102"/>
                  <a:pt x="199" y="128"/>
                </a:cubicBezTo>
                <a:cubicBezTo>
                  <a:pt x="199" y="148"/>
                  <a:pt x="194" y="164"/>
                  <a:pt x="184" y="179"/>
                </a:cubicBezTo>
                <a:cubicBezTo>
                  <a:pt x="169" y="194"/>
                  <a:pt x="153" y="199"/>
                  <a:pt x="133" y="199"/>
                </a:cubicBezTo>
                <a:cubicBezTo>
                  <a:pt x="113" y="199"/>
                  <a:pt x="97" y="194"/>
                  <a:pt x="82" y="179"/>
                </a:cubicBezTo>
                <a:cubicBezTo>
                  <a:pt x="72" y="164"/>
                  <a:pt x="61" y="148"/>
                  <a:pt x="61" y="128"/>
                </a:cubicBezTo>
                <a:cubicBezTo>
                  <a:pt x="61" y="102"/>
                  <a:pt x="72" y="87"/>
                  <a:pt x="82" y="72"/>
                </a:cubicBezTo>
                <a:cubicBezTo>
                  <a:pt x="97" y="56"/>
                  <a:pt x="113" y="51"/>
                  <a:pt x="133" y="51"/>
                </a:cubicBezTo>
                <a:close/>
                <a:moveTo>
                  <a:pt x="133" y="0"/>
                </a:moveTo>
                <a:cubicBezTo>
                  <a:pt x="107" y="0"/>
                  <a:pt x="82" y="5"/>
                  <a:pt x="67" y="15"/>
                </a:cubicBezTo>
                <a:cubicBezTo>
                  <a:pt x="46" y="26"/>
                  <a:pt x="31" y="41"/>
                  <a:pt x="21" y="61"/>
                </a:cubicBezTo>
                <a:cubicBezTo>
                  <a:pt x="10" y="77"/>
                  <a:pt x="0" y="102"/>
                  <a:pt x="0" y="123"/>
                </a:cubicBezTo>
                <a:cubicBezTo>
                  <a:pt x="0" y="148"/>
                  <a:pt x="10" y="174"/>
                  <a:pt x="21" y="189"/>
                </a:cubicBezTo>
                <a:cubicBezTo>
                  <a:pt x="31" y="210"/>
                  <a:pt x="46" y="225"/>
                  <a:pt x="67" y="235"/>
                </a:cubicBezTo>
                <a:cubicBezTo>
                  <a:pt x="82" y="245"/>
                  <a:pt x="107" y="251"/>
                  <a:pt x="133" y="251"/>
                </a:cubicBezTo>
                <a:cubicBezTo>
                  <a:pt x="159" y="251"/>
                  <a:pt x="179" y="245"/>
                  <a:pt x="199" y="235"/>
                </a:cubicBezTo>
                <a:cubicBezTo>
                  <a:pt x="220" y="225"/>
                  <a:pt x="235" y="210"/>
                  <a:pt x="245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5" y="61"/>
                </a:cubicBezTo>
                <a:cubicBezTo>
                  <a:pt x="235" y="41"/>
                  <a:pt x="220" y="26"/>
                  <a:pt x="199" y="15"/>
                </a:cubicBezTo>
                <a:cubicBezTo>
                  <a:pt x="179" y="5"/>
                  <a:pt x="159" y="0"/>
                  <a:pt x="1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2"/>
          <p:cNvSpPr/>
          <p:nvPr/>
        </p:nvSpPr>
        <p:spPr>
          <a:xfrm>
            <a:off x="7565132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28" y="51"/>
                </a:moveTo>
                <a:cubicBezTo>
                  <a:pt x="149" y="51"/>
                  <a:pt x="164" y="56"/>
                  <a:pt x="179" y="72"/>
                </a:cubicBezTo>
                <a:cubicBezTo>
                  <a:pt x="190" y="87"/>
                  <a:pt x="200" y="102"/>
                  <a:pt x="200" y="128"/>
                </a:cubicBezTo>
                <a:cubicBezTo>
                  <a:pt x="200" y="148"/>
                  <a:pt x="190" y="164"/>
                  <a:pt x="179" y="179"/>
                </a:cubicBezTo>
                <a:cubicBezTo>
                  <a:pt x="164" y="194"/>
                  <a:pt x="149" y="199"/>
                  <a:pt x="128" y="199"/>
                </a:cubicBezTo>
                <a:cubicBezTo>
                  <a:pt x="108" y="199"/>
                  <a:pt x="92" y="194"/>
                  <a:pt x="77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77" y="72"/>
                </a:cubicBezTo>
                <a:cubicBezTo>
                  <a:pt x="92" y="56"/>
                  <a:pt x="108" y="51"/>
                  <a:pt x="128" y="51"/>
                </a:cubicBezTo>
                <a:close/>
                <a:moveTo>
                  <a:pt x="128" y="0"/>
                </a:moveTo>
                <a:cubicBezTo>
                  <a:pt x="103" y="0"/>
                  <a:pt x="82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3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62" y="235"/>
                </a:cubicBezTo>
                <a:cubicBezTo>
                  <a:pt x="82" y="245"/>
                  <a:pt x="103" y="251"/>
                  <a:pt x="128" y="251"/>
                </a:cubicBezTo>
                <a:cubicBezTo>
                  <a:pt x="154" y="251"/>
                  <a:pt x="179" y="245"/>
                  <a:pt x="195" y="235"/>
                </a:cubicBezTo>
                <a:cubicBezTo>
                  <a:pt x="215" y="225"/>
                  <a:pt x="231" y="210"/>
                  <a:pt x="241" y="189"/>
                </a:cubicBezTo>
                <a:cubicBezTo>
                  <a:pt x="251" y="174"/>
                  <a:pt x="261" y="148"/>
                  <a:pt x="261" y="123"/>
                </a:cubicBezTo>
                <a:cubicBezTo>
                  <a:pt x="261" y="102"/>
                  <a:pt x="251" y="77"/>
                  <a:pt x="241" y="61"/>
                </a:cubicBezTo>
                <a:cubicBezTo>
                  <a:pt x="231" y="41"/>
                  <a:pt x="215" y="26"/>
                  <a:pt x="195" y="15"/>
                </a:cubicBezTo>
                <a:cubicBezTo>
                  <a:pt x="179" y="5"/>
                  <a:pt x="154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2"/>
          <p:cNvSpPr/>
          <p:nvPr/>
        </p:nvSpPr>
        <p:spPr>
          <a:xfrm>
            <a:off x="7591479" y="4658621"/>
            <a:ext cx="12160" cy="20773"/>
          </a:xfrm>
          <a:custGeom>
            <a:avLst/>
            <a:gdLst/>
            <a:ahLst/>
            <a:cxnLst/>
            <a:rect l="l" t="t" r="r" b="b"/>
            <a:pathLst>
              <a:path w="144" h="246" extrusionOk="0">
                <a:moveTo>
                  <a:pt x="0" y="0"/>
                </a:moveTo>
                <a:lnTo>
                  <a:pt x="0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72" y="87"/>
                  <a:pt x="82" y="77"/>
                </a:cubicBezTo>
                <a:cubicBezTo>
                  <a:pt x="97" y="61"/>
                  <a:pt x="118" y="56"/>
                  <a:pt x="143" y="56"/>
                </a:cubicBezTo>
                <a:lnTo>
                  <a:pt x="143" y="0"/>
                </a:lnTo>
                <a:cubicBezTo>
                  <a:pt x="128" y="0"/>
                  <a:pt x="108" y="5"/>
                  <a:pt x="97" y="10"/>
                </a:cubicBezTo>
                <a:cubicBezTo>
                  <a:pt x="82" y="20"/>
                  <a:pt x="72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7605244" y="4658621"/>
            <a:ext cx="20436" cy="21196"/>
          </a:xfrm>
          <a:custGeom>
            <a:avLst/>
            <a:gdLst/>
            <a:ahLst/>
            <a:cxnLst/>
            <a:rect l="l" t="t" r="r" b="b"/>
            <a:pathLst>
              <a:path w="242" h="251" extrusionOk="0">
                <a:moveTo>
                  <a:pt x="124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0" y="72"/>
                  <a:pt x="190" y="87"/>
                  <a:pt x="190" y="107"/>
                </a:cubicBezTo>
                <a:lnTo>
                  <a:pt x="57" y="107"/>
                </a:lnTo>
                <a:cubicBezTo>
                  <a:pt x="62" y="87"/>
                  <a:pt x="67" y="72"/>
                  <a:pt x="83" y="61"/>
                </a:cubicBezTo>
                <a:cubicBezTo>
                  <a:pt x="93" y="51"/>
                  <a:pt x="108" y="46"/>
                  <a:pt x="124" y="46"/>
                </a:cubicBezTo>
                <a:close/>
                <a:moveTo>
                  <a:pt x="124" y="0"/>
                </a:moveTo>
                <a:cubicBezTo>
                  <a:pt x="103" y="0"/>
                  <a:pt x="78" y="5"/>
                  <a:pt x="62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57" y="235"/>
                </a:cubicBezTo>
                <a:cubicBezTo>
                  <a:pt x="78" y="245"/>
                  <a:pt x="103" y="251"/>
                  <a:pt x="129" y="251"/>
                </a:cubicBezTo>
                <a:cubicBezTo>
                  <a:pt x="149" y="251"/>
                  <a:pt x="170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4" y="199"/>
                  <a:pt x="144" y="199"/>
                  <a:pt x="134" y="199"/>
                </a:cubicBezTo>
                <a:cubicBezTo>
                  <a:pt x="113" y="199"/>
                  <a:pt x="98" y="199"/>
                  <a:pt x="88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6" y="36"/>
                </a:cubicBezTo>
                <a:cubicBezTo>
                  <a:pt x="195" y="10"/>
                  <a:pt x="165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7645862" y="4674159"/>
            <a:ext cx="5236" cy="5658"/>
          </a:xfrm>
          <a:custGeom>
            <a:avLst/>
            <a:gdLst/>
            <a:ahLst/>
            <a:cxnLst/>
            <a:rect l="l" t="t" r="r" b="b"/>
            <a:pathLst>
              <a:path w="62" h="67" extrusionOk="0">
                <a:moveTo>
                  <a:pt x="31" y="0"/>
                </a:moveTo>
                <a:cubicBezTo>
                  <a:pt x="21" y="0"/>
                  <a:pt x="16" y="5"/>
                  <a:pt x="11" y="10"/>
                </a:cubicBezTo>
                <a:cubicBezTo>
                  <a:pt x="6" y="15"/>
                  <a:pt x="1" y="26"/>
                  <a:pt x="1" y="36"/>
                </a:cubicBezTo>
                <a:cubicBezTo>
                  <a:pt x="1" y="46"/>
                  <a:pt x="6" y="51"/>
                  <a:pt x="11" y="56"/>
                </a:cubicBezTo>
                <a:cubicBezTo>
                  <a:pt x="16" y="67"/>
                  <a:pt x="21" y="67"/>
                  <a:pt x="31" y="67"/>
                </a:cubicBezTo>
                <a:cubicBezTo>
                  <a:pt x="41" y="67"/>
                  <a:pt x="47" y="67"/>
                  <a:pt x="57" y="61"/>
                </a:cubicBezTo>
                <a:cubicBezTo>
                  <a:pt x="62" y="51"/>
                  <a:pt x="62" y="46"/>
                  <a:pt x="62" y="36"/>
                </a:cubicBezTo>
                <a:cubicBezTo>
                  <a:pt x="62" y="26"/>
                  <a:pt x="62" y="15"/>
                  <a:pt x="57" y="10"/>
                </a:cubicBezTo>
                <a:cubicBezTo>
                  <a:pt x="47" y="5"/>
                  <a:pt x="41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8219666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26" y="210"/>
                  <a:pt x="36" y="225"/>
                  <a:pt x="57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5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8269742" y="4658621"/>
            <a:ext cx="20773" cy="21196"/>
          </a:xfrm>
          <a:custGeom>
            <a:avLst/>
            <a:gdLst/>
            <a:ahLst/>
            <a:cxnLst/>
            <a:rect l="l" t="t" r="r" b="b"/>
            <a:pathLst>
              <a:path w="246" h="251" extrusionOk="0">
                <a:moveTo>
                  <a:pt x="128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4" y="72"/>
                  <a:pt x="190" y="87"/>
                  <a:pt x="190" y="107"/>
                </a:cubicBezTo>
                <a:lnTo>
                  <a:pt x="62" y="107"/>
                </a:lnTo>
                <a:cubicBezTo>
                  <a:pt x="62" y="87"/>
                  <a:pt x="72" y="72"/>
                  <a:pt x="82" y="61"/>
                </a:cubicBezTo>
                <a:cubicBezTo>
                  <a:pt x="92" y="51"/>
                  <a:pt x="108" y="46"/>
                  <a:pt x="128" y="46"/>
                </a:cubicBezTo>
                <a:close/>
                <a:moveTo>
                  <a:pt x="123" y="0"/>
                </a:moveTo>
                <a:cubicBezTo>
                  <a:pt x="103" y="0"/>
                  <a:pt x="82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8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62" y="235"/>
                </a:cubicBezTo>
                <a:cubicBezTo>
                  <a:pt x="77" y="245"/>
                  <a:pt x="103" y="251"/>
                  <a:pt x="128" y="251"/>
                </a:cubicBezTo>
                <a:cubicBezTo>
                  <a:pt x="149" y="251"/>
                  <a:pt x="169" y="245"/>
                  <a:pt x="184" y="240"/>
                </a:cubicBezTo>
                <a:cubicBezTo>
                  <a:pt x="205" y="230"/>
                  <a:pt x="220" y="220"/>
                  <a:pt x="230" y="210"/>
                </a:cubicBezTo>
                <a:lnTo>
                  <a:pt x="200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9" y="199"/>
                  <a:pt x="144" y="199"/>
                  <a:pt x="133" y="199"/>
                </a:cubicBezTo>
                <a:cubicBezTo>
                  <a:pt x="113" y="199"/>
                  <a:pt x="98" y="199"/>
                  <a:pt x="87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5" y="36"/>
                </a:cubicBezTo>
                <a:cubicBezTo>
                  <a:pt x="195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8314245" y="4658621"/>
            <a:ext cx="16889" cy="21196"/>
          </a:xfrm>
          <a:custGeom>
            <a:avLst/>
            <a:gdLst/>
            <a:ahLst/>
            <a:cxnLst/>
            <a:rect l="l" t="t" r="r" b="b"/>
            <a:pathLst>
              <a:path w="200" h="251" extrusionOk="0">
                <a:moveTo>
                  <a:pt x="107" y="0"/>
                </a:moveTo>
                <a:cubicBezTo>
                  <a:pt x="82" y="0"/>
                  <a:pt x="56" y="5"/>
                  <a:pt x="41" y="20"/>
                </a:cubicBezTo>
                <a:cubicBezTo>
                  <a:pt x="20" y="31"/>
                  <a:pt x="15" y="51"/>
                  <a:pt x="15" y="72"/>
                </a:cubicBezTo>
                <a:cubicBezTo>
                  <a:pt x="15" y="87"/>
                  <a:pt x="20" y="102"/>
                  <a:pt x="26" y="112"/>
                </a:cubicBezTo>
                <a:cubicBezTo>
                  <a:pt x="36" y="123"/>
                  <a:pt x="41" y="128"/>
                  <a:pt x="51" y="133"/>
                </a:cubicBezTo>
                <a:cubicBezTo>
                  <a:pt x="61" y="138"/>
                  <a:pt x="77" y="143"/>
                  <a:pt x="92" y="148"/>
                </a:cubicBezTo>
                <a:cubicBezTo>
                  <a:pt x="112" y="153"/>
                  <a:pt x="123" y="158"/>
                  <a:pt x="133" y="164"/>
                </a:cubicBezTo>
                <a:cubicBezTo>
                  <a:pt x="138" y="169"/>
                  <a:pt x="143" y="174"/>
                  <a:pt x="143" y="179"/>
                </a:cubicBezTo>
                <a:cubicBezTo>
                  <a:pt x="143" y="189"/>
                  <a:pt x="138" y="194"/>
                  <a:pt x="133" y="199"/>
                </a:cubicBezTo>
                <a:cubicBezTo>
                  <a:pt x="128" y="205"/>
                  <a:pt x="118" y="205"/>
                  <a:pt x="107" y="205"/>
                </a:cubicBezTo>
                <a:cubicBezTo>
                  <a:pt x="92" y="205"/>
                  <a:pt x="77" y="199"/>
                  <a:pt x="61" y="194"/>
                </a:cubicBezTo>
                <a:cubicBezTo>
                  <a:pt x="46" y="189"/>
                  <a:pt x="36" y="184"/>
                  <a:pt x="20" y="174"/>
                </a:cubicBezTo>
                <a:lnTo>
                  <a:pt x="0" y="215"/>
                </a:lnTo>
                <a:cubicBezTo>
                  <a:pt x="15" y="225"/>
                  <a:pt x="31" y="235"/>
                  <a:pt x="46" y="240"/>
                </a:cubicBezTo>
                <a:cubicBezTo>
                  <a:pt x="66" y="245"/>
                  <a:pt x="87" y="251"/>
                  <a:pt x="102" y="251"/>
                </a:cubicBezTo>
                <a:cubicBezTo>
                  <a:pt x="133" y="251"/>
                  <a:pt x="153" y="245"/>
                  <a:pt x="174" y="230"/>
                </a:cubicBezTo>
                <a:cubicBezTo>
                  <a:pt x="189" y="220"/>
                  <a:pt x="199" y="199"/>
                  <a:pt x="199" y="174"/>
                </a:cubicBezTo>
                <a:cubicBezTo>
                  <a:pt x="199" y="158"/>
                  <a:pt x="194" y="148"/>
                  <a:pt x="189" y="138"/>
                </a:cubicBezTo>
                <a:cubicBezTo>
                  <a:pt x="179" y="128"/>
                  <a:pt x="169" y="118"/>
                  <a:pt x="159" y="112"/>
                </a:cubicBezTo>
                <a:cubicBezTo>
                  <a:pt x="148" y="107"/>
                  <a:pt x="133" y="102"/>
                  <a:pt x="118" y="97"/>
                </a:cubicBezTo>
                <a:cubicBezTo>
                  <a:pt x="102" y="92"/>
                  <a:pt x="87" y="87"/>
                  <a:pt x="82" y="87"/>
                </a:cubicBezTo>
                <a:cubicBezTo>
                  <a:pt x="72" y="82"/>
                  <a:pt x="72" y="77"/>
                  <a:pt x="72" y="66"/>
                </a:cubicBezTo>
                <a:cubicBezTo>
                  <a:pt x="72" y="61"/>
                  <a:pt x="72" y="56"/>
                  <a:pt x="77" y="51"/>
                </a:cubicBezTo>
                <a:cubicBezTo>
                  <a:pt x="87" y="46"/>
                  <a:pt x="92" y="46"/>
                  <a:pt x="102" y="46"/>
                </a:cubicBezTo>
                <a:cubicBezTo>
                  <a:pt x="112" y="46"/>
                  <a:pt x="128" y="46"/>
                  <a:pt x="138" y="51"/>
                </a:cubicBezTo>
                <a:cubicBezTo>
                  <a:pt x="153" y="56"/>
                  <a:pt x="164" y="61"/>
                  <a:pt x="174" y="66"/>
                </a:cubicBezTo>
                <a:lnTo>
                  <a:pt x="199" y="26"/>
                </a:lnTo>
                <a:cubicBezTo>
                  <a:pt x="184" y="15"/>
                  <a:pt x="169" y="10"/>
                  <a:pt x="153" y="5"/>
                </a:cubicBezTo>
                <a:cubicBezTo>
                  <a:pt x="138" y="0"/>
                  <a:pt x="123" y="0"/>
                  <a:pt x="1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8334511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26" y="210"/>
                  <a:pt x="36" y="225"/>
                  <a:pt x="57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5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8358240" y="4658621"/>
            <a:ext cx="19507" cy="21196"/>
          </a:xfrm>
          <a:custGeom>
            <a:avLst/>
            <a:gdLst/>
            <a:ahLst/>
            <a:cxnLst/>
            <a:rect l="l" t="t" r="r" b="b"/>
            <a:pathLst>
              <a:path w="231" h="251" extrusionOk="0"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1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9" y="251"/>
                  <a:pt x="169" y="245"/>
                  <a:pt x="185" y="235"/>
                </a:cubicBezTo>
                <a:cubicBezTo>
                  <a:pt x="205" y="230"/>
                  <a:pt x="220" y="215"/>
                  <a:pt x="231" y="199"/>
                </a:cubicBezTo>
                <a:lnTo>
                  <a:pt x="195" y="169"/>
                </a:lnTo>
                <a:cubicBezTo>
                  <a:pt x="179" y="189"/>
                  <a:pt x="154" y="199"/>
                  <a:pt x="128" y="199"/>
                </a:cubicBezTo>
                <a:cubicBezTo>
                  <a:pt x="108" y="199"/>
                  <a:pt x="87" y="194"/>
                  <a:pt x="77" y="179"/>
                </a:cubicBezTo>
                <a:cubicBezTo>
                  <a:pt x="67" y="164"/>
                  <a:pt x="57" y="148"/>
                  <a:pt x="57" y="123"/>
                </a:cubicBezTo>
                <a:cubicBezTo>
                  <a:pt x="57" y="102"/>
                  <a:pt x="67" y="87"/>
                  <a:pt x="77" y="72"/>
                </a:cubicBezTo>
                <a:cubicBezTo>
                  <a:pt x="87" y="61"/>
                  <a:pt x="108" y="51"/>
                  <a:pt x="128" y="51"/>
                </a:cubicBezTo>
                <a:cubicBezTo>
                  <a:pt x="154" y="51"/>
                  <a:pt x="174" y="61"/>
                  <a:pt x="190" y="82"/>
                </a:cubicBezTo>
                <a:lnTo>
                  <a:pt x="225" y="46"/>
                </a:lnTo>
                <a:cubicBezTo>
                  <a:pt x="215" y="31"/>
                  <a:pt x="200" y="20"/>
                  <a:pt x="185" y="10"/>
                </a:cubicBezTo>
                <a:cubicBezTo>
                  <a:pt x="164" y="5"/>
                  <a:pt x="14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401814" y="4658621"/>
            <a:ext cx="19085" cy="21196"/>
          </a:xfrm>
          <a:custGeom>
            <a:avLst/>
            <a:gdLst/>
            <a:ahLst/>
            <a:cxnLst/>
            <a:rect l="l" t="t" r="r" b="b"/>
            <a:pathLst>
              <a:path w="226" h="251" extrusionOk="0">
                <a:moveTo>
                  <a:pt x="164" y="138"/>
                </a:moveTo>
                <a:lnTo>
                  <a:pt x="164" y="164"/>
                </a:lnTo>
                <a:cubicBezTo>
                  <a:pt x="164" y="174"/>
                  <a:pt x="154" y="184"/>
                  <a:pt x="144" y="194"/>
                </a:cubicBezTo>
                <a:cubicBezTo>
                  <a:pt x="134" y="199"/>
                  <a:pt x="118" y="205"/>
                  <a:pt x="98" y="205"/>
                </a:cubicBezTo>
                <a:cubicBezTo>
                  <a:pt x="88" y="205"/>
                  <a:pt x="78" y="199"/>
                  <a:pt x="67" y="194"/>
                </a:cubicBezTo>
                <a:cubicBezTo>
                  <a:pt x="62" y="189"/>
                  <a:pt x="57" y="179"/>
                  <a:pt x="57" y="169"/>
                </a:cubicBezTo>
                <a:cubicBezTo>
                  <a:pt x="57" y="158"/>
                  <a:pt x="62" y="153"/>
                  <a:pt x="67" y="148"/>
                </a:cubicBezTo>
                <a:cubicBezTo>
                  <a:pt x="78" y="143"/>
                  <a:pt x="88" y="138"/>
                  <a:pt x="103" y="138"/>
                </a:cubicBezTo>
                <a:close/>
                <a:moveTo>
                  <a:pt x="124" y="0"/>
                </a:moveTo>
                <a:cubicBezTo>
                  <a:pt x="103" y="0"/>
                  <a:pt x="83" y="0"/>
                  <a:pt x="67" y="5"/>
                </a:cubicBezTo>
                <a:cubicBezTo>
                  <a:pt x="52" y="10"/>
                  <a:pt x="32" y="20"/>
                  <a:pt x="16" y="31"/>
                </a:cubicBezTo>
                <a:lnTo>
                  <a:pt x="37" y="72"/>
                </a:lnTo>
                <a:cubicBezTo>
                  <a:pt x="62" y="56"/>
                  <a:pt x="88" y="46"/>
                  <a:pt x="108" y="46"/>
                </a:cubicBezTo>
                <a:cubicBezTo>
                  <a:pt x="129" y="46"/>
                  <a:pt x="139" y="51"/>
                  <a:pt x="149" y="61"/>
                </a:cubicBezTo>
                <a:cubicBezTo>
                  <a:pt x="159" y="66"/>
                  <a:pt x="164" y="82"/>
                  <a:pt x="164" y="92"/>
                </a:cubicBezTo>
                <a:lnTo>
                  <a:pt x="164" y="102"/>
                </a:lnTo>
                <a:lnTo>
                  <a:pt x="93" y="102"/>
                </a:lnTo>
                <a:cubicBezTo>
                  <a:pt x="62" y="102"/>
                  <a:pt x="42" y="107"/>
                  <a:pt x="26" y="123"/>
                </a:cubicBezTo>
                <a:cubicBezTo>
                  <a:pt x="6" y="133"/>
                  <a:pt x="1" y="153"/>
                  <a:pt x="1" y="174"/>
                </a:cubicBezTo>
                <a:cubicBezTo>
                  <a:pt x="1" y="189"/>
                  <a:pt x="1" y="199"/>
                  <a:pt x="11" y="215"/>
                </a:cubicBezTo>
                <a:cubicBezTo>
                  <a:pt x="16" y="225"/>
                  <a:pt x="26" y="235"/>
                  <a:pt x="42" y="240"/>
                </a:cubicBezTo>
                <a:cubicBezTo>
                  <a:pt x="52" y="245"/>
                  <a:pt x="67" y="251"/>
                  <a:pt x="88" y="251"/>
                </a:cubicBezTo>
                <a:cubicBezTo>
                  <a:pt x="103" y="251"/>
                  <a:pt x="118" y="245"/>
                  <a:pt x="134" y="240"/>
                </a:cubicBezTo>
                <a:cubicBezTo>
                  <a:pt x="144" y="235"/>
                  <a:pt x="159" y="230"/>
                  <a:pt x="164" y="220"/>
                </a:cubicBezTo>
                <a:lnTo>
                  <a:pt x="164" y="245"/>
                </a:lnTo>
                <a:lnTo>
                  <a:pt x="226" y="245"/>
                </a:lnTo>
                <a:lnTo>
                  <a:pt x="226" y="87"/>
                </a:lnTo>
                <a:cubicBezTo>
                  <a:pt x="226" y="61"/>
                  <a:pt x="216" y="36"/>
                  <a:pt x="195" y="20"/>
                </a:cubicBezTo>
                <a:cubicBezTo>
                  <a:pt x="180" y="5"/>
                  <a:pt x="15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8424699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34" y="51"/>
                </a:moveTo>
                <a:cubicBezTo>
                  <a:pt x="154" y="51"/>
                  <a:pt x="170" y="56"/>
                  <a:pt x="185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5" y="179"/>
                </a:cubicBezTo>
                <a:cubicBezTo>
                  <a:pt x="170" y="194"/>
                  <a:pt x="154" y="199"/>
                  <a:pt x="134" y="199"/>
                </a:cubicBezTo>
                <a:cubicBezTo>
                  <a:pt x="113" y="199"/>
                  <a:pt x="98" y="194"/>
                  <a:pt x="83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83" y="72"/>
                </a:cubicBezTo>
                <a:cubicBezTo>
                  <a:pt x="98" y="56"/>
                  <a:pt x="113" y="51"/>
                  <a:pt x="134" y="51"/>
                </a:cubicBezTo>
                <a:close/>
                <a:moveTo>
                  <a:pt x="134" y="0"/>
                </a:moveTo>
                <a:cubicBezTo>
                  <a:pt x="108" y="0"/>
                  <a:pt x="83" y="5"/>
                  <a:pt x="67" y="15"/>
                </a:cubicBezTo>
                <a:cubicBezTo>
                  <a:pt x="47" y="26"/>
                  <a:pt x="32" y="41"/>
                  <a:pt x="21" y="61"/>
                </a:cubicBezTo>
                <a:cubicBezTo>
                  <a:pt x="6" y="77"/>
                  <a:pt x="1" y="102"/>
                  <a:pt x="1" y="123"/>
                </a:cubicBezTo>
                <a:cubicBezTo>
                  <a:pt x="1" y="148"/>
                  <a:pt x="6" y="174"/>
                  <a:pt x="21" y="189"/>
                </a:cubicBezTo>
                <a:cubicBezTo>
                  <a:pt x="32" y="210"/>
                  <a:pt x="47" y="225"/>
                  <a:pt x="67" y="235"/>
                </a:cubicBezTo>
                <a:cubicBezTo>
                  <a:pt x="83" y="245"/>
                  <a:pt x="108" y="251"/>
                  <a:pt x="134" y="251"/>
                </a:cubicBezTo>
                <a:cubicBezTo>
                  <a:pt x="159" y="251"/>
                  <a:pt x="180" y="245"/>
                  <a:pt x="200" y="235"/>
                </a:cubicBezTo>
                <a:cubicBezTo>
                  <a:pt x="221" y="225"/>
                  <a:pt x="236" y="210"/>
                  <a:pt x="246" y="189"/>
                </a:cubicBezTo>
                <a:cubicBezTo>
                  <a:pt x="257" y="174"/>
                  <a:pt x="262" y="148"/>
                  <a:pt x="262" y="123"/>
                </a:cubicBezTo>
                <a:cubicBezTo>
                  <a:pt x="262" y="102"/>
                  <a:pt x="257" y="77"/>
                  <a:pt x="246" y="61"/>
                </a:cubicBezTo>
                <a:cubicBezTo>
                  <a:pt x="236" y="41"/>
                  <a:pt x="221" y="26"/>
                  <a:pt x="200" y="15"/>
                </a:cubicBezTo>
                <a:cubicBezTo>
                  <a:pt x="180" y="5"/>
                  <a:pt x="159" y="0"/>
                  <a:pt x="1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8451468" y="4658621"/>
            <a:ext cx="12160" cy="20773"/>
          </a:xfrm>
          <a:custGeom>
            <a:avLst/>
            <a:gdLst/>
            <a:ahLst/>
            <a:cxnLst/>
            <a:rect l="l" t="t" r="r" b="b"/>
            <a:pathLst>
              <a:path w="144" h="246" extrusionOk="0">
                <a:moveTo>
                  <a:pt x="1" y="0"/>
                </a:moveTo>
                <a:lnTo>
                  <a:pt x="1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67" y="87"/>
                  <a:pt x="83" y="77"/>
                </a:cubicBezTo>
                <a:cubicBezTo>
                  <a:pt x="98" y="61"/>
                  <a:pt x="118" y="56"/>
                  <a:pt x="144" y="56"/>
                </a:cubicBezTo>
                <a:lnTo>
                  <a:pt x="144" y="0"/>
                </a:lnTo>
                <a:cubicBezTo>
                  <a:pt x="124" y="0"/>
                  <a:pt x="108" y="5"/>
                  <a:pt x="93" y="10"/>
                </a:cubicBezTo>
                <a:cubicBezTo>
                  <a:pt x="83" y="20"/>
                  <a:pt x="67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464895" y="4658621"/>
            <a:ext cx="20773" cy="21196"/>
          </a:xfrm>
          <a:custGeom>
            <a:avLst/>
            <a:gdLst/>
            <a:ahLst/>
            <a:cxnLst/>
            <a:rect l="l" t="t" r="r" b="b"/>
            <a:pathLst>
              <a:path w="246" h="251" extrusionOk="0">
                <a:moveTo>
                  <a:pt x="128" y="46"/>
                </a:moveTo>
                <a:cubicBezTo>
                  <a:pt x="149" y="46"/>
                  <a:pt x="164" y="51"/>
                  <a:pt x="174" y="61"/>
                </a:cubicBezTo>
                <a:cubicBezTo>
                  <a:pt x="184" y="72"/>
                  <a:pt x="190" y="87"/>
                  <a:pt x="190" y="107"/>
                </a:cubicBezTo>
                <a:lnTo>
                  <a:pt x="62" y="107"/>
                </a:lnTo>
                <a:cubicBezTo>
                  <a:pt x="67" y="87"/>
                  <a:pt x="72" y="72"/>
                  <a:pt x="82" y="61"/>
                </a:cubicBezTo>
                <a:cubicBezTo>
                  <a:pt x="97" y="51"/>
                  <a:pt x="113" y="46"/>
                  <a:pt x="128" y="46"/>
                </a:cubicBezTo>
                <a:close/>
                <a:moveTo>
                  <a:pt x="128" y="0"/>
                </a:moveTo>
                <a:cubicBezTo>
                  <a:pt x="103" y="0"/>
                  <a:pt x="82" y="5"/>
                  <a:pt x="62" y="15"/>
                </a:cubicBezTo>
                <a:cubicBezTo>
                  <a:pt x="46" y="26"/>
                  <a:pt x="31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31" y="210"/>
                  <a:pt x="41" y="225"/>
                  <a:pt x="62" y="235"/>
                </a:cubicBezTo>
                <a:cubicBezTo>
                  <a:pt x="82" y="245"/>
                  <a:pt x="103" y="251"/>
                  <a:pt x="128" y="251"/>
                </a:cubicBezTo>
                <a:cubicBezTo>
                  <a:pt x="149" y="251"/>
                  <a:pt x="169" y="245"/>
                  <a:pt x="190" y="240"/>
                </a:cubicBezTo>
                <a:cubicBezTo>
                  <a:pt x="205" y="230"/>
                  <a:pt x="220" y="220"/>
                  <a:pt x="230" y="210"/>
                </a:cubicBezTo>
                <a:lnTo>
                  <a:pt x="200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9" y="199"/>
                  <a:pt x="149" y="199"/>
                  <a:pt x="133" y="199"/>
                </a:cubicBezTo>
                <a:cubicBezTo>
                  <a:pt x="118" y="199"/>
                  <a:pt x="103" y="199"/>
                  <a:pt x="87" y="189"/>
                </a:cubicBezTo>
                <a:cubicBezTo>
                  <a:pt x="77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5" y="36"/>
                </a:cubicBezTo>
                <a:cubicBezTo>
                  <a:pt x="195" y="10"/>
                  <a:pt x="169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489046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5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8" y="199"/>
                </a:cubicBezTo>
                <a:cubicBezTo>
                  <a:pt x="113" y="199"/>
                  <a:pt x="98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8565469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34" y="51"/>
                </a:moveTo>
                <a:cubicBezTo>
                  <a:pt x="154" y="51"/>
                  <a:pt x="169" y="56"/>
                  <a:pt x="185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5" y="179"/>
                </a:cubicBezTo>
                <a:cubicBezTo>
                  <a:pt x="169" y="194"/>
                  <a:pt x="154" y="199"/>
                  <a:pt x="134" y="199"/>
                </a:cubicBezTo>
                <a:cubicBezTo>
                  <a:pt x="113" y="199"/>
                  <a:pt x="98" y="194"/>
                  <a:pt x="82" y="179"/>
                </a:cubicBezTo>
                <a:cubicBezTo>
                  <a:pt x="72" y="164"/>
                  <a:pt x="62" y="148"/>
                  <a:pt x="62" y="128"/>
                </a:cubicBezTo>
                <a:cubicBezTo>
                  <a:pt x="62" y="102"/>
                  <a:pt x="72" y="87"/>
                  <a:pt x="82" y="72"/>
                </a:cubicBezTo>
                <a:cubicBezTo>
                  <a:pt x="98" y="56"/>
                  <a:pt x="113" y="51"/>
                  <a:pt x="134" y="51"/>
                </a:cubicBezTo>
                <a:close/>
                <a:moveTo>
                  <a:pt x="134" y="0"/>
                </a:moveTo>
                <a:cubicBezTo>
                  <a:pt x="108" y="0"/>
                  <a:pt x="82" y="5"/>
                  <a:pt x="67" y="15"/>
                </a:cubicBezTo>
                <a:cubicBezTo>
                  <a:pt x="47" y="26"/>
                  <a:pt x="31" y="41"/>
                  <a:pt x="21" y="61"/>
                </a:cubicBezTo>
                <a:cubicBezTo>
                  <a:pt x="11" y="77"/>
                  <a:pt x="1" y="102"/>
                  <a:pt x="1" y="123"/>
                </a:cubicBezTo>
                <a:cubicBezTo>
                  <a:pt x="1" y="148"/>
                  <a:pt x="11" y="174"/>
                  <a:pt x="21" y="189"/>
                </a:cubicBezTo>
                <a:cubicBezTo>
                  <a:pt x="31" y="210"/>
                  <a:pt x="47" y="225"/>
                  <a:pt x="67" y="235"/>
                </a:cubicBezTo>
                <a:cubicBezTo>
                  <a:pt x="82" y="245"/>
                  <a:pt x="108" y="251"/>
                  <a:pt x="134" y="251"/>
                </a:cubicBezTo>
                <a:cubicBezTo>
                  <a:pt x="159" y="251"/>
                  <a:pt x="180" y="245"/>
                  <a:pt x="200" y="235"/>
                </a:cubicBezTo>
                <a:cubicBezTo>
                  <a:pt x="220" y="225"/>
                  <a:pt x="236" y="210"/>
                  <a:pt x="246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6" y="61"/>
                </a:cubicBezTo>
                <a:cubicBezTo>
                  <a:pt x="236" y="41"/>
                  <a:pt x="220" y="26"/>
                  <a:pt x="200" y="15"/>
                </a:cubicBezTo>
                <a:cubicBezTo>
                  <a:pt x="180" y="5"/>
                  <a:pt x="159" y="0"/>
                  <a:pt x="1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8601273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29" y="51"/>
                </a:moveTo>
                <a:cubicBezTo>
                  <a:pt x="149" y="51"/>
                  <a:pt x="165" y="56"/>
                  <a:pt x="180" y="72"/>
                </a:cubicBezTo>
                <a:cubicBezTo>
                  <a:pt x="190" y="87"/>
                  <a:pt x="200" y="102"/>
                  <a:pt x="200" y="128"/>
                </a:cubicBezTo>
                <a:cubicBezTo>
                  <a:pt x="200" y="148"/>
                  <a:pt x="190" y="164"/>
                  <a:pt x="180" y="179"/>
                </a:cubicBezTo>
                <a:cubicBezTo>
                  <a:pt x="165" y="194"/>
                  <a:pt x="149" y="199"/>
                  <a:pt x="129" y="199"/>
                </a:cubicBezTo>
                <a:cubicBezTo>
                  <a:pt x="108" y="199"/>
                  <a:pt x="93" y="194"/>
                  <a:pt x="78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78" y="72"/>
                </a:cubicBezTo>
                <a:cubicBezTo>
                  <a:pt x="93" y="56"/>
                  <a:pt x="108" y="51"/>
                  <a:pt x="129" y="51"/>
                </a:cubicBezTo>
                <a:close/>
                <a:moveTo>
                  <a:pt x="129" y="0"/>
                </a:moveTo>
                <a:cubicBezTo>
                  <a:pt x="103" y="0"/>
                  <a:pt x="83" y="5"/>
                  <a:pt x="62" y="15"/>
                </a:cubicBezTo>
                <a:cubicBezTo>
                  <a:pt x="42" y="26"/>
                  <a:pt x="27" y="41"/>
                  <a:pt x="16" y="61"/>
                </a:cubicBezTo>
                <a:cubicBezTo>
                  <a:pt x="6" y="77"/>
                  <a:pt x="1" y="102"/>
                  <a:pt x="1" y="123"/>
                </a:cubicBezTo>
                <a:cubicBezTo>
                  <a:pt x="1" y="148"/>
                  <a:pt x="6" y="174"/>
                  <a:pt x="16" y="189"/>
                </a:cubicBezTo>
                <a:cubicBezTo>
                  <a:pt x="27" y="210"/>
                  <a:pt x="42" y="225"/>
                  <a:pt x="62" y="235"/>
                </a:cubicBezTo>
                <a:cubicBezTo>
                  <a:pt x="83" y="245"/>
                  <a:pt x="103" y="251"/>
                  <a:pt x="129" y="251"/>
                </a:cubicBezTo>
                <a:cubicBezTo>
                  <a:pt x="154" y="251"/>
                  <a:pt x="180" y="245"/>
                  <a:pt x="195" y="235"/>
                </a:cubicBezTo>
                <a:cubicBezTo>
                  <a:pt x="216" y="225"/>
                  <a:pt x="231" y="210"/>
                  <a:pt x="241" y="189"/>
                </a:cubicBezTo>
                <a:cubicBezTo>
                  <a:pt x="251" y="174"/>
                  <a:pt x="262" y="148"/>
                  <a:pt x="262" y="123"/>
                </a:cubicBezTo>
                <a:cubicBezTo>
                  <a:pt x="262" y="102"/>
                  <a:pt x="251" y="77"/>
                  <a:pt x="241" y="61"/>
                </a:cubicBezTo>
                <a:cubicBezTo>
                  <a:pt x="231" y="41"/>
                  <a:pt x="216" y="26"/>
                  <a:pt x="195" y="15"/>
                </a:cubicBezTo>
                <a:cubicBezTo>
                  <a:pt x="180" y="5"/>
                  <a:pt x="154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627620" y="4658621"/>
            <a:ext cx="12160" cy="20773"/>
          </a:xfrm>
          <a:custGeom>
            <a:avLst/>
            <a:gdLst/>
            <a:ahLst/>
            <a:cxnLst/>
            <a:rect l="l" t="t" r="r" b="b"/>
            <a:pathLst>
              <a:path w="144" h="246" extrusionOk="0">
                <a:moveTo>
                  <a:pt x="1" y="0"/>
                </a:moveTo>
                <a:lnTo>
                  <a:pt x="1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72" y="87"/>
                  <a:pt x="83" y="77"/>
                </a:cubicBezTo>
                <a:cubicBezTo>
                  <a:pt x="98" y="61"/>
                  <a:pt x="118" y="56"/>
                  <a:pt x="144" y="56"/>
                </a:cubicBezTo>
                <a:lnTo>
                  <a:pt x="144" y="0"/>
                </a:lnTo>
                <a:cubicBezTo>
                  <a:pt x="129" y="0"/>
                  <a:pt x="108" y="5"/>
                  <a:pt x="98" y="10"/>
                </a:cubicBezTo>
                <a:cubicBezTo>
                  <a:pt x="83" y="20"/>
                  <a:pt x="72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8641469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79" y="72"/>
                  <a:pt x="190" y="87"/>
                  <a:pt x="190" y="107"/>
                </a:cubicBezTo>
                <a:lnTo>
                  <a:pt x="57" y="107"/>
                </a:lnTo>
                <a:cubicBezTo>
                  <a:pt x="62" y="87"/>
                  <a:pt x="67" y="72"/>
                  <a:pt x="82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103" y="0"/>
                  <a:pt x="77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8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57" y="235"/>
                </a:cubicBezTo>
                <a:cubicBezTo>
                  <a:pt x="77" y="245"/>
                  <a:pt x="103" y="251"/>
                  <a:pt x="128" y="251"/>
                </a:cubicBezTo>
                <a:cubicBezTo>
                  <a:pt x="149" y="251"/>
                  <a:pt x="169" y="245"/>
                  <a:pt x="185" y="240"/>
                </a:cubicBezTo>
                <a:cubicBezTo>
                  <a:pt x="200" y="230"/>
                  <a:pt x="215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4" y="199"/>
                  <a:pt x="144" y="199"/>
                  <a:pt x="133" y="199"/>
                </a:cubicBezTo>
                <a:cubicBezTo>
                  <a:pt x="113" y="199"/>
                  <a:pt x="98" y="199"/>
                  <a:pt x="87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5" y="36"/>
                </a:cubicBezTo>
                <a:cubicBezTo>
                  <a:pt x="195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2"/>
          <p:cNvSpPr/>
          <p:nvPr/>
        </p:nvSpPr>
        <p:spPr>
          <a:xfrm>
            <a:off x="8682087" y="4674159"/>
            <a:ext cx="5236" cy="5658"/>
          </a:xfrm>
          <a:custGeom>
            <a:avLst/>
            <a:gdLst/>
            <a:ahLst/>
            <a:cxnLst/>
            <a:rect l="l" t="t" r="r" b="b"/>
            <a:pathLst>
              <a:path w="62" h="67" extrusionOk="0">
                <a:moveTo>
                  <a:pt x="31" y="0"/>
                </a:moveTo>
                <a:cubicBezTo>
                  <a:pt x="20" y="0"/>
                  <a:pt x="15" y="5"/>
                  <a:pt x="10" y="10"/>
                </a:cubicBezTo>
                <a:cubicBezTo>
                  <a:pt x="5" y="15"/>
                  <a:pt x="0" y="26"/>
                  <a:pt x="0" y="36"/>
                </a:cubicBezTo>
                <a:cubicBezTo>
                  <a:pt x="0" y="46"/>
                  <a:pt x="5" y="51"/>
                  <a:pt x="10" y="56"/>
                </a:cubicBezTo>
                <a:cubicBezTo>
                  <a:pt x="15" y="67"/>
                  <a:pt x="20" y="67"/>
                  <a:pt x="31" y="67"/>
                </a:cubicBezTo>
                <a:cubicBezTo>
                  <a:pt x="41" y="67"/>
                  <a:pt x="46" y="67"/>
                  <a:pt x="56" y="61"/>
                </a:cubicBezTo>
                <a:cubicBezTo>
                  <a:pt x="61" y="51"/>
                  <a:pt x="61" y="46"/>
                  <a:pt x="61" y="36"/>
                </a:cubicBezTo>
                <a:cubicBezTo>
                  <a:pt x="61" y="26"/>
                  <a:pt x="61" y="15"/>
                  <a:pt x="56" y="10"/>
                </a:cubicBezTo>
                <a:cubicBezTo>
                  <a:pt x="46" y="5"/>
                  <a:pt x="41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2"/>
          <p:cNvSpPr/>
          <p:nvPr/>
        </p:nvSpPr>
        <p:spPr>
          <a:xfrm>
            <a:off x="984375" y="1140520"/>
            <a:ext cx="467258" cy="467331"/>
          </a:xfrm>
          <a:custGeom>
            <a:avLst/>
            <a:gdLst/>
            <a:ahLst/>
            <a:cxnLst/>
            <a:rect l="l" t="t" r="r" b="b"/>
            <a:pathLst>
              <a:path w="2087" h="2087" extrusionOk="0">
                <a:moveTo>
                  <a:pt x="1043" y="328"/>
                </a:moveTo>
                <a:cubicBezTo>
                  <a:pt x="1135" y="328"/>
                  <a:pt x="1135" y="328"/>
                  <a:pt x="1135" y="420"/>
                </a:cubicBezTo>
                <a:cubicBezTo>
                  <a:pt x="1135" y="481"/>
                  <a:pt x="1135" y="481"/>
                  <a:pt x="1197" y="491"/>
                </a:cubicBezTo>
                <a:cubicBezTo>
                  <a:pt x="1243" y="501"/>
                  <a:pt x="1294" y="512"/>
                  <a:pt x="1335" y="532"/>
                </a:cubicBezTo>
                <a:cubicBezTo>
                  <a:pt x="1360" y="542"/>
                  <a:pt x="1370" y="563"/>
                  <a:pt x="1365" y="588"/>
                </a:cubicBezTo>
                <a:cubicBezTo>
                  <a:pt x="1350" y="624"/>
                  <a:pt x="1340" y="665"/>
                  <a:pt x="1330" y="701"/>
                </a:cubicBezTo>
                <a:cubicBezTo>
                  <a:pt x="1323" y="724"/>
                  <a:pt x="1314" y="734"/>
                  <a:pt x="1299" y="734"/>
                </a:cubicBezTo>
                <a:cubicBezTo>
                  <a:pt x="1290" y="734"/>
                  <a:pt x="1281" y="732"/>
                  <a:pt x="1268" y="726"/>
                </a:cubicBezTo>
                <a:cubicBezTo>
                  <a:pt x="1210" y="700"/>
                  <a:pt x="1144" y="684"/>
                  <a:pt x="1078" y="684"/>
                </a:cubicBezTo>
                <a:cubicBezTo>
                  <a:pt x="1068" y="684"/>
                  <a:pt x="1058" y="685"/>
                  <a:pt x="1048" y="685"/>
                </a:cubicBezTo>
                <a:cubicBezTo>
                  <a:pt x="1028" y="685"/>
                  <a:pt x="1007" y="685"/>
                  <a:pt x="992" y="696"/>
                </a:cubicBezTo>
                <a:cubicBezTo>
                  <a:pt x="926" y="726"/>
                  <a:pt x="915" y="798"/>
                  <a:pt x="972" y="844"/>
                </a:cubicBezTo>
                <a:cubicBezTo>
                  <a:pt x="997" y="869"/>
                  <a:pt x="1033" y="885"/>
                  <a:pt x="1064" y="900"/>
                </a:cubicBezTo>
                <a:cubicBezTo>
                  <a:pt x="1125" y="921"/>
                  <a:pt x="1186" y="946"/>
                  <a:pt x="1243" y="977"/>
                </a:cubicBezTo>
                <a:cubicBezTo>
                  <a:pt x="1422" y="1074"/>
                  <a:pt x="1468" y="1299"/>
                  <a:pt x="1340" y="1452"/>
                </a:cubicBezTo>
                <a:cubicBezTo>
                  <a:pt x="1294" y="1509"/>
                  <a:pt x="1237" y="1544"/>
                  <a:pt x="1166" y="1565"/>
                </a:cubicBezTo>
                <a:cubicBezTo>
                  <a:pt x="1135" y="1575"/>
                  <a:pt x="1125" y="1590"/>
                  <a:pt x="1125" y="1621"/>
                </a:cubicBezTo>
                <a:cubicBezTo>
                  <a:pt x="1125" y="1652"/>
                  <a:pt x="1125" y="1682"/>
                  <a:pt x="1125" y="1713"/>
                </a:cubicBezTo>
                <a:cubicBezTo>
                  <a:pt x="1125" y="1739"/>
                  <a:pt x="1110" y="1754"/>
                  <a:pt x="1084" y="1754"/>
                </a:cubicBezTo>
                <a:lnTo>
                  <a:pt x="982" y="1754"/>
                </a:lnTo>
                <a:cubicBezTo>
                  <a:pt x="956" y="1754"/>
                  <a:pt x="941" y="1739"/>
                  <a:pt x="941" y="1708"/>
                </a:cubicBezTo>
                <a:cubicBezTo>
                  <a:pt x="941" y="1687"/>
                  <a:pt x="941" y="1667"/>
                  <a:pt x="941" y="1641"/>
                </a:cubicBezTo>
                <a:cubicBezTo>
                  <a:pt x="941" y="1590"/>
                  <a:pt x="936" y="1590"/>
                  <a:pt x="890" y="1585"/>
                </a:cubicBezTo>
                <a:cubicBezTo>
                  <a:pt x="828" y="1575"/>
                  <a:pt x="767" y="1560"/>
                  <a:pt x="711" y="1534"/>
                </a:cubicBezTo>
                <a:cubicBezTo>
                  <a:pt x="670" y="1514"/>
                  <a:pt x="665" y="1498"/>
                  <a:pt x="680" y="1452"/>
                </a:cubicBezTo>
                <a:cubicBezTo>
                  <a:pt x="690" y="1422"/>
                  <a:pt x="696" y="1386"/>
                  <a:pt x="706" y="1350"/>
                </a:cubicBezTo>
                <a:cubicBezTo>
                  <a:pt x="716" y="1327"/>
                  <a:pt x="724" y="1316"/>
                  <a:pt x="738" y="1316"/>
                </a:cubicBezTo>
                <a:cubicBezTo>
                  <a:pt x="745" y="1316"/>
                  <a:pt x="755" y="1319"/>
                  <a:pt x="767" y="1324"/>
                </a:cubicBezTo>
                <a:cubicBezTo>
                  <a:pt x="828" y="1360"/>
                  <a:pt x="895" y="1376"/>
                  <a:pt x="967" y="1386"/>
                </a:cubicBezTo>
                <a:cubicBezTo>
                  <a:pt x="976" y="1387"/>
                  <a:pt x="986" y="1388"/>
                  <a:pt x="996" y="1388"/>
                </a:cubicBezTo>
                <a:cubicBezTo>
                  <a:pt x="1029" y="1388"/>
                  <a:pt x="1063" y="1381"/>
                  <a:pt x="1094" y="1365"/>
                </a:cubicBezTo>
                <a:cubicBezTo>
                  <a:pt x="1171" y="1335"/>
                  <a:pt x="1181" y="1243"/>
                  <a:pt x="1115" y="1192"/>
                </a:cubicBezTo>
                <a:cubicBezTo>
                  <a:pt x="1094" y="1176"/>
                  <a:pt x="1069" y="1161"/>
                  <a:pt x="1043" y="1151"/>
                </a:cubicBezTo>
                <a:cubicBezTo>
                  <a:pt x="977" y="1120"/>
                  <a:pt x="905" y="1100"/>
                  <a:pt x="844" y="1059"/>
                </a:cubicBezTo>
                <a:cubicBezTo>
                  <a:pt x="742" y="997"/>
                  <a:pt x="675" y="910"/>
                  <a:pt x="680" y="788"/>
                </a:cubicBezTo>
                <a:cubicBezTo>
                  <a:pt x="690" y="644"/>
                  <a:pt x="772" y="558"/>
                  <a:pt x="900" y="512"/>
                </a:cubicBezTo>
                <a:cubicBezTo>
                  <a:pt x="951" y="491"/>
                  <a:pt x="951" y="491"/>
                  <a:pt x="956" y="435"/>
                </a:cubicBezTo>
                <a:lnTo>
                  <a:pt x="956" y="379"/>
                </a:lnTo>
                <a:cubicBezTo>
                  <a:pt x="956" y="338"/>
                  <a:pt x="961" y="328"/>
                  <a:pt x="1002" y="328"/>
                </a:cubicBezTo>
                <a:close/>
                <a:moveTo>
                  <a:pt x="1043" y="0"/>
                </a:moveTo>
                <a:cubicBezTo>
                  <a:pt x="465" y="0"/>
                  <a:pt x="0" y="466"/>
                  <a:pt x="0" y="1043"/>
                </a:cubicBezTo>
                <a:cubicBezTo>
                  <a:pt x="0" y="1621"/>
                  <a:pt x="465" y="2086"/>
                  <a:pt x="1043" y="2086"/>
                </a:cubicBezTo>
                <a:cubicBezTo>
                  <a:pt x="1621" y="2086"/>
                  <a:pt x="2086" y="1621"/>
                  <a:pt x="2086" y="1043"/>
                </a:cubicBezTo>
                <a:cubicBezTo>
                  <a:pt x="2086" y="466"/>
                  <a:pt x="1621" y="0"/>
                  <a:pt x="104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9" name="Google Shape;679;p22"/>
          <p:cNvGrpSpPr/>
          <p:nvPr/>
        </p:nvGrpSpPr>
        <p:grpSpPr>
          <a:xfrm>
            <a:off x="4421982" y="1233211"/>
            <a:ext cx="278970" cy="281948"/>
            <a:chOff x="6039323" y="4550694"/>
            <a:chExt cx="212970" cy="179701"/>
          </a:xfrm>
          <a:solidFill>
            <a:schemeClr val="bg1"/>
          </a:solidFill>
        </p:grpSpPr>
        <p:sp>
          <p:nvSpPr>
            <p:cNvPr id="680" name="Google Shape;680;p22"/>
            <p:cNvSpPr/>
            <p:nvPr/>
          </p:nvSpPr>
          <p:spPr>
            <a:xfrm>
              <a:off x="6054860" y="4666470"/>
              <a:ext cx="34200" cy="63925"/>
            </a:xfrm>
            <a:custGeom>
              <a:avLst/>
              <a:gdLst/>
              <a:ahLst/>
              <a:cxnLst/>
              <a:rect l="l" t="t" r="r" b="b"/>
              <a:pathLst>
                <a:path w="405" h="757" extrusionOk="0">
                  <a:moveTo>
                    <a:pt x="405" y="0"/>
                  </a:moveTo>
                  <a:lnTo>
                    <a:pt x="174" y="225"/>
                  </a:lnTo>
                  <a:cubicBezTo>
                    <a:pt x="128" y="276"/>
                    <a:pt x="67" y="302"/>
                    <a:pt x="1" y="307"/>
                  </a:cubicBezTo>
                  <a:lnTo>
                    <a:pt x="1" y="711"/>
                  </a:lnTo>
                  <a:cubicBezTo>
                    <a:pt x="1" y="736"/>
                    <a:pt x="21" y="757"/>
                    <a:pt x="47" y="757"/>
                  </a:cubicBezTo>
                  <a:lnTo>
                    <a:pt x="359" y="757"/>
                  </a:lnTo>
                  <a:cubicBezTo>
                    <a:pt x="384" y="757"/>
                    <a:pt x="405" y="736"/>
                    <a:pt x="405" y="711"/>
                  </a:cubicBez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6102403" y="4665963"/>
              <a:ext cx="34116" cy="64432"/>
            </a:xfrm>
            <a:custGeom>
              <a:avLst/>
              <a:gdLst/>
              <a:ahLst/>
              <a:cxnLst/>
              <a:rect l="l" t="t" r="r" b="b"/>
              <a:pathLst>
                <a:path w="404" h="763" extrusionOk="0">
                  <a:moveTo>
                    <a:pt x="0" y="1"/>
                  </a:moveTo>
                  <a:lnTo>
                    <a:pt x="0" y="717"/>
                  </a:lnTo>
                  <a:cubicBezTo>
                    <a:pt x="0" y="742"/>
                    <a:pt x="21" y="763"/>
                    <a:pt x="46" y="763"/>
                  </a:cubicBezTo>
                  <a:lnTo>
                    <a:pt x="358" y="763"/>
                  </a:lnTo>
                  <a:cubicBezTo>
                    <a:pt x="384" y="763"/>
                    <a:pt x="404" y="742"/>
                    <a:pt x="404" y="717"/>
                  </a:cubicBezTo>
                  <a:lnTo>
                    <a:pt x="404" y="292"/>
                  </a:lnTo>
                  <a:cubicBezTo>
                    <a:pt x="332" y="292"/>
                    <a:pt x="266" y="267"/>
                    <a:pt x="215" y="216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149861" y="4653465"/>
              <a:ext cx="34200" cy="76929"/>
            </a:xfrm>
            <a:custGeom>
              <a:avLst/>
              <a:gdLst/>
              <a:ahLst/>
              <a:cxnLst/>
              <a:rect l="l" t="t" r="r" b="b"/>
              <a:pathLst>
                <a:path w="405" h="911" extrusionOk="0">
                  <a:moveTo>
                    <a:pt x="404" y="1"/>
                  </a:moveTo>
                  <a:lnTo>
                    <a:pt x="41" y="364"/>
                  </a:lnTo>
                  <a:cubicBezTo>
                    <a:pt x="31" y="374"/>
                    <a:pt x="16" y="389"/>
                    <a:pt x="0" y="399"/>
                  </a:cubicBezTo>
                  <a:lnTo>
                    <a:pt x="0" y="865"/>
                  </a:lnTo>
                  <a:cubicBezTo>
                    <a:pt x="0" y="890"/>
                    <a:pt x="21" y="911"/>
                    <a:pt x="41" y="911"/>
                  </a:cubicBezTo>
                  <a:lnTo>
                    <a:pt x="358" y="911"/>
                  </a:lnTo>
                  <a:cubicBezTo>
                    <a:pt x="384" y="911"/>
                    <a:pt x="404" y="890"/>
                    <a:pt x="404" y="865"/>
                  </a:cubicBez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6196897" y="4608540"/>
              <a:ext cx="34622" cy="121854"/>
            </a:xfrm>
            <a:custGeom>
              <a:avLst/>
              <a:gdLst/>
              <a:ahLst/>
              <a:cxnLst/>
              <a:rect l="l" t="t" r="r" b="b"/>
              <a:pathLst>
                <a:path w="410" h="1443" extrusionOk="0">
                  <a:moveTo>
                    <a:pt x="379" y="1"/>
                  </a:moveTo>
                  <a:lnTo>
                    <a:pt x="1" y="374"/>
                  </a:lnTo>
                  <a:lnTo>
                    <a:pt x="1" y="1397"/>
                  </a:lnTo>
                  <a:cubicBezTo>
                    <a:pt x="1" y="1422"/>
                    <a:pt x="21" y="1443"/>
                    <a:pt x="47" y="1443"/>
                  </a:cubicBezTo>
                  <a:lnTo>
                    <a:pt x="364" y="1443"/>
                  </a:lnTo>
                  <a:cubicBezTo>
                    <a:pt x="389" y="1443"/>
                    <a:pt x="410" y="1422"/>
                    <a:pt x="410" y="1397"/>
                  </a:cubicBezTo>
                  <a:lnTo>
                    <a:pt x="410" y="32"/>
                  </a:lnTo>
                  <a:cubicBezTo>
                    <a:pt x="400" y="21"/>
                    <a:pt x="389" y="16"/>
                    <a:pt x="384" y="11"/>
                  </a:cubicBezTo>
                  <a:lnTo>
                    <a:pt x="3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6039323" y="4550694"/>
              <a:ext cx="212970" cy="129201"/>
            </a:xfrm>
            <a:custGeom>
              <a:avLst/>
              <a:gdLst/>
              <a:ahLst/>
              <a:cxnLst/>
              <a:rect l="l" t="t" r="r" b="b"/>
              <a:pathLst>
                <a:path w="2522" h="1530" extrusionOk="0">
                  <a:moveTo>
                    <a:pt x="2424" y="1"/>
                  </a:moveTo>
                  <a:cubicBezTo>
                    <a:pt x="2281" y="6"/>
                    <a:pt x="2133" y="11"/>
                    <a:pt x="1989" y="21"/>
                  </a:cubicBezTo>
                  <a:cubicBezTo>
                    <a:pt x="1969" y="21"/>
                    <a:pt x="1943" y="21"/>
                    <a:pt x="1918" y="42"/>
                  </a:cubicBezTo>
                  <a:cubicBezTo>
                    <a:pt x="1913" y="52"/>
                    <a:pt x="1908" y="57"/>
                    <a:pt x="1903" y="67"/>
                  </a:cubicBezTo>
                  <a:cubicBezTo>
                    <a:pt x="1882" y="113"/>
                    <a:pt x="1913" y="144"/>
                    <a:pt x="1928" y="159"/>
                  </a:cubicBezTo>
                  <a:lnTo>
                    <a:pt x="1964" y="195"/>
                  </a:lnTo>
                  <a:cubicBezTo>
                    <a:pt x="1989" y="221"/>
                    <a:pt x="2015" y="246"/>
                    <a:pt x="2041" y="272"/>
                  </a:cubicBezTo>
                  <a:lnTo>
                    <a:pt x="1156" y="1156"/>
                  </a:lnTo>
                  <a:lnTo>
                    <a:pt x="757" y="758"/>
                  </a:lnTo>
                  <a:cubicBezTo>
                    <a:pt x="737" y="737"/>
                    <a:pt x="701" y="722"/>
                    <a:pt x="670" y="722"/>
                  </a:cubicBezTo>
                  <a:cubicBezTo>
                    <a:pt x="635" y="722"/>
                    <a:pt x="604" y="737"/>
                    <a:pt x="578" y="758"/>
                  </a:cubicBezTo>
                  <a:lnTo>
                    <a:pt x="52" y="1289"/>
                  </a:lnTo>
                  <a:cubicBezTo>
                    <a:pt x="1" y="1335"/>
                    <a:pt x="1" y="1417"/>
                    <a:pt x="52" y="1468"/>
                  </a:cubicBezTo>
                  <a:lnTo>
                    <a:pt x="72" y="1489"/>
                  </a:lnTo>
                  <a:cubicBezTo>
                    <a:pt x="98" y="1514"/>
                    <a:pt x="128" y="1530"/>
                    <a:pt x="164" y="1530"/>
                  </a:cubicBezTo>
                  <a:cubicBezTo>
                    <a:pt x="200" y="1530"/>
                    <a:pt x="231" y="1514"/>
                    <a:pt x="251" y="1489"/>
                  </a:cubicBezTo>
                  <a:lnTo>
                    <a:pt x="670" y="1074"/>
                  </a:lnTo>
                  <a:lnTo>
                    <a:pt x="1069" y="1473"/>
                  </a:lnTo>
                  <a:cubicBezTo>
                    <a:pt x="1090" y="1494"/>
                    <a:pt x="1120" y="1509"/>
                    <a:pt x="1156" y="1509"/>
                  </a:cubicBezTo>
                  <a:cubicBezTo>
                    <a:pt x="1192" y="1509"/>
                    <a:pt x="1223" y="1494"/>
                    <a:pt x="1248" y="1473"/>
                  </a:cubicBezTo>
                  <a:lnTo>
                    <a:pt x="2245" y="476"/>
                  </a:lnTo>
                  <a:lnTo>
                    <a:pt x="2358" y="589"/>
                  </a:lnTo>
                  <a:cubicBezTo>
                    <a:pt x="2368" y="599"/>
                    <a:pt x="2388" y="619"/>
                    <a:pt x="2419" y="619"/>
                  </a:cubicBezTo>
                  <a:cubicBezTo>
                    <a:pt x="2429" y="619"/>
                    <a:pt x="2439" y="614"/>
                    <a:pt x="2455" y="609"/>
                  </a:cubicBezTo>
                  <a:cubicBezTo>
                    <a:pt x="2460" y="604"/>
                    <a:pt x="2470" y="599"/>
                    <a:pt x="2475" y="594"/>
                  </a:cubicBezTo>
                  <a:cubicBezTo>
                    <a:pt x="2496" y="573"/>
                    <a:pt x="2501" y="543"/>
                    <a:pt x="2501" y="522"/>
                  </a:cubicBezTo>
                  <a:cubicBezTo>
                    <a:pt x="2506" y="425"/>
                    <a:pt x="2511" y="333"/>
                    <a:pt x="2516" y="236"/>
                  </a:cubicBezTo>
                  <a:lnTo>
                    <a:pt x="2521" y="93"/>
                  </a:lnTo>
                  <a:cubicBezTo>
                    <a:pt x="2521" y="62"/>
                    <a:pt x="2516" y="42"/>
                    <a:pt x="2501" y="21"/>
                  </a:cubicBezTo>
                  <a:cubicBezTo>
                    <a:pt x="2485" y="6"/>
                    <a:pt x="2465" y="1"/>
                    <a:pt x="24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97;p22">
            <a:extLst>
              <a:ext uri="{FF2B5EF4-FFF2-40B4-BE49-F238E27FC236}">
                <a16:creationId xmlns:a16="http://schemas.microsoft.com/office/drawing/2014/main" id="{840F21F3-58C9-D9B3-D9DC-73A207DB3C54}"/>
              </a:ext>
            </a:extLst>
          </p:cNvPr>
          <p:cNvSpPr/>
          <p:nvPr/>
        </p:nvSpPr>
        <p:spPr>
          <a:xfrm>
            <a:off x="557497" y="3052245"/>
            <a:ext cx="1321014" cy="207484"/>
          </a:xfrm>
          <a:prstGeom prst="roundRect">
            <a:avLst>
              <a:gd name="adj" fmla="val 7274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92;p22">
            <a:extLst>
              <a:ext uri="{FF2B5EF4-FFF2-40B4-BE49-F238E27FC236}">
                <a16:creationId xmlns:a16="http://schemas.microsoft.com/office/drawing/2014/main" id="{874DC396-B4EA-F727-EA82-7E983F47B97F}"/>
              </a:ext>
            </a:extLst>
          </p:cNvPr>
          <p:cNvSpPr txBox="1"/>
          <p:nvPr/>
        </p:nvSpPr>
        <p:spPr>
          <a:xfrm>
            <a:off x="457009" y="2998359"/>
            <a:ext cx="1522851" cy="23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$-32k : -36%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Nov 17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97;p22">
            <a:extLst>
              <a:ext uri="{FF2B5EF4-FFF2-40B4-BE49-F238E27FC236}">
                <a16:creationId xmlns:a16="http://schemas.microsoft.com/office/drawing/2014/main" id="{D76F65A5-E2E8-734E-AA08-1FF6CDE4C907}"/>
              </a:ext>
            </a:extLst>
          </p:cNvPr>
          <p:cNvSpPr/>
          <p:nvPr/>
        </p:nvSpPr>
        <p:spPr>
          <a:xfrm>
            <a:off x="557188" y="3509381"/>
            <a:ext cx="1321014" cy="913835"/>
          </a:xfrm>
          <a:prstGeom prst="roundRect">
            <a:avLst>
              <a:gd name="adj" fmla="val 3731"/>
            </a:avLst>
          </a:prstGeom>
          <a:solidFill>
            <a:schemeClr val="accent4">
              <a:lumMod val="20000"/>
              <a:lumOff val="80000"/>
            </a:schemeClr>
          </a:solidFill>
          <a:ln w="19050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92;p22">
            <a:extLst>
              <a:ext uri="{FF2B5EF4-FFF2-40B4-BE49-F238E27FC236}">
                <a16:creationId xmlns:a16="http://schemas.microsoft.com/office/drawing/2014/main" id="{79B0A580-E721-0919-26E1-EBFDCF9758B7}"/>
              </a:ext>
            </a:extLst>
          </p:cNvPr>
          <p:cNvSpPr txBox="1"/>
          <p:nvPr/>
        </p:nvSpPr>
        <p:spPr>
          <a:xfrm>
            <a:off x="456269" y="3488133"/>
            <a:ext cx="1522851" cy="91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YTD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$733k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⇧ $124k : 20%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oogle Shape;593;p22">
            <a:extLst>
              <a:ext uri="{FF2B5EF4-FFF2-40B4-BE49-F238E27FC236}">
                <a16:creationId xmlns:a16="http://schemas.microsoft.com/office/drawing/2014/main" id="{06D971FA-3E54-4724-0C7B-F6B677D59054}"/>
              </a:ext>
            </a:extLst>
          </p:cNvPr>
          <p:cNvGrpSpPr/>
          <p:nvPr/>
        </p:nvGrpSpPr>
        <p:grpSpPr>
          <a:xfrm>
            <a:off x="576979" y="3361016"/>
            <a:ext cx="1272306" cy="45719"/>
            <a:chOff x="621575" y="2498644"/>
            <a:chExt cx="1272306" cy="195486"/>
          </a:xfrm>
        </p:grpSpPr>
        <p:sp>
          <p:nvSpPr>
            <p:cNvPr id="17" name="Google Shape;594;p22">
              <a:extLst>
                <a:ext uri="{FF2B5EF4-FFF2-40B4-BE49-F238E27FC236}">
                  <a16:creationId xmlns:a16="http://schemas.microsoft.com/office/drawing/2014/main" id="{16A6F5BD-14B9-0EA6-065C-8B980B6673EA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5;p22">
              <a:extLst>
                <a:ext uri="{FF2B5EF4-FFF2-40B4-BE49-F238E27FC236}">
                  <a16:creationId xmlns:a16="http://schemas.microsoft.com/office/drawing/2014/main" id="{FDC62D9F-AC08-2EAA-5E94-DE0B27DD3A1C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93;p22">
            <a:extLst>
              <a:ext uri="{FF2B5EF4-FFF2-40B4-BE49-F238E27FC236}">
                <a16:creationId xmlns:a16="http://schemas.microsoft.com/office/drawing/2014/main" id="{35AF23F5-6986-CEFF-4919-10CC3624DDFF}"/>
              </a:ext>
            </a:extLst>
          </p:cNvPr>
          <p:cNvGrpSpPr/>
          <p:nvPr/>
        </p:nvGrpSpPr>
        <p:grpSpPr>
          <a:xfrm>
            <a:off x="2253828" y="2926652"/>
            <a:ext cx="1272306" cy="45719"/>
            <a:chOff x="621575" y="2498644"/>
            <a:chExt cx="1272306" cy="195486"/>
          </a:xfrm>
        </p:grpSpPr>
        <p:sp>
          <p:nvSpPr>
            <p:cNvPr id="3" name="Google Shape;594;p22">
              <a:extLst>
                <a:ext uri="{FF2B5EF4-FFF2-40B4-BE49-F238E27FC236}">
                  <a16:creationId xmlns:a16="http://schemas.microsoft.com/office/drawing/2014/main" id="{279F58AC-A113-CB34-8417-349913A0A713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5;p22">
              <a:extLst>
                <a:ext uri="{FF2B5EF4-FFF2-40B4-BE49-F238E27FC236}">
                  <a16:creationId xmlns:a16="http://schemas.microsoft.com/office/drawing/2014/main" id="{BAF34D8E-02F5-61B8-381D-48B1FEA1BF9D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597;p22">
            <a:extLst>
              <a:ext uri="{FF2B5EF4-FFF2-40B4-BE49-F238E27FC236}">
                <a16:creationId xmlns:a16="http://schemas.microsoft.com/office/drawing/2014/main" id="{978B09C5-7463-77BC-EB37-7416986FAE54}"/>
              </a:ext>
            </a:extLst>
          </p:cNvPr>
          <p:cNvSpPr/>
          <p:nvPr/>
        </p:nvSpPr>
        <p:spPr>
          <a:xfrm>
            <a:off x="2237114" y="2182159"/>
            <a:ext cx="1321014" cy="623032"/>
          </a:xfrm>
          <a:prstGeom prst="roundRect">
            <a:avLst>
              <a:gd name="adj" fmla="val 3791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592;p22">
            <a:extLst>
              <a:ext uri="{FF2B5EF4-FFF2-40B4-BE49-F238E27FC236}">
                <a16:creationId xmlns:a16="http://schemas.microsoft.com/office/drawing/2014/main" id="{0BF22066-0FA6-1EA0-F513-2C6E60762904}"/>
              </a:ext>
            </a:extLst>
          </p:cNvPr>
          <p:cNvSpPr txBox="1"/>
          <p:nvPr/>
        </p:nvSpPr>
        <p:spPr>
          <a:xfrm>
            <a:off x="2136626" y="2128272"/>
            <a:ext cx="1522851" cy="6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$7k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$-4k : -34%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591;p22">
            <a:extLst>
              <a:ext uri="{FF2B5EF4-FFF2-40B4-BE49-F238E27FC236}">
                <a16:creationId xmlns:a16="http://schemas.microsoft.com/office/drawing/2014/main" id="{303264B9-CAD5-FF7D-5F74-605471339733}"/>
              </a:ext>
            </a:extLst>
          </p:cNvPr>
          <p:cNvSpPr txBox="1"/>
          <p:nvPr/>
        </p:nvSpPr>
        <p:spPr>
          <a:xfrm>
            <a:off x="2133549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Profit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597;p22">
            <a:extLst>
              <a:ext uri="{FF2B5EF4-FFF2-40B4-BE49-F238E27FC236}">
                <a16:creationId xmlns:a16="http://schemas.microsoft.com/office/drawing/2014/main" id="{2BBDD44C-57F8-9D97-E572-54A1918176DE}"/>
              </a:ext>
            </a:extLst>
          </p:cNvPr>
          <p:cNvSpPr/>
          <p:nvPr/>
        </p:nvSpPr>
        <p:spPr>
          <a:xfrm>
            <a:off x="2234346" y="3052245"/>
            <a:ext cx="1321014" cy="207484"/>
          </a:xfrm>
          <a:prstGeom prst="roundRect">
            <a:avLst>
              <a:gd name="adj" fmla="val 7274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592;p22">
            <a:extLst>
              <a:ext uri="{FF2B5EF4-FFF2-40B4-BE49-F238E27FC236}">
                <a16:creationId xmlns:a16="http://schemas.microsoft.com/office/drawing/2014/main" id="{29E10DA0-683B-5C7F-ED70-5B111DA7DCA8}"/>
              </a:ext>
            </a:extLst>
          </p:cNvPr>
          <p:cNvSpPr txBox="1"/>
          <p:nvPr/>
        </p:nvSpPr>
        <p:spPr>
          <a:xfrm>
            <a:off x="2133858" y="2998359"/>
            <a:ext cx="1522851" cy="23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$-4k : -33%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Nov 17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597;p22">
            <a:extLst>
              <a:ext uri="{FF2B5EF4-FFF2-40B4-BE49-F238E27FC236}">
                <a16:creationId xmlns:a16="http://schemas.microsoft.com/office/drawing/2014/main" id="{CBF3594D-0B49-FA5E-BE75-2D5A74CCF03E}"/>
              </a:ext>
            </a:extLst>
          </p:cNvPr>
          <p:cNvSpPr/>
          <p:nvPr/>
        </p:nvSpPr>
        <p:spPr>
          <a:xfrm>
            <a:off x="2234037" y="3509381"/>
            <a:ext cx="1321014" cy="913835"/>
          </a:xfrm>
          <a:prstGeom prst="roundRect">
            <a:avLst>
              <a:gd name="adj" fmla="val 3731"/>
            </a:avLst>
          </a:prstGeom>
          <a:solidFill>
            <a:schemeClr val="accent4">
              <a:lumMod val="20000"/>
              <a:lumOff val="80000"/>
            </a:schemeClr>
          </a:solidFill>
          <a:ln w="19050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592;p22">
            <a:extLst>
              <a:ext uri="{FF2B5EF4-FFF2-40B4-BE49-F238E27FC236}">
                <a16:creationId xmlns:a16="http://schemas.microsoft.com/office/drawing/2014/main" id="{3D638060-FE7C-3991-18CE-1C7FEA9C8AB5}"/>
              </a:ext>
            </a:extLst>
          </p:cNvPr>
          <p:cNvSpPr txBox="1"/>
          <p:nvPr/>
        </p:nvSpPr>
        <p:spPr>
          <a:xfrm>
            <a:off x="2133118" y="3488133"/>
            <a:ext cx="1522851" cy="91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YTD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$93k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⇧ $12k : 14%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" name="Google Shape;593;p22">
            <a:extLst>
              <a:ext uri="{FF2B5EF4-FFF2-40B4-BE49-F238E27FC236}">
                <a16:creationId xmlns:a16="http://schemas.microsoft.com/office/drawing/2014/main" id="{CC70B159-C0B5-7177-0924-3DBFE7757F7A}"/>
              </a:ext>
            </a:extLst>
          </p:cNvPr>
          <p:cNvGrpSpPr/>
          <p:nvPr/>
        </p:nvGrpSpPr>
        <p:grpSpPr>
          <a:xfrm>
            <a:off x="2253828" y="3361016"/>
            <a:ext cx="1272306" cy="45719"/>
            <a:chOff x="621575" y="2498644"/>
            <a:chExt cx="1272306" cy="195486"/>
          </a:xfrm>
        </p:grpSpPr>
        <p:sp>
          <p:nvSpPr>
            <p:cNvPr id="24" name="Google Shape;594;p22">
              <a:extLst>
                <a:ext uri="{FF2B5EF4-FFF2-40B4-BE49-F238E27FC236}">
                  <a16:creationId xmlns:a16="http://schemas.microsoft.com/office/drawing/2014/main" id="{840A0755-42A0-F457-B1AF-08A66E420FF2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5;p22">
              <a:extLst>
                <a:ext uri="{FF2B5EF4-FFF2-40B4-BE49-F238E27FC236}">
                  <a16:creationId xmlns:a16="http://schemas.microsoft.com/office/drawing/2014/main" id="{E50E9D58-0480-F788-1A89-354DE325C41E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93;p22">
            <a:extLst>
              <a:ext uri="{FF2B5EF4-FFF2-40B4-BE49-F238E27FC236}">
                <a16:creationId xmlns:a16="http://schemas.microsoft.com/office/drawing/2014/main" id="{C1F8A2FE-6F2E-27C7-AC74-BB248796AE19}"/>
              </a:ext>
            </a:extLst>
          </p:cNvPr>
          <p:cNvGrpSpPr/>
          <p:nvPr/>
        </p:nvGrpSpPr>
        <p:grpSpPr>
          <a:xfrm>
            <a:off x="3930033" y="2926652"/>
            <a:ext cx="1272306" cy="45719"/>
            <a:chOff x="621575" y="2498644"/>
            <a:chExt cx="1272306" cy="195486"/>
          </a:xfrm>
        </p:grpSpPr>
        <p:sp>
          <p:nvSpPr>
            <p:cNvPr id="27" name="Google Shape;594;p22">
              <a:extLst>
                <a:ext uri="{FF2B5EF4-FFF2-40B4-BE49-F238E27FC236}">
                  <a16:creationId xmlns:a16="http://schemas.microsoft.com/office/drawing/2014/main" id="{4113ABF1-D475-D2EE-2C67-795F5F93D5FD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5;p22">
              <a:extLst>
                <a:ext uri="{FF2B5EF4-FFF2-40B4-BE49-F238E27FC236}">
                  <a16:creationId xmlns:a16="http://schemas.microsoft.com/office/drawing/2014/main" id="{2E204230-4679-CD77-EB48-3B6971043A5D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597;p22">
            <a:extLst>
              <a:ext uri="{FF2B5EF4-FFF2-40B4-BE49-F238E27FC236}">
                <a16:creationId xmlns:a16="http://schemas.microsoft.com/office/drawing/2014/main" id="{71AC6593-B77D-CD44-DA0E-974D645D7421}"/>
              </a:ext>
            </a:extLst>
          </p:cNvPr>
          <p:cNvSpPr/>
          <p:nvPr/>
        </p:nvSpPr>
        <p:spPr>
          <a:xfrm>
            <a:off x="3913319" y="2182159"/>
            <a:ext cx="1321014" cy="623032"/>
          </a:xfrm>
          <a:prstGeom prst="roundRect">
            <a:avLst>
              <a:gd name="adj" fmla="val 3791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592;p22">
            <a:extLst>
              <a:ext uri="{FF2B5EF4-FFF2-40B4-BE49-F238E27FC236}">
                <a16:creationId xmlns:a16="http://schemas.microsoft.com/office/drawing/2014/main" id="{143C5ED3-7D52-D76F-4E53-3B749DD8BF43}"/>
              </a:ext>
            </a:extLst>
          </p:cNvPr>
          <p:cNvSpPr txBox="1"/>
          <p:nvPr/>
        </p:nvSpPr>
        <p:spPr>
          <a:xfrm>
            <a:off x="3812831" y="2128272"/>
            <a:ext cx="1522851" cy="6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13.0%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-2.5% : -16%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591;p22">
            <a:extLst>
              <a:ext uri="{FF2B5EF4-FFF2-40B4-BE49-F238E27FC236}">
                <a16:creationId xmlns:a16="http://schemas.microsoft.com/office/drawing/2014/main" id="{7DA97848-8095-2FB3-6E85-9D260D56BFEC}"/>
              </a:ext>
            </a:extLst>
          </p:cNvPr>
          <p:cNvSpPr txBox="1"/>
          <p:nvPr/>
        </p:nvSpPr>
        <p:spPr>
          <a:xfrm>
            <a:off x="3809754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Margin %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Google Shape;597;p22">
            <a:extLst>
              <a:ext uri="{FF2B5EF4-FFF2-40B4-BE49-F238E27FC236}">
                <a16:creationId xmlns:a16="http://schemas.microsoft.com/office/drawing/2014/main" id="{29FB3D95-D9C7-CEF7-5EA9-A19CCE9C03EF}"/>
              </a:ext>
            </a:extLst>
          </p:cNvPr>
          <p:cNvSpPr/>
          <p:nvPr/>
        </p:nvSpPr>
        <p:spPr>
          <a:xfrm>
            <a:off x="3910551" y="3052245"/>
            <a:ext cx="1321014" cy="207484"/>
          </a:xfrm>
          <a:prstGeom prst="roundRect">
            <a:avLst>
              <a:gd name="adj" fmla="val 7274"/>
            </a:avLst>
          </a:prstGeom>
          <a:solidFill>
            <a:schemeClr val="accent4">
              <a:lumMod val="20000"/>
              <a:lumOff val="80000"/>
            </a:schemeClr>
          </a:solidFill>
          <a:ln w="19050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592;p22">
            <a:extLst>
              <a:ext uri="{FF2B5EF4-FFF2-40B4-BE49-F238E27FC236}">
                <a16:creationId xmlns:a16="http://schemas.microsoft.com/office/drawing/2014/main" id="{15CEDA3E-0DD6-1A15-707E-DA961F8BA5FF}"/>
              </a:ext>
            </a:extLst>
          </p:cNvPr>
          <p:cNvSpPr txBox="1"/>
          <p:nvPr/>
        </p:nvSpPr>
        <p:spPr>
          <a:xfrm>
            <a:off x="3810063" y="2998359"/>
            <a:ext cx="1522851" cy="23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⇧ 0.5% : 4.3%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Nov 17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597;p22">
            <a:extLst>
              <a:ext uri="{FF2B5EF4-FFF2-40B4-BE49-F238E27FC236}">
                <a16:creationId xmlns:a16="http://schemas.microsoft.com/office/drawing/2014/main" id="{A10E2AA2-A631-0AAE-A2EF-DBAF1E415FD1}"/>
              </a:ext>
            </a:extLst>
          </p:cNvPr>
          <p:cNvSpPr/>
          <p:nvPr/>
        </p:nvSpPr>
        <p:spPr>
          <a:xfrm>
            <a:off x="3910242" y="3509381"/>
            <a:ext cx="1321014" cy="913835"/>
          </a:xfrm>
          <a:prstGeom prst="roundRect">
            <a:avLst>
              <a:gd name="adj" fmla="val 3731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592;p22">
            <a:extLst>
              <a:ext uri="{FF2B5EF4-FFF2-40B4-BE49-F238E27FC236}">
                <a16:creationId xmlns:a16="http://schemas.microsoft.com/office/drawing/2014/main" id="{E6BBA126-C1F7-28D5-895B-7BE28BB91314}"/>
              </a:ext>
            </a:extLst>
          </p:cNvPr>
          <p:cNvSpPr txBox="1"/>
          <p:nvPr/>
        </p:nvSpPr>
        <p:spPr>
          <a:xfrm>
            <a:off x="3809323" y="3488133"/>
            <a:ext cx="1522851" cy="91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YTD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12.7%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-0.7% : -5%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" name="Google Shape;593;p22">
            <a:extLst>
              <a:ext uri="{FF2B5EF4-FFF2-40B4-BE49-F238E27FC236}">
                <a16:creationId xmlns:a16="http://schemas.microsoft.com/office/drawing/2014/main" id="{B923ACC5-59E3-047D-4EAE-B99BB7511100}"/>
              </a:ext>
            </a:extLst>
          </p:cNvPr>
          <p:cNvGrpSpPr/>
          <p:nvPr/>
        </p:nvGrpSpPr>
        <p:grpSpPr>
          <a:xfrm>
            <a:off x="3930033" y="3361016"/>
            <a:ext cx="1272306" cy="45719"/>
            <a:chOff x="621575" y="2498644"/>
            <a:chExt cx="1272306" cy="195486"/>
          </a:xfrm>
        </p:grpSpPr>
        <p:sp>
          <p:nvSpPr>
            <p:cNvPr id="37" name="Google Shape;594;p22">
              <a:extLst>
                <a:ext uri="{FF2B5EF4-FFF2-40B4-BE49-F238E27FC236}">
                  <a16:creationId xmlns:a16="http://schemas.microsoft.com/office/drawing/2014/main" id="{F2209399-8B38-A8FF-2048-BA7B4075C8CB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5;p22">
              <a:extLst>
                <a:ext uri="{FF2B5EF4-FFF2-40B4-BE49-F238E27FC236}">
                  <a16:creationId xmlns:a16="http://schemas.microsoft.com/office/drawing/2014/main" id="{BCDE3146-912A-FFF3-DB9E-B7BECBBBA481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3;p22">
            <a:extLst>
              <a:ext uri="{FF2B5EF4-FFF2-40B4-BE49-F238E27FC236}">
                <a16:creationId xmlns:a16="http://schemas.microsoft.com/office/drawing/2014/main" id="{741A74A1-987E-8960-9A50-F58BE4C31F3F}"/>
              </a:ext>
            </a:extLst>
          </p:cNvPr>
          <p:cNvGrpSpPr/>
          <p:nvPr/>
        </p:nvGrpSpPr>
        <p:grpSpPr>
          <a:xfrm>
            <a:off x="5601130" y="2926652"/>
            <a:ext cx="1272306" cy="45719"/>
            <a:chOff x="621575" y="2498644"/>
            <a:chExt cx="1272306" cy="195486"/>
          </a:xfrm>
        </p:grpSpPr>
        <p:sp>
          <p:nvSpPr>
            <p:cNvPr id="40" name="Google Shape;594;p22">
              <a:extLst>
                <a:ext uri="{FF2B5EF4-FFF2-40B4-BE49-F238E27FC236}">
                  <a16:creationId xmlns:a16="http://schemas.microsoft.com/office/drawing/2014/main" id="{BFDD8C53-5AF9-E918-D6AC-C8B9BAD02FC9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5;p22">
              <a:extLst>
                <a:ext uri="{FF2B5EF4-FFF2-40B4-BE49-F238E27FC236}">
                  <a16:creationId xmlns:a16="http://schemas.microsoft.com/office/drawing/2014/main" id="{85EA3C69-D8A1-8517-0477-B85B381E3E4A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597;p22">
            <a:extLst>
              <a:ext uri="{FF2B5EF4-FFF2-40B4-BE49-F238E27FC236}">
                <a16:creationId xmlns:a16="http://schemas.microsoft.com/office/drawing/2014/main" id="{6D82EE01-9D2D-06D8-7231-33801A99BED0}"/>
              </a:ext>
            </a:extLst>
          </p:cNvPr>
          <p:cNvSpPr/>
          <p:nvPr/>
        </p:nvSpPr>
        <p:spPr>
          <a:xfrm>
            <a:off x="5584416" y="2182159"/>
            <a:ext cx="1321014" cy="623032"/>
          </a:xfrm>
          <a:prstGeom prst="roundRect">
            <a:avLst>
              <a:gd name="adj" fmla="val 3791"/>
            </a:avLst>
          </a:prstGeom>
          <a:solidFill>
            <a:schemeClr val="accent4">
              <a:lumMod val="20000"/>
              <a:lumOff val="80000"/>
            </a:schemeClr>
          </a:solidFill>
          <a:ln w="19050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592;p22">
            <a:extLst>
              <a:ext uri="{FF2B5EF4-FFF2-40B4-BE49-F238E27FC236}">
                <a16:creationId xmlns:a16="http://schemas.microsoft.com/office/drawing/2014/main" id="{F548CFDA-1E32-A8C8-E46A-38C0027387CB}"/>
              </a:ext>
            </a:extLst>
          </p:cNvPr>
          <p:cNvSpPr txBox="1"/>
          <p:nvPr/>
        </p:nvSpPr>
        <p:spPr>
          <a:xfrm>
            <a:off x="5483928" y="2128272"/>
            <a:ext cx="1522851" cy="6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165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⇧ 26 : 19%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91;p22">
            <a:extLst>
              <a:ext uri="{FF2B5EF4-FFF2-40B4-BE49-F238E27FC236}">
                <a16:creationId xmlns:a16="http://schemas.microsoft.com/office/drawing/2014/main" id="{938681EC-6FA0-CDC2-83E1-22C17416BEB7}"/>
              </a:ext>
            </a:extLst>
          </p:cNvPr>
          <p:cNvSpPr txBox="1"/>
          <p:nvPr/>
        </p:nvSpPr>
        <p:spPr>
          <a:xfrm>
            <a:off x="5480851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No. of Orders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597;p22">
            <a:extLst>
              <a:ext uri="{FF2B5EF4-FFF2-40B4-BE49-F238E27FC236}">
                <a16:creationId xmlns:a16="http://schemas.microsoft.com/office/drawing/2014/main" id="{302D3F1A-9E8E-1C65-9E55-0BE0C7184999}"/>
              </a:ext>
            </a:extLst>
          </p:cNvPr>
          <p:cNvSpPr/>
          <p:nvPr/>
        </p:nvSpPr>
        <p:spPr>
          <a:xfrm>
            <a:off x="5581648" y="3052245"/>
            <a:ext cx="1321014" cy="207484"/>
          </a:xfrm>
          <a:prstGeom prst="roundRect">
            <a:avLst>
              <a:gd name="adj" fmla="val 7274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592;p22">
            <a:extLst>
              <a:ext uri="{FF2B5EF4-FFF2-40B4-BE49-F238E27FC236}">
                <a16:creationId xmlns:a16="http://schemas.microsoft.com/office/drawing/2014/main" id="{F1C801AC-6B82-AE3F-E134-62F091CE49D8}"/>
              </a:ext>
            </a:extLst>
          </p:cNvPr>
          <p:cNvSpPr txBox="1"/>
          <p:nvPr/>
        </p:nvSpPr>
        <p:spPr>
          <a:xfrm>
            <a:off x="5481160" y="2998359"/>
            <a:ext cx="1522851" cy="23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-48 : -23%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Nov 17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597;p22">
            <a:extLst>
              <a:ext uri="{FF2B5EF4-FFF2-40B4-BE49-F238E27FC236}">
                <a16:creationId xmlns:a16="http://schemas.microsoft.com/office/drawing/2014/main" id="{27B9043B-84D3-05C4-3F92-88925256F1B1}"/>
              </a:ext>
            </a:extLst>
          </p:cNvPr>
          <p:cNvSpPr/>
          <p:nvPr/>
        </p:nvSpPr>
        <p:spPr>
          <a:xfrm>
            <a:off x="5581339" y="3509381"/>
            <a:ext cx="1321014" cy="913835"/>
          </a:xfrm>
          <a:prstGeom prst="roundRect">
            <a:avLst>
              <a:gd name="adj" fmla="val 3731"/>
            </a:avLst>
          </a:prstGeom>
          <a:solidFill>
            <a:schemeClr val="accent4">
              <a:lumMod val="20000"/>
              <a:lumOff val="80000"/>
            </a:schemeClr>
          </a:solidFill>
          <a:ln w="19050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592;p22">
            <a:extLst>
              <a:ext uri="{FF2B5EF4-FFF2-40B4-BE49-F238E27FC236}">
                <a16:creationId xmlns:a16="http://schemas.microsoft.com/office/drawing/2014/main" id="{9A69D904-D9EC-28AD-A14E-08451BC13C5E}"/>
              </a:ext>
            </a:extLst>
          </p:cNvPr>
          <p:cNvSpPr txBox="1"/>
          <p:nvPr/>
        </p:nvSpPr>
        <p:spPr>
          <a:xfrm>
            <a:off x="5480420" y="3488133"/>
            <a:ext cx="1522851" cy="91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YTD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1687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⇧ 372 : 28%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" name="Google Shape;593;p22">
            <a:extLst>
              <a:ext uri="{FF2B5EF4-FFF2-40B4-BE49-F238E27FC236}">
                <a16:creationId xmlns:a16="http://schemas.microsoft.com/office/drawing/2014/main" id="{7B646554-6EF9-93A0-5FCC-7E11B2FC5C40}"/>
              </a:ext>
            </a:extLst>
          </p:cNvPr>
          <p:cNvGrpSpPr/>
          <p:nvPr/>
        </p:nvGrpSpPr>
        <p:grpSpPr>
          <a:xfrm>
            <a:off x="5601130" y="3361016"/>
            <a:ext cx="1272306" cy="45719"/>
            <a:chOff x="621575" y="2498644"/>
            <a:chExt cx="1272306" cy="195486"/>
          </a:xfrm>
        </p:grpSpPr>
        <p:sp>
          <p:nvSpPr>
            <p:cNvPr id="50" name="Google Shape;594;p22">
              <a:extLst>
                <a:ext uri="{FF2B5EF4-FFF2-40B4-BE49-F238E27FC236}">
                  <a16:creationId xmlns:a16="http://schemas.microsoft.com/office/drawing/2014/main" id="{E5556D34-6B91-96EE-C5FC-C3C8FBF6891D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5;p22">
              <a:extLst>
                <a:ext uri="{FF2B5EF4-FFF2-40B4-BE49-F238E27FC236}">
                  <a16:creationId xmlns:a16="http://schemas.microsoft.com/office/drawing/2014/main" id="{7F6911CB-1E93-82F9-3FF0-68BF548DB50D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93;p22">
            <a:extLst>
              <a:ext uri="{FF2B5EF4-FFF2-40B4-BE49-F238E27FC236}">
                <a16:creationId xmlns:a16="http://schemas.microsoft.com/office/drawing/2014/main" id="{2B8E20ED-CBF2-CBD9-8ECD-F58A7BD7DE01}"/>
              </a:ext>
            </a:extLst>
          </p:cNvPr>
          <p:cNvGrpSpPr/>
          <p:nvPr/>
        </p:nvGrpSpPr>
        <p:grpSpPr>
          <a:xfrm>
            <a:off x="7268719" y="2926652"/>
            <a:ext cx="1272306" cy="45719"/>
            <a:chOff x="621575" y="2498644"/>
            <a:chExt cx="1272306" cy="195486"/>
          </a:xfrm>
        </p:grpSpPr>
        <p:sp>
          <p:nvSpPr>
            <p:cNvPr id="53" name="Google Shape;594;p22">
              <a:extLst>
                <a:ext uri="{FF2B5EF4-FFF2-40B4-BE49-F238E27FC236}">
                  <a16:creationId xmlns:a16="http://schemas.microsoft.com/office/drawing/2014/main" id="{01C12D53-C4B5-AD63-9A5D-38C2CD594E76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5;p22">
              <a:extLst>
                <a:ext uri="{FF2B5EF4-FFF2-40B4-BE49-F238E27FC236}">
                  <a16:creationId xmlns:a16="http://schemas.microsoft.com/office/drawing/2014/main" id="{4A3B929A-EB5B-63CA-5919-783694F3D821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97;p22">
            <a:extLst>
              <a:ext uri="{FF2B5EF4-FFF2-40B4-BE49-F238E27FC236}">
                <a16:creationId xmlns:a16="http://schemas.microsoft.com/office/drawing/2014/main" id="{97615576-7383-CE5A-C98A-305BB1B13655}"/>
              </a:ext>
            </a:extLst>
          </p:cNvPr>
          <p:cNvSpPr/>
          <p:nvPr/>
        </p:nvSpPr>
        <p:spPr>
          <a:xfrm>
            <a:off x="7252005" y="2182159"/>
            <a:ext cx="1321014" cy="623032"/>
          </a:xfrm>
          <a:prstGeom prst="roundRect">
            <a:avLst>
              <a:gd name="adj" fmla="val 3791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92;p22">
            <a:extLst>
              <a:ext uri="{FF2B5EF4-FFF2-40B4-BE49-F238E27FC236}">
                <a16:creationId xmlns:a16="http://schemas.microsoft.com/office/drawing/2014/main" id="{F337456E-34C7-87F7-B620-9641C4EC4BE3}"/>
              </a:ext>
            </a:extLst>
          </p:cNvPr>
          <p:cNvSpPr txBox="1"/>
          <p:nvPr/>
        </p:nvSpPr>
        <p:spPr>
          <a:xfrm>
            <a:off x="7151517" y="2128272"/>
            <a:ext cx="1522851" cy="6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$345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$-180 : -34%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91;p22">
            <a:extLst>
              <a:ext uri="{FF2B5EF4-FFF2-40B4-BE49-F238E27FC236}">
                <a16:creationId xmlns:a16="http://schemas.microsoft.com/office/drawing/2014/main" id="{A5657FEA-F2E9-17E6-ED2E-5682459D1134}"/>
              </a:ext>
            </a:extLst>
          </p:cNvPr>
          <p:cNvSpPr txBox="1"/>
          <p:nvPr/>
        </p:nvSpPr>
        <p:spPr>
          <a:xfrm>
            <a:off x="7148440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ATV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597;p22">
            <a:extLst>
              <a:ext uri="{FF2B5EF4-FFF2-40B4-BE49-F238E27FC236}">
                <a16:creationId xmlns:a16="http://schemas.microsoft.com/office/drawing/2014/main" id="{526F518C-EC9F-F469-F252-0BFCF992BBAD}"/>
              </a:ext>
            </a:extLst>
          </p:cNvPr>
          <p:cNvSpPr/>
          <p:nvPr/>
        </p:nvSpPr>
        <p:spPr>
          <a:xfrm>
            <a:off x="7249237" y="3052245"/>
            <a:ext cx="1321014" cy="207484"/>
          </a:xfrm>
          <a:prstGeom prst="roundRect">
            <a:avLst>
              <a:gd name="adj" fmla="val 7274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2;p22">
            <a:extLst>
              <a:ext uri="{FF2B5EF4-FFF2-40B4-BE49-F238E27FC236}">
                <a16:creationId xmlns:a16="http://schemas.microsoft.com/office/drawing/2014/main" id="{5E4FC2EB-04D1-99E5-0842-D1CFF865EFA0}"/>
              </a:ext>
            </a:extLst>
          </p:cNvPr>
          <p:cNvSpPr txBox="1"/>
          <p:nvPr/>
        </p:nvSpPr>
        <p:spPr>
          <a:xfrm>
            <a:off x="7148749" y="2998359"/>
            <a:ext cx="1522851" cy="23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$-74 : -18%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Nov 17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597;p22">
            <a:extLst>
              <a:ext uri="{FF2B5EF4-FFF2-40B4-BE49-F238E27FC236}">
                <a16:creationId xmlns:a16="http://schemas.microsoft.com/office/drawing/2014/main" id="{FF273B8E-7963-EA90-CA66-7833824E7904}"/>
              </a:ext>
            </a:extLst>
          </p:cNvPr>
          <p:cNvSpPr/>
          <p:nvPr/>
        </p:nvSpPr>
        <p:spPr>
          <a:xfrm>
            <a:off x="7248928" y="3509381"/>
            <a:ext cx="1321014" cy="913835"/>
          </a:xfrm>
          <a:prstGeom prst="roundRect">
            <a:avLst>
              <a:gd name="adj" fmla="val 3731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592;p22">
            <a:extLst>
              <a:ext uri="{FF2B5EF4-FFF2-40B4-BE49-F238E27FC236}">
                <a16:creationId xmlns:a16="http://schemas.microsoft.com/office/drawing/2014/main" id="{A7D04925-5E14-3C46-63FA-266F81C0BD93}"/>
              </a:ext>
            </a:extLst>
          </p:cNvPr>
          <p:cNvSpPr txBox="1"/>
          <p:nvPr/>
        </p:nvSpPr>
        <p:spPr>
          <a:xfrm>
            <a:off x="7148009" y="3488133"/>
            <a:ext cx="1522851" cy="91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YTD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$435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⇩ -$29 : -6%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 PY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" name="Google Shape;593;p22">
            <a:extLst>
              <a:ext uri="{FF2B5EF4-FFF2-40B4-BE49-F238E27FC236}">
                <a16:creationId xmlns:a16="http://schemas.microsoft.com/office/drawing/2014/main" id="{CA1ACA8F-C56F-80B5-AE18-37EA43449122}"/>
              </a:ext>
            </a:extLst>
          </p:cNvPr>
          <p:cNvGrpSpPr/>
          <p:nvPr/>
        </p:nvGrpSpPr>
        <p:grpSpPr>
          <a:xfrm>
            <a:off x="7268719" y="3361016"/>
            <a:ext cx="1272306" cy="45719"/>
            <a:chOff x="621575" y="2498644"/>
            <a:chExt cx="1272306" cy="195486"/>
          </a:xfrm>
        </p:grpSpPr>
        <p:sp>
          <p:nvSpPr>
            <p:cNvPr id="63" name="Google Shape;594;p22">
              <a:extLst>
                <a:ext uri="{FF2B5EF4-FFF2-40B4-BE49-F238E27FC236}">
                  <a16:creationId xmlns:a16="http://schemas.microsoft.com/office/drawing/2014/main" id="{5D499BB8-2AD5-0863-290B-1DC75B71AF0E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95;p22">
              <a:extLst>
                <a:ext uri="{FF2B5EF4-FFF2-40B4-BE49-F238E27FC236}">
                  <a16:creationId xmlns:a16="http://schemas.microsoft.com/office/drawing/2014/main" id="{E18FD417-520F-7D15-E4F9-8F70ED74E7AB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8" name="Graphic 577" descr="Shopping basket with solid fill">
            <a:extLst>
              <a:ext uri="{FF2B5EF4-FFF2-40B4-BE49-F238E27FC236}">
                <a16:creationId xmlns:a16="http://schemas.microsoft.com/office/drawing/2014/main" id="{283B040D-8F49-1CA9-ED44-9EF0831C9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7389" y="1169632"/>
            <a:ext cx="391531" cy="391531"/>
          </a:xfrm>
          <a:prstGeom prst="rect">
            <a:avLst/>
          </a:prstGeom>
        </p:spPr>
      </p:pic>
      <p:pic>
        <p:nvPicPr>
          <p:cNvPr id="580" name="Graphic 579" descr="Money with solid fill">
            <a:extLst>
              <a:ext uri="{FF2B5EF4-FFF2-40B4-BE49-F238E27FC236}">
                <a16:creationId xmlns:a16="http://schemas.microsoft.com/office/drawing/2014/main" id="{88086B09-ECB9-35DB-46DC-257E107B0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3869" y="1173286"/>
            <a:ext cx="378022" cy="378022"/>
          </a:xfrm>
          <a:prstGeom prst="rect">
            <a:avLst/>
          </a:prstGeom>
        </p:spPr>
      </p:pic>
      <p:pic>
        <p:nvPicPr>
          <p:cNvPr id="582" name="Graphic 581" descr="Dollar with solid fill">
            <a:extLst>
              <a:ext uri="{FF2B5EF4-FFF2-40B4-BE49-F238E27FC236}">
                <a16:creationId xmlns:a16="http://schemas.microsoft.com/office/drawing/2014/main" id="{BFFA2BFE-7D1D-419D-77C3-FD1A5987F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197" y="1189896"/>
            <a:ext cx="378022" cy="378022"/>
          </a:xfrm>
          <a:prstGeom prst="rect">
            <a:avLst/>
          </a:prstGeom>
        </p:spPr>
      </p:pic>
      <p:pic>
        <p:nvPicPr>
          <p:cNvPr id="584" name="Graphic 583" descr="Register with solid fill">
            <a:extLst>
              <a:ext uri="{FF2B5EF4-FFF2-40B4-BE49-F238E27FC236}">
                <a16:creationId xmlns:a16="http://schemas.microsoft.com/office/drawing/2014/main" id="{8E8ABBA5-3B3D-53C4-39B3-F4F9693FB5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7512" y="1193359"/>
            <a:ext cx="354492" cy="3544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593;p22">
            <a:extLst>
              <a:ext uri="{FF2B5EF4-FFF2-40B4-BE49-F238E27FC236}">
                <a16:creationId xmlns:a16="http://schemas.microsoft.com/office/drawing/2014/main" id="{F4A3F3FE-0F2D-58B3-B500-E47B76EE0814}"/>
              </a:ext>
            </a:extLst>
          </p:cNvPr>
          <p:cNvGrpSpPr/>
          <p:nvPr/>
        </p:nvGrpSpPr>
        <p:grpSpPr>
          <a:xfrm>
            <a:off x="576979" y="2926652"/>
            <a:ext cx="1272306" cy="45719"/>
            <a:chOff x="621575" y="2498644"/>
            <a:chExt cx="1272306" cy="195486"/>
          </a:xfrm>
        </p:grpSpPr>
        <p:sp>
          <p:nvSpPr>
            <p:cNvPr id="11" name="Google Shape;594;p22">
              <a:extLst>
                <a:ext uri="{FF2B5EF4-FFF2-40B4-BE49-F238E27FC236}">
                  <a16:creationId xmlns:a16="http://schemas.microsoft.com/office/drawing/2014/main" id="{C6747949-ABF0-FCC5-9F2F-40B0D0F68320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5;p22">
              <a:extLst>
                <a:ext uri="{FF2B5EF4-FFF2-40B4-BE49-F238E27FC236}">
                  <a16:creationId xmlns:a16="http://schemas.microsoft.com/office/drawing/2014/main" id="{890C1C11-D41B-A137-671E-D0BCE627F36C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22"/>
          <p:cNvSpPr txBox="1"/>
          <p:nvPr/>
        </p:nvSpPr>
        <p:spPr>
          <a:xfrm>
            <a:off x="456700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934698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22"/>
          <p:cNvSpPr/>
          <p:nvPr/>
        </p:nvSpPr>
        <p:spPr>
          <a:xfrm>
            <a:off x="2606360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22"/>
          <p:cNvSpPr/>
          <p:nvPr/>
        </p:nvSpPr>
        <p:spPr>
          <a:xfrm>
            <a:off x="4278047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2"/>
          <p:cNvSpPr/>
          <p:nvPr/>
        </p:nvSpPr>
        <p:spPr>
          <a:xfrm>
            <a:off x="5949735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22"/>
          <p:cNvSpPr/>
          <p:nvPr/>
        </p:nvSpPr>
        <p:spPr>
          <a:xfrm>
            <a:off x="7621394" y="1118998"/>
            <a:ext cx="566840" cy="607298"/>
          </a:xfrm>
          <a:custGeom>
            <a:avLst/>
            <a:gdLst/>
            <a:ahLst/>
            <a:cxnLst/>
            <a:rect l="l" t="t" r="r" b="b"/>
            <a:pathLst>
              <a:path w="4653" h="4985" extrusionOk="0">
                <a:moveTo>
                  <a:pt x="828" y="619"/>
                </a:moveTo>
                <a:cubicBezTo>
                  <a:pt x="0" y="1447"/>
                  <a:pt x="0" y="2792"/>
                  <a:pt x="828" y="3620"/>
                </a:cubicBezTo>
                <a:lnTo>
                  <a:pt x="828" y="3620"/>
                </a:lnTo>
                <a:cubicBezTo>
                  <a:pt x="1089" y="3876"/>
                  <a:pt x="1396" y="4054"/>
                  <a:pt x="1723" y="4152"/>
                </a:cubicBezTo>
                <a:lnTo>
                  <a:pt x="1723" y="4152"/>
                </a:lnTo>
                <a:lnTo>
                  <a:pt x="2326" y="4985"/>
                </a:lnTo>
                <a:lnTo>
                  <a:pt x="2930" y="4152"/>
                </a:lnTo>
                <a:cubicBezTo>
                  <a:pt x="3257" y="4054"/>
                  <a:pt x="3569" y="3876"/>
                  <a:pt x="3824" y="3620"/>
                </a:cubicBezTo>
                <a:lnTo>
                  <a:pt x="3824" y="3620"/>
                </a:lnTo>
                <a:cubicBezTo>
                  <a:pt x="4653" y="2792"/>
                  <a:pt x="4653" y="1447"/>
                  <a:pt x="3824" y="619"/>
                </a:cubicBezTo>
                <a:lnTo>
                  <a:pt x="3824" y="619"/>
                </a:lnTo>
                <a:cubicBezTo>
                  <a:pt x="3410" y="205"/>
                  <a:pt x="2868" y="0"/>
                  <a:pt x="2326" y="0"/>
                </a:cubicBezTo>
                <a:lnTo>
                  <a:pt x="2326" y="0"/>
                </a:lnTo>
                <a:cubicBezTo>
                  <a:pt x="1784" y="0"/>
                  <a:pt x="1242" y="205"/>
                  <a:pt x="828" y="61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2"/>
          <p:cNvSpPr/>
          <p:nvPr/>
        </p:nvSpPr>
        <p:spPr>
          <a:xfrm>
            <a:off x="7183441" y="4658621"/>
            <a:ext cx="20436" cy="21196"/>
          </a:xfrm>
          <a:custGeom>
            <a:avLst/>
            <a:gdLst/>
            <a:ahLst/>
            <a:cxnLst/>
            <a:rect l="l" t="t" r="r" b="b"/>
            <a:pathLst>
              <a:path w="242" h="251" extrusionOk="0">
                <a:moveTo>
                  <a:pt x="123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37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9" y="199"/>
                </a:cubicBezTo>
                <a:cubicBezTo>
                  <a:pt x="113" y="199"/>
                  <a:pt x="98" y="199"/>
                  <a:pt x="83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2"/>
          <p:cNvSpPr/>
          <p:nvPr/>
        </p:nvSpPr>
        <p:spPr>
          <a:xfrm>
            <a:off x="7233516" y="4658621"/>
            <a:ext cx="20858" cy="21196"/>
          </a:xfrm>
          <a:custGeom>
            <a:avLst/>
            <a:gdLst/>
            <a:ahLst/>
            <a:cxnLst/>
            <a:rect l="l" t="t" r="r" b="b"/>
            <a:pathLst>
              <a:path w="247" h="251" extrusionOk="0">
                <a:moveTo>
                  <a:pt x="129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5" y="72"/>
                  <a:pt x="190" y="87"/>
                  <a:pt x="190" y="107"/>
                </a:cubicBezTo>
                <a:lnTo>
                  <a:pt x="62" y="107"/>
                </a:lnTo>
                <a:cubicBezTo>
                  <a:pt x="62" y="87"/>
                  <a:pt x="72" y="72"/>
                  <a:pt x="83" y="61"/>
                </a:cubicBezTo>
                <a:cubicBezTo>
                  <a:pt x="93" y="51"/>
                  <a:pt x="108" y="46"/>
                  <a:pt x="129" y="46"/>
                </a:cubicBezTo>
                <a:close/>
                <a:moveTo>
                  <a:pt x="124" y="0"/>
                </a:moveTo>
                <a:cubicBezTo>
                  <a:pt x="103" y="0"/>
                  <a:pt x="83" y="5"/>
                  <a:pt x="62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62" y="235"/>
                </a:cubicBezTo>
                <a:cubicBezTo>
                  <a:pt x="78" y="245"/>
                  <a:pt x="103" y="251"/>
                  <a:pt x="129" y="251"/>
                </a:cubicBezTo>
                <a:cubicBezTo>
                  <a:pt x="149" y="251"/>
                  <a:pt x="170" y="245"/>
                  <a:pt x="185" y="240"/>
                </a:cubicBezTo>
                <a:cubicBezTo>
                  <a:pt x="205" y="230"/>
                  <a:pt x="221" y="220"/>
                  <a:pt x="231" y="210"/>
                </a:cubicBezTo>
                <a:lnTo>
                  <a:pt x="200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9" y="199"/>
                  <a:pt x="144" y="199"/>
                  <a:pt x="134" y="199"/>
                </a:cubicBezTo>
                <a:cubicBezTo>
                  <a:pt x="113" y="199"/>
                  <a:pt x="98" y="199"/>
                  <a:pt x="88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6" y="36"/>
                </a:cubicBezTo>
                <a:cubicBezTo>
                  <a:pt x="195" y="10"/>
                  <a:pt x="16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2"/>
          <p:cNvSpPr/>
          <p:nvPr/>
        </p:nvSpPr>
        <p:spPr>
          <a:xfrm>
            <a:off x="7278019" y="4658621"/>
            <a:ext cx="16889" cy="21196"/>
          </a:xfrm>
          <a:custGeom>
            <a:avLst/>
            <a:gdLst/>
            <a:ahLst/>
            <a:cxnLst/>
            <a:rect l="l" t="t" r="r" b="b"/>
            <a:pathLst>
              <a:path w="200" h="251" extrusionOk="0">
                <a:moveTo>
                  <a:pt x="108" y="0"/>
                </a:moveTo>
                <a:cubicBezTo>
                  <a:pt x="82" y="0"/>
                  <a:pt x="57" y="5"/>
                  <a:pt x="41" y="20"/>
                </a:cubicBezTo>
                <a:cubicBezTo>
                  <a:pt x="21" y="31"/>
                  <a:pt x="16" y="51"/>
                  <a:pt x="16" y="72"/>
                </a:cubicBezTo>
                <a:cubicBezTo>
                  <a:pt x="16" y="87"/>
                  <a:pt x="21" y="102"/>
                  <a:pt x="26" y="112"/>
                </a:cubicBezTo>
                <a:cubicBezTo>
                  <a:pt x="36" y="123"/>
                  <a:pt x="41" y="128"/>
                  <a:pt x="52" y="133"/>
                </a:cubicBezTo>
                <a:cubicBezTo>
                  <a:pt x="62" y="138"/>
                  <a:pt x="77" y="143"/>
                  <a:pt x="93" y="148"/>
                </a:cubicBezTo>
                <a:cubicBezTo>
                  <a:pt x="113" y="153"/>
                  <a:pt x="123" y="158"/>
                  <a:pt x="133" y="164"/>
                </a:cubicBezTo>
                <a:cubicBezTo>
                  <a:pt x="139" y="169"/>
                  <a:pt x="144" y="174"/>
                  <a:pt x="144" y="179"/>
                </a:cubicBezTo>
                <a:cubicBezTo>
                  <a:pt x="144" y="189"/>
                  <a:pt x="139" y="194"/>
                  <a:pt x="133" y="199"/>
                </a:cubicBezTo>
                <a:cubicBezTo>
                  <a:pt x="128" y="205"/>
                  <a:pt x="118" y="205"/>
                  <a:pt x="108" y="205"/>
                </a:cubicBezTo>
                <a:cubicBezTo>
                  <a:pt x="93" y="205"/>
                  <a:pt x="77" y="199"/>
                  <a:pt x="62" y="194"/>
                </a:cubicBezTo>
                <a:cubicBezTo>
                  <a:pt x="46" y="189"/>
                  <a:pt x="36" y="184"/>
                  <a:pt x="21" y="174"/>
                </a:cubicBezTo>
                <a:lnTo>
                  <a:pt x="0" y="215"/>
                </a:lnTo>
                <a:cubicBezTo>
                  <a:pt x="16" y="225"/>
                  <a:pt x="31" y="235"/>
                  <a:pt x="46" y="240"/>
                </a:cubicBezTo>
                <a:cubicBezTo>
                  <a:pt x="67" y="245"/>
                  <a:pt x="87" y="251"/>
                  <a:pt x="103" y="251"/>
                </a:cubicBezTo>
                <a:cubicBezTo>
                  <a:pt x="133" y="251"/>
                  <a:pt x="154" y="245"/>
                  <a:pt x="174" y="230"/>
                </a:cubicBezTo>
                <a:cubicBezTo>
                  <a:pt x="190" y="220"/>
                  <a:pt x="200" y="199"/>
                  <a:pt x="200" y="174"/>
                </a:cubicBezTo>
                <a:cubicBezTo>
                  <a:pt x="200" y="158"/>
                  <a:pt x="195" y="148"/>
                  <a:pt x="190" y="138"/>
                </a:cubicBezTo>
                <a:cubicBezTo>
                  <a:pt x="179" y="128"/>
                  <a:pt x="169" y="118"/>
                  <a:pt x="159" y="112"/>
                </a:cubicBezTo>
                <a:cubicBezTo>
                  <a:pt x="149" y="107"/>
                  <a:pt x="133" y="102"/>
                  <a:pt x="118" y="97"/>
                </a:cubicBezTo>
                <a:cubicBezTo>
                  <a:pt x="103" y="92"/>
                  <a:pt x="87" y="87"/>
                  <a:pt x="82" y="87"/>
                </a:cubicBezTo>
                <a:cubicBezTo>
                  <a:pt x="72" y="82"/>
                  <a:pt x="72" y="77"/>
                  <a:pt x="72" y="66"/>
                </a:cubicBezTo>
                <a:cubicBezTo>
                  <a:pt x="72" y="61"/>
                  <a:pt x="72" y="56"/>
                  <a:pt x="77" y="51"/>
                </a:cubicBezTo>
                <a:cubicBezTo>
                  <a:pt x="87" y="46"/>
                  <a:pt x="93" y="46"/>
                  <a:pt x="103" y="46"/>
                </a:cubicBezTo>
                <a:cubicBezTo>
                  <a:pt x="113" y="46"/>
                  <a:pt x="128" y="46"/>
                  <a:pt x="139" y="51"/>
                </a:cubicBezTo>
                <a:cubicBezTo>
                  <a:pt x="154" y="56"/>
                  <a:pt x="164" y="61"/>
                  <a:pt x="174" y="66"/>
                </a:cubicBezTo>
                <a:lnTo>
                  <a:pt x="200" y="26"/>
                </a:lnTo>
                <a:cubicBezTo>
                  <a:pt x="185" y="15"/>
                  <a:pt x="169" y="10"/>
                  <a:pt x="154" y="5"/>
                </a:cubicBezTo>
                <a:cubicBezTo>
                  <a:pt x="139" y="0"/>
                  <a:pt x="123" y="0"/>
                  <a:pt x="1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2"/>
          <p:cNvSpPr/>
          <p:nvPr/>
        </p:nvSpPr>
        <p:spPr>
          <a:xfrm>
            <a:off x="7298286" y="4658621"/>
            <a:ext cx="20436" cy="21196"/>
          </a:xfrm>
          <a:custGeom>
            <a:avLst/>
            <a:gdLst/>
            <a:ahLst/>
            <a:cxnLst/>
            <a:rect l="l" t="t" r="r" b="b"/>
            <a:pathLst>
              <a:path w="242" h="251" extrusionOk="0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37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9" y="199"/>
                </a:cubicBezTo>
                <a:cubicBezTo>
                  <a:pt x="113" y="199"/>
                  <a:pt x="98" y="199"/>
                  <a:pt x="83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2"/>
          <p:cNvSpPr/>
          <p:nvPr/>
        </p:nvSpPr>
        <p:spPr>
          <a:xfrm>
            <a:off x="7322015" y="4658621"/>
            <a:ext cx="19591" cy="21196"/>
          </a:xfrm>
          <a:custGeom>
            <a:avLst/>
            <a:gdLst/>
            <a:ahLst/>
            <a:cxnLst/>
            <a:rect l="l" t="t" r="r" b="b"/>
            <a:pathLst>
              <a:path w="232" h="251" extrusionOk="0">
                <a:moveTo>
                  <a:pt x="124" y="0"/>
                </a:moveTo>
                <a:cubicBezTo>
                  <a:pt x="98" y="0"/>
                  <a:pt x="78" y="5"/>
                  <a:pt x="57" y="15"/>
                </a:cubicBezTo>
                <a:cubicBezTo>
                  <a:pt x="42" y="26"/>
                  <a:pt x="27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7" y="210"/>
                  <a:pt x="42" y="225"/>
                  <a:pt x="57" y="235"/>
                </a:cubicBezTo>
                <a:cubicBezTo>
                  <a:pt x="78" y="245"/>
                  <a:pt x="98" y="251"/>
                  <a:pt x="124" y="251"/>
                </a:cubicBezTo>
                <a:cubicBezTo>
                  <a:pt x="149" y="251"/>
                  <a:pt x="170" y="245"/>
                  <a:pt x="185" y="235"/>
                </a:cubicBezTo>
                <a:cubicBezTo>
                  <a:pt x="205" y="230"/>
                  <a:pt x="221" y="215"/>
                  <a:pt x="231" y="199"/>
                </a:cubicBezTo>
                <a:lnTo>
                  <a:pt x="195" y="169"/>
                </a:lnTo>
                <a:cubicBezTo>
                  <a:pt x="180" y="189"/>
                  <a:pt x="154" y="199"/>
                  <a:pt x="129" y="199"/>
                </a:cubicBezTo>
                <a:cubicBezTo>
                  <a:pt x="108" y="199"/>
                  <a:pt x="88" y="194"/>
                  <a:pt x="78" y="179"/>
                </a:cubicBezTo>
                <a:cubicBezTo>
                  <a:pt x="67" y="164"/>
                  <a:pt x="57" y="148"/>
                  <a:pt x="57" y="123"/>
                </a:cubicBezTo>
                <a:cubicBezTo>
                  <a:pt x="57" y="102"/>
                  <a:pt x="67" y="87"/>
                  <a:pt x="78" y="72"/>
                </a:cubicBezTo>
                <a:cubicBezTo>
                  <a:pt x="88" y="61"/>
                  <a:pt x="108" y="51"/>
                  <a:pt x="129" y="51"/>
                </a:cubicBezTo>
                <a:cubicBezTo>
                  <a:pt x="154" y="51"/>
                  <a:pt x="175" y="61"/>
                  <a:pt x="190" y="82"/>
                </a:cubicBezTo>
                <a:lnTo>
                  <a:pt x="226" y="46"/>
                </a:lnTo>
                <a:cubicBezTo>
                  <a:pt x="216" y="31"/>
                  <a:pt x="200" y="20"/>
                  <a:pt x="185" y="10"/>
                </a:cubicBezTo>
                <a:cubicBezTo>
                  <a:pt x="165" y="5"/>
                  <a:pt x="14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2"/>
          <p:cNvSpPr/>
          <p:nvPr/>
        </p:nvSpPr>
        <p:spPr>
          <a:xfrm>
            <a:off x="7365673" y="4658621"/>
            <a:ext cx="19085" cy="21196"/>
          </a:xfrm>
          <a:custGeom>
            <a:avLst/>
            <a:gdLst/>
            <a:ahLst/>
            <a:cxnLst/>
            <a:rect l="l" t="t" r="r" b="b"/>
            <a:pathLst>
              <a:path w="226" h="251" extrusionOk="0">
                <a:moveTo>
                  <a:pt x="164" y="138"/>
                </a:moveTo>
                <a:lnTo>
                  <a:pt x="164" y="164"/>
                </a:lnTo>
                <a:cubicBezTo>
                  <a:pt x="164" y="174"/>
                  <a:pt x="154" y="184"/>
                  <a:pt x="144" y="194"/>
                </a:cubicBezTo>
                <a:cubicBezTo>
                  <a:pt x="133" y="199"/>
                  <a:pt x="118" y="205"/>
                  <a:pt x="98" y="205"/>
                </a:cubicBezTo>
                <a:cubicBezTo>
                  <a:pt x="87" y="205"/>
                  <a:pt x="77" y="199"/>
                  <a:pt x="67" y="194"/>
                </a:cubicBezTo>
                <a:cubicBezTo>
                  <a:pt x="62" y="189"/>
                  <a:pt x="57" y="179"/>
                  <a:pt x="57" y="169"/>
                </a:cubicBezTo>
                <a:cubicBezTo>
                  <a:pt x="57" y="158"/>
                  <a:pt x="62" y="153"/>
                  <a:pt x="67" y="148"/>
                </a:cubicBezTo>
                <a:cubicBezTo>
                  <a:pt x="77" y="143"/>
                  <a:pt x="87" y="138"/>
                  <a:pt x="103" y="138"/>
                </a:cubicBezTo>
                <a:close/>
                <a:moveTo>
                  <a:pt x="123" y="0"/>
                </a:moveTo>
                <a:cubicBezTo>
                  <a:pt x="103" y="0"/>
                  <a:pt x="82" y="0"/>
                  <a:pt x="67" y="5"/>
                </a:cubicBezTo>
                <a:cubicBezTo>
                  <a:pt x="51" y="10"/>
                  <a:pt x="31" y="20"/>
                  <a:pt x="16" y="31"/>
                </a:cubicBezTo>
                <a:lnTo>
                  <a:pt x="36" y="72"/>
                </a:lnTo>
                <a:cubicBezTo>
                  <a:pt x="62" y="56"/>
                  <a:pt x="87" y="46"/>
                  <a:pt x="108" y="46"/>
                </a:cubicBezTo>
                <a:cubicBezTo>
                  <a:pt x="128" y="46"/>
                  <a:pt x="138" y="51"/>
                  <a:pt x="149" y="61"/>
                </a:cubicBezTo>
                <a:cubicBezTo>
                  <a:pt x="159" y="66"/>
                  <a:pt x="164" y="82"/>
                  <a:pt x="164" y="92"/>
                </a:cubicBezTo>
                <a:lnTo>
                  <a:pt x="164" y="102"/>
                </a:lnTo>
                <a:lnTo>
                  <a:pt x="92" y="102"/>
                </a:lnTo>
                <a:cubicBezTo>
                  <a:pt x="62" y="102"/>
                  <a:pt x="41" y="107"/>
                  <a:pt x="26" y="123"/>
                </a:cubicBezTo>
                <a:cubicBezTo>
                  <a:pt x="5" y="133"/>
                  <a:pt x="0" y="153"/>
                  <a:pt x="0" y="174"/>
                </a:cubicBezTo>
                <a:cubicBezTo>
                  <a:pt x="0" y="189"/>
                  <a:pt x="0" y="199"/>
                  <a:pt x="11" y="215"/>
                </a:cubicBezTo>
                <a:cubicBezTo>
                  <a:pt x="16" y="225"/>
                  <a:pt x="26" y="235"/>
                  <a:pt x="41" y="240"/>
                </a:cubicBezTo>
                <a:cubicBezTo>
                  <a:pt x="51" y="245"/>
                  <a:pt x="67" y="251"/>
                  <a:pt x="87" y="251"/>
                </a:cubicBezTo>
                <a:cubicBezTo>
                  <a:pt x="103" y="251"/>
                  <a:pt x="118" y="245"/>
                  <a:pt x="133" y="240"/>
                </a:cubicBezTo>
                <a:cubicBezTo>
                  <a:pt x="144" y="235"/>
                  <a:pt x="159" y="230"/>
                  <a:pt x="164" y="220"/>
                </a:cubicBezTo>
                <a:lnTo>
                  <a:pt x="164" y="245"/>
                </a:lnTo>
                <a:lnTo>
                  <a:pt x="225" y="245"/>
                </a:lnTo>
                <a:lnTo>
                  <a:pt x="225" y="87"/>
                </a:lnTo>
                <a:cubicBezTo>
                  <a:pt x="225" y="61"/>
                  <a:pt x="215" y="36"/>
                  <a:pt x="195" y="20"/>
                </a:cubicBezTo>
                <a:cubicBezTo>
                  <a:pt x="179" y="5"/>
                  <a:pt x="15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>
            <a:off x="7388558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33" y="51"/>
                </a:moveTo>
                <a:cubicBezTo>
                  <a:pt x="154" y="51"/>
                  <a:pt x="169" y="56"/>
                  <a:pt x="184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4" y="179"/>
                </a:cubicBezTo>
                <a:cubicBezTo>
                  <a:pt x="169" y="194"/>
                  <a:pt x="154" y="199"/>
                  <a:pt x="133" y="199"/>
                </a:cubicBezTo>
                <a:cubicBezTo>
                  <a:pt x="113" y="199"/>
                  <a:pt x="97" y="194"/>
                  <a:pt x="82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82" y="72"/>
                </a:cubicBezTo>
                <a:cubicBezTo>
                  <a:pt x="97" y="56"/>
                  <a:pt x="113" y="51"/>
                  <a:pt x="133" y="51"/>
                </a:cubicBezTo>
                <a:close/>
                <a:moveTo>
                  <a:pt x="133" y="0"/>
                </a:moveTo>
                <a:cubicBezTo>
                  <a:pt x="108" y="0"/>
                  <a:pt x="82" y="5"/>
                  <a:pt x="67" y="15"/>
                </a:cubicBezTo>
                <a:cubicBezTo>
                  <a:pt x="46" y="26"/>
                  <a:pt x="31" y="41"/>
                  <a:pt x="21" y="61"/>
                </a:cubicBezTo>
                <a:cubicBezTo>
                  <a:pt x="5" y="77"/>
                  <a:pt x="0" y="102"/>
                  <a:pt x="0" y="123"/>
                </a:cubicBezTo>
                <a:cubicBezTo>
                  <a:pt x="0" y="148"/>
                  <a:pt x="5" y="174"/>
                  <a:pt x="21" y="189"/>
                </a:cubicBezTo>
                <a:cubicBezTo>
                  <a:pt x="31" y="210"/>
                  <a:pt x="46" y="225"/>
                  <a:pt x="67" y="235"/>
                </a:cubicBezTo>
                <a:cubicBezTo>
                  <a:pt x="82" y="245"/>
                  <a:pt x="108" y="251"/>
                  <a:pt x="133" y="251"/>
                </a:cubicBezTo>
                <a:cubicBezTo>
                  <a:pt x="159" y="251"/>
                  <a:pt x="179" y="245"/>
                  <a:pt x="200" y="235"/>
                </a:cubicBezTo>
                <a:cubicBezTo>
                  <a:pt x="220" y="225"/>
                  <a:pt x="236" y="210"/>
                  <a:pt x="246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6" y="61"/>
                </a:cubicBezTo>
                <a:cubicBezTo>
                  <a:pt x="236" y="41"/>
                  <a:pt x="220" y="26"/>
                  <a:pt x="200" y="15"/>
                </a:cubicBezTo>
                <a:cubicBezTo>
                  <a:pt x="179" y="5"/>
                  <a:pt x="159" y="0"/>
                  <a:pt x="1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>
            <a:off x="7415327" y="4658621"/>
            <a:ext cx="12160" cy="20773"/>
          </a:xfrm>
          <a:custGeom>
            <a:avLst/>
            <a:gdLst/>
            <a:ahLst/>
            <a:cxnLst/>
            <a:rect l="l" t="t" r="r" b="b"/>
            <a:pathLst>
              <a:path w="144" h="246" extrusionOk="0">
                <a:moveTo>
                  <a:pt x="0" y="0"/>
                </a:moveTo>
                <a:lnTo>
                  <a:pt x="0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67" y="87"/>
                  <a:pt x="82" y="77"/>
                </a:cubicBezTo>
                <a:cubicBezTo>
                  <a:pt x="97" y="61"/>
                  <a:pt x="118" y="56"/>
                  <a:pt x="143" y="56"/>
                </a:cubicBezTo>
                <a:lnTo>
                  <a:pt x="143" y="0"/>
                </a:lnTo>
                <a:cubicBezTo>
                  <a:pt x="123" y="0"/>
                  <a:pt x="108" y="5"/>
                  <a:pt x="92" y="10"/>
                </a:cubicBezTo>
                <a:cubicBezTo>
                  <a:pt x="82" y="20"/>
                  <a:pt x="67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2"/>
          <p:cNvSpPr/>
          <p:nvPr/>
        </p:nvSpPr>
        <p:spPr>
          <a:xfrm>
            <a:off x="7428669" y="4658621"/>
            <a:ext cx="20858" cy="21196"/>
          </a:xfrm>
          <a:custGeom>
            <a:avLst/>
            <a:gdLst/>
            <a:ahLst/>
            <a:cxnLst/>
            <a:rect l="l" t="t" r="r" b="b"/>
            <a:pathLst>
              <a:path w="247" h="251" extrusionOk="0">
                <a:moveTo>
                  <a:pt x="129" y="46"/>
                </a:moveTo>
                <a:cubicBezTo>
                  <a:pt x="149" y="46"/>
                  <a:pt x="164" y="51"/>
                  <a:pt x="175" y="61"/>
                </a:cubicBezTo>
                <a:cubicBezTo>
                  <a:pt x="185" y="72"/>
                  <a:pt x="190" y="87"/>
                  <a:pt x="190" y="107"/>
                </a:cubicBezTo>
                <a:lnTo>
                  <a:pt x="62" y="107"/>
                </a:lnTo>
                <a:cubicBezTo>
                  <a:pt x="67" y="87"/>
                  <a:pt x="72" y="72"/>
                  <a:pt x="83" y="61"/>
                </a:cubicBezTo>
                <a:cubicBezTo>
                  <a:pt x="98" y="51"/>
                  <a:pt x="113" y="46"/>
                  <a:pt x="129" y="46"/>
                </a:cubicBezTo>
                <a:close/>
                <a:moveTo>
                  <a:pt x="129" y="0"/>
                </a:moveTo>
                <a:cubicBezTo>
                  <a:pt x="103" y="0"/>
                  <a:pt x="83" y="5"/>
                  <a:pt x="62" y="15"/>
                </a:cubicBezTo>
                <a:cubicBezTo>
                  <a:pt x="47" y="26"/>
                  <a:pt x="31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31" y="210"/>
                  <a:pt x="42" y="225"/>
                  <a:pt x="62" y="235"/>
                </a:cubicBezTo>
                <a:cubicBezTo>
                  <a:pt x="83" y="245"/>
                  <a:pt x="103" y="251"/>
                  <a:pt x="129" y="251"/>
                </a:cubicBezTo>
                <a:cubicBezTo>
                  <a:pt x="149" y="251"/>
                  <a:pt x="170" y="245"/>
                  <a:pt x="190" y="240"/>
                </a:cubicBezTo>
                <a:cubicBezTo>
                  <a:pt x="205" y="230"/>
                  <a:pt x="221" y="220"/>
                  <a:pt x="231" y="210"/>
                </a:cubicBezTo>
                <a:lnTo>
                  <a:pt x="200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9" y="199"/>
                  <a:pt x="149" y="199"/>
                  <a:pt x="134" y="199"/>
                </a:cubicBezTo>
                <a:cubicBezTo>
                  <a:pt x="118" y="199"/>
                  <a:pt x="103" y="199"/>
                  <a:pt x="88" y="189"/>
                </a:cubicBezTo>
                <a:cubicBezTo>
                  <a:pt x="78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6" y="36"/>
                </a:cubicBezTo>
                <a:cubicBezTo>
                  <a:pt x="195" y="10"/>
                  <a:pt x="170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2"/>
          <p:cNvSpPr/>
          <p:nvPr/>
        </p:nvSpPr>
        <p:spPr>
          <a:xfrm>
            <a:off x="7452905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6" y="107"/>
                </a:lnTo>
                <a:cubicBezTo>
                  <a:pt x="61" y="87"/>
                  <a:pt x="67" y="72"/>
                  <a:pt x="77" y="61"/>
                </a:cubicBezTo>
                <a:cubicBezTo>
                  <a:pt x="92" y="51"/>
                  <a:pt x="107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6" y="15"/>
                </a:cubicBezTo>
                <a:cubicBezTo>
                  <a:pt x="41" y="26"/>
                  <a:pt x="26" y="41"/>
                  <a:pt x="15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5" y="189"/>
                </a:cubicBezTo>
                <a:cubicBezTo>
                  <a:pt x="26" y="210"/>
                  <a:pt x="41" y="225"/>
                  <a:pt x="56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4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1" y="164"/>
                  <a:pt x="56" y="148"/>
                </a:cubicBezTo>
                <a:lnTo>
                  <a:pt x="240" y="148"/>
                </a:lnTo>
                <a:cubicBezTo>
                  <a:pt x="240" y="143"/>
                  <a:pt x="240" y="138"/>
                  <a:pt x="240" y="128"/>
                </a:cubicBezTo>
                <a:cubicBezTo>
                  <a:pt x="240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2"/>
          <p:cNvSpPr/>
          <p:nvPr/>
        </p:nvSpPr>
        <p:spPr>
          <a:xfrm>
            <a:off x="7529328" y="4658621"/>
            <a:ext cx="22040" cy="21196"/>
          </a:xfrm>
          <a:custGeom>
            <a:avLst/>
            <a:gdLst/>
            <a:ahLst/>
            <a:cxnLst/>
            <a:rect l="l" t="t" r="r" b="b"/>
            <a:pathLst>
              <a:path w="261" h="251" extrusionOk="0">
                <a:moveTo>
                  <a:pt x="133" y="51"/>
                </a:moveTo>
                <a:cubicBezTo>
                  <a:pt x="153" y="51"/>
                  <a:pt x="169" y="56"/>
                  <a:pt x="184" y="72"/>
                </a:cubicBezTo>
                <a:cubicBezTo>
                  <a:pt x="194" y="87"/>
                  <a:pt x="199" y="102"/>
                  <a:pt x="199" y="128"/>
                </a:cubicBezTo>
                <a:cubicBezTo>
                  <a:pt x="199" y="148"/>
                  <a:pt x="194" y="164"/>
                  <a:pt x="184" y="179"/>
                </a:cubicBezTo>
                <a:cubicBezTo>
                  <a:pt x="169" y="194"/>
                  <a:pt x="153" y="199"/>
                  <a:pt x="133" y="199"/>
                </a:cubicBezTo>
                <a:cubicBezTo>
                  <a:pt x="113" y="199"/>
                  <a:pt x="97" y="194"/>
                  <a:pt x="82" y="179"/>
                </a:cubicBezTo>
                <a:cubicBezTo>
                  <a:pt x="72" y="164"/>
                  <a:pt x="61" y="148"/>
                  <a:pt x="61" y="128"/>
                </a:cubicBezTo>
                <a:cubicBezTo>
                  <a:pt x="61" y="102"/>
                  <a:pt x="72" y="87"/>
                  <a:pt x="82" y="72"/>
                </a:cubicBezTo>
                <a:cubicBezTo>
                  <a:pt x="97" y="56"/>
                  <a:pt x="113" y="51"/>
                  <a:pt x="133" y="51"/>
                </a:cubicBezTo>
                <a:close/>
                <a:moveTo>
                  <a:pt x="133" y="0"/>
                </a:moveTo>
                <a:cubicBezTo>
                  <a:pt x="107" y="0"/>
                  <a:pt x="82" y="5"/>
                  <a:pt x="67" y="15"/>
                </a:cubicBezTo>
                <a:cubicBezTo>
                  <a:pt x="46" y="26"/>
                  <a:pt x="31" y="41"/>
                  <a:pt x="21" y="61"/>
                </a:cubicBezTo>
                <a:cubicBezTo>
                  <a:pt x="10" y="77"/>
                  <a:pt x="0" y="102"/>
                  <a:pt x="0" y="123"/>
                </a:cubicBezTo>
                <a:cubicBezTo>
                  <a:pt x="0" y="148"/>
                  <a:pt x="10" y="174"/>
                  <a:pt x="21" y="189"/>
                </a:cubicBezTo>
                <a:cubicBezTo>
                  <a:pt x="31" y="210"/>
                  <a:pt x="46" y="225"/>
                  <a:pt x="67" y="235"/>
                </a:cubicBezTo>
                <a:cubicBezTo>
                  <a:pt x="82" y="245"/>
                  <a:pt x="107" y="251"/>
                  <a:pt x="133" y="251"/>
                </a:cubicBezTo>
                <a:cubicBezTo>
                  <a:pt x="159" y="251"/>
                  <a:pt x="179" y="245"/>
                  <a:pt x="199" y="235"/>
                </a:cubicBezTo>
                <a:cubicBezTo>
                  <a:pt x="220" y="225"/>
                  <a:pt x="235" y="210"/>
                  <a:pt x="245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5" y="61"/>
                </a:cubicBezTo>
                <a:cubicBezTo>
                  <a:pt x="235" y="41"/>
                  <a:pt x="220" y="26"/>
                  <a:pt x="199" y="15"/>
                </a:cubicBezTo>
                <a:cubicBezTo>
                  <a:pt x="179" y="5"/>
                  <a:pt x="159" y="0"/>
                  <a:pt x="1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2"/>
          <p:cNvSpPr/>
          <p:nvPr/>
        </p:nvSpPr>
        <p:spPr>
          <a:xfrm>
            <a:off x="7565132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28" y="51"/>
                </a:moveTo>
                <a:cubicBezTo>
                  <a:pt x="149" y="51"/>
                  <a:pt x="164" y="56"/>
                  <a:pt x="179" y="72"/>
                </a:cubicBezTo>
                <a:cubicBezTo>
                  <a:pt x="190" y="87"/>
                  <a:pt x="200" y="102"/>
                  <a:pt x="200" y="128"/>
                </a:cubicBezTo>
                <a:cubicBezTo>
                  <a:pt x="200" y="148"/>
                  <a:pt x="190" y="164"/>
                  <a:pt x="179" y="179"/>
                </a:cubicBezTo>
                <a:cubicBezTo>
                  <a:pt x="164" y="194"/>
                  <a:pt x="149" y="199"/>
                  <a:pt x="128" y="199"/>
                </a:cubicBezTo>
                <a:cubicBezTo>
                  <a:pt x="108" y="199"/>
                  <a:pt x="92" y="194"/>
                  <a:pt x="77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77" y="72"/>
                </a:cubicBezTo>
                <a:cubicBezTo>
                  <a:pt x="92" y="56"/>
                  <a:pt x="108" y="51"/>
                  <a:pt x="128" y="51"/>
                </a:cubicBezTo>
                <a:close/>
                <a:moveTo>
                  <a:pt x="128" y="0"/>
                </a:moveTo>
                <a:cubicBezTo>
                  <a:pt x="103" y="0"/>
                  <a:pt x="82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3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62" y="235"/>
                </a:cubicBezTo>
                <a:cubicBezTo>
                  <a:pt x="82" y="245"/>
                  <a:pt x="103" y="251"/>
                  <a:pt x="128" y="251"/>
                </a:cubicBezTo>
                <a:cubicBezTo>
                  <a:pt x="154" y="251"/>
                  <a:pt x="179" y="245"/>
                  <a:pt x="195" y="235"/>
                </a:cubicBezTo>
                <a:cubicBezTo>
                  <a:pt x="215" y="225"/>
                  <a:pt x="231" y="210"/>
                  <a:pt x="241" y="189"/>
                </a:cubicBezTo>
                <a:cubicBezTo>
                  <a:pt x="251" y="174"/>
                  <a:pt x="261" y="148"/>
                  <a:pt x="261" y="123"/>
                </a:cubicBezTo>
                <a:cubicBezTo>
                  <a:pt x="261" y="102"/>
                  <a:pt x="251" y="77"/>
                  <a:pt x="241" y="61"/>
                </a:cubicBezTo>
                <a:cubicBezTo>
                  <a:pt x="231" y="41"/>
                  <a:pt x="215" y="26"/>
                  <a:pt x="195" y="15"/>
                </a:cubicBezTo>
                <a:cubicBezTo>
                  <a:pt x="179" y="5"/>
                  <a:pt x="154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2"/>
          <p:cNvSpPr/>
          <p:nvPr/>
        </p:nvSpPr>
        <p:spPr>
          <a:xfrm>
            <a:off x="7591479" y="4658621"/>
            <a:ext cx="12160" cy="20773"/>
          </a:xfrm>
          <a:custGeom>
            <a:avLst/>
            <a:gdLst/>
            <a:ahLst/>
            <a:cxnLst/>
            <a:rect l="l" t="t" r="r" b="b"/>
            <a:pathLst>
              <a:path w="144" h="246" extrusionOk="0">
                <a:moveTo>
                  <a:pt x="0" y="0"/>
                </a:moveTo>
                <a:lnTo>
                  <a:pt x="0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72" y="87"/>
                  <a:pt x="82" y="77"/>
                </a:cubicBezTo>
                <a:cubicBezTo>
                  <a:pt x="97" y="61"/>
                  <a:pt x="118" y="56"/>
                  <a:pt x="143" y="56"/>
                </a:cubicBezTo>
                <a:lnTo>
                  <a:pt x="143" y="0"/>
                </a:lnTo>
                <a:cubicBezTo>
                  <a:pt x="128" y="0"/>
                  <a:pt x="108" y="5"/>
                  <a:pt x="97" y="10"/>
                </a:cubicBezTo>
                <a:cubicBezTo>
                  <a:pt x="82" y="20"/>
                  <a:pt x="72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7605244" y="4658621"/>
            <a:ext cx="20436" cy="21196"/>
          </a:xfrm>
          <a:custGeom>
            <a:avLst/>
            <a:gdLst/>
            <a:ahLst/>
            <a:cxnLst/>
            <a:rect l="l" t="t" r="r" b="b"/>
            <a:pathLst>
              <a:path w="242" h="251" extrusionOk="0">
                <a:moveTo>
                  <a:pt x="124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0" y="72"/>
                  <a:pt x="190" y="87"/>
                  <a:pt x="190" y="107"/>
                </a:cubicBezTo>
                <a:lnTo>
                  <a:pt x="57" y="107"/>
                </a:lnTo>
                <a:cubicBezTo>
                  <a:pt x="62" y="87"/>
                  <a:pt x="67" y="72"/>
                  <a:pt x="83" y="61"/>
                </a:cubicBezTo>
                <a:cubicBezTo>
                  <a:pt x="93" y="51"/>
                  <a:pt x="108" y="46"/>
                  <a:pt x="124" y="46"/>
                </a:cubicBezTo>
                <a:close/>
                <a:moveTo>
                  <a:pt x="124" y="0"/>
                </a:moveTo>
                <a:cubicBezTo>
                  <a:pt x="103" y="0"/>
                  <a:pt x="78" y="5"/>
                  <a:pt x="62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57" y="235"/>
                </a:cubicBezTo>
                <a:cubicBezTo>
                  <a:pt x="78" y="245"/>
                  <a:pt x="103" y="251"/>
                  <a:pt x="129" y="251"/>
                </a:cubicBezTo>
                <a:cubicBezTo>
                  <a:pt x="149" y="251"/>
                  <a:pt x="170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4" y="199"/>
                  <a:pt x="144" y="199"/>
                  <a:pt x="134" y="199"/>
                </a:cubicBezTo>
                <a:cubicBezTo>
                  <a:pt x="113" y="199"/>
                  <a:pt x="98" y="199"/>
                  <a:pt x="88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6" y="36"/>
                </a:cubicBezTo>
                <a:cubicBezTo>
                  <a:pt x="195" y="10"/>
                  <a:pt x="165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7645862" y="4674159"/>
            <a:ext cx="5236" cy="5658"/>
          </a:xfrm>
          <a:custGeom>
            <a:avLst/>
            <a:gdLst/>
            <a:ahLst/>
            <a:cxnLst/>
            <a:rect l="l" t="t" r="r" b="b"/>
            <a:pathLst>
              <a:path w="62" h="67" extrusionOk="0">
                <a:moveTo>
                  <a:pt x="31" y="0"/>
                </a:moveTo>
                <a:cubicBezTo>
                  <a:pt x="21" y="0"/>
                  <a:pt x="16" y="5"/>
                  <a:pt x="11" y="10"/>
                </a:cubicBezTo>
                <a:cubicBezTo>
                  <a:pt x="6" y="15"/>
                  <a:pt x="1" y="26"/>
                  <a:pt x="1" y="36"/>
                </a:cubicBezTo>
                <a:cubicBezTo>
                  <a:pt x="1" y="46"/>
                  <a:pt x="6" y="51"/>
                  <a:pt x="11" y="56"/>
                </a:cubicBezTo>
                <a:cubicBezTo>
                  <a:pt x="16" y="67"/>
                  <a:pt x="21" y="67"/>
                  <a:pt x="31" y="67"/>
                </a:cubicBezTo>
                <a:cubicBezTo>
                  <a:pt x="41" y="67"/>
                  <a:pt x="47" y="67"/>
                  <a:pt x="57" y="61"/>
                </a:cubicBezTo>
                <a:cubicBezTo>
                  <a:pt x="62" y="51"/>
                  <a:pt x="62" y="46"/>
                  <a:pt x="62" y="36"/>
                </a:cubicBezTo>
                <a:cubicBezTo>
                  <a:pt x="62" y="26"/>
                  <a:pt x="62" y="15"/>
                  <a:pt x="57" y="10"/>
                </a:cubicBezTo>
                <a:cubicBezTo>
                  <a:pt x="47" y="5"/>
                  <a:pt x="41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8219666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26" y="210"/>
                  <a:pt x="36" y="225"/>
                  <a:pt x="57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5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8269742" y="4658621"/>
            <a:ext cx="20773" cy="21196"/>
          </a:xfrm>
          <a:custGeom>
            <a:avLst/>
            <a:gdLst/>
            <a:ahLst/>
            <a:cxnLst/>
            <a:rect l="l" t="t" r="r" b="b"/>
            <a:pathLst>
              <a:path w="246" h="251" extrusionOk="0">
                <a:moveTo>
                  <a:pt x="128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4" y="72"/>
                  <a:pt x="190" y="87"/>
                  <a:pt x="190" y="107"/>
                </a:cubicBezTo>
                <a:lnTo>
                  <a:pt x="62" y="107"/>
                </a:lnTo>
                <a:cubicBezTo>
                  <a:pt x="62" y="87"/>
                  <a:pt x="72" y="72"/>
                  <a:pt x="82" y="61"/>
                </a:cubicBezTo>
                <a:cubicBezTo>
                  <a:pt x="92" y="51"/>
                  <a:pt x="108" y="46"/>
                  <a:pt x="128" y="46"/>
                </a:cubicBezTo>
                <a:close/>
                <a:moveTo>
                  <a:pt x="123" y="0"/>
                </a:moveTo>
                <a:cubicBezTo>
                  <a:pt x="103" y="0"/>
                  <a:pt x="82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8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62" y="235"/>
                </a:cubicBezTo>
                <a:cubicBezTo>
                  <a:pt x="77" y="245"/>
                  <a:pt x="103" y="251"/>
                  <a:pt x="128" y="251"/>
                </a:cubicBezTo>
                <a:cubicBezTo>
                  <a:pt x="149" y="251"/>
                  <a:pt x="169" y="245"/>
                  <a:pt x="184" y="240"/>
                </a:cubicBezTo>
                <a:cubicBezTo>
                  <a:pt x="205" y="230"/>
                  <a:pt x="220" y="220"/>
                  <a:pt x="230" y="210"/>
                </a:cubicBezTo>
                <a:lnTo>
                  <a:pt x="200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9" y="199"/>
                  <a:pt x="144" y="199"/>
                  <a:pt x="133" y="199"/>
                </a:cubicBezTo>
                <a:cubicBezTo>
                  <a:pt x="113" y="199"/>
                  <a:pt x="98" y="199"/>
                  <a:pt x="87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5" y="36"/>
                </a:cubicBezTo>
                <a:cubicBezTo>
                  <a:pt x="195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8314245" y="4658621"/>
            <a:ext cx="16889" cy="21196"/>
          </a:xfrm>
          <a:custGeom>
            <a:avLst/>
            <a:gdLst/>
            <a:ahLst/>
            <a:cxnLst/>
            <a:rect l="l" t="t" r="r" b="b"/>
            <a:pathLst>
              <a:path w="200" h="251" extrusionOk="0">
                <a:moveTo>
                  <a:pt x="107" y="0"/>
                </a:moveTo>
                <a:cubicBezTo>
                  <a:pt x="82" y="0"/>
                  <a:pt x="56" y="5"/>
                  <a:pt x="41" y="20"/>
                </a:cubicBezTo>
                <a:cubicBezTo>
                  <a:pt x="20" y="31"/>
                  <a:pt x="15" y="51"/>
                  <a:pt x="15" y="72"/>
                </a:cubicBezTo>
                <a:cubicBezTo>
                  <a:pt x="15" y="87"/>
                  <a:pt x="20" y="102"/>
                  <a:pt x="26" y="112"/>
                </a:cubicBezTo>
                <a:cubicBezTo>
                  <a:pt x="36" y="123"/>
                  <a:pt x="41" y="128"/>
                  <a:pt x="51" y="133"/>
                </a:cubicBezTo>
                <a:cubicBezTo>
                  <a:pt x="61" y="138"/>
                  <a:pt x="77" y="143"/>
                  <a:pt x="92" y="148"/>
                </a:cubicBezTo>
                <a:cubicBezTo>
                  <a:pt x="112" y="153"/>
                  <a:pt x="123" y="158"/>
                  <a:pt x="133" y="164"/>
                </a:cubicBezTo>
                <a:cubicBezTo>
                  <a:pt x="138" y="169"/>
                  <a:pt x="143" y="174"/>
                  <a:pt x="143" y="179"/>
                </a:cubicBezTo>
                <a:cubicBezTo>
                  <a:pt x="143" y="189"/>
                  <a:pt x="138" y="194"/>
                  <a:pt x="133" y="199"/>
                </a:cubicBezTo>
                <a:cubicBezTo>
                  <a:pt x="128" y="205"/>
                  <a:pt x="118" y="205"/>
                  <a:pt x="107" y="205"/>
                </a:cubicBezTo>
                <a:cubicBezTo>
                  <a:pt x="92" y="205"/>
                  <a:pt x="77" y="199"/>
                  <a:pt x="61" y="194"/>
                </a:cubicBezTo>
                <a:cubicBezTo>
                  <a:pt x="46" y="189"/>
                  <a:pt x="36" y="184"/>
                  <a:pt x="20" y="174"/>
                </a:cubicBezTo>
                <a:lnTo>
                  <a:pt x="0" y="215"/>
                </a:lnTo>
                <a:cubicBezTo>
                  <a:pt x="15" y="225"/>
                  <a:pt x="31" y="235"/>
                  <a:pt x="46" y="240"/>
                </a:cubicBezTo>
                <a:cubicBezTo>
                  <a:pt x="66" y="245"/>
                  <a:pt x="87" y="251"/>
                  <a:pt x="102" y="251"/>
                </a:cubicBezTo>
                <a:cubicBezTo>
                  <a:pt x="133" y="251"/>
                  <a:pt x="153" y="245"/>
                  <a:pt x="174" y="230"/>
                </a:cubicBezTo>
                <a:cubicBezTo>
                  <a:pt x="189" y="220"/>
                  <a:pt x="199" y="199"/>
                  <a:pt x="199" y="174"/>
                </a:cubicBezTo>
                <a:cubicBezTo>
                  <a:pt x="199" y="158"/>
                  <a:pt x="194" y="148"/>
                  <a:pt x="189" y="138"/>
                </a:cubicBezTo>
                <a:cubicBezTo>
                  <a:pt x="179" y="128"/>
                  <a:pt x="169" y="118"/>
                  <a:pt x="159" y="112"/>
                </a:cubicBezTo>
                <a:cubicBezTo>
                  <a:pt x="148" y="107"/>
                  <a:pt x="133" y="102"/>
                  <a:pt x="118" y="97"/>
                </a:cubicBezTo>
                <a:cubicBezTo>
                  <a:pt x="102" y="92"/>
                  <a:pt x="87" y="87"/>
                  <a:pt x="82" y="87"/>
                </a:cubicBezTo>
                <a:cubicBezTo>
                  <a:pt x="72" y="82"/>
                  <a:pt x="72" y="77"/>
                  <a:pt x="72" y="66"/>
                </a:cubicBezTo>
                <a:cubicBezTo>
                  <a:pt x="72" y="61"/>
                  <a:pt x="72" y="56"/>
                  <a:pt x="77" y="51"/>
                </a:cubicBezTo>
                <a:cubicBezTo>
                  <a:pt x="87" y="46"/>
                  <a:pt x="92" y="46"/>
                  <a:pt x="102" y="46"/>
                </a:cubicBezTo>
                <a:cubicBezTo>
                  <a:pt x="112" y="46"/>
                  <a:pt x="128" y="46"/>
                  <a:pt x="138" y="51"/>
                </a:cubicBezTo>
                <a:cubicBezTo>
                  <a:pt x="153" y="56"/>
                  <a:pt x="164" y="61"/>
                  <a:pt x="174" y="66"/>
                </a:cubicBezTo>
                <a:lnTo>
                  <a:pt x="199" y="26"/>
                </a:lnTo>
                <a:cubicBezTo>
                  <a:pt x="184" y="15"/>
                  <a:pt x="169" y="10"/>
                  <a:pt x="153" y="5"/>
                </a:cubicBezTo>
                <a:cubicBezTo>
                  <a:pt x="138" y="0"/>
                  <a:pt x="123" y="0"/>
                  <a:pt x="1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8334511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26" y="210"/>
                  <a:pt x="36" y="225"/>
                  <a:pt x="57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5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8358240" y="4658621"/>
            <a:ext cx="19507" cy="21196"/>
          </a:xfrm>
          <a:custGeom>
            <a:avLst/>
            <a:gdLst/>
            <a:ahLst/>
            <a:cxnLst/>
            <a:rect l="l" t="t" r="r" b="b"/>
            <a:pathLst>
              <a:path w="231" h="251" extrusionOk="0"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1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9" y="251"/>
                  <a:pt x="169" y="245"/>
                  <a:pt x="185" y="235"/>
                </a:cubicBezTo>
                <a:cubicBezTo>
                  <a:pt x="205" y="230"/>
                  <a:pt x="220" y="215"/>
                  <a:pt x="231" y="199"/>
                </a:cubicBezTo>
                <a:lnTo>
                  <a:pt x="195" y="169"/>
                </a:lnTo>
                <a:cubicBezTo>
                  <a:pt x="179" y="189"/>
                  <a:pt x="154" y="199"/>
                  <a:pt x="128" y="199"/>
                </a:cubicBezTo>
                <a:cubicBezTo>
                  <a:pt x="108" y="199"/>
                  <a:pt x="87" y="194"/>
                  <a:pt x="77" y="179"/>
                </a:cubicBezTo>
                <a:cubicBezTo>
                  <a:pt x="67" y="164"/>
                  <a:pt x="57" y="148"/>
                  <a:pt x="57" y="123"/>
                </a:cubicBezTo>
                <a:cubicBezTo>
                  <a:pt x="57" y="102"/>
                  <a:pt x="67" y="87"/>
                  <a:pt x="77" y="72"/>
                </a:cubicBezTo>
                <a:cubicBezTo>
                  <a:pt x="87" y="61"/>
                  <a:pt x="108" y="51"/>
                  <a:pt x="128" y="51"/>
                </a:cubicBezTo>
                <a:cubicBezTo>
                  <a:pt x="154" y="51"/>
                  <a:pt x="174" y="61"/>
                  <a:pt x="190" y="82"/>
                </a:cubicBezTo>
                <a:lnTo>
                  <a:pt x="225" y="46"/>
                </a:lnTo>
                <a:cubicBezTo>
                  <a:pt x="215" y="31"/>
                  <a:pt x="200" y="20"/>
                  <a:pt x="185" y="10"/>
                </a:cubicBezTo>
                <a:cubicBezTo>
                  <a:pt x="164" y="5"/>
                  <a:pt x="14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401814" y="4658621"/>
            <a:ext cx="19085" cy="21196"/>
          </a:xfrm>
          <a:custGeom>
            <a:avLst/>
            <a:gdLst/>
            <a:ahLst/>
            <a:cxnLst/>
            <a:rect l="l" t="t" r="r" b="b"/>
            <a:pathLst>
              <a:path w="226" h="251" extrusionOk="0">
                <a:moveTo>
                  <a:pt x="164" y="138"/>
                </a:moveTo>
                <a:lnTo>
                  <a:pt x="164" y="164"/>
                </a:lnTo>
                <a:cubicBezTo>
                  <a:pt x="164" y="174"/>
                  <a:pt x="154" y="184"/>
                  <a:pt x="144" y="194"/>
                </a:cubicBezTo>
                <a:cubicBezTo>
                  <a:pt x="134" y="199"/>
                  <a:pt x="118" y="205"/>
                  <a:pt x="98" y="205"/>
                </a:cubicBezTo>
                <a:cubicBezTo>
                  <a:pt x="88" y="205"/>
                  <a:pt x="78" y="199"/>
                  <a:pt x="67" y="194"/>
                </a:cubicBezTo>
                <a:cubicBezTo>
                  <a:pt x="62" y="189"/>
                  <a:pt x="57" y="179"/>
                  <a:pt x="57" y="169"/>
                </a:cubicBezTo>
                <a:cubicBezTo>
                  <a:pt x="57" y="158"/>
                  <a:pt x="62" y="153"/>
                  <a:pt x="67" y="148"/>
                </a:cubicBezTo>
                <a:cubicBezTo>
                  <a:pt x="78" y="143"/>
                  <a:pt x="88" y="138"/>
                  <a:pt x="103" y="138"/>
                </a:cubicBezTo>
                <a:close/>
                <a:moveTo>
                  <a:pt x="124" y="0"/>
                </a:moveTo>
                <a:cubicBezTo>
                  <a:pt x="103" y="0"/>
                  <a:pt x="83" y="0"/>
                  <a:pt x="67" y="5"/>
                </a:cubicBezTo>
                <a:cubicBezTo>
                  <a:pt x="52" y="10"/>
                  <a:pt x="32" y="20"/>
                  <a:pt x="16" y="31"/>
                </a:cubicBezTo>
                <a:lnTo>
                  <a:pt x="37" y="72"/>
                </a:lnTo>
                <a:cubicBezTo>
                  <a:pt x="62" y="56"/>
                  <a:pt x="88" y="46"/>
                  <a:pt x="108" y="46"/>
                </a:cubicBezTo>
                <a:cubicBezTo>
                  <a:pt x="129" y="46"/>
                  <a:pt x="139" y="51"/>
                  <a:pt x="149" y="61"/>
                </a:cubicBezTo>
                <a:cubicBezTo>
                  <a:pt x="159" y="66"/>
                  <a:pt x="164" y="82"/>
                  <a:pt x="164" y="92"/>
                </a:cubicBezTo>
                <a:lnTo>
                  <a:pt x="164" y="102"/>
                </a:lnTo>
                <a:lnTo>
                  <a:pt x="93" y="102"/>
                </a:lnTo>
                <a:cubicBezTo>
                  <a:pt x="62" y="102"/>
                  <a:pt x="42" y="107"/>
                  <a:pt x="26" y="123"/>
                </a:cubicBezTo>
                <a:cubicBezTo>
                  <a:pt x="6" y="133"/>
                  <a:pt x="1" y="153"/>
                  <a:pt x="1" y="174"/>
                </a:cubicBezTo>
                <a:cubicBezTo>
                  <a:pt x="1" y="189"/>
                  <a:pt x="1" y="199"/>
                  <a:pt x="11" y="215"/>
                </a:cubicBezTo>
                <a:cubicBezTo>
                  <a:pt x="16" y="225"/>
                  <a:pt x="26" y="235"/>
                  <a:pt x="42" y="240"/>
                </a:cubicBezTo>
                <a:cubicBezTo>
                  <a:pt x="52" y="245"/>
                  <a:pt x="67" y="251"/>
                  <a:pt x="88" y="251"/>
                </a:cubicBezTo>
                <a:cubicBezTo>
                  <a:pt x="103" y="251"/>
                  <a:pt x="118" y="245"/>
                  <a:pt x="134" y="240"/>
                </a:cubicBezTo>
                <a:cubicBezTo>
                  <a:pt x="144" y="235"/>
                  <a:pt x="159" y="230"/>
                  <a:pt x="164" y="220"/>
                </a:cubicBezTo>
                <a:lnTo>
                  <a:pt x="164" y="245"/>
                </a:lnTo>
                <a:lnTo>
                  <a:pt x="226" y="245"/>
                </a:lnTo>
                <a:lnTo>
                  <a:pt x="226" y="87"/>
                </a:lnTo>
                <a:cubicBezTo>
                  <a:pt x="226" y="61"/>
                  <a:pt x="216" y="36"/>
                  <a:pt x="195" y="20"/>
                </a:cubicBezTo>
                <a:cubicBezTo>
                  <a:pt x="180" y="5"/>
                  <a:pt x="15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8424699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34" y="51"/>
                </a:moveTo>
                <a:cubicBezTo>
                  <a:pt x="154" y="51"/>
                  <a:pt x="170" y="56"/>
                  <a:pt x="185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5" y="179"/>
                </a:cubicBezTo>
                <a:cubicBezTo>
                  <a:pt x="170" y="194"/>
                  <a:pt x="154" y="199"/>
                  <a:pt x="134" y="199"/>
                </a:cubicBezTo>
                <a:cubicBezTo>
                  <a:pt x="113" y="199"/>
                  <a:pt x="98" y="194"/>
                  <a:pt x="83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83" y="72"/>
                </a:cubicBezTo>
                <a:cubicBezTo>
                  <a:pt x="98" y="56"/>
                  <a:pt x="113" y="51"/>
                  <a:pt x="134" y="51"/>
                </a:cubicBezTo>
                <a:close/>
                <a:moveTo>
                  <a:pt x="134" y="0"/>
                </a:moveTo>
                <a:cubicBezTo>
                  <a:pt x="108" y="0"/>
                  <a:pt x="83" y="5"/>
                  <a:pt x="67" y="15"/>
                </a:cubicBezTo>
                <a:cubicBezTo>
                  <a:pt x="47" y="26"/>
                  <a:pt x="32" y="41"/>
                  <a:pt x="21" y="61"/>
                </a:cubicBezTo>
                <a:cubicBezTo>
                  <a:pt x="6" y="77"/>
                  <a:pt x="1" y="102"/>
                  <a:pt x="1" y="123"/>
                </a:cubicBezTo>
                <a:cubicBezTo>
                  <a:pt x="1" y="148"/>
                  <a:pt x="6" y="174"/>
                  <a:pt x="21" y="189"/>
                </a:cubicBezTo>
                <a:cubicBezTo>
                  <a:pt x="32" y="210"/>
                  <a:pt x="47" y="225"/>
                  <a:pt x="67" y="235"/>
                </a:cubicBezTo>
                <a:cubicBezTo>
                  <a:pt x="83" y="245"/>
                  <a:pt x="108" y="251"/>
                  <a:pt x="134" y="251"/>
                </a:cubicBezTo>
                <a:cubicBezTo>
                  <a:pt x="159" y="251"/>
                  <a:pt x="180" y="245"/>
                  <a:pt x="200" y="235"/>
                </a:cubicBezTo>
                <a:cubicBezTo>
                  <a:pt x="221" y="225"/>
                  <a:pt x="236" y="210"/>
                  <a:pt x="246" y="189"/>
                </a:cubicBezTo>
                <a:cubicBezTo>
                  <a:pt x="257" y="174"/>
                  <a:pt x="262" y="148"/>
                  <a:pt x="262" y="123"/>
                </a:cubicBezTo>
                <a:cubicBezTo>
                  <a:pt x="262" y="102"/>
                  <a:pt x="257" y="77"/>
                  <a:pt x="246" y="61"/>
                </a:cubicBezTo>
                <a:cubicBezTo>
                  <a:pt x="236" y="41"/>
                  <a:pt x="221" y="26"/>
                  <a:pt x="200" y="15"/>
                </a:cubicBezTo>
                <a:cubicBezTo>
                  <a:pt x="180" y="5"/>
                  <a:pt x="159" y="0"/>
                  <a:pt x="1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8451468" y="4658621"/>
            <a:ext cx="12160" cy="20773"/>
          </a:xfrm>
          <a:custGeom>
            <a:avLst/>
            <a:gdLst/>
            <a:ahLst/>
            <a:cxnLst/>
            <a:rect l="l" t="t" r="r" b="b"/>
            <a:pathLst>
              <a:path w="144" h="246" extrusionOk="0">
                <a:moveTo>
                  <a:pt x="1" y="0"/>
                </a:moveTo>
                <a:lnTo>
                  <a:pt x="1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67" y="87"/>
                  <a:pt x="83" y="77"/>
                </a:cubicBezTo>
                <a:cubicBezTo>
                  <a:pt x="98" y="61"/>
                  <a:pt x="118" y="56"/>
                  <a:pt x="144" y="56"/>
                </a:cubicBezTo>
                <a:lnTo>
                  <a:pt x="144" y="0"/>
                </a:lnTo>
                <a:cubicBezTo>
                  <a:pt x="124" y="0"/>
                  <a:pt x="108" y="5"/>
                  <a:pt x="93" y="10"/>
                </a:cubicBezTo>
                <a:cubicBezTo>
                  <a:pt x="83" y="20"/>
                  <a:pt x="67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464895" y="4658621"/>
            <a:ext cx="20773" cy="21196"/>
          </a:xfrm>
          <a:custGeom>
            <a:avLst/>
            <a:gdLst/>
            <a:ahLst/>
            <a:cxnLst/>
            <a:rect l="l" t="t" r="r" b="b"/>
            <a:pathLst>
              <a:path w="246" h="251" extrusionOk="0">
                <a:moveTo>
                  <a:pt x="128" y="46"/>
                </a:moveTo>
                <a:cubicBezTo>
                  <a:pt x="149" y="46"/>
                  <a:pt x="164" y="51"/>
                  <a:pt x="174" y="61"/>
                </a:cubicBezTo>
                <a:cubicBezTo>
                  <a:pt x="184" y="72"/>
                  <a:pt x="190" y="87"/>
                  <a:pt x="190" y="107"/>
                </a:cubicBezTo>
                <a:lnTo>
                  <a:pt x="62" y="107"/>
                </a:lnTo>
                <a:cubicBezTo>
                  <a:pt x="67" y="87"/>
                  <a:pt x="72" y="72"/>
                  <a:pt x="82" y="61"/>
                </a:cubicBezTo>
                <a:cubicBezTo>
                  <a:pt x="97" y="51"/>
                  <a:pt x="113" y="46"/>
                  <a:pt x="128" y="46"/>
                </a:cubicBezTo>
                <a:close/>
                <a:moveTo>
                  <a:pt x="128" y="0"/>
                </a:moveTo>
                <a:cubicBezTo>
                  <a:pt x="103" y="0"/>
                  <a:pt x="82" y="5"/>
                  <a:pt x="62" y="15"/>
                </a:cubicBezTo>
                <a:cubicBezTo>
                  <a:pt x="46" y="26"/>
                  <a:pt x="31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31" y="210"/>
                  <a:pt x="41" y="225"/>
                  <a:pt x="62" y="235"/>
                </a:cubicBezTo>
                <a:cubicBezTo>
                  <a:pt x="82" y="245"/>
                  <a:pt x="103" y="251"/>
                  <a:pt x="128" y="251"/>
                </a:cubicBezTo>
                <a:cubicBezTo>
                  <a:pt x="149" y="251"/>
                  <a:pt x="169" y="245"/>
                  <a:pt x="190" y="240"/>
                </a:cubicBezTo>
                <a:cubicBezTo>
                  <a:pt x="205" y="230"/>
                  <a:pt x="220" y="220"/>
                  <a:pt x="230" y="210"/>
                </a:cubicBezTo>
                <a:lnTo>
                  <a:pt x="200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9" y="199"/>
                  <a:pt x="149" y="199"/>
                  <a:pt x="133" y="199"/>
                </a:cubicBezTo>
                <a:cubicBezTo>
                  <a:pt x="118" y="199"/>
                  <a:pt x="103" y="199"/>
                  <a:pt x="87" y="189"/>
                </a:cubicBezTo>
                <a:cubicBezTo>
                  <a:pt x="77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5" y="36"/>
                </a:cubicBezTo>
                <a:cubicBezTo>
                  <a:pt x="195" y="10"/>
                  <a:pt x="169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489046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5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8" y="199"/>
                </a:cubicBezTo>
                <a:cubicBezTo>
                  <a:pt x="113" y="199"/>
                  <a:pt x="98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8565469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34" y="51"/>
                </a:moveTo>
                <a:cubicBezTo>
                  <a:pt x="154" y="51"/>
                  <a:pt x="169" y="56"/>
                  <a:pt x="185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5" y="179"/>
                </a:cubicBezTo>
                <a:cubicBezTo>
                  <a:pt x="169" y="194"/>
                  <a:pt x="154" y="199"/>
                  <a:pt x="134" y="199"/>
                </a:cubicBezTo>
                <a:cubicBezTo>
                  <a:pt x="113" y="199"/>
                  <a:pt x="98" y="194"/>
                  <a:pt x="82" y="179"/>
                </a:cubicBezTo>
                <a:cubicBezTo>
                  <a:pt x="72" y="164"/>
                  <a:pt x="62" y="148"/>
                  <a:pt x="62" y="128"/>
                </a:cubicBezTo>
                <a:cubicBezTo>
                  <a:pt x="62" y="102"/>
                  <a:pt x="72" y="87"/>
                  <a:pt x="82" y="72"/>
                </a:cubicBezTo>
                <a:cubicBezTo>
                  <a:pt x="98" y="56"/>
                  <a:pt x="113" y="51"/>
                  <a:pt x="134" y="51"/>
                </a:cubicBezTo>
                <a:close/>
                <a:moveTo>
                  <a:pt x="134" y="0"/>
                </a:moveTo>
                <a:cubicBezTo>
                  <a:pt x="108" y="0"/>
                  <a:pt x="82" y="5"/>
                  <a:pt x="67" y="15"/>
                </a:cubicBezTo>
                <a:cubicBezTo>
                  <a:pt x="47" y="26"/>
                  <a:pt x="31" y="41"/>
                  <a:pt x="21" y="61"/>
                </a:cubicBezTo>
                <a:cubicBezTo>
                  <a:pt x="11" y="77"/>
                  <a:pt x="1" y="102"/>
                  <a:pt x="1" y="123"/>
                </a:cubicBezTo>
                <a:cubicBezTo>
                  <a:pt x="1" y="148"/>
                  <a:pt x="11" y="174"/>
                  <a:pt x="21" y="189"/>
                </a:cubicBezTo>
                <a:cubicBezTo>
                  <a:pt x="31" y="210"/>
                  <a:pt x="47" y="225"/>
                  <a:pt x="67" y="235"/>
                </a:cubicBezTo>
                <a:cubicBezTo>
                  <a:pt x="82" y="245"/>
                  <a:pt x="108" y="251"/>
                  <a:pt x="134" y="251"/>
                </a:cubicBezTo>
                <a:cubicBezTo>
                  <a:pt x="159" y="251"/>
                  <a:pt x="180" y="245"/>
                  <a:pt x="200" y="235"/>
                </a:cubicBezTo>
                <a:cubicBezTo>
                  <a:pt x="220" y="225"/>
                  <a:pt x="236" y="210"/>
                  <a:pt x="246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6" y="61"/>
                </a:cubicBezTo>
                <a:cubicBezTo>
                  <a:pt x="236" y="41"/>
                  <a:pt x="220" y="26"/>
                  <a:pt x="200" y="15"/>
                </a:cubicBezTo>
                <a:cubicBezTo>
                  <a:pt x="180" y="5"/>
                  <a:pt x="159" y="0"/>
                  <a:pt x="1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8601273" y="4658621"/>
            <a:ext cx="22125" cy="21196"/>
          </a:xfrm>
          <a:custGeom>
            <a:avLst/>
            <a:gdLst/>
            <a:ahLst/>
            <a:cxnLst/>
            <a:rect l="l" t="t" r="r" b="b"/>
            <a:pathLst>
              <a:path w="262" h="251" extrusionOk="0">
                <a:moveTo>
                  <a:pt x="129" y="51"/>
                </a:moveTo>
                <a:cubicBezTo>
                  <a:pt x="149" y="51"/>
                  <a:pt x="165" y="56"/>
                  <a:pt x="180" y="72"/>
                </a:cubicBezTo>
                <a:cubicBezTo>
                  <a:pt x="190" y="87"/>
                  <a:pt x="200" y="102"/>
                  <a:pt x="200" y="128"/>
                </a:cubicBezTo>
                <a:cubicBezTo>
                  <a:pt x="200" y="148"/>
                  <a:pt x="190" y="164"/>
                  <a:pt x="180" y="179"/>
                </a:cubicBezTo>
                <a:cubicBezTo>
                  <a:pt x="165" y="194"/>
                  <a:pt x="149" y="199"/>
                  <a:pt x="129" y="199"/>
                </a:cubicBezTo>
                <a:cubicBezTo>
                  <a:pt x="108" y="199"/>
                  <a:pt x="93" y="194"/>
                  <a:pt x="78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78" y="72"/>
                </a:cubicBezTo>
                <a:cubicBezTo>
                  <a:pt x="93" y="56"/>
                  <a:pt x="108" y="51"/>
                  <a:pt x="129" y="51"/>
                </a:cubicBezTo>
                <a:close/>
                <a:moveTo>
                  <a:pt x="129" y="0"/>
                </a:moveTo>
                <a:cubicBezTo>
                  <a:pt x="103" y="0"/>
                  <a:pt x="83" y="5"/>
                  <a:pt x="62" y="15"/>
                </a:cubicBezTo>
                <a:cubicBezTo>
                  <a:pt x="42" y="26"/>
                  <a:pt x="27" y="41"/>
                  <a:pt x="16" y="61"/>
                </a:cubicBezTo>
                <a:cubicBezTo>
                  <a:pt x="6" y="77"/>
                  <a:pt x="1" y="102"/>
                  <a:pt x="1" y="123"/>
                </a:cubicBezTo>
                <a:cubicBezTo>
                  <a:pt x="1" y="148"/>
                  <a:pt x="6" y="174"/>
                  <a:pt x="16" y="189"/>
                </a:cubicBezTo>
                <a:cubicBezTo>
                  <a:pt x="27" y="210"/>
                  <a:pt x="42" y="225"/>
                  <a:pt x="62" y="235"/>
                </a:cubicBezTo>
                <a:cubicBezTo>
                  <a:pt x="83" y="245"/>
                  <a:pt x="103" y="251"/>
                  <a:pt x="129" y="251"/>
                </a:cubicBezTo>
                <a:cubicBezTo>
                  <a:pt x="154" y="251"/>
                  <a:pt x="180" y="245"/>
                  <a:pt x="195" y="235"/>
                </a:cubicBezTo>
                <a:cubicBezTo>
                  <a:pt x="216" y="225"/>
                  <a:pt x="231" y="210"/>
                  <a:pt x="241" y="189"/>
                </a:cubicBezTo>
                <a:cubicBezTo>
                  <a:pt x="251" y="174"/>
                  <a:pt x="262" y="148"/>
                  <a:pt x="262" y="123"/>
                </a:cubicBezTo>
                <a:cubicBezTo>
                  <a:pt x="262" y="102"/>
                  <a:pt x="251" y="77"/>
                  <a:pt x="241" y="61"/>
                </a:cubicBezTo>
                <a:cubicBezTo>
                  <a:pt x="231" y="41"/>
                  <a:pt x="216" y="26"/>
                  <a:pt x="195" y="15"/>
                </a:cubicBezTo>
                <a:cubicBezTo>
                  <a:pt x="180" y="5"/>
                  <a:pt x="154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627620" y="4658621"/>
            <a:ext cx="12160" cy="20773"/>
          </a:xfrm>
          <a:custGeom>
            <a:avLst/>
            <a:gdLst/>
            <a:ahLst/>
            <a:cxnLst/>
            <a:rect l="l" t="t" r="r" b="b"/>
            <a:pathLst>
              <a:path w="144" h="246" extrusionOk="0">
                <a:moveTo>
                  <a:pt x="1" y="0"/>
                </a:moveTo>
                <a:lnTo>
                  <a:pt x="1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72" y="87"/>
                  <a:pt x="83" y="77"/>
                </a:cubicBezTo>
                <a:cubicBezTo>
                  <a:pt x="98" y="61"/>
                  <a:pt x="118" y="56"/>
                  <a:pt x="144" y="56"/>
                </a:cubicBezTo>
                <a:lnTo>
                  <a:pt x="144" y="0"/>
                </a:lnTo>
                <a:cubicBezTo>
                  <a:pt x="129" y="0"/>
                  <a:pt x="108" y="5"/>
                  <a:pt x="98" y="10"/>
                </a:cubicBezTo>
                <a:cubicBezTo>
                  <a:pt x="83" y="20"/>
                  <a:pt x="72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8641469" y="4658621"/>
            <a:ext cx="20351" cy="21196"/>
          </a:xfrm>
          <a:custGeom>
            <a:avLst/>
            <a:gdLst/>
            <a:ahLst/>
            <a:cxnLst/>
            <a:rect l="l" t="t" r="r" b="b"/>
            <a:pathLst>
              <a:path w="241" h="251" extrusionOk="0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79" y="72"/>
                  <a:pt x="190" y="87"/>
                  <a:pt x="190" y="107"/>
                </a:cubicBezTo>
                <a:lnTo>
                  <a:pt x="57" y="107"/>
                </a:lnTo>
                <a:cubicBezTo>
                  <a:pt x="62" y="87"/>
                  <a:pt x="67" y="72"/>
                  <a:pt x="82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103" y="0"/>
                  <a:pt x="77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8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57" y="235"/>
                </a:cubicBezTo>
                <a:cubicBezTo>
                  <a:pt x="77" y="245"/>
                  <a:pt x="103" y="251"/>
                  <a:pt x="128" y="251"/>
                </a:cubicBezTo>
                <a:cubicBezTo>
                  <a:pt x="149" y="251"/>
                  <a:pt x="169" y="245"/>
                  <a:pt x="185" y="240"/>
                </a:cubicBezTo>
                <a:cubicBezTo>
                  <a:pt x="200" y="230"/>
                  <a:pt x="215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4" y="199"/>
                  <a:pt x="144" y="199"/>
                  <a:pt x="133" y="199"/>
                </a:cubicBezTo>
                <a:cubicBezTo>
                  <a:pt x="113" y="199"/>
                  <a:pt x="98" y="199"/>
                  <a:pt x="87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5" y="36"/>
                </a:cubicBezTo>
                <a:cubicBezTo>
                  <a:pt x="195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2"/>
          <p:cNvSpPr/>
          <p:nvPr/>
        </p:nvSpPr>
        <p:spPr>
          <a:xfrm>
            <a:off x="8682087" y="4674159"/>
            <a:ext cx="5236" cy="5658"/>
          </a:xfrm>
          <a:custGeom>
            <a:avLst/>
            <a:gdLst/>
            <a:ahLst/>
            <a:cxnLst/>
            <a:rect l="l" t="t" r="r" b="b"/>
            <a:pathLst>
              <a:path w="62" h="67" extrusionOk="0">
                <a:moveTo>
                  <a:pt x="31" y="0"/>
                </a:moveTo>
                <a:cubicBezTo>
                  <a:pt x="20" y="0"/>
                  <a:pt x="15" y="5"/>
                  <a:pt x="10" y="10"/>
                </a:cubicBezTo>
                <a:cubicBezTo>
                  <a:pt x="5" y="15"/>
                  <a:pt x="0" y="26"/>
                  <a:pt x="0" y="36"/>
                </a:cubicBezTo>
                <a:cubicBezTo>
                  <a:pt x="0" y="46"/>
                  <a:pt x="5" y="51"/>
                  <a:pt x="10" y="56"/>
                </a:cubicBezTo>
                <a:cubicBezTo>
                  <a:pt x="15" y="67"/>
                  <a:pt x="20" y="67"/>
                  <a:pt x="31" y="67"/>
                </a:cubicBezTo>
                <a:cubicBezTo>
                  <a:pt x="41" y="67"/>
                  <a:pt x="46" y="67"/>
                  <a:pt x="56" y="61"/>
                </a:cubicBezTo>
                <a:cubicBezTo>
                  <a:pt x="61" y="51"/>
                  <a:pt x="61" y="46"/>
                  <a:pt x="61" y="36"/>
                </a:cubicBezTo>
                <a:cubicBezTo>
                  <a:pt x="61" y="26"/>
                  <a:pt x="61" y="15"/>
                  <a:pt x="56" y="10"/>
                </a:cubicBezTo>
                <a:cubicBezTo>
                  <a:pt x="46" y="5"/>
                  <a:pt x="41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2"/>
          <p:cNvSpPr/>
          <p:nvPr/>
        </p:nvSpPr>
        <p:spPr>
          <a:xfrm>
            <a:off x="984375" y="1140520"/>
            <a:ext cx="467258" cy="467331"/>
          </a:xfrm>
          <a:custGeom>
            <a:avLst/>
            <a:gdLst/>
            <a:ahLst/>
            <a:cxnLst/>
            <a:rect l="l" t="t" r="r" b="b"/>
            <a:pathLst>
              <a:path w="2087" h="2087" extrusionOk="0">
                <a:moveTo>
                  <a:pt x="1043" y="328"/>
                </a:moveTo>
                <a:cubicBezTo>
                  <a:pt x="1135" y="328"/>
                  <a:pt x="1135" y="328"/>
                  <a:pt x="1135" y="420"/>
                </a:cubicBezTo>
                <a:cubicBezTo>
                  <a:pt x="1135" y="481"/>
                  <a:pt x="1135" y="481"/>
                  <a:pt x="1197" y="491"/>
                </a:cubicBezTo>
                <a:cubicBezTo>
                  <a:pt x="1243" y="501"/>
                  <a:pt x="1294" y="512"/>
                  <a:pt x="1335" y="532"/>
                </a:cubicBezTo>
                <a:cubicBezTo>
                  <a:pt x="1360" y="542"/>
                  <a:pt x="1370" y="563"/>
                  <a:pt x="1365" y="588"/>
                </a:cubicBezTo>
                <a:cubicBezTo>
                  <a:pt x="1350" y="624"/>
                  <a:pt x="1340" y="665"/>
                  <a:pt x="1330" y="701"/>
                </a:cubicBezTo>
                <a:cubicBezTo>
                  <a:pt x="1323" y="724"/>
                  <a:pt x="1314" y="734"/>
                  <a:pt x="1299" y="734"/>
                </a:cubicBezTo>
                <a:cubicBezTo>
                  <a:pt x="1290" y="734"/>
                  <a:pt x="1281" y="732"/>
                  <a:pt x="1268" y="726"/>
                </a:cubicBezTo>
                <a:cubicBezTo>
                  <a:pt x="1210" y="700"/>
                  <a:pt x="1144" y="684"/>
                  <a:pt x="1078" y="684"/>
                </a:cubicBezTo>
                <a:cubicBezTo>
                  <a:pt x="1068" y="684"/>
                  <a:pt x="1058" y="685"/>
                  <a:pt x="1048" y="685"/>
                </a:cubicBezTo>
                <a:cubicBezTo>
                  <a:pt x="1028" y="685"/>
                  <a:pt x="1007" y="685"/>
                  <a:pt x="992" y="696"/>
                </a:cubicBezTo>
                <a:cubicBezTo>
                  <a:pt x="926" y="726"/>
                  <a:pt x="915" y="798"/>
                  <a:pt x="972" y="844"/>
                </a:cubicBezTo>
                <a:cubicBezTo>
                  <a:pt x="997" y="869"/>
                  <a:pt x="1033" y="885"/>
                  <a:pt x="1064" y="900"/>
                </a:cubicBezTo>
                <a:cubicBezTo>
                  <a:pt x="1125" y="921"/>
                  <a:pt x="1186" y="946"/>
                  <a:pt x="1243" y="977"/>
                </a:cubicBezTo>
                <a:cubicBezTo>
                  <a:pt x="1422" y="1074"/>
                  <a:pt x="1468" y="1299"/>
                  <a:pt x="1340" y="1452"/>
                </a:cubicBezTo>
                <a:cubicBezTo>
                  <a:pt x="1294" y="1509"/>
                  <a:pt x="1237" y="1544"/>
                  <a:pt x="1166" y="1565"/>
                </a:cubicBezTo>
                <a:cubicBezTo>
                  <a:pt x="1135" y="1575"/>
                  <a:pt x="1125" y="1590"/>
                  <a:pt x="1125" y="1621"/>
                </a:cubicBezTo>
                <a:cubicBezTo>
                  <a:pt x="1125" y="1652"/>
                  <a:pt x="1125" y="1682"/>
                  <a:pt x="1125" y="1713"/>
                </a:cubicBezTo>
                <a:cubicBezTo>
                  <a:pt x="1125" y="1739"/>
                  <a:pt x="1110" y="1754"/>
                  <a:pt x="1084" y="1754"/>
                </a:cubicBezTo>
                <a:lnTo>
                  <a:pt x="982" y="1754"/>
                </a:lnTo>
                <a:cubicBezTo>
                  <a:pt x="956" y="1754"/>
                  <a:pt x="941" y="1739"/>
                  <a:pt x="941" y="1708"/>
                </a:cubicBezTo>
                <a:cubicBezTo>
                  <a:pt x="941" y="1687"/>
                  <a:pt x="941" y="1667"/>
                  <a:pt x="941" y="1641"/>
                </a:cubicBezTo>
                <a:cubicBezTo>
                  <a:pt x="941" y="1590"/>
                  <a:pt x="936" y="1590"/>
                  <a:pt x="890" y="1585"/>
                </a:cubicBezTo>
                <a:cubicBezTo>
                  <a:pt x="828" y="1575"/>
                  <a:pt x="767" y="1560"/>
                  <a:pt x="711" y="1534"/>
                </a:cubicBezTo>
                <a:cubicBezTo>
                  <a:pt x="670" y="1514"/>
                  <a:pt x="665" y="1498"/>
                  <a:pt x="680" y="1452"/>
                </a:cubicBezTo>
                <a:cubicBezTo>
                  <a:pt x="690" y="1422"/>
                  <a:pt x="696" y="1386"/>
                  <a:pt x="706" y="1350"/>
                </a:cubicBezTo>
                <a:cubicBezTo>
                  <a:pt x="716" y="1327"/>
                  <a:pt x="724" y="1316"/>
                  <a:pt x="738" y="1316"/>
                </a:cubicBezTo>
                <a:cubicBezTo>
                  <a:pt x="745" y="1316"/>
                  <a:pt x="755" y="1319"/>
                  <a:pt x="767" y="1324"/>
                </a:cubicBezTo>
                <a:cubicBezTo>
                  <a:pt x="828" y="1360"/>
                  <a:pt x="895" y="1376"/>
                  <a:pt x="967" y="1386"/>
                </a:cubicBezTo>
                <a:cubicBezTo>
                  <a:pt x="976" y="1387"/>
                  <a:pt x="986" y="1388"/>
                  <a:pt x="996" y="1388"/>
                </a:cubicBezTo>
                <a:cubicBezTo>
                  <a:pt x="1029" y="1388"/>
                  <a:pt x="1063" y="1381"/>
                  <a:pt x="1094" y="1365"/>
                </a:cubicBezTo>
                <a:cubicBezTo>
                  <a:pt x="1171" y="1335"/>
                  <a:pt x="1181" y="1243"/>
                  <a:pt x="1115" y="1192"/>
                </a:cubicBezTo>
                <a:cubicBezTo>
                  <a:pt x="1094" y="1176"/>
                  <a:pt x="1069" y="1161"/>
                  <a:pt x="1043" y="1151"/>
                </a:cubicBezTo>
                <a:cubicBezTo>
                  <a:pt x="977" y="1120"/>
                  <a:pt x="905" y="1100"/>
                  <a:pt x="844" y="1059"/>
                </a:cubicBezTo>
                <a:cubicBezTo>
                  <a:pt x="742" y="997"/>
                  <a:pt x="675" y="910"/>
                  <a:pt x="680" y="788"/>
                </a:cubicBezTo>
                <a:cubicBezTo>
                  <a:pt x="690" y="644"/>
                  <a:pt x="772" y="558"/>
                  <a:pt x="900" y="512"/>
                </a:cubicBezTo>
                <a:cubicBezTo>
                  <a:pt x="951" y="491"/>
                  <a:pt x="951" y="491"/>
                  <a:pt x="956" y="435"/>
                </a:cubicBezTo>
                <a:lnTo>
                  <a:pt x="956" y="379"/>
                </a:lnTo>
                <a:cubicBezTo>
                  <a:pt x="956" y="338"/>
                  <a:pt x="961" y="328"/>
                  <a:pt x="1002" y="328"/>
                </a:cubicBezTo>
                <a:close/>
                <a:moveTo>
                  <a:pt x="1043" y="0"/>
                </a:moveTo>
                <a:cubicBezTo>
                  <a:pt x="465" y="0"/>
                  <a:pt x="0" y="466"/>
                  <a:pt x="0" y="1043"/>
                </a:cubicBezTo>
                <a:cubicBezTo>
                  <a:pt x="0" y="1621"/>
                  <a:pt x="465" y="2086"/>
                  <a:pt x="1043" y="2086"/>
                </a:cubicBezTo>
                <a:cubicBezTo>
                  <a:pt x="1621" y="2086"/>
                  <a:pt x="2086" y="1621"/>
                  <a:pt x="2086" y="1043"/>
                </a:cubicBezTo>
                <a:cubicBezTo>
                  <a:pt x="2086" y="466"/>
                  <a:pt x="1621" y="0"/>
                  <a:pt x="104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9" name="Google Shape;679;p22"/>
          <p:cNvGrpSpPr/>
          <p:nvPr/>
        </p:nvGrpSpPr>
        <p:grpSpPr>
          <a:xfrm>
            <a:off x="4421982" y="1233211"/>
            <a:ext cx="278970" cy="281948"/>
            <a:chOff x="6039323" y="4550694"/>
            <a:chExt cx="212970" cy="179701"/>
          </a:xfrm>
          <a:solidFill>
            <a:schemeClr val="bg1"/>
          </a:solidFill>
        </p:grpSpPr>
        <p:sp>
          <p:nvSpPr>
            <p:cNvPr id="680" name="Google Shape;680;p22"/>
            <p:cNvSpPr/>
            <p:nvPr/>
          </p:nvSpPr>
          <p:spPr>
            <a:xfrm>
              <a:off x="6054860" y="4666470"/>
              <a:ext cx="34200" cy="63925"/>
            </a:xfrm>
            <a:custGeom>
              <a:avLst/>
              <a:gdLst/>
              <a:ahLst/>
              <a:cxnLst/>
              <a:rect l="l" t="t" r="r" b="b"/>
              <a:pathLst>
                <a:path w="405" h="757" extrusionOk="0">
                  <a:moveTo>
                    <a:pt x="405" y="0"/>
                  </a:moveTo>
                  <a:lnTo>
                    <a:pt x="174" y="225"/>
                  </a:lnTo>
                  <a:cubicBezTo>
                    <a:pt x="128" y="276"/>
                    <a:pt x="67" y="302"/>
                    <a:pt x="1" y="307"/>
                  </a:cubicBezTo>
                  <a:lnTo>
                    <a:pt x="1" y="711"/>
                  </a:lnTo>
                  <a:cubicBezTo>
                    <a:pt x="1" y="736"/>
                    <a:pt x="21" y="757"/>
                    <a:pt x="47" y="757"/>
                  </a:cubicBezTo>
                  <a:lnTo>
                    <a:pt x="359" y="757"/>
                  </a:lnTo>
                  <a:cubicBezTo>
                    <a:pt x="384" y="757"/>
                    <a:pt x="405" y="736"/>
                    <a:pt x="405" y="711"/>
                  </a:cubicBez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6102403" y="4665963"/>
              <a:ext cx="34116" cy="64432"/>
            </a:xfrm>
            <a:custGeom>
              <a:avLst/>
              <a:gdLst/>
              <a:ahLst/>
              <a:cxnLst/>
              <a:rect l="l" t="t" r="r" b="b"/>
              <a:pathLst>
                <a:path w="404" h="763" extrusionOk="0">
                  <a:moveTo>
                    <a:pt x="0" y="1"/>
                  </a:moveTo>
                  <a:lnTo>
                    <a:pt x="0" y="717"/>
                  </a:lnTo>
                  <a:cubicBezTo>
                    <a:pt x="0" y="742"/>
                    <a:pt x="21" y="763"/>
                    <a:pt x="46" y="763"/>
                  </a:cubicBezTo>
                  <a:lnTo>
                    <a:pt x="358" y="763"/>
                  </a:lnTo>
                  <a:cubicBezTo>
                    <a:pt x="384" y="763"/>
                    <a:pt x="404" y="742"/>
                    <a:pt x="404" y="717"/>
                  </a:cubicBezTo>
                  <a:lnTo>
                    <a:pt x="404" y="292"/>
                  </a:lnTo>
                  <a:cubicBezTo>
                    <a:pt x="332" y="292"/>
                    <a:pt x="266" y="267"/>
                    <a:pt x="215" y="216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149861" y="4653465"/>
              <a:ext cx="34200" cy="76929"/>
            </a:xfrm>
            <a:custGeom>
              <a:avLst/>
              <a:gdLst/>
              <a:ahLst/>
              <a:cxnLst/>
              <a:rect l="l" t="t" r="r" b="b"/>
              <a:pathLst>
                <a:path w="405" h="911" extrusionOk="0">
                  <a:moveTo>
                    <a:pt x="404" y="1"/>
                  </a:moveTo>
                  <a:lnTo>
                    <a:pt x="41" y="364"/>
                  </a:lnTo>
                  <a:cubicBezTo>
                    <a:pt x="31" y="374"/>
                    <a:pt x="16" y="389"/>
                    <a:pt x="0" y="399"/>
                  </a:cubicBezTo>
                  <a:lnTo>
                    <a:pt x="0" y="865"/>
                  </a:lnTo>
                  <a:cubicBezTo>
                    <a:pt x="0" y="890"/>
                    <a:pt x="21" y="911"/>
                    <a:pt x="41" y="911"/>
                  </a:cubicBezTo>
                  <a:lnTo>
                    <a:pt x="358" y="911"/>
                  </a:lnTo>
                  <a:cubicBezTo>
                    <a:pt x="384" y="911"/>
                    <a:pt x="404" y="890"/>
                    <a:pt x="404" y="865"/>
                  </a:cubicBez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6196897" y="4608540"/>
              <a:ext cx="34622" cy="121854"/>
            </a:xfrm>
            <a:custGeom>
              <a:avLst/>
              <a:gdLst/>
              <a:ahLst/>
              <a:cxnLst/>
              <a:rect l="l" t="t" r="r" b="b"/>
              <a:pathLst>
                <a:path w="410" h="1443" extrusionOk="0">
                  <a:moveTo>
                    <a:pt x="379" y="1"/>
                  </a:moveTo>
                  <a:lnTo>
                    <a:pt x="1" y="374"/>
                  </a:lnTo>
                  <a:lnTo>
                    <a:pt x="1" y="1397"/>
                  </a:lnTo>
                  <a:cubicBezTo>
                    <a:pt x="1" y="1422"/>
                    <a:pt x="21" y="1443"/>
                    <a:pt x="47" y="1443"/>
                  </a:cubicBezTo>
                  <a:lnTo>
                    <a:pt x="364" y="1443"/>
                  </a:lnTo>
                  <a:cubicBezTo>
                    <a:pt x="389" y="1443"/>
                    <a:pt x="410" y="1422"/>
                    <a:pt x="410" y="1397"/>
                  </a:cubicBezTo>
                  <a:lnTo>
                    <a:pt x="410" y="32"/>
                  </a:lnTo>
                  <a:cubicBezTo>
                    <a:pt x="400" y="21"/>
                    <a:pt x="389" y="16"/>
                    <a:pt x="384" y="11"/>
                  </a:cubicBezTo>
                  <a:lnTo>
                    <a:pt x="3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6039323" y="4550694"/>
              <a:ext cx="212970" cy="129201"/>
            </a:xfrm>
            <a:custGeom>
              <a:avLst/>
              <a:gdLst/>
              <a:ahLst/>
              <a:cxnLst/>
              <a:rect l="l" t="t" r="r" b="b"/>
              <a:pathLst>
                <a:path w="2522" h="1530" extrusionOk="0">
                  <a:moveTo>
                    <a:pt x="2424" y="1"/>
                  </a:moveTo>
                  <a:cubicBezTo>
                    <a:pt x="2281" y="6"/>
                    <a:pt x="2133" y="11"/>
                    <a:pt x="1989" y="21"/>
                  </a:cubicBezTo>
                  <a:cubicBezTo>
                    <a:pt x="1969" y="21"/>
                    <a:pt x="1943" y="21"/>
                    <a:pt x="1918" y="42"/>
                  </a:cubicBezTo>
                  <a:cubicBezTo>
                    <a:pt x="1913" y="52"/>
                    <a:pt x="1908" y="57"/>
                    <a:pt x="1903" y="67"/>
                  </a:cubicBezTo>
                  <a:cubicBezTo>
                    <a:pt x="1882" y="113"/>
                    <a:pt x="1913" y="144"/>
                    <a:pt x="1928" y="159"/>
                  </a:cubicBezTo>
                  <a:lnTo>
                    <a:pt x="1964" y="195"/>
                  </a:lnTo>
                  <a:cubicBezTo>
                    <a:pt x="1989" y="221"/>
                    <a:pt x="2015" y="246"/>
                    <a:pt x="2041" y="272"/>
                  </a:cubicBezTo>
                  <a:lnTo>
                    <a:pt x="1156" y="1156"/>
                  </a:lnTo>
                  <a:lnTo>
                    <a:pt x="757" y="758"/>
                  </a:lnTo>
                  <a:cubicBezTo>
                    <a:pt x="737" y="737"/>
                    <a:pt x="701" y="722"/>
                    <a:pt x="670" y="722"/>
                  </a:cubicBezTo>
                  <a:cubicBezTo>
                    <a:pt x="635" y="722"/>
                    <a:pt x="604" y="737"/>
                    <a:pt x="578" y="758"/>
                  </a:cubicBezTo>
                  <a:lnTo>
                    <a:pt x="52" y="1289"/>
                  </a:lnTo>
                  <a:cubicBezTo>
                    <a:pt x="1" y="1335"/>
                    <a:pt x="1" y="1417"/>
                    <a:pt x="52" y="1468"/>
                  </a:cubicBezTo>
                  <a:lnTo>
                    <a:pt x="72" y="1489"/>
                  </a:lnTo>
                  <a:cubicBezTo>
                    <a:pt x="98" y="1514"/>
                    <a:pt x="128" y="1530"/>
                    <a:pt x="164" y="1530"/>
                  </a:cubicBezTo>
                  <a:cubicBezTo>
                    <a:pt x="200" y="1530"/>
                    <a:pt x="231" y="1514"/>
                    <a:pt x="251" y="1489"/>
                  </a:cubicBezTo>
                  <a:lnTo>
                    <a:pt x="670" y="1074"/>
                  </a:lnTo>
                  <a:lnTo>
                    <a:pt x="1069" y="1473"/>
                  </a:lnTo>
                  <a:cubicBezTo>
                    <a:pt x="1090" y="1494"/>
                    <a:pt x="1120" y="1509"/>
                    <a:pt x="1156" y="1509"/>
                  </a:cubicBezTo>
                  <a:cubicBezTo>
                    <a:pt x="1192" y="1509"/>
                    <a:pt x="1223" y="1494"/>
                    <a:pt x="1248" y="1473"/>
                  </a:cubicBezTo>
                  <a:lnTo>
                    <a:pt x="2245" y="476"/>
                  </a:lnTo>
                  <a:lnTo>
                    <a:pt x="2358" y="589"/>
                  </a:lnTo>
                  <a:cubicBezTo>
                    <a:pt x="2368" y="599"/>
                    <a:pt x="2388" y="619"/>
                    <a:pt x="2419" y="619"/>
                  </a:cubicBezTo>
                  <a:cubicBezTo>
                    <a:pt x="2429" y="619"/>
                    <a:pt x="2439" y="614"/>
                    <a:pt x="2455" y="609"/>
                  </a:cubicBezTo>
                  <a:cubicBezTo>
                    <a:pt x="2460" y="604"/>
                    <a:pt x="2470" y="599"/>
                    <a:pt x="2475" y="594"/>
                  </a:cubicBezTo>
                  <a:cubicBezTo>
                    <a:pt x="2496" y="573"/>
                    <a:pt x="2501" y="543"/>
                    <a:pt x="2501" y="522"/>
                  </a:cubicBezTo>
                  <a:cubicBezTo>
                    <a:pt x="2506" y="425"/>
                    <a:pt x="2511" y="333"/>
                    <a:pt x="2516" y="236"/>
                  </a:cubicBezTo>
                  <a:lnTo>
                    <a:pt x="2521" y="93"/>
                  </a:lnTo>
                  <a:cubicBezTo>
                    <a:pt x="2521" y="62"/>
                    <a:pt x="2516" y="42"/>
                    <a:pt x="2501" y="21"/>
                  </a:cubicBezTo>
                  <a:cubicBezTo>
                    <a:pt x="2485" y="6"/>
                    <a:pt x="2465" y="1"/>
                    <a:pt x="24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593;p22">
            <a:extLst>
              <a:ext uri="{FF2B5EF4-FFF2-40B4-BE49-F238E27FC236}">
                <a16:creationId xmlns:a16="http://schemas.microsoft.com/office/drawing/2014/main" id="{06D971FA-3E54-4724-0C7B-F6B677D59054}"/>
              </a:ext>
            </a:extLst>
          </p:cNvPr>
          <p:cNvGrpSpPr/>
          <p:nvPr/>
        </p:nvGrpSpPr>
        <p:grpSpPr>
          <a:xfrm>
            <a:off x="576979" y="3361016"/>
            <a:ext cx="1272306" cy="45719"/>
            <a:chOff x="621575" y="2498644"/>
            <a:chExt cx="1272306" cy="195486"/>
          </a:xfrm>
        </p:grpSpPr>
        <p:sp>
          <p:nvSpPr>
            <p:cNvPr id="17" name="Google Shape;594;p22">
              <a:extLst>
                <a:ext uri="{FF2B5EF4-FFF2-40B4-BE49-F238E27FC236}">
                  <a16:creationId xmlns:a16="http://schemas.microsoft.com/office/drawing/2014/main" id="{16A6F5BD-14B9-0EA6-065C-8B980B6673EA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5;p22">
              <a:extLst>
                <a:ext uri="{FF2B5EF4-FFF2-40B4-BE49-F238E27FC236}">
                  <a16:creationId xmlns:a16="http://schemas.microsoft.com/office/drawing/2014/main" id="{FDC62D9F-AC08-2EAA-5E94-DE0B27DD3A1C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93;p22">
            <a:extLst>
              <a:ext uri="{FF2B5EF4-FFF2-40B4-BE49-F238E27FC236}">
                <a16:creationId xmlns:a16="http://schemas.microsoft.com/office/drawing/2014/main" id="{35AF23F5-6986-CEFF-4919-10CC3624DDFF}"/>
              </a:ext>
            </a:extLst>
          </p:cNvPr>
          <p:cNvGrpSpPr/>
          <p:nvPr/>
        </p:nvGrpSpPr>
        <p:grpSpPr>
          <a:xfrm>
            <a:off x="2253828" y="2926652"/>
            <a:ext cx="1272306" cy="45719"/>
            <a:chOff x="621575" y="2498644"/>
            <a:chExt cx="1272306" cy="195486"/>
          </a:xfrm>
        </p:grpSpPr>
        <p:sp>
          <p:nvSpPr>
            <p:cNvPr id="3" name="Google Shape;594;p22">
              <a:extLst>
                <a:ext uri="{FF2B5EF4-FFF2-40B4-BE49-F238E27FC236}">
                  <a16:creationId xmlns:a16="http://schemas.microsoft.com/office/drawing/2014/main" id="{279F58AC-A113-CB34-8417-349913A0A713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5;p22">
              <a:extLst>
                <a:ext uri="{FF2B5EF4-FFF2-40B4-BE49-F238E27FC236}">
                  <a16:creationId xmlns:a16="http://schemas.microsoft.com/office/drawing/2014/main" id="{BAF34D8E-02F5-61B8-381D-48B1FEA1BF9D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591;p22">
            <a:extLst>
              <a:ext uri="{FF2B5EF4-FFF2-40B4-BE49-F238E27FC236}">
                <a16:creationId xmlns:a16="http://schemas.microsoft.com/office/drawing/2014/main" id="{303264B9-CAD5-FF7D-5F74-605471339733}"/>
              </a:ext>
            </a:extLst>
          </p:cNvPr>
          <p:cNvSpPr txBox="1"/>
          <p:nvPr/>
        </p:nvSpPr>
        <p:spPr>
          <a:xfrm>
            <a:off x="2133549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Profit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" name="Google Shape;593;p22">
            <a:extLst>
              <a:ext uri="{FF2B5EF4-FFF2-40B4-BE49-F238E27FC236}">
                <a16:creationId xmlns:a16="http://schemas.microsoft.com/office/drawing/2014/main" id="{CC70B159-C0B5-7177-0924-3DBFE7757F7A}"/>
              </a:ext>
            </a:extLst>
          </p:cNvPr>
          <p:cNvGrpSpPr/>
          <p:nvPr/>
        </p:nvGrpSpPr>
        <p:grpSpPr>
          <a:xfrm>
            <a:off x="2253828" y="3361016"/>
            <a:ext cx="1272306" cy="45719"/>
            <a:chOff x="621575" y="2498644"/>
            <a:chExt cx="1272306" cy="195486"/>
          </a:xfrm>
        </p:grpSpPr>
        <p:sp>
          <p:nvSpPr>
            <p:cNvPr id="24" name="Google Shape;594;p22">
              <a:extLst>
                <a:ext uri="{FF2B5EF4-FFF2-40B4-BE49-F238E27FC236}">
                  <a16:creationId xmlns:a16="http://schemas.microsoft.com/office/drawing/2014/main" id="{840A0755-42A0-F457-B1AF-08A66E420FF2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5;p22">
              <a:extLst>
                <a:ext uri="{FF2B5EF4-FFF2-40B4-BE49-F238E27FC236}">
                  <a16:creationId xmlns:a16="http://schemas.microsoft.com/office/drawing/2014/main" id="{E50E9D58-0480-F788-1A89-354DE325C41E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93;p22">
            <a:extLst>
              <a:ext uri="{FF2B5EF4-FFF2-40B4-BE49-F238E27FC236}">
                <a16:creationId xmlns:a16="http://schemas.microsoft.com/office/drawing/2014/main" id="{C1F8A2FE-6F2E-27C7-AC74-BB248796AE19}"/>
              </a:ext>
            </a:extLst>
          </p:cNvPr>
          <p:cNvGrpSpPr/>
          <p:nvPr/>
        </p:nvGrpSpPr>
        <p:grpSpPr>
          <a:xfrm>
            <a:off x="3930033" y="2926652"/>
            <a:ext cx="1272306" cy="45719"/>
            <a:chOff x="621575" y="2498644"/>
            <a:chExt cx="1272306" cy="195486"/>
          </a:xfrm>
        </p:grpSpPr>
        <p:sp>
          <p:nvSpPr>
            <p:cNvPr id="27" name="Google Shape;594;p22">
              <a:extLst>
                <a:ext uri="{FF2B5EF4-FFF2-40B4-BE49-F238E27FC236}">
                  <a16:creationId xmlns:a16="http://schemas.microsoft.com/office/drawing/2014/main" id="{4113ABF1-D475-D2EE-2C67-795F5F93D5FD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5;p22">
              <a:extLst>
                <a:ext uri="{FF2B5EF4-FFF2-40B4-BE49-F238E27FC236}">
                  <a16:creationId xmlns:a16="http://schemas.microsoft.com/office/drawing/2014/main" id="{2E204230-4679-CD77-EB48-3B6971043A5D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591;p22">
            <a:extLst>
              <a:ext uri="{FF2B5EF4-FFF2-40B4-BE49-F238E27FC236}">
                <a16:creationId xmlns:a16="http://schemas.microsoft.com/office/drawing/2014/main" id="{7DA97848-8095-2FB3-6E85-9D260D56BFEC}"/>
              </a:ext>
            </a:extLst>
          </p:cNvPr>
          <p:cNvSpPr txBox="1"/>
          <p:nvPr/>
        </p:nvSpPr>
        <p:spPr>
          <a:xfrm>
            <a:off x="3809754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Margin %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" name="Google Shape;593;p22">
            <a:extLst>
              <a:ext uri="{FF2B5EF4-FFF2-40B4-BE49-F238E27FC236}">
                <a16:creationId xmlns:a16="http://schemas.microsoft.com/office/drawing/2014/main" id="{B923ACC5-59E3-047D-4EAE-B99BB7511100}"/>
              </a:ext>
            </a:extLst>
          </p:cNvPr>
          <p:cNvGrpSpPr/>
          <p:nvPr/>
        </p:nvGrpSpPr>
        <p:grpSpPr>
          <a:xfrm>
            <a:off x="3930033" y="3361016"/>
            <a:ext cx="1272306" cy="45719"/>
            <a:chOff x="621575" y="2498644"/>
            <a:chExt cx="1272306" cy="195486"/>
          </a:xfrm>
        </p:grpSpPr>
        <p:sp>
          <p:nvSpPr>
            <p:cNvPr id="37" name="Google Shape;594;p22">
              <a:extLst>
                <a:ext uri="{FF2B5EF4-FFF2-40B4-BE49-F238E27FC236}">
                  <a16:creationId xmlns:a16="http://schemas.microsoft.com/office/drawing/2014/main" id="{F2209399-8B38-A8FF-2048-BA7B4075C8CB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5;p22">
              <a:extLst>
                <a:ext uri="{FF2B5EF4-FFF2-40B4-BE49-F238E27FC236}">
                  <a16:creationId xmlns:a16="http://schemas.microsoft.com/office/drawing/2014/main" id="{BCDE3146-912A-FFF3-DB9E-B7BECBBBA481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3;p22">
            <a:extLst>
              <a:ext uri="{FF2B5EF4-FFF2-40B4-BE49-F238E27FC236}">
                <a16:creationId xmlns:a16="http://schemas.microsoft.com/office/drawing/2014/main" id="{741A74A1-987E-8960-9A50-F58BE4C31F3F}"/>
              </a:ext>
            </a:extLst>
          </p:cNvPr>
          <p:cNvGrpSpPr/>
          <p:nvPr/>
        </p:nvGrpSpPr>
        <p:grpSpPr>
          <a:xfrm>
            <a:off x="5601130" y="2926652"/>
            <a:ext cx="1272306" cy="45719"/>
            <a:chOff x="621575" y="2498644"/>
            <a:chExt cx="1272306" cy="195486"/>
          </a:xfrm>
        </p:grpSpPr>
        <p:sp>
          <p:nvSpPr>
            <p:cNvPr id="40" name="Google Shape;594;p22">
              <a:extLst>
                <a:ext uri="{FF2B5EF4-FFF2-40B4-BE49-F238E27FC236}">
                  <a16:creationId xmlns:a16="http://schemas.microsoft.com/office/drawing/2014/main" id="{BFDD8C53-5AF9-E918-D6AC-C8B9BAD02FC9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5;p22">
              <a:extLst>
                <a:ext uri="{FF2B5EF4-FFF2-40B4-BE49-F238E27FC236}">
                  <a16:creationId xmlns:a16="http://schemas.microsoft.com/office/drawing/2014/main" id="{85EA3C69-D8A1-8517-0477-B85B381E3E4A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591;p22">
            <a:extLst>
              <a:ext uri="{FF2B5EF4-FFF2-40B4-BE49-F238E27FC236}">
                <a16:creationId xmlns:a16="http://schemas.microsoft.com/office/drawing/2014/main" id="{938681EC-6FA0-CDC2-83E1-22C17416BEB7}"/>
              </a:ext>
            </a:extLst>
          </p:cNvPr>
          <p:cNvSpPr txBox="1"/>
          <p:nvPr/>
        </p:nvSpPr>
        <p:spPr>
          <a:xfrm>
            <a:off x="5480851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No. of Orders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9" name="Google Shape;593;p22">
            <a:extLst>
              <a:ext uri="{FF2B5EF4-FFF2-40B4-BE49-F238E27FC236}">
                <a16:creationId xmlns:a16="http://schemas.microsoft.com/office/drawing/2014/main" id="{7B646554-6EF9-93A0-5FCC-7E11B2FC5C40}"/>
              </a:ext>
            </a:extLst>
          </p:cNvPr>
          <p:cNvGrpSpPr/>
          <p:nvPr/>
        </p:nvGrpSpPr>
        <p:grpSpPr>
          <a:xfrm>
            <a:off x="5601130" y="3361016"/>
            <a:ext cx="1272306" cy="45719"/>
            <a:chOff x="621575" y="2498644"/>
            <a:chExt cx="1272306" cy="195486"/>
          </a:xfrm>
        </p:grpSpPr>
        <p:sp>
          <p:nvSpPr>
            <p:cNvPr id="50" name="Google Shape;594;p22">
              <a:extLst>
                <a:ext uri="{FF2B5EF4-FFF2-40B4-BE49-F238E27FC236}">
                  <a16:creationId xmlns:a16="http://schemas.microsoft.com/office/drawing/2014/main" id="{E5556D34-6B91-96EE-C5FC-C3C8FBF6891D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5;p22">
              <a:extLst>
                <a:ext uri="{FF2B5EF4-FFF2-40B4-BE49-F238E27FC236}">
                  <a16:creationId xmlns:a16="http://schemas.microsoft.com/office/drawing/2014/main" id="{7F6911CB-1E93-82F9-3FF0-68BF548DB50D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93;p22">
            <a:extLst>
              <a:ext uri="{FF2B5EF4-FFF2-40B4-BE49-F238E27FC236}">
                <a16:creationId xmlns:a16="http://schemas.microsoft.com/office/drawing/2014/main" id="{2B8E20ED-CBF2-CBD9-8ECD-F58A7BD7DE01}"/>
              </a:ext>
            </a:extLst>
          </p:cNvPr>
          <p:cNvGrpSpPr/>
          <p:nvPr/>
        </p:nvGrpSpPr>
        <p:grpSpPr>
          <a:xfrm>
            <a:off x="7268719" y="2926652"/>
            <a:ext cx="1272306" cy="45719"/>
            <a:chOff x="621575" y="2498644"/>
            <a:chExt cx="1272306" cy="195486"/>
          </a:xfrm>
        </p:grpSpPr>
        <p:sp>
          <p:nvSpPr>
            <p:cNvPr id="53" name="Google Shape;594;p22">
              <a:extLst>
                <a:ext uri="{FF2B5EF4-FFF2-40B4-BE49-F238E27FC236}">
                  <a16:creationId xmlns:a16="http://schemas.microsoft.com/office/drawing/2014/main" id="{01C12D53-C4B5-AD63-9A5D-38C2CD594E76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5;p22">
              <a:extLst>
                <a:ext uri="{FF2B5EF4-FFF2-40B4-BE49-F238E27FC236}">
                  <a16:creationId xmlns:a16="http://schemas.microsoft.com/office/drawing/2014/main" id="{4A3B929A-EB5B-63CA-5919-783694F3D821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91;p22">
            <a:extLst>
              <a:ext uri="{FF2B5EF4-FFF2-40B4-BE49-F238E27FC236}">
                <a16:creationId xmlns:a16="http://schemas.microsoft.com/office/drawing/2014/main" id="{A5657FEA-F2E9-17E6-ED2E-5682459D1134}"/>
              </a:ext>
            </a:extLst>
          </p:cNvPr>
          <p:cNvSpPr txBox="1"/>
          <p:nvPr/>
        </p:nvSpPr>
        <p:spPr>
          <a:xfrm>
            <a:off x="7148440" y="1807572"/>
            <a:ext cx="152285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ATV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2" name="Google Shape;593;p22">
            <a:extLst>
              <a:ext uri="{FF2B5EF4-FFF2-40B4-BE49-F238E27FC236}">
                <a16:creationId xmlns:a16="http://schemas.microsoft.com/office/drawing/2014/main" id="{CA1ACA8F-C56F-80B5-AE18-37EA43449122}"/>
              </a:ext>
            </a:extLst>
          </p:cNvPr>
          <p:cNvGrpSpPr/>
          <p:nvPr/>
        </p:nvGrpSpPr>
        <p:grpSpPr>
          <a:xfrm>
            <a:off x="7268719" y="3361016"/>
            <a:ext cx="1272306" cy="45719"/>
            <a:chOff x="621575" y="2498644"/>
            <a:chExt cx="1272306" cy="195486"/>
          </a:xfrm>
        </p:grpSpPr>
        <p:sp>
          <p:nvSpPr>
            <p:cNvPr id="63" name="Google Shape;594;p22">
              <a:extLst>
                <a:ext uri="{FF2B5EF4-FFF2-40B4-BE49-F238E27FC236}">
                  <a16:creationId xmlns:a16="http://schemas.microsoft.com/office/drawing/2014/main" id="{5D499BB8-2AD5-0863-290B-1DC75B71AF0E}"/>
                </a:ext>
              </a:extLst>
            </p:cNvPr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95;p22">
              <a:extLst>
                <a:ext uri="{FF2B5EF4-FFF2-40B4-BE49-F238E27FC236}">
                  <a16:creationId xmlns:a16="http://schemas.microsoft.com/office/drawing/2014/main" id="{E18FD417-520F-7D15-E4F9-8F70ED74E7AB}"/>
                </a:ext>
              </a:extLst>
            </p:cNvPr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8" name="Graphic 577" descr="Shopping basket with solid fill">
            <a:extLst>
              <a:ext uri="{FF2B5EF4-FFF2-40B4-BE49-F238E27FC236}">
                <a16:creationId xmlns:a16="http://schemas.microsoft.com/office/drawing/2014/main" id="{283B040D-8F49-1CA9-ED44-9EF0831C9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7389" y="1169632"/>
            <a:ext cx="391531" cy="391531"/>
          </a:xfrm>
          <a:prstGeom prst="rect">
            <a:avLst/>
          </a:prstGeom>
        </p:spPr>
      </p:pic>
      <p:pic>
        <p:nvPicPr>
          <p:cNvPr id="580" name="Graphic 579" descr="Money with solid fill">
            <a:extLst>
              <a:ext uri="{FF2B5EF4-FFF2-40B4-BE49-F238E27FC236}">
                <a16:creationId xmlns:a16="http://schemas.microsoft.com/office/drawing/2014/main" id="{88086B09-ECB9-35DB-46DC-257E107B0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3869" y="1173286"/>
            <a:ext cx="378022" cy="378022"/>
          </a:xfrm>
          <a:prstGeom prst="rect">
            <a:avLst/>
          </a:prstGeom>
        </p:spPr>
      </p:pic>
      <p:pic>
        <p:nvPicPr>
          <p:cNvPr id="582" name="Graphic 581" descr="Dollar with solid fill">
            <a:extLst>
              <a:ext uri="{FF2B5EF4-FFF2-40B4-BE49-F238E27FC236}">
                <a16:creationId xmlns:a16="http://schemas.microsoft.com/office/drawing/2014/main" id="{BFFA2BFE-7D1D-419D-77C3-FD1A5987F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197" y="1189896"/>
            <a:ext cx="378022" cy="378022"/>
          </a:xfrm>
          <a:prstGeom prst="rect">
            <a:avLst/>
          </a:prstGeom>
        </p:spPr>
      </p:pic>
      <p:pic>
        <p:nvPicPr>
          <p:cNvPr id="584" name="Graphic 583" descr="Register with solid fill">
            <a:extLst>
              <a:ext uri="{FF2B5EF4-FFF2-40B4-BE49-F238E27FC236}">
                <a16:creationId xmlns:a16="http://schemas.microsoft.com/office/drawing/2014/main" id="{8E8ABBA5-3B3D-53C4-39B3-F4F9693FB5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7512" y="1193359"/>
            <a:ext cx="354492" cy="3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3282"/>
      </p:ext>
    </p:extLst>
  </p:cSld>
  <p:clrMapOvr>
    <a:masterClrMapping/>
  </p:clrMapOvr>
</p:sld>
</file>

<file path=ppt/theme/theme1.xml><?xml version="1.0" encoding="utf-8"?>
<a:theme xmlns:a="http://schemas.openxmlformats.org/drawingml/2006/main" name="Flat Timeline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3729B"/>
      </a:accent1>
      <a:accent2>
        <a:srgbClr val="8553CE"/>
      </a:accent2>
      <a:accent3>
        <a:srgbClr val="1398B4"/>
      </a:accent3>
      <a:accent4>
        <a:srgbClr val="6AC7A1"/>
      </a:accent4>
      <a:accent5>
        <a:srgbClr val="E2C047"/>
      </a:accent5>
      <a:accent6>
        <a:srgbClr val="EC4545"/>
      </a:accent6>
      <a:hlink>
        <a:srgbClr val="04B6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196</Words>
  <Application>Microsoft Office PowerPoint</Application>
  <PresentationFormat>On-screen Show 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Fira Sans Extra Condensed</vt:lpstr>
      <vt:lpstr>Roboto</vt:lpstr>
      <vt:lpstr>Arial</vt:lpstr>
      <vt:lpstr>Flat Timeline Infographics by Slidesgo</vt:lpstr>
      <vt:lpstr>Sales Performance – Dec 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Dean Chereden</dc:creator>
  <cp:lastModifiedBy>Dean Chereden</cp:lastModifiedBy>
  <cp:revision>1</cp:revision>
  <dcterms:modified xsi:type="dcterms:W3CDTF">2024-08-15T19:07:14Z</dcterms:modified>
</cp:coreProperties>
</file>