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58" r:id="rId34"/>
  </p:sldIdLst>
  <p:sldSz cx="51120675" cy="51120675"/>
  <p:notesSz cx="6858000" cy="9144000"/>
  <p:defaultTextStyle>
    <a:defPPr>
      <a:defRPr lang="pt-BR"/>
    </a:defPPr>
    <a:lvl1pPr marL="0" algn="l" defTabSz="4172659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1pPr>
    <a:lvl2pPr marL="2086327" algn="l" defTabSz="4172659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2pPr>
    <a:lvl3pPr marL="4172659" algn="l" defTabSz="4172659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3pPr>
    <a:lvl4pPr marL="6258987" algn="l" defTabSz="4172659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4pPr>
    <a:lvl5pPr marL="8345314" algn="l" defTabSz="4172659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5pPr>
    <a:lvl6pPr marL="10431646" algn="l" defTabSz="4172659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6pPr>
    <a:lvl7pPr marL="12517974" algn="l" defTabSz="4172659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7pPr>
    <a:lvl8pPr marL="14604301" algn="l" defTabSz="4172659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8pPr>
    <a:lvl9pPr marL="16690633" algn="l" defTabSz="4172659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-8952" y="-11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8366281"/>
            <a:ext cx="43452574" cy="17797568"/>
          </a:xfrm>
        </p:spPr>
        <p:txBody>
          <a:bodyPr anchor="b"/>
          <a:lstStyle>
            <a:lvl1pPr algn="ctr">
              <a:defRPr sz="3354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6850192"/>
            <a:ext cx="38340506" cy="12342326"/>
          </a:xfrm>
        </p:spPr>
        <p:txBody>
          <a:bodyPr/>
          <a:lstStyle>
            <a:lvl1pPr marL="0" indent="0" algn="ctr">
              <a:buNone/>
              <a:defRPr sz="13417"/>
            </a:lvl1pPr>
            <a:lvl2pPr marL="2556022" indent="0" algn="ctr">
              <a:buNone/>
              <a:defRPr sz="11181"/>
            </a:lvl2pPr>
            <a:lvl3pPr marL="5112045" indent="0" algn="ctr">
              <a:buNone/>
              <a:defRPr sz="10063"/>
            </a:lvl3pPr>
            <a:lvl4pPr marL="7668067" indent="0" algn="ctr">
              <a:buNone/>
              <a:defRPr sz="8945"/>
            </a:lvl4pPr>
            <a:lvl5pPr marL="10224089" indent="0" algn="ctr">
              <a:buNone/>
              <a:defRPr sz="8945"/>
            </a:lvl5pPr>
            <a:lvl6pPr marL="12780112" indent="0" algn="ctr">
              <a:buNone/>
              <a:defRPr sz="8945"/>
            </a:lvl6pPr>
            <a:lvl7pPr marL="15336134" indent="0" algn="ctr">
              <a:buNone/>
              <a:defRPr sz="8945"/>
            </a:lvl7pPr>
            <a:lvl8pPr marL="17892156" indent="0" algn="ctr">
              <a:buNone/>
              <a:defRPr sz="8945"/>
            </a:lvl8pPr>
            <a:lvl9pPr marL="20448179" indent="0" algn="ctr">
              <a:buNone/>
              <a:defRPr sz="8945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54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721703"/>
            <a:ext cx="11022896" cy="4332240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721703"/>
            <a:ext cx="32429678" cy="4332240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1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45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12744683"/>
            <a:ext cx="44091582" cy="21264777"/>
          </a:xfrm>
        </p:spPr>
        <p:txBody>
          <a:bodyPr anchor="b"/>
          <a:lstStyle>
            <a:lvl1pPr>
              <a:defRPr sz="3354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34210633"/>
            <a:ext cx="44091582" cy="11182644"/>
          </a:xfrm>
        </p:spPr>
        <p:txBody>
          <a:bodyPr/>
          <a:lstStyle>
            <a:lvl1pPr marL="0" indent="0">
              <a:buNone/>
              <a:defRPr sz="13417">
                <a:solidFill>
                  <a:schemeClr val="tx1"/>
                </a:solidFill>
              </a:defRPr>
            </a:lvl1pPr>
            <a:lvl2pPr marL="2556022" indent="0">
              <a:buNone/>
              <a:defRPr sz="11181">
                <a:solidFill>
                  <a:schemeClr val="tx1">
                    <a:tint val="75000"/>
                  </a:schemeClr>
                </a:solidFill>
              </a:defRPr>
            </a:lvl2pPr>
            <a:lvl3pPr marL="5112045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3pPr>
            <a:lvl4pPr marL="7668067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4pPr>
            <a:lvl5pPr marL="1022408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5pPr>
            <a:lvl6pPr marL="12780112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6pPr>
            <a:lvl7pPr marL="15336134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7pPr>
            <a:lvl8pPr marL="17892156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8pPr>
            <a:lvl9pPr marL="2044817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07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3608513"/>
            <a:ext cx="21726287" cy="32435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3608513"/>
            <a:ext cx="21726287" cy="32435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721714"/>
            <a:ext cx="44091582" cy="988096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12531669"/>
            <a:ext cx="21626438" cy="614157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8673247"/>
            <a:ext cx="21626438" cy="2746553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12531669"/>
            <a:ext cx="21732945" cy="614157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8673247"/>
            <a:ext cx="21732945" cy="2746553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74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61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21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5"/>
            <a:ext cx="16487748" cy="11928158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7360442"/>
            <a:ext cx="25879842" cy="36328813"/>
          </a:xfrm>
        </p:spPr>
        <p:txBody>
          <a:bodyPr/>
          <a:lstStyle>
            <a:lvl1pPr>
              <a:defRPr sz="17890"/>
            </a:lvl1pPr>
            <a:lvl2pPr>
              <a:defRPr sz="15654"/>
            </a:lvl2pPr>
            <a:lvl3pPr>
              <a:defRPr sz="13417"/>
            </a:lvl3pPr>
            <a:lvl4pPr>
              <a:defRPr sz="11181"/>
            </a:lvl4pPr>
            <a:lvl5pPr>
              <a:defRPr sz="11181"/>
            </a:lvl5pPr>
            <a:lvl6pPr>
              <a:defRPr sz="11181"/>
            </a:lvl6pPr>
            <a:lvl7pPr>
              <a:defRPr sz="11181"/>
            </a:lvl7pPr>
            <a:lvl8pPr>
              <a:defRPr sz="11181"/>
            </a:lvl8pPr>
            <a:lvl9pPr>
              <a:defRPr sz="11181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3"/>
            <a:ext cx="16487748" cy="2841221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13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5"/>
            <a:ext cx="16487748" cy="11928158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7360442"/>
            <a:ext cx="25879842" cy="36328813"/>
          </a:xfrm>
        </p:spPr>
        <p:txBody>
          <a:bodyPr anchor="t"/>
          <a:lstStyle>
            <a:lvl1pPr marL="0" indent="0">
              <a:buNone/>
              <a:defRPr sz="17890"/>
            </a:lvl1pPr>
            <a:lvl2pPr marL="2556022" indent="0">
              <a:buNone/>
              <a:defRPr sz="15654"/>
            </a:lvl2pPr>
            <a:lvl3pPr marL="5112045" indent="0">
              <a:buNone/>
              <a:defRPr sz="13417"/>
            </a:lvl3pPr>
            <a:lvl4pPr marL="7668067" indent="0">
              <a:buNone/>
              <a:defRPr sz="11181"/>
            </a:lvl4pPr>
            <a:lvl5pPr marL="10224089" indent="0">
              <a:buNone/>
              <a:defRPr sz="11181"/>
            </a:lvl5pPr>
            <a:lvl6pPr marL="12780112" indent="0">
              <a:buNone/>
              <a:defRPr sz="11181"/>
            </a:lvl6pPr>
            <a:lvl7pPr marL="15336134" indent="0">
              <a:buNone/>
              <a:defRPr sz="11181"/>
            </a:lvl7pPr>
            <a:lvl8pPr marL="17892156" indent="0">
              <a:buNone/>
              <a:defRPr sz="11181"/>
            </a:lvl8pPr>
            <a:lvl9pPr marL="20448179" indent="0">
              <a:buNone/>
              <a:defRPr sz="11181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3"/>
            <a:ext cx="16487748" cy="2841221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04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721714"/>
            <a:ext cx="44091582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3608513"/>
            <a:ext cx="44091582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47381303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F176-E1AD-4F12-8D92-A9E65C265F5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47381303"/>
            <a:ext cx="17253228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47381303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6CB0-F691-429E-A28B-734F2416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74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12045" rtl="0" eaLnBrk="1" latinLnBrk="0" hangingPunct="1">
        <a:lnSpc>
          <a:spcPct val="90000"/>
        </a:lnSpc>
        <a:spcBef>
          <a:spcPct val="0"/>
        </a:spcBef>
        <a:buNone/>
        <a:defRPr sz="24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11" indent="-1278011" algn="l" defTabSz="5112045" rtl="0" eaLnBrk="1" latinLnBrk="0" hangingPunct="1">
        <a:lnSpc>
          <a:spcPct val="90000"/>
        </a:lnSpc>
        <a:spcBef>
          <a:spcPts val="5591"/>
        </a:spcBef>
        <a:buFont typeface="Arial" panose="020B0604020202020204" pitchFamily="34" charset="0"/>
        <a:buChar char="•"/>
        <a:defRPr sz="15654" kern="1200">
          <a:solidFill>
            <a:schemeClr val="tx1"/>
          </a:solidFill>
          <a:latin typeface="+mn-lt"/>
          <a:ea typeface="+mn-ea"/>
          <a:cs typeface="+mn-cs"/>
        </a:defRPr>
      </a:lvl1pPr>
      <a:lvl2pPr marL="383403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3417" kern="1200">
          <a:solidFill>
            <a:schemeClr val="tx1"/>
          </a:solidFill>
          <a:latin typeface="+mn-lt"/>
          <a:ea typeface="+mn-ea"/>
          <a:cs typeface="+mn-cs"/>
        </a:defRPr>
      </a:lvl2pPr>
      <a:lvl3pPr marL="6390056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1181" kern="1200">
          <a:solidFill>
            <a:schemeClr val="tx1"/>
          </a:solidFill>
          <a:latin typeface="+mn-lt"/>
          <a:ea typeface="+mn-ea"/>
          <a:cs typeface="+mn-cs"/>
        </a:defRPr>
      </a:lvl3pPr>
      <a:lvl4pPr marL="8946078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150210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405812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6614145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9170167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172619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1pPr>
      <a:lvl2pPr marL="255602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5112045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3pPr>
      <a:lvl4pPr marL="7668067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022408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278011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5336134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7892156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044817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061738" y="19565938"/>
            <a:ext cx="13210668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>
                <a:solidFill>
                  <a:srgbClr val="FF0000"/>
                </a:solidFill>
              </a:rPr>
              <a:t>0,1,3,3,3,5,6,8,8,8,11,14,14,14</a:t>
            </a:r>
          </a:p>
        </p:txBody>
      </p:sp>
      <p:sp>
        <p:nvSpPr>
          <p:cNvPr id="5" name="Elipse 4"/>
          <p:cNvSpPr/>
          <p:nvPr/>
        </p:nvSpPr>
        <p:spPr>
          <a:xfrm>
            <a:off x="25506686" y="25713778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3</a:t>
            </a:r>
          </a:p>
        </p:txBody>
      </p:sp>
      <p:sp>
        <p:nvSpPr>
          <p:cNvPr id="6" name="Elipse 5"/>
          <p:cNvSpPr/>
          <p:nvPr/>
        </p:nvSpPr>
        <p:spPr>
          <a:xfrm>
            <a:off x="25401649" y="20576041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8</a:t>
            </a:r>
          </a:p>
        </p:txBody>
      </p:sp>
      <p:sp>
        <p:nvSpPr>
          <p:cNvPr id="7" name="Elipse 6"/>
          <p:cNvSpPr/>
          <p:nvPr/>
        </p:nvSpPr>
        <p:spPr>
          <a:xfrm>
            <a:off x="23498722" y="21216813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3</a:t>
            </a:r>
          </a:p>
        </p:txBody>
      </p:sp>
      <p:cxnSp>
        <p:nvCxnSpPr>
          <p:cNvPr id="9" name="Conector em curva 8"/>
          <p:cNvCxnSpPr>
            <a:stCxn id="6" idx="3"/>
            <a:endCxn id="7" idx="0"/>
          </p:cNvCxnSpPr>
          <p:nvPr/>
        </p:nvCxnSpPr>
        <p:spPr>
          <a:xfrm rot="5400000">
            <a:off x="24433285" y="20187075"/>
            <a:ext cx="304728" cy="17547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22702558" y="21757517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1</a:t>
            </a:r>
          </a:p>
        </p:txBody>
      </p:sp>
      <p:cxnSp>
        <p:nvCxnSpPr>
          <p:cNvPr id="12" name="Conector em curva 11"/>
          <p:cNvCxnSpPr>
            <a:stCxn id="10" idx="3"/>
            <a:endCxn id="13" idx="0"/>
          </p:cNvCxnSpPr>
          <p:nvPr/>
        </p:nvCxnSpPr>
        <p:spPr>
          <a:xfrm rot="5400000">
            <a:off x="22465488" y="21987947"/>
            <a:ext cx="192832" cy="404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2150324" y="22286393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0</a:t>
            </a:r>
          </a:p>
        </p:txBody>
      </p:sp>
      <p:cxnSp>
        <p:nvCxnSpPr>
          <p:cNvPr id="15" name="Conector em curva 14"/>
          <p:cNvCxnSpPr>
            <a:stCxn id="7" idx="3"/>
            <a:endCxn id="10" idx="0"/>
          </p:cNvCxnSpPr>
          <p:nvPr/>
        </p:nvCxnSpPr>
        <p:spPr>
          <a:xfrm rot="5400000">
            <a:off x="23133773" y="21331192"/>
            <a:ext cx="204660" cy="6479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3232022" y="22286393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3</a:t>
            </a:r>
          </a:p>
        </p:txBody>
      </p:sp>
      <p:sp>
        <p:nvSpPr>
          <p:cNvPr id="20" name="Elipse 19"/>
          <p:cNvSpPr/>
          <p:nvPr/>
        </p:nvSpPr>
        <p:spPr>
          <a:xfrm>
            <a:off x="26474862" y="25713778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5</a:t>
            </a:r>
          </a:p>
        </p:txBody>
      </p:sp>
      <p:cxnSp>
        <p:nvCxnSpPr>
          <p:cNvPr id="32" name="Conector em curva 31"/>
          <p:cNvCxnSpPr>
            <a:endCxn id="20" idx="0"/>
          </p:cNvCxnSpPr>
          <p:nvPr/>
        </p:nvCxnSpPr>
        <p:spPr>
          <a:xfrm>
            <a:off x="26196712" y="25713778"/>
            <a:ext cx="487700" cy="127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em curva 48"/>
          <p:cNvCxnSpPr>
            <a:endCxn id="5" idx="0"/>
          </p:cNvCxnSpPr>
          <p:nvPr/>
        </p:nvCxnSpPr>
        <p:spPr>
          <a:xfrm rot="10800000" flipV="1">
            <a:off x="25716239" y="25570566"/>
            <a:ext cx="348625" cy="143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4433473" y="21757517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5</a:t>
            </a:r>
          </a:p>
        </p:txBody>
      </p:sp>
      <p:cxnSp>
        <p:nvCxnSpPr>
          <p:cNvPr id="98" name="Conector em curva 97"/>
          <p:cNvCxnSpPr>
            <a:stCxn id="10" idx="5"/>
            <a:endCxn id="16" idx="0"/>
          </p:cNvCxnSpPr>
          <p:nvPr/>
        </p:nvCxnSpPr>
        <p:spPr>
          <a:xfrm rot="16200000" flipH="1">
            <a:off x="23154511" y="21999332"/>
            <a:ext cx="192832" cy="3812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em curva 102"/>
          <p:cNvCxnSpPr>
            <a:stCxn id="7" idx="5"/>
            <a:endCxn id="82" idx="0"/>
          </p:cNvCxnSpPr>
          <p:nvPr/>
        </p:nvCxnSpPr>
        <p:spPr>
          <a:xfrm rot="16200000" flipH="1">
            <a:off x="24147404" y="21261900"/>
            <a:ext cx="204660" cy="7865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23909336" y="22245301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3</a:t>
            </a:r>
          </a:p>
        </p:txBody>
      </p:sp>
      <p:cxnSp>
        <p:nvCxnSpPr>
          <p:cNvPr id="111" name="Conector em curva 110"/>
          <p:cNvCxnSpPr>
            <a:stCxn id="82" idx="3"/>
            <a:endCxn id="109" idx="0"/>
          </p:cNvCxnSpPr>
          <p:nvPr/>
        </p:nvCxnSpPr>
        <p:spPr>
          <a:xfrm rot="5400000">
            <a:off x="24230998" y="21981452"/>
            <a:ext cx="151740" cy="3759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24982549" y="22286393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6</a:t>
            </a:r>
          </a:p>
        </p:txBody>
      </p:sp>
      <p:cxnSp>
        <p:nvCxnSpPr>
          <p:cNvPr id="119" name="Conector em curva 118"/>
          <p:cNvCxnSpPr>
            <a:stCxn id="82" idx="5"/>
            <a:endCxn id="118" idx="0"/>
          </p:cNvCxnSpPr>
          <p:nvPr/>
        </p:nvCxnSpPr>
        <p:spPr>
          <a:xfrm rot="16200000" flipH="1">
            <a:off x="24895232" y="21989526"/>
            <a:ext cx="192832" cy="4009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7160663" y="21216813"/>
            <a:ext cx="595225" cy="540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14</a:t>
            </a:r>
          </a:p>
        </p:txBody>
      </p:sp>
      <p:sp>
        <p:nvSpPr>
          <p:cNvPr id="126" name="Elipse 125"/>
          <p:cNvSpPr/>
          <p:nvPr/>
        </p:nvSpPr>
        <p:spPr>
          <a:xfrm>
            <a:off x="26364498" y="22214717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8</a:t>
            </a:r>
          </a:p>
        </p:txBody>
      </p:sp>
      <p:cxnSp>
        <p:nvCxnSpPr>
          <p:cNvPr id="127" name="Conector em curva 126"/>
          <p:cNvCxnSpPr>
            <a:stCxn id="126" idx="3"/>
            <a:endCxn id="128" idx="0"/>
          </p:cNvCxnSpPr>
          <p:nvPr/>
        </p:nvCxnSpPr>
        <p:spPr>
          <a:xfrm rot="5400000">
            <a:off x="26127428" y="22445147"/>
            <a:ext cx="192832" cy="404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25812264" y="22743593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8</a:t>
            </a:r>
          </a:p>
        </p:txBody>
      </p:sp>
      <p:cxnSp>
        <p:nvCxnSpPr>
          <p:cNvPr id="129" name="Conector em curva 128"/>
          <p:cNvCxnSpPr>
            <a:stCxn id="125" idx="3"/>
            <a:endCxn id="126" idx="0"/>
          </p:cNvCxnSpPr>
          <p:nvPr/>
        </p:nvCxnSpPr>
        <p:spPr>
          <a:xfrm rot="5400000">
            <a:off x="26642747" y="21609634"/>
            <a:ext cx="536384" cy="673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/>
          <p:cNvSpPr/>
          <p:nvPr/>
        </p:nvSpPr>
        <p:spPr>
          <a:xfrm>
            <a:off x="26817818" y="22695228"/>
            <a:ext cx="595225" cy="568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11</a:t>
            </a:r>
          </a:p>
        </p:txBody>
      </p:sp>
      <p:cxnSp>
        <p:nvCxnSpPr>
          <p:cNvPr id="132" name="Conector em curva 131"/>
          <p:cNvCxnSpPr>
            <a:stCxn id="126" idx="5"/>
            <a:endCxn id="130" idx="0"/>
          </p:cNvCxnSpPr>
          <p:nvPr/>
        </p:nvCxnSpPr>
        <p:spPr>
          <a:xfrm rot="16200000" flipH="1">
            <a:off x="26846595" y="22426390"/>
            <a:ext cx="144467" cy="3932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em curva 132"/>
          <p:cNvCxnSpPr>
            <a:stCxn id="125" idx="5"/>
            <a:endCxn id="145" idx="0"/>
          </p:cNvCxnSpPr>
          <p:nvPr/>
        </p:nvCxnSpPr>
        <p:spPr>
          <a:xfrm rot="16200000" flipH="1">
            <a:off x="27846925" y="21500126"/>
            <a:ext cx="241291" cy="59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em curva 134"/>
          <p:cNvCxnSpPr>
            <a:stCxn id="145" idx="4"/>
            <a:endCxn id="148" idx="0"/>
          </p:cNvCxnSpPr>
          <p:nvPr/>
        </p:nvCxnSpPr>
        <p:spPr>
          <a:xfrm rot="5400000">
            <a:off x="27991891" y="22434769"/>
            <a:ext cx="248970" cy="300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em curva 138"/>
          <p:cNvCxnSpPr>
            <a:stCxn id="6" idx="5"/>
            <a:endCxn id="125" idx="0"/>
          </p:cNvCxnSpPr>
          <p:nvPr/>
        </p:nvCxnSpPr>
        <p:spPr>
          <a:xfrm rot="16200000" flipH="1">
            <a:off x="26456459" y="20215000"/>
            <a:ext cx="304728" cy="1698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ipse 144"/>
          <p:cNvSpPr/>
          <p:nvPr/>
        </p:nvSpPr>
        <p:spPr>
          <a:xfrm>
            <a:off x="27968810" y="21919624"/>
            <a:ext cx="595225" cy="540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14</a:t>
            </a:r>
          </a:p>
        </p:txBody>
      </p:sp>
      <p:sp>
        <p:nvSpPr>
          <p:cNvPr id="148" name="Elipse 147"/>
          <p:cNvSpPr/>
          <p:nvPr/>
        </p:nvSpPr>
        <p:spPr>
          <a:xfrm>
            <a:off x="27668718" y="22709298"/>
            <a:ext cx="595225" cy="540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14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957224" y="23900807"/>
            <a:ext cx="16315685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/>
              <a:t>0, 1, 3, 3, 3, 5, 6, 8, 8, 8, 11, 14, 14, 14</a:t>
            </a:r>
          </a:p>
        </p:txBody>
      </p:sp>
    </p:spTree>
    <p:extLst>
      <p:ext uri="{BB962C8B-B14F-4D97-AF65-F5344CB8AC3E}">
        <p14:creationId xmlns:p14="http://schemas.microsoft.com/office/powerpoint/2010/main" val="21944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59739" y="19803611"/>
            <a:ext cx="42247463" cy="1905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>
                <a:solidFill>
                  <a:srgbClr val="0070C0"/>
                </a:solidFill>
              </a:rPr>
              <a:t>2, </a:t>
            </a:r>
            <a:r>
              <a:rPr lang="pt-BR" sz="8214" dirty="0">
                <a:solidFill>
                  <a:srgbClr val="FF0000"/>
                </a:solidFill>
              </a:rPr>
              <a:t>3, 4,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/>
              <a:t>6,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>
                <a:solidFill>
                  <a:srgbClr val="FF0000"/>
                </a:solidFill>
              </a:rPr>
              <a:t>6,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/>
              <a:t>9, 13, 13, 13, </a:t>
            </a:r>
            <a:r>
              <a:rPr lang="pt-BR" sz="8214" dirty="0">
                <a:solidFill>
                  <a:srgbClr val="FF0000"/>
                </a:solidFill>
              </a:rPr>
              <a:t>14,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/>
              <a:t>18, 20, 23, 23, 24, 25, 26, 26,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>
                <a:solidFill>
                  <a:srgbClr val="FF0000"/>
                </a:solidFill>
              </a:rPr>
              <a:t>38,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/>
              <a:t>39, </a:t>
            </a:r>
          </a:p>
          <a:p>
            <a:r>
              <a:rPr lang="pt-BR" sz="8214" dirty="0"/>
              <a:t>47, 52, 63, 64, 64, 65, 66, 68, 73, 78, 82, 83, 84, 87, 89, 89, 91, </a:t>
            </a:r>
            <a:r>
              <a:rPr lang="pt-BR" sz="8214" dirty="0">
                <a:solidFill>
                  <a:srgbClr val="FF0000"/>
                </a:solidFill>
              </a:rPr>
              <a:t>94, </a:t>
            </a:r>
            <a:r>
              <a:rPr lang="pt-BR" sz="8214" dirty="0"/>
              <a:t>94, 95, </a:t>
            </a:r>
          </a:p>
          <a:p>
            <a:r>
              <a:rPr lang="pt-BR" sz="8214" dirty="0"/>
              <a:t>98, 99, 101, 108, 108, 111, 115, 120, 122, 124, 128, 132, 137, 138, 141, 144, 150, 162, 162, 170, </a:t>
            </a:r>
          </a:p>
          <a:p>
            <a:r>
              <a:rPr lang="pt-BR" sz="8214" dirty="0"/>
              <a:t>171, 173, 177, 177, 187, 190, 191, 191, 194, 196, 196, 203, 210, 212, 212, </a:t>
            </a:r>
            <a:r>
              <a:rPr lang="pt-BR" sz="8214" dirty="0">
                <a:solidFill>
                  <a:srgbClr val="FF0000"/>
                </a:solidFill>
              </a:rPr>
              <a:t>231,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236, 240, 240, 244, </a:t>
            </a:r>
          </a:p>
          <a:p>
            <a:r>
              <a:rPr lang="pt-BR" sz="8214" dirty="0"/>
              <a:t>245, 246, 249, 254, 256, 259, 264, 266, 266, 276, 283, 287, 291, 311, 312, 313, 316, 317, 320, 327, </a:t>
            </a:r>
          </a:p>
          <a:p>
            <a:r>
              <a:rPr lang="pt-BR" sz="8214" dirty="0"/>
              <a:t>330, 336, 348, 348, 348, 350, 357, 359, 361, 362, 368, 372, 375, 376, 378, 382, 387, 390, 393, 395, </a:t>
            </a:r>
          </a:p>
          <a:p>
            <a:r>
              <a:rPr lang="pt-BR" sz="8214" dirty="0"/>
              <a:t>399, 401, 405, 405, 413, 416, 416, 420, 421, 429, 433, 434, 434, 442, 443, 452, 459, 460, 472, 479, </a:t>
            </a:r>
          </a:p>
          <a:p>
            <a:r>
              <a:rPr lang="pt-BR" sz="8214" dirty="0"/>
              <a:t>479, 481, 482, 483, 486, 487, 488, 489, 489, 492, </a:t>
            </a:r>
            <a:r>
              <a:rPr lang="pt-BR" sz="8214" dirty="0">
                <a:solidFill>
                  <a:srgbClr val="FF0000"/>
                </a:solidFill>
              </a:rPr>
              <a:t>500,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507, 510, 512, 517, 517, 518, 522, 539, 543, </a:t>
            </a:r>
          </a:p>
          <a:p>
            <a:r>
              <a:rPr lang="pt-BR" sz="8214" dirty="0"/>
              <a:t>545, 546, 557, 558, 569, 575, 578, 579, 579, 581, 582, 584, 587, 588, 591, 597, 599, 601, 607, 612, </a:t>
            </a:r>
          </a:p>
          <a:p>
            <a:r>
              <a:rPr lang="pt-BR" sz="8214" dirty="0"/>
              <a:t>615, 616, 616, 619, 621, 621, 625, 625, 627, 628, 628, 633, 636, 639, 642, 649, 650, 654, 655, 661, </a:t>
            </a:r>
          </a:p>
          <a:p>
            <a:r>
              <a:rPr lang="pt-BR" sz="8214" dirty="0"/>
              <a:t>663, 669, 672, 678, 678, 688, 688, 692, 698, 699, 701, 709, 717, 718, 721, 737, 745, 748, 752, 752, </a:t>
            </a:r>
          </a:p>
          <a:p>
            <a:r>
              <a:rPr lang="pt-BR" sz="8214" dirty="0"/>
              <a:t>755, 756, 759, 760, 761, 762, 767, 771, 771, 772, 772, 773, 776, 778, 783, 791, 794, 795, 797, 804, </a:t>
            </a:r>
          </a:p>
          <a:p>
            <a:r>
              <a:rPr lang="pt-BR" sz="8214" dirty="0"/>
              <a:t>808, 809, 811, 813, 813, 814, 823, 825, 829, 832, 835, 840, 844, 845, 847, 851, 853, 860, 860, 866, </a:t>
            </a:r>
          </a:p>
          <a:p>
            <a:r>
              <a:rPr lang="pt-BR" sz="8214" dirty="0"/>
              <a:t>866, 870, 871, 874, 877, 889, 897, 901, 903, 903, 903, 909, 909, 912, 917, 920, 922, 925, 925, 933, </a:t>
            </a:r>
          </a:p>
          <a:p>
            <a:r>
              <a:rPr lang="pt-BR" sz="8214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405092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7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47102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5" y="19281095"/>
            <a:ext cx="3142142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7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87524" y="25130744"/>
            <a:ext cx="218463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28653" y="25883539"/>
            <a:ext cx="304692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664238" y="26728106"/>
            <a:ext cx="37929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106761" y="27621297"/>
            <a:ext cx="320984" cy="3244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4"/>
            <a:endCxn id="41" idx="0"/>
          </p:cNvCxnSpPr>
          <p:nvPr/>
        </p:nvCxnSpPr>
        <p:spPr>
          <a:xfrm rot="5400000">
            <a:off x="22752172" y="28449181"/>
            <a:ext cx="269238" cy="4364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543131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623858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337633" y="271204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791481" y="2794400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354991" y="2880204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749377" y="2968346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2065458" y="29302092"/>
            <a:ext cx="378844" cy="383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132247" y="30553192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459933" y="30171906"/>
            <a:ext cx="367155" cy="3954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9, 13, 13, 13, </a:t>
            </a:r>
            <a:r>
              <a:rPr lang="pt-BR" sz="1200" dirty="0">
                <a:solidFill>
                  <a:srgbClr val="FF0000"/>
                </a:solidFill>
              </a:rPr>
              <a:t>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18, 20, 23, 23, 24, 25, 26, 26,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8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5" y="19281095"/>
            <a:ext cx="3142142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8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4"/>
            <a:endCxn id="41" idx="0"/>
          </p:cNvCxnSpPr>
          <p:nvPr/>
        </p:nvCxnSpPr>
        <p:spPr>
          <a:xfrm rot="5400000">
            <a:off x="22921317" y="27310037"/>
            <a:ext cx="253684" cy="421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523718" y="27647765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2013891" y="2845474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2319299" y="28158486"/>
            <a:ext cx="304404" cy="2881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575538" y="2929691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827613" y="29018796"/>
            <a:ext cx="339596" cy="216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1132247" y="30139080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1386791" y="29858496"/>
            <a:ext cx="339596" cy="221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9, 13, 13, 13, </a:t>
            </a:r>
            <a:r>
              <a:rPr lang="pt-BR" sz="1200" dirty="0">
                <a:solidFill>
                  <a:srgbClr val="FF0000"/>
                </a:solidFill>
              </a:rPr>
              <a:t>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18, 20, 23, 23, 24, 25, 26, 26,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7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5" y="19281095"/>
            <a:ext cx="3142142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9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4"/>
            <a:endCxn id="41" idx="0"/>
          </p:cNvCxnSpPr>
          <p:nvPr/>
        </p:nvCxnSpPr>
        <p:spPr>
          <a:xfrm rot="5400000">
            <a:off x="22921317" y="27310037"/>
            <a:ext cx="253684" cy="421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523718" y="27647765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2013891" y="2845474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2319299" y="28158486"/>
            <a:ext cx="304404" cy="2881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575538" y="2929691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827613" y="29018796"/>
            <a:ext cx="339596" cy="216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1132247" y="301390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1386791" y="29858496"/>
            <a:ext cx="339596" cy="221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2523718" y="29296910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2523422" y="28983055"/>
            <a:ext cx="339595" cy="2881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chemeClr val="accent1"/>
                </a:solidFill>
              </a:rPr>
              <a:t>9, 13, </a:t>
            </a:r>
            <a:r>
              <a:rPr lang="pt-BR" sz="1200" dirty="0">
                <a:solidFill>
                  <a:srgbClr val="FF0000"/>
                </a:solidFill>
              </a:rPr>
              <a:t>13,</a:t>
            </a:r>
            <a:r>
              <a:rPr lang="pt-BR" sz="1200" dirty="0"/>
              <a:t> </a:t>
            </a:r>
            <a:r>
              <a:rPr lang="pt-BR" sz="1200" dirty="0">
                <a:solidFill>
                  <a:schemeClr val="accent2"/>
                </a:solidFill>
              </a:rPr>
              <a:t>13, </a:t>
            </a:r>
            <a:r>
              <a:rPr lang="pt-BR" sz="1200" dirty="0">
                <a:solidFill>
                  <a:srgbClr val="FF0000"/>
                </a:solidFill>
              </a:rPr>
              <a:t>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18, 20, 23, 23, 24, 25, 26, 26,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6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10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4"/>
            <a:endCxn id="41" idx="0"/>
          </p:cNvCxnSpPr>
          <p:nvPr/>
        </p:nvCxnSpPr>
        <p:spPr>
          <a:xfrm rot="5400000">
            <a:off x="22921317" y="27310037"/>
            <a:ext cx="253684" cy="421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523718" y="27647765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2013891" y="2845474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2319299" y="28158486"/>
            <a:ext cx="304404" cy="2881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575538" y="2929691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827613" y="29018796"/>
            <a:ext cx="339596" cy="216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1132247" y="301390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1386791" y="29858496"/>
            <a:ext cx="339596" cy="221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2523718" y="2929691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2523422" y="28983055"/>
            <a:ext cx="339595" cy="2881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987518" y="28454742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3027829" y="28181498"/>
            <a:ext cx="304404" cy="2420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chemeClr val="accent1"/>
                </a:solidFill>
              </a:rPr>
              <a:t>9, </a:t>
            </a:r>
            <a:r>
              <a:rPr lang="pt-BR" sz="1200" dirty="0">
                <a:solidFill>
                  <a:srgbClr val="FF0000"/>
                </a:solidFill>
              </a:rPr>
              <a:t>13, 13,</a:t>
            </a:r>
            <a:r>
              <a:rPr lang="pt-BR" sz="1200" dirty="0"/>
              <a:t> 13, </a:t>
            </a:r>
            <a:r>
              <a:rPr lang="pt-BR" sz="1200" dirty="0">
                <a:solidFill>
                  <a:srgbClr val="FF0000"/>
                </a:solidFill>
              </a:rPr>
              <a:t>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18, 20, 23, 23, 24, 25, 26, 26,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7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11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4"/>
            <a:endCxn id="41" idx="0"/>
          </p:cNvCxnSpPr>
          <p:nvPr/>
        </p:nvCxnSpPr>
        <p:spPr>
          <a:xfrm rot="5400000">
            <a:off x="22921317" y="27310037"/>
            <a:ext cx="253684" cy="421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523718" y="27647765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763255" y="2845474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2193983" y="28033166"/>
            <a:ext cx="304403" cy="538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442188" y="2929691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635622" y="29077438"/>
            <a:ext cx="339597" cy="993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1132247" y="301390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1320116" y="29925171"/>
            <a:ext cx="339596" cy="88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2099762" y="2929691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2186124" y="29069715"/>
            <a:ext cx="339596" cy="114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3185233" y="2841370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3147204" y="28062122"/>
            <a:ext cx="263370" cy="43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814486" y="29296910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5400000">
            <a:off x="23012244" y="29032081"/>
            <a:ext cx="380629" cy="1490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</a:t>
            </a:r>
            <a:r>
              <a:rPr lang="pt-BR" sz="1200" dirty="0"/>
              <a:t> 13, </a:t>
            </a:r>
            <a:r>
              <a:rPr lang="pt-BR" sz="1200" dirty="0">
                <a:solidFill>
                  <a:srgbClr val="FF0000"/>
                </a:solidFill>
              </a:rPr>
              <a:t>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18, 20, 23, 23, 24, 25, 26, 26,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8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12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4"/>
            <a:endCxn id="41" idx="0"/>
          </p:cNvCxnSpPr>
          <p:nvPr/>
        </p:nvCxnSpPr>
        <p:spPr>
          <a:xfrm rot="5400000">
            <a:off x="22921317" y="27310037"/>
            <a:ext cx="253684" cy="421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523718" y="27647765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763255" y="2845474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2193983" y="28033166"/>
            <a:ext cx="304403" cy="538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442188" y="2929691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635622" y="29077438"/>
            <a:ext cx="339597" cy="993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1132247" y="301390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1320116" y="29925171"/>
            <a:ext cx="339596" cy="88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2099762" y="2929691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2186124" y="29069715"/>
            <a:ext cx="339596" cy="114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3185233" y="2841370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3147204" y="28062122"/>
            <a:ext cx="263370" cy="43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814486" y="2929691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5400000">
            <a:off x="23012244" y="29032081"/>
            <a:ext cx="380629" cy="1490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2302001" y="30139079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591142" y="29823898"/>
            <a:ext cx="339596" cy="2907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18, 20, 23, 23, 24, 25, 26, 26,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9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13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4"/>
            <a:endCxn id="41" idx="0"/>
          </p:cNvCxnSpPr>
          <p:nvPr/>
        </p:nvCxnSpPr>
        <p:spPr>
          <a:xfrm rot="5400000">
            <a:off x="22921317" y="27310037"/>
            <a:ext cx="253684" cy="421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523718" y="27647765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763255" y="2845474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2193983" y="28033166"/>
            <a:ext cx="304403" cy="538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442188" y="2929691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635622" y="29077438"/>
            <a:ext cx="339597" cy="993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1132247" y="301390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1320116" y="29925171"/>
            <a:ext cx="339596" cy="88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2099762" y="2929691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2186124" y="29069715"/>
            <a:ext cx="339596" cy="114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3185233" y="2841370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3147204" y="28062122"/>
            <a:ext cx="263370" cy="43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814486" y="2929691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5400000">
            <a:off x="23012244" y="29032081"/>
            <a:ext cx="380629" cy="1490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2302001" y="3013907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591142" y="29823898"/>
            <a:ext cx="339596" cy="2907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760942" y="31113196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720113" y="30758810"/>
            <a:ext cx="471544" cy="237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18, 20, 23, 23, </a:t>
            </a:r>
            <a:r>
              <a:rPr lang="pt-BR" sz="1200" dirty="0">
                <a:solidFill>
                  <a:srgbClr val="FF0000"/>
                </a:solidFill>
              </a:rPr>
              <a:t>24,</a:t>
            </a:r>
            <a:r>
              <a:rPr lang="pt-BR" sz="1200" dirty="0"/>
              <a:t> </a:t>
            </a:r>
            <a:r>
              <a:rPr lang="pt-BR" sz="1200" dirty="0">
                <a:solidFill>
                  <a:schemeClr val="accent2"/>
                </a:solidFill>
              </a:rPr>
              <a:t>25, 26, 26,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5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14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767344" y="27377783"/>
            <a:ext cx="339912" cy="2000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523718" y="27647765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763255" y="2845474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2193983" y="28033166"/>
            <a:ext cx="304403" cy="538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442188" y="2929691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635622" y="29077438"/>
            <a:ext cx="339597" cy="993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1132247" y="301390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1320116" y="29925171"/>
            <a:ext cx="339596" cy="88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2099762" y="2929691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2186124" y="29069715"/>
            <a:ext cx="339596" cy="114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967646" y="2841370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3038410" y="28170916"/>
            <a:ext cx="263370" cy="222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814486" y="2929691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16200000" flipH="1">
            <a:off x="22903450" y="29072314"/>
            <a:ext cx="380629" cy="68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2302001" y="3013907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591142" y="29823898"/>
            <a:ext cx="339596" cy="2907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760942" y="3111319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720113" y="30758810"/>
            <a:ext cx="471544" cy="237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3620159" y="27647764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24</a:t>
            </a:r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537283" y="27251331"/>
            <a:ext cx="339911" cy="4529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18, 20,</a:t>
            </a:r>
            <a:r>
              <a:rPr lang="pt-BR" sz="1200" dirty="0">
                <a:solidFill>
                  <a:srgbClr val="FF0000"/>
                </a:solidFill>
              </a:rPr>
              <a:t> 23, </a:t>
            </a:r>
            <a:r>
              <a:rPr lang="pt-BR" sz="1200" dirty="0">
                <a:solidFill>
                  <a:schemeClr val="accent2"/>
                </a:solidFill>
              </a:rPr>
              <a:t>23, </a:t>
            </a:r>
            <a:r>
              <a:rPr lang="pt-BR" sz="1200" dirty="0">
                <a:solidFill>
                  <a:srgbClr val="FF0000"/>
                </a:solidFill>
              </a:rPr>
              <a:t>24,</a:t>
            </a:r>
            <a:r>
              <a:rPr lang="pt-BR" sz="1200" dirty="0"/>
              <a:t> 25, 26, 26,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6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15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767344" y="27377783"/>
            <a:ext cx="339912" cy="2000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523718" y="27647765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763255" y="2845474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2193983" y="28033166"/>
            <a:ext cx="304403" cy="538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442188" y="2929691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635622" y="29077438"/>
            <a:ext cx="339597" cy="993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1132247" y="301390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1320116" y="29925171"/>
            <a:ext cx="339596" cy="88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2099762" y="2929691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2186124" y="29069715"/>
            <a:ext cx="339596" cy="114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873565" y="2840370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2996373" y="28212955"/>
            <a:ext cx="253369" cy="1281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814486" y="2929691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16200000" flipH="1">
            <a:off x="22851406" y="29020275"/>
            <a:ext cx="390630" cy="162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2302001" y="3013907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591142" y="29823898"/>
            <a:ext cx="339596" cy="2907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760942" y="3111319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720113" y="30758810"/>
            <a:ext cx="471544" cy="237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4156048" y="2764776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24</a:t>
            </a:r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805229" y="26983385"/>
            <a:ext cx="339911" cy="9888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680127" y="28403707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3994099" y="28149921"/>
            <a:ext cx="253370" cy="254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18, </a:t>
            </a:r>
            <a:r>
              <a:rPr lang="pt-BR" sz="1200" dirty="0">
                <a:solidFill>
                  <a:srgbClr val="FF0000"/>
                </a:solidFill>
              </a:rPr>
              <a:t>20, 23, </a:t>
            </a:r>
            <a:r>
              <a:rPr lang="pt-BR" sz="1200" dirty="0"/>
              <a:t>23, </a:t>
            </a:r>
            <a:r>
              <a:rPr lang="pt-BR" sz="1200" dirty="0">
                <a:solidFill>
                  <a:srgbClr val="FF0000"/>
                </a:solidFill>
              </a:rPr>
              <a:t>24,</a:t>
            </a:r>
            <a:r>
              <a:rPr lang="pt-BR" sz="1200" dirty="0"/>
              <a:t> 25, 26, 26,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7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16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767344" y="27377783"/>
            <a:ext cx="339912" cy="2000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523718" y="27647765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763255" y="2845474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2193983" y="28033166"/>
            <a:ext cx="304403" cy="538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442188" y="2929691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635622" y="29077438"/>
            <a:ext cx="339597" cy="993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1132247" y="301390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1320116" y="29925171"/>
            <a:ext cx="339596" cy="88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2099762" y="2929691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2186124" y="29069715"/>
            <a:ext cx="339596" cy="114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873565" y="2840370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2996373" y="28212955"/>
            <a:ext cx="253369" cy="1281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814486" y="2929691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16200000" flipH="1">
            <a:off x="22851406" y="29020275"/>
            <a:ext cx="390630" cy="162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2302001" y="3013907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591142" y="29823898"/>
            <a:ext cx="339596" cy="2907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760942" y="3111319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720113" y="30758810"/>
            <a:ext cx="471544" cy="237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4370142" y="27623447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24</a:t>
            </a:r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924432" y="26864180"/>
            <a:ext cx="315594" cy="1202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999087" y="2839765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4251495" y="28187168"/>
            <a:ext cx="271632" cy="1493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3592516" y="29226785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5400000">
            <a:off x="23835218" y="28971078"/>
            <a:ext cx="326560" cy="1848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59739" y="19803611"/>
            <a:ext cx="42247463" cy="1905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>
                <a:solidFill>
                  <a:srgbClr val="0070C0"/>
                </a:solidFill>
              </a:rPr>
              <a:t>2, 3, 4, 6, 6, 9, 13, 13, 13, 14, 18, 20, 23, 23, 24, 25, 26, 26, 38, 39,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47, 52, 63, 64, 64, 65, 66, 68, 73, 78, 82, 83, 84, 87, 89, 89, 91, 94, 94, 95,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98, 99, 101, 108, 108, 111, 115, 120, 122, 124, 128, 132, 137, 138, 141, 144, 150, 162, 162, 170,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171, 173, 177, 177, 187, 190, 191, 191, 194, 196, 196, 203, 210, 212, 212, 231, 236, 240, 240, 244,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245, 246, 249, 254, 256, 259, 264, 266, 266, 276, 283, 287, 291, 311, 312, 313, 316, 317, 320, 327,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330, 336, 348, 348, 348, 350, 357, 359, 361, 362, 368, 372, 375, 376, 378, 382, 387, 390, 393, 395,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399, 401, 405, 405, 413, 416, 416, 420, 421, 429, 433, 434, 434, 442, 443, 452, 459, 460, 472, 479,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479, 481, 482, 483, 486, 487, 488, 489, 489, 492, </a:t>
            </a:r>
            <a:r>
              <a:rPr lang="pt-BR" sz="8214" dirty="0">
                <a:solidFill>
                  <a:schemeClr val="accent2"/>
                </a:solidFill>
              </a:rPr>
              <a:t>500, 507, 510, 512, 517, 517, 518, 522, 539, 543,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545, 546, 557, 558, 569, 575, 578, 579, 579, 581, 582, 584, 587, 588, 591, 597, 599, 601, 607, 612,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615, 616, 616, 619, 621, 621, 625, 625, 627, 628, 628, 633, 636, 639, 642, 649, 650, 654, 655, 661,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663, 669, 672, 678, 678, 688, 688, 692, 698, 699, 701, 709, 717, 718, 721, 737, 745, 748, 752, 752,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755, 756, 759, 760, 761, 762, 767, 771, 771, 772, 772, 773, 776, 778, 783, 791, 794, 795, 797, 804,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808, 809, 811, 813, 813, 814, 823, 825, 829, 832, 835, 840, 844, 845, 847, 851, 853, 860, 860, 866,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866, 870, 871, 874, 877, 889, 897, 901, 903, 903, 903, 909, 909, 912, 917, 920, 922, 925, 925, 933,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405092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5" y="19290166"/>
            <a:ext cx="4187557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-1</a:t>
            </a:r>
          </a:p>
        </p:txBody>
      </p:sp>
      <p:sp>
        <p:nvSpPr>
          <p:cNvPr id="17" name="Elipse 16"/>
          <p:cNvSpPr/>
          <p:nvPr/>
        </p:nvSpPr>
        <p:spPr>
          <a:xfrm>
            <a:off x="25133185" y="24710279"/>
            <a:ext cx="832919" cy="835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 err="1"/>
              <a:t>Null</a:t>
            </a:r>
            <a:endParaRPr lang="pt-BR" sz="8214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295645" y="19281095"/>
            <a:ext cx="3464346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-1</a:t>
            </a:r>
          </a:p>
        </p:txBody>
      </p:sp>
    </p:spTree>
    <p:extLst>
      <p:ext uri="{BB962C8B-B14F-4D97-AF65-F5344CB8AC3E}">
        <p14:creationId xmlns:p14="http://schemas.microsoft.com/office/powerpoint/2010/main" val="30616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</a:t>
            </a:r>
            <a:r>
              <a:rPr lang="pt-BR" sz="1200" dirty="0"/>
              <a:t>23, </a:t>
            </a:r>
            <a:r>
              <a:rPr lang="pt-BR" sz="1200" dirty="0">
                <a:solidFill>
                  <a:srgbClr val="FF0000"/>
                </a:solidFill>
              </a:rPr>
              <a:t>24,</a:t>
            </a:r>
            <a:r>
              <a:rPr lang="pt-BR" sz="1200" dirty="0"/>
              <a:t> 25, 26, 26,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8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17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435373" y="27207520"/>
            <a:ext cx="501620" cy="7022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021484" y="2780947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312897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1796465" y="28142034"/>
            <a:ext cx="146844" cy="486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00231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192579" y="29084754"/>
            <a:ext cx="335446" cy="888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76641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0919335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63182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1730266" y="29079365"/>
            <a:ext cx="333018" cy="97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592769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2658118" y="28210682"/>
            <a:ext cx="146844" cy="349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25384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5400000">
            <a:off x="22457243" y="29071618"/>
            <a:ext cx="337521" cy="117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91296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117341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347913" y="3113878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306287" y="30783600"/>
            <a:ext cx="497132" cy="213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4042751" y="277291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24</a:t>
            </a:r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707879" y="27080736"/>
            <a:ext cx="421313" cy="875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415638" y="2842565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3834934" y="28125999"/>
            <a:ext cx="193914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3037329" y="2921068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5400000">
            <a:off x="23287955" y="28991158"/>
            <a:ext cx="282455" cy="1565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792776" y="30140261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904248" y="29915340"/>
            <a:ext cx="427007" cy="228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25, 26, 26,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8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18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435373" y="27207520"/>
            <a:ext cx="501620" cy="7022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021484" y="2780947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312897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1796465" y="28142034"/>
            <a:ext cx="146844" cy="486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00231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192579" y="29084754"/>
            <a:ext cx="335446" cy="888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76641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0919335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63182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1730266" y="29079365"/>
            <a:ext cx="333018" cy="97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592769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2658118" y="28210682"/>
            <a:ext cx="146844" cy="349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25384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5400000">
            <a:off x="22457243" y="29071618"/>
            <a:ext cx="337521" cy="117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91296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117341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347913" y="3113878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306287" y="30783600"/>
            <a:ext cx="497132" cy="213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4042751" y="277291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24</a:t>
            </a:r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707879" y="27080736"/>
            <a:ext cx="421313" cy="875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415638" y="2842565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3834934" y="28125999"/>
            <a:ext cx="193914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3037329" y="2921068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5400000">
            <a:off x="23287955" y="28991158"/>
            <a:ext cx="282455" cy="1565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72377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874584" y="29875998"/>
            <a:ext cx="417326" cy="91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3400397" y="30125518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3437144" y="29848710"/>
            <a:ext cx="412264" cy="141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0070C0"/>
                </a:solidFill>
              </a:rPr>
              <a:t>25, </a:t>
            </a:r>
            <a:r>
              <a:rPr lang="pt-BR" sz="1200" dirty="0">
                <a:solidFill>
                  <a:srgbClr val="FF0000"/>
                </a:solidFill>
              </a:rPr>
              <a:t>26, </a:t>
            </a:r>
            <a:r>
              <a:rPr lang="pt-BR" sz="1200" dirty="0">
                <a:solidFill>
                  <a:schemeClr val="accent2"/>
                </a:solidFill>
              </a:rPr>
              <a:t>26,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6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19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435373" y="27207520"/>
            <a:ext cx="501620" cy="7022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021484" y="2780947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312897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1796465" y="28142034"/>
            <a:ext cx="146844" cy="486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00231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192579" y="29084754"/>
            <a:ext cx="335446" cy="888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76641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0919335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63182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1730266" y="29079365"/>
            <a:ext cx="333018" cy="97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592769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2658118" y="28210682"/>
            <a:ext cx="146844" cy="349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25384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5400000">
            <a:off x="22457243" y="29071618"/>
            <a:ext cx="337521" cy="117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91296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117341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347913" y="3113878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306287" y="30783600"/>
            <a:ext cx="497132" cy="213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4042751" y="277291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24</a:t>
            </a:r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707879" y="27080736"/>
            <a:ext cx="421313" cy="875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415638" y="2842565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3834934" y="28125999"/>
            <a:ext cx="193914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3037329" y="2921068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5400000">
            <a:off x="23287955" y="28991158"/>
            <a:ext cx="282455" cy="1565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72377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874584" y="29875998"/>
            <a:ext cx="417326" cy="91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3400397" y="3012551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3437144" y="29848710"/>
            <a:ext cx="412264" cy="141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4683699" y="28425652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49" name="Conector em curva 48"/>
          <p:cNvCxnSpPr>
            <a:stCxn id="34" idx="5"/>
            <a:endCxn id="46" idx="0"/>
          </p:cNvCxnSpPr>
          <p:nvPr/>
        </p:nvCxnSpPr>
        <p:spPr>
          <a:xfrm rot="16200000" flipH="1">
            <a:off x="24690684" y="28119079"/>
            <a:ext cx="193913" cy="419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FF0000"/>
                </a:solidFill>
              </a:rPr>
              <a:t>25, 26, </a:t>
            </a:r>
            <a:r>
              <a:rPr lang="pt-BR" sz="1200" dirty="0"/>
              <a:t>26, </a:t>
            </a:r>
            <a:r>
              <a:rPr lang="pt-BR" sz="1200" dirty="0">
                <a:solidFill>
                  <a:srgbClr val="FF0000"/>
                </a:solidFill>
              </a:rPr>
              <a:t>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7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20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435373" y="27207520"/>
            <a:ext cx="501620" cy="7022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021484" y="2780947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312897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1796465" y="28142034"/>
            <a:ext cx="146844" cy="486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00231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192579" y="29084754"/>
            <a:ext cx="335446" cy="888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76641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0919335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63182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1730266" y="29079365"/>
            <a:ext cx="333018" cy="97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592769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2658118" y="28210682"/>
            <a:ext cx="146844" cy="349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25384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5400000">
            <a:off x="22457243" y="29071618"/>
            <a:ext cx="337521" cy="117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91296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117341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347913" y="3113878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306287" y="30783600"/>
            <a:ext cx="497132" cy="213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4042751" y="277291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24</a:t>
            </a:r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707879" y="27080736"/>
            <a:ext cx="421313" cy="875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415638" y="2842565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3834934" y="28125999"/>
            <a:ext cx="193914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3037329" y="2921068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5400000">
            <a:off x="23287955" y="28991158"/>
            <a:ext cx="282455" cy="1565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72377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874584" y="29875998"/>
            <a:ext cx="417326" cy="91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3400397" y="3012551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3437144" y="29848710"/>
            <a:ext cx="412264" cy="141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4683699" y="2842565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49" name="Conector em curva 48"/>
          <p:cNvCxnSpPr>
            <a:stCxn id="34" idx="5"/>
            <a:endCxn id="46" idx="0"/>
          </p:cNvCxnSpPr>
          <p:nvPr/>
        </p:nvCxnSpPr>
        <p:spPr>
          <a:xfrm rot="16200000" flipH="1">
            <a:off x="24690684" y="28119079"/>
            <a:ext cx="193913" cy="419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24142239" y="29100295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25</a:t>
            </a:r>
          </a:p>
        </p:txBody>
      </p:sp>
      <p:cxnSp>
        <p:nvCxnSpPr>
          <p:cNvPr id="39" name="Conector em curva 38"/>
          <p:cNvCxnSpPr>
            <a:stCxn id="46" idx="3"/>
            <a:endCxn id="48" idx="0"/>
          </p:cNvCxnSpPr>
          <p:nvPr/>
        </p:nvCxnSpPr>
        <p:spPr>
          <a:xfrm rot="5400000">
            <a:off x="24529630" y="28854387"/>
            <a:ext cx="172070" cy="3197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FF0000"/>
                </a:solidFill>
              </a:rPr>
              <a:t>25, 26, 26, 38,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39, </a:t>
            </a:r>
          </a:p>
          <a:p>
            <a:r>
              <a:rPr lang="pt-BR" sz="1200" dirty="0"/>
              <a:t>47, 52, 63, 64, 64, 65, 66, 68, 73, 78, 82, 83, 84, 87, 89, 89, 91,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8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21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435373" y="27207520"/>
            <a:ext cx="501620" cy="7022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021484" y="2780947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312897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1796465" y="28142034"/>
            <a:ext cx="146844" cy="486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00231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192579" y="29084754"/>
            <a:ext cx="335446" cy="888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76641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0919335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63182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1730266" y="29079365"/>
            <a:ext cx="333018" cy="97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592769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2658118" y="28210682"/>
            <a:ext cx="146844" cy="349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25384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5400000">
            <a:off x="22457243" y="29071618"/>
            <a:ext cx="337521" cy="117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91296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117341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312446" y="309275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394164" y="30695725"/>
            <a:ext cx="285915" cy="177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4042751" y="277291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24</a:t>
            </a:r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707879" y="27080736"/>
            <a:ext cx="421313" cy="875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415638" y="2842565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3834934" y="28125999"/>
            <a:ext cx="193914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3040348" y="2929690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5400000">
            <a:off x="23246350" y="29035779"/>
            <a:ext cx="368683" cy="1535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72377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919207" y="29917600"/>
            <a:ext cx="331098" cy="94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3400397" y="3012551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3481768" y="29893332"/>
            <a:ext cx="326036" cy="138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4683699" y="2842565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49" name="Conector em curva 48"/>
          <p:cNvCxnSpPr>
            <a:stCxn id="34" idx="5"/>
            <a:endCxn id="46" idx="0"/>
          </p:cNvCxnSpPr>
          <p:nvPr/>
        </p:nvCxnSpPr>
        <p:spPr>
          <a:xfrm rot="16200000" flipH="1">
            <a:off x="24690684" y="28119079"/>
            <a:ext cx="193913" cy="419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24192963" y="2929096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25</a:t>
            </a:r>
          </a:p>
        </p:txBody>
      </p:sp>
      <p:cxnSp>
        <p:nvCxnSpPr>
          <p:cNvPr id="39" name="Conector em curva 38"/>
          <p:cNvCxnSpPr>
            <a:stCxn id="46" idx="3"/>
            <a:endCxn id="48" idx="0"/>
          </p:cNvCxnSpPr>
          <p:nvPr/>
        </p:nvCxnSpPr>
        <p:spPr>
          <a:xfrm rot="5400000">
            <a:off x="24459661" y="28975082"/>
            <a:ext cx="362737" cy="2690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4779648" y="29973326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54" name="Conector em curva 53"/>
          <p:cNvCxnSpPr>
            <a:stCxn id="48" idx="5"/>
            <a:endCxn id="50" idx="0"/>
          </p:cNvCxnSpPr>
          <p:nvPr/>
        </p:nvCxnSpPr>
        <p:spPr>
          <a:xfrm rot="16200000" flipH="1">
            <a:off x="24820825" y="29700944"/>
            <a:ext cx="179791" cy="3649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3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FF0000"/>
                </a:solidFill>
              </a:rPr>
              <a:t>25, 26, 26, 38,</a:t>
            </a:r>
            <a:r>
              <a:rPr lang="pt-BR" sz="1200" dirty="0">
                <a:solidFill>
                  <a:srgbClr val="0070C0"/>
                </a:solidFill>
              </a:rPr>
              <a:t> 39, </a:t>
            </a:r>
          </a:p>
          <a:p>
            <a:r>
              <a:rPr lang="pt-BR" sz="1200" dirty="0">
                <a:solidFill>
                  <a:srgbClr val="0070C0"/>
                </a:solidFill>
              </a:rPr>
              <a:t>47, 52, 63, 64, 64, 65, 66, 68, </a:t>
            </a:r>
            <a:r>
              <a:rPr lang="pt-BR" sz="1200" dirty="0">
                <a:solidFill>
                  <a:srgbClr val="FF0000"/>
                </a:solidFill>
              </a:rPr>
              <a:t>73,</a:t>
            </a:r>
            <a:r>
              <a:rPr lang="pt-BR" sz="1200" dirty="0"/>
              <a:t> </a:t>
            </a:r>
            <a:r>
              <a:rPr lang="pt-BR" sz="1200" dirty="0">
                <a:solidFill>
                  <a:schemeClr val="accent2"/>
                </a:solidFill>
              </a:rPr>
              <a:t>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4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22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435373" y="27207520"/>
            <a:ext cx="501620" cy="7022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021484" y="2780947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312897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1796465" y="28142034"/>
            <a:ext cx="146844" cy="486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00231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192579" y="29084754"/>
            <a:ext cx="335446" cy="888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76641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0919335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63182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1730266" y="29079365"/>
            <a:ext cx="333018" cy="97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592769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2658118" y="28210682"/>
            <a:ext cx="146844" cy="349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25384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5400000">
            <a:off x="22457243" y="29071618"/>
            <a:ext cx="337521" cy="117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91296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117341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312446" y="309275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394164" y="30695725"/>
            <a:ext cx="285915" cy="177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4042751" y="277291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24</a:t>
            </a:r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707879" y="27080736"/>
            <a:ext cx="421313" cy="875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415638" y="2842565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3834934" y="28125999"/>
            <a:ext cx="193914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3040348" y="2929690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5400000">
            <a:off x="23246350" y="29035779"/>
            <a:ext cx="368683" cy="1535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72377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919207" y="29917600"/>
            <a:ext cx="331098" cy="94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3400397" y="3012551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3481768" y="29893332"/>
            <a:ext cx="326036" cy="138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4683699" y="2842565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49" name="Conector em curva 48"/>
          <p:cNvCxnSpPr>
            <a:stCxn id="34" idx="5"/>
            <a:endCxn id="46" idx="0"/>
          </p:cNvCxnSpPr>
          <p:nvPr/>
        </p:nvCxnSpPr>
        <p:spPr>
          <a:xfrm rot="16200000" flipH="1">
            <a:off x="24690684" y="28119079"/>
            <a:ext cx="193913" cy="419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24192963" y="2929096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25</a:t>
            </a:r>
          </a:p>
        </p:txBody>
      </p:sp>
      <p:cxnSp>
        <p:nvCxnSpPr>
          <p:cNvPr id="39" name="Conector em curva 38"/>
          <p:cNvCxnSpPr>
            <a:stCxn id="46" idx="3"/>
            <a:endCxn id="48" idx="0"/>
          </p:cNvCxnSpPr>
          <p:nvPr/>
        </p:nvCxnSpPr>
        <p:spPr>
          <a:xfrm rot="5400000">
            <a:off x="24459661" y="28975082"/>
            <a:ext cx="362737" cy="2690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4779648" y="2997332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54" name="Conector em curva 53"/>
          <p:cNvCxnSpPr>
            <a:stCxn id="48" idx="5"/>
            <a:endCxn id="50" idx="0"/>
          </p:cNvCxnSpPr>
          <p:nvPr/>
        </p:nvCxnSpPr>
        <p:spPr>
          <a:xfrm rot="16200000" flipH="1">
            <a:off x="24820825" y="29700944"/>
            <a:ext cx="179791" cy="3649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24481001" y="26776915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73</a:t>
            </a:r>
          </a:p>
        </p:txBody>
      </p:sp>
      <p:cxnSp>
        <p:nvCxnSpPr>
          <p:cNvPr id="43" name="Conector em curva 42"/>
          <p:cNvCxnSpPr>
            <a:stCxn id="31" idx="5"/>
            <a:endCxn id="51" idx="0"/>
          </p:cNvCxnSpPr>
          <p:nvPr/>
        </p:nvCxnSpPr>
        <p:spPr>
          <a:xfrm rot="16200000" flipH="1">
            <a:off x="24247775" y="26230132"/>
            <a:ext cx="331568" cy="7619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FF0000"/>
                </a:solidFill>
              </a:rPr>
              <a:t>25, 26, 26, 38,</a:t>
            </a:r>
            <a:r>
              <a:rPr lang="pt-BR" sz="1200" dirty="0">
                <a:solidFill>
                  <a:srgbClr val="0070C0"/>
                </a:solidFill>
              </a:rPr>
              <a:t> 39, </a:t>
            </a:r>
          </a:p>
          <a:p>
            <a:r>
              <a:rPr lang="pt-BR" sz="1200" dirty="0">
                <a:solidFill>
                  <a:srgbClr val="0070C0"/>
                </a:solidFill>
              </a:rPr>
              <a:t>47, 52, 63, </a:t>
            </a:r>
            <a:r>
              <a:rPr lang="pt-BR" sz="1200" dirty="0">
                <a:solidFill>
                  <a:srgbClr val="FF0000"/>
                </a:solidFill>
              </a:rPr>
              <a:t>64,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chemeClr val="accent2"/>
                </a:solidFill>
              </a:rPr>
              <a:t>64, 65, 66, 68, </a:t>
            </a:r>
            <a:r>
              <a:rPr lang="pt-BR" sz="1200" dirty="0">
                <a:solidFill>
                  <a:srgbClr val="FF0000"/>
                </a:solidFill>
              </a:rPr>
              <a:t>73,</a:t>
            </a:r>
            <a:r>
              <a:rPr lang="pt-BR" sz="1200" dirty="0"/>
              <a:t>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5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22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435373" y="27207520"/>
            <a:ext cx="501620" cy="7022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021484" y="2780947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312897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1796465" y="28142034"/>
            <a:ext cx="146844" cy="486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00231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192579" y="29084754"/>
            <a:ext cx="335446" cy="888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76641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0919335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63182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1730266" y="29079365"/>
            <a:ext cx="333018" cy="97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592769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2658118" y="28210682"/>
            <a:ext cx="146844" cy="349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25384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5400000">
            <a:off x="22457243" y="29071618"/>
            <a:ext cx="337521" cy="117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91296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117341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312446" y="309275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394164" y="30695725"/>
            <a:ext cx="285915" cy="177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4042751" y="277291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24</a:t>
            </a:r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707879" y="27080736"/>
            <a:ext cx="421313" cy="875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415638" y="2842565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3834934" y="28125999"/>
            <a:ext cx="193914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3040348" y="2929690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5400000">
            <a:off x="23246350" y="29035779"/>
            <a:ext cx="368683" cy="1535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72377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919207" y="29917600"/>
            <a:ext cx="331098" cy="94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3400397" y="3012551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3481768" y="29893332"/>
            <a:ext cx="326036" cy="138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4683699" y="2842565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49" name="Conector em curva 48"/>
          <p:cNvCxnSpPr>
            <a:stCxn id="34" idx="5"/>
            <a:endCxn id="46" idx="0"/>
          </p:cNvCxnSpPr>
          <p:nvPr/>
        </p:nvCxnSpPr>
        <p:spPr>
          <a:xfrm rot="16200000" flipH="1">
            <a:off x="24690684" y="28119079"/>
            <a:ext cx="193913" cy="419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24192963" y="2929096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25</a:t>
            </a:r>
          </a:p>
        </p:txBody>
      </p:sp>
      <p:cxnSp>
        <p:nvCxnSpPr>
          <p:cNvPr id="39" name="Conector em curva 38"/>
          <p:cNvCxnSpPr>
            <a:stCxn id="46" idx="3"/>
            <a:endCxn id="48" idx="0"/>
          </p:cNvCxnSpPr>
          <p:nvPr/>
        </p:nvCxnSpPr>
        <p:spPr>
          <a:xfrm rot="5400000">
            <a:off x="24459661" y="28975082"/>
            <a:ext cx="362737" cy="2690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4779648" y="2997332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54" name="Conector em curva 53"/>
          <p:cNvCxnSpPr>
            <a:stCxn id="48" idx="5"/>
            <a:endCxn id="50" idx="0"/>
          </p:cNvCxnSpPr>
          <p:nvPr/>
        </p:nvCxnSpPr>
        <p:spPr>
          <a:xfrm rot="16200000" flipH="1">
            <a:off x="24820825" y="29700944"/>
            <a:ext cx="179791" cy="3649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25700036" y="260365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73</a:t>
            </a:r>
          </a:p>
        </p:txBody>
      </p:sp>
      <p:cxnSp>
        <p:nvCxnSpPr>
          <p:cNvPr id="43" name="Conector em curva 42"/>
          <p:cNvCxnSpPr>
            <a:stCxn id="31" idx="5"/>
            <a:endCxn id="51" idx="0"/>
          </p:cNvCxnSpPr>
          <p:nvPr/>
        </p:nvCxnSpPr>
        <p:spPr>
          <a:xfrm rot="5400000" flipH="1" flipV="1">
            <a:off x="24818660" y="25250414"/>
            <a:ext cx="408835" cy="1981029"/>
          </a:xfrm>
          <a:prstGeom prst="curvedConnector5">
            <a:avLst>
              <a:gd name="adj1" fmla="val -55915"/>
              <a:gd name="adj2" fmla="val 44404"/>
              <a:gd name="adj3" fmla="val 155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5128401" y="26893941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64</a:t>
            </a:r>
          </a:p>
        </p:txBody>
      </p:sp>
      <p:cxnSp>
        <p:nvCxnSpPr>
          <p:cNvPr id="56" name="Conector em curva 55"/>
          <p:cNvCxnSpPr>
            <a:stCxn id="51" idx="3"/>
            <a:endCxn id="52" idx="0"/>
          </p:cNvCxnSpPr>
          <p:nvPr/>
        </p:nvCxnSpPr>
        <p:spPr>
          <a:xfrm rot="5400000">
            <a:off x="25439487" y="26541555"/>
            <a:ext cx="354856" cy="3499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FF0000"/>
                </a:solidFill>
              </a:rPr>
              <a:t>25, 26, 26, 38,</a:t>
            </a:r>
            <a:r>
              <a:rPr lang="pt-BR" sz="1200" dirty="0">
                <a:solidFill>
                  <a:srgbClr val="0070C0"/>
                </a:solidFill>
              </a:rPr>
              <a:t> 39, </a:t>
            </a:r>
          </a:p>
          <a:p>
            <a:r>
              <a:rPr lang="pt-BR" sz="1200" dirty="0">
                <a:solidFill>
                  <a:srgbClr val="0070C0"/>
                </a:solidFill>
              </a:rPr>
              <a:t>47, </a:t>
            </a:r>
            <a:r>
              <a:rPr lang="pt-BR" sz="1200" dirty="0">
                <a:solidFill>
                  <a:srgbClr val="FF0000"/>
                </a:solidFill>
              </a:rPr>
              <a:t>52, </a:t>
            </a:r>
            <a:r>
              <a:rPr lang="pt-BR" sz="1200" dirty="0">
                <a:solidFill>
                  <a:schemeClr val="accent2"/>
                </a:solidFill>
              </a:rPr>
              <a:t>63, </a:t>
            </a:r>
            <a:r>
              <a:rPr lang="pt-BR" sz="1200" dirty="0">
                <a:solidFill>
                  <a:srgbClr val="FF0000"/>
                </a:solidFill>
              </a:rPr>
              <a:t>64,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64, 65, 66, 68,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73,</a:t>
            </a:r>
            <a:r>
              <a:rPr lang="pt-BR" sz="1200" dirty="0"/>
              <a:t>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6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23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42533" y="24029105"/>
            <a:ext cx="308445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60426" y="24795118"/>
            <a:ext cx="24114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772810" y="25658996"/>
            <a:ext cx="321813" cy="245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244121" y="26460271"/>
            <a:ext cx="359933" cy="33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435373" y="27207520"/>
            <a:ext cx="501620" cy="7022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437466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511838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497290" y="25942774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945489" y="2680528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021484" y="2780947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312897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1796465" y="28142034"/>
            <a:ext cx="146844" cy="486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100231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1192579" y="29084754"/>
            <a:ext cx="335446" cy="888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76641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20919335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63182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1730266" y="29079365"/>
            <a:ext cx="333018" cy="97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2592769" y="28458890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16200000" flipH="1">
            <a:off x="22658118" y="28210682"/>
            <a:ext cx="146844" cy="349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25384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5400000">
            <a:off x="22457243" y="29071618"/>
            <a:ext cx="337521" cy="117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91296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2117341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2312446" y="309275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2394164" y="30695725"/>
            <a:ext cx="285915" cy="177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4042751" y="277291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24</a:t>
            </a:r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707879" y="27080736"/>
            <a:ext cx="421313" cy="875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415638" y="2842565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3834934" y="28125999"/>
            <a:ext cx="193914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3040348" y="2929690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5400000">
            <a:off x="23246350" y="29035779"/>
            <a:ext cx="368683" cy="1535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72377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919207" y="29917600"/>
            <a:ext cx="331098" cy="94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3400397" y="3012551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3481768" y="29893332"/>
            <a:ext cx="326036" cy="138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4683699" y="2842565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49" name="Conector em curva 48"/>
          <p:cNvCxnSpPr>
            <a:stCxn id="34" idx="5"/>
            <a:endCxn id="46" idx="0"/>
          </p:cNvCxnSpPr>
          <p:nvPr/>
        </p:nvCxnSpPr>
        <p:spPr>
          <a:xfrm rot="16200000" flipH="1">
            <a:off x="24690684" y="28119079"/>
            <a:ext cx="193913" cy="419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24192963" y="2929096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25</a:t>
            </a:r>
          </a:p>
        </p:txBody>
      </p:sp>
      <p:cxnSp>
        <p:nvCxnSpPr>
          <p:cNvPr id="39" name="Conector em curva 38"/>
          <p:cNvCxnSpPr>
            <a:stCxn id="46" idx="3"/>
            <a:endCxn id="48" idx="0"/>
          </p:cNvCxnSpPr>
          <p:nvPr/>
        </p:nvCxnSpPr>
        <p:spPr>
          <a:xfrm rot="5400000">
            <a:off x="24459661" y="28975082"/>
            <a:ext cx="362737" cy="2690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4779648" y="2997332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54" name="Conector em curva 53"/>
          <p:cNvCxnSpPr>
            <a:stCxn id="48" idx="5"/>
            <a:endCxn id="50" idx="0"/>
          </p:cNvCxnSpPr>
          <p:nvPr/>
        </p:nvCxnSpPr>
        <p:spPr>
          <a:xfrm rot="16200000" flipH="1">
            <a:off x="24820825" y="29700944"/>
            <a:ext cx="179791" cy="3649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25700036" y="260365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73</a:t>
            </a:r>
          </a:p>
        </p:txBody>
      </p:sp>
      <p:cxnSp>
        <p:nvCxnSpPr>
          <p:cNvPr id="43" name="Conector em curva 42"/>
          <p:cNvCxnSpPr>
            <a:stCxn id="31" idx="5"/>
            <a:endCxn id="51" idx="0"/>
          </p:cNvCxnSpPr>
          <p:nvPr/>
        </p:nvCxnSpPr>
        <p:spPr>
          <a:xfrm rot="5400000" flipH="1" flipV="1">
            <a:off x="24818660" y="25250414"/>
            <a:ext cx="408835" cy="1981029"/>
          </a:xfrm>
          <a:prstGeom prst="curvedConnector5">
            <a:avLst>
              <a:gd name="adj1" fmla="val -55915"/>
              <a:gd name="adj2" fmla="val 44404"/>
              <a:gd name="adj3" fmla="val 155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5128401" y="2689394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64</a:t>
            </a:r>
          </a:p>
        </p:txBody>
      </p:sp>
      <p:cxnSp>
        <p:nvCxnSpPr>
          <p:cNvPr id="56" name="Conector em curva 55"/>
          <p:cNvCxnSpPr>
            <a:stCxn id="51" idx="3"/>
            <a:endCxn id="52" idx="0"/>
          </p:cNvCxnSpPr>
          <p:nvPr/>
        </p:nvCxnSpPr>
        <p:spPr>
          <a:xfrm rot="5400000">
            <a:off x="25439487" y="26541555"/>
            <a:ext cx="354856" cy="3499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24696579" y="27708611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52</a:t>
            </a:r>
          </a:p>
        </p:txBody>
      </p:sp>
      <p:cxnSp>
        <p:nvCxnSpPr>
          <p:cNvPr id="53" name="Conector em curva 52"/>
          <p:cNvCxnSpPr>
            <a:stCxn id="52" idx="3"/>
            <a:endCxn id="55" idx="0"/>
          </p:cNvCxnSpPr>
          <p:nvPr/>
        </p:nvCxnSpPr>
        <p:spPr>
          <a:xfrm rot="5400000">
            <a:off x="24959140" y="27447508"/>
            <a:ext cx="312097" cy="210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2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FF0000"/>
                </a:solidFill>
              </a:rPr>
              <a:t>25, 26, 26, 38,</a:t>
            </a:r>
            <a:r>
              <a:rPr lang="pt-BR" sz="1200" dirty="0">
                <a:solidFill>
                  <a:srgbClr val="0070C0"/>
                </a:solidFill>
              </a:rPr>
              <a:t> 39, </a:t>
            </a:r>
          </a:p>
          <a:p>
            <a:r>
              <a:rPr lang="pt-BR" sz="1200" dirty="0">
                <a:solidFill>
                  <a:srgbClr val="FF0000"/>
                </a:solidFill>
              </a:rPr>
              <a:t>47, 52, </a:t>
            </a:r>
            <a:r>
              <a:rPr lang="pt-BR" sz="1200" dirty="0"/>
              <a:t>63, </a:t>
            </a:r>
            <a:r>
              <a:rPr lang="pt-BR" sz="1200" dirty="0">
                <a:solidFill>
                  <a:srgbClr val="FF0000"/>
                </a:solidFill>
              </a:rPr>
              <a:t>64,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64, 65, 66, 68,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73,</a:t>
            </a:r>
            <a:r>
              <a:rPr lang="pt-BR" sz="1200" dirty="0"/>
              <a:t>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7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3675943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24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5136008" y="24070061"/>
            <a:ext cx="155923" cy="148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749644" y="24703311"/>
            <a:ext cx="147077" cy="1898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4074308" y="25121036"/>
            <a:ext cx="178879" cy="6855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172946" y="25789200"/>
            <a:ext cx="159690" cy="6929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167424" y="26463625"/>
            <a:ext cx="262727" cy="771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826288" y="2422214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4414680" y="2487179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507420" y="2555324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592769" y="2621551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1599409" y="2698081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0716497" y="2820506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0999810" y="27513625"/>
            <a:ext cx="721678" cy="6611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037366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0453143" y="28941715"/>
            <a:ext cx="589273" cy="1211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13776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-469052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00317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0990830" y="28968576"/>
            <a:ext cx="586845" cy="649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1645585" y="282028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5400000">
            <a:off x="21687191" y="27755336"/>
            <a:ext cx="719443" cy="1755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162519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16200000" flipH="1">
            <a:off x="21541294" y="28901530"/>
            <a:ext cx="593583" cy="2013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28431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1488690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1683796" y="309275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1765514" y="30695725"/>
            <a:ext cx="285915" cy="177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3349760" y="271021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/>
              <a:t>24</a:t>
            </a:r>
            <a:endParaRPr lang="pt-BR" sz="1200" dirty="0"/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203666" y="26642459"/>
            <a:ext cx="384027" cy="535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2553409" y="2826221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2825517" y="27646133"/>
            <a:ext cx="657528" cy="5746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2411698" y="2929690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16200000" flipH="1">
            <a:off x="22419190" y="28990843"/>
            <a:ext cx="532123" cy="800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09512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290557" y="29917600"/>
            <a:ext cx="331098" cy="94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2771747" y="3012551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2853118" y="29893332"/>
            <a:ext cx="326036" cy="138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3284290" y="2831259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49" name="Conector em curva 48"/>
          <p:cNvCxnSpPr>
            <a:stCxn id="34" idx="5"/>
            <a:endCxn id="46" idx="0"/>
          </p:cNvCxnSpPr>
          <p:nvPr/>
        </p:nvCxnSpPr>
        <p:spPr>
          <a:xfrm rot="5400000">
            <a:off x="23387485" y="27815047"/>
            <a:ext cx="707911" cy="287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23243280" y="292944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25</a:t>
            </a:r>
          </a:p>
        </p:txBody>
      </p:sp>
      <p:cxnSp>
        <p:nvCxnSpPr>
          <p:cNvPr id="39" name="Conector em curva 38"/>
          <p:cNvCxnSpPr>
            <a:stCxn id="46" idx="3"/>
            <a:endCxn id="48" idx="0"/>
          </p:cNvCxnSpPr>
          <p:nvPr/>
        </p:nvCxnSpPr>
        <p:spPr>
          <a:xfrm rot="16200000" flipH="1">
            <a:off x="23226827" y="28964468"/>
            <a:ext cx="479311" cy="180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4040563" y="3015753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54" name="Conector em curva 53"/>
          <p:cNvCxnSpPr>
            <a:stCxn id="48" idx="5"/>
            <a:endCxn id="50" idx="0"/>
          </p:cNvCxnSpPr>
          <p:nvPr/>
        </p:nvCxnSpPr>
        <p:spPr>
          <a:xfrm rot="16200000" flipH="1">
            <a:off x="23886094" y="29689510"/>
            <a:ext cx="360485" cy="5755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25700036" y="260365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73</a:t>
            </a:r>
          </a:p>
        </p:txBody>
      </p:sp>
      <p:cxnSp>
        <p:nvCxnSpPr>
          <p:cNvPr id="43" name="Conector em curva 42"/>
          <p:cNvCxnSpPr>
            <a:stCxn id="31" idx="5"/>
            <a:endCxn id="51" idx="0"/>
          </p:cNvCxnSpPr>
          <p:nvPr/>
        </p:nvCxnSpPr>
        <p:spPr>
          <a:xfrm rot="5400000" flipH="1" flipV="1">
            <a:off x="25018486" y="25060717"/>
            <a:ext cx="19310" cy="1970899"/>
          </a:xfrm>
          <a:prstGeom prst="curvedConnector5">
            <a:avLst>
              <a:gd name="adj1" fmla="val -1183843"/>
              <a:gd name="adj2" fmla="val 44375"/>
              <a:gd name="adj3" fmla="val 1283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5128401" y="2689394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64</a:t>
            </a:r>
          </a:p>
        </p:txBody>
      </p:sp>
      <p:cxnSp>
        <p:nvCxnSpPr>
          <p:cNvPr id="56" name="Conector em curva 55"/>
          <p:cNvCxnSpPr>
            <a:stCxn id="51" idx="3"/>
            <a:endCxn id="52" idx="0"/>
          </p:cNvCxnSpPr>
          <p:nvPr/>
        </p:nvCxnSpPr>
        <p:spPr>
          <a:xfrm rot="5400000">
            <a:off x="25439487" y="26541555"/>
            <a:ext cx="354856" cy="3499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24696579" y="2770861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52</a:t>
            </a:r>
          </a:p>
        </p:txBody>
      </p:sp>
      <p:cxnSp>
        <p:nvCxnSpPr>
          <p:cNvPr id="53" name="Conector em curva 52"/>
          <p:cNvCxnSpPr>
            <a:stCxn id="52" idx="3"/>
            <a:endCxn id="55" idx="0"/>
          </p:cNvCxnSpPr>
          <p:nvPr/>
        </p:nvCxnSpPr>
        <p:spPr>
          <a:xfrm rot="5400000">
            <a:off x="24959140" y="27447508"/>
            <a:ext cx="312097" cy="210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24095834" y="28325987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47</a:t>
            </a:r>
          </a:p>
        </p:txBody>
      </p:sp>
      <p:cxnSp>
        <p:nvCxnSpPr>
          <p:cNvPr id="150" name="Conector em curva 149"/>
          <p:cNvCxnSpPr>
            <a:stCxn id="55" idx="3"/>
            <a:endCxn id="57" idx="0"/>
          </p:cNvCxnSpPr>
          <p:nvPr/>
        </p:nvCxnSpPr>
        <p:spPr>
          <a:xfrm rot="5400000">
            <a:off x="24541504" y="28079071"/>
            <a:ext cx="114803" cy="379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FF0000"/>
                </a:solidFill>
              </a:rPr>
              <a:t>25, 26, 26, 38,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39, </a:t>
            </a:r>
          </a:p>
          <a:p>
            <a:r>
              <a:rPr lang="pt-BR" sz="1200" dirty="0">
                <a:solidFill>
                  <a:srgbClr val="FF0000"/>
                </a:solidFill>
              </a:rPr>
              <a:t>47, 52, </a:t>
            </a:r>
            <a:r>
              <a:rPr lang="pt-BR" sz="1200" dirty="0"/>
              <a:t>63, </a:t>
            </a:r>
            <a:r>
              <a:rPr lang="pt-BR" sz="1200" dirty="0">
                <a:solidFill>
                  <a:srgbClr val="FF0000"/>
                </a:solidFill>
              </a:rPr>
              <a:t>64,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64, 65, 66, 68,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73,</a:t>
            </a:r>
            <a:r>
              <a:rPr lang="pt-BR" sz="1200" dirty="0"/>
              <a:t>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/>
              <a:t>Depth</a:t>
            </a:r>
            <a:r>
              <a:rPr lang="pt-BR" sz="1800" dirty="0"/>
              <a:t>: </a:t>
            </a:r>
            <a:r>
              <a:rPr lang="pt-BR" sz="1800" dirty="0" smtClean="0"/>
              <a:t>8</a:t>
            </a:r>
            <a:endParaRPr lang="pt-BR" sz="1800" dirty="0"/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/>
              <a:t>Step</a:t>
            </a:r>
            <a:r>
              <a:rPr lang="pt-BR" sz="1800" dirty="0"/>
              <a:t>: 25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5136008" y="24070061"/>
            <a:ext cx="155923" cy="148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749644" y="24703311"/>
            <a:ext cx="147077" cy="1898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4074308" y="25121036"/>
            <a:ext cx="178879" cy="6855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172946" y="25789200"/>
            <a:ext cx="159690" cy="6929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167424" y="26463625"/>
            <a:ext cx="262727" cy="771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826288" y="2422214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4414680" y="2487179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507420" y="2555324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592769" y="2621551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1599409" y="2698081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0716497" y="2820506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0999810" y="27513625"/>
            <a:ext cx="721678" cy="6611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037366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0453143" y="28941715"/>
            <a:ext cx="589273" cy="1211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13776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-469052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00317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0990830" y="28968576"/>
            <a:ext cx="586845" cy="649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1645585" y="282028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5400000">
            <a:off x="21687191" y="27755336"/>
            <a:ext cx="719443" cy="1755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162519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16200000" flipH="1">
            <a:off x="21541294" y="28901530"/>
            <a:ext cx="593583" cy="2013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28431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1488690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1683796" y="309275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1765514" y="30695725"/>
            <a:ext cx="285915" cy="177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3349760" y="271021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/>
              <a:t>24</a:t>
            </a:r>
            <a:endParaRPr lang="pt-BR" sz="1200" dirty="0"/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203666" y="26642459"/>
            <a:ext cx="384027" cy="535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2553409" y="2826221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2825517" y="27646133"/>
            <a:ext cx="657528" cy="5746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2411698" y="2929690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16200000" flipH="1">
            <a:off x="22419190" y="28990843"/>
            <a:ext cx="532123" cy="800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09512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290557" y="29917600"/>
            <a:ext cx="331098" cy="94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2771747" y="3012551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2853118" y="29893332"/>
            <a:ext cx="326036" cy="138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3284290" y="2831259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49" name="Conector em curva 48"/>
          <p:cNvCxnSpPr>
            <a:stCxn id="34" idx="5"/>
            <a:endCxn id="46" idx="0"/>
          </p:cNvCxnSpPr>
          <p:nvPr/>
        </p:nvCxnSpPr>
        <p:spPr>
          <a:xfrm rot="5400000">
            <a:off x="23387485" y="27815047"/>
            <a:ext cx="707911" cy="287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23243280" y="292944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25</a:t>
            </a:r>
          </a:p>
        </p:txBody>
      </p:sp>
      <p:cxnSp>
        <p:nvCxnSpPr>
          <p:cNvPr id="39" name="Conector em curva 38"/>
          <p:cNvCxnSpPr>
            <a:stCxn id="46" idx="3"/>
            <a:endCxn id="48" idx="0"/>
          </p:cNvCxnSpPr>
          <p:nvPr/>
        </p:nvCxnSpPr>
        <p:spPr>
          <a:xfrm rot="16200000" flipH="1">
            <a:off x="23226827" y="28964468"/>
            <a:ext cx="479311" cy="180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3757757" y="30125517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54" name="Conector em curva 53"/>
          <p:cNvCxnSpPr>
            <a:stCxn id="48" idx="5"/>
            <a:endCxn id="50" idx="0"/>
          </p:cNvCxnSpPr>
          <p:nvPr/>
        </p:nvCxnSpPr>
        <p:spPr>
          <a:xfrm rot="16200000" flipH="1">
            <a:off x="23760700" y="29814903"/>
            <a:ext cx="328464" cy="292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25700036" y="260365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73</a:t>
            </a:r>
          </a:p>
        </p:txBody>
      </p:sp>
      <p:cxnSp>
        <p:nvCxnSpPr>
          <p:cNvPr id="43" name="Conector em curva 42"/>
          <p:cNvCxnSpPr>
            <a:stCxn id="31" idx="5"/>
            <a:endCxn id="51" idx="0"/>
          </p:cNvCxnSpPr>
          <p:nvPr/>
        </p:nvCxnSpPr>
        <p:spPr>
          <a:xfrm rot="5400000" flipH="1" flipV="1">
            <a:off x="25018486" y="25060717"/>
            <a:ext cx="19310" cy="1970899"/>
          </a:xfrm>
          <a:prstGeom prst="curvedConnector5">
            <a:avLst>
              <a:gd name="adj1" fmla="val -1183843"/>
              <a:gd name="adj2" fmla="val 44375"/>
              <a:gd name="adj3" fmla="val 1283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5128401" y="2689394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64</a:t>
            </a:r>
          </a:p>
        </p:txBody>
      </p:sp>
      <p:cxnSp>
        <p:nvCxnSpPr>
          <p:cNvPr id="56" name="Conector em curva 55"/>
          <p:cNvCxnSpPr>
            <a:stCxn id="51" idx="3"/>
            <a:endCxn id="52" idx="0"/>
          </p:cNvCxnSpPr>
          <p:nvPr/>
        </p:nvCxnSpPr>
        <p:spPr>
          <a:xfrm rot="5400000">
            <a:off x="25439487" y="26541555"/>
            <a:ext cx="354856" cy="3499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24696579" y="2770861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52</a:t>
            </a:r>
          </a:p>
        </p:txBody>
      </p:sp>
      <p:cxnSp>
        <p:nvCxnSpPr>
          <p:cNvPr id="53" name="Conector em curva 52"/>
          <p:cNvCxnSpPr>
            <a:stCxn id="52" idx="3"/>
            <a:endCxn id="55" idx="0"/>
          </p:cNvCxnSpPr>
          <p:nvPr/>
        </p:nvCxnSpPr>
        <p:spPr>
          <a:xfrm rot="5400000">
            <a:off x="24959140" y="27447508"/>
            <a:ext cx="312097" cy="210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24095834" y="28325987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47</a:t>
            </a:r>
          </a:p>
        </p:txBody>
      </p:sp>
      <p:cxnSp>
        <p:nvCxnSpPr>
          <p:cNvPr id="150" name="Conector em curva 149"/>
          <p:cNvCxnSpPr>
            <a:stCxn id="55" idx="3"/>
            <a:endCxn id="57" idx="0"/>
          </p:cNvCxnSpPr>
          <p:nvPr/>
        </p:nvCxnSpPr>
        <p:spPr>
          <a:xfrm rot="5400000">
            <a:off x="24541504" y="28079071"/>
            <a:ext cx="114803" cy="379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23894156" y="29121198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39</a:t>
            </a:r>
          </a:p>
        </p:txBody>
      </p:sp>
      <p:cxnSp>
        <p:nvCxnSpPr>
          <p:cNvPr id="60" name="Conector em curva 59"/>
          <p:cNvCxnSpPr>
            <a:stCxn id="57" idx="3"/>
            <a:endCxn id="59" idx="0"/>
          </p:cNvCxnSpPr>
          <p:nvPr/>
        </p:nvCxnSpPr>
        <p:spPr>
          <a:xfrm rot="16200000" flipH="1">
            <a:off x="24051372" y="28964857"/>
            <a:ext cx="292638" cy="200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59739" y="19803611"/>
            <a:ext cx="42247463" cy="1905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>
                <a:solidFill>
                  <a:srgbClr val="0070C0"/>
                </a:solidFill>
              </a:rPr>
              <a:t>2, 3, 4, 6, 6, 9, 13, 13, 13, 14, 18, 20, 23, 23, 24, 25, 26, 26, 38, 39,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47, 52, 63, 64, 64, 65, 66, 68, 73, 78, 82, 83, 84, 87, 89, 89, 91, 94, 94, 95,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98, 99, 101, 108, 108, 111, 115, 120, 122, 124, 128, 132, 137, 138, 141, 144, 150, 162, 162, 170,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171, 173, 177, 177, 187, 190, 191, 191, 194, 196, 196, 203, 210, 212, 212, </a:t>
            </a:r>
            <a:r>
              <a:rPr lang="pt-BR" sz="8214" dirty="0">
                <a:solidFill>
                  <a:schemeClr val="accent2"/>
                </a:solidFill>
              </a:rPr>
              <a:t>231, 236, 240, 240, 244,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245, 246, 249, 254, 256, 259, 264, 266, 266, 276, 283, 287, 291, 311, 312, 313, 316, 317, 320, 327,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330, 336, 348, 348, 348, 350, 357, 359, 361, 362, 368, 372, 375, 376, 378, 382, 387, 390, 393, 395,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399, 401, 405, 405, 413, 416, 416, 420, 421, 429, 433, 434, 434, 442, 443, 452, 459, 460, 472, 479,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479, 481, 482, 483, 486, 487, 488, 489, 489, 492, </a:t>
            </a:r>
            <a:r>
              <a:rPr lang="pt-BR" sz="8214" dirty="0">
                <a:solidFill>
                  <a:srgbClr val="FF0000"/>
                </a:solidFill>
              </a:rPr>
              <a:t>500,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507, 510, 512, 517, 517, 518, 522, 539, 543, </a:t>
            </a:r>
          </a:p>
          <a:p>
            <a:r>
              <a:rPr lang="pt-BR" sz="8214" dirty="0"/>
              <a:t>545, 546, 557, 558, 569, 575, 578, 579, 579, 581, 582, 584, 587, 588, 591, 597, 599, 601, 607, 612, </a:t>
            </a:r>
          </a:p>
          <a:p>
            <a:r>
              <a:rPr lang="pt-BR" sz="8214" dirty="0"/>
              <a:t>615, 616, 616, 619, 621, 621, 625, 625, 627, 628, 628, 633, 636, 639, 642, 649, 650, 654, 655, 661, </a:t>
            </a:r>
          </a:p>
          <a:p>
            <a:r>
              <a:rPr lang="pt-BR" sz="8214" dirty="0"/>
              <a:t>663, 669, 672, 678, 678, 688, 688, 692, 698, 699, 701, 709, 717, 718, 721, 737, 745, 748, 752, 752, </a:t>
            </a:r>
          </a:p>
          <a:p>
            <a:r>
              <a:rPr lang="pt-BR" sz="8214" dirty="0"/>
              <a:t>755, 756, 759, 760, 761, 762, 767, 771, 771, 772, 772, 773, 776, 778, 783, 791, 794, 795, 797, 804, </a:t>
            </a:r>
          </a:p>
          <a:p>
            <a:r>
              <a:rPr lang="pt-BR" sz="8214" dirty="0"/>
              <a:t>808, 809, 811, 813, 813, 814, 823, 825, 829, 832, 835, 840, 844, 845, 847, 851, 853, 860, 860, 866, </a:t>
            </a:r>
          </a:p>
          <a:p>
            <a:r>
              <a:rPr lang="pt-BR" sz="8214" dirty="0"/>
              <a:t>866, 870, 871, 874, 877, 889, 897, 901, 903, 903, 903, 909, 909, 912, 917, 920, 922, 925, 925, 933, </a:t>
            </a:r>
          </a:p>
          <a:p>
            <a:r>
              <a:rPr lang="pt-BR" sz="8214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405092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0</a:t>
            </a:r>
          </a:p>
        </p:txBody>
      </p:sp>
      <p:sp>
        <p:nvSpPr>
          <p:cNvPr id="6" name="Elipse 5"/>
          <p:cNvSpPr/>
          <p:nvPr/>
        </p:nvSpPr>
        <p:spPr>
          <a:xfrm>
            <a:off x="25133184" y="24710279"/>
            <a:ext cx="753252" cy="7339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500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295645" y="19281095"/>
            <a:ext cx="3142142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2521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FF0000"/>
                </a:solidFill>
              </a:rPr>
              <a:t>25, 26, 26, 38,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39, </a:t>
            </a:r>
          </a:p>
          <a:p>
            <a:r>
              <a:rPr lang="pt-BR" sz="1200" dirty="0">
                <a:solidFill>
                  <a:srgbClr val="FF0000"/>
                </a:solidFill>
              </a:rPr>
              <a:t>47, 52, 63, 64,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/>
              <a:t>64, 65, 66, 68,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73,</a:t>
            </a:r>
            <a:r>
              <a:rPr lang="pt-BR" sz="1200" dirty="0"/>
              <a:t>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/>
              <a:t>Depth</a:t>
            </a:r>
            <a:r>
              <a:rPr lang="pt-BR" sz="1800" dirty="0"/>
              <a:t>: </a:t>
            </a:r>
            <a:r>
              <a:rPr lang="pt-BR" sz="1800" dirty="0" smtClean="0"/>
              <a:t>7</a:t>
            </a:r>
            <a:endParaRPr lang="pt-BR" sz="1800" dirty="0"/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/>
              <a:t>Step</a:t>
            </a:r>
            <a:r>
              <a:rPr lang="pt-BR" sz="1800" dirty="0"/>
              <a:t>: </a:t>
            </a:r>
            <a:r>
              <a:rPr lang="pt-BR" sz="1800" dirty="0" smtClean="0"/>
              <a:t>26</a:t>
            </a:r>
            <a:endParaRPr lang="pt-BR" sz="1800" dirty="0"/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5136008" y="24070061"/>
            <a:ext cx="155923" cy="148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749644" y="24703311"/>
            <a:ext cx="147077" cy="1898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4074308" y="25121036"/>
            <a:ext cx="178879" cy="6855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172946" y="25789200"/>
            <a:ext cx="159690" cy="6929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167424" y="26463625"/>
            <a:ext cx="262727" cy="771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826288" y="2422214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4414680" y="2487179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507420" y="2555324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592769" y="2621551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1599409" y="2698081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0716497" y="2820506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0999810" y="27513625"/>
            <a:ext cx="721678" cy="6611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037366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0453143" y="28941715"/>
            <a:ext cx="589273" cy="1211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13776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-469052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00317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0990830" y="28968576"/>
            <a:ext cx="586845" cy="649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1645585" y="282028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5400000">
            <a:off x="21687191" y="27755336"/>
            <a:ext cx="719443" cy="1755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162519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16200000" flipH="1">
            <a:off x="21541294" y="28901530"/>
            <a:ext cx="593583" cy="2013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28431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1488690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1683796" y="309275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1765514" y="30695725"/>
            <a:ext cx="285915" cy="177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3349760" y="271021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/>
              <a:t>24</a:t>
            </a:r>
            <a:endParaRPr lang="pt-BR" sz="1200" dirty="0"/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203666" y="26642459"/>
            <a:ext cx="384027" cy="535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2553409" y="2826221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2825517" y="27646133"/>
            <a:ext cx="657528" cy="5746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2411698" y="2929690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16200000" flipH="1">
            <a:off x="22419190" y="28990843"/>
            <a:ext cx="532123" cy="800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09512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290557" y="29917600"/>
            <a:ext cx="331098" cy="94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2771747" y="3012551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2853118" y="29893332"/>
            <a:ext cx="326036" cy="138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3284290" y="2831259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49" name="Conector em curva 48"/>
          <p:cNvCxnSpPr>
            <a:stCxn id="34" idx="5"/>
            <a:endCxn id="46" idx="0"/>
          </p:cNvCxnSpPr>
          <p:nvPr/>
        </p:nvCxnSpPr>
        <p:spPr>
          <a:xfrm rot="5400000">
            <a:off x="23387485" y="27815047"/>
            <a:ext cx="707911" cy="287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23243280" y="292944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25</a:t>
            </a:r>
          </a:p>
        </p:txBody>
      </p:sp>
      <p:cxnSp>
        <p:nvCxnSpPr>
          <p:cNvPr id="39" name="Conector em curva 38"/>
          <p:cNvCxnSpPr>
            <a:stCxn id="46" idx="3"/>
            <a:endCxn id="48" idx="0"/>
          </p:cNvCxnSpPr>
          <p:nvPr/>
        </p:nvCxnSpPr>
        <p:spPr>
          <a:xfrm rot="16200000" flipH="1">
            <a:off x="23226827" y="28964468"/>
            <a:ext cx="479311" cy="180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3757757" y="30125517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54" name="Conector em curva 53"/>
          <p:cNvCxnSpPr>
            <a:stCxn id="48" idx="5"/>
            <a:endCxn id="50" idx="0"/>
          </p:cNvCxnSpPr>
          <p:nvPr/>
        </p:nvCxnSpPr>
        <p:spPr>
          <a:xfrm rot="16200000" flipH="1">
            <a:off x="23760700" y="29814903"/>
            <a:ext cx="328464" cy="292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25700036" y="260365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73</a:t>
            </a:r>
          </a:p>
        </p:txBody>
      </p:sp>
      <p:cxnSp>
        <p:nvCxnSpPr>
          <p:cNvPr id="43" name="Conector em curva 42"/>
          <p:cNvCxnSpPr>
            <a:stCxn id="31" idx="5"/>
            <a:endCxn id="51" idx="0"/>
          </p:cNvCxnSpPr>
          <p:nvPr/>
        </p:nvCxnSpPr>
        <p:spPr>
          <a:xfrm rot="5400000" flipH="1" flipV="1">
            <a:off x="25018486" y="25060717"/>
            <a:ext cx="19310" cy="1970899"/>
          </a:xfrm>
          <a:prstGeom prst="curvedConnector5">
            <a:avLst>
              <a:gd name="adj1" fmla="val -1183843"/>
              <a:gd name="adj2" fmla="val 44375"/>
              <a:gd name="adj3" fmla="val 1283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5128401" y="2689394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64</a:t>
            </a:r>
          </a:p>
        </p:txBody>
      </p:sp>
      <p:cxnSp>
        <p:nvCxnSpPr>
          <p:cNvPr id="56" name="Conector em curva 55"/>
          <p:cNvCxnSpPr>
            <a:stCxn id="51" idx="3"/>
            <a:endCxn id="52" idx="0"/>
          </p:cNvCxnSpPr>
          <p:nvPr/>
        </p:nvCxnSpPr>
        <p:spPr>
          <a:xfrm rot="5400000">
            <a:off x="25439487" y="26541555"/>
            <a:ext cx="354856" cy="3499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24696579" y="2770861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52</a:t>
            </a:r>
          </a:p>
        </p:txBody>
      </p:sp>
      <p:cxnSp>
        <p:nvCxnSpPr>
          <p:cNvPr id="53" name="Conector em curva 52"/>
          <p:cNvCxnSpPr>
            <a:stCxn id="52" idx="3"/>
            <a:endCxn id="55" idx="0"/>
          </p:cNvCxnSpPr>
          <p:nvPr/>
        </p:nvCxnSpPr>
        <p:spPr>
          <a:xfrm rot="5400000">
            <a:off x="24959140" y="27447508"/>
            <a:ext cx="312097" cy="210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24095834" y="28325987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47</a:t>
            </a:r>
          </a:p>
        </p:txBody>
      </p:sp>
      <p:cxnSp>
        <p:nvCxnSpPr>
          <p:cNvPr id="150" name="Conector em curva 149"/>
          <p:cNvCxnSpPr>
            <a:stCxn id="55" idx="3"/>
            <a:endCxn id="57" idx="0"/>
          </p:cNvCxnSpPr>
          <p:nvPr/>
        </p:nvCxnSpPr>
        <p:spPr>
          <a:xfrm rot="5400000">
            <a:off x="24541504" y="28079071"/>
            <a:ext cx="114803" cy="379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23894156" y="2912119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39</a:t>
            </a:r>
          </a:p>
        </p:txBody>
      </p:sp>
      <p:cxnSp>
        <p:nvCxnSpPr>
          <p:cNvPr id="60" name="Conector em curva 59"/>
          <p:cNvCxnSpPr>
            <a:stCxn id="57" idx="3"/>
            <a:endCxn id="59" idx="0"/>
          </p:cNvCxnSpPr>
          <p:nvPr/>
        </p:nvCxnSpPr>
        <p:spPr>
          <a:xfrm rot="16200000" flipH="1">
            <a:off x="24051372" y="28964857"/>
            <a:ext cx="292638" cy="200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441957" y="28325987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/>
              <a:t>63</a:t>
            </a:r>
            <a:endParaRPr lang="pt-BR" sz="1200" dirty="0"/>
          </a:p>
        </p:txBody>
      </p:sp>
      <p:cxnSp>
        <p:nvCxnSpPr>
          <p:cNvPr id="58" name="Conector em curva 57"/>
          <p:cNvCxnSpPr>
            <a:stCxn id="55" idx="5"/>
            <a:endCxn id="61" idx="0"/>
          </p:cNvCxnSpPr>
          <p:nvPr/>
        </p:nvCxnSpPr>
        <p:spPr>
          <a:xfrm rot="16200000" flipH="1">
            <a:off x="25436282" y="28006754"/>
            <a:ext cx="114803" cy="5236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FF0000"/>
                </a:solidFill>
              </a:rPr>
              <a:t>25, 26, 26, 38,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39, </a:t>
            </a:r>
          </a:p>
          <a:p>
            <a:r>
              <a:rPr lang="pt-BR" sz="1200" dirty="0">
                <a:solidFill>
                  <a:srgbClr val="FF0000"/>
                </a:solidFill>
              </a:rPr>
              <a:t>47, 52, 63, 64,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chemeClr val="accent1"/>
                </a:solidFill>
              </a:rPr>
              <a:t>64, 65, </a:t>
            </a:r>
            <a:r>
              <a:rPr lang="pt-BR" sz="1200" dirty="0">
                <a:solidFill>
                  <a:srgbClr val="FF0000"/>
                </a:solidFill>
              </a:rPr>
              <a:t>66, </a:t>
            </a:r>
            <a:r>
              <a:rPr lang="pt-BR" sz="1200" dirty="0">
                <a:solidFill>
                  <a:schemeClr val="accent2"/>
                </a:solidFill>
              </a:rPr>
              <a:t>68, </a:t>
            </a:r>
            <a:r>
              <a:rPr lang="pt-BR" sz="1200" dirty="0">
                <a:solidFill>
                  <a:srgbClr val="FF0000"/>
                </a:solidFill>
              </a:rPr>
              <a:t>73,</a:t>
            </a:r>
            <a:r>
              <a:rPr lang="pt-BR" sz="1200" dirty="0"/>
              <a:t>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/>
              <a:t>Depth</a:t>
            </a:r>
            <a:r>
              <a:rPr lang="pt-BR" sz="1800" dirty="0"/>
              <a:t>: </a:t>
            </a:r>
            <a:r>
              <a:rPr lang="pt-BR" sz="1800" dirty="0" smtClean="0"/>
              <a:t>6</a:t>
            </a:r>
            <a:endParaRPr lang="pt-BR" sz="1800" dirty="0"/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/>
              <a:t>Step</a:t>
            </a:r>
            <a:r>
              <a:rPr lang="pt-BR" sz="1800" dirty="0"/>
              <a:t>: </a:t>
            </a:r>
            <a:r>
              <a:rPr lang="pt-BR" sz="1800" dirty="0" smtClean="0"/>
              <a:t>27</a:t>
            </a:r>
            <a:endParaRPr lang="pt-BR" sz="1800" dirty="0"/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5136008" y="24070061"/>
            <a:ext cx="155923" cy="148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749644" y="24703311"/>
            <a:ext cx="147077" cy="1898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4074308" y="25121036"/>
            <a:ext cx="178879" cy="6855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172946" y="25789200"/>
            <a:ext cx="159690" cy="6929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167424" y="26463625"/>
            <a:ext cx="262727" cy="771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826288" y="2422214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4414680" y="2487179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507420" y="2555324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592769" y="2621551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1599409" y="2698081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0716497" y="2820506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0999810" y="27513625"/>
            <a:ext cx="721678" cy="6611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037366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0453143" y="28941715"/>
            <a:ext cx="589273" cy="1211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13776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-469052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00317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0990830" y="28968576"/>
            <a:ext cx="586845" cy="649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1645585" y="282028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5400000">
            <a:off x="21687191" y="27755336"/>
            <a:ext cx="719443" cy="1755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162519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16200000" flipH="1">
            <a:off x="21541294" y="28901530"/>
            <a:ext cx="593583" cy="2013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28431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1488690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1683796" y="309275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1765514" y="30695725"/>
            <a:ext cx="285915" cy="177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3349760" y="271021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/>
              <a:t>24</a:t>
            </a:r>
            <a:endParaRPr lang="pt-BR" sz="1200" dirty="0"/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203666" y="26642459"/>
            <a:ext cx="384027" cy="535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2553409" y="2826221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2825517" y="27646133"/>
            <a:ext cx="657528" cy="5746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2411698" y="2929690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16200000" flipH="1">
            <a:off x="22419190" y="28990843"/>
            <a:ext cx="532123" cy="800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09512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290557" y="29917600"/>
            <a:ext cx="331098" cy="94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2771747" y="3012551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2853118" y="29893332"/>
            <a:ext cx="326036" cy="138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3284290" y="2831259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49" name="Conector em curva 48"/>
          <p:cNvCxnSpPr>
            <a:stCxn id="34" idx="5"/>
            <a:endCxn id="46" idx="0"/>
          </p:cNvCxnSpPr>
          <p:nvPr/>
        </p:nvCxnSpPr>
        <p:spPr>
          <a:xfrm rot="5400000">
            <a:off x="23387485" y="27815047"/>
            <a:ext cx="707911" cy="287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23243280" y="292944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25</a:t>
            </a:r>
          </a:p>
        </p:txBody>
      </p:sp>
      <p:cxnSp>
        <p:nvCxnSpPr>
          <p:cNvPr id="39" name="Conector em curva 38"/>
          <p:cNvCxnSpPr>
            <a:stCxn id="46" idx="3"/>
            <a:endCxn id="48" idx="0"/>
          </p:cNvCxnSpPr>
          <p:nvPr/>
        </p:nvCxnSpPr>
        <p:spPr>
          <a:xfrm rot="16200000" flipH="1">
            <a:off x="23226827" y="28964468"/>
            <a:ext cx="479311" cy="180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3757757" y="30125517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54" name="Conector em curva 53"/>
          <p:cNvCxnSpPr>
            <a:stCxn id="48" idx="5"/>
            <a:endCxn id="50" idx="0"/>
          </p:cNvCxnSpPr>
          <p:nvPr/>
        </p:nvCxnSpPr>
        <p:spPr>
          <a:xfrm rot="16200000" flipH="1">
            <a:off x="23760700" y="29814903"/>
            <a:ext cx="328464" cy="292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25700036" y="260365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73</a:t>
            </a:r>
          </a:p>
        </p:txBody>
      </p:sp>
      <p:cxnSp>
        <p:nvCxnSpPr>
          <p:cNvPr id="43" name="Conector em curva 42"/>
          <p:cNvCxnSpPr>
            <a:stCxn id="31" idx="5"/>
            <a:endCxn id="51" idx="0"/>
          </p:cNvCxnSpPr>
          <p:nvPr/>
        </p:nvCxnSpPr>
        <p:spPr>
          <a:xfrm rot="5400000" flipH="1" flipV="1">
            <a:off x="25018486" y="25060717"/>
            <a:ext cx="19310" cy="1970899"/>
          </a:xfrm>
          <a:prstGeom prst="curvedConnector5">
            <a:avLst>
              <a:gd name="adj1" fmla="val -1183843"/>
              <a:gd name="adj2" fmla="val 44375"/>
              <a:gd name="adj3" fmla="val 1283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5128401" y="2689394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64</a:t>
            </a:r>
          </a:p>
        </p:txBody>
      </p:sp>
      <p:cxnSp>
        <p:nvCxnSpPr>
          <p:cNvPr id="56" name="Conector em curva 55"/>
          <p:cNvCxnSpPr>
            <a:stCxn id="51" idx="3"/>
            <a:endCxn id="52" idx="0"/>
          </p:cNvCxnSpPr>
          <p:nvPr/>
        </p:nvCxnSpPr>
        <p:spPr>
          <a:xfrm rot="5400000">
            <a:off x="25439487" y="26541555"/>
            <a:ext cx="354856" cy="3499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24696579" y="2770861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52</a:t>
            </a:r>
          </a:p>
        </p:txBody>
      </p:sp>
      <p:cxnSp>
        <p:nvCxnSpPr>
          <p:cNvPr id="53" name="Conector em curva 52"/>
          <p:cNvCxnSpPr>
            <a:stCxn id="52" idx="3"/>
            <a:endCxn id="55" idx="0"/>
          </p:cNvCxnSpPr>
          <p:nvPr/>
        </p:nvCxnSpPr>
        <p:spPr>
          <a:xfrm rot="5400000">
            <a:off x="24959140" y="27447508"/>
            <a:ext cx="312097" cy="210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24095834" y="28325987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47</a:t>
            </a:r>
          </a:p>
        </p:txBody>
      </p:sp>
      <p:cxnSp>
        <p:nvCxnSpPr>
          <p:cNvPr id="150" name="Conector em curva 149"/>
          <p:cNvCxnSpPr>
            <a:stCxn id="55" idx="3"/>
            <a:endCxn id="57" idx="0"/>
          </p:cNvCxnSpPr>
          <p:nvPr/>
        </p:nvCxnSpPr>
        <p:spPr>
          <a:xfrm rot="5400000">
            <a:off x="24541504" y="28079071"/>
            <a:ext cx="114803" cy="379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23894156" y="2912119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39</a:t>
            </a:r>
          </a:p>
        </p:txBody>
      </p:sp>
      <p:cxnSp>
        <p:nvCxnSpPr>
          <p:cNvPr id="60" name="Conector em curva 59"/>
          <p:cNvCxnSpPr>
            <a:stCxn id="57" idx="3"/>
            <a:endCxn id="59" idx="0"/>
          </p:cNvCxnSpPr>
          <p:nvPr/>
        </p:nvCxnSpPr>
        <p:spPr>
          <a:xfrm rot="16200000" flipH="1">
            <a:off x="24051372" y="28964857"/>
            <a:ext cx="292638" cy="200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324297" y="28313325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/>
              <a:t>63</a:t>
            </a:r>
            <a:endParaRPr lang="pt-BR" sz="1200" dirty="0"/>
          </a:p>
        </p:txBody>
      </p:sp>
      <p:cxnSp>
        <p:nvCxnSpPr>
          <p:cNvPr id="58" name="Conector em curva 57"/>
          <p:cNvCxnSpPr>
            <a:stCxn id="55" idx="5"/>
            <a:endCxn id="61" idx="0"/>
          </p:cNvCxnSpPr>
          <p:nvPr/>
        </p:nvCxnSpPr>
        <p:spPr>
          <a:xfrm rot="16200000" flipH="1">
            <a:off x="25383783" y="28059253"/>
            <a:ext cx="102141" cy="4060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25939947" y="27697062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/>
              <a:t>66</a:t>
            </a:r>
            <a:endParaRPr lang="pt-BR" sz="1200" dirty="0"/>
          </a:p>
        </p:txBody>
      </p:sp>
      <p:cxnSp>
        <p:nvCxnSpPr>
          <p:cNvPr id="128" name="Conector em curva 127"/>
          <p:cNvCxnSpPr>
            <a:stCxn id="52" idx="5"/>
            <a:endCxn id="63" idx="0"/>
          </p:cNvCxnSpPr>
          <p:nvPr/>
        </p:nvCxnSpPr>
        <p:spPr>
          <a:xfrm rot="16200000" flipH="1">
            <a:off x="25808315" y="27251873"/>
            <a:ext cx="300548" cy="589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35040" y="20148219"/>
            <a:ext cx="6372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2,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3, 4,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6, 6,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9, 13, 13, 13, 14,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18, 20, 23, 23, 24,</a:t>
            </a:r>
            <a:r>
              <a:rPr lang="pt-BR" sz="1200" dirty="0"/>
              <a:t> </a:t>
            </a:r>
            <a:r>
              <a:rPr lang="pt-BR" sz="1200" dirty="0">
                <a:solidFill>
                  <a:srgbClr val="FF0000"/>
                </a:solidFill>
              </a:rPr>
              <a:t>25, 26, 26, 38,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</a:rPr>
              <a:t>39, </a:t>
            </a:r>
          </a:p>
          <a:p>
            <a:r>
              <a:rPr lang="pt-BR" sz="1200" dirty="0">
                <a:solidFill>
                  <a:srgbClr val="FF0000"/>
                </a:solidFill>
              </a:rPr>
              <a:t>47, 52, 63, 64,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>
                <a:solidFill>
                  <a:schemeClr val="accent1"/>
                </a:solidFill>
              </a:rPr>
              <a:t>64, </a:t>
            </a:r>
            <a:r>
              <a:rPr lang="pt-BR" sz="1200" dirty="0">
                <a:solidFill>
                  <a:srgbClr val="FF0000"/>
                </a:solidFill>
              </a:rPr>
              <a:t>65, 66, </a:t>
            </a:r>
            <a:r>
              <a:rPr lang="pt-BR" sz="1200" dirty="0"/>
              <a:t>68, </a:t>
            </a:r>
            <a:r>
              <a:rPr lang="pt-BR" sz="1200" dirty="0">
                <a:solidFill>
                  <a:srgbClr val="FF0000"/>
                </a:solidFill>
              </a:rPr>
              <a:t>73,</a:t>
            </a:r>
            <a:r>
              <a:rPr lang="pt-BR" sz="1200" dirty="0"/>
              <a:t> 78, 82, 83, 84, 87, 89, 89, 91, </a:t>
            </a:r>
            <a:r>
              <a:rPr lang="pt-BR" sz="1200" dirty="0">
                <a:solidFill>
                  <a:srgbClr val="FF0000"/>
                </a:solidFill>
              </a:rPr>
              <a:t>94, </a:t>
            </a:r>
            <a:r>
              <a:rPr lang="pt-BR" sz="1200" dirty="0"/>
              <a:t>94, 95, </a:t>
            </a:r>
          </a:p>
          <a:p>
            <a:r>
              <a:rPr lang="pt-BR" sz="1200" dirty="0"/>
              <a:t>98, 99, 101, 108, 108, 111, 115, 120, 122, 124, 128, 132, 137, 138, 141, 144, 150, 162, 162, 170, </a:t>
            </a:r>
          </a:p>
          <a:p>
            <a:r>
              <a:rPr lang="pt-BR" sz="1200" dirty="0"/>
              <a:t>171, 173, 177, 177, 187, 190, 191, 191, 194, 196, 196, 203, 210, 212, 212, </a:t>
            </a:r>
            <a:r>
              <a:rPr lang="pt-BR" sz="1200" dirty="0">
                <a:solidFill>
                  <a:srgbClr val="FF0000"/>
                </a:solidFill>
              </a:rPr>
              <a:t>231,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236, 240, 240, 244, </a:t>
            </a:r>
          </a:p>
          <a:p>
            <a:r>
              <a:rPr lang="pt-BR" sz="1200" dirty="0"/>
              <a:t>245, 246, 249, 254, 256, 259, 264, 266, 266, 276, 283, 287, 291, 311, 312, 313, 316, 317, 320, 327, </a:t>
            </a:r>
          </a:p>
          <a:p>
            <a:r>
              <a:rPr lang="pt-BR" sz="1200" dirty="0"/>
              <a:t>330, 336, 348, 348, 348, 350, 357, 359, 361, 362, 368, 372, 375, 376, 378, 382, 387, 390, 393, 395, </a:t>
            </a:r>
          </a:p>
          <a:p>
            <a:r>
              <a:rPr lang="pt-BR" sz="1200" dirty="0"/>
              <a:t>399, 401, 405, 405, 413, 416, 416, 420, 421, 429, 433, 434, 434, 442, 443, 452, 459, 460, 472, 479, </a:t>
            </a:r>
          </a:p>
          <a:p>
            <a:r>
              <a:rPr lang="pt-BR" sz="1200" dirty="0"/>
              <a:t>479, 481, 482, 483, 486, 487, 488, 489, 489, 492, </a:t>
            </a:r>
            <a:r>
              <a:rPr lang="pt-BR" sz="1200" dirty="0">
                <a:solidFill>
                  <a:srgbClr val="FF0000"/>
                </a:solidFill>
              </a:rPr>
              <a:t>500,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r>
              <a:rPr lang="pt-BR" sz="1200" dirty="0"/>
              <a:t>507, 510, 512, 517, 517, 518, 522, 539, 543, </a:t>
            </a:r>
          </a:p>
          <a:p>
            <a:r>
              <a:rPr lang="pt-BR" sz="1200" dirty="0"/>
              <a:t>545, 546, 557, 558, 569, 575, 578, 579, 579, 581, 582, 584, 587, 588, 591, 597, 599, 601, 607, 612, </a:t>
            </a:r>
          </a:p>
          <a:p>
            <a:r>
              <a:rPr lang="pt-BR" sz="1200" dirty="0"/>
              <a:t>615, 616, 616, 619, 621, 621, 625, 625, 627, 628, 628, 633, 636, 639, 642, 649, 650, 654, 655, 661, </a:t>
            </a:r>
          </a:p>
          <a:p>
            <a:r>
              <a:rPr lang="pt-BR" sz="1200" dirty="0"/>
              <a:t>663, 669, 672, 678, 678, 688, 688, 692, 698, 699, 701, 709, 717, 718, 721, 737, 745, 748, 752, 752, </a:t>
            </a:r>
          </a:p>
          <a:p>
            <a:r>
              <a:rPr lang="pt-BR" sz="1200" dirty="0"/>
              <a:t>755, 756, 759, 760, 761, 762, 767, 771, 771, 772, 772, 773, 776, 778, 783, 791, 794, 795, 797, 804, </a:t>
            </a:r>
          </a:p>
          <a:p>
            <a:r>
              <a:rPr lang="pt-BR" sz="1200" dirty="0"/>
              <a:t>808, 809, 811, 813, 813, 814, 823, 825, 829, 832, 835, 840, 844, 845, 847, 851, 853, 860, 860, 866, </a:t>
            </a:r>
          </a:p>
          <a:p>
            <a:r>
              <a:rPr lang="pt-BR" sz="1200" dirty="0"/>
              <a:t>866, 870, 871, 874, 877, 889, 897, 901, 903, 903, 903, 909, 909, 912, 917, 920, 922, 925, 925, 933, </a:t>
            </a:r>
          </a:p>
          <a:p>
            <a:r>
              <a:rPr lang="pt-BR" sz="1200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290429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/>
              <a:t>Depth</a:t>
            </a:r>
            <a:r>
              <a:rPr lang="pt-BR" sz="1800" dirty="0"/>
              <a:t>: </a:t>
            </a:r>
            <a:r>
              <a:rPr lang="pt-BR" sz="1800" dirty="0" smtClean="0"/>
              <a:t>6</a:t>
            </a:r>
            <a:endParaRPr lang="pt-BR" sz="1800" dirty="0"/>
          </a:p>
        </p:txBody>
      </p:sp>
      <p:sp>
        <p:nvSpPr>
          <p:cNvPr id="6" name="Elipse 5"/>
          <p:cNvSpPr/>
          <p:nvPr/>
        </p:nvSpPr>
        <p:spPr>
          <a:xfrm>
            <a:off x="25196255" y="235636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6" y="19281095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/>
              <a:t>Step</a:t>
            </a:r>
            <a:r>
              <a:rPr lang="pt-BR" sz="1800" dirty="0"/>
              <a:t>: </a:t>
            </a:r>
            <a:r>
              <a:rPr lang="pt-BR" sz="1800" dirty="0" smtClean="0"/>
              <a:t>27</a:t>
            </a:r>
            <a:endParaRPr lang="pt-BR" sz="1800" dirty="0"/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5136008" y="24070061"/>
            <a:ext cx="155923" cy="148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749644" y="24703311"/>
            <a:ext cx="147077" cy="1898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4074308" y="25121036"/>
            <a:ext cx="178879" cy="6855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172946" y="25789200"/>
            <a:ext cx="159690" cy="6929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3"/>
            <a:endCxn id="41" idx="0"/>
          </p:cNvCxnSpPr>
          <p:nvPr/>
        </p:nvCxnSpPr>
        <p:spPr>
          <a:xfrm rot="5400000">
            <a:off x="22167424" y="26463625"/>
            <a:ext cx="262727" cy="771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826288" y="2422214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4414680" y="2487179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507420" y="2555324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592769" y="2621551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1599409" y="2698081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0716497" y="28205063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0999810" y="27513625"/>
            <a:ext cx="721678" cy="6611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0373664" y="29296909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cxnSp>
        <p:nvCxnSpPr>
          <p:cNvPr id="7" name="Conector em curva 6"/>
          <p:cNvCxnSpPr>
            <a:stCxn id="45" idx="3"/>
            <a:endCxn id="20" idx="0"/>
          </p:cNvCxnSpPr>
          <p:nvPr/>
        </p:nvCxnSpPr>
        <p:spPr>
          <a:xfrm rot="5400000">
            <a:off x="20453143" y="28941715"/>
            <a:ext cx="589273" cy="1211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0137760" y="301349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cxnSp>
        <p:nvCxnSpPr>
          <p:cNvPr id="33" name="Conector em curva 32"/>
          <p:cNvCxnSpPr>
            <a:stCxn id="20" idx="3"/>
            <a:endCxn id="36" idx="0"/>
          </p:cNvCxnSpPr>
          <p:nvPr/>
        </p:nvCxnSpPr>
        <p:spPr>
          <a:xfrm rot="5400000">
            <a:off x="-469052" y="29960110"/>
            <a:ext cx="335446" cy="1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1003177" y="292944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0" name="Conector em curva 9"/>
          <p:cNvCxnSpPr>
            <a:stCxn id="45" idx="5"/>
            <a:endCxn id="25" idx="0"/>
          </p:cNvCxnSpPr>
          <p:nvPr/>
        </p:nvCxnSpPr>
        <p:spPr>
          <a:xfrm rot="16200000" flipH="1">
            <a:off x="20990830" y="28968576"/>
            <a:ext cx="586845" cy="649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1645585" y="2820282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2" name="Conector em curva 11"/>
          <p:cNvCxnSpPr>
            <a:stCxn id="41" idx="5"/>
            <a:endCxn id="27" idx="0"/>
          </p:cNvCxnSpPr>
          <p:nvPr/>
        </p:nvCxnSpPr>
        <p:spPr>
          <a:xfrm rot="5400000">
            <a:off x="21687191" y="27755336"/>
            <a:ext cx="719443" cy="1755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1625190" y="29298984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6" name="Conector em curva 15"/>
          <p:cNvCxnSpPr>
            <a:stCxn id="27" idx="3"/>
            <a:endCxn id="28" idx="0"/>
          </p:cNvCxnSpPr>
          <p:nvPr/>
        </p:nvCxnSpPr>
        <p:spPr>
          <a:xfrm rot="16200000" flipH="1">
            <a:off x="21541294" y="28901530"/>
            <a:ext cx="593583" cy="2013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1284316" y="3013907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15" name="Conector em curva 14"/>
          <p:cNvCxnSpPr>
            <a:stCxn id="28" idx="3"/>
            <a:endCxn id="30" idx="0"/>
          </p:cNvCxnSpPr>
          <p:nvPr/>
        </p:nvCxnSpPr>
        <p:spPr>
          <a:xfrm rot="5400000">
            <a:off x="21488690" y="29910737"/>
            <a:ext cx="337521" cy="119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1683796" y="3092756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13</a:t>
            </a:r>
          </a:p>
        </p:txBody>
      </p:sp>
      <p:cxnSp>
        <p:nvCxnSpPr>
          <p:cNvPr id="18" name="Conector em curva 17"/>
          <p:cNvCxnSpPr>
            <a:stCxn id="30" idx="5"/>
            <a:endCxn id="32" idx="0"/>
          </p:cNvCxnSpPr>
          <p:nvPr/>
        </p:nvCxnSpPr>
        <p:spPr>
          <a:xfrm rot="16200000" flipH="1">
            <a:off x="21765514" y="30695725"/>
            <a:ext cx="285915" cy="177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3349760" y="271021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/>
              <a:t>24</a:t>
            </a:r>
            <a:endParaRPr lang="pt-BR" sz="1200" dirty="0"/>
          </a:p>
        </p:txBody>
      </p:sp>
      <p:cxnSp>
        <p:nvCxnSpPr>
          <p:cNvPr id="19" name="Conector em curva 18"/>
          <p:cNvCxnSpPr>
            <a:stCxn id="35" idx="5"/>
            <a:endCxn id="34" idx="0"/>
          </p:cNvCxnSpPr>
          <p:nvPr/>
        </p:nvCxnSpPr>
        <p:spPr>
          <a:xfrm rot="16200000" flipH="1">
            <a:off x="23203666" y="26642459"/>
            <a:ext cx="384027" cy="535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2553409" y="28262213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9" name="Conector em curva 28"/>
          <p:cNvCxnSpPr>
            <a:stCxn id="34" idx="3"/>
            <a:endCxn id="37" idx="0"/>
          </p:cNvCxnSpPr>
          <p:nvPr/>
        </p:nvCxnSpPr>
        <p:spPr>
          <a:xfrm rot="5400000">
            <a:off x="22825517" y="27646133"/>
            <a:ext cx="657528" cy="5746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2411698" y="2929690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20</a:t>
            </a:r>
          </a:p>
        </p:txBody>
      </p:sp>
      <p:cxnSp>
        <p:nvCxnSpPr>
          <p:cNvPr id="42" name="Conector em curva 41"/>
          <p:cNvCxnSpPr>
            <a:stCxn id="37" idx="3"/>
            <a:endCxn id="38" idx="0"/>
          </p:cNvCxnSpPr>
          <p:nvPr/>
        </p:nvCxnSpPr>
        <p:spPr>
          <a:xfrm rot="16200000" flipH="1">
            <a:off x="22419190" y="28990843"/>
            <a:ext cx="532123" cy="800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095122" y="301305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18</a:t>
            </a:r>
          </a:p>
        </p:txBody>
      </p:sp>
      <p:cxnSp>
        <p:nvCxnSpPr>
          <p:cNvPr id="21" name="Conector em curva 20"/>
          <p:cNvCxnSpPr>
            <a:stCxn id="38" idx="3"/>
            <a:endCxn id="40" idx="0"/>
          </p:cNvCxnSpPr>
          <p:nvPr/>
        </p:nvCxnSpPr>
        <p:spPr>
          <a:xfrm rot="5400000">
            <a:off x="22290557" y="29917600"/>
            <a:ext cx="331098" cy="94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2771747" y="3012551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</a:t>
            </a:r>
          </a:p>
        </p:txBody>
      </p:sp>
      <p:cxnSp>
        <p:nvCxnSpPr>
          <p:cNvPr id="22" name="Conector em curva 21"/>
          <p:cNvCxnSpPr>
            <a:stCxn id="38" idx="5"/>
            <a:endCxn id="44" idx="0"/>
          </p:cNvCxnSpPr>
          <p:nvPr/>
        </p:nvCxnSpPr>
        <p:spPr>
          <a:xfrm rot="16200000" flipH="1">
            <a:off x="22853118" y="29893332"/>
            <a:ext cx="326036" cy="138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3284290" y="2831259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49" name="Conector em curva 48"/>
          <p:cNvCxnSpPr>
            <a:stCxn id="34" idx="5"/>
            <a:endCxn id="46" idx="0"/>
          </p:cNvCxnSpPr>
          <p:nvPr/>
        </p:nvCxnSpPr>
        <p:spPr>
          <a:xfrm rot="5400000">
            <a:off x="23387485" y="27815047"/>
            <a:ext cx="707911" cy="287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23243280" y="29294480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25</a:t>
            </a:r>
          </a:p>
        </p:txBody>
      </p:sp>
      <p:cxnSp>
        <p:nvCxnSpPr>
          <p:cNvPr id="39" name="Conector em curva 38"/>
          <p:cNvCxnSpPr>
            <a:stCxn id="46" idx="3"/>
            <a:endCxn id="48" idx="0"/>
          </p:cNvCxnSpPr>
          <p:nvPr/>
        </p:nvCxnSpPr>
        <p:spPr>
          <a:xfrm rot="16200000" flipH="1">
            <a:off x="23226827" y="28964468"/>
            <a:ext cx="479311" cy="180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23757757" y="30125517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26</a:t>
            </a:r>
          </a:p>
        </p:txBody>
      </p:sp>
      <p:cxnSp>
        <p:nvCxnSpPr>
          <p:cNvPr id="54" name="Conector em curva 53"/>
          <p:cNvCxnSpPr>
            <a:stCxn id="48" idx="5"/>
            <a:endCxn id="50" idx="0"/>
          </p:cNvCxnSpPr>
          <p:nvPr/>
        </p:nvCxnSpPr>
        <p:spPr>
          <a:xfrm rot="16200000" flipH="1">
            <a:off x="23760700" y="29814903"/>
            <a:ext cx="328464" cy="292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25700036" y="26036512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73</a:t>
            </a:r>
          </a:p>
        </p:txBody>
      </p:sp>
      <p:cxnSp>
        <p:nvCxnSpPr>
          <p:cNvPr id="43" name="Conector em curva 42"/>
          <p:cNvCxnSpPr>
            <a:stCxn id="31" idx="5"/>
            <a:endCxn id="51" idx="0"/>
          </p:cNvCxnSpPr>
          <p:nvPr/>
        </p:nvCxnSpPr>
        <p:spPr>
          <a:xfrm rot="5400000" flipH="1" flipV="1">
            <a:off x="25018486" y="25060717"/>
            <a:ext cx="19310" cy="1970899"/>
          </a:xfrm>
          <a:prstGeom prst="curvedConnector5">
            <a:avLst>
              <a:gd name="adj1" fmla="val -1183843"/>
              <a:gd name="adj2" fmla="val 44375"/>
              <a:gd name="adj3" fmla="val 1283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5128401" y="2689394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64</a:t>
            </a:r>
          </a:p>
        </p:txBody>
      </p:sp>
      <p:cxnSp>
        <p:nvCxnSpPr>
          <p:cNvPr id="56" name="Conector em curva 55"/>
          <p:cNvCxnSpPr>
            <a:stCxn id="51" idx="3"/>
            <a:endCxn id="52" idx="0"/>
          </p:cNvCxnSpPr>
          <p:nvPr/>
        </p:nvCxnSpPr>
        <p:spPr>
          <a:xfrm rot="5400000">
            <a:off x="25439487" y="26541555"/>
            <a:ext cx="354856" cy="3499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24696579" y="27708611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52</a:t>
            </a:r>
          </a:p>
        </p:txBody>
      </p:sp>
      <p:cxnSp>
        <p:nvCxnSpPr>
          <p:cNvPr id="53" name="Conector em curva 52"/>
          <p:cNvCxnSpPr>
            <a:stCxn id="52" idx="3"/>
            <a:endCxn id="55" idx="0"/>
          </p:cNvCxnSpPr>
          <p:nvPr/>
        </p:nvCxnSpPr>
        <p:spPr>
          <a:xfrm rot="5400000">
            <a:off x="24959140" y="27447508"/>
            <a:ext cx="312097" cy="210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24095834" y="28325987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47</a:t>
            </a:r>
          </a:p>
        </p:txBody>
      </p:sp>
      <p:cxnSp>
        <p:nvCxnSpPr>
          <p:cNvPr id="150" name="Conector em curva 149"/>
          <p:cNvCxnSpPr>
            <a:stCxn id="55" idx="3"/>
            <a:endCxn id="57" idx="0"/>
          </p:cNvCxnSpPr>
          <p:nvPr/>
        </p:nvCxnSpPr>
        <p:spPr>
          <a:xfrm rot="5400000">
            <a:off x="24541504" y="28079071"/>
            <a:ext cx="114803" cy="379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23894156" y="29121198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39</a:t>
            </a:r>
          </a:p>
        </p:txBody>
      </p:sp>
      <p:cxnSp>
        <p:nvCxnSpPr>
          <p:cNvPr id="60" name="Conector em curva 59"/>
          <p:cNvCxnSpPr>
            <a:stCxn id="57" idx="3"/>
            <a:endCxn id="59" idx="0"/>
          </p:cNvCxnSpPr>
          <p:nvPr/>
        </p:nvCxnSpPr>
        <p:spPr>
          <a:xfrm rot="16200000" flipH="1">
            <a:off x="24051372" y="28964857"/>
            <a:ext cx="292638" cy="200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196255" y="28312596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/>
              <a:t>63</a:t>
            </a:r>
            <a:endParaRPr lang="pt-BR" sz="1200" dirty="0"/>
          </a:p>
        </p:txBody>
      </p:sp>
      <p:cxnSp>
        <p:nvCxnSpPr>
          <p:cNvPr id="58" name="Conector em curva 57"/>
          <p:cNvCxnSpPr>
            <a:stCxn id="55" idx="5"/>
            <a:endCxn id="61" idx="0"/>
          </p:cNvCxnSpPr>
          <p:nvPr/>
        </p:nvCxnSpPr>
        <p:spPr>
          <a:xfrm rot="16200000" flipH="1">
            <a:off x="25320126" y="28122910"/>
            <a:ext cx="101412" cy="2779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26448794" y="27664239"/>
            <a:ext cx="627113" cy="5888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/>
              <a:t>66</a:t>
            </a:r>
            <a:endParaRPr lang="pt-BR" sz="1200" dirty="0"/>
          </a:p>
        </p:txBody>
      </p:sp>
      <p:cxnSp>
        <p:nvCxnSpPr>
          <p:cNvPr id="128" name="Conector em curva 127"/>
          <p:cNvCxnSpPr>
            <a:stCxn id="52" idx="5"/>
            <a:endCxn id="63" idx="0"/>
          </p:cNvCxnSpPr>
          <p:nvPr/>
        </p:nvCxnSpPr>
        <p:spPr>
          <a:xfrm rot="16200000" flipH="1">
            <a:off x="26079151" y="26981038"/>
            <a:ext cx="267725" cy="10986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/>
          <p:cNvSpPr/>
          <p:nvPr/>
        </p:nvSpPr>
        <p:spPr>
          <a:xfrm>
            <a:off x="25996447" y="28297412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/>
              <a:t>65</a:t>
            </a:r>
            <a:endParaRPr lang="pt-BR" sz="1200" dirty="0"/>
          </a:p>
        </p:txBody>
      </p:sp>
      <p:cxnSp>
        <p:nvCxnSpPr>
          <p:cNvPr id="67" name="Conector em curva 66"/>
          <p:cNvCxnSpPr>
            <a:stCxn id="63" idx="3"/>
            <a:endCxn id="66" idx="0"/>
          </p:cNvCxnSpPr>
          <p:nvPr/>
        </p:nvCxnSpPr>
        <p:spPr>
          <a:xfrm rot="5400000">
            <a:off x="26360019" y="28116798"/>
            <a:ext cx="130600" cy="230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59739" y="19803611"/>
            <a:ext cx="42247463" cy="1905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>
                <a:solidFill>
                  <a:srgbClr val="0070C0"/>
                </a:solidFill>
              </a:rPr>
              <a:t>2, 3, 4, 6, 6, 9, 13, 13, 13, 14, 18, 20, 23, 23, 24, 25, 26, 26, 38, 39,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47, 52, 63, 64, 64, 65, 66, 68, 73, 78, 82, 83, 84, 87, 89, 89, 91, 94, 94, 95,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98, 99, 101, 108, 108, 111, 115, 120, 122, 124, 128, 132, 137, 138, 141, 144, 150, 162, 162, 170,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171, 173, 177, 177, 187, 190, 191, 191, 194, 196, 196, 203, 210, 212, 212, 231, 236, 240, 240, 244,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245, 246, 249, 254, 256, 259, 264, 266, 266, 276, 283, 287, 291, 311, 312, 313, 316, 317, 320, 327,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330, 336, 348, 348, 348, 350, 357, 359, 361, 362, 368, 372, 375, 376, 378, 382, 387, 390, 393, 395,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399, 401, 405, 405, 413, 416, 416, 420, 421, 429, 433, 434, 434, 442, 443, 452, 459, 460, 472, 479,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479, 481, 482, 483, 486, 487, 488, 489, 489, 492, </a:t>
            </a:r>
            <a:r>
              <a:rPr lang="pt-BR" sz="8214" dirty="0">
                <a:solidFill>
                  <a:schemeClr val="accent2"/>
                </a:solidFill>
              </a:rPr>
              <a:t>500, 507, 510, 512, 517, 517, 518, 522, 539, 543,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545, 546, 557, 558, 569, 575, 578, 579, 579, 581, 582, 584, 587, 588, 591, 597, 599, 601, 607, 612,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615, 616, 616, 619, 621, 621, 625, 625, 627, 628, 628, 633, 636, 639, 642, 649, 650, 654, 655, 661,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663, 669, 672, 678, 678, 688, 688, 692, 698, 699, 701, 709, 717, 718, 721, 737, 745, 748, 752, 752,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755, 756, 759, 760, 761, 762, 767, 771, 771, 772, 772, 773, 776, 778, 783, 791, 794, 795, 797, 804,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808, 809, 811, 813, 813, 814, 823, 825, 829, 832, 835, 840, 844, 845, 847, 851, 853, 860, 860, 866,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866, 870, 871, 874, 877, 889, 897, 901, 903, 903, 903, 909, 909, 912, 917, 920, 922, 925, 925, 933,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405092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5" y="19290166"/>
            <a:ext cx="4187557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-1</a:t>
            </a:r>
          </a:p>
        </p:txBody>
      </p:sp>
    </p:spTree>
    <p:extLst>
      <p:ext uri="{BB962C8B-B14F-4D97-AF65-F5344CB8AC3E}">
        <p14:creationId xmlns:p14="http://schemas.microsoft.com/office/powerpoint/2010/main" val="24556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59739" y="19803611"/>
            <a:ext cx="42247463" cy="1905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>
                <a:solidFill>
                  <a:srgbClr val="0070C0"/>
                </a:solidFill>
              </a:rPr>
              <a:t>2, 3, 4, 6, 6, 9, 13, 13, 13, 14, 18, 20, 23, 23, 24, 25, 26, 26, 38, 39,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47, 52, 63, 64, 64, 65, 66, 68, 73, 78, 82, 83, 84, 87, 89, 89, 91, 94, 94, 95,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98, 99, 101, 108, 108, 111, 115, 120, 122, 124, 128, 132, 137, 138, 141, 144, 150, 162, 162, 170,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171, 173, 177, 177, 187, 190, 191, 191, 194, 196, 196, 203, 210, 212, 212, </a:t>
            </a:r>
            <a:r>
              <a:rPr lang="pt-BR" sz="8214" dirty="0">
                <a:solidFill>
                  <a:srgbClr val="FF0000"/>
                </a:solidFill>
              </a:rPr>
              <a:t>231,</a:t>
            </a:r>
            <a:r>
              <a:rPr lang="pt-BR" sz="8214" dirty="0">
                <a:solidFill>
                  <a:schemeClr val="accent2"/>
                </a:solidFill>
              </a:rPr>
              <a:t> 236, 240, 240, 244,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245, 246, 249, 254, 256, 259, 264, 266, 266, 276, 283, 287, 291, 311, 312, 313, 316, 317, 320, 327,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330, 336, 348, 348, 348, 350, 357, 359, 361, 362, 368, 372, 375, 376, 378, 382, 387, 390, 393, 395,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399, 401, 405, 405, 413, 416, 416, 420, 421, 429, 433, 434, 434, 442, 443, 452, 459, 460, 472, 479,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479, 481, 482, 483, 486, 487, 488, 489, 489, 492, </a:t>
            </a:r>
            <a:r>
              <a:rPr lang="pt-BR" sz="8214" dirty="0">
                <a:solidFill>
                  <a:srgbClr val="FF0000"/>
                </a:solidFill>
              </a:rPr>
              <a:t>500,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507, 510, 512, 517, 517, 518, 522, 539, 543, </a:t>
            </a:r>
          </a:p>
          <a:p>
            <a:r>
              <a:rPr lang="pt-BR" sz="8214" dirty="0"/>
              <a:t>545, 546, 557, 558, 569, 575, 578, 579, 579, 581, 582, 584, 587, 588, 591, 597, 599, 601, 607, 612, </a:t>
            </a:r>
          </a:p>
          <a:p>
            <a:r>
              <a:rPr lang="pt-BR" sz="8214" dirty="0"/>
              <a:t>615, 616, 616, 619, 621, 621, 625, 625, 627, 628, 628, 633, 636, 639, 642, 649, 650, 654, 655, 661, </a:t>
            </a:r>
          </a:p>
          <a:p>
            <a:r>
              <a:rPr lang="pt-BR" sz="8214" dirty="0"/>
              <a:t>663, 669, 672, 678, 678, 688, 688, 692, 698, 699, 701, 709, 717, 718, 721, 737, 745, 748, 752, 752, </a:t>
            </a:r>
          </a:p>
          <a:p>
            <a:r>
              <a:rPr lang="pt-BR" sz="8214" dirty="0"/>
              <a:t>755, 756, 759, 760, 761, 762, 767, 771, 771, 772, 772, 773, 776, 778, 783, 791, 794, 795, 797, 804, </a:t>
            </a:r>
          </a:p>
          <a:p>
            <a:r>
              <a:rPr lang="pt-BR" sz="8214" dirty="0"/>
              <a:t>808, 809, 811, 813, 813, 814, 823, 825, 829, 832, 835, 840, 844, 845, 847, 851, 853, 860, 860, 866, </a:t>
            </a:r>
          </a:p>
          <a:p>
            <a:r>
              <a:rPr lang="pt-BR" sz="8214" dirty="0"/>
              <a:t>866, 870, 871, 874, 877, 889, 897, 901, 903, 903, 903, 909, 909, 912, 917, 920, 922, 925, 925, 933, </a:t>
            </a:r>
          </a:p>
          <a:p>
            <a:r>
              <a:rPr lang="pt-BR" sz="8214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405092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1</a:t>
            </a:r>
          </a:p>
        </p:txBody>
      </p:sp>
      <p:sp>
        <p:nvSpPr>
          <p:cNvPr id="6" name="Elipse 5"/>
          <p:cNvSpPr/>
          <p:nvPr/>
        </p:nvSpPr>
        <p:spPr>
          <a:xfrm>
            <a:off x="25133184" y="24710279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500</a:t>
            </a:r>
          </a:p>
        </p:txBody>
      </p:sp>
      <p:sp>
        <p:nvSpPr>
          <p:cNvPr id="7" name="Elipse 6"/>
          <p:cNvSpPr/>
          <p:nvPr/>
        </p:nvSpPr>
        <p:spPr>
          <a:xfrm>
            <a:off x="23921241" y="25588393"/>
            <a:ext cx="753252" cy="7339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231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5" y="19281095"/>
            <a:ext cx="3142142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1</a:t>
            </a:r>
          </a:p>
        </p:txBody>
      </p:sp>
      <p:cxnSp>
        <p:nvCxnSpPr>
          <p:cNvPr id="9" name="Conector em curva 8"/>
          <p:cNvCxnSpPr>
            <a:stCxn id="6" idx="3"/>
            <a:endCxn id="7" idx="0"/>
          </p:cNvCxnSpPr>
          <p:nvPr/>
        </p:nvCxnSpPr>
        <p:spPr>
          <a:xfrm rot="5400000">
            <a:off x="24644854" y="24989752"/>
            <a:ext cx="251654" cy="945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59739" y="19803611"/>
            <a:ext cx="42247463" cy="1905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>
                <a:solidFill>
                  <a:srgbClr val="0070C0"/>
                </a:solidFill>
              </a:rPr>
              <a:t>2, 3, 4, 6, 6, 9, 13, 13, 13, 14, 18, 20, 23, 23, 24, 25, 26, 26, 38, 39, </a:t>
            </a:r>
          </a:p>
          <a:p>
            <a:r>
              <a:rPr lang="pt-BR" sz="8214" dirty="0">
                <a:solidFill>
                  <a:srgbClr val="0070C0"/>
                </a:solidFill>
              </a:rPr>
              <a:t>47, 52, 63, 64, 64, 65, 66, 68, 73, 78, 82, 83, 84, 87, 89, 89, 91, </a:t>
            </a:r>
            <a:r>
              <a:rPr lang="pt-BR" sz="8214" dirty="0">
                <a:solidFill>
                  <a:srgbClr val="FF0000"/>
                </a:solidFill>
              </a:rPr>
              <a:t>94, </a:t>
            </a:r>
            <a:r>
              <a:rPr lang="pt-BR" sz="8214" dirty="0">
                <a:solidFill>
                  <a:schemeClr val="accent2"/>
                </a:solidFill>
              </a:rPr>
              <a:t>94, 95,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98, 99, 101, 108, 108, 111, 115, 120, 122, 124, 128, 132, 137, 138, 141, 144, 150, 162, 162, 170,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171, 173, 177, 177, 187, 190, 191, 191, 194, 196, 196, 203, 210, 212, 212, </a:t>
            </a:r>
            <a:r>
              <a:rPr lang="pt-BR" sz="8214" dirty="0">
                <a:solidFill>
                  <a:srgbClr val="FF0000"/>
                </a:solidFill>
              </a:rPr>
              <a:t>231,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236, 240, 240, 244, </a:t>
            </a:r>
          </a:p>
          <a:p>
            <a:r>
              <a:rPr lang="pt-BR" sz="8214" dirty="0"/>
              <a:t>245, 246, 249, 254, 256, 259, 264, 266, 266, 276, 283, 287, 291, 311, 312, 313, 316, 317, 320, 327, </a:t>
            </a:r>
          </a:p>
          <a:p>
            <a:r>
              <a:rPr lang="pt-BR" sz="8214" dirty="0"/>
              <a:t>330, 336, 348, 348, 348, 350, 357, 359, 361, 362, 368, 372, 375, 376, 378, 382, 387, 390, 393, 395, </a:t>
            </a:r>
          </a:p>
          <a:p>
            <a:r>
              <a:rPr lang="pt-BR" sz="8214" dirty="0"/>
              <a:t>399, 401, 405, 405, 413, 416, 416, 420, 421, 429, 433, 434, 434, 442, 443, 452, 459, 460, 472, 479, </a:t>
            </a:r>
          </a:p>
          <a:p>
            <a:r>
              <a:rPr lang="pt-BR" sz="8214" dirty="0"/>
              <a:t>479, 481, 482, 483, 486, 487, 488, 489, 489, 492, </a:t>
            </a:r>
            <a:r>
              <a:rPr lang="pt-BR" sz="8214" dirty="0">
                <a:solidFill>
                  <a:srgbClr val="FF0000"/>
                </a:solidFill>
              </a:rPr>
              <a:t>500,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507, 510, 512, 517, 517, 518, 522, 539, 543, </a:t>
            </a:r>
          </a:p>
          <a:p>
            <a:r>
              <a:rPr lang="pt-BR" sz="8214" dirty="0"/>
              <a:t>545, 546, 557, 558, 569, 575, 578, 579, 579, 581, 582, 584, 587, 588, 591, 597, 599, 601, 607, 612, </a:t>
            </a:r>
          </a:p>
          <a:p>
            <a:r>
              <a:rPr lang="pt-BR" sz="8214" dirty="0"/>
              <a:t>615, 616, 616, 619, 621, 621, 625, 625, 627, 628, 628, 633, 636, 639, 642, 649, 650, 654, 655, 661, </a:t>
            </a:r>
          </a:p>
          <a:p>
            <a:r>
              <a:rPr lang="pt-BR" sz="8214" dirty="0"/>
              <a:t>663, 669, 672, 678, 678, 688, 688, 692, 698, 699, 701, 709, 717, 718, 721, 737, 745, 748, 752, 752, </a:t>
            </a:r>
          </a:p>
          <a:p>
            <a:r>
              <a:rPr lang="pt-BR" sz="8214" dirty="0"/>
              <a:t>755, 756, 759, 760, 761, 762, 767, 771, 771, 772, 772, 773, 776, 778, 783, 791, 794, 795, 797, 804, </a:t>
            </a:r>
          </a:p>
          <a:p>
            <a:r>
              <a:rPr lang="pt-BR" sz="8214" dirty="0"/>
              <a:t>808, 809, 811, 813, 813, 814, 823, 825, 829, 832, 835, 840, 844, 845, 847, 851, 853, 860, 860, 866, </a:t>
            </a:r>
          </a:p>
          <a:p>
            <a:r>
              <a:rPr lang="pt-BR" sz="8214" dirty="0"/>
              <a:t>866, 870, 871, 874, 877, 889, 897, 901, 903, 903, 903, 909, 909, 912, 917, 920, 922, 925, 925, 933, </a:t>
            </a:r>
          </a:p>
          <a:p>
            <a:r>
              <a:rPr lang="pt-BR" sz="8214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405092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2</a:t>
            </a:r>
          </a:p>
        </p:txBody>
      </p:sp>
      <p:sp>
        <p:nvSpPr>
          <p:cNvPr id="6" name="Elipse 5"/>
          <p:cNvSpPr/>
          <p:nvPr/>
        </p:nvSpPr>
        <p:spPr>
          <a:xfrm>
            <a:off x="25133184" y="24710279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500</a:t>
            </a:r>
          </a:p>
        </p:txBody>
      </p:sp>
      <p:sp>
        <p:nvSpPr>
          <p:cNvPr id="7" name="Elipse 6"/>
          <p:cNvSpPr/>
          <p:nvPr/>
        </p:nvSpPr>
        <p:spPr>
          <a:xfrm>
            <a:off x="23921241" y="25588393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231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5" y="19281095"/>
            <a:ext cx="3142142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2</a:t>
            </a:r>
          </a:p>
        </p:txBody>
      </p:sp>
      <p:cxnSp>
        <p:nvCxnSpPr>
          <p:cNvPr id="9" name="Conector em curva 8"/>
          <p:cNvCxnSpPr>
            <a:stCxn id="6" idx="3"/>
            <a:endCxn id="7" idx="0"/>
          </p:cNvCxnSpPr>
          <p:nvPr/>
        </p:nvCxnSpPr>
        <p:spPr>
          <a:xfrm rot="5400000">
            <a:off x="24644854" y="24989752"/>
            <a:ext cx="251654" cy="945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22433526" y="26495536"/>
            <a:ext cx="753252" cy="7339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94</a:t>
            </a:r>
          </a:p>
        </p:txBody>
      </p:sp>
      <p:cxnSp>
        <p:nvCxnSpPr>
          <p:cNvPr id="11" name="Conector em curva 10"/>
          <p:cNvCxnSpPr>
            <a:stCxn id="7" idx="3"/>
            <a:endCxn id="10" idx="0"/>
          </p:cNvCxnSpPr>
          <p:nvPr/>
        </p:nvCxnSpPr>
        <p:spPr>
          <a:xfrm rot="5400000">
            <a:off x="23280513" y="25744494"/>
            <a:ext cx="280683" cy="1221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59739" y="19803611"/>
            <a:ext cx="42247463" cy="1905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>
                <a:solidFill>
                  <a:srgbClr val="0070C0"/>
                </a:solidFill>
              </a:rPr>
              <a:t>2, 3, 4, 6, 6, 9, 13, 13, 13, 14, 18, 20, 23, 23, 24, 25, 26, 26, </a:t>
            </a:r>
            <a:r>
              <a:rPr lang="pt-BR" sz="8214" dirty="0">
                <a:solidFill>
                  <a:srgbClr val="FF0000"/>
                </a:solidFill>
              </a:rPr>
              <a:t>38,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>
                <a:solidFill>
                  <a:schemeClr val="accent2"/>
                </a:solidFill>
              </a:rPr>
              <a:t>39, </a:t>
            </a:r>
          </a:p>
          <a:p>
            <a:r>
              <a:rPr lang="pt-BR" sz="8214" dirty="0">
                <a:solidFill>
                  <a:schemeClr val="accent2"/>
                </a:solidFill>
              </a:rPr>
              <a:t>47, 52, 63, 64, 64, 65, 66, 68, 73, 78, 82, 83, 84, 87, 89, 89, 91, </a:t>
            </a:r>
            <a:r>
              <a:rPr lang="pt-BR" sz="8214" dirty="0">
                <a:solidFill>
                  <a:srgbClr val="FF0000"/>
                </a:solidFill>
              </a:rPr>
              <a:t>94, </a:t>
            </a:r>
            <a:r>
              <a:rPr lang="pt-BR" sz="8214" dirty="0"/>
              <a:t>94, 95, </a:t>
            </a:r>
          </a:p>
          <a:p>
            <a:r>
              <a:rPr lang="pt-BR" sz="8214" dirty="0"/>
              <a:t>98, 99, 101, 108, 108, 111, 115, 120, 122, 124, 128, 132, 137, 138, 141, 144, 150, 162, 162, 170, </a:t>
            </a:r>
          </a:p>
          <a:p>
            <a:r>
              <a:rPr lang="pt-BR" sz="8214" dirty="0"/>
              <a:t>171, 173, 177, 177, 187, 190, 191, 191, 194, 196, 196, 203, 210, 212, 212, </a:t>
            </a:r>
            <a:r>
              <a:rPr lang="pt-BR" sz="8214" dirty="0">
                <a:solidFill>
                  <a:srgbClr val="FF0000"/>
                </a:solidFill>
              </a:rPr>
              <a:t>231,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236, 240, 240, 244, </a:t>
            </a:r>
          </a:p>
          <a:p>
            <a:r>
              <a:rPr lang="pt-BR" sz="8214" dirty="0"/>
              <a:t>245, 246, 249, 254, 256, 259, 264, 266, 266, 276, 283, 287, 291, 311, 312, 313, 316, 317, 320, 327, </a:t>
            </a:r>
          </a:p>
          <a:p>
            <a:r>
              <a:rPr lang="pt-BR" sz="8214" dirty="0"/>
              <a:t>330, 336, 348, 348, 348, 350, 357, 359, 361, 362, 368, 372, 375, 376, 378, 382, 387, 390, 393, 395, </a:t>
            </a:r>
          </a:p>
          <a:p>
            <a:r>
              <a:rPr lang="pt-BR" sz="8214" dirty="0"/>
              <a:t>399, 401, 405, 405, 413, 416, 416, 420, 421, 429, 433, 434, 434, 442, 443, 452, 459, 460, 472, 479, </a:t>
            </a:r>
          </a:p>
          <a:p>
            <a:r>
              <a:rPr lang="pt-BR" sz="8214" dirty="0"/>
              <a:t>479, 481, 482, 483, 486, 487, 488, 489, 489, 492, </a:t>
            </a:r>
            <a:r>
              <a:rPr lang="pt-BR" sz="8214" dirty="0">
                <a:solidFill>
                  <a:srgbClr val="FF0000"/>
                </a:solidFill>
              </a:rPr>
              <a:t>500,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507, 510, 512, 517, 517, 518, 522, 539, 543, </a:t>
            </a:r>
          </a:p>
          <a:p>
            <a:r>
              <a:rPr lang="pt-BR" sz="8214" dirty="0"/>
              <a:t>545, 546, 557, 558, 569, 575, 578, 579, 579, 581, 582, 584, 587, 588, 591, 597, 599, 601, 607, 612, </a:t>
            </a:r>
          </a:p>
          <a:p>
            <a:r>
              <a:rPr lang="pt-BR" sz="8214" dirty="0"/>
              <a:t>615, 616, 616, 619, 621, 621, 625, 625, 627, 628, 628, 633, 636, 639, 642, 649, 650, 654, 655, 661, </a:t>
            </a:r>
          </a:p>
          <a:p>
            <a:r>
              <a:rPr lang="pt-BR" sz="8214" dirty="0"/>
              <a:t>663, 669, 672, 678, 678, 688, 688, 692, 698, 699, 701, 709, 717, 718, 721, 737, 745, 748, 752, 752, </a:t>
            </a:r>
          </a:p>
          <a:p>
            <a:r>
              <a:rPr lang="pt-BR" sz="8214" dirty="0"/>
              <a:t>755, 756, 759, 760, 761, 762, 767, 771, 771, 772, 772, 773, 776, 778, 783, 791, 794, 795, 797, 804, </a:t>
            </a:r>
          </a:p>
          <a:p>
            <a:r>
              <a:rPr lang="pt-BR" sz="8214" dirty="0"/>
              <a:t>808, 809, 811, 813, 813, 814, 823, 825, 829, 832, 835, 840, 844, 845, 847, 851, 853, 860, 860, 866, </a:t>
            </a:r>
          </a:p>
          <a:p>
            <a:r>
              <a:rPr lang="pt-BR" sz="8214" dirty="0"/>
              <a:t>866, 870, 871, 874, 877, 889, 897, 901, 903, 903, 903, 909, 909, 912, 917, 920, 922, 925, 925, 933, </a:t>
            </a:r>
          </a:p>
          <a:p>
            <a:r>
              <a:rPr lang="pt-BR" sz="8214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405092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3</a:t>
            </a:r>
          </a:p>
        </p:txBody>
      </p:sp>
      <p:sp>
        <p:nvSpPr>
          <p:cNvPr id="6" name="Elipse 5"/>
          <p:cNvSpPr/>
          <p:nvPr/>
        </p:nvSpPr>
        <p:spPr>
          <a:xfrm>
            <a:off x="25133184" y="24710279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500</a:t>
            </a:r>
          </a:p>
        </p:txBody>
      </p:sp>
      <p:sp>
        <p:nvSpPr>
          <p:cNvPr id="7" name="Elipse 6"/>
          <p:cNvSpPr/>
          <p:nvPr/>
        </p:nvSpPr>
        <p:spPr>
          <a:xfrm>
            <a:off x="23921241" y="25588393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231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5" y="19281095"/>
            <a:ext cx="3142142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3</a:t>
            </a:r>
          </a:p>
        </p:txBody>
      </p:sp>
      <p:cxnSp>
        <p:nvCxnSpPr>
          <p:cNvPr id="9" name="Conector em curva 8"/>
          <p:cNvCxnSpPr>
            <a:stCxn id="6" idx="3"/>
            <a:endCxn id="7" idx="0"/>
          </p:cNvCxnSpPr>
          <p:nvPr/>
        </p:nvCxnSpPr>
        <p:spPr>
          <a:xfrm rot="5400000">
            <a:off x="24644854" y="24989752"/>
            <a:ext cx="251654" cy="945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22433526" y="26495536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94</a:t>
            </a:r>
          </a:p>
        </p:txBody>
      </p:sp>
      <p:cxnSp>
        <p:nvCxnSpPr>
          <p:cNvPr id="11" name="Conector em curva 10"/>
          <p:cNvCxnSpPr>
            <a:stCxn id="7" idx="3"/>
            <a:endCxn id="10" idx="0"/>
          </p:cNvCxnSpPr>
          <p:nvPr/>
        </p:nvCxnSpPr>
        <p:spPr>
          <a:xfrm rot="5400000">
            <a:off x="23280513" y="25744494"/>
            <a:ext cx="280683" cy="1221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21189930" y="27518793"/>
            <a:ext cx="753252" cy="7339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38</a:t>
            </a:r>
          </a:p>
        </p:txBody>
      </p:sp>
      <p:cxnSp>
        <p:nvCxnSpPr>
          <p:cNvPr id="13" name="Conector em curva 12"/>
          <p:cNvCxnSpPr>
            <a:stCxn id="10" idx="4"/>
            <a:endCxn id="12" idx="0"/>
          </p:cNvCxnSpPr>
          <p:nvPr/>
        </p:nvCxnSpPr>
        <p:spPr>
          <a:xfrm rot="5400000">
            <a:off x="22043700" y="26752338"/>
            <a:ext cx="289313" cy="1243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59739" y="19803611"/>
            <a:ext cx="42247463" cy="1905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>
                <a:solidFill>
                  <a:srgbClr val="0070C0"/>
                </a:solidFill>
              </a:rPr>
              <a:t>2, 3, 4, 6, 6, 9, 13, 13, 13, </a:t>
            </a:r>
            <a:r>
              <a:rPr lang="pt-BR" sz="8214" dirty="0">
                <a:solidFill>
                  <a:srgbClr val="FF0000"/>
                </a:solidFill>
              </a:rPr>
              <a:t>14,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>
                <a:solidFill>
                  <a:schemeClr val="accent2"/>
                </a:solidFill>
              </a:rPr>
              <a:t>18, 20, 23, 23, 24, 25, 26, 26, </a:t>
            </a:r>
            <a:r>
              <a:rPr lang="pt-BR" sz="8214" dirty="0">
                <a:solidFill>
                  <a:srgbClr val="FF0000"/>
                </a:solidFill>
              </a:rPr>
              <a:t>38,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/>
              <a:t>39, </a:t>
            </a:r>
          </a:p>
          <a:p>
            <a:r>
              <a:rPr lang="pt-BR" sz="8214" dirty="0"/>
              <a:t>47, 52, 63, 64, 64, 65, 66, 68, 73, 78, 82, 83, 84, 87, 89, 89, 91, </a:t>
            </a:r>
            <a:r>
              <a:rPr lang="pt-BR" sz="8214" dirty="0">
                <a:solidFill>
                  <a:srgbClr val="FF0000"/>
                </a:solidFill>
              </a:rPr>
              <a:t>94, </a:t>
            </a:r>
            <a:r>
              <a:rPr lang="pt-BR" sz="8214" dirty="0"/>
              <a:t>94, 95, </a:t>
            </a:r>
          </a:p>
          <a:p>
            <a:r>
              <a:rPr lang="pt-BR" sz="8214" dirty="0"/>
              <a:t>98, 99, 101, 108, 108, 111, 115, 120, 122, 124, 128, 132, 137, 138, 141, 144, 150, 162, 162, 170, </a:t>
            </a:r>
          </a:p>
          <a:p>
            <a:r>
              <a:rPr lang="pt-BR" sz="8214" dirty="0"/>
              <a:t>171, 173, 177, 177, 187, 190, 191, 191, 194, 196, 196, 203, 210, 212, 212, </a:t>
            </a:r>
            <a:r>
              <a:rPr lang="pt-BR" sz="8214" dirty="0">
                <a:solidFill>
                  <a:srgbClr val="FF0000"/>
                </a:solidFill>
              </a:rPr>
              <a:t>231,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236, 240, 240, 244, </a:t>
            </a:r>
          </a:p>
          <a:p>
            <a:r>
              <a:rPr lang="pt-BR" sz="8214" dirty="0"/>
              <a:t>245, 246, 249, 254, 256, 259, 264, 266, 266, 276, 283, 287, 291, 311, 312, 313, 316, 317, 320, 327, </a:t>
            </a:r>
          </a:p>
          <a:p>
            <a:r>
              <a:rPr lang="pt-BR" sz="8214" dirty="0"/>
              <a:t>330, 336, 348, 348, 348, 350, 357, 359, 361, 362, 368, 372, 375, 376, 378, 382, 387, 390, 393, 395, </a:t>
            </a:r>
          </a:p>
          <a:p>
            <a:r>
              <a:rPr lang="pt-BR" sz="8214" dirty="0"/>
              <a:t>399, 401, 405, 405, 413, 416, 416, 420, 421, 429, 433, 434, 434, 442, 443, 452, 459, 460, 472, 479, </a:t>
            </a:r>
          </a:p>
          <a:p>
            <a:r>
              <a:rPr lang="pt-BR" sz="8214" dirty="0"/>
              <a:t>479, 481, 482, 483, 486, 487, 488, 489, 489, 492, </a:t>
            </a:r>
            <a:r>
              <a:rPr lang="pt-BR" sz="8214" dirty="0">
                <a:solidFill>
                  <a:srgbClr val="FF0000"/>
                </a:solidFill>
              </a:rPr>
              <a:t>500,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507, 510, 512, 517, 517, 518, 522, 539, 543, </a:t>
            </a:r>
          </a:p>
          <a:p>
            <a:r>
              <a:rPr lang="pt-BR" sz="8214" dirty="0"/>
              <a:t>545, 546, 557, 558, 569, 575, 578, 579, 579, 581, 582, 584, 587, 588, 591, 597, 599, 601, 607, 612, </a:t>
            </a:r>
          </a:p>
          <a:p>
            <a:r>
              <a:rPr lang="pt-BR" sz="8214" dirty="0"/>
              <a:t>615, 616, 616, 619, 621, 621, 625, 625, 627, 628, 628, 633, 636, 639, 642, 649, 650, 654, 655, 661, </a:t>
            </a:r>
          </a:p>
          <a:p>
            <a:r>
              <a:rPr lang="pt-BR" sz="8214" dirty="0"/>
              <a:t>663, 669, 672, 678, 678, 688, 688, 692, 698, 699, 701, 709, 717, 718, 721, 737, 745, 748, 752, 752, </a:t>
            </a:r>
          </a:p>
          <a:p>
            <a:r>
              <a:rPr lang="pt-BR" sz="8214" dirty="0"/>
              <a:t>755, 756, 759, 760, 761, 762, 767, 771, 771, 772, 772, 773, 776, 778, 783, 791, 794, 795, 797, 804, </a:t>
            </a:r>
          </a:p>
          <a:p>
            <a:r>
              <a:rPr lang="pt-BR" sz="8214" dirty="0"/>
              <a:t>808, 809, 811, 813, 813, 814, 823, 825, 829, 832, 835, 840, 844, 845, 847, 851, 853, 860, 860, 866, </a:t>
            </a:r>
          </a:p>
          <a:p>
            <a:r>
              <a:rPr lang="pt-BR" sz="8214" dirty="0"/>
              <a:t>866, 870, 871, 874, 877, 889, 897, 901, 903, 903, 903, 909, 909, 912, 917, 920, 922, 925, 925, 933, </a:t>
            </a:r>
          </a:p>
          <a:p>
            <a:r>
              <a:rPr lang="pt-BR" sz="8214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405092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4</a:t>
            </a:r>
          </a:p>
        </p:txBody>
      </p:sp>
      <p:sp>
        <p:nvSpPr>
          <p:cNvPr id="6" name="Elipse 5"/>
          <p:cNvSpPr/>
          <p:nvPr/>
        </p:nvSpPr>
        <p:spPr>
          <a:xfrm>
            <a:off x="25133184" y="24710279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500</a:t>
            </a:r>
          </a:p>
        </p:txBody>
      </p:sp>
      <p:sp>
        <p:nvSpPr>
          <p:cNvPr id="7" name="Elipse 6"/>
          <p:cNvSpPr/>
          <p:nvPr/>
        </p:nvSpPr>
        <p:spPr>
          <a:xfrm>
            <a:off x="24379932" y="25518167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231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5" y="19281095"/>
            <a:ext cx="3142142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4</a:t>
            </a:r>
          </a:p>
        </p:txBody>
      </p:sp>
      <p:cxnSp>
        <p:nvCxnSpPr>
          <p:cNvPr id="9" name="Conector em curva 8"/>
          <p:cNvCxnSpPr>
            <a:stCxn id="6" idx="3"/>
            <a:endCxn id="7" idx="0"/>
          </p:cNvCxnSpPr>
          <p:nvPr/>
        </p:nvCxnSpPr>
        <p:spPr>
          <a:xfrm rot="5400000">
            <a:off x="24909313" y="25183987"/>
            <a:ext cx="181428" cy="486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23405983" y="26393936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94</a:t>
            </a:r>
          </a:p>
        </p:txBody>
      </p:sp>
      <p:cxnSp>
        <p:nvCxnSpPr>
          <p:cNvPr id="11" name="Conector em curva 10"/>
          <p:cNvCxnSpPr>
            <a:stCxn id="7" idx="3"/>
            <a:endCxn id="10" idx="0"/>
          </p:cNvCxnSpPr>
          <p:nvPr/>
        </p:nvCxnSpPr>
        <p:spPr>
          <a:xfrm rot="5400000">
            <a:off x="24011774" y="25915464"/>
            <a:ext cx="249309" cy="7076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22652731" y="27377190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38</a:t>
            </a:r>
          </a:p>
        </p:txBody>
      </p:sp>
      <p:cxnSp>
        <p:nvCxnSpPr>
          <p:cNvPr id="13" name="Conector em curva 12"/>
          <p:cNvCxnSpPr>
            <a:stCxn id="10" idx="4"/>
            <a:endCxn id="12" idx="0"/>
          </p:cNvCxnSpPr>
          <p:nvPr/>
        </p:nvCxnSpPr>
        <p:spPr>
          <a:xfrm rot="5400000">
            <a:off x="23281328" y="26875909"/>
            <a:ext cx="249310" cy="75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1767359" y="28324337"/>
            <a:ext cx="753252" cy="7339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14</a:t>
            </a:r>
          </a:p>
        </p:txBody>
      </p:sp>
      <p:cxnSp>
        <p:nvCxnSpPr>
          <p:cNvPr id="23" name="Conector em curva 22"/>
          <p:cNvCxnSpPr>
            <a:stCxn id="12" idx="3"/>
            <a:endCxn id="15" idx="0"/>
          </p:cNvCxnSpPr>
          <p:nvPr/>
        </p:nvCxnSpPr>
        <p:spPr>
          <a:xfrm rot="5400000">
            <a:off x="22293173" y="27854467"/>
            <a:ext cx="320687" cy="6190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59739" y="19803611"/>
            <a:ext cx="42247463" cy="1905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>
                <a:solidFill>
                  <a:srgbClr val="0070C0"/>
                </a:solidFill>
              </a:rPr>
              <a:t>2, 3, 4, 6, </a:t>
            </a:r>
            <a:r>
              <a:rPr lang="pt-BR" sz="8214" dirty="0">
                <a:solidFill>
                  <a:srgbClr val="FF0000"/>
                </a:solidFill>
              </a:rPr>
              <a:t>6,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>
                <a:solidFill>
                  <a:schemeClr val="accent2"/>
                </a:solidFill>
              </a:rPr>
              <a:t>9, 13, 13, 13, </a:t>
            </a:r>
            <a:r>
              <a:rPr lang="pt-BR" sz="8214" dirty="0">
                <a:solidFill>
                  <a:srgbClr val="FF0000"/>
                </a:solidFill>
              </a:rPr>
              <a:t>14,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/>
              <a:t>18, 20, 23, 23, 24, 25, 26, 26,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>
                <a:solidFill>
                  <a:srgbClr val="FF0000"/>
                </a:solidFill>
              </a:rPr>
              <a:t>38,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/>
              <a:t>39, </a:t>
            </a:r>
          </a:p>
          <a:p>
            <a:r>
              <a:rPr lang="pt-BR" sz="8214" dirty="0"/>
              <a:t>47, 52, 63, 64, 64, 65, 66, 68, 73, 78, 82, 83, 84, 87, 89, 89, 91, </a:t>
            </a:r>
            <a:r>
              <a:rPr lang="pt-BR" sz="8214" dirty="0">
                <a:solidFill>
                  <a:srgbClr val="FF0000"/>
                </a:solidFill>
              </a:rPr>
              <a:t>94, </a:t>
            </a:r>
            <a:r>
              <a:rPr lang="pt-BR" sz="8214" dirty="0"/>
              <a:t>94, 95, </a:t>
            </a:r>
          </a:p>
          <a:p>
            <a:r>
              <a:rPr lang="pt-BR" sz="8214" dirty="0"/>
              <a:t>98, 99, 101, 108, 108, 111, 115, 120, 122, 124, 128, 132, 137, 138, 141, 144, 150, 162, 162, 170, </a:t>
            </a:r>
          </a:p>
          <a:p>
            <a:r>
              <a:rPr lang="pt-BR" sz="8214" dirty="0"/>
              <a:t>171, 173, 177, 177, 187, 190, 191, 191, 194, 196, 196, 203, 210, 212, 212, </a:t>
            </a:r>
            <a:r>
              <a:rPr lang="pt-BR" sz="8214" dirty="0">
                <a:solidFill>
                  <a:srgbClr val="FF0000"/>
                </a:solidFill>
              </a:rPr>
              <a:t>231,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236, 240, 240, 244, </a:t>
            </a:r>
          </a:p>
          <a:p>
            <a:r>
              <a:rPr lang="pt-BR" sz="8214" dirty="0"/>
              <a:t>245, 246, 249, 254, 256, 259, 264, 266, 266, 276, 283, 287, 291, 311, 312, 313, 316, 317, 320, 327, </a:t>
            </a:r>
          </a:p>
          <a:p>
            <a:r>
              <a:rPr lang="pt-BR" sz="8214" dirty="0"/>
              <a:t>330, 336, 348, 348, 348, 350, 357, 359, 361, 362, 368, 372, 375, 376, 378, 382, 387, 390, 393, 395, </a:t>
            </a:r>
          </a:p>
          <a:p>
            <a:r>
              <a:rPr lang="pt-BR" sz="8214" dirty="0"/>
              <a:t>399, 401, 405, 405, 413, 416, 416, 420, 421, 429, 433, 434, 434, 442, 443, 452, 459, 460, 472, 479, </a:t>
            </a:r>
          </a:p>
          <a:p>
            <a:r>
              <a:rPr lang="pt-BR" sz="8214" dirty="0"/>
              <a:t>479, 481, 482, 483, 486, 487, 488, 489, 489, 492, </a:t>
            </a:r>
            <a:r>
              <a:rPr lang="pt-BR" sz="8214" dirty="0">
                <a:solidFill>
                  <a:srgbClr val="FF0000"/>
                </a:solidFill>
              </a:rPr>
              <a:t>500,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507, 510, 512, 517, 517, 518, 522, 539, 543, </a:t>
            </a:r>
          </a:p>
          <a:p>
            <a:r>
              <a:rPr lang="pt-BR" sz="8214" dirty="0"/>
              <a:t>545, 546, 557, 558, 569, 575, 578, 579, 579, 581, 582, 584, 587, 588, 591, 597, 599, 601, 607, 612, </a:t>
            </a:r>
          </a:p>
          <a:p>
            <a:r>
              <a:rPr lang="pt-BR" sz="8214" dirty="0"/>
              <a:t>615, 616, 616, 619, 621, 621, 625, 625, 627, 628, 628, 633, 636, 639, 642, 649, 650, 654, 655, 661, </a:t>
            </a:r>
          </a:p>
          <a:p>
            <a:r>
              <a:rPr lang="pt-BR" sz="8214" dirty="0"/>
              <a:t>663, 669, 672, 678, 678, 688, 688, 692, 698, 699, 701, 709, 717, 718, 721, 737, 745, 748, 752, 752, </a:t>
            </a:r>
          </a:p>
          <a:p>
            <a:r>
              <a:rPr lang="pt-BR" sz="8214" dirty="0"/>
              <a:t>755, 756, 759, 760, 761, 762, 767, 771, 771, 772, 772, 773, 776, 778, 783, 791, 794, 795, 797, 804, </a:t>
            </a:r>
          </a:p>
          <a:p>
            <a:r>
              <a:rPr lang="pt-BR" sz="8214" dirty="0"/>
              <a:t>808, 809, 811, 813, 813, 814, 823, 825, 829, 832, 835, 840, 844, 845, 847, 851, 853, 860, 860, 866, </a:t>
            </a:r>
          </a:p>
          <a:p>
            <a:r>
              <a:rPr lang="pt-BR" sz="8214" dirty="0"/>
              <a:t>866, 870, 871, 874, 877, 889, 897, 901, 903, 903, 903, 909, 909, 912, 917, 920, 922, 925, 925, 933, </a:t>
            </a:r>
          </a:p>
          <a:p>
            <a:r>
              <a:rPr lang="pt-BR" sz="8214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405092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5</a:t>
            </a:r>
          </a:p>
        </p:txBody>
      </p:sp>
      <p:sp>
        <p:nvSpPr>
          <p:cNvPr id="6" name="Elipse 5"/>
          <p:cNvSpPr/>
          <p:nvPr/>
        </p:nvSpPr>
        <p:spPr>
          <a:xfrm>
            <a:off x="25133184" y="24710279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500</a:t>
            </a:r>
          </a:p>
        </p:txBody>
      </p:sp>
      <p:sp>
        <p:nvSpPr>
          <p:cNvPr id="7" name="Elipse 6"/>
          <p:cNvSpPr/>
          <p:nvPr/>
        </p:nvSpPr>
        <p:spPr>
          <a:xfrm>
            <a:off x="24379932" y="25518167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231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5" y="19281095"/>
            <a:ext cx="3142142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5</a:t>
            </a:r>
          </a:p>
        </p:txBody>
      </p:sp>
      <p:cxnSp>
        <p:nvCxnSpPr>
          <p:cNvPr id="9" name="Conector em curva 8"/>
          <p:cNvCxnSpPr>
            <a:stCxn id="6" idx="3"/>
            <a:endCxn id="7" idx="0"/>
          </p:cNvCxnSpPr>
          <p:nvPr/>
        </p:nvCxnSpPr>
        <p:spPr>
          <a:xfrm rot="5400000">
            <a:off x="24909313" y="25183987"/>
            <a:ext cx="181428" cy="486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23405983" y="26393936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94</a:t>
            </a:r>
          </a:p>
        </p:txBody>
      </p:sp>
      <p:cxnSp>
        <p:nvCxnSpPr>
          <p:cNvPr id="11" name="Conector em curva 10"/>
          <p:cNvCxnSpPr>
            <a:stCxn id="7" idx="3"/>
            <a:endCxn id="10" idx="0"/>
          </p:cNvCxnSpPr>
          <p:nvPr/>
        </p:nvCxnSpPr>
        <p:spPr>
          <a:xfrm rot="5400000">
            <a:off x="24011774" y="25915464"/>
            <a:ext cx="249309" cy="7076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22652731" y="27377190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38</a:t>
            </a:r>
          </a:p>
        </p:txBody>
      </p:sp>
      <p:cxnSp>
        <p:nvCxnSpPr>
          <p:cNvPr id="13" name="Conector em curva 12"/>
          <p:cNvCxnSpPr>
            <a:stCxn id="10" idx="4"/>
            <a:endCxn id="12" idx="0"/>
          </p:cNvCxnSpPr>
          <p:nvPr/>
        </p:nvCxnSpPr>
        <p:spPr>
          <a:xfrm rot="5400000">
            <a:off x="23281328" y="26875909"/>
            <a:ext cx="249310" cy="75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1767359" y="28324337"/>
            <a:ext cx="753252" cy="73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14</a:t>
            </a:r>
          </a:p>
        </p:txBody>
      </p:sp>
      <p:cxnSp>
        <p:nvCxnSpPr>
          <p:cNvPr id="23" name="Conector em curva 22"/>
          <p:cNvCxnSpPr>
            <a:stCxn id="12" idx="3"/>
            <a:endCxn id="15" idx="0"/>
          </p:cNvCxnSpPr>
          <p:nvPr/>
        </p:nvCxnSpPr>
        <p:spPr>
          <a:xfrm rot="5400000">
            <a:off x="22293173" y="27854467"/>
            <a:ext cx="320687" cy="6190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014107" y="29378968"/>
            <a:ext cx="753252" cy="7339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214" dirty="0"/>
              <a:t>6</a:t>
            </a:r>
          </a:p>
        </p:txBody>
      </p:sp>
      <p:cxnSp>
        <p:nvCxnSpPr>
          <p:cNvPr id="17" name="Conector em curva 16"/>
          <p:cNvCxnSpPr>
            <a:endCxn id="16" idx="0"/>
          </p:cNvCxnSpPr>
          <p:nvPr/>
        </p:nvCxnSpPr>
        <p:spPr>
          <a:xfrm rot="10800000" flipV="1">
            <a:off x="21390736" y="29058282"/>
            <a:ext cx="552449" cy="3206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59739" y="19803611"/>
            <a:ext cx="42247463" cy="1905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>
                <a:solidFill>
                  <a:srgbClr val="0070C0"/>
                </a:solidFill>
              </a:rPr>
              <a:t>2, 3, </a:t>
            </a:r>
            <a:r>
              <a:rPr lang="pt-BR" sz="8214" dirty="0">
                <a:solidFill>
                  <a:srgbClr val="FF0000"/>
                </a:solidFill>
              </a:rPr>
              <a:t>4,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>
                <a:solidFill>
                  <a:schemeClr val="accent2"/>
                </a:solidFill>
              </a:rPr>
              <a:t>6,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>
                <a:solidFill>
                  <a:srgbClr val="FF0000"/>
                </a:solidFill>
              </a:rPr>
              <a:t>6,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/>
              <a:t>9, 13, 13, 13, </a:t>
            </a:r>
            <a:r>
              <a:rPr lang="pt-BR" sz="8214" dirty="0">
                <a:solidFill>
                  <a:srgbClr val="FF0000"/>
                </a:solidFill>
              </a:rPr>
              <a:t>14,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/>
              <a:t>18, 20, 23, 23, 24, 25, 26, 26,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>
                <a:solidFill>
                  <a:srgbClr val="FF0000"/>
                </a:solidFill>
              </a:rPr>
              <a:t>38,</a:t>
            </a:r>
            <a:r>
              <a:rPr lang="pt-BR" sz="8214" dirty="0">
                <a:solidFill>
                  <a:srgbClr val="0070C0"/>
                </a:solidFill>
              </a:rPr>
              <a:t> </a:t>
            </a:r>
            <a:r>
              <a:rPr lang="pt-BR" sz="8214" dirty="0"/>
              <a:t>39, </a:t>
            </a:r>
          </a:p>
          <a:p>
            <a:r>
              <a:rPr lang="pt-BR" sz="8214" dirty="0"/>
              <a:t>47, 52, 63, 64, 64, 65, 66, 68, 73, 78, 82, 83, 84, 87, 89, 89, 91, </a:t>
            </a:r>
            <a:r>
              <a:rPr lang="pt-BR" sz="8214" dirty="0">
                <a:solidFill>
                  <a:srgbClr val="FF0000"/>
                </a:solidFill>
              </a:rPr>
              <a:t>94, </a:t>
            </a:r>
            <a:r>
              <a:rPr lang="pt-BR" sz="8214" dirty="0"/>
              <a:t>94, 95, </a:t>
            </a:r>
          </a:p>
          <a:p>
            <a:r>
              <a:rPr lang="pt-BR" sz="8214" dirty="0"/>
              <a:t>98, 99, 101, 108, 108, 111, 115, 120, 122, 124, 128, 132, 137, 138, 141, 144, 150, 162, 162, 170, </a:t>
            </a:r>
          </a:p>
          <a:p>
            <a:r>
              <a:rPr lang="pt-BR" sz="8214" dirty="0"/>
              <a:t>171, 173, 177, 177, 187, 190, 191, 191, 194, 196, 196, 203, 210, 212, 212, </a:t>
            </a:r>
            <a:r>
              <a:rPr lang="pt-BR" sz="8214" dirty="0">
                <a:solidFill>
                  <a:srgbClr val="FF0000"/>
                </a:solidFill>
              </a:rPr>
              <a:t>231,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236, 240, 240, 244, </a:t>
            </a:r>
          </a:p>
          <a:p>
            <a:r>
              <a:rPr lang="pt-BR" sz="8214" dirty="0"/>
              <a:t>245, 246, 249, 254, 256, 259, 264, 266, 266, 276, 283, 287, 291, 311, 312, 313, 316, 317, 320, 327, </a:t>
            </a:r>
          </a:p>
          <a:p>
            <a:r>
              <a:rPr lang="pt-BR" sz="8214" dirty="0"/>
              <a:t>330, 336, 348, 348, 348, 350, 357, 359, 361, 362, 368, 372, 375, 376, 378, 382, 387, 390, 393, 395, </a:t>
            </a:r>
          </a:p>
          <a:p>
            <a:r>
              <a:rPr lang="pt-BR" sz="8214" dirty="0"/>
              <a:t>399, 401, 405, 405, 413, 416, 416, 420, 421, 429, 433, 434, 434, 442, 443, 452, 459, 460, 472, 479, </a:t>
            </a:r>
          </a:p>
          <a:p>
            <a:r>
              <a:rPr lang="pt-BR" sz="8214" dirty="0"/>
              <a:t>479, 481, 482, 483, 486, 487, 488, 489, 489, 492, </a:t>
            </a:r>
            <a:r>
              <a:rPr lang="pt-BR" sz="8214" dirty="0">
                <a:solidFill>
                  <a:srgbClr val="FF0000"/>
                </a:solidFill>
              </a:rPr>
              <a:t>500,</a:t>
            </a:r>
            <a:r>
              <a:rPr lang="pt-BR" sz="8214" dirty="0">
                <a:solidFill>
                  <a:schemeClr val="accent2"/>
                </a:solidFill>
              </a:rPr>
              <a:t> </a:t>
            </a:r>
            <a:r>
              <a:rPr lang="pt-BR" sz="8214" dirty="0"/>
              <a:t>507, 510, 512, 517, 517, 518, 522, 539, 543, </a:t>
            </a:r>
          </a:p>
          <a:p>
            <a:r>
              <a:rPr lang="pt-BR" sz="8214" dirty="0"/>
              <a:t>545, 546, 557, 558, 569, 575, 578, 579, 579, 581, 582, 584, 587, 588, 591, 597, 599, 601, 607, 612, </a:t>
            </a:r>
          </a:p>
          <a:p>
            <a:r>
              <a:rPr lang="pt-BR" sz="8214" dirty="0"/>
              <a:t>615, 616, 616, 619, 621, 621, 625, 625, 627, 628, 628, 633, 636, 639, 642, 649, 650, 654, 655, 661, </a:t>
            </a:r>
          </a:p>
          <a:p>
            <a:r>
              <a:rPr lang="pt-BR" sz="8214" dirty="0"/>
              <a:t>663, 669, 672, 678, 678, 688, 688, 692, 698, 699, 701, 709, 717, 718, 721, 737, 745, 748, 752, 752, </a:t>
            </a:r>
          </a:p>
          <a:p>
            <a:r>
              <a:rPr lang="pt-BR" sz="8214" dirty="0"/>
              <a:t>755, 756, 759, 760, 761, 762, 767, 771, 771, 772, 772, 773, 776, 778, 783, 791, 794, 795, 797, 804, </a:t>
            </a:r>
          </a:p>
          <a:p>
            <a:r>
              <a:rPr lang="pt-BR" sz="8214" dirty="0"/>
              <a:t>808, 809, 811, 813, 813, 814, 823, 825, 829, 832, 835, 840, 844, 845, 847, 851, 853, 860, 860, 866, </a:t>
            </a:r>
          </a:p>
          <a:p>
            <a:r>
              <a:rPr lang="pt-BR" sz="8214" dirty="0"/>
              <a:t>866, 870, 871, 874, 877, 889, 897, 901, 903, 903, 903, 909, 909, 912, 917, 920, 922, 925, 925, 933, </a:t>
            </a:r>
          </a:p>
          <a:p>
            <a:r>
              <a:rPr lang="pt-BR" sz="8214" dirty="0"/>
              <a:t>933, 935, 936, 939, 943, 943, 945, 945, 947, 958, 962, 965, 968, 969, 970, 973, 982, 984, 986, 992,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8970" y="19290166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List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9057" y="24050927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Tree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948423" y="19290166"/>
            <a:ext cx="3865354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Depth</a:t>
            </a:r>
            <a:r>
              <a:rPr lang="pt-BR" sz="8214" dirty="0"/>
              <a:t>: 6</a:t>
            </a:r>
          </a:p>
        </p:txBody>
      </p:sp>
      <p:sp>
        <p:nvSpPr>
          <p:cNvPr id="6" name="Elipse 5"/>
          <p:cNvSpPr/>
          <p:nvPr/>
        </p:nvSpPr>
        <p:spPr>
          <a:xfrm>
            <a:off x="25196255" y="2471028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500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95645" y="19281095"/>
            <a:ext cx="3142142" cy="135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14" dirty="0" err="1"/>
              <a:t>Step</a:t>
            </a:r>
            <a:r>
              <a:rPr lang="pt-BR" sz="8214" dirty="0"/>
              <a:t>: 6</a:t>
            </a:r>
          </a:p>
        </p:txBody>
      </p:sp>
      <p:cxnSp>
        <p:nvCxnSpPr>
          <p:cNvPr id="9" name="Conector em curva 8"/>
          <p:cNvCxnSpPr>
            <a:stCxn id="6" idx="3"/>
            <a:endCxn id="24" idx="0"/>
          </p:cNvCxnSpPr>
          <p:nvPr/>
        </p:nvCxnSpPr>
        <p:spPr>
          <a:xfrm rot="5400000">
            <a:off x="24987524" y="25130744"/>
            <a:ext cx="218463" cy="38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4" idx="3"/>
            <a:endCxn id="26" idx="0"/>
          </p:cNvCxnSpPr>
          <p:nvPr/>
        </p:nvCxnSpPr>
        <p:spPr>
          <a:xfrm rot="5400000">
            <a:off x="24328653" y="25883539"/>
            <a:ext cx="304692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6" idx="3"/>
            <a:endCxn id="31" idx="0"/>
          </p:cNvCxnSpPr>
          <p:nvPr/>
        </p:nvCxnSpPr>
        <p:spPr>
          <a:xfrm rot="5400000">
            <a:off x="23664238" y="26728106"/>
            <a:ext cx="379296" cy="405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31" idx="3"/>
            <a:endCxn id="35" idx="0"/>
          </p:cNvCxnSpPr>
          <p:nvPr/>
        </p:nvCxnSpPr>
        <p:spPr>
          <a:xfrm rot="5400000">
            <a:off x="23106761" y="27621297"/>
            <a:ext cx="320984" cy="3244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>
            <a:stCxn id="35" idx="4"/>
            <a:endCxn id="41" idx="0"/>
          </p:cNvCxnSpPr>
          <p:nvPr/>
        </p:nvCxnSpPr>
        <p:spPr>
          <a:xfrm rot="5400000">
            <a:off x="22662170" y="28370866"/>
            <a:ext cx="280927" cy="6048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591859" y="25431317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231</a:t>
            </a:r>
          </a:p>
        </p:txBody>
      </p:sp>
      <p:sp>
        <p:nvSpPr>
          <p:cNvPr id="26" name="Elipse 25"/>
          <p:cNvSpPr/>
          <p:nvPr/>
        </p:nvSpPr>
        <p:spPr>
          <a:xfrm>
            <a:off x="23964746" y="26238582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94</a:t>
            </a:r>
          </a:p>
        </p:txBody>
      </p:sp>
      <p:sp>
        <p:nvSpPr>
          <p:cNvPr id="31" name="Elipse 30"/>
          <p:cNvSpPr/>
          <p:nvPr/>
        </p:nvSpPr>
        <p:spPr>
          <a:xfrm>
            <a:off x="23337633" y="27120451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38</a:t>
            </a:r>
          </a:p>
        </p:txBody>
      </p:sp>
      <p:sp>
        <p:nvSpPr>
          <p:cNvPr id="35" name="Elipse 34"/>
          <p:cNvSpPr/>
          <p:nvPr/>
        </p:nvSpPr>
        <p:spPr>
          <a:xfrm>
            <a:off x="22791481" y="27944008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14</a:t>
            </a:r>
          </a:p>
        </p:txBody>
      </p:sp>
      <p:sp>
        <p:nvSpPr>
          <p:cNvPr id="41" name="Elipse 40"/>
          <p:cNvSpPr/>
          <p:nvPr/>
        </p:nvSpPr>
        <p:spPr>
          <a:xfrm>
            <a:off x="22186670" y="28813736"/>
            <a:ext cx="627113" cy="58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6</a:t>
            </a:r>
          </a:p>
        </p:txBody>
      </p:sp>
      <p:sp>
        <p:nvSpPr>
          <p:cNvPr id="45" name="Elipse 44"/>
          <p:cNvSpPr/>
          <p:nvPr/>
        </p:nvSpPr>
        <p:spPr>
          <a:xfrm>
            <a:off x="21629627" y="29683464"/>
            <a:ext cx="627113" cy="5888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4</a:t>
            </a:r>
          </a:p>
        </p:txBody>
      </p:sp>
      <p:cxnSp>
        <p:nvCxnSpPr>
          <p:cNvPr id="47" name="Conector em curva 46"/>
          <p:cNvCxnSpPr>
            <a:stCxn id="41" idx="3"/>
            <a:endCxn id="45" idx="0"/>
          </p:cNvCxnSpPr>
          <p:nvPr/>
        </p:nvCxnSpPr>
        <p:spPr>
          <a:xfrm rot="5400000">
            <a:off x="21927270" y="29332224"/>
            <a:ext cx="367155" cy="3353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2087</TotalTime>
  <Words>19966</Words>
  <Application>Microsoft Office PowerPoint</Application>
  <PresentationFormat>Personalizar</PresentationFormat>
  <Paragraphs>1091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de Sousa Matsumura S.M.</dc:creator>
  <cp:lastModifiedBy>Gabriel de Sousa Matsumura S.M.</cp:lastModifiedBy>
  <cp:revision>25</cp:revision>
  <dcterms:created xsi:type="dcterms:W3CDTF">2018-05-15T13:37:27Z</dcterms:created>
  <dcterms:modified xsi:type="dcterms:W3CDTF">2018-05-17T00:25:25Z</dcterms:modified>
</cp:coreProperties>
</file>