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pt-B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1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99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25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52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3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3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2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9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EFD6-965F-4231-910E-891264521ADF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B237-9560-4767-91E3-00BFE10E6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5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9" y="456958"/>
            <a:ext cx="3752495" cy="240054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28572" y="3468913"/>
            <a:ext cx="13500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RC2</a:t>
            </a:r>
            <a:endParaRPr lang="pt-BR" sz="50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cxnSp>
        <p:nvCxnSpPr>
          <p:cNvPr id="7" name="Conector em curva 6"/>
          <p:cNvCxnSpPr>
            <a:stCxn id="5" idx="0"/>
            <a:endCxn id="4" idx="2"/>
          </p:cNvCxnSpPr>
          <p:nvPr/>
        </p:nvCxnSpPr>
        <p:spPr>
          <a:xfrm rot="16200000" flipV="1">
            <a:off x="2886421" y="2051737"/>
            <a:ext cx="611413" cy="2222940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00848" y="2855685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Cabeamento</a:t>
            </a:r>
            <a:endParaRPr lang="pt-BR" sz="1800" dirty="0"/>
          </a:p>
        </p:txBody>
      </p:sp>
      <p:sp>
        <p:nvSpPr>
          <p:cNvPr id="11" name="Retângulo 10"/>
          <p:cNvSpPr/>
          <p:nvPr/>
        </p:nvSpPr>
        <p:spPr>
          <a:xfrm>
            <a:off x="2159682" y="3678939"/>
            <a:ext cx="627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CLI</a:t>
            </a:r>
            <a:endParaRPr lang="pt-BR" dirty="0">
              <a:solidFill>
                <a:srgbClr val="00B050"/>
              </a:solidFill>
            </a:endParaRPr>
          </a:p>
        </p:txBody>
      </p:sp>
      <p:cxnSp>
        <p:nvCxnSpPr>
          <p:cNvPr id="13" name="Conector em curva 12"/>
          <p:cNvCxnSpPr>
            <a:stCxn id="5" idx="1"/>
            <a:endCxn id="11" idx="3"/>
          </p:cNvCxnSpPr>
          <p:nvPr/>
        </p:nvCxnSpPr>
        <p:spPr>
          <a:xfrm rot="10800000" flipV="1">
            <a:off x="2786778" y="3899800"/>
            <a:ext cx="841795" cy="99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392092" y="4369177"/>
            <a:ext cx="2086435" cy="378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rgbClr val="0070C0"/>
                </a:solidFill>
              </a:rPr>
              <a:t>Modo ‘Usuário’ R&gt;</a:t>
            </a:r>
            <a:endParaRPr lang="pt-BR" sz="1800" dirty="0">
              <a:solidFill>
                <a:srgbClr val="0070C0"/>
              </a:solidFill>
            </a:endParaRPr>
          </a:p>
        </p:txBody>
      </p:sp>
      <p:cxnSp>
        <p:nvCxnSpPr>
          <p:cNvPr id="19" name="Conector em curva 18"/>
          <p:cNvCxnSpPr>
            <a:stCxn id="17" idx="2"/>
            <a:endCxn id="30" idx="0"/>
          </p:cNvCxnSpPr>
          <p:nvPr/>
        </p:nvCxnSpPr>
        <p:spPr>
          <a:xfrm rot="5400000">
            <a:off x="1159481" y="5003767"/>
            <a:ext cx="532097" cy="195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204408" y="5279597"/>
            <a:ext cx="2422677" cy="4912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rgbClr val="FFC000"/>
                </a:solidFill>
              </a:rPr>
              <a:t>Modo ‘Privilegiado’ R#</a:t>
            </a:r>
            <a:endParaRPr lang="pt-BR" sz="1800" dirty="0">
              <a:solidFill>
                <a:srgbClr val="FFC000"/>
              </a:solidFill>
            </a:endParaRPr>
          </a:p>
        </p:txBody>
      </p:sp>
      <p:cxnSp>
        <p:nvCxnSpPr>
          <p:cNvPr id="34" name="Conector em curva 33"/>
          <p:cNvCxnSpPr>
            <a:stCxn id="11" idx="2"/>
            <a:endCxn id="17" idx="0"/>
          </p:cNvCxnSpPr>
          <p:nvPr/>
        </p:nvCxnSpPr>
        <p:spPr>
          <a:xfrm rot="5400000">
            <a:off x="1839984" y="3735930"/>
            <a:ext cx="228573" cy="103792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25712" y="479140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 smtClean="0">
                <a:solidFill>
                  <a:srgbClr val="0070C0"/>
                </a:solidFill>
              </a:rPr>
              <a:t>enable</a:t>
            </a:r>
            <a:endParaRPr lang="pt-BR" sz="1800" dirty="0">
              <a:solidFill>
                <a:srgbClr val="0070C0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608899" y="6839504"/>
            <a:ext cx="2114054" cy="595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rgbClr val="FF0000"/>
                </a:solidFill>
              </a:rPr>
              <a:t>Modo ‘configuração global’ R(</a:t>
            </a:r>
            <a:r>
              <a:rPr lang="pt-BR" sz="1800" dirty="0" err="1" smtClean="0">
                <a:solidFill>
                  <a:srgbClr val="FF0000"/>
                </a:solidFill>
              </a:rPr>
              <a:t>config</a:t>
            </a:r>
            <a:r>
              <a:rPr lang="pt-BR" sz="1800" dirty="0" smtClean="0">
                <a:solidFill>
                  <a:srgbClr val="FF0000"/>
                </a:solidFill>
              </a:rPr>
              <a:t>)#</a:t>
            </a:r>
            <a:endParaRPr lang="pt-BR" sz="1800" dirty="0">
              <a:solidFill>
                <a:srgbClr val="FF0000"/>
              </a:solidFill>
            </a:endParaRPr>
          </a:p>
        </p:txBody>
      </p:sp>
      <p:cxnSp>
        <p:nvCxnSpPr>
          <p:cNvPr id="44" name="Conector em curva 43"/>
          <p:cNvCxnSpPr>
            <a:stCxn id="30" idx="2"/>
            <a:endCxn id="39" idx="0"/>
          </p:cNvCxnSpPr>
          <p:nvPr/>
        </p:nvCxnSpPr>
        <p:spPr>
          <a:xfrm rot="16200000" flipH="1">
            <a:off x="2506495" y="4680073"/>
            <a:ext cx="1068682" cy="3250179"/>
          </a:xfrm>
          <a:prstGeom prst="curvedConnector3">
            <a:avLst>
              <a:gd name="adj1" fmla="val 703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88457" y="6147204"/>
            <a:ext cx="191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rgbClr val="FFC000"/>
                </a:solidFill>
              </a:rPr>
              <a:t>configure terminal</a:t>
            </a:r>
            <a:endParaRPr lang="pt-BR" sz="1800" dirty="0">
              <a:solidFill>
                <a:srgbClr val="FFC000"/>
              </a:solidFill>
            </a:endParaRPr>
          </a:p>
        </p:txBody>
      </p:sp>
      <p:sp>
        <p:nvSpPr>
          <p:cNvPr id="54" name="Retângulo de cantos arredondados 53"/>
          <p:cNvSpPr/>
          <p:nvPr/>
        </p:nvSpPr>
        <p:spPr>
          <a:xfrm>
            <a:off x="696570" y="7281739"/>
            <a:ext cx="2114054" cy="59549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chemeClr val="accent2"/>
                </a:solidFill>
              </a:rPr>
              <a:t>Modo de ‘interface’ R(</a:t>
            </a:r>
            <a:r>
              <a:rPr lang="pt-BR" sz="1800" dirty="0" err="1" smtClean="0">
                <a:solidFill>
                  <a:schemeClr val="accent2"/>
                </a:solidFill>
              </a:rPr>
              <a:t>config-if</a:t>
            </a:r>
            <a:r>
              <a:rPr lang="pt-BR" sz="1800" dirty="0" smtClean="0">
                <a:solidFill>
                  <a:schemeClr val="accent2"/>
                </a:solidFill>
              </a:rPr>
              <a:t>)#</a:t>
            </a:r>
            <a:endParaRPr lang="pt-BR" sz="1800" dirty="0">
              <a:solidFill>
                <a:schemeClr val="accent2"/>
              </a:solidFill>
            </a:endParaRPr>
          </a:p>
        </p:txBody>
      </p:sp>
      <p:cxnSp>
        <p:nvCxnSpPr>
          <p:cNvPr id="56" name="Conector em curva 55"/>
          <p:cNvCxnSpPr>
            <a:stCxn id="39" idx="1"/>
            <a:endCxn id="54" idx="0"/>
          </p:cNvCxnSpPr>
          <p:nvPr/>
        </p:nvCxnSpPr>
        <p:spPr>
          <a:xfrm rot="10800000" flipV="1">
            <a:off x="1753597" y="7137253"/>
            <a:ext cx="1855302" cy="14448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7049828" y="8341988"/>
            <a:ext cx="2370987" cy="59549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rgbClr val="002060"/>
                </a:solidFill>
              </a:rPr>
              <a:t>Modo ‘linha de acesso’ R(</a:t>
            </a:r>
            <a:r>
              <a:rPr lang="pt-BR" sz="1800" dirty="0" err="1" smtClean="0">
                <a:solidFill>
                  <a:srgbClr val="002060"/>
                </a:solidFill>
              </a:rPr>
              <a:t>config-line</a:t>
            </a:r>
            <a:r>
              <a:rPr lang="pt-BR" sz="1800" dirty="0" smtClean="0">
                <a:solidFill>
                  <a:srgbClr val="002060"/>
                </a:solidFill>
              </a:rPr>
              <a:t>)#</a:t>
            </a:r>
            <a:endParaRPr lang="pt-BR" sz="1800" dirty="0">
              <a:solidFill>
                <a:srgbClr val="002060"/>
              </a:solidFill>
            </a:endParaRPr>
          </a:p>
        </p:txBody>
      </p:sp>
      <p:cxnSp>
        <p:nvCxnSpPr>
          <p:cNvPr id="60" name="Conector em curva 59"/>
          <p:cNvCxnSpPr>
            <a:stCxn id="39" idx="2"/>
            <a:endCxn id="58" idx="0"/>
          </p:cNvCxnSpPr>
          <p:nvPr/>
        </p:nvCxnSpPr>
        <p:spPr>
          <a:xfrm rot="16200000" flipH="1">
            <a:off x="5997132" y="6103797"/>
            <a:ext cx="906985" cy="3569396"/>
          </a:xfrm>
          <a:prstGeom prst="curvedConnector3">
            <a:avLst>
              <a:gd name="adj1" fmla="val 7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de cantos arredondados 61"/>
          <p:cNvSpPr/>
          <p:nvPr/>
        </p:nvSpPr>
        <p:spPr>
          <a:xfrm>
            <a:off x="7208072" y="6553490"/>
            <a:ext cx="1926140" cy="595499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rgbClr val="92D050"/>
                </a:solidFill>
              </a:rPr>
              <a:t>Modo ‘RIP’ R(</a:t>
            </a:r>
            <a:r>
              <a:rPr lang="pt-BR" sz="1800" dirty="0" err="1" smtClean="0">
                <a:solidFill>
                  <a:srgbClr val="92D050"/>
                </a:solidFill>
              </a:rPr>
              <a:t>config-router</a:t>
            </a:r>
            <a:r>
              <a:rPr lang="pt-BR" sz="1800" dirty="0" smtClean="0">
                <a:solidFill>
                  <a:srgbClr val="92D050"/>
                </a:solidFill>
              </a:rPr>
              <a:t>)#</a:t>
            </a:r>
            <a:endParaRPr lang="pt-BR" sz="1800" dirty="0">
              <a:solidFill>
                <a:srgbClr val="92D050"/>
              </a:solidFill>
            </a:endParaRPr>
          </a:p>
        </p:txBody>
      </p:sp>
      <p:cxnSp>
        <p:nvCxnSpPr>
          <p:cNvPr id="64" name="Conector em curva 63"/>
          <p:cNvCxnSpPr>
            <a:stCxn id="39" idx="3"/>
            <a:endCxn id="62" idx="0"/>
          </p:cNvCxnSpPr>
          <p:nvPr/>
        </p:nvCxnSpPr>
        <p:spPr>
          <a:xfrm flipV="1">
            <a:off x="5722953" y="6553490"/>
            <a:ext cx="2448189" cy="583764"/>
          </a:xfrm>
          <a:prstGeom prst="curvedConnector4">
            <a:avLst>
              <a:gd name="adj1" fmla="val 46931"/>
              <a:gd name="adj2" fmla="val 1391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1855188" y="6851240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i</a:t>
            </a:r>
            <a:r>
              <a:rPr lang="pt-BR" sz="1800" dirty="0" smtClean="0">
                <a:solidFill>
                  <a:srgbClr val="FF0000"/>
                </a:solidFill>
              </a:rPr>
              <a:t>nterface </a:t>
            </a:r>
            <a:r>
              <a:rPr lang="pt-BR" sz="1800" dirty="0" err="1" smtClean="0">
                <a:solidFill>
                  <a:srgbClr val="FF0000"/>
                </a:solidFill>
              </a:rPr>
              <a:t>Fa</a:t>
            </a:r>
            <a:r>
              <a:rPr lang="pt-BR" sz="1800" dirty="0" smtClean="0">
                <a:solidFill>
                  <a:srgbClr val="FF0000"/>
                </a:solidFill>
              </a:rPr>
              <a:t> ?/0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697440" y="6641865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 smtClean="0">
                <a:solidFill>
                  <a:srgbClr val="FF0000"/>
                </a:solidFill>
              </a:rPr>
              <a:t>router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</a:rPr>
              <a:t>rip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017012" y="7592879"/>
            <a:ext cx="146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FF0000"/>
                </a:solidFill>
              </a:rPr>
              <a:t>line</a:t>
            </a:r>
            <a:r>
              <a:rPr lang="pt-BR" sz="1800" dirty="0" smtClean="0">
                <a:solidFill>
                  <a:srgbClr val="FF0000"/>
                </a:solidFill>
              </a:rPr>
              <a:t> console 0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6379256" y="7804334"/>
            <a:ext cx="132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FF0000"/>
                </a:solidFill>
              </a:rPr>
              <a:t>line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</a:rPr>
              <a:t>vty</a:t>
            </a:r>
            <a:r>
              <a:rPr lang="pt-BR" sz="1800" dirty="0" smtClean="0">
                <a:solidFill>
                  <a:srgbClr val="FF0000"/>
                </a:solidFill>
              </a:rPr>
              <a:t> 0 15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3269949" y="5548844"/>
            <a:ext cx="341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FFC000"/>
                </a:solidFill>
              </a:rPr>
              <a:t>c</a:t>
            </a:r>
            <a:r>
              <a:rPr lang="pt-BR" sz="1800" dirty="0" err="1" smtClean="0">
                <a:solidFill>
                  <a:srgbClr val="FFC000"/>
                </a:solidFill>
              </a:rPr>
              <a:t>opy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running-config</a:t>
            </a:r>
            <a:r>
              <a:rPr lang="pt-BR" sz="1800" dirty="0" smtClean="0">
                <a:solidFill>
                  <a:srgbClr val="FFC000"/>
                </a:solidFill>
              </a:rPr>
              <a:t> startup-</a:t>
            </a:r>
            <a:r>
              <a:rPr lang="pt-BR" sz="1800" dirty="0" err="1" smtClean="0">
                <a:solidFill>
                  <a:srgbClr val="FFC000"/>
                </a:solidFill>
              </a:rPr>
              <a:t>config</a:t>
            </a:r>
            <a:endParaRPr lang="pt-BR" sz="1800" dirty="0">
              <a:solidFill>
                <a:srgbClr val="FFC000"/>
              </a:solidFill>
            </a:endParaRPr>
          </a:p>
        </p:txBody>
      </p:sp>
      <p:cxnSp>
        <p:nvCxnSpPr>
          <p:cNvPr id="71" name="Conector em curva 70"/>
          <p:cNvCxnSpPr>
            <a:stCxn id="30" idx="3"/>
            <a:endCxn id="70" idx="1"/>
          </p:cNvCxnSpPr>
          <p:nvPr/>
        </p:nvCxnSpPr>
        <p:spPr>
          <a:xfrm>
            <a:off x="2627085" y="5525210"/>
            <a:ext cx="642864" cy="2083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3278284" y="5039270"/>
            <a:ext cx="244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FFC000"/>
                </a:solidFill>
              </a:rPr>
              <a:t>copy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running-config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tftp</a:t>
            </a:r>
            <a:endParaRPr lang="pt-BR" sz="1800" dirty="0"/>
          </a:p>
        </p:txBody>
      </p:sp>
      <p:cxnSp>
        <p:nvCxnSpPr>
          <p:cNvPr id="76" name="Conector em curva 75"/>
          <p:cNvCxnSpPr>
            <a:stCxn id="30" idx="3"/>
            <a:endCxn id="75" idx="1"/>
          </p:cNvCxnSpPr>
          <p:nvPr/>
        </p:nvCxnSpPr>
        <p:spPr>
          <a:xfrm flipV="1">
            <a:off x="2627085" y="5223936"/>
            <a:ext cx="651199" cy="30127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6379256" y="5215303"/>
            <a:ext cx="18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FFC000"/>
                </a:solidFill>
              </a:rPr>
              <a:t>IP do servidor </a:t>
            </a:r>
            <a:r>
              <a:rPr lang="pt-BR" sz="1800" dirty="0" err="1" smtClean="0">
                <a:solidFill>
                  <a:srgbClr val="FFC000"/>
                </a:solidFill>
              </a:rPr>
              <a:t>tftp</a:t>
            </a:r>
            <a:endParaRPr lang="pt-BR" sz="1800" dirty="0"/>
          </a:p>
        </p:txBody>
      </p:sp>
      <p:cxnSp>
        <p:nvCxnSpPr>
          <p:cNvPr id="80" name="Conector em curva 79"/>
          <p:cNvCxnSpPr>
            <a:stCxn id="75" idx="3"/>
            <a:endCxn id="79" idx="1"/>
          </p:cNvCxnSpPr>
          <p:nvPr/>
        </p:nvCxnSpPr>
        <p:spPr>
          <a:xfrm>
            <a:off x="5728057" y="5223936"/>
            <a:ext cx="651199" cy="1760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/>
          <p:cNvSpPr/>
          <p:nvPr/>
        </p:nvSpPr>
        <p:spPr>
          <a:xfrm>
            <a:off x="3220516" y="4666763"/>
            <a:ext cx="68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FFC000"/>
                </a:solidFill>
              </a:rPr>
              <a:t>s</a:t>
            </a:r>
            <a:r>
              <a:rPr lang="pt-BR" sz="1800" dirty="0" smtClean="0">
                <a:solidFill>
                  <a:srgbClr val="FFC000"/>
                </a:solidFill>
              </a:rPr>
              <a:t>how</a:t>
            </a:r>
            <a:endParaRPr lang="pt-BR" sz="1800" dirty="0"/>
          </a:p>
        </p:txBody>
      </p:sp>
      <p:cxnSp>
        <p:nvCxnSpPr>
          <p:cNvPr id="85" name="Conector em curva 84"/>
          <p:cNvCxnSpPr>
            <a:stCxn id="30" idx="3"/>
            <a:endCxn id="84" idx="1"/>
          </p:cNvCxnSpPr>
          <p:nvPr/>
        </p:nvCxnSpPr>
        <p:spPr>
          <a:xfrm flipV="1">
            <a:off x="2627085" y="4851429"/>
            <a:ext cx="593431" cy="67378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8616987" y="7417750"/>
            <a:ext cx="103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>
                <a:solidFill>
                  <a:srgbClr val="92D050"/>
                </a:solidFill>
              </a:rPr>
              <a:t>v</a:t>
            </a:r>
            <a:r>
              <a:rPr lang="pt-BR" sz="1800" dirty="0" err="1" smtClean="0">
                <a:solidFill>
                  <a:srgbClr val="92D050"/>
                </a:solidFill>
              </a:rPr>
              <a:t>ersion</a:t>
            </a:r>
            <a:r>
              <a:rPr lang="pt-BR" sz="1800" dirty="0" smtClean="0">
                <a:solidFill>
                  <a:srgbClr val="92D050"/>
                </a:solidFill>
              </a:rPr>
              <a:t> 2</a:t>
            </a:r>
            <a:endParaRPr lang="pt-BR" sz="1800" dirty="0">
              <a:solidFill>
                <a:srgbClr val="92D050"/>
              </a:solidFill>
            </a:endParaRPr>
          </a:p>
        </p:txBody>
      </p:sp>
      <p:cxnSp>
        <p:nvCxnSpPr>
          <p:cNvPr id="98" name="Conector em curva 97"/>
          <p:cNvCxnSpPr>
            <a:stCxn id="62" idx="2"/>
            <a:endCxn id="96" idx="0"/>
          </p:cNvCxnSpPr>
          <p:nvPr/>
        </p:nvCxnSpPr>
        <p:spPr>
          <a:xfrm rot="16200000" flipH="1">
            <a:off x="8518297" y="6801834"/>
            <a:ext cx="268761" cy="963070"/>
          </a:xfrm>
          <a:prstGeom prst="curved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/>
          <p:cNvSpPr/>
          <p:nvPr/>
        </p:nvSpPr>
        <p:spPr>
          <a:xfrm>
            <a:off x="7136692" y="7403236"/>
            <a:ext cx="119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92D050"/>
                </a:solidFill>
              </a:rPr>
              <a:t>network </a:t>
            </a:r>
            <a:r>
              <a:rPr lang="pt-BR" sz="1800" dirty="0" err="1" smtClean="0">
                <a:solidFill>
                  <a:srgbClr val="92D050"/>
                </a:solidFill>
              </a:rPr>
              <a:t>ip</a:t>
            </a:r>
            <a:endParaRPr lang="pt-BR" sz="1800" dirty="0">
              <a:solidFill>
                <a:srgbClr val="92D050"/>
              </a:solidFill>
            </a:endParaRPr>
          </a:p>
        </p:txBody>
      </p:sp>
      <p:cxnSp>
        <p:nvCxnSpPr>
          <p:cNvPr id="103" name="Conector em curva 102"/>
          <p:cNvCxnSpPr>
            <a:stCxn id="62" idx="2"/>
            <a:endCxn id="102" idx="0"/>
          </p:cNvCxnSpPr>
          <p:nvPr/>
        </p:nvCxnSpPr>
        <p:spPr>
          <a:xfrm rot="5400000">
            <a:off x="7825402" y="7057495"/>
            <a:ext cx="254247" cy="437235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7618983" y="9062686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002060"/>
                </a:solidFill>
              </a:rPr>
              <a:t>password</a:t>
            </a:r>
            <a:r>
              <a:rPr lang="pt-BR" sz="1800" dirty="0" smtClean="0">
                <a:solidFill>
                  <a:srgbClr val="002060"/>
                </a:solidFill>
              </a:rPr>
              <a:t> ***</a:t>
            </a:r>
            <a:endParaRPr lang="pt-BR" sz="1800" dirty="0">
              <a:solidFill>
                <a:srgbClr val="002060"/>
              </a:solidFill>
            </a:endParaRPr>
          </a:p>
        </p:txBody>
      </p:sp>
      <p:cxnSp>
        <p:nvCxnSpPr>
          <p:cNvPr id="108" name="Conector em curva 107"/>
          <p:cNvCxnSpPr>
            <a:stCxn id="58" idx="2"/>
            <a:endCxn id="106" idx="1"/>
          </p:cNvCxnSpPr>
          <p:nvPr/>
        </p:nvCxnSpPr>
        <p:spPr>
          <a:xfrm rot="5400000">
            <a:off x="7772221" y="8784250"/>
            <a:ext cx="309865" cy="616339"/>
          </a:xfrm>
          <a:prstGeom prst="curvedConnector4">
            <a:avLst>
              <a:gd name="adj1" fmla="val 20202"/>
              <a:gd name="adj2" fmla="val 13709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7927153" y="9407498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002060"/>
                </a:solidFill>
              </a:rPr>
              <a:t>login</a:t>
            </a:r>
            <a:endParaRPr lang="pt-BR" sz="1800" dirty="0">
              <a:solidFill>
                <a:srgbClr val="002060"/>
              </a:solidFill>
            </a:endParaRPr>
          </a:p>
        </p:txBody>
      </p:sp>
      <p:cxnSp>
        <p:nvCxnSpPr>
          <p:cNvPr id="113" name="Conector em curva 112"/>
          <p:cNvCxnSpPr>
            <a:stCxn id="106" idx="1"/>
            <a:endCxn id="110" idx="1"/>
          </p:cNvCxnSpPr>
          <p:nvPr/>
        </p:nvCxnSpPr>
        <p:spPr>
          <a:xfrm rot="10800000" flipH="1" flipV="1">
            <a:off x="7618983" y="9247352"/>
            <a:ext cx="308170" cy="344812"/>
          </a:xfrm>
          <a:prstGeom prst="curvedConnector3">
            <a:avLst>
              <a:gd name="adj1" fmla="val -7418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tângulo 118"/>
          <p:cNvSpPr/>
          <p:nvPr/>
        </p:nvSpPr>
        <p:spPr>
          <a:xfrm>
            <a:off x="693571" y="8160122"/>
            <a:ext cx="1964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800" dirty="0" err="1" smtClean="0">
                <a:solidFill>
                  <a:schemeClr val="accent2"/>
                </a:solidFill>
              </a:rPr>
              <a:t>ip</a:t>
            </a:r>
            <a:r>
              <a:rPr lang="pt-BR" sz="1800" dirty="0" smtClean="0">
                <a:solidFill>
                  <a:schemeClr val="accent2"/>
                </a:solidFill>
              </a:rPr>
              <a:t> </a:t>
            </a:r>
            <a:r>
              <a:rPr lang="pt-BR" sz="1800" dirty="0" err="1" smtClean="0">
                <a:solidFill>
                  <a:schemeClr val="accent2"/>
                </a:solidFill>
              </a:rPr>
              <a:t>address</a:t>
            </a:r>
            <a:r>
              <a:rPr lang="pt-BR" sz="1800" dirty="0" smtClean="0">
                <a:solidFill>
                  <a:schemeClr val="accent2"/>
                </a:solidFill>
              </a:rPr>
              <a:t> </a:t>
            </a:r>
            <a:r>
              <a:rPr lang="pt-BR" sz="1800" i="1" dirty="0" err="1" smtClean="0">
                <a:solidFill>
                  <a:schemeClr val="accent2"/>
                </a:solidFill>
              </a:rPr>
              <a:t>ip</a:t>
            </a:r>
            <a:r>
              <a:rPr lang="pt-BR" sz="1800" i="1" dirty="0" smtClean="0">
                <a:solidFill>
                  <a:schemeClr val="accent2"/>
                </a:solidFill>
              </a:rPr>
              <a:t> </a:t>
            </a:r>
            <a:r>
              <a:rPr lang="pt-BR" sz="1800" i="1" dirty="0" err="1" smtClean="0">
                <a:solidFill>
                  <a:schemeClr val="accent2"/>
                </a:solidFill>
              </a:rPr>
              <a:t>mask</a:t>
            </a:r>
            <a:endParaRPr lang="pt-BR" sz="1800" i="1" dirty="0">
              <a:solidFill>
                <a:schemeClr val="accent2"/>
              </a:solidFill>
            </a:endParaRPr>
          </a:p>
        </p:txBody>
      </p:sp>
      <p:cxnSp>
        <p:nvCxnSpPr>
          <p:cNvPr id="121" name="Conector em curva 120"/>
          <p:cNvCxnSpPr>
            <a:stCxn id="54" idx="2"/>
            <a:endCxn id="119" idx="1"/>
          </p:cNvCxnSpPr>
          <p:nvPr/>
        </p:nvCxnSpPr>
        <p:spPr>
          <a:xfrm rot="5400000">
            <a:off x="989809" y="7581000"/>
            <a:ext cx="467550" cy="1060026"/>
          </a:xfrm>
          <a:prstGeom prst="curvedConnector4">
            <a:avLst>
              <a:gd name="adj1" fmla="val 30252"/>
              <a:gd name="adj2" fmla="val 12156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123"/>
          <p:cNvSpPr/>
          <p:nvPr/>
        </p:nvSpPr>
        <p:spPr>
          <a:xfrm>
            <a:off x="1040816" y="8432529"/>
            <a:ext cx="141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800" dirty="0" smtClean="0">
                <a:solidFill>
                  <a:schemeClr val="accent2"/>
                </a:solidFill>
              </a:rPr>
              <a:t>no shutdown</a:t>
            </a:r>
            <a:endParaRPr lang="pt-BR" sz="1800" i="1" dirty="0">
              <a:solidFill>
                <a:schemeClr val="accent2"/>
              </a:solidFill>
            </a:endParaRPr>
          </a:p>
        </p:txBody>
      </p:sp>
      <p:cxnSp>
        <p:nvCxnSpPr>
          <p:cNvPr id="126" name="Conector em curva 125"/>
          <p:cNvCxnSpPr>
            <a:stCxn id="54" idx="2"/>
            <a:endCxn id="124" idx="3"/>
          </p:cNvCxnSpPr>
          <p:nvPr/>
        </p:nvCxnSpPr>
        <p:spPr>
          <a:xfrm rot="16200000" flipH="1">
            <a:off x="1736589" y="7894245"/>
            <a:ext cx="739957" cy="705941"/>
          </a:xfrm>
          <a:prstGeom prst="curvedConnector4">
            <a:avLst>
              <a:gd name="adj1" fmla="val 37522"/>
              <a:gd name="adj2" fmla="val 18211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/>
          <p:cNvSpPr/>
          <p:nvPr/>
        </p:nvSpPr>
        <p:spPr>
          <a:xfrm>
            <a:off x="5136078" y="8878020"/>
            <a:ext cx="196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FF0000"/>
                </a:solidFill>
              </a:rPr>
              <a:t>enable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</a:rPr>
              <a:t>secret</a:t>
            </a:r>
            <a:r>
              <a:rPr lang="pt-BR" sz="1800" dirty="0" smtClean="0">
                <a:solidFill>
                  <a:srgbClr val="FF0000"/>
                </a:solidFill>
              </a:rPr>
              <a:t> ****</a:t>
            </a:r>
            <a:endParaRPr lang="pt-BR" sz="1800" dirty="0">
              <a:solidFill>
                <a:srgbClr val="FF0000"/>
              </a:solidFill>
            </a:endParaRPr>
          </a:p>
        </p:txBody>
      </p:sp>
      <p:cxnSp>
        <p:nvCxnSpPr>
          <p:cNvPr id="150" name="Conector em curva 149"/>
          <p:cNvCxnSpPr>
            <a:stCxn id="39" idx="2"/>
            <a:endCxn id="149" idx="0"/>
          </p:cNvCxnSpPr>
          <p:nvPr/>
        </p:nvCxnSpPr>
        <p:spPr>
          <a:xfrm rot="16200000" flipH="1">
            <a:off x="4669837" y="7431092"/>
            <a:ext cx="1443017" cy="14508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153"/>
          <p:cNvSpPr/>
          <p:nvPr/>
        </p:nvSpPr>
        <p:spPr>
          <a:xfrm>
            <a:off x="46572" y="8959408"/>
            <a:ext cx="2930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err="1" smtClean="0">
                <a:solidFill>
                  <a:srgbClr val="FF0000"/>
                </a:solidFill>
              </a:rPr>
              <a:t>service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</a:rPr>
              <a:t>password</a:t>
            </a:r>
            <a:r>
              <a:rPr lang="pt-BR" sz="1800" dirty="0" err="1">
                <a:solidFill>
                  <a:srgbClr val="FF0000"/>
                </a:solidFill>
              </a:rPr>
              <a:t>-</a:t>
            </a:r>
            <a:r>
              <a:rPr lang="pt-BR" sz="1800" dirty="0" err="1" smtClean="0">
                <a:solidFill>
                  <a:srgbClr val="FF0000"/>
                </a:solidFill>
              </a:rPr>
              <a:t>encryption</a:t>
            </a:r>
            <a:endParaRPr lang="pt-BR" sz="1800" dirty="0">
              <a:solidFill>
                <a:srgbClr val="FF0000"/>
              </a:solidFill>
            </a:endParaRPr>
          </a:p>
        </p:txBody>
      </p:sp>
      <p:cxnSp>
        <p:nvCxnSpPr>
          <p:cNvPr id="155" name="Conector em curva 154"/>
          <p:cNvCxnSpPr>
            <a:stCxn id="39" idx="2"/>
            <a:endCxn id="154" idx="3"/>
          </p:cNvCxnSpPr>
          <p:nvPr/>
        </p:nvCxnSpPr>
        <p:spPr>
          <a:xfrm rot="5400000">
            <a:off x="2967201" y="7445348"/>
            <a:ext cx="1709071" cy="16883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ângulo 167"/>
          <p:cNvSpPr/>
          <p:nvPr/>
        </p:nvSpPr>
        <p:spPr>
          <a:xfrm>
            <a:off x="1918809" y="9670954"/>
            <a:ext cx="170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FF0000"/>
                </a:solidFill>
              </a:rPr>
              <a:t>hostname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i="1" dirty="0" err="1" smtClean="0">
                <a:solidFill>
                  <a:srgbClr val="FF0000"/>
                </a:solidFill>
              </a:rPr>
              <a:t>name</a:t>
            </a:r>
            <a:endParaRPr lang="pt-BR" sz="1800" i="1" dirty="0">
              <a:solidFill>
                <a:srgbClr val="FF0000"/>
              </a:solidFill>
            </a:endParaRPr>
          </a:p>
        </p:txBody>
      </p:sp>
      <p:cxnSp>
        <p:nvCxnSpPr>
          <p:cNvPr id="169" name="Conector em curva 168"/>
          <p:cNvCxnSpPr>
            <a:stCxn id="39" idx="2"/>
            <a:endCxn id="168" idx="0"/>
          </p:cNvCxnSpPr>
          <p:nvPr/>
        </p:nvCxnSpPr>
        <p:spPr>
          <a:xfrm rot="5400000">
            <a:off x="2601834" y="7606861"/>
            <a:ext cx="2235951" cy="1892235"/>
          </a:xfrm>
          <a:prstGeom prst="curvedConnector3">
            <a:avLst>
              <a:gd name="adj1" fmla="val 779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/>
          <p:cNvSpPr/>
          <p:nvPr/>
        </p:nvSpPr>
        <p:spPr>
          <a:xfrm>
            <a:off x="4800713" y="4354766"/>
            <a:ext cx="922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FFC000"/>
                </a:solidFill>
              </a:rPr>
              <a:t>ip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route</a:t>
            </a:r>
            <a:endParaRPr lang="pt-BR" sz="1800" dirty="0"/>
          </a:p>
        </p:txBody>
      </p:sp>
      <p:cxnSp>
        <p:nvCxnSpPr>
          <p:cNvPr id="176" name="Conector em curva 175"/>
          <p:cNvCxnSpPr>
            <a:stCxn id="84" idx="3"/>
            <a:endCxn id="175" idx="1"/>
          </p:cNvCxnSpPr>
          <p:nvPr/>
        </p:nvCxnSpPr>
        <p:spPr>
          <a:xfrm flipV="1">
            <a:off x="3902819" y="4539432"/>
            <a:ext cx="897894" cy="31199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ângulo 178"/>
          <p:cNvSpPr/>
          <p:nvPr/>
        </p:nvSpPr>
        <p:spPr>
          <a:xfrm>
            <a:off x="4528818" y="4725337"/>
            <a:ext cx="110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FFC000"/>
                </a:solidFill>
              </a:rPr>
              <a:t>interfaces</a:t>
            </a:r>
            <a:endParaRPr lang="pt-BR" sz="1800" dirty="0"/>
          </a:p>
        </p:txBody>
      </p:sp>
      <p:cxnSp>
        <p:nvCxnSpPr>
          <p:cNvPr id="180" name="Conector em curva 179"/>
          <p:cNvCxnSpPr>
            <a:stCxn id="84" idx="3"/>
          </p:cNvCxnSpPr>
          <p:nvPr/>
        </p:nvCxnSpPr>
        <p:spPr>
          <a:xfrm>
            <a:off x="3902819" y="4851429"/>
            <a:ext cx="681729" cy="6939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ângulo 183"/>
          <p:cNvSpPr/>
          <p:nvPr/>
        </p:nvSpPr>
        <p:spPr>
          <a:xfrm>
            <a:off x="5819648" y="4586588"/>
            <a:ext cx="1555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FFC000"/>
                </a:solidFill>
              </a:rPr>
              <a:t>running-config</a:t>
            </a:r>
            <a:endParaRPr lang="pt-BR" sz="1800" dirty="0"/>
          </a:p>
        </p:txBody>
      </p:sp>
      <p:cxnSp>
        <p:nvCxnSpPr>
          <p:cNvPr id="185" name="Conector em curva 184"/>
          <p:cNvCxnSpPr>
            <a:stCxn id="84" idx="3"/>
            <a:endCxn id="184" idx="1"/>
          </p:cNvCxnSpPr>
          <p:nvPr/>
        </p:nvCxnSpPr>
        <p:spPr>
          <a:xfrm flipV="1">
            <a:off x="3902819" y="4771254"/>
            <a:ext cx="1916829" cy="8017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/>
          <p:cNvSpPr/>
          <p:nvPr/>
        </p:nvSpPr>
        <p:spPr>
          <a:xfrm>
            <a:off x="4036616" y="423266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FFC000"/>
                </a:solidFill>
              </a:rPr>
              <a:t>flash</a:t>
            </a:r>
            <a:endParaRPr lang="pt-BR" sz="1800" dirty="0"/>
          </a:p>
        </p:txBody>
      </p:sp>
      <p:cxnSp>
        <p:nvCxnSpPr>
          <p:cNvPr id="193" name="Conector em curva 192"/>
          <p:cNvCxnSpPr>
            <a:stCxn id="84" idx="3"/>
            <a:endCxn id="192" idx="1"/>
          </p:cNvCxnSpPr>
          <p:nvPr/>
        </p:nvCxnSpPr>
        <p:spPr>
          <a:xfrm flipV="1">
            <a:off x="3902819" y="4417326"/>
            <a:ext cx="133797" cy="43410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tângulo 197"/>
          <p:cNvSpPr/>
          <p:nvPr/>
        </p:nvSpPr>
        <p:spPr>
          <a:xfrm>
            <a:off x="5908257" y="2449437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Memórias</a:t>
            </a:r>
            <a:endParaRPr lang="pt-BR" dirty="0">
              <a:solidFill>
                <a:srgbClr val="00B050"/>
              </a:solidFill>
            </a:endParaRPr>
          </a:p>
        </p:txBody>
      </p:sp>
      <p:cxnSp>
        <p:nvCxnSpPr>
          <p:cNvPr id="199" name="Conector em curva 198"/>
          <p:cNvCxnSpPr>
            <a:stCxn id="5" idx="3"/>
            <a:endCxn id="198" idx="2"/>
          </p:cNvCxnSpPr>
          <p:nvPr/>
        </p:nvCxnSpPr>
        <p:spPr>
          <a:xfrm flipV="1">
            <a:off x="4978622" y="2911102"/>
            <a:ext cx="1784998" cy="98869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tângulo 202"/>
          <p:cNvSpPr/>
          <p:nvPr/>
        </p:nvSpPr>
        <p:spPr>
          <a:xfrm>
            <a:off x="4687634" y="1906456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RAM</a:t>
            </a:r>
            <a:endParaRPr lang="pt-BR" sz="1800" dirty="0">
              <a:solidFill>
                <a:srgbClr val="00B050"/>
              </a:solidFill>
            </a:endParaRPr>
          </a:p>
        </p:txBody>
      </p:sp>
      <p:sp>
        <p:nvSpPr>
          <p:cNvPr id="204" name="Retângulo 203"/>
          <p:cNvSpPr/>
          <p:nvPr/>
        </p:nvSpPr>
        <p:spPr>
          <a:xfrm>
            <a:off x="5788393" y="1533595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NVRAM</a:t>
            </a:r>
            <a:endParaRPr lang="pt-BR" sz="1800" dirty="0">
              <a:solidFill>
                <a:srgbClr val="00B050"/>
              </a:solidFill>
            </a:endParaRPr>
          </a:p>
        </p:txBody>
      </p:sp>
      <p:sp>
        <p:nvSpPr>
          <p:cNvPr id="205" name="Retângulo 204"/>
          <p:cNvSpPr/>
          <p:nvPr/>
        </p:nvSpPr>
        <p:spPr>
          <a:xfrm>
            <a:off x="8257206" y="2515499"/>
            <a:ext cx="656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ROM</a:t>
            </a:r>
            <a:endParaRPr lang="pt-BR" sz="1800" dirty="0">
              <a:solidFill>
                <a:srgbClr val="00B050"/>
              </a:solidFill>
            </a:endParaRPr>
          </a:p>
        </p:txBody>
      </p:sp>
      <p:sp>
        <p:nvSpPr>
          <p:cNvPr id="206" name="Retângulo 205"/>
          <p:cNvSpPr/>
          <p:nvPr/>
        </p:nvSpPr>
        <p:spPr>
          <a:xfrm>
            <a:off x="7149745" y="140929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flash</a:t>
            </a:r>
            <a:endParaRPr lang="pt-BR" sz="1800" dirty="0">
              <a:solidFill>
                <a:srgbClr val="00B050"/>
              </a:solidFill>
            </a:endParaRPr>
          </a:p>
        </p:txBody>
      </p:sp>
      <p:cxnSp>
        <p:nvCxnSpPr>
          <p:cNvPr id="207" name="Conector em curva 206"/>
          <p:cNvCxnSpPr>
            <a:stCxn id="198" idx="3"/>
            <a:endCxn id="205" idx="1"/>
          </p:cNvCxnSpPr>
          <p:nvPr/>
        </p:nvCxnSpPr>
        <p:spPr>
          <a:xfrm>
            <a:off x="7618982" y="2680270"/>
            <a:ext cx="638224" cy="1989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em curva 209"/>
          <p:cNvCxnSpPr>
            <a:stCxn id="198" idx="0"/>
            <a:endCxn id="206" idx="2"/>
          </p:cNvCxnSpPr>
          <p:nvPr/>
        </p:nvCxnSpPr>
        <p:spPr>
          <a:xfrm rot="5400000" flipH="1" flipV="1">
            <a:off x="6778851" y="1763392"/>
            <a:ext cx="670815" cy="7012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em curva 212"/>
          <p:cNvCxnSpPr>
            <a:stCxn id="198" idx="0"/>
            <a:endCxn id="204" idx="2"/>
          </p:cNvCxnSpPr>
          <p:nvPr/>
        </p:nvCxnSpPr>
        <p:spPr>
          <a:xfrm rot="16200000" flipV="1">
            <a:off x="6232863" y="1918680"/>
            <a:ext cx="546510" cy="51500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em curva 215"/>
          <p:cNvCxnSpPr>
            <a:stCxn id="198" idx="1"/>
            <a:endCxn id="203" idx="2"/>
          </p:cNvCxnSpPr>
          <p:nvPr/>
        </p:nvCxnSpPr>
        <p:spPr>
          <a:xfrm rot="10800000">
            <a:off x="5007595" y="2275788"/>
            <a:ext cx="900663" cy="404482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 218"/>
          <p:cNvSpPr/>
          <p:nvPr/>
        </p:nvSpPr>
        <p:spPr>
          <a:xfrm>
            <a:off x="3827247" y="1385714"/>
            <a:ext cx="1555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err="1" smtClean="0">
                <a:solidFill>
                  <a:srgbClr val="00B050"/>
                </a:solidFill>
              </a:rPr>
              <a:t>running-config</a:t>
            </a:r>
            <a:endParaRPr lang="pt-BR" sz="1800" dirty="0">
              <a:solidFill>
                <a:srgbClr val="00B050"/>
              </a:solidFill>
            </a:endParaRPr>
          </a:p>
        </p:txBody>
      </p:sp>
      <p:cxnSp>
        <p:nvCxnSpPr>
          <p:cNvPr id="220" name="Conector em curva 219"/>
          <p:cNvCxnSpPr>
            <a:stCxn id="203" idx="1"/>
            <a:endCxn id="219" idx="2"/>
          </p:cNvCxnSpPr>
          <p:nvPr/>
        </p:nvCxnSpPr>
        <p:spPr>
          <a:xfrm rot="10800000">
            <a:off x="4604832" y="1755046"/>
            <a:ext cx="82802" cy="336076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tângulo 227"/>
          <p:cNvSpPr/>
          <p:nvPr/>
        </p:nvSpPr>
        <p:spPr>
          <a:xfrm>
            <a:off x="4916640" y="565734"/>
            <a:ext cx="149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startup-</a:t>
            </a:r>
            <a:r>
              <a:rPr lang="pt-BR" sz="1800" dirty="0" err="1" smtClean="0">
                <a:solidFill>
                  <a:srgbClr val="00B050"/>
                </a:solidFill>
              </a:rPr>
              <a:t>config</a:t>
            </a:r>
            <a:endParaRPr lang="pt-BR" sz="1800" dirty="0">
              <a:solidFill>
                <a:srgbClr val="00B050"/>
              </a:solidFill>
            </a:endParaRPr>
          </a:p>
        </p:txBody>
      </p:sp>
      <p:cxnSp>
        <p:nvCxnSpPr>
          <p:cNvPr id="229" name="Conector em curva 228"/>
          <p:cNvCxnSpPr>
            <a:stCxn id="204" idx="0"/>
            <a:endCxn id="228" idx="2"/>
          </p:cNvCxnSpPr>
          <p:nvPr/>
        </p:nvCxnSpPr>
        <p:spPr>
          <a:xfrm rot="16200000" flipV="1">
            <a:off x="5657986" y="942965"/>
            <a:ext cx="598529" cy="5827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tângulo 231"/>
          <p:cNvSpPr/>
          <p:nvPr/>
        </p:nvSpPr>
        <p:spPr>
          <a:xfrm>
            <a:off x="7030802" y="579024"/>
            <a:ext cx="166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Imagem do S.O.</a:t>
            </a:r>
            <a:endParaRPr lang="pt-BR" sz="1800" dirty="0">
              <a:solidFill>
                <a:srgbClr val="00B050"/>
              </a:solidFill>
            </a:endParaRPr>
          </a:p>
        </p:txBody>
      </p:sp>
      <p:cxnSp>
        <p:nvCxnSpPr>
          <p:cNvPr id="233" name="Conector em curva 232"/>
          <p:cNvCxnSpPr>
            <a:stCxn id="206" idx="0"/>
            <a:endCxn id="232" idx="2"/>
          </p:cNvCxnSpPr>
          <p:nvPr/>
        </p:nvCxnSpPr>
        <p:spPr>
          <a:xfrm rot="5400000" flipH="1" flipV="1">
            <a:off x="7432688" y="980564"/>
            <a:ext cx="460934" cy="39651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tângulo 235"/>
          <p:cNvSpPr/>
          <p:nvPr/>
        </p:nvSpPr>
        <p:spPr>
          <a:xfrm>
            <a:off x="6978444" y="2146167"/>
            <a:ext cx="270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Versão simplificada do S.O.</a:t>
            </a:r>
            <a:endParaRPr lang="pt-BR" sz="1800" dirty="0">
              <a:solidFill>
                <a:srgbClr val="00B050"/>
              </a:solidFill>
            </a:endParaRPr>
          </a:p>
        </p:txBody>
      </p:sp>
      <p:cxnSp>
        <p:nvCxnSpPr>
          <p:cNvPr id="237" name="Conector em curva 236"/>
          <p:cNvCxnSpPr>
            <a:stCxn id="205" idx="2"/>
          </p:cNvCxnSpPr>
          <p:nvPr/>
        </p:nvCxnSpPr>
        <p:spPr>
          <a:xfrm rot="5400000" flipH="1" flipV="1">
            <a:off x="8535518" y="2506230"/>
            <a:ext cx="428744" cy="328457"/>
          </a:xfrm>
          <a:prstGeom prst="curvedConnector3">
            <a:avLst>
              <a:gd name="adj1" fmla="val -533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tângulo 244"/>
          <p:cNvSpPr/>
          <p:nvPr/>
        </p:nvSpPr>
        <p:spPr>
          <a:xfrm>
            <a:off x="6470244" y="3493567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 smtClean="0">
                <a:solidFill>
                  <a:srgbClr val="00B050"/>
                </a:solidFill>
              </a:rPr>
              <a:t>Verificação inicial de hardware</a:t>
            </a:r>
            <a:endParaRPr lang="pt-BR" sz="1800" dirty="0">
              <a:solidFill>
                <a:srgbClr val="00B050"/>
              </a:solidFill>
            </a:endParaRPr>
          </a:p>
        </p:txBody>
      </p:sp>
      <p:cxnSp>
        <p:nvCxnSpPr>
          <p:cNvPr id="271" name="Conector em curva 270"/>
          <p:cNvCxnSpPr>
            <a:stCxn id="205" idx="2"/>
            <a:endCxn id="245" idx="0"/>
          </p:cNvCxnSpPr>
          <p:nvPr/>
        </p:nvCxnSpPr>
        <p:spPr>
          <a:xfrm rot="5400000">
            <a:off x="7985092" y="2892997"/>
            <a:ext cx="608736" cy="59240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 274"/>
          <p:cNvSpPr/>
          <p:nvPr/>
        </p:nvSpPr>
        <p:spPr>
          <a:xfrm>
            <a:off x="3540517" y="9482225"/>
            <a:ext cx="3221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800" dirty="0" err="1" smtClean="0">
                <a:solidFill>
                  <a:srgbClr val="FF0000"/>
                </a:solidFill>
              </a:rPr>
              <a:t>ip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</a:rPr>
              <a:t>route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i="1" dirty="0" err="1" smtClean="0">
                <a:solidFill>
                  <a:srgbClr val="FF0000"/>
                </a:solidFill>
              </a:rPr>
              <a:t>ip</a:t>
            </a:r>
            <a:r>
              <a:rPr lang="pt-BR" sz="1800" i="1" dirty="0" smtClean="0">
                <a:solidFill>
                  <a:srgbClr val="FF0000"/>
                </a:solidFill>
              </a:rPr>
              <a:t> </a:t>
            </a:r>
            <a:r>
              <a:rPr lang="pt-BR" sz="1800" i="1" dirty="0" err="1" smtClean="0">
                <a:solidFill>
                  <a:srgbClr val="FF0000"/>
                </a:solidFill>
              </a:rPr>
              <a:t>mask</a:t>
            </a:r>
            <a:r>
              <a:rPr lang="pt-BR" sz="1800" i="1" dirty="0" smtClean="0">
                <a:solidFill>
                  <a:srgbClr val="FF0000"/>
                </a:solidFill>
              </a:rPr>
              <a:t> interface </a:t>
            </a:r>
            <a:r>
              <a:rPr lang="pt-BR" sz="1800" i="1" dirty="0" err="1" smtClean="0">
                <a:solidFill>
                  <a:srgbClr val="FF0000"/>
                </a:solidFill>
              </a:rPr>
              <a:t>metric</a:t>
            </a:r>
            <a:endParaRPr lang="pt-BR" sz="1800" i="1" dirty="0">
              <a:solidFill>
                <a:srgbClr val="FF0000"/>
              </a:solidFill>
            </a:endParaRPr>
          </a:p>
        </p:txBody>
      </p:sp>
      <p:cxnSp>
        <p:nvCxnSpPr>
          <p:cNvPr id="278" name="Conector em curva 277"/>
          <p:cNvCxnSpPr>
            <a:stCxn id="39" idx="2"/>
            <a:endCxn id="275" idx="0"/>
          </p:cNvCxnSpPr>
          <p:nvPr/>
        </p:nvCxnSpPr>
        <p:spPr>
          <a:xfrm rot="16200000" flipH="1">
            <a:off x="3885088" y="8215841"/>
            <a:ext cx="2047222" cy="4855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57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121</Words>
  <Application>Microsoft Office PowerPoint</Application>
  <PresentationFormat>Papel A3 (297x420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de Sousa Matsumura S.M.</dc:creator>
  <cp:lastModifiedBy>Gabriel de Sousa Matsumura S.M.</cp:lastModifiedBy>
  <cp:revision>7</cp:revision>
  <dcterms:created xsi:type="dcterms:W3CDTF">2018-05-14T21:06:40Z</dcterms:created>
  <dcterms:modified xsi:type="dcterms:W3CDTF">2018-05-14T22:00:58Z</dcterms:modified>
</cp:coreProperties>
</file>