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2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1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8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9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4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80DA-222A-4D07-AFB2-61A1DB0DAB6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7A3F-0EDC-4889-B88B-FB5ABB131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0E1BAFE-DAEB-4A32-8A67-569B260E60EF}"/>
              </a:ext>
            </a:extLst>
          </p:cNvPr>
          <p:cNvSpPr/>
          <p:nvPr/>
        </p:nvSpPr>
        <p:spPr>
          <a:xfrm>
            <a:off x="4362758" y="5647968"/>
            <a:ext cx="1455822" cy="44097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Arduino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0EEEEAC-A4D0-43E0-8654-D9368419F120}"/>
              </a:ext>
            </a:extLst>
          </p:cNvPr>
          <p:cNvSpPr/>
          <p:nvPr/>
        </p:nvSpPr>
        <p:spPr>
          <a:xfrm>
            <a:off x="1544841" y="1013753"/>
            <a:ext cx="2405267" cy="65262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Documentação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471C297-4695-4496-B5CF-493D26869F89}"/>
              </a:ext>
            </a:extLst>
          </p:cNvPr>
          <p:cNvSpPr/>
          <p:nvPr/>
        </p:nvSpPr>
        <p:spPr>
          <a:xfrm>
            <a:off x="7822245" y="3646469"/>
            <a:ext cx="1992349" cy="5025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Modelagem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7E7B2BE-EB37-48BA-B466-350DDAC97917}"/>
              </a:ext>
            </a:extLst>
          </p:cNvPr>
          <p:cNvSpPr/>
          <p:nvPr/>
        </p:nvSpPr>
        <p:spPr>
          <a:xfrm>
            <a:off x="2550695" y="2907522"/>
            <a:ext cx="1762741" cy="62274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Banco de Dados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DD8153C-DE5F-4476-8689-03D0F1E68546}"/>
              </a:ext>
            </a:extLst>
          </p:cNvPr>
          <p:cNvSpPr/>
          <p:nvPr/>
        </p:nvSpPr>
        <p:spPr>
          <a:xfrm>
            <a:off x="4725847" y="1494816"/>
            <a:ext cx="918655" cy="502592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GUI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C9B47D-7F8B-4E73-884A-169902C3C9CB}"/>
              </a:ext>
            </a:extLst>
          </p:cNvPr>
          <p:cNvSpPr txBox="1"/>
          <p:nvPr/>
        </p:nvSpPr>
        <p:spPr>
          <a:xfrm>
            <a:off x="253628" y="632627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Direito de Uso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FF29AD0-70E8-4096-B2FA-48B369373E4D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0800000">
            <a:off x="1015793" y="1001960"/>
            <a:ext cx="529049" cy="338107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B4A9D7-4B3D-4721-88A7-6AD0C645E80A}"/>
              </a:ext>
            </a:extLst>
          </p:cNvPr>
          <p:cNvSpPr/>
          <p:nvPr/>
        </p:nvSpPr>
        <p:spPr>
          <a:xfrm>
            <a:off x="3043321" y="4908235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Circuito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FEA266-7F73-476D-97AA-F09557C1E937}"/>
              </a:ext>
            </a:extLst>
          </p:cNvPr>
          <p:cNvSpPr/>
          <p:nvPr/>
        </p:nvSpPr>
        <p:spPr>
          <a:xfrm>
            <a:off x="6316950" y="4908235"/>
            <a:ext cx="79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Sketch</a:t>
            </a:r>
            <a:endParaRPr lang="pt-BR" dirty="0"/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2B06333B-2905-499D-AC18-B35FD2423C01}"/>
              </a:ext>
            </a:extLst>
          </p:cNvPr>
          <p:cNvCxnSpPr>
            <a:cxnSpLocks/>
            <a:stCxn id="5" idx="1"/>
            <a:endCxn id="17" idx="2"/>
          </p:cNvCxnSpPr>
          <p:nvPr/>
        </p:nvCxnSpPr>
        <p:spPr>
          <a:xfrm rot="16200000" flipV="1">
            <a:off x="3818847" y="4955436"/>
            <a:ext cx="434981" cy="1079243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B6807D43-AD78-4FAC-A91C-736ABA694AF1}"/>
              </a:ext>
            </a:extLst>
          </p:cNvPr>
          <p:cNvCxnSpPr>
            <a:cxnSpLocks/>
            <a:stCxn id="5" idx="7"/>
            <a:endCxn id="18" idx="2"/>
          </p:cNvCxnSpPr>
          <p:nvPr/>
        </p:nvCxnSpPr>
        <p:spPr>
          <a:xfrm rot="5400000" flipH="1" flipV="1">
            <a:off x="5942463" y="4940485"/>
            <a:ext cx="434981" cy="110914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135F5AE-FB19-4FBC-B733-1D0FE6480FC7}"/>
              </a:ext>
            </a:extLst>
          </p:cNvPr>
          <p:cNvSpPr/>
          <p:nvPr/>
        </p:nvSpPr>
        <p:spPr>
          <a:xfrm>
            <a:off x="4249477" y="3874483"/>
            <a:ext cx="168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Servidor MySQL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27098A0-82FC-44EB-840C-C35A24B1048A}"/>
              </a:ext>
            </a:extLst>
          </p:cNvPr>
          <p:cNvCxnSpPr>
            <a:stCxn id="17" idx="3"/>
            <a:endCxn id="25" idx="2"/>
          </p:cNvCxnSpPr>
          <p:nvPr/>
        </p:nvCxnSpPr>
        <p:spPr>
          <a:xfrm flipV="1">
            <a:off x="3950108" y="4243815"/>
            <a:ext cx="1140561" cy="8490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0629483-945D-40C7-B628-695AFE95ACBC}"/>
              </a:ext>
            </a:extLst>
          </p:cNvPr>
          <p:cNvCxnSpPr>
            <a:cxnSpLocks/>
            <a:stCxn id="18" idx="1"/>
            <a:endCxn id="25" idx="2"/>
          </p:cNvCxnSpPr>
          <p:nvPr/>
        </p:nvCxnSpPr>
        <p:spPr>
          <a:xfrm flipH="1" flipV="1">
            <a:off x="5090669" y="4243815"/>
            <a:ext cx="1226281" cy="8490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AC78C6CA-C96F-455F-BFBB-9333F3C08A88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>
          <a:xfrm rot="16200000" flipH="1">
            <a:off x="3842343" y="3652014"/>
            <a:ext cx="620081" cy="194188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00A2CEFF-DE04-4AF5-A199-D48F4A140BD1}"/>
              </a:ext>
            </a:extLst>
          </p:cNvPr>
          <p:cNvSpPr/>
          <p:nvPr/>
        </p:nvSpPr>
        <p:spPr>
          <a:xfrm>
            <a:off x="6923006" y="3377940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MER</a:t>
            </a:r>
            <a:endParaRPr lang="pt-BR" dirty="0"/>
          </a:p>
        </p:txBody>
      </p: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22BDD1E8-877F-4DF9-ADF5-29BC353918E6}"/>
              </a:ext>
            </a:extLst>
          </p:cNvPr>
          <p:cNvCxnSpPr>
            <a:cxnSpLocks/>
            <a:stCxn id="7" idx="2"/>
            <a:endCxn id="55" idx="2"/>
          </p:cNvCxnSpPr>
          <p:nvPr/>
        </p:nvCxnSpPr>
        <p:spPr>
          <a:xfrm rot="10800000">
            <a:off x="7232547" y="3747273"/>
            <a:ext cx="589699" cy="15049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91D01BAC-45D9-4DFE-9EBF-7FD576455284}"/>
              </a:ext>
            </a:extLst>
          </p:cNvPr>
          <p:cNvSpPr/>
          <p:nvPr/>
        </p:nvSpPr>
        <p:spPr>
          <a:xfrm>
            <a:off x="7090096" y="4261662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FNs</a:t>
            </a:r>
            <a:endParaRPr lang="pt-BR" dirty="0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9BEC02-B6B3-4093-834E-7FAB9410D2A6}"/>
              </a:ext>
            </a:extLst>
          </p:cNvPr>
          <p:cNvSpPr/>
          <p:nvPr/>
        </p:nvSpPr>
        <p:spPr>
          <a:xfrm>
            <a:off x="7643553" y="2422687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UCs</a:t>
            </a:r>
            <a:endParaRPr lang="pt-BR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106E898-1835-4336-8062-32320B2F8834}"/>
              </a:ext>
            </a:extLst>
          </p:cNvPr>
          <p:cNvSpPr/>
          <p:nvPr/>
        </p:nvSpPr>
        <p:spPr>
          <a:xfrm>
            <a:off x="7542086" y="1538965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classes</a:t>
            </a:r>
            <a:endParaRPr lang="pt-BR" dirty="0"/>
          </a:p>
        </p:txBody>
      </p:sp>
      <p:cxnSp>
        <p:nvCxnSpPr>
          <p:cNvPr id="79" name="Conector: Curvo 78">
            <a:extLst>
              <a:ext uri="{FF2B5EF4-FFF2-40B4-BE49-F238E27FC236}">
                <a16:creationId xmlns:a16="http://schemas.microsoft.com/office/drawing/2014/main" id="{6C26CC93-7977-4676-A02C-C4FD12856BD2}"/>
              </a:ext>
            </a:extLst>
          </p:cNvPr>
          <p:cNvCxnSpPr>
            <a:cxnSpLocks/>
            <a:stCxn id="7" idx="0"/>
            <a:endCxn id="259" idx="3"/>
          </p:cNvCxnSpPr>
          <p:nvPr/>
        </p:nvCxnSpPr>
        <p:spPr>
          <a:xfrm rot="5400000" flipH="1" flipV="1">
            <a:off x="8824553" y="3194198"/>
            <a:ext cx="446139" cy="458405"/>
          </a:xfrm>
          <a:prstGeom prst="curvedConnector4">
            <a:avLst>
              <a:gd name="adj1" fmla="val 13782"/>
              <a:gd name="adj2" fmla="val 1498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Curvo 96">
            <a:extLst>
              <a:ext uri="{FF2B5EF4-FFF2-40B4-BE49-F238E27FC236}">
                <a16:creationId xmlns:a16="http://schemas.microsoft.com/office/drawing/2014/main" id="{49DC679D-1E01-478D-963E-B5186F828700}"/>
              </a:ext>
            </a:extLst>
          </p:cNvPr>
          <p:cNvCxnSpPr>
            <a:cxnSpLocks/>
            <a:stCxn id="7" idx="3"/>
            <a:endCxn id="59" idx="3"/>
          </p:cNvCxnSpPr>
          <p:nvPr/>
        </p:nvCxnSpPr>
        <p:spPr>
          <a:xfrm rot="5400000">
            <a:off x="7681278" y="4013588"/>
            <a:ext cx="370870" cy="49461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3ED578DA-34FA-4660-9320-9477E5E273D2}"/>
              </a:ext>
            </a:extLst>
          </p:cNvPr>
          <p:cNvSpPr/>
          <p:nvPr/>
        </p:nvSpPr>
        <p:spPr>
          <a:xfrm rot="19489947">
            <a:off x="4094723" y="441024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87F5B7D0-58E7-427D-B4F1-AE7B340267AC}"/>
              </a:ext>
            </a:extLst>
          </p:cNvPr>
          <p:cNvSpPr/>
          <p:nvPr/>
        </p:nvSpPr>
        <p:spPr>
          <a:xfrm rot="2092436">
            <a:off x="5408643" y="440927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insert</a:t>
            </a:r>
            <a:endParaRPr lang="pt-BR" dirty="0"/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FE578F4A-DA84-4BFB-BFCB-8ECE3B4E93A2}"/>
              </a:ext>
            </a:extLst>
          </p:cNvPr>
          <p:cNvCxnSpPr>
            <a:cxnSpLocks/>
            <a:stCxn id="59" idx="1"/>
            <a:endCxn id="25" idx="3"/>
          </p:cNvCxnSpPr>
          <p:nvPr/>
        </p:nvCxnSpPr>
        <p:spPr>
          <a:xfrm flipH="1" flipV="1">
            <a:off x="5931861" y="4059149"/>
            <a:ext cx="1158235" cy="3871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D32AA44B-6CA7-4239-BD5A-599CAB963098}"/>
              </a:ext>
            </a:extLst>
          </p:cNvPr>
          <p:cNvCxnSpPr>
            <a:cxnSpLocks/>
            <a:stCxn id="55" idx="1"/>
            <a:endCxn id="25" idx="3"/>
          </p:cNvCxnSpPr>
          <p:nvPr/>
        </p:nvCxnSpPr>
        <p:spPr>
          <a:xfrm flipH="1">
            <a:off x="5931861" y="3562606"/>
            <a:ext cx="991145" cy="4965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681BE2CB-2924-4BD5-9D05-C1A66E3C9FF3}"/>
              </a:ext>
            </a:extLst>
          </p:cNvPr>
          <p:cNvSpPr/>
          <p:nvPr/>
        </p:nvSpPr>
        <p:spPr>
          <a:xfrm rot="1132958">
            <a:off x="6428652" y="401367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66D56B03-913E-4E16-82D7-575EB24378D3}"/>
              </a:ext>
            </a:extLst>
          </p:cNvPr>
          <p:cNvSpPr/>
          <p:nvPr/>
        </p:nvSpPr>
        <p:spPr>
          <a:xfrm rot="20041404">
            <a:off x="6203627" y="3466595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7F62E82-A07E-4DAB-90C8-40A1741C585E}"/>
              </a:ext>
            </a:extLst>
          </p:cNvPr>
          <p:cNvSpPr/>
          <p:nvPr/>
        </p:nvSpPr>
        <p:spPr>
          <a:xfrm>
            <a:off x="2982358" y="3920936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Índices</a:t>
            </a:r>
            <a:endParaRPr lang="pt-BR" dirty="0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60598E2B-3412-45BB-AEF0-44F655B28C35}"/>
              </a:ext>
            </a:extLst>
          </p:cNvPr>
          <p:cNvSpPr/>
          <p:nvPr/>
        </p:nvSpPr>
        <p:spPr>
          <a:xfrm>
            <a:off x="826962" y="3849154"/>
            <a:ext cx="115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Segurança</a:t>
            </a:r>
            <a:endParaRPr lang="pt-BR" dirty="0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4FACDCD6-4505-4D42-B8A9-78D3C7CCE560}"/>
              </a:ext>
            </a:extLst>
          </p:cNvPr>
          <p:cNvSpPr/>
          <p:nvPr/>
        </p:nvSpPr>
        <p:spPr>
          <a:xfrm>
            <a:off x="839567" y="2402330"/>
            <a:ext cx="126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C000"/>
                </a:solidFill>
              </a:rPr>
              <a:t>Stored</a:t>
            </a:r>
            <a:r>
              <a:rPr lang="pt-BR" dirty="0">
                <a:solidFill>
                  <a:srgbClr val="FFC000"/>
                </a:solidFill>
              </a:rPr>
              <a:t> Procedure</a:t>
            </a:r>
            <a:endParaRPr lang="pt-BR" dirty="0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CCDFFDC4-0E35-48BF-9FDE-1897FCE2A8FA}"/>
              </a:ext>
            </a:extLst>
          </p:cNvPr>
          <p:cNvSpPr/>
          <p:nvPr/>
        </p:nvSpPr>
        <p:spPr>
          <a:xfrm>
            <a:off x="1032514" y="3165949"/>
            <a:ext cx="82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Trigger</a:t>
            </a:r>
            <a:endParaRPr lang="pt-BR" dirty="0"/>
          </a:p>
        </p:txBody>
      </p:sp>
      <p:cxnSp>
        <p:nvCxnSpPr>
          <p:cNvPr id="134" name="Conector: Curvo 133">
            <a:extLst>
              <a:ext uri="{FF2B5EF4-FFF2-40B4-BE49-F238E27FC236}">
                <a16:creationId xmlns:a16="http://schemas.microsoft.com/office/drawing/2014/main" id="{CE32CA85-94EE-472D-BD65-D2DC2F5F38CD}"/>
              </a:ext>
            </a:extLst>
          </p:cNvPr>
          <p:cNvCxnSpPr>
            <a:cxnSpLocks/>
            <a:stCxn id="8" idx="4"/>
            <a:endCxn id="130" idx="0"/>
          </p:cNvCxnSpPr>
          <p:nvPr/>
        </p:nvCxnSpPr>
        <p:spPr>
          <a:xfrm rot="5400000">
            <a:off x="3222353" y="3711222"/>
            <a:ext cx="390669" cy="28759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Curvo 136">
            <a:extLst>
              <a:ext uri="{FF2B5EF4-FFF2-40B4-BE49-F238E27FC236}">
                <a16:creationId xmlns:a16="http://schemas.microsoft.com/office/drawing/2014/main" id="{B71445B8-3CA3-46D4-BD9A-B885E3578061}"/>
              </a:ext>
            </a:extLst>
          </p:cNvPr>
          <p:cNvCxnSpPr>
            <a:cxnSpLocks/>
            <a:stCxn id="8" idx="3"/>
            <a:endCxn id="131" idx="3"/>
          </p:cNvCxnSpPr>
          <p:nvPr/>
        </p:nvCxnSpPr>
        <p:spPr>
          <a:xfrm rot="5400000">
            <a:off x="2096037" y="3321015"/>
            <a:ext cx="594752" cy="830859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Curvo 139">
            <a:extLst>
              <a:ext uri="{FF2B5EF4-FFF2-40B4-BE49-F238E27FC236}">
                <a16:creationId xmlns:a16="http://schemas.microsoft.com/office/drawing/2014/main" id="{1BA9336D-EAA2-4167-9813-CB36859AE1F8}"/>
              </a:ext>
            </a:extLst>
          </p:cNvPr>
          <p:cNvCxnSpPr>
            <a:cxnSpLocks/>
            <a:stCxn id="8" idx="2"/>
            <a:endCxn id="133" idx="3"/>
          </p:cNvCxnSpPr>
          <p:nvPr/>
        </p:nvCxnSpPr>
        <p:spPr>
          <a:xfrm rot="10800000" flipV="1">
            <a:off x="1861909" y="3218895"/>
            <a:ext cx="688787" cy="13172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Curvo 142">
            <a:extLst>
              <a:ext uri="{FF2B5EF4-FFF2-40B4-BE49-F238E27FC236}">
                <a16:creationId xmlns:a16="http://schemas.microsoft.com/office/drawing/2014/main" id="{2EA5E094-9B2D-40D6-81C2-EAFF0766B5B0}"/>
              </a:ext>
            </a:extLst>
          </p:cNvPr>
          <p:cNvCxnSpPr>
            <a:cxnSpLocks/>
            <a:stCxn id="8" idx="1"/>
            <a:endCxn id="132" idx="3"/>
          </p:cNvCxnSpPr>
          <p:nvPr/>
        </p:nvCxnSpPr>
        <p:spPr>
          <a:xfrm rot="16200000" flipV="1">
            <a:off x="2318816" y="2508694"/>
            <a:ext cx="273225" cy="706829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C09BC9F-AA0B-41CF-B9E0-6C0B480323E9}"/>
              </a:ext>
            </a:extLst>
          </p:cNvPr>
          <p:cNvSpPr/>
          <p:nvPr/>
        </p:nvSpPr>
        <p:spPr>
          <a:xfrm>
            <a:off x="5717542" y="1957088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Model</a:t>
            </a:r>
            <a:endParaRPr lang="pt-BR" dirty="0"/>
          </a:p>
        </p:txBody>
      </p:sp>
      <p:cxnSp>
        <p:nvCxnSpPr>
          <p:cNvPr id="149" name="Conector: Curvo 148">
            <a:extLst>
              <a:ext uri="{FF2B5EF4-FFF2-40B4-BE49-F238E27FC236}">
                <a16:creationId xmlns:a16="http://schemas.microsoft.com/office/drawing/2014/main" id="{62C17549-A0F0-492E-B848-AE6D79917155}"/>
              </a:ext>
            </a:extLst>
          </p:cNvPr>
          <p:cNvCxnSpPr>
            <a:cxnSpLocks/>
            <a:stCxn id="9" idx="5"/>
            <a:endCxn id="148" idx="1"/>
          </p:cNvCxnSpPr>
          <p:nvPr/>
        </p:nvCxnSpPr>
        <p:spPr>
          <a:xfrm rot="16200000" flipH="1">
            <a:off x="5504781" y="1928992"/>
            <a:ext cx="217949" cy="207574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BD37C661-75D8-46AE-AFB0-1F1E86EBF447}"/>
              </a:ext>
            </a:extLst>
          </p:cNvPr>
          <p:cNvCxnSpPr>
            <a:cxnSpLocks/>
            <a:stCxn id="78" idx="1"/>
            <a:endCxn id="148" idx="3"/>
          </p:cNvCxnSpPr>
          <p:nvPr/>
        </p:nvCxnSpPr>
        <p:spPr>
          <a:xfrm flipH="1">
            <a:off x="6511349" y="1723631"/>
            <a:ext cx="1030737" cy="4181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E5F8C910-3A51-4C5C-9F0F-F18E1E75585A}"/>
              </a:ext>
            </a:extLst>
          </p:cNvPr>
          <p:cNvCxnSpPr>
            <a:cxnSpLocks/>
            <a:stCxn id="72" idx="1"/>
            <a:endCxn id="148" idx="3"/>
          </p:cNvCxnSpPr>
          <p:nvPr/>
        </p:nvCxnSpPr>
        <p:spPr>
          <a:xfrm flipH="1" flipV="1">
            <a:off x="6511349" y="2141754"/>
            <a:ext cx="1132204" cy="4655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0F7B2D48-9BA5-41AC-93D8-E0A6BE26AA88}"/>
              </a:ext>
            </a:extLst>
          </p:cNvPr>
          <p:cNvSpPr/>
          <p:nvPr/>
        </p:nvSpPr>
        <p:spPr>
          <a:xfrm rot="1290798">
            <a:off x="7000365" y="213258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D78D4AA0-F43E-4DFC-B9BD-F6FE90A26806}"/>
              </a:ext>
            </a:extLst>
          </p:cNvPr>
          <p:cNvSpPr/>
          <p:nvPr/>
        </p:nvSpPr>
        <p:spPr>
          <a:xfrm rot="20340852">
            <a:off x="6779164" y="158814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9E4BBE20-BD42-407B-9058-AEB7B251E39B}"/>
              </a:ext>
            </a:extLst>
          </p:cNvPr>
          <p:cNvSpPr/>
          <p:nvPr/>
        </p:nvSpPr>
        <p:spPr>
          <a:xfrm>
            <a:off x="4657539" y="2497300"/>
            <a:ext cx="11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Controller</a:t>
            </a:r>
            <a:endParaRPr lang="pt-BR" dirty="0"/>
          </a:p>
        </p:txBody>
      </p:sp>
      <p:cxnSp>
        <p:nvCxnSpPr>
          <p:cNvPr id="175" name="Conector de Seta Reta 174">
            <a:extLst>
              <a:ext uri="{FF2B5EF4-FFF2-40B4-BE49-F238E27FC236}">
                <a16:creationId xmlns:a16="http://schemas.microsoft.com/office/drawing/2014/main" id="{15DF5691-A18A-4B53-93A3-3DCFA200FB07}"/>
              </a:ext>
            </a:extLst>
          </p:cNvPr>
          <p:cNvCxnSpPr>
            <a:cxnSpLocks/>
            <a:stCxn id="25" idx="0"/>
            <a:endCxn id="174" idx="2"/>
          </p:cNvCxnSpPr>
          <p:nvPr/>
        </p:nvCxnSpPr>
        <p:spPr>
          <a:xfrm flipV="1">
            <a:off x="5090669" y="2866632"/>
            <a:ext cx="129973" cy="1007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681F55DA-6461-4BF8-8DEF-95B3B8AF620E}"/>
              </a:ext>
            </a:extLst>
          </p:cNvPr>
          <p:cNvSpPr/>
          <p:nvPr/>
        </p:nvSpPr>
        <p:spPr>
          <a:xfrm rot="16591939">
            <a:off x="4676221" y="3252274"/>
            <a:ext cx="73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select</a:t>
            </a:r>
            <a:endParaRPr lang="pt-BR" dirty="0"/>
          </a:p>
        </p:txBody>
      </p:sp>
      <p:cxnSp>
        <p:nvCxnSpPr>
          <p:cNvPr id="180" name="Conector: Curvo 179">
            <a:extLst>
              <a:ext uri="{FF2B5EF4-FFF2-40B4-BE49-F238E27FC236}">
                <a16:creationId xmlns:a16="http://schemas.microsoft.com/office/drawing/2014/main" id="{4C644DA3-98E1-48BE-80EE-22250A42C049}"/>
              </a:ext>
            </a:extLst>
          </p:cNvPr>
          <p:cNvCxnSpPr>
            <a:cxnSpLocks/>
            <a:stCxn id="9" idx="4"/>
            <a:endCxn id="174" idx="0"/>
          </p:cNvCxnSpPr>
          <p:nvPr/>
        </p:nvCxnSpPr>
        <p:spPr>
          <a:xfrm rot="16200000" flipH="1">
            <a:off x="4952962" y="2229620"/>
            <a:ext cx="499892" cy="3546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Curvo 182">
            <a:extLst>
              <a:ext uri="{FF2B5EF4-FFF2-40B4-BE49-F238E27FC236}">
                <a16:creationId xmlns:a16="http://schemas.microsoft.com/office/drawing/2014/main" id="{F96EBA73-C96B-4113-94CF-B504586390C6}"/>
              </a:ext>
            </a:extLst>
          </p:cNvPr>
          <p:cNvCxnSpPr>
            <a:cxnSpLocks/>
            <a:stCxn id="174" idx="3"/>
            <a:endCxn id="148" idx="2"/>
          </p:cNvCxnSpPr>
          <p:nvPr/>
        </p:nvCxnSpPr>
        <p:spPr>
          <a:xfrm flipV="1">
            <a:off x="5783745" y="2326420"/>
            <a:ext cx="330701" cy="355546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9EB39798-3AB6-4306-A3C9-3B8702650E64}"/>
              </a:ext>
            </a:extLst>
          </p:cNvPr>
          <p:cNvSpPr/>
          <p:nvPr/>
        </p:nvSpPr>
        <p:spPr>
          <a:xfrm>
            <a:off x="4171028" y="2052619"/>
            <a:ext cx="64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View</a:t>
            </a:r>
            <a:endParaRPr lang="pt-BR" dirty="0"/>
          </a:p>
        </p:txBody>
      </p:sp>
      <p:cxnSp>
        <p:nvCxnSpPr>
          <p:cNvPr id="187" name="Conector: Curvo 186">
            <a:extLst>
              <a:ext uri="{FF2B5EF4-FFF2-40B4-BE49-F238E27FC236}">
                <a16:creationId xmlns:a16="http://schemas.microsoft.com/office/drawing/2014/main" id="{7C510403-EE55-47E1-BE7C-4C0D4EAB78EB}"/>
              </a:ext>
            </a:extLst>
          </p:cNvPr>
          <p:cNvCxnSpPr>
            <a:cxnSpLocks/>
            <a:stCxn id="9" idx="3"/>
            <a:endCxn id="186" idx="0"/>
          </p:cNvCxnSpPr>
          <p:nvPr/>
        </p:nvCxnSpPr>
        <p:spPr>
          <a:xfrm rot="5400000">
            <a:off x="4613394" y="1805632"/>
            <a:ext cx="128814" cy="36516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Curvo 190">
            <a:extLst>
              <a:ext uri="{FF2B5EF4-FFF2-40B4-BE49-F238E27FC236}">
                <a16:creationId xmlns:a16="http://schemas.microsoft.com/office/drawing/2014/main" id="{9F0AC339-2AC4-4C5A-A718-629253342117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4819411" y="2237285"/>
            <a:ext cx="235032" cy="266908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: Curvo 193">
            <a:extLst>
              <a:ext uri="{FF2B5EF4-FFF2-40B4-BE49-F238E27FC236}">
                <a16:creationId xmlns:a16="http://schemas.microsoft.com/office/drawing/2014/main" id="{A4BD06C4-8AFB-4417-87E4-E7601EC3E40D}"/>
              </a:ext>
            </a:extLst>
          </p:cNvPr>
          <p:cNvCxnSpPr>
            <a:cxnSpLocks/>
            <a:stCxn id="174" idx="1"/>
            <a:endCxn id="186" idx="2"/>
          </p:cNvCxnSpPr>
          <p:nvPr/>
        </p:nvCxnSpPr>
        <p:spPr>
          <a:xfrm rot="10800000">
            <a:off x="4495221" y="2421952"/>
            <a:ext cx="162319" cy="260015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7C1AE51E-ED31-4236-BF2D-475391C66097}"/>
              </a:ext>
            </a:extLst>
          </p:cNvPr>
          <p:cNvSpPr/>
          <p:nvPr/>
        </p:nvSpPr>
        <p:spPr>
          <a:xfrm>
            <a:off x="6543260" y="2665344"/>
            <a:ext cx="11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Diagramas</a:t>
            </a:r>
            <a:endParaRPr lang="pt-BR" dirty="0"/>
          </a:p>
        </p:txBody>
      </p:sp>
      <p:cxnSp>
        <p:nvCxnSpPr>
          <p:cNvPr id="207" name="Conector: Curvo 206">
            <a:extLst>
              <a:ext uri="{FF2B5EF4-FFF2-40B4-BE49-F238E27FC236}">
                <a16:creationId xmlns:a16="http://schemas.microsoft.com/office/drawing/2014/main" id="{EF3B2F29-8D6A-4DCC-84E9-97F28A046AA6}"/>
              </a:ext>
            </a:extLst>
          </p:cNvPr>
          <p:cNvCxnSpPr>
            <a:cxnSpLocks/>
            <a:stCxn id="55" idx="0"/>
            <a:endCxn id="206" idx="2"/>
          </p:cNvCxnSpPr>
          <p:nvPr/>
        </p:nvCxnSpPr>
        <p:spPr>
          <a:xfrm rot="16200000" flipV="1">
            <a:off x="7008916" y="3154309"/>
            <a:ext cx="343264" cy="103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Curvo 210">
            <a:extLst>
              <a:ext uri="{FF2B5EF4-FFF2-40B4-BE49-F238E27FC236}">
                <a16:creationId xmlns:a16="http://schemas.microsoft.com/office/drawing/2014/main" id="{CEC2A72C-1487-4F63-8EEC-E3BA1DCDC2FD}"/>
              </a:ext>
            </a:extLst>
          </p:cNvPr>
          <p:cNvCxnSpPr>
            <a:cxnSpLocks/>
            <a:stCxn id="72" idx="2"/>
            <a:endCxn id="206" idx="3"/>
          </p:cNvCxnSpPr>
          <p:nvPr/>
        </p:nvCxnSpPr>
        <p:spPr>
          <a:xfrm rot="5400000">
            <a:off x="7786036" y="2719821"/>
            <a:ext cx="57991" cy="20238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: Curvo 215">
            <a:extLst>
              <a:ext uri="{FF2B5EF4-FFF2-40B4-BE49-F238E27FC236}">
                <a16:creationId xmlns:a16="http://schemas.microsoft.com/office/drawing/2014/main" id="{8B0D66F8-A3BD-401C-A30B-3DE4B7735E69}"/>
              </a:ext>
            </a:extLst>
          </p:cNvPr>
          <p:cNvCxnSpPr>
            <a:cxnSpLocks/>
            <a:stCxn id="78" idx="2"/>
            <a:endCxn id="206" idx="0"/>
          </p:cNvCxnSpPr>
          <p:nvPr/>
        </p:nvCxnSpPr>
        <p:spPr>
          <a:xfrm rot="5400000">
            <a:off x="7164464" y="1872382"/>
            <a:ext cx="757047" cy="828876"/>
          </a:xfrm>
          <a:prstGeom prst="curvedConnector3">
            <a:avLst>
              <a:gd name="adj1" fmla="val 786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A99DC7CE-4540-4CA7-8010-C498F6C50E93}"/>
              </a:ext>
            </a:extLst>
          </p:cNvPr>
          <p:cNvSpPr/>
          <p:nvPr/>
        </p:nvSpPr>
        <p:spPr>
          <a:xfrm>
            <a:off x="7927440" y="2103261"/>
            <a:ext cx="120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entrevistas</a:t>
            </a:r>
            <a:endParaRPr lang="pt-BR" dirty="0"/>
          </a:p>
        </p:txBody>
      </p:sp>
      <p:cxnSp>
        <p:nvCxnSpPr>
          <p:cNvPr id="222" name="Conector: Curvo 221">
            <a:extLst>
              <a:ext uri="{FF2B5EF4-FFF2-40B4-BE49-F238E27FC236}">
                <a16:creationId xmlns:a16="http://schemas.microsoft.com/office/drawing/2014/main" id="{491D06D1-1044-41F3-827D-E1DF06B22B1D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7897124" y="2103261"/>
            <a:ext cx="633783" cy="333372"/>
          </a:xfrm>
          <a:prstGeom prst="curvedConnector4">
            <a:avLst>
              <a:gd name="adj1" fmla="val 15681"/>
              <a:gd name="adj2" fmla="val 1685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: Curvo 228">
            <a:extLst>
              <a:ext uri="{FF2B5EF4-FFF2-40B4-BE49-F238E27FC236}">
                <a16:creationId xmlns:a16="http://schemas.microsoft.com/office/drawing/2014/main" id="{D2F53F88-90A5-44E8-B286-4A55E925D2E3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rot="16200000" flipH="1">
            <a:off x="5254971" y="-547778"/>
            <a:ext cx="2610744" cy="5924956"/>
          </a:xfrm>
          <a:prstGeom prst="curvedConnector3">
            <a:avLst>
              <a:gd name="adj1" fmla="val -1241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: Curvo 232">
            <a:extLst>
              <a:ext uri="{FF2B5EF4-FFF2-40B4-BE49-F238E27FC236}">
                <a16:creationId xmlns:a16="http://schemas.microsoft.com/office/drawing/2014/main" id="{442CFD68-2E57-4393-B806-EB7CE4485227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3950108" y="1340066"/>
            <a:ext cx="1235067" cy="154750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Curvo 235">
            <a:extLst>
              <a:ext uri="{FF2B5EF4-FFF2-40B4-BE49-F238E27FC236}">
                <a16:creationId xmlns:a16="http://schemas.microsoft.com/office/drawing/2014/main" id="{A0522834-DF8E-442A-A391-16CB8783989D}"/>
              </a:ext>
            </a:extLst>
          </p:cNvPr>
          <p:cNvCxnSpPr>
            <a:cxnSpLocks/>
            <a:stCxn id="6" idx="4"/>
            <a:endCxn id="8" idx="7"/>
          </p:cNvCxnSpPr>
          <p:nvPr/>
        </p:nvCxnSpPr>
        <p:spPr>
          <a:xfrm rot="16200000" flipH="1">
            <a:off x="2735211" y="1678643"/>
            <a:ext cx="1332342" cy="1307814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: Curvo 238">
            <a:extLst>
              <a:ext uri="{FF2B5EF4-FFF2-40B4-BE49-F238E27FC236}">
                <a16:creationId xmlns:a16="http://schemas.microsoft.com/office/drawing/2014/main" id="{09C3EBB1-A070-44AC-A32F-AFFEB568E43A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1009740" y="2458148"/>
            <a:ext cx="4453562" cy="2678874"/>
          </a:xfrm>
          <a:prstGeom prst="curvedConnector3">
            <a:avLst>
              <a:gd name="adj1" fmla="val 10658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tângulo 258">
            <a:extLst>
              <a:ext uri="{FF2B5EF4-FFF2-40B4-BE49-F238E27FC236}">
                <a16:creationId xmlns:a16="http://schemas.microsoft.com/office/drawing/2014/main" id="{D3D8BC6C-3C9B-4763-AFE9-D871B0AD8E0A}"/>
              </a:ext>
            </a:extLst>
          </p:cNvPr>
          <p:cNvSpPr/>
          <p:nvPr/>
        </p:nvSpPr>
        <p:spPr>
          <a:xfrm>
            <a:off x="7726861" y="2877164"/>
            <a:ext cx="154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levantamento de requisitos</a:t>
            </a:r>
            <a:endParaRPr lang="pt-BR" dirty="0"/>
          </a:p>
        </p:txBody>
      </p:sp>
      <p:cxnSp>
        <p:nvCxnSpPr>
          <p:cNvPr id="261" name="Conector: Curvo 260">
            <a:extLst>
              <a:ext uri="{FF2B5EF4-FFF2-40B4-BE49-F238E27FC236}">
                <a16:creationId xmlns:a16="http://schemas.microsoft.com/office/drawing/2014/main" id="{866365A6-29C6-4118-9EED-69C5684AF052}"/>
              </a:ext>
            </a:extLst>
          </p:cNvPr>
          <p:cNvCxnSpPr>
            <a:cxnSpLocks/>
            <a:stCxn id="7" idx="1"/>
            <a:endCxn id="259" idx="2"/>
          </p:cNvCxnSpPr>
          <p:nvPr/>
        </p:nvCxnSpPr>
        <p:spPr>
          <a:xfrm rot="5400000" flipH="1" flipV="1">
            <a:off x="8209642" y="3427872"/>
            <a:ext cx="196577" cy="38782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: Curvo 263">
            <a:extLst>
              <a:ext uri="{FF2B5EF4-FFF2-40B4-BE49-F238E27FC236}">
                <a16:creationId xmlns:a16="http://schemas.microsoft.com/office/drawing/2014/main" id="{322D85B7-0F7F-49E8-A532-287DF0DF05D9}"/>
              </a:ext>
            </a:extLst>
          </p:cNvPr>
          <p:cNvCxnSpPr>
            <a:cxnSpLocks/>
            <a:stCxn id="259" idx="0"/>
            <a:endCxn id="72" idx="3"/>
          </p:cNvCxnSpPr>
          <p:nvPr/>
        </p:nvCxnSpPr>
        <p:spPr>
          <a:xfrm rot="16200000" flipV="1">
            <a:off x="8210464" y="2585785"/>
            <a:ext cx="269811" cy="31294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: Curvo 267">
            <a:extLst>
              <a:ext uri="{FF2B5EF4-FFF2-40B4-BE49-F238E27FC236}">
                <a16:creationId xmlns:a16="http://schemas.microsoft.com/office/drawing/2014/main" id="{FBA0E526-A5BA-4A89-8FCA-EE4CD24AAA01}"/>
              </a:ext>
            </a:extLst>
          </p:cNvPr>
          <p:cNvCxnSpPr>
            <a:cxnSpLocks/>
            <a:stCxn id="259" idx="3"/>
            <a:endCxn id="78" idx="3"/>
          </p:cNvCxnSpPr>
          <p:nvPr/>
        </p:nvCxnSpPr>
        <p:spPr>
          <a:xfrm flipH="1" flipV="1">
            <a:off x="8372763" y="1723631"/>
            <a:ext cx="904062" cy="1476699"/>
          </a:xfrm>
          <a:prstGeom prst="curvedConnector3">
            <a:avLst>
              <a:gd name="adj1" fmla="val -252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3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1129253-AF03-4768-B3E9-BF89B1B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063455"/>
          </a:xfrm>
        </p:spPr>
        <p:txBody>
          <a:bodyPr/>
          <a:lstStyle/>
          <a:p>
            <a:r>
              <a:rPr lang="pt-BR" dirty="0"/>
              <a:t>Dependências entre Atividades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331D42E2-67E7-4B40-8C07-86FDFD542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7754"/>
              </p:ext>
            </p:extLst>
          </p:nvPr>
        </p:nvGraphicFramePr>
        <p:xfrm>
          <a:off x="115078" y="1199977"/>
          <a:ext cx="2708521" cy="565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94">
                  <a:extLst>
                    <a:ext uri="{9D8B030D-6E8A-4147-A177-3AD203B41FA5}">
                      <a16:colId xmlns:a16="http://schemas.microsoft.com/office/drawing/2014/main" val="2437483862"/>
                    </a:ext>
                  </a:extLst>
                </a:gridCol>
                <a:gridCol w="447827">
                  <a:extLst>
                    <a:ext uri="{9D8B030D-6E8A-4147-A177-3AD203B41FA5}">
                      <a16:colId xmlns:a16="http://schemas.microsoft.com/office/drawing/2014/main" val="3863463375"/>
                    </a:ext>
                  </a:extLst>
                </a:gridCol>
              </a:tblGrid>
              <a:tr h="299654">
                <a:tc>
                  <a:txBody>
                    <a:bodyPr/>
                    <a:lstStyle/>
                    <a:p>
                      <a:r>
                        <a:rPr lang="pt-BR" sz="1400" dirty="0"/>
                        <a:t>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20984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rgbClr val="002060"/>
                          </a:solidFill>
                        </a:rPr>
                        <a:t>Model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84853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rgbClr val="002060"/>
                          </a:solidFill>
                        </a:rPr>
                        <a:t>Controller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30615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rgbClr val="002060"/>
                          </a:solidFill>
                        </a:rPr>
                        <a:t>View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233346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Entrevistas UCs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173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Diagrama UCs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1291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Diagrama de Classes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46273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9121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C00000"/>
                          </a:solidFill>
                        </a:rPr>
                        <a:t>FNs</a:t>
                      </a:r>
                      <a:endParaRPr lang="pt-B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96259"/>
                  </a:ext>
                </a:extLst>
              </a:tr>
              <a:tr h="2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Servidor MySQL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3863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Índices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88039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Segurança</a:t>
                      </a:r>
                      <a:endParaRPr lang="pt-B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12494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Trigger</a:t>
                      </a:r>
                      <a:endParaRPr lang="pt-BR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79315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FFC000"/>
                          </a:solidFill>
                        </a:rPr>
                        <a:t>Stored</a:t>
                      </a:r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 Procedure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1730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B050"/>
                          </a:solidFill>
                        </a:rPr>
                        <a:t>Circuito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02551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B050"/>
                          </a:solidFill>
                        </a:rPr>
                        <a:t>Sketch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09718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Levantamento de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60077"/>
                  </a:ext>
                </a:extLst>
              </a:tr>
            </a:tbl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3003DD7B-6BAA-4AC9-8DA2-4CC55D3B1313}"/>
              </a:ext>
            </a:extLst>
          </p:cNvPr>
          <p:cNvSpPr/>
          <p:nvPr/>
        </p:nvSpPr>
        <p:spPr>
          <a:xfrm>
            <a:off x="7186626" y="2388519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EF0A889-B2CA-4D35-93E0-756F4E4683AD}"/>
              </a:ext>
            </a:extLst>
          </p:cNvPr>
          <p:cNvSpPr/>
          <p:nvPr/>
        </p:nvSpPr>
        <p:spPr>
          <a:xfrm>
            <a:off x="8249916" y="2388519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7E5B290-7C8B-4C7D-9BA7-46C55170A507}"/>
              </a:ext>
            </a:extLst>
          </p:cNvPr>
          <p:cNvSpPr/>
          <p:nvPr/>
        </p:nvSpPr>
        <p:spPr>
          <a:xfrm>
            <a:off x="9313206" y="2388519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FE48499E-95A7-4811-A58F-C6D3C0478109}"/>
              </a:ext>
            </a:extLst>
          </p:cNvPr>
          <p:cNvCxnSpPr>
            <a:cxnSpLocks/>
            <a:stCxn id="17" idx="7"/>
            <a:endCxn id="18" idx="1"/>
          </p:cNvCxnSpPr>
          <p:nvPr/>
        </p:nvCxnSpPr>
        <p:spPr>
          <a:xfrm rot="5400000" flipH="1" flipV="1">
            <a:off x="8986098" y="2065778"/>
            <a:ext cx="12700" cy="774032"/>
          </a:xfrm>
          <a:prstGeom prst="curvedConnector3">
            <a:avLst>
              <a:gd name="adj1" fmla="val 230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4B4D6148-4123-4DF3-ABEC-93CE5686149A}"/>
              </a:ext>
            </a:extLst>
          </p:cNvPr>
          <p:cNvCxnSpPr>
            <a:cxnSpLocks/>
            <a:stCxn id="17" idx="1"/>
            <a:endCxn id="13" idx="7"/>
          </p:cNvCxnSpPr>
          <p:nvPr/>
        </p:nvCxnSpPr>
        <p:spPr>
          <a:xfrm rot="16200000" flipV="1">
            <a:off x="7922808" y="2065778"/>
            <a:ext cx="12700" cy="774032"/>
          </a:xfrm>
          <a:prstGeom prst="curvedConnector3">
            <a:avLst>
              <a:gd name="adj1" fmla="val 230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9511972B-2001-4243-B329-A925358D13FC}"/>
              </a:ext>
            </a:extLst>
          </p:cNvPr>
          <p:cNvSpPr/>
          <p:nvPr/>
        </p:nvSpPr>
        <p:spPr>
          <a:xfrm>
            <a:off x="7186626" y="3736351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052F67-C4F0-49DB-B1CC-E00C4199AFF0}"/>
              </a:ext>
            </a:extLst>
          </p:cNvPr>
          <p:cNvSpPr/>
          <p:nvPr/>
        </p:nvSpPr>
        <p:spPr>
          <a:xfrm>
            <a:off x="6123336" y="3757666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3E8D92E-5CD5-40C7-86FF-D7FE578E14DB}"/>
              </a:ext>
            </a:extLst>
          </p:cNvPr>
          <p:cNvSpPr/>
          <p:nvPr/>
        </p:nvSpPr>
        <p:spPr>
          <a:xfrm>
            <a:off x="6123336" y="2390983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BC71319-0E1E-46BE-8588-7193AAA745F5}"/>
              </a:ext>
            </a:extLst>
          </p:cNvPr>
          <p:cNvSpPr/>
          <p:nvPr/>
        </p:nvSpPr>
        <p:spPr>
          <a:xfrm>
            <a:off x="3977960" y="2382439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6347751-DE29-4645-837B-3F3023801FEF}"/>
              </a:ext>
            </a:extLst>
          </p:cNvPr>
          <p:cNvSpPr/>
          <p:nvPr/>
        </p:nvSpPr>
        <p:spPr>
          <a:xfrm>
            <a:off x="2914670" y="2389353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E</a:t>
            </a:r>
          </a:p>
        </p:txBody>
      </p: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AAFE779A-D776-4AE2-A866-2F0D2067BAB2}"/>
              </a:ext>
            </a:extLst>
          </p:cNvPr>
          <p:cNvCxnSpPr>
            <a:cxnSpLocks/>
            <a:stCxn id="13" idx="1"/>
            <a:endCxn id="26" idx="7"/>
          </p:cNvCxnSpPr>
          <p:nvPr/>
        </p:nvCxnSpPr>
        <p:spPr>
          <a:xfrm rot="16200000" flipH="1" flipV="1">
            <a:off x="6858286" y="2067010"/>
            <a:ext cx="2464" cy="774032"/>
          </a:xfrm>
          <a:prstGeom prst="curvedConnector3">
            <a:avLst>
              <a:gd name="adj1" fmla="val -11886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59C49EBA-305C-40B8-862A-8C24F90BEC2F}"/>
              </a:ext>
            </a:extLst>
          </p:cNvPr>
          <p:cNvCxnSpPr>
            <a:cxnSpLocks/>
            <a:stCxn id="26" idx="1"/>
            <a:endCxn id="156" idx="7"/>
          </p:cNvCxnSpPr>
          <p:nvPr/>
        </p:nvCxnSpPr>
        <p:spPr>
          <a:xfrm rot="16200000" flipH="1" flipV="1">
            <a:off x="5754724" y="2049838"/>
            <a:ext cx="23100" cy="833940"/>
          </a:xfrm>
          <a:prstGeom prst="curvedConnector3">
            <a:avLst>
              <a:gd name="adj1" fmla="val -1267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34997528-EDD2-4D67-9917-078E6DE9A601}"/>
              </a:ext>
            </a:extLst>
          </p:cNvPr>
          <p:cNvCxnSpPr>
            <a:cxnSpLocks/>
            <a:stCxn id="27" idx="1"/>
            <a:endCxn id="28" idx="7"/>
          </p:cNvCxnSpPr>
          <p:nvPr/>
        </p:nvCxnSpPr>
        <p:spPr>
          <a:xfrm rot="16200000" flipH="1" flipV="1">
            <a:off x="3647395" y="2063155"/>
            <a:ext cx="6914" cy="774032"/>
          </a:xfrm>
          <a:prstGeom prst="curvedConnector3">
            <a:avLst>
              <a:gd name="adj1" fmla="val -42359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E70A746E-47A5-4AE6-9687-98206D043B17}"/>
              </a:ext>
            </a:extLst>
          </p:cNvPr>
          <p:cNvCxnSpPr>
            <a:cxnSpLocks/>
            <a:stCxn id="24" idx="2"/>
            <a:endCxn id="26" idx="4"/>
          </p:cNvCxnSpPr>
          <p:nvPr/>
        </p:nvCxnSpPr>
        <p:spPr>
          <a:xfrm rot="10800000">
            <a:off x="6327874" y="2829883"/>
            <a:ext cx="858753" cy="112591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20C60DDC-95C2-4E62-902D-7D3CB74BEE93}"/>
              </a:ext>
            </a:extLst>
          </p:cNvPr>
          <p:cNvCxnSpPr>
            <a:cxnSpLocks/>
            <a:stCxn id="26" idx="6"/>
            <a:endCxn id="24" idx="0"/>
          </p:cNvCxnSpPr>
          <p:nvPr/>
        </p:nvCxnSpPr>
        <p:spPr>
          <a:xfrm>
            <a:off x="6532410" y="2610433"/>
            <a:ext cx="858753" cy="112591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Curvo 94">
            <a:extLst>
              <a:ext uri="{FF2B5EF4-FFF2-40B4-BE49-F238E27FC236}">
                <a16:creationId xmlns:a16="http://schemas.microsoft.com/office/drawing/2014/main" id="{A711DEB7-144D-4BAB-9493-1AFCEFDBCF12}"/>
              </a:ext>
            </a:extLst>
          </p:cNvPr>
          <p:cNvCxnSpPr>
            <a:cxnSpLocks/>
            <a:stCxn id="25" idx="5"/>
            <a:endCxn id="24" idx="3"/>
          </p:cNvCxnSpPr>
          <p:nvPr/>
        </p:nvCxnSpPr>
        <p:spPr>
          <a:xfrm rot="5400000" flipH="1" flipV="1">
            <a:off x="6848860" y="3734617"/>
            <a:ext cx="21315" cy="774032"/>
          </a:xfrm>
          <a:prstGeom prst="curvedConnector3">
            <a:avLst>
              <a:gd name="adj1" fmla="val -13740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5B2F416E-74BA-4821-AA86-3C46882DB19F}"/>
              </a:ext>
            </a:extLst>
          </p:cNvPr>
          <p:cNvSpPr/>
          <p:nvPr/>
        </p:nvSpPr>
        <p:spPr>
          <a:xfrm>
            <a:off x="3993502" y="3161355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J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CDAC9259-A252-4DF5-B233-F65D572D2F32}"/>
              </a:ext>
            </a:extLst>
          </p:cNvPr>
          <p:cNvSpPr/>
          <p:nvPr/>
        </p:nvSpPr>
        <p:spPr>
          <a:xfrm>
            <a:off x="4343003" y="4576326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DA8A7630-DF50-4AD7-8653-C509BFF8BF3F}"/>
              </a:ext>
            </a:extLst>
          </p:cNvPr>
          <p:cNvSpPr/>
          <p:nvPr/>
        </p:nvSpPr>
        <p:spPr>
          <a:xfrm>
            <a:off x="3993249" y="4222296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L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32D71C-A13E-40CD-B6D6-EF67866B28C2}"/>
              </a:ext>
            </a:extLst>
          </p:cNvPr>
          <p:cNvSpPr/>
          <p:nvPr/>
        </p:nvSpPr>
        <p:spPr>
          <a:xfrm>
            <a:off x="3993249" y="3714885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66289A7-EE3E-4186-9CC1-62F84A39F9A7}"/>
              </a:ext>
            </a:extLst>
          </p:cNvPr>
          <p:cNvSpPr/>
          <p:nvPr/>
        </p:nvSpPr>
        <p:spPr>
          <a:xfrm>
            <a:off x="4939726" y="3741340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I</a:t>
            </a:r>
          </a:p>
        </p:txBody>
      </p:sp>
      <p:cxnSp>
        <p:nvCxnSpPr>
          <p:cNvPr id="106" name="Conector: Curvo 105">
            <a:extLst>
              <a:ext uri="{FF2B5EF4-FFF2-40B4-BE49-F238E27FC236}">
                <a16:creationId xmlns:a16="http://schemas.microsoft.com/office/drawing/2014/main" id="{9561A015-26A1-431B-8826-DEE0B943CBEC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5788065" y="3737111"/>
            <a:ext cx="16326" cy="774032"/>
          </a:xfrm>
          <a:prstGeom prst="curvedConnector3">
            <a:avLst>
              <a:gd name="adj1" fmla="val 1893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>
            <a:extLst>
              <a:ext uri="{FF2B5EF4-FFF2-40B4-BE49-F238E27FC236}">
                <a16:creationId xmlns:a16="http://schemas.microsoft.com/office/drawing/2014/main" id="{BCA66314-7A9E-44E9-AD96-3F30933780C8}"/>
              </a:ext>
            </a:extLst>
          </p:cNvPr>
          <p:cNvCxnSpPr>
            <a:cxnSpLocks/>
            <a:endCxn id="26" idx="2"/>
          </p:cNvCxnSpPr>
          <p:nvPr/>
        </p:nvCxnSpPr>
        <p:spPr>
          <a:xfrm rot="5400000" flipH="1" flipV="1">
            <a:off x="5168683" y="2850962"/>
            <a:ext cx="1195182" cy="7141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Curvo 121">
            <a:extLst>
              <a:ext uri="{FF2B5EF4-FFF2-40B4-BE49-F238E27FC236}">
                <a16:creationId xmlns:a16="http://schemas.microsoft.com/office/drawing/2014/main" id="{1004CF3B-6933-45AA-B1C7-FC147DC938B6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4402576" y="3380805"/>
            <a:ext cx="862007" cy="3605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Curvo 125">
            <a:extLst>
              <a:ext uri="{FF2B5EF4-FFF2-40B4-BE49-F238E27FC236}">
                <a16:creationId xmlns:a16="http://schemas.microsoft.com/office/drawing/2014/main" id="{4342EA46-BD51-43A9-9BC5-02DDE020FE31}"/>
              </a:ext>
            </a:extLst>
          </p:cNvPr>
          <p:cNvCxnSpPr>
            <a:cxnSpLocks/>
            <a:stCxn id="100" idx="7"/>
          </p:cNvCxnSpPr>
          <p:nvPr/>
        </p:nvCxnSpPr>
        <p:spPr>
          <a:xfrm rot="16200000" flipH="1">
            <a:off x="4717956" y="3403618"/>
            <a:ext cx="26455" cy="777539"/>
          </a:xfrm>
          <a:prstGeom prst="curvedConnector3">
            <a:avLst>
              <a:gd name="adj1" fmla="val -11070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Curvo 128">
            <a:extLst>
              <a:ext uri="{FF2B5EF4-FFF2-40B4-BE49-F238E27FC236}">
                <a16:creationId xmlns:a16="http://schemas.microsoft.com/office/drawing/2014/main" id="{DBCF3E6F-9757-47BA-8BB6-BBAA77A78792}"/>
              </a:ext>
            </a:extLst>
          </p:cNvPr>
          <p:cNvCxnSpPr>
            <a:cxnSpLocks/>
            <a:stCxn id="99" idx="7"/>
          </p:cNvCxnSpPr>
          <p:nvPr/>
        </p:nvCxnSpPr>
        <p:spPr>
          <a:xfrm rot="5400000" flipH="1" flipV="1">
            <a:off x="4538340" y="3764866"/>
            <a:ext cx="325781" cy="7176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Curvo 132">
            <a:extLst>
              <a:ext uri="{FF2B5EF4-FFF2-40B4-BE49-F238E27FC236}">
                <a16:creationId xmlns:a16="http://schemas.microsoft.com/office/drawing/2014/main" id="{8D29DDB3-CF2A-4DDB-B166-F16B8B81A1CD}"/>
              </a:ext>
            </a:extLst>
          </p:cNvPr>
          <p:cNvCxnSpPr>
            <a:cxnSpLocks/>
            <a:stCxn id="98" idx="6"/>
          </p:cNvCxnSpPr>
          <p:nvPr/>
        </p:nvCxnSpPr>
        <p:spPr>
          <a:xfrm flipV="1">
            <a:off x="4752077" y="4115964"/>
            <a:ext cx="367877" cy="6798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720D57F9-8FDD-4B43-8625-65BB50869239}"/>
              </a:ext>
            </a:extLst>
          </p:cNvPr>
          <p:cNvSpPr/>
          <p:nvPr/>
        </p:nvSpPr>
        <p:spPr>
          <a:xfrm>
            <a:off x="5060046" y="5067619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11083AF8-FBDA-46AD-B661-6EC2D8B80600}"/>
              </a:ext>
            </a:extLst>
          </p:cNvPr>
          <p:cNvSpPr/>
          <p:nvPr/>
        </p:nvSpPr>
        <p:spPr>
          <a:xfrm>
            <a:off x="3989613" y="5070083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O</a:t>
            </a:r>
          </a:p>
        </p:txBody>
      </p:sp>
      <p:cxnSp>
        <p:nvCxnSpPr>
          <p:cNvPr id="139" name="Conector: Curvo 138">
            <a:extLst>
              <a:ext uri="{FF2B5EF4-FFF2-40B4-BE49-F238E27FC236}">
                <a16:creationId xmlns:a16="http://schemas.microsoft.com/office/drawing/2014/main" id="{836E8367-01D1-490D-B7CC-2B5584002311}"/>
              </a:ext>
            </a:extLst>
          </p:cNvPr>
          <p:cNvCxnSpPr>
            <a:cxnSpLocks/>
            <a:stCxn id="138" idx="6"/>
          </p:cNvCxnSpPr>
          <p:nvPr/>
        </p:nvCxnSpPr>
        <p:spPr>
          <a:xfrm flipV="1">
            <a:off x="4398687" y="4180239"/>
            <a:ext cx="865896" cy="11092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Curvo 142">
            <a:extLst>
              <a:ext uri="{FF2B5EF4-FFF2-40B4-BE49-F238E27FC236}">
                <a16:creationId xmlns:a16="http://schemas.microsoft.com/office/drawing/2014/main" id="{94D94B04-3CE8-4CCF-ADE8-8C7CF462BD48}"/>
              </a:ext>
            </a:extLst>
          </p:cNvPr>
          <p:cNvCxnSpPr>
            <a:cxnSpLocks/>
            <a:stCxn id="138" idx="5"/>
            <a:endCxn id="137" idx="3"/>
          </p:cNvCxnSpPr>
          <p:nvPr/>
        </p:nvCxnSpPr>
        <p:spPr>
          <a:xfrm rot="5400000" flipH="1" flipV="1">
            <a:off x="4728134" y="5052887"/>
            <a:ext cx="2464" cy="781175"/>
          </a:xfrm>
          <a:prstGeom prst="curvedConnector3">
            <a:avLst>
              <a:gd name="adj1" fmla="val -11886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Curvo 149">
            <a:extLst>
              <a:ext uri="{FF2B5EF4-FFF2-40B4-BE49-F238E27FC236}">
                <a16:creationId xmlns:a16="http://schemas.microsoft.com/office/drawing/2014/main" id="{1BCDBE69-23C0-440A-91BA-BC2D1A7B3667}"/>
              </a:ext>
            </a:extLst>
          </p:cNvPr>
          <p:cNvCxnSpPr>
            <a:cxnSpLocks/>
            <a:stCxn id="28" idx="5"/>
            <a:endCxn id="27" idx="3"/>
          </p:cNvCxnSpPr>
          <p:nvPr/>
        </p:nvCxnSpPr>
        <p:spPr>
          <a:xfrm rot="5400000" flipH="1" flipV="1">
            <a:off x="3647395" y="2373504"/>
            <a:ext cx="6914" cy="774032"/>
          </a:xfrm>
          <a:prstGeom prst="curvedConnector3">
            <a:avLst>
              <a:gd name="adj1" fmla="val -42359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ipse 155">
            <a:extLst>
              <a:ext uri="{FF2B5EF4-FFF2-40B4-BE49-F238E27FC236}">
                <a16:creationId xmlns:a16="http://schemas.microsoft.com/office/drawing/2014/main" id="{E63DEDA8-37D7-47C9-98BC-C2272128814B}"/>
              </a:ext>
            </a:extLst>
          </p:cNvPr>
          <p:cNvSpPr/>
          <p:nvPr/>
        </p:nvSpPr>
        <p:spPr>
          <a:xfrm>
            <a:off x="5000138" y="2414083"/>
            <a:ext cx="409074" cy="43889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172" name="Conector: Curvo 171">
            <a:extLst>
              <a:ext uri="{FF2B5EF4-FFF2-40B4-BE49-F238E27FC236}">
                <a16:creationId xmlns:a16="http://schemas.microsoft.com/office/drawing/2014/main" id="{85B7C193-96B8-4487-B7AE-7B49B7378262}"/>
              </a:ext>
            </a:extLst>
          </p:cNvPr>
          <p:cNvCxnSpPr>
            <a:cxnSpLocks/>
            <a:stCxn id="27" idx="5"/>
            <a:endCxn id="156" idx="3"/>
          </p:cNvCxnSpPr>
          <p:nvPr/>
        </p:nvCxnSpPr>
        <p:spPr>
          <a:xfrm rot="16200000" flipH="1">
            <a:off x="4677764" y="2406425"/>
            <a:ext cx="31644" cy="732920"/>
          </a:xfrm>
          <a:prstGeom prst="curvedConnector3">
            <a:avLst>
              <a:gd name="adj1" fmla="val 10255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>
            <a:extLst>
              <a:ext uri="{FF2B5EF4-FFF2-40B4-BE49-F238E27FC236}">
                <a16:creationId xmlns:a16="http://schemas.microsoft.com/office/drawing/2014/main" id="{936FF018-0F25-42A7-9321-BB8365C0FB1B}"/>
              </a:ext>
            </a:extLst>
          </p:cNvPr>
          <p:cNvCxnSpPr>
            <a:cxnSpLocks/>
            <a:stCxn id="28" idx="0"/>
            <a:endCxn id="156" idx="0"/>
          </p:cNvCxnSpPr>
          <p:nvPr/>
        </p:nvCxnSpPr>
        <p:spPr>
          <a:xfrm rot="16200000" flipH="1">
            <a:off x="4149576" y="1358984"/>
            <a:ext cx="24730" cy="2085468"/>
          </a:xfrm>
          <a:prstGeom prst="curvedConnector3">
            <a:avLst>
              <a:gd name="adj1" fmla="val -19947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1C3A5EA-A732-4875-9A16-6F4126427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60164"/>
              </p:ext>
            </p:extLst>
          </p:nvPr>
        </p:nvGraphicFramePr>
        <p:xfrm>
          <a:off x="681038" y="321667"/>
          <a:ext cx="8543928" cy="6354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84">
                  <a:extLst>
                    <a:ext uri="{9D8B030D-6E8A-4147-A177-3AD203B41FA5}">
                      <a16:colId xmlns:a16="http://schemas.microsoft.com/office/drawing/2014/main" val="143216438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3730655331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554124612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4136353334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1352970673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1587344463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426068226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1072258265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1409815646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2200283032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935643681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322812588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574198506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3299121076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616915276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3905902142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58671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pt-BR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8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3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11696"/>
                  </a:ext>
                </a:extLst>
              </a:tr>
              <a:tr h="42080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3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7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4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3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8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1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pt-BR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9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2BC82B-22F4-4A8A-BE5B-DA1D97CE3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790021"/>
              </p:ext>
            </p:extLst>
          </p:nvPr>
        </p:nvGraphicFramePr>
        <p:xfrm>
          <a:off x="127584" y="276860"/>
          <a:ext cx="9778417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0469">
                  <a:extLst>
                    <a:ext uri="{9D8B030D-6E8A-4147-A177-3AD203B41FA5}">
                      <a16:colId xmlns:a16="http://schemas.microsoft.com/office/drawing/2014/main" val="4027941604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149456321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1381444209"/>
                    </a:ext>
                  </a:extLst>
                </a:gridCol>
                <a:gridCol w="3416968">
                  <a:extLst>
                    <a:ext uri="{9D8B030D-6E8A-4147-A177-3AD203B41FA5}">
                      <a16:colId xmlns:a16="http://schemas.microsoft.com/office/drawing/2014/main" val="1672120702"/>
                    </a:ext>
                  </a:extLst>
                </a:gridCol>
                <a:gridCol w="1363580">
                  <a:extLst>
                    <a:ext uri="{9D8B030D-6E8A-4147-A177-3AD203B41FA5}">
                      <a16:colId xmlns:a16="http://schemas.microsoft.com/office/drawing/2014/main" val="101840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dirty="0"/>
                        <a:t>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Dependências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Dependentes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Model</a:t>
                      </a:r>
                      <a:endParaRPr lang="pt-BR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0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Controller</a:t>
                      </a:r>
                      <a:endParaRPr lang="pt-BR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0.020833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View</a:t>
                      </a:r>
                      <a:endParaRPr lang="pt-BR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3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Entrevistas 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Diagrama 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F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0.104167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Diagrama de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D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H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4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H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>
                          <a:solidFill>
                            <a:srgbClr val="C00000"/>
                          </a:solidFill>
                        </a:rPr>
                        <a:t>FNs</a:t>
                      </a:r>
                      <a:endParaRPr lang="pt-BR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0.21875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Servidor 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H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Índices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6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>
                          <a:solidFill>
                            <a:srgbClr val="FFC000"/>
                          </a:solidFill>
                        </a:rPr>
                        <a:t>Stored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2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Circuito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5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Sketch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0.020833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9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Levantamento de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{}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E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pt-BR" b="1" dirty="0"/>
                        <a:t>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H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J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K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M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b="1" dirty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2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8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683D-2D80-49C6-BBDC-04F81B1C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/>
          <a:lstStyle/>
          <a:p>
            <a:r>
              <a:rPr lang="pt-BR" dirty="0"/>
              <a:t>Ranking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498410DE-9CCB-45DA-9594-628FC503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42296"/>
              </p:ext>
            </p:extLst>
          </p:nvPr>
        </p:nvGraphicFramePr>
        <p:xfrm>
          <a:off x="681038" y="1825625"/>
          <a:ext cx="85439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09">
                  <a:extLst>
                    <a:ext uri="{9D8B030D-6E8A-4147-A177-3AD203B41FA5}">
                      <a16:colId xmlns:a16="http://schemas.microsoft.com/office/drawing/2014/main" val="2386627445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3851021701"/>
                    </a:ext>
                  </a:extLst>
                </a:gridCol>
                <a:gridCol w="6301289">
                  <a:extLst>
                    <a:ext uri="{9D8B030D-6E8A-4147-A177-3AD203B41FA5}">
                      <a16:colId xmlns:a16="http://schemas.microsoft.com/office/drawing/2014/main" val="61149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Coeficiente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3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Levantamento de Requisitos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Diagrama de Classes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 MER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3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 err="1">
                          <a:solidFill>
                            <a:srgbClr val="C00000"/>
                          </a:solidFill>
                        </a:rPr>
                        <a:t>FNs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7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View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Servidor MySQL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Circuito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Diagrama UCs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8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Entrevistas UCs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8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{</a:t>
                      </a:r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Model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0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Índices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Segurança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Trigger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FFC000"/>
                          </a:solidFill>
                        </a:rPr>
                        <a:t>Stored</a:t>
                      </a:r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 Procedure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7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pt-BR" sz="1800" b="1" dirty="0" err="1">
                          <a:solidFill>
                            <a:srgbClr val="002060"/>
                          </a:solidFill>
                        </a:rPr>
                        <a:t>Controller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8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Sketch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914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62A09F-BEA0-4902-8F0F-7AFDFD87A046}"/>
                  </a:ext>
                </a:extLst>
              </p:cNvPr>
              <p:cNvSpPr txBox="1"/>
              <p:nvPr/>
            </p:nvSpPr>
            <p:spPr>
              <a:xfrm>
                <a:off x="681038" y="5630776"/>
                <a:ext cx="8543925" cy="90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𝐶𝑜𝑒𝑓𝑖𝑐𝑖𝑒𝑛𝑡𝑒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𝐷𝑒𝑝𝑒𝑛𝑑𝑒𝑛𝑡𝑒𝑠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𝑎𝑡𝑖𝑣𝑖𝑑𝑎𝑑𝑒𝑠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𝐷𝑒𝑝𝑒𝑛𝑑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𝑛𝑐𝑖𝑎𝑠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62A09F-BEA0-4902-8F0F-7AFDFD87A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5630776"/>
                <a:ext cx="8543925" cy="901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471</Words>
  <Application>Microsoft Office PowerPoint</Application>
  <PresentationFormat>Papel A4 (210 x 297 mm)</PresentationFormat>
  <Paragraphs>250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Apresentação do PowerPoint</vt:lpstr>
      <vt:lpstr>Dependências entre Atividades</vt:lpstr>
      <vt:lpstr>Apresentação do PowerPoint</vt:lpstr>
      <vt:lpstr>Apresentação do PowerPoint</vt:lpstr>
      <vt:lpstr>Ranking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47</cp:revision>
  <dcterms:created xsi:type="dcterms:W3CDTF">2018-10-22T19:13:24Z</dcterms:created>
  <dcterms:modified xsi:type="dcterms:W3CDTF">2018-10-22T18:48:41Z</dcterms:modified>
</cp:coreProperties>
</file>