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3FF"/>
    <a:srgbClr val="FF4747"/>
    <a:srgbClr val="FF3F3F"/>
    <a:srgbClr val="FFE07D"/>
    <a:srgbClr val="FFD03B"/>
    <a:srgbClr val="61FFA8"/>
    <a:srgbClr val="FF7575"/>
    <a:srgbClr val="85DFFF"/>
    <a:srgbClr val="FFFF53"/>
    <a:srgbClr val="00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0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25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65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3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97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49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4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50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4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9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942-B5B9-4D0B-836B-7705A5E51242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109A-331D-4650-A9AD-BFC8AD99B4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17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45741" y="4737846"/>
            <a:ext cx="2273744" cy="1062318"/>
          </a:xfrm>
          <a:prstGeom prst="ellipse">
            <a:avLst/>
          </a:prstGeom>
          <a:solidFill>
            <a:srgbClr val="8DB0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1 </a:t>
            </a:r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Energy </a:t>
            </a:r>
            <a:r>
              <a:rPr lang="pt-BR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Harvester</a:t>
            </a:r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Circuit</a:t>
            </a:r>
            <a:endParaRPr lang="pt-B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19485" y="3675528"/>
            <a:ext cx="2273744" cy="1062318"/>
          </a:xfrm>
          <a:prstGeom prst="ellipse">
            <a:avLst/>
          </a:prstGeom>
          <a:solidFill>
            <a:srgbClr val="61FF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2 Arduino/ Sketch</a:t>
            </a:r>
            <a:endParaRPr lang="pt-B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693229" y="2613210"/>
            <a:ext cx="2273744" cy="1062318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3 </a:t>
            </a:r>
            <a:r>
              <a:rPr lang="pt-BR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Application</a:t>
            </a:r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Circuit</a:t>
            </a:r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/ MySQL</a:t>
            </a:r>
            <a:endParaRPr lang="pt-B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9240717" y="488574"/>
            <a:ext cx="2273744" cy="1062318"/>
          </a:xfrm>
          <a:prstGeom prst="ellipse">
            <a:avLst/>
          </a:prstGeom>
          <a:solidFill>
            <a:srgbClr val="FF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5 </a:t>
            </a:r>
            <a:r>
              <a:rPr lang="pt-BR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Application</a:t>
            </a:r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 MySQL/</a:t>
            </a:r>
            <a:r>
              <a:rPr lang="pt-BR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User</a:t>
            </a:r>
            <a:endParaRPr lang="pt-B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966973" y="1550892"/>
            <a:ext cx="2273744" cy="1062318"/>
          </a:xfrm>
          <a:prstGeom prst="ellipse">
            <a:avLst/>
          </a:prstGeom>
          <a:solidFill>
            <a:srgbClr val="19C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4 </a:t>
            </a:r>
            <a:r>
              <a:rPr lang="pt-BR" dirty="0" smtClean="0">
                <a:solidFill>
                  <a:schemeClr val="tx1"/>
                </a:solidFill>
                <a:latin typeface="Georgia" panose="02040502050405020303" pitchFamily="18" charset="0"/>
              </a:rPr>
              <a:t>MySQL Server</a:t>
            </a:r>
            <a:endParaRPr lang="pt-BR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46527" y="3769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438096" y="2775037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SerialPrint</a:t>
            </a:r>
            <a:endParaRPr lang="pt-BR" dirty="0"/>
          </a:p>
        </p:txBody>
      </p:sp>
      <p:cxnSp>
        <p:nvCxnSpPr>
          <p:cNvPr id="53" name="Conector angulado 52"/>
          <p:cNvCxnSpPr>
            <a:stCxn id="5" idx="2"/>
            <a:endCxn id="4" idx="0"/>
          </p:cNvCxnSpPr>
          <p:nvPr/>
        </p:nvCxnSpPr>
        <p:spPr>
          <a:xfrm rot="10800000" flipV="1">
            <a:off x="1282613" y="4206686"/>
            <a:ext cx="1136872" cy="5311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" idx="0"/>
            <a:endCxn id="8" idx="2"/>
          </p:cNvCxnSpPr>
          <p:nvPr/>
        </p:nvCxnSpPr>
        <p:spPr>
          <a:xfrm rot="5400000" flipH="1" flipV="1">
            <a:off x="3859214" y="2841513"/>
            <a:ext cx="531159" cy="11368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818662" y="3862006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measure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endParaRPr lang="pt-BR" dirty="0"/>
          </a:p>
        </p:txBody>
      </p:sp>
      <p:cxnSp>
        <p:nvCxnSpPr>
          <p:cNvPr id="63" name="Conector angulado 62"/>
          <p:cNvCxnSpPr>
            <a:stCxn id="8" idx="0"/>
            <a:endCxn id="10" idx="2"/>
          </p:cNvCxnSpPr>
          <p:nvPr/>
        </p:nvCxnSpPr>
        <p:spPr>
          <a:xfrm rot="5400000" flipH="1" flipV="1">
            <a:off x="6132958" y="1779195"/>
            <a:ext cx="531159" cy="11368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5830101" y="174455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Insert</a:t>
            </a:r>
            <a:endParaRPr lang="pt-BR" dirty="0"/>
          </a:p>
        </p:txBody>
      </p:sp>
      <p:cxnSp>
        <p:nvCxnSpPr>
          <p:cNvPr id="69" name="Conector angulado 68"/>
          <p:cNvCxnSpPr>
            <a:stCxn id="9" idx="2"/>
            <a:endCxn id="10" idx="0"/>
          </p:cNvCxnSpPr>
          <p:nvPr/>
        </p:nvCxnSpPr>
        <p:spPr>
          <a:xfrm rot="10800000" flipV="1">
            <a:off x="8103845" y="1019732"/>
            <a:ext cx="1136872" cy="5311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8103845" y="65040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Select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5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de Sousa Matsumura S.M.</dc:creator>
  <cp:lastModifiedBy>Gabriel de Sousa Matsumura S.M.</cp:lastModifiedBy>
  <cp:revision>7</cp:revision>
  <dcterms:created xsi:type="dcterms:W3CDTF">2018-11-28T18:31:36Z</dcterms:created>
  <dcterms:modified xsi:type="dcterms:W3CDTF">2018-11-28T19:22:24Z</dcterms:modified>
</cp:coreProperties>
</file>