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edroabg@gmail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196850"/>
            <a:ext cx="8520600" cy="10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Universidade Federal do Pará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Instituto de Ciências Exatas e Naturais</a:t>
            </a:r>
            <a:endParaRPr sz="2400"/>
          </a:p>
        </p:txBody>
      </p:sp>
      <p:sp>
        <p:nvSpPr>
          <p:cNvPr id="105" name="Shape 105"/>
          <p:cNvSpPr txBox="1"/>
          <p:nvPr/>
        </p:nvSpPr>
        <p:spPr>
          <a:xfrm>
            <a:off x="262425" y="3477100"/>
            <a:ext cx="30573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Pedro Alberto Bento Gomes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pedroabg@ufpa.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          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1836975"/>
            <a:ext cx="8520600" cy="10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 de Dados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Trabalho Final</a:t>
            </a:r>
            <a:endParaRPr sz="1800"/>
          </a:p>
        </p:txBody>
      </p:sp>
      <p:pic>
        <p:nvPicPr>
          <p:cNvPr descr="logo-ufpa-sem_fundo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1613" y="2886675"/>
            <a:ext cx="1670675" cy="19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Média Final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Prova 1 (P1)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Trabalho Final (TF)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Média = (Trabalho Final + P1) / 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que já Foram passados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Dojo (0.25 na média | 0.5 na prova por participação extra 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Medição de tempo em listas lineares (até um ponto na média)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Comparação de tem em AVL e Rubro Negra (</a:t>
            </a:r>
            <a:r>
              <a:rPr lang="en"/>
              <a:t>até um ponto na média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13" y="14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Prazo e Pontuação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825750"/>
            <a:ext cx="8520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Apresentações dia 05/07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Entrega de Relatório dia 05/07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43801" l="26300" r="27347" t="28927"/>
          <a:stretch/>
        </p:blipFill>
        <p:spPr>
          <a:xfrm>
            <a:off x="1324550" y="838375"/>
            <a:ext cx="6494878" cy="27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 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Grupos de até 4 alunos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Linguagem livre desde que não use bibliotecas de </a:t>
            </a:r>
            <a:r>
              <a:rPr b="1" lang="en"/>
              <a:t>Listas, pilhas, filas, ordenação e árvores.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Entrega de um relatório em PDF e apresentação do código.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 Projeto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Leitura de CSV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Implementar árvores AVL e RB (Apenas inserção, busca e “ordem simétrica” )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Implementar Algoritmos de Ordenação: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(Seleção)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 Sort , Merge Sort, Heap Sort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(Algum Método de Ordenação em Tempo Linear)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Implementar Lista, Pilha e Fila ( Lista encadeada ou matriz 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do Relatório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/>
              <a:t>Implementar árvores AVL e RB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Medir a inserção e busca de chaves. Descrever o comportamento do tempo de realização das operações a medida que a quantidade de chaves aumenta.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Testar com chaves suficientes para que haja uma mudança de comportamento nas árvores.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Parágrafo de conclusão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do Relatório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Implementar Algoritmos de Ordenação: Seleção, Quick Sort , Merge Sort, Heap Sort e (Algum Método de Ordenação em Tempo Linear)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Escrever um parágrafo sobre cada </a:t>
            </a:r>
            <a:r>
              <a:rPr lang="en"/>
              <a:t>algoritmo</a:t>
            </a:r>
            <a:r>
              <a:rPr lang="en"/>
              <a:t> usado e o que se espera dele em termos de tempo de ordenação. 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Gerar entradas que simulem o pior, o melhor e o caso médio para cada algoritmo. Testar com um número gradual de chaves e descrever a mudança de comportamento dos algoritmos.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Um parágrafo de conclusão, comparando os algoritmos com as árvores.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Relatório 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da base de dados de jogadores de futebol (arquivo csv).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Responder qual seria melhor forma de ordenar o nome dos jogadores por id, altura e peso. Justifique sua resposta comparando o tempo da “forma” escolhida com outra de menor tempo.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Parágrafo de conclusão geral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Serão checados alguns códigos de forma superficial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Perguntas serão feitas sobre o trabalho escrito. Eventualmente, para que se localize algum trecho no código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Leitura da base de dados de jogadores de futebol (arquivo csv)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Inserir um jogador em uma posição determinada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Remover </a:t>
            </a:r>
            <a:r>
              <a:rPr lang="en"/>
              <a:t>um jogador em uma posição determinada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Mostrar o nome dos jogadores ordenação por id, altura e peso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de CSV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Ler a base de Dados dos jogadores do futebol brasileiro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Criar uma estrutura ou classe para receber os atributos: id, nome, apelido, data de nascimento, altura e peso.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https://drive.google.com/open?id=18lJNOhRwmzPvJGfzPnG5CpDkyuaBCCJT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