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58"/>
  </p:normalViewPr>
  <p:slideViewPr>
    <p:cSldViewPr snapToGrid="0">
      <p:cViewPr varScale="1">
        <p:scale>
          <a:sx n="120" d="100"/>
          <a:sy n="120" d="100"/>
        </p:scale>
        <p:origin x="4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681A0A-2BE7-B44D-BDA7-D8ED524227D4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C3B972-D008-9B47-BE9F-DC6F8F1A7700}">
      <dgm:prSet phldrT="[Text]"/>
      <dgm:spPr/>
      <dgm:t>
        <a:bodyPr/>
        <a:lstStyle/>
        <a:p>
          <a:r>
            <a:rPr lang="en-US" altLang="zh-CN" dirty="0"/>
            <a:t>POI</a:t>
          </a:r>
          <a:endParaRPr lang="en-US" dirty="0"/>
        </a:p>
      </dgm:t>
    </dgm:pt>
    <dgm:pt modelId="{6F02D092-B163-434B-9260-C478CCFC473D}" type="parTrans" cxnId="{A57FCA3E-FAD0-1F4F-98D6-3D3AFBE5382F}">
      <dgm:prSet/>
      <dgm:spPr/>
      <dgm:t>
        <a:bodyPr/>
        <a:lstStyle/>
        <a:p>
          <a:endParaRPr lang="en-US"/>
        </a:p>
      </dgm:t>
    </dgm:pt>
    <dgm:pt modelId="{9DE7AB08-0629-FC46-92C1-3A581612D3CD}" type="sibTrans" cxnId="{A57FCA3E-FAD0-1F4F-98D6-3D3AFBE5382F}">
      <dgm:prSet/>
      <dgm:spPr/>
      <dgm:t>
        <a:bodyPr/>
        <a:lstStyle/>
        <a:p>
          <a:endParaRPr lang="en-US"/>
        </a:p>
      </dgm:t>
    </dgm:pt>
    <dgm:pt modelId="{759EA74D-7786-F440-AF25-CF92319DB0A9}">
      <dgm:prSet phldrT="[Text]"/>
      <dgm:spPr/>
      <dgm:t>
        <a:bodyPr/>
        <a:lstStyle/>
        <a:p>
          <a:r>
            <a:rPr lang="en-US" altLang="zh-CN" dirty="0"/>
            <a:t>Population</a:t>
          </a:r>
          <a:r>
            <a:rPr lang="zh-CN" altLang="en-US" dirty="0"/>
            <a:t> </a:t>
          </a:r>
          <a:r>
            <a:rPr lang="en-US" altLang="zh-CN" dirty="0"/>
            <a:t>Density</a:t>
          </a:r>
          <a:endParaRPr lang="en-US" dirty="0"/>
        </a:p>
      </dgm:t>
    </dgm:pt>
    <dgm:pt modelId="{3AF161AB-66E1-8240-A019-1C7A138CF2BF}" type="parTrans" cxnId="{CB4EE4C2-A3D3-5542-9E2C-CD9F6F2F92A5}">
      <dgm:prSet/>
      <dgm:spPr/>
      <dgm:t>
        <a:bodyPr/>
        <a:lstStyle/>
        <a:p>
          <a:endParaRPr lang="en-US"/>
        </a:p>
      </dgm:t>
    </dgm:pt>
    <dgm:pt modelId="{FA6904AE-C850-D844-B8E5-D6D1D3E44759}" type="sibTrans" cxnId="{CB4EE4C2-A3D3-5542-9E2C-CD9F6F2F92A5}">
      <dgm:prSet/>
      <dgm:spPr/>
      <dgm:t>
        <a:bodyPr/>
        <a:lstStyle/>
        <a:p>
          <a:endParaRPr lang="en-US"/>
        </a:p>
      </dgm:t>
    </dgm:pt>
    <dgm:pt modelId="{02620D40-1339-EE47-B4B8-5EA3B303D264}">
      <dgm:prSet phldrT="[Text]"/>
      <dgm:spPr/>
      <dgm:t>
        <a:bodyPr/>
        <a:lstStyle/>
        <a:p>
          <a:r>
            <a:rPr lang="en-US" dirty="0"/>
            <a:t>OSM road networks</a:t>
          </a:r>
        </a:p>
      </dgm:t>
    </dgm:pt>
    <dgm:pt modelId="{07722D54-E423-3B4A-984C-D56A38BC96CD}" type="parTrans" cxnId="{E13807A2-E9A9-A345-82CA-96E3FB488ADE}">
      <dgm:prSet/>
      <dgm:spPr/>
      <dgm:t>
        <a:bodyPr/>
        <a:lstStyle/>
        <a:p>
          <a:endParaRPr lang="en-US"/>
        </a:p>
      </dgm:t>
    </dgm:pt>
    <dgm:pt modelId="{CA2144DC-9249-F14D-A655-4F4E392E154A}" type="sibTrans" cxnId="{E13807A2-E9A9-A345-82CA-96E3FB488ADE}">
      <dgm:prSet/>
      <dgm:spPr/>
      <dgm:t>
        <a:bodyPr/>
        <a:lstStyle/>
        <a:p>
          <a:endParaRPr lang="en-US"/>
        </a:p>
      </dgm:t>
    </dgm:pt>
    <dgm:pt modelId="{55CC4723-95EC-A94A-94A3-A9D861B8819F}" type="pres">
      <dgm:prSet presAssocID="{45681A0A-2BE7-B44D-BDA7-D8ED524227D4}" presName="Name0" presStyleCnt="0">
        <dgm:presLayoutVars>
          <dgm:chMax val="7"/>
          <dgm:chPref val="7"/>
          <dgm:dir/>
        </dgm:presLayoutVars>
      </dgm:prSet>
      <dgm:spPr/>
    </dgm:pt>
    <dgm:pt modelId="{166AF8D5-FB8B-E94E-A66C-C75E5FA4B12E}" type="pres">
      <dgm:prSet presAssocID="{45681A0A-2BE7-B44D-BDA7-D8ED524227D4}" presName="Name1" presStyleCnt="0"/>
      <dgm:spPr/>
    </dgm:pt>
    <dgm:pt modelId="{7C072BDE-817A-5B4B-9681-6D8F1391A10F}" type="pres">
      <dgm:prSet presAssocID="{45681A0A-2BE7-B44D-BDA7-D8ED524227D4}" presName="cycle" presStyleCnt="0"/>
      <dgm:spPr/>
    </dgm:pt>
    <dgm:pt modelId="{D9DF82A1-B5F4-F447-833F-D11D6E74B5C8}" type="pres">
      <dgm:prSet presAssocID="{45681A0A-2BE7-B44D-BDA7-D8ED524227D4}" presName="srcNode" presStyleLbl="node1" presStyleIdx="0" presStyleCnt="3"/>
      <dgm:spPr/>
    </dgm:pt>
    <dgm:pt modelId="{E71188A2-535F-C741-9EB8-F7A1C679EB9A}" type="pres">
      <dgm:prSet presAssocID="{45681A0A-2BE7-B44D-BDA7-D8ED524227D4}" presName="conn" presStyleLbl="parChTrans1D2" presStyleIdx="0" presStyleCnt="1"/>
      <dgm:spPr/>
    </dgm:pt>
    <dgm:pt modelId="{A60D5281-CFDC-924F-975D-698E6A26EA54}" type="pres">
      <dgm:prSet presAssocID="{45681A0A-2BE7-B44D-BDA7-D8ED524227D4}" presName="extraNode" presStyleLbl="node1" presStyleIdx="0" presStyleCnt="3"/>
      <dgm:spPr/>
    </dgm:pt>
    <dgm:pt modelId="{F53BE718-4AC1-1A4D-B78F-2172DCC4BAEC}" type="pres">
      <dgm:prSet presAssocID="{45681A0A-2BE7-B44D-BDA7-D8ED524227D4}" presName="dstNode" presStyleLbl="node1" presStyleIdx="0" presStyleCnt="3"/>
      <dgm:spPr/>
    </dgm:pt>
    <dgm:pt modelId="{8F44BCC7-4820-E140-8EB2-CE8C789EC441}" type="pres">
      <dgm:prSet presAssocID="{0EC3B972-D008-9B47-BE9F-DC6F8F1A7700}" presName="text_1" presStyleLbl="node1" presStyleIdx="0" presStyleCnt="3">
        <dgm:presLayoutVars>
          <dgm:bulletEnabled val="1"/>
        </dgm:presLayoutVars>
      </dgm:prSet>
      <dgm:spPr/>
    </dgm:pt>
    <dgm:pt modelId="{D1A776B4-8745-5240-8D3B-D5006752CFCC}" type="pres">
      <dgm:prSet presAssocID="{0EC3B972-D008-9B47-BE9F-DC6F8F1A7700}" presName="accent_1" presStyleCnt="0"/>
      <dgm:spPr/>
    </dgm:pt>
    <dgm:pt modelId="{BE457419-748E-614A-A379-9B5F1F4FFD4C}" type="pres">
      <dgm:prSet presAssocID="{0EC3B972-D008-9B47-BE9F-DC6F8F1A7700}" presName="accentRepeatNode" presStyleLbl="solidFgAcc1" presStyleIdx="0" presStyleCnt="3"/>
      <dgm:spPr/>
    </dgm:pt>
    <dgm:pt modelId="{0A264DCF-AFA3-9B41-A528-4DE363BB51CA}" type="pres">
      <dgm:prSet presAssocID="{759EA74D-7786-F440-AF25-CF92319DB0A9}" presName="text_2" presStyleLbl="node1" presStyleIdx="1" presStyleCnt="3">
        <dgm:presLayoutVars>
          <dgm:bulletEnabled val="1"/>
        </dgm:presLayoutVars>
      </dgm:prSet>
      <dgm:spPr/>
    </dgm:pt>
    <dgm:pt modelId="{54D89435-6EF8-754A-AA5D-13650D0A3816}" type="pres">
      <dgm:prSet presAssocID="{759EA74D-7786-F440-AF25-CF92319DB0A9}" presName="accent_2" presStyleCnt="0"/>
      <dgm:spPr/>
    </dgm:pt>
    <dgm:pt modelId="{05CD7AF3-7115-204B-BC42-73CC098CBB42}" type="pres">
      <dgm:prSet presAssocID="{759EA74D-7786-F440-AF25-CF92319DB0A9}" presName="accentRepeatNode" presStyleLbl="solidFgAcc1" presStyleIdx="1" presStyleCnt="3"/>
      <dgm:spPr/>
    </dgm:pt>
    <dgm:pt modelId="{50880695-7024-3842-8EF2-9AD96A27F191}" type="pres">
      <dgm:prSet presAssocID="{02620D40-1339-EE47-B4B8-5EA3B303D264}" presName="text_3" presStyleLbl="node1" presStyleIdx="2" presStyleCnt="3">
        <dgm:presLayoutVars>
          <dgm:bulletEnabled val="1"/>
        </dgm:presLayoutVars>
      </dgm:prSet>
      <dgm:spPr/>
    </dgm:pt>
    <dgm:pt modelId="{981D8D3C-31C9-2A4E-AECA-D6A4F7DDE6D5}" type="pres">
      <dgm:prSet presAssocID="{02620D40-1339-EE47-B4B8-5EA3B303D264}" presName="accent_3" presStyleCnt="0"/>
      <dgm:spPr/>
    </dgm:pt>
    <dgm:pt modelId="{8C9CBD89-2E38-A749-BF0D-35F093DD6636}" type="pres">
      <dgm:prSet presAssocID="{02620D40-1339-EE47-B4B8-5EA3B303D264}" presName="accentRepeatNode" presStyleLbl="solidFgAcc1" presStyleIdx="2" presStyleCnt="3"/>
      <dgm:spPr/>
    </dgm:pt>
  </dgm:ptLst>
  <dgm:cxnLst>
    <dgm:cxn modelId="{A57FCA3E-FAD0-1F4F-98D6-3D3AFBE5382F}" srcId="{45681A0A-2BE7-B44D-BDA7-D8ED524227D4}" destId="{0EC3B972-D008-9B47-BE9F-DC6F8F1A7700}" srcOrd="0" destOrd="0" parTransId="{6F02D092-B163-434B-9260-C478CCFC473D}" sibTransId="{9DE7AB08-0629-FC46-92C1-3A581612D3CD}"/>
    <dgm:cxn modelId="{967B255B-76DC-604C-8776-8E5035C53CA5}" type="presOf" srcId="{759EA74D-7786-F440-AF25-CF92319DB0A9}" destId="{0A264DCF-AFA3-9B41-A528-4DE363BB51CA}" srcOrd="0" destOrd="0" presId="urn:microsoft.com/office/officeart/2008/layout/VerticalCurvedList"/>
    <dgm:cxn modelId="{F6FA3A78-06CA-6341-90FD-B77B00D5A90A}" type="presOf" srcId="{02620D40-1339-EE47-B4B8-5EA3B303D264}" destId="{50880695-7024-3842-8EF2-9AD96A27F191}" srcOrd="0" destOrd="0" presId="urn:microsoft.com/office/officeart/2008/layout/VerticalCurvedList"/>
    <dgm:cxn modelId="{0E0FBD8C-D411-7145-A937-053386809E27}" type="presOf" srcId="{9DE7AB08-0629-FC46-92C1-3A581612D3CD}" destId="{E71188A2-535F-C741-9EB8-F7A1C679EB9A}" srcOrd="0" destOrd="0" presId="urn:microsoft.com/office/officeart/2008/layout/VerticalCurvedList"/>
    <dgm:cxn modelId="{E13807A2-E9A9-A345-82CA-96E3FB488ADE}" srcId="{45681A0A-2BE7-B44D-BDA7-D8ED524227D4}" destId="{02620D40-1339-EE47-B4B8-5EA3B303D264}" srcOrd="2" destOrd="0" parTransId="{07722D54-E423-3B4A-984C-D56A38BC96CD}" sibTransId="{CA2144DC-9249-F14D-A655-4F4E392E154A}"/>
    <dgm:cxn modelId="{AB447DA2-5194-BD41-9911-67957AB19DC5}" type="presOf" srcId="{45681A0A-2BE7-B44D-BDA7-D8ED524227D4}" destId="{55CC4723-95EC-A94A-94A3-A9D861B8819F}" srcOrd="0" destOrd="0" presId="urn:microsoft.com/office/officeart/2008/layout/VerticalCurvedList"/>
    <dgm:cxn modelId="{CB4EE4C2-A3D3-5542-9E2C-CD9F6F2F92A5}" srcId="{45681A0A-2BE7-B44D-BDA7-D8ED524227D4}" destId="{759EA74D-7786-F440-AF25-CF92319DB0A9}" srcOrd="1" destOrd="0" parTransId="{3AF161AB-66E1-8240-A019-1C7A138CF2BF}" sibTransId="{FA6904AE-C850-D844-B8E5-D6D1D3E44759}"/>
    <dgm:cxn modelId="{C34458DD-B4A4-274D-AAD3-AF7862594D38}" type="presOf" srcId="{0EC3B972-D008-9B47-BE9F-DC6F8F1A7700}" destId="{8F44BCC7-4820-E140-8EB2-CE8C789EC441}" srcOrd="0" destOrd="0" presId="urn:microsoft.com/office/officeart/2008/layout/VerticalCurvedList"/>
    <dgm:cxn modelId="{6CC0FAE1-17E2-D644-8AFC-27F623503E4F}" type="presParOf" srcId="{55CC4723-95EC-A94A-94A3-A9D861B8819F}" destId="{166AF8D5-FB8B-E94E-A66C-C75E5FA4B12E}" srcOrd="0" destOrd="0" presId="urn:microsoft.com/office/officeart/2008/layout/VerticalCurvedList"/>
    <dgm:cxn modelId="{69C7BC9D-B1CE-6947-B25C-AAF683F42D5A}" type="presParOf" srcId="{166AF8D5-FB8B-E94E-A66C-C75E5FA4B12E}" destId="{7C072BDE-817A-5B4B-9681-6D8F1391A10F}" srcOrd="0" destOrd="0" presId="urn:microsoft.com/office/officeart/2008/layout/VerticalCurvedList"/>
    <dgm:cxn modelId="{F739567B-42CB-1449-9237-BEBC097DDF55}" type="presParOf" srcId="{7C072BDE-817A-5B4B-9681-6D8F1391A10F}" destId="{D9DF82A1-B5F4-F447-833F-D11D6E74B5C8}" srcOrd="0" destOrd="0" presId="urn:microsoft.com/office/officeart/2008/layout/VerticalCurvedList"/>
    <dgm:cxn modelId="{0E3292CC-40E4-1447-8771-543F58E69A0B}" type="presParOf" srcId="{7C072BDE-817A-5B4B-9681-6D8F1391A10F}" destId="{E71188A2-535F-C741-9EB8-F7A1C679EB9A}" srcOrd="1" destOrd="0" presId="urn:microsoft.com/office/officeart/2008/layout/VerticalCurvedList"/>
    <dgm:cxn modelId="{ADB569D8-D992-F74E-ABEC-953EBF654D44}" type="presParOf" srcId="{7C072BDE-817A-5B4B-9681-6D8F1391A10F}" destId="{A60D5281-CFDC-924F-975D-698E6A26EA54}" srcOrd="2" destOrd="0" presId="urn:microsoft.com/office/officeart/2008/layout/VerticalCurvedList"/>
    <dgm:cxn modelId="{1CC680BC-8CB9-BC4D-BFEE-4BF2F7F420E4}" type="presParOf" srcId="{7C072BDE-817A-5B4B-9681-6D8F1391A10F}" destId="{F53BE718-4AC1-1A4D-B78F-2172DCC4BAEC}" srcOrd="3" destOrd="0" presId="urn:microsoft.com/office/officeart/2008/layout/VerticalCurvedList"/>
    <dgm:cxn modelId="{8966331E-805F-5642-9DA0-4269198049AD}" type="presParOf" srcId="{166AF8D5-FB8B-E94E-A66C-C75E5FA4B12E}" destId="{8F44BCC7-4820-E140-8EB2-CE8C789EC441}" srcOrd="1" destOrd="0" presId="urn:microsoft.com/office/officeart/2008/layout/VerticalCurvedList"/>
    <dgm:cxn modelId="{AD67B2D2-CE7E-8C4C-B655-B231E33BA650}" type="presParOf" srcId="{166AF8D5-FB8B-E94E-A66C-C75E5FA4B12E}" destId="{D1A776B4-8745-5240-8D3B-D5006752CFCC}" srcOrd="2" destOrd="0" presId="urn:microsoft.com/office/officeart/2008/layout/VerticalCurvedList"/>
    <dgm:cxn modelId="{E81BFA46-6974-EF42-B6EB-3CCFBA3F4996}" type="presParOf" srcId="{D1A776B4-8745-5240-8D3B-D5006752CFCC}" destId="{BE457419-748E-614A-A379-9B5F1F4FFD4C}" srcOrd="0" destOrd="0" presId="urn:microsoft.com/office/officeart/2008/layout/VerticalCurvedList"/>
    <dgm:cxn modelId="{ECBC4AD5-4179-904E-99D5-9979EF79C947}" type="presParOf" srcId="{166AF8D5-FB8B-E94E-A66C-C75E5FA4B12E}" destId="{0A264DCF-AFA3-9B41-A528-4DE363BB51CA}" srcOrd="3" destOrd="0" presId="urn:microsoft.com/office/officeart/2008/layout/VerticalCurvedList"/>
    <dgm:cxn modelId="{8BD5934C-D451-C240-842B-F32598AEB005}" type="presParOf" srcId="{166AF8D5-FB8B-E94E-A66C-C75E5FA4B12E}" destId="{54D89435-6EF8-754A-AA5D-13650D0A3816}" srcOrd="4" destOrd="0" presId="urn:microsoft.com/office/officeart/2008/layout/VerticalCurvedList"/>
    <dgm:cxn modelId="{BE8ABD76-329C-254C-AF04-CD5E2B925ABD}" type="presParOf" srcId="{54D89435-6EF8-754A-AA5D-13650D0A3816}" destId="{05CD7AF3-7115-204B-BC42-73CC098CBB42}" srcOrd="0" destOrd="0" presId="urn:microsoft.com/office/officeart/2008/layout/VerticalCurvedList"/>
    <dgm:cxn modelId="{0CB4E542-FAD2-9E4D-A179-AAE503FBD231}" type="presParOf" srcId="{166AF8D5-FB8B-E94E-A66C-C75E5FA4B12E}" destId="{50880695-7024-3842-8EF2-9AD96A27F191}" srcOrd="5" destOrd="0" presId="urn:microsoft.com/office/officeart/2008/layout/VerticalCurvedList"/>
    <dgm:cxn modelId="{923662BB-6297-0644-A99C-74B3A3D2E2C0}" type="presParOf" srcId="{166AF8D5-FB8B-E94E-A66C-C75E5FA4B12E}" destId="{981D8D3C-31C9-2A4E-AECA-D6A4F7DDE6D5}" srcOrd="6" destOrd="0" presId="urn:microsoft.com/office/officeart/2008/layout/VerticalCurvedList"/>
    <dgm:cxn modelId="{764B3042-3226-854E-97F2-E2179EAEFC01}" type="presParOf" srcId="{981D8D3C-31C9-2A4E-AECA-D6A4F7DDE6D5}" destId="{8C9CBD89-2E38-A749-BF0D-35F093DD663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1188A2-535F-C741-9EB8-F7A1C679EB9A}">
      <dsp:nvSpPr>
        <dsp:cNvPr id="0" name=""/>
        <dsp:cNvSpPr/>
      </dsp:nvSpPr>
      <dsp:spPr>
        <a:xfrm>
          <a:off x="-3010898" y="-463683"/>
          <a:ext cx="3591807" cy="3591807"/>
        </a:xfrm>
        <a:prstGeom prst="blockArc">
          <a:avLst>
            <a:gd name="adj1" fmla="val 18900000"/>
            <a:gd name="adj2" fmla="val 2700000"/>
            <a:gd name="adj3" fmla="val 601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44BCC7-4820-E140-8EB2-CE8C789EC441}">
      <dsp:nvSpPr>
        <dsp:cNvPr id="0" name=""/>
        <dsp:cNvSpPr/>
      </dsp:nvSpPr>
      <dsp:spPr>
        <a:xfrm>
          <a:off x="373511" y="266444"/>
          <a:ext cx="2559889" cy="5328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2980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POI</a:t>
          </a:r>
          <a:endParaRPr lang="en-US" sz="1800" kern="1200" dirty="0"/>
        </a:p>
      </dsp:txBody>
      <dsp:txXfrm>
        <a:off x="373511" y="266444"/>
        <a:ext cx="2559889" cy="532888"/>
      </dsp:txXfrm>
    </dsp:sp>
    <dsp:sp modelId="{BE457419-748E-614A-A379-9B5F1F4FFD4C}">
      <dsp:nvSpPr>
        <dsp:cNvPr id="0" name=""/>
        <dsp:cNvSpPr/>
      </dsp:nvSpPr>
      <dsp:spPr>
        <a:xfrm>
          <a:off x="40456" y="199833"/>
          <a:ext cx="666110" cy="66611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264DCF-AFA3-9B41-A528-4DE363BB51CA}">
      <dsp:nvSpPr>
        <dsp:cNvPr id="0" name=""/>
        <dsp:cNvSpPr/>
      </dsp:nvSpPr>
      <dsp:spPr>
        <a:xfrm>
          <a:off x="567216" y="1065776"/>
          <a:ext cx="2366184" cy="5328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2980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Population</a:t>
          </a:r>
          <a:r>
            <a:rPr lang="zh-CN" altLang="en-US" sz="1800" kern="1200" dirty="0"/>
            <a:t> </a:t>
          </a:r>
          <a:r>
            <a:rPr lang="en-US" altLang="zh-CN" sz="1800" kern="1200" dirty="0"/>
            <a:t>Density</a:t>
          </a:r>
          <a:endParaRPr lang="en-US" sz="1800" kern="1200" dirty="0"/>
        </a:p>
      </dsp:txBody>
      <dsp:txXfrm>
        <a:off x="567216" y="1065776"/>
        <a:ext cx="2366184" cy="532888"/>
      </dsp:txXfrm>
    </dsp:sp>
    <dsp:sp modelId="{05CD7AF3-7115-204B-BC42-73CC098CBB42}">
      <dsp:nvSpPr>
        <dsp:cNvPr id="0" name=""/>
        <dsp:cNvSpPr/>
      </dsp:nvSpPr>
      <dsp:spPr>
        <a:xfrm>
          <a:off x="234161" y="999165"/>
          <a:ext cx="666110" cy="66611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880695-7024-3842-8EF2-9AD96A27F191}">
      <dsp:nvSpPr>
        <dsp:cNvPr id="0" name=""/>
        <dsp:cNvSpPr/>
      </dsp:nvSpPr>
      <dsp:spPr>
        <a:xfrm>
          <a:off x="373511" y="1865108"/>
          <a:ext cx="2559889" cy="5328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2980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OSM road networks</a:t>
          </a:r>
        </a:p>
      </dsp:txBody>
      <dsp:txXfrm>
        <a:off x="373511" y="1865108"/>
        <a:ext cx="2559889" cy="532888"/>
      </dsp:txXfrm>
    </dsp:sp>
    <dsp:sp modelId="{8C9CBD89-2E38-A749-BF0D-35F093DD6636}">
      <dsp:nvSpPr>
        <dsp:cNvPr id="0" name=""/>
        <dsp:cNvSpPr/>
      </dsp:nvSpPr>
      <dsp:spPr>
        <a:xfrm>
          <a:off x="40456" y="1798497"/>
          <a:ext cx="666110" cy="66611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2798D-4E4E-F6C8-FD7B-2B67771CBD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DDF653-2E2F-265D-18ED-3E75145D7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61148-DE4E-D3AE-5341-9925A76F5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6D8F-5E6E-7443-A458-639D415D1DDA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116E5-357B-7877-27C1-3AAD6F3E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3DCE2-3BA8-C301-5A1E-82C40BD2D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06CCF-0118-354B-A1EA-9AF1012C6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44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5D7C4-E41F-7A8E-2B47-161D374D1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5A4BB2-17C0-5444-4AA9-AAD2B4EC2E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70EDF-C1F0-869D-7BA5-FA4BF24E5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6D8F-5E6E-7443-A458-639D415D1DDA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0A969-942C-8EE1-AD48-06FF948FC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20F4A-35DC-2220-8D6D-E096FCC8E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06CCF-0118-354B-A1EA-9AF1012C6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81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E82A9C-3C74-3391-19EB-311D16F092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2F7EC3-C993-5A6E-E840-1E31E152C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21418-7B00-7550-21B9-029A192DA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6D8F-5E6E-7443-A458-639D415D1DDA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A5251-6038-64B3-C235-CC72E0BEE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C5099-AA69-F2FB-94D5-7F7CDDF30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06CCF-0118-354B-A1EA-9AF1012C6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023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F3904-3625-EC68-4231-DADC209DF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37F85-3AE7-C00A-1918-FDE052D15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4B133-E430-8C25-69E6-93DBFBA4F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6D8F-5E6E-7443-A458-639D415D1DDA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B5B1E-81F8-F396-69BB-86E093A11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2096D-DDDE-ACDE-84D0-372A06EE3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06CCF-0118-354B-A1EA-9AF1012C6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61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B9097-AFA2-2AAB-4939-C958B33A5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2AE2F-03E7-1DC7-6CED-791E39B51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B2D97-28C4-5E49-9A39-C3F142E99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6D8F-5E6E-7443-A458-639D415D1DDA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4ECEF-603F-9D3F-9DE8-368904236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E6E42-46CB-09EA-6230-109386792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06CCF-0118-354B-A1EA-9AF1012C6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43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CB1CF-C9E8-3F46-3280-7CE1D3A52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A09C0-C40D-8388-E294-70378AE813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B7FAC8-2C64-138C-000E-1DFF3E4136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AE491A-110D-ECEE-E6E7-2A1C5244E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6D8F-5E6E-7443-A458-639D415D1DDA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36685C-B83F-3CC5-B640-3E7F42240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E8931-7FB9-3F5D-3BED-8FAA6B8DF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06CCF-0118-354B-A1EA-9AF1012C6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4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0844F-B890-6F2A-3857-AF9E8441B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E51B2-3AD4-219D-BF9A-070879FDD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2F77C7-F7CC-ED58-A98B-06606339A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055BA5-66F1-E50D-1C2C-EB5E59A31A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4DA5DD-1A1B-AE0E-184E-4D403E22C3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DE3F64-1A9E-368F-4625-B8AD4B606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6D8F-5E6E-7443-A458-639D415D1DDA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BBA5CF-1291-314C-478B-51994DB0C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64B1F8-4901-41C1-C1FD-B99E632D2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06CCF-0118-354B-A1EA-9AF1012C6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327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28E71-C333-006F-9DBF-647418A2E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D40007-E161-5799-6C10-A1BE9883A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6D8F-5E6E-7443-A458-639D415D1DDA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393CCF-2A89-512A-4BA6-50CAD1C43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1022CF-8B84-77C3-867A-05960C74A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06CCF-0118-354B-A1EA-9AF1012C6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361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33CFE4-42D6-7E6C-8558-66B2C6EA8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6D8F-5E6E-7443-A458-639D415D1DDA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87F09F-816F-0D7B-C51E-8A066C5B7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FABE2F-203C-F031-6E9B-F94E6C90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06CCF-0118-354B-A1EA-9AF1012C6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4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E3AD6-8461-A3E4-E7E0-5534FC0F1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A9447-9218-5AFC-BDD5-67E9BFA07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AC8234-942D-F094-8792-1DEEECF66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88861-C590-34B2-5D2D-E9A9F0B31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6D8F-5E6E-7443-A458-639D415D1DDA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26A31-EC76-87CF-017C-08CC40FBC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651B4-140C-9BA8-761F-BCECA7A27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06CCF-0118-354B-A1EA-9AF1012C6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52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FC498-E593-68E6-C1A3-1C8D904DC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4B9D21-A878-9AA5-4AB6-3A02D7AB72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1C1D50-3939-89FF-D72D-42222EF68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378EA-3013-29F9-AC73-A716B9F84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6D8F-5E6E-7443-A458-639D415D1DDA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0C477-4034-5134-588C-1B44B0B34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9D987-4B97-F6C3-1E5F-905368869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06CCF-0118-354B-A1EA-9AF1012C6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6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F4FE40-A0B4-81F8-8932-41308C50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54461-E9F6-8BFE-78F6-4C9167747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7E91A-FB58-EB1F-341D-00D30B86CF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3D6D8F-5E6E-7443-A458-639D415D1DDA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3BC2C-4C3F-D555-040E-130CC764EF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37111-E81E-5751-5C81-E8D7D34CDD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306CCF-0118-354B-A1EA-9AF1012C6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33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F1BFAA8-1360-B16D-3A5D-6268DB2E69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947539"/>
              </p:ext>
            </p:extLst>
          </p:nvPr>
        </p:nvGraphicFramePr>
        <p:xfrm>
          <a:off x="159489" y="2431902"/>
          <a:ext cx="2966483" cy="2664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ight Arrow 4">
            <a:extLst>
              <a:ext uri="{FF2B5EF4-FFF2-40B4-BE49-F238E27FC236}">
                <a16:creationId xmlns:a16="http://schemas.microsoft.com/office/drawing/2014/main" id="{BE27958E-AFDC-1086-F20B-08D473842B70}"/>
              </a:ext>
            </a:extLst>
          </p:cNvPr>
          <p:cNvSpPr/>
          <p:nvPr/>
        </p:nvSpPr>
        <p:spPr>
          <a:xfrm>
            <a:off x="3423685" y="3506282"/>
            <a:ext cx="202017" cy="515679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44D6F1-053F-5A46-C7E4-6AC591C2F5C8}"/>
              </a:ext>
            </a:extLst>
          </p:cNvPr>
          <p:cNvSpPr/>
          <p:nvPr/>
        </p:nvSpPr>
        <p:spPr>
          <a:xfrm>
            <a:off x="850606" y="1637408"/>
            <a:ext cx="1818167" cy="5103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Data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Sources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BC5030-162D-FA72-2F2C-A36082E5B81B}"/>
              </a:ext>
            </a:extLst>
          </p:cNvPr>
          <p:cNvSpPr/>
          <p:nvPr/>
        </p:nvSpPr>
        <p:spPr>
          <a:xfrm>
            <a:off x="6751675" y="1616146"/>
            <a:ext cx="1818167" cy="5103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Goal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13540A-E0FB-A781-3EEE-886A006E2F43}"/>
              </a:ext>
            </a:extLst>
          </p:cNvPr>
          <p:cNvSpPr/>
          <p:nvPr/>
        </p:nvSpPr>
        <p:spPr>
          <a:xfrm>
            <a:off x="4029740" y="1616147"/>
            <a:ext cx="1818167" cy="5103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Methods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9EAA46-620B-4E02-3190-0905776BC2A2}"/>
              </a:ext>
            </a:extLst>
          </p:cNvPr>
          <p:cNvSpPr/>
          <p:nvPr/>
        </p:nvSpPr>
        <p:spPr>
          <a:xfrm>
            <a:off x="9473610" y="1616146"/>
            <a:ext cx="2140688" cy="5103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Model Validation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79899BC2-F3FC-71C4-CD64-3064DED73B8E}"/>
              </a:ext>
            </a:extLst>
          </p:cNvPr>
          <p:cNvSpPr/>
          <p:nvPr/>
        </p:nvSpPr>
        <p:spPr>
          <a:xfrm>
            <a:off x="6212960" y="3506282"/>
            <a:ext cx="202017" cy="515679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45AEC00B-638C-7EF1-B7EB-C7E135524B1A}"/>
              </a:ext>
            </a:extLst>
          </p:cNvPr>
          <p:cNvSpPr/>
          <p:nvPr/>
        </p:nvSpPr>
        <p:spPr>
          <a:xfrm>
            <a:off x="8957933" y="3506281"/>
            <a:ext cx="202017" cy="515679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7373AF-E996-A8A3-3DB4-ED86299F96AB}"/>
              </a:ext>
            </a:extLst>
          </p:cNvPr>
          <p:cNvSpPr/>
          <p:nvPr/>
        </p:nvSpPr>
        <p:spPr>
          <a:xfrm>
            <a:off x="4029740" y="2679405"/>
            <a:ext cx="1818167" cy="21584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Supervisor:</a:t>
            </a:r>
          </a:p>
          <a:p>
            <a:r>
              <a:rPr lang="en-US" altLang="zh-CN" dirty="0"/>
              <a:t>PCA</a:t>
            </a:r>
          </a:p>
          <a:p>
            <a:r>
              <a:rPr lang="en-US" altLang="zh-CN" dirty="0"/>
              <a:t>···</a:t>
            </a:r>
            <a:r>
              <a:rPr lang="zh-CN" altLang="en-US" dirty="0"/>
              <a:t> </a:t>
            </a:r>
            <a:r>
              <a:rPr lang="en-US" altLang="zh-CN" dirty="0"/>
              <a:t>···</a:t>
            </a:r>
          </a:p>
          <a:p>
            <a:br>
              <a:rPr lang="en-US" altLang="zh-CN" dirty="0"/>
            </a:br>
            <a:r>
              <a:rPr lang="en-US" altLang="zh-CN" dirty="0" err="1"/>
              <a:t>Unsupervisor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/>
              <a:t>KNN,</a:t>
            </a:r>
          </a:p>
          <a:p>
            <a:r>
              <a:rPr lang="en-US" altLang="zh-CN" dirty="0"/>
              <a:t>Kernel</a:t>
            </a:r>
            <a:r>
              <a:rPr lang="zh-CN" altLang="en-US" dirty="0"/>
              <a:t> </a:t>
            </a:r>
            <a:r>
              <a:rPr lang="en-US" altLang="zh-CN" dirty="0"/>
              <a:t>Density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CD3A5F-8137-5EA4-F886-288DF99406BA}"/>
              </a:ext>
            </a:extLst>
          </p:cNvPr>
          <p:cNvSpPr/>
          <p:nvPr/>
        </p:nvSpPr>
        <p:spPr>
          <a:xfrm>
            <a:off x="6777371" y="2679405"/>
            <a:ext cx="1818167" cy="21584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Classify Beijing's urban functional areas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843458-2CD2-C004-9D3A-C8FB1A317824}"/>
              </a:ext>
            </a:extLst>
          </p:cNvPr>
          <p:cNvSpPr/>
          <p:nvPr/>
        </p:nvSpPr>
        <p:spPr>
          <a:xfrm>
            <a:off x="9500639" y="2679405"/>
            <a:ext cx="2113659" cy="21584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u="none" strike="noStrike" dirty="0">
                <a:effectLst/>
                <a:latin typeface="-apple-system"/>
              </a:rPr>
              <a:t>Sampling </a:t>
            </a:r>
            <a:r>
              <a:rPr lang="en-US" altLang="zh-CN" b="0" i="0" u="none" strike="noStrike" dirty="0">
                <a:effectLst/>
                <a:latin typeface="-apple-system"/>
              </a:rPr>
              <a:t>~</a:t>
            </a:r>
            <a:r>
              <a:rPr lang="en-US" b="0" i="0" u="none" strike="noStrike" dirty="0">
                <a:effectLst/>
                <a:latin typeface="-apple-system"/>
              </a:rPr>
              <a:t>200 grid cells, conducting manual assessment, evaluating the model's accuracy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973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44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-apple-system</vt:lpstr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Windtle Liu</dc:creator>
  <cp:lastModifiedBy>Windtle Liu</cp:lastModifiedBy>
  <cp:revision>3</cp:revision>
  <dcterms:created xsi:type="dcterms:W3CDTF">2024-10-22T02:04:42Z</dcterms:created>
  <dcterms:modified xsi:type="dcterms:W3CDTF">2024-10-22T02:20:52Z</dcterms:modified>
</cp:coreProperties>
</file>