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63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8666" y="496711"/>
            <a:ext cx="8365067" cy="1577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70C0"/>
                </a:solidFill>
              </a:rPr>
              <a:t>Title</a:t>
            </a:r>
            <a:r>
              <a:rPr lang="en-US" sz="3200" dirty="0"/>
              <a:t>: Capstone Project - A recommendation system for coworking spaces in Tunisia (week 1)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0412" y="3432436"/>
            <a:ext cx="866296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Date</a:t>
            </a:r>
            <a:r>
              <a:rPr lang="en-US" dirty="0">
                <a:solidFill>
                  <a:schemeClr val="tx1"/>
                </a:solidFill>
              </a:rPr>
              <a:t>: 20/02/2019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7FEBF57F-F292-4E3A-9A9B-AA0B7D6A4C9C}"/>
              </a:ext>
            </a:extLst>
          </p:cNvPr>
          <p:cNvSpPr txBox="1">
            <a:spLocks/>
          </p:cNvSpPr>
          <p:nvPr/>
        </p:nvSpPr>
        <p:spPr>
          <a:xfrm>
            <a:off x="294767" y="2501104"/>
            <a:ext cx="866296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dirty="0">
                <a:solidFill>
                  <a:srgbClr val="0070C0"/>
                </a:solidFill>
              </a:rPr>
              <a:t>Presented by</a:t>
            </a:r>
            <a:r>
              <a:rPr lang="en-US" dirty="0">
                <a:solidFill>
                  <a:schemeClr val="tx1"/>
                </a:solidFill>
              </a:rPr>
              <a:t>: Aymen </a:t>
            </a:r>
            <a:r>
              <a:rPr lang="en-US" dirty="0" err="1">
                <a:solidFill>
                  <a:schemeClr val="tx1"/>
                </a:solidFill>
              </a:rPr>
              <a:t>Soussi</a:t>
            </a:r>
            <a:r>
              <a:rPr lang="en-US" dirty="0">
                <a:solidFill>
                  <a:schemeClr val="tx1"/>
                </a:solidFill>
              </a:rPr>
              <a:t>, Data Scientist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853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00411" y="7009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Coworking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new concept in </a:t>
            </a:r>
            <a:r>
              <a:rPr lang="fr-FR" dirty="0" err="1"/>
              <a:t>Tunisia</a:t>
            </a:r>
            <a:r>
              <a:rPr lang="fr-FR" dirty="0"/>
              <a:t>, </a:t>
            </a:r>
            <a:r>
              <a:rPr lang="fr-FR" dirty="0" err="1"/>
              <a:t>those</a:t>
            </a:r>
            <a:r>
              <a:rPr lang="fr-FR" dirty="0"/>
              <a:t> places offre to </a:t>
            </a:r>
            <a:r>
              <a:rPr lang="fr-FR" dirty="0" err="1"/>
              <a:t>any</a:t>
            </a:r>
            <a:r>
              <a:rPr lang="fr-FR" dirty="0"/>
              <a:t> new start up the chance to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place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can </a:t>
            </a:r>
            <a:r>
              <a:rPr lang="fr-FR" dirty="0" err="1"/>
              <a:t>comminucate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and </a:t>
            </a:r>
            <a:r>
              <a:rPr lang="fr-FR" dirty="0" err="1"/>
              <a:t>echange</a:t>
            </a:r>
            <a:r>
              <a:rPr lang="fr-FR" dirty="0"/>
              <a:t> </a:t>
            </a:r>
            <a:r>
              <a:rPr lang="fr-FR" dirty="0" err="1"/>
              <a:t>experiences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An </a:t>
            </a:r>
            <a:r>
              <a:rPr lang="fr-FR" dirty="0" err="1"/>
              <a:t>other</a:t>
            </a:r>
            <a:r>
              <a:rPr lang="fr-FR" dirty="0"/>
              <a:t> important factor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places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( </a:t>
            </a:r>
            <a:r>
              <a:rPr lang="fr-FR" dirty="0" err="1"/>
              <a:t>private</a:t>
            </a:r>
            <a:r>
              <a:rPr lang="fr-FR" dirty="0"/>
              <a:t> desktops, </a:t>
            </a:r>
            <a:r>
              <a:rPr lang="fr-FR" dirty="0" err="1"/>
              <a:t>meet</a:t>
            </a:r>
            <a:r>
              <a:rPr lang="fr-FR" dirty="0"/>
              <a:t> up room ,  </a:t>
            </a:r>
            <a:r>
              <a:rPr lang="fr-FR" dirty="0" err="1"/>
              <a:t>caffé</a:t>
            </a:r>
            <a:r>
              <a:rPr lang="fr-FR" dirty="0"/>
              <a:t> , drinks and </a:t>
            </a:r>
            <a:r>
              <a:rPr lang="fr-FR" dirty="0" err="1"/>
              <a:t>foods</a:t>
            </a:r>
            <a:r>
              <a:rPr lang="fr-FR" dirty="0"/>
              <a:t>.</a:t>
            </a:r>
          </a:p>
        </p:txBody>
      </p:sp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0976E041-27BE-41C3-BDB7-5D0D1B099CE3}"/>
              </a:ext>
            </a:extLst>
          </p:cNvPr>
          <p:cNvSpPr txBox="1">
            <a:spLocks/>
          </p:cNvSpPr>
          <p:nvPr/>
        </p:nvSpPr>
        <p:spPr>
          <a:xfrm>
            <a:off x="289122" y="28608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Research Question:</a:t>
            </a:r>
            <a:endParaRPr lang="en-US" dirty="0"/>
          </a:p>
        </p:txBody>
      </p:sp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B8465BFA-166B-4652-8748-BB85E28DC29D}"/>
              </a:ext>
            </a:extLst>
          </p:cNvPr>
          <p:cNvSpPr txBox="1">
            <a:spLocks/>
          </p:cNvSpPr>
          <p:nvPr/>
        </p:nvSpPr>
        <p:spPr>
          <a:xfrm>
            <a:off x="368144" y="3410252"/>
            <a:ext cx="8520600" cy="101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fr-FR" i="1" dirty="0"/>
              <a:t>C</a:t>
            </a:r>
            <a:r>
              <a:rPr lang="en-US" i="1" dirty="0"/>
              <a:t>an we provide a recommendation system to new start ups so that they can find the best coworking space for them based on the governorate in which they are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r>
              <a:rPr lang="en-US" dirty="0"/>
              <a:t>details</a:t>
            </a:r>
            <a:r>
              <a:rPr lang="en" dirty="0"/>
              <a:t>: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We will use Foursquare API to search for venues and make the call to the Foursquare database and in return, We will use K-means clustering to do classification for coworking spaces : </a:t>
            </a:r>
          </a:p>
          <a:p>
            <a:r>
              <a:rPr lang="fr-FR" dirty="0"/>
              <a:t>'https://api.foursquare.com/v2/venues/</a:t>
            </a:r>
            <a:r>
              <a:rPr lang="fr-FR" dirty="0" err="1"/>
              <a:t>search?client_id</a:t>
            </a:r>
            <a:r>
              <a:rPr lang="fr-FR" dirty="0"/>
              <a:t>={}&amp;</a:t>
            </a:r>
            <a:r>
              <a:rPr lang="fr-FR" dirty="0" err="1"/>
              <a:t>client_secret</a:t>
            </a:r>
            <a:r>
              <a:rPr lang="fr-FR" dirty="0"/>
              <a:t>={}&amp;</a:t>
            </a:r>
            <a:r>
              <a:rPr lang="fr-FR" dirty="0" err="1"/>
              <a:t>ll</a:t>
            </a:r>
            <a:r>
              <a:rPr lang="fr-FR" dirty="0"/>
              <a:t>={},{}&amp;v={}&amp;</a:t>
            </a:r>
            <a:r>
              <a:rPr lang="fr-FR" dirty="0" err="1"/>
              <a:t>query</a:t>
            </a:r>
            <a:r>
              <a:rPr lang="fr-FR" dirty="0"/>
              <a:t>={}&amp;radius={}&amp;</a:t>
            </a:r>
            <a:r>
              <a:rPr lang="fr-FR" dirty="0" err="1"/>
              <a:t>limit</a:t>
            </a:r>
            <a:r>
              <a:rPr lang="fr-FR" dirty="0"/>
              <a:t>={}'.format(CLIENT_ID, CLIENT_SECRET, latitude, longitude, VERSION, ***_</a:t>
            </a:r>
            <a:r>
              <a:rPr lang="fr-FR" dirty="0" err="1"/>
              <a:t>query</a:t>
            </a:r>
            <a:r>
              <a:rPr lang="fr-FR" dirty="0"/>
              <a:t>, radius, LIMIT)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7B26-BEFC-4D17-B6E7-3426DD0D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9247"/>
            <a:ext cx="8520600" cy="572700"/>
          </a:xfrm>
        </p:spPr>
        <p:txBody>
          <a:bodyPr/>
          <a:lstStyle/>
          <a:p>
            <a:r>
              <a:rPr lang="en-US" dirty="0"/>
              <a:t>Return result like this: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B9343-7652-48C7-92BF-44965179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982133"/>
            <a:ext cx="8466666" cy="38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Foursquare API for developers: https://developer.foursquare.com/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251</Words>
  <Application>Microsoft Office PowerPoint</Application>
  <PresentationFormat>On-screen Show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Title: Capstone Project - A recommendation system for coworking spaces in Tunisia (week 1)</vt:lpstr>
      <vt:lpstr>Motivation</vt:lpstr>
      <vt:lpstr>Dataset details:</vt:lpstr>
      <vt:lpstr>Return result like this: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cp:lastModifiedBy>Aymen</cp:lastModifiedBy>
  <cp:revision>35</cp:revision>
  <dcterms:modified xsi:type="dcterms:W3CDTF">2019-02-20T03:03:33Z</dcterms:modified>
</cp:coreProperties>
</file>