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8" r:id="rId3"/>
    <p:sldId id="257" r:id="rId4"/>
    <p:sldId id="263" r:id="rId5"/>
    <p:sldId id="264" r:id="rId6"/>
    <p:sldId id="265" r:id="rId7"/>
    <p:sldId id="266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0c2d517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0c2d517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0c2d51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0c2d51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0c2d517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0c2d517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foursquar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38666" y="496711"/>
            <a:ext cx="8365067" cy="1577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70C0"/>
                </a:solidFill>
              </a:rPr>
              <a:t>Title</a:t>
            </a:r>
            <a:r>
              <a:rPr lang="en-US" sz="3200" dirty="0"/>
              <a:t>: Capstone Project - A recommendation system for coworking spaces in Tunisia (week 2)</a:t>
            </a:r>
            <a:endParaRPr sz="32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00412" y="3432436"/>
            <a:ext cx="8662966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Date</a:t>
            </a:r>
            <a:r>
              <a:rPr lang="en-US" dirty="0">
                <a:solidFill>
                  <a:schemeClr val="tx1"/>
                </a:solidFill>
              </a:rPr>
              <a:t>: 21/02/2019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7FEBF57F-F292-4E3A-9A9B-AA0B7D6A4C9C}"/>
              </a:ext>
            </a:extLst>
          </p:cNvPr>
          <p:cNvSpPr txBox="1">
            <a:spLocks/>
          </p:cNvSpPr>
          <p:nvPr/>
        </p:nvSpPr>
        <p:spPr>
          <a:xfrm>
            <a:off x="294767" y="2501104"/>
            <a:ext cx="8662966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US" dirty="0">
                <a:solidFill>
                  <a:srgbClr val="0070C0"/>
                </a:solidFill>
              </a:rPr>
              <a:t>Presented by</a:t>
            </a:r>
            <a:r>
              <a:rPr lang="en-US" dirty="0">
                <a:solidFill>
                  <a:schemeClr val="tx1"/>
                </a:solidFill>
              </a:rPr>
              <a:t>: Aymen </a:t>
            </a:r>
            <a:r>
              <a:rPr lang="en-US" dirty="0" err="1">
                <a:solidFill>
                  <a:schemeClr val="tx1"/>
                </a:solidFill>
              </a:rPr>
              <a:t>Soussi</a:t>
            </a:r>
            <a:r>
              <a:rPr lang="en-US" dirty="0">
                <a:solidFill>
                  <a:schemeClr val="tx1"/>
                </a:solidFill>
              </a:rPr>
              <a:t>, Data Scientist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18538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00411" y="70091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fr-FR" dirty="0"/>
              <a:t>Coworking </a:t>
            </a:r>
            <a:r>
              <a:rPr lang="fr-FR" dirty="0" err="1"/>
              <a:t>spaces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new concept in </a:t>
            </a:r>
            <a:r>
              <a:rPr lang="fr-FR" dirty="0" err="1"/>
              <a:t>Tunisia</a:t>
            </a:r>
            <a:r>
              <a:rPr lang="fr-FR" dirty="0"/>
              <a:t>, </a:t>
            </a:r>
            <a:r>
              <a:rPr lang="fr-FR" dirty="0" err="1"/>
              <a:t>those</a:t>
            </a:r>
            <a:r>
              <a:rPr lang="fr-FR" dirty="0"/>
              <a:t> places offre to </a:t>
            </a:r>
            <a:r>
              <a:rPr lang="fr-FR" dirty="0" err="1"/>
              <a:t>any</a:t>
            </a:r>
            <a:r>
              <a:rPr lang="fr-FR" dirty="0"/>
              <a:t> new start up the chance to </a:t>
            </a:r>
            <a:r>
              <a:rPr lang="fr-FR" dirty="0" err="1"/>
              <a:t>meet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start </a:t>
            </a:r>
            <a:r>
              <a:rPr lang="fr-FR" dirty="0" err="1"/>
              <a:t>ups</a:t>
            </a:r>
            <a:r>
              <a:rPr lang="fr-FR" dirty="0"/>
              <a:t> in the </a:t>
            </a:r>
            <a:r>
              <a:rPr lang="fr-FR" dirty="0" err="1"/>
              <a:t>same</a:t>
            </a:r>
            <a:r>
              <a:rPr lang="fr-FR" dirty="0"/>
              <a:t> place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can </a:t>
            </a:r>
            <a:r>
              <a:rPr lang="fr-FR" dirty="0" err="1"/>
              <a:t>comminucate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others</a:t>
            </a:r>
            <a:r>
              <a:rPr lang="fr-FR" dirty="0"/>
              <a:t> and </a:t>
            </a:r>
            <a:r>
              <a:rPr lang="fr-FR" dirty="0" err="1"/>
              <a:t>echange</a:t>
            </a:r>
            <a:r>
              <a:rPr lang="fr-FR" dirty="0"/>
              <a:t> </a:t>
            </a:r>
            <a:r>
              <a:rPr lang="fr-FR" dirty="0" err="1"/>
              <a:t>experiences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others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.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fr-FR" dirty="0"/>
              <a:t>An </a:t>
            </a:r>
            <a:r>
              <a:rPr lang="fr-FR" dirty="0" err="1"/>
              <a:t>other</a:t>
            </a:r>
            <a:r>
              <a:rPr lang="fr-FR" dirty="0"/>
              <a:t> important factor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those</a:t>
            </a:r>
            <a:r>
              <a:rPr lang="fr-FR" dirty="0"/>
              <a:t> places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provide</a:t>
            </a:r>
            <a:r>
              <a:rPr lang="fr-FR" dirty="0"/>
              <a:t> start </a:t>
            </a:r>
            <a:r>
              <a:rPr lang="fr-FR" dirty="0" err="1"/>
              <a:t>ups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all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( </a:t>
            </a:r>
            <a:r>
              <a:rPr lang="fr-FR" dirty="0" err="1"/>
              <a:t>private</a:t>
            </a:r>
            <a:r>
              <a:rPr lang="fr-FR" dirty="0"/>
              <a:t> desktops, </a:t>
            </a:r>
            <a:r>
              <a:rPr lang="fr-FR" dirty="0" err="1"/>
              <a:t>meet</a:t>
            </a:r>
            <a:r>
              <a:rPr lang="fr-FR" dirty="0"/>
              <a:t> up room ,  </a:t>
            </a:r>
            <a:r>
              <a:rPr lang="fr-FR" dirty="0" err="1"/>
              <a:t>caffé</a:t>
            </a:r>
            <a:r>
              <a:rPr lang="fr-FR" dirty="0"/>
              <a:t> , drinks and </a:t>
            </a:r>
            <a:r>
              <a:rPr lang="fr-FR" dirty="0" err="1"/>
              <a:t>foods</a:t>
            </a:r>
            <a:r>
              <a:rPr lang="fr-FR" dirty="0"/>
              <a:t>.</a:t>
            </a:r>
          </a:p>
        </p:txBody>
      </p:sp>
      <p:sp>
        <p:nvSpPr>
          <p:cNvPr id="4" name="Google Shape;73;p16">
            <a:extLst>
              <a:ext uri="{FF2B5EF4-FFF2-40B4-BE49-F238E27FC236}">
                <a16:creationId xmlns:a16="http://schemas.microsoft.com/office/drawing/2014/main" id="{0976E041-27BE-41C3-BDB7-5D0D1B099CE3}"/>
              </a:ext>
            </a:extLst>
          </p:cNvPr>
          <p:cNvSpPr txBox="1">
            <a:spLocks/>
          </p:cNvSpPr>
          <p:nvPr/>
        </p:nvSpPr>
        <p:spPr>
          <a:xfrm>
            <a:off x="289122" y="286084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Research Question:</a:t>
            </a:r>
            <a:endParaRPr lang="en-US" dirty="0"/>
          </a:p>
        </p:txBody>
      </p:sp>
      <p:sp>
        <p:nvSpPr>
          <p:cNvPr id="5" name="Google Shape;74;p16">
            <a:extLst>
              <a:ext uri="{FF2B5EF4-FFF2-40B4-BE49-F238E27FC236}">
                <a16:creationId xmlns:a16="http://schemas.microsoft.com/office/drawing/2014/main" id="{B8465BFA-166B-4652-8748-BB85E28DC29D}"/>
              </a:ext>
            </a:extLst>
          </p:cNvPr>
          <p:cNvSpPr txBox="1">
            <a:spLocks/>
          </p:cNvSpPr>
          <p:nvPr/>
        </p:nvSpPr>
        <p:spPr>
          <a:xfrm>
            <a:off x="368144" y="3410252"/>
            <a:ext cx="8520600" cy="1014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fr-FR" i="1" dirty="0"/>
              <a:t>C</a:t>
            </a:r>
            <a:r>
              <a:rPr lang="en-US" i="1" dirty="0"/>
              <a:t>an we provide a recommendation system to new start ups so that they can find the best coworking space for them based on the governorate in which they are 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</a:t>
            </a:r>
            <a:r>
              <a:rPr lang="en-US" dirty="0"/>
              <a:t>details</a:t>
            </a:r>
            <a:r>
              <a:rPr lang="en" dirty="0"/>
              <a:t>: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r>
              <a:rPr lang="en-US" dirty="0"/>
              <a:t>We will use Foursquare API to search for venues and make the call to the Foursquare database and in return, We will use K-means clustering to do classification for coworking spaces : </a:t>
            </a:r>
          </a:p>
          <a:p>
            <a:r>
              <a:rPr lang="fr-FR" dirty="0"/>
              <a:t>'https://api.foursquare.com/v2/venues/</a:t>
            </a:r>
            <a:r>
              <a:rPr lang="fr-FR" dirty="0" err="1"/>
              <a:t>search?client_id</a:t>
            </a:r>
            <a:r>
              <a:rPr lang="fr-FR" dirty="0"/>
              <a:t>={}&amp;</a:t>
            </a:r>
            <a:r>
              <a:rPr lang="fr-FR" dirty="0" err="1"/>
              <a:t>client_secret</a:t>
            </a:r>
            <a:r>
              <a:rPr lang="fr-FR" dirty="0"/>
              <a:t>={}&amp;</a:t>
            </a:r>
            <a:r>
              <a:rPr lang="fr-FR" dirty="0" err="1"/>
              <a:t>ll</a:t>
            </a:r>
            <a:r>
              <a:rPr lang="fr-FR" dirty="0"/>
              <a:t>={},{}&amp;v={}&amp;</a:t>
            </a:r>
            <a:r>
              <a:rPr lang="fr-FR" dirty="0" err="1"/>
              <a:t>query</a:t>
            </a:r>
            <a:r>
              <a:rPr lang="fr-FR" dirty="0"/>
              <a:t>={}&amp;radius={}&amp;</a:t>
            </a:r>
            <a:r>
              <a:rPr lang="fr-FR" dirty="0" err="1"/>
              <a:t>limit</a:t>
            </a:r>
            <a:r>
              <a:rPr lang="fr-FR" dirty="0"/>
              <a:t>={}'.format(CLIENT_ID, CLIENT_SECRET, latitude, longitude, VERSION, ***_</a:t>
            </a:r>
            <a:r>
              <a:rPr lang="fr-FR" dirty="0" err="1"/>
              <a:t>query</a:t>
            </a:r>
            <a:r>
              <a:rPr lang="fr-FR" dirty="0"/>
              <a:t>, radius, LIMIT)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7B26-BEFC-4D17-B6E7-3426DD0DE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9247"/>
            <a:ext cx="8520600" cy="572700"/>
          </a:xfrm>
        </p:spPr>
        <p:txBody>
          <a:bodyPr/>
          <a:lstStyle/>
          <a:p>
            <a:r>
              <a:rPr lang="en-US" dirty="0"/>
              <a:t>Example of Data: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B9343-7652-48C7-92BF-449651791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45" y="982133"/>
            <a:ext cx="8466666" cy="385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3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BF7D9-BBDA-48B7-8A3F-5C558551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11" y="140225"/>
            <a:ext cx="8520600" cy="572700"/>
          </a:xfrm>
        </p:spPr>
        <p:txBody>
          <a:bodyPr/>
          <a:lstStyle/>
          <a:p>
            <a:r>
              <a:rPr lang="fr-FR" sz="2000" dirty="0" err="1"/>
              <a:t>Map</a:t>
            </a:r>
            <a:r>
              <a:rPr lang="fr-FR" sz="2000" dirty="0"/>
              <a:t> of </a:t>
            </a:r>
            <a:r>
              <a:rPr lang="fr-FR" sz="2000" dirty="0" err="1"/>
              <a:t>coworinkng</a:t>
            </a:r>
            <a:r>
              <a:rPr lang="fr-FR" sz="2000" dirty="0"/>
              <a:t> </a:t>
            </a:r>
            <a:r>
              <a:rPr lang="fr-FR" sz="2000" dirty="0" err="1"/>
              <a:t>spaces</a:t>
            </a:r>
            <a:r>
              <a:rPr lang="fr-FR" sz="2000" dirty="0"/>
              <a:t> in </a:t>
            </a:r>
            <a:r>
              <a:rPr lang="fr-FR" sz="2000" dirty="0" err="1"/>
              <a:t>Tunisia</a:t>
            </a:r>
            <a:r>
              <a:rPr lang="fr-FR" sz="2000" dirty="0"/>
              <a:t> </a:t>
            </a:r>
            <a:r>
              <a:rPr lang="fr-FR" sz="2000" dirty="0" err="1"/>
              <a:t>based</a:t>
            </a:r>
            <a:r>
              <a:rPr lang="fr-FR" sz="2000" dirty="0"/>
              <a:t> on the data </a:t>
            </a:r>
            <a:r>
              <a:rPr lang="fr-FR" sz="2000" dirty="0" err="1"/>
              <a:t>we</a:t>
            </a:r>
            <a:r>
              <a:rPr lang="fr-FR" sz="2000" dirty="0"/>
              <a:t> have (</a:t>
            </a:r>
            <a:r>
              <a:rPr lang="fr-FR" sz="2000" dirty="0" err="1"/>
              <a:t>they</a:t>
            </a:r>
            <a:r>
              <a:rPr lang="fr-FR" sz="2000" dirty="0"/>
              <a:t> are </a:t>
            </a:r>
            <a:r>
              <a:rPr lang="fr-FR" sz="2000" dirty="0" err="1"/>
              <a:t>marked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blue</a:t>
            </a:r>
            <a:r>
              <a:rPr lang="fr-FR" sz="2000" dirty="0"/>
              <a:t> points)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065F7-3740-4984-8CA5-93E56A135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4" y="982133"/>
            <a:ext cx="8410222" cy="39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4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5078E-519A-446B-B703-63454AA2E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64403"/>
            <a:ext cx="8520600" cy="572700"/>
          </a:xfrm>
        </p:spPr>
        <p:txBody>
          <a:bodyPr/>
          <a:lstStyle/>
          <a:p>
            <a:r>
              <a:rPr lang="fr-FR" dirty="0"/>
              <a:t>Distribution of data </a:t>
            </a:r>
            <a:r>
              <a:rPr lang="fr-FR" dirty="0" err="1"/>
              <a:t>between</a:t>
            </a:r>
            <a:r>
              <a:rPr lang="fr-FR" dirty="0"/>
              <a:t> gouvernements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F6C0C-C112-4790-9C09-D61E8C095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3544711"/>
            <a:ext cx="8832299" cy="1264356"/>
          </a:xfrm>
        </p:spPr>
        <p:txBody>
          <a:bodyPr/>
          <a:lstStyle/>
          <a:p>
            <a:r>
              <a:rPr lang="fr-FR" sz="1400" dirty="0"/>
              <a:t> </a:t>
            </a:r>
            <a:r>
              <a:rPr lang="fr-FR" sz="1400" dirty="0" err="1"/>
              <a:t>We</a:t>
            </a:r>
            <a:r>
              <a:rPr lang="fr-FR" sz="1400" dirty="0"/>
              <a:t> have </a:t>
            </a:r>
            <a:r>
              <a:rPr lang="fr-FR" sz="1400" dirty="0" err="1"/>
              <a:t>found</a:t>
            </a:r>
            <a:r>
              <a:rPr lang="fr-FR" sz="1400" dirty="0"/>
              <a:t> </a:t>
            </a:r>
            <a:r>
              <a:rPr lang="fr-FR" sz="1400" dirty="0" err="1"/>
              <a:t>only</a:t>
            </a:r>
            <a:r>
              <a:rPr lang="fr-FR" sz="1400" dirty="0"/>
              <a:t> 7 coworking </a:t>
            </a:r>
            <a:r>
              <a:rPr lang="fr-FR" sz="1400" dirty="0" err="1"/>
              <a:t>spaces</a:t>
            </a:r>
            <a:r>
              <a:rPr lang="fr-FR" sz="1400" dirty="0"/>
              <a:t> </a:t>
            </a:r>
            <a:r>
              <a:rPr lang="fr-FR" sz="1400" dirty="0" err="1"/>
              <a:t>distributed</a:t>
            </a:r>
            <a:r>
              <a:rPr lang="fr-FR" sz="1400" dirty="0"/>
              <a:t> by 1 (14%) in Ariana, 2 (29%) in Sousse  and 4 (57%) </a:t>
            </a:r>
            <a:r>
              <a:rPr lang="fr-FR" sz="1400" dirty="0" err="1"/>
              <a:t>based</a:t>
            </a:r>
            <a:r>
              <a:rPr lang="fr-FR" sz="1400" dirty="0"/>
              <a:t> in Tunis </a:t>
            </a:r>
            <a:r>
              <a:rPr lang="fr-FR" sz="1400" dirty="0" err="1"/>
              <a:t>gouvernment</a:t>
            </a:r>
            <a:r>
              <a:rPr lang="fr-FR" sz="1400" dirty="0"/>
              <a:t> .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0E271-5AB2-4728-9DF5-39FBE7CD9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0" y="927976"/>
            <a:ext cx="4275597" cy="2549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3655FC-0ED5-4F2F-BC6D-3DB2D3A43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497" y="996508"/>
            <a:ext cx="4439270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9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5E56-9A05-4FE9-94C5-B7BDBA43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508F4-27D8-48F2-B642-FF41471DA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For </a:t>
            </a:r>
            <a:r>
              <a:rPr lang="fr-FR" dirty="0" err="1"/>
              <a:t>those</a:t>
            </a:r>
            <a:r>
              <a:rPr lang="fr-FR" dirty="0"/>
              <a:t> </a:t>
            </a:r>
            <a:r>
              <a:rPr lang="fr-FR" dirty="0" err="1"/>
              <a:t>who’s</a:t>
            </a:r>
            <a:r>
              <a:rPr lang="fr-FR" dirty="0"/>
              <a:t> are in Tunis </a:t>
            </a:r>
            <a:r>
              <a:rPr lang="fr-FR" dirty="0" err="1"/>
              <a:t>gouvernment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have more chances to </a:t>
            </a:r>
            <a:r>
              <a:rPr lang="fr-FR" dirty="0" err="1"/>
              <a:t>get</a:t>
            </a:r>
            <a:r>
              <a:rPr lang="fr-FR" dirty="0"/>
              <a:t>  to a coworking </a:t>
            </a:r>
            <a:r>
              <a:rPr lang="fr-FR" dirty="0" err="1"/>
              <a:t>space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The data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limeted</a:t>
            </a:r>
            <a:r>
              <a:rPr lang="fr-FR" dirty="0"/>
              <a:t> and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more data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anayses</a:t>
            </a:r>
            <a:r>
              <a:rPr lang="fr-FR" dirty="0"/>
              <a:t> about coworking </a:t>
            </a:r>
            <a:r>
              <a:rPr lang="fr-FR" dirty="0" err="1"/>
              <a:t>spaces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in </a:t>
            </a:r>
            <a:r>
              <a:rPr lang="fr-FR" dirty="0" err="1"/>
              <a:t>origin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more </a:t>
            </a:r>
            <a:r>
              <a:rPr lang="fr-FR" dirty="0" err="1"/>
              <a:t>that</a:t>
            </a:r>
            <a:r>
              <a:rPr lang="fr-FR" dirty="0"/>
              <a:t> 70 coworking </a:t>
            </a:r>
            <a:r>
              <a:rPr lang="fr-FR" dirty="0" err="1"/>
              <a:t>spaces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in </a:t>
            </a:r>
            <a:r>
              <a:rPr lang="fr-FR" dirty="0" err="1"/>
              <a:t>this</a:t>
            </a:r>
            <a:r>
              <a:rPr lang="fr-FR" dirty="0"/>
              <a:t> country </a:t>
            </a:r>
            <a:r>
              <a:rPr lang="fr-FR" dirty="0" err="1"/>
              <a:t>wut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found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7 coworking (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10%)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0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Foursquare API for developers: </a:t>
            </a:r>
            <a:r>
              <a:rPr lang="en-US" dirty="0">
                <a:hlinkClick r:id="rId3"/>
              </a:rPr>
              <a:t>https://developer.foursquare.com/</a:t>
            </a:r>
            <a:endParaRPr lang="en-US" dirty="0"/>
          </a:p>
          <a:p>
            <a:pPr marL="285750" indent="-285750">
              <a:spcAft>
                <a:spcPts val="1600"/>
              </a:spcAft>
            </a:pPr>
            <a:r>
              <a:rPr lang="fr-FR" dirty="0"/>
              <a:t>M</a:t>
            </a:r>
            <a:r>
              <a:rPr lang="en-US" dirty="0" err="1"/>
              <a:t>atplotlib</a:t>
            </a:r>
            <a:r>
              <a:rPr lang="en-US" dirty="0"/>
              <a:t> documentation: https://matplotlib.org/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3397</TotalTime>
  <Words>383</Words>
  <Application>Microsoft Office PowerPoint</Application>
  <PresentationFormat>On-screen Show (16:9)</PresentationFormat>
  <Paragraphs>23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Title: Capstone Project - A recommendation system for coworking spaces in Tunisia (week 2)</vt:lpstr>
      <vt:lpstr>Motivation</vt:lpstr>
      <vt:lpstr>Dataset details:</vt:lpstr>
      <vt:lpstr>Example of Data: </vt:lpstr>
      <vt:lpstr>Map of coworinkng spaces in Tunisia based on the data we have (they are marked with blue points)</vt:lpstr>
      <vt:lpstr>Distribution of data between gouvernements 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Project Title&gt;</dc:title>
  <cp:lastModifiedBy>Aymen</cp:lastModifiedBy>
  <cp:revision>48</cp:revision>
  <dcterms:modified xsi:type="dcterms:W3CDTF">2019-02-21T12:37:32Z</dcterms:modified>
</cp:coreProperties>
</file>