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8666" y="496711"/>
            <a:ext cx="8365067" cy="1577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</a:rPr>
              <a:t>Title</a:t>
            </a:r>
            <a:r>
              <a:rPr lang="en-US" sz="3200" dirty="0"/>
              <a:t>: Capstone Project - A recommendation system for coworking spaces in Tunisia (week 1)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0412" y="3432436"/>
            <a:ext cx="86629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20/02/2019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FEBF57F-F292-4E3A-9A9B-AA0B7D6A4C9C}"/>
              </a:ext>
            </a:extLst>
          </p:cNvPr>
          <p:cNvSpPr txBox="1">
            <a:spLocks/>
          </p:cNvSpPr>
          <p:nvPr/>
        </p:nvSpPr>
        <p:spPr>
          <a:xfrm>
            <a:off x="294767" y="2501104"/>
            <a:ext cx="866296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>
                <a:solidFill>
                  <a:srgbClr val="0070C0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Aymen </a:t>
            </a:r>
            <a:r>
              <a:rPr lang="en-US" dirty="0" err="1">
                <a:solidFill>
                  <a:schemeClr val="tx1"/>
                </a:solidFill>
              </a:rPr>
              <a:t>Soussi</a:t>
            </a:r>
            <a:r>
              <a:rPr lang="en-US" dirty="0">
                <a:solidFill>
                  <a:schemeClr val="tx1"/>
                </a:solidFill>
              </a:rPr>
              <a:t>, Data 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5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00411" y="700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new concept in </a:t>
            </a:r>
            <a:r>
              <a:rPr lang="fr-FR" dirty="0" err="1"/>
              <a:t>Tunisia</a:t>
            </a:r>
            <a:r>
              <a:rPr lang="fr-FR" dirty="0"/>
              <a:t>, </a:t>
            </a:r>
            <a:r>
              <a:rPr lang="fr-FR" dirty="0" err="1"/>
              <a:t>those</a:t>
            </a:r>
            <a:r>
              <a:rPr lang="fr-FR" dirty="0"/>
              <a:t> places offre to </a:t>
            </a:r>
            <a:r>
              <a:rPr lang="fr-FR" dirty="0" err="1"/>
              <a:t>any</a:t>
            </a:r>
            <a:r>
              <a:rPr lang="fr-FR" dirty="0"/>
              <a:t> new start up the chance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can </a:t>
            </a:r>
            <a:r>
              <a:rPr lang="fr-FR" dirty="0" err="1"/>
              <a:t>comminucate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and </a:t>
            </a:r>
            <a:r>
              <a:rPr lang="fr-FR" dirty="0" err="1"/>
              <a:t>echange</a:t>
            </a:r>
            <a:r>
              <a:rPr lang="fr-FR" dirty="0"/>
              <a:t> </a:t>
            </a:r>
            <a:r>
              <a:rPr lang="fr-FR" dirty="0" err="1"/>
              <a:t>experiences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An </a:t>
            </a:r>
            <a:r>
              <a:rPr lang="fr-FR" dirty="0" err="1"/>
              <a:t>other</a:t>
            </a:r>
            <a:r>
              <a:rPr lang="fr-FR" dirty="0"/>
              <a:t> important factor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places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( </a:t>
            </a:r>
            <a:r>
              <a:rPr lang="fr-FR" dirty="0" err="1"/>
              <a:t>private</a:t>
            </a:r>
            <a:r>
              <a:rPr lang="fr-FR" dirty="0"/>
              <a:t> desktops, </a:t>
            </a:r>
            <a:r>
              <a:rPr lang="fr-FR" dirty="0" err="1"/>
              <a:t>meet</a:t>
            </a:r>
            <a:r>
              <a:rPr lang="fr-FR" dirty="0"/>
              <a:t> up room ,  </a:t>
            </a:r>
            <a:r>
              <a:rPr lang="fr-FR" dirty="0" err="1"/>
              <a:t>caffé</a:t>
            </a:r>
            <a:r>
              <a:rPr lang="fr-FR" dirty="0"/>
              <a:t> , drinks and </a:t>
            </a:r>
            <a:r>
              <a:rPr lang="fr-FR" dirty="0" err="1"/>
              <a:t>foods</a:t>
            </a:r>
            <a:r>
              <a:rPr lang="fr-FR" dirty="0"/>
              <a:t>.</a:t>
            </a: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0976E041-27BE-41C3-BDB7-5D0D1B099CE3}"/>
              </a:ext>
            </a:extLst>
          </p:cNvPr>
          <p:cNvSpPr txBox="1">
            <a:spLocks/>
          </p:cNvSpPr>
          <p:nvPr/>
        </p:nvSpPr>
        <p:spPr>
          <a:xfrm>
            <a:off x="289122" y="28608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Research Question:</a:t>
            </a:r>
            <a:endParaRPr lang="en-US" dirty="0"/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8465BFA-166B-4652-8748-BB85E28DC29D}"/>
              </a:ext>
            </a:extLst>
          </p:cNvPr>
          <p:cNvSpPr txBox="1">
            <a:spLocks/>
          </p:cNvSpPr>
          <p:nvPr/>
        </p:nvSpPr>
        <p:spPr>
          <a:xfrm>
            <a:off x="368144" y="3410252"/>
            <a:ext cx="8520600" cy="10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fr-FR" i="1" dirty="0"/>
              <a:t>C</a:t>
            </a:r>
            <a:r>
              <a:rPr lang="en-US" i="1" dirty="0"/>
              <a:t>an we provide a recommendation system to new start ups so that they can find the best coworking space for them based on the governorate in which they are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We will use Foursquare API to search for venues and make the call to the Foursquare database and in return, We will use K-means clustering to do classification for coworking spaces : </a:t>
            </a:r>
          </a:p>
          <a:p>
            <a:r>
              <a:rPr lang="fr-FR" dirty="0"/>
              <a:t>'https://api.foursquare.com/v2/venues/</a:t>
            </a:r>
            <a:r>
              <a:rPr lang="fr-FR" dirty="0" err="1"/>
              <a:t>search?client_id</a:t>
            </a:r>
            <a:r>
              <a:rPr lang="fr-FR" dirty="0"/>
              <a:t>={}&amp;</a:t>
            </a:r>
            <a:r>
              <a:rPr lang="fr-FR" dirty="0" err="1"/>
              <a:t>client_secret</a:t>
            </a:r>
            <a:r>
              <a:rPr lang="fr-FR" dirty="0"/>
              <a:t>={}&amp;</a:t>
            </a:r>
            <a:r>
              <a:rPr lang="fr-FR" dirty="0" err="1"/>
              <a:t>ll</a:t>
            </a:r>
            <a:r>
              <a:rPr lang="fr-FR" dirty="0"/>
              <a:t>={},{}&amp;v={}&amp;</a:t>
            </a:r>
            <a:r>
              <a:rPr lang="fr-FR" dirty="0" err="1"/>
              <a:t>query</a:t>
            </a:r>
            <a:r>
              <a:rPr lang="fr-FR" dirty="0"/>
              <a:t>={}&amp;radius={}&amp;</a:t>
            </a:r>
            <a:r>
              <a:rPr lang="fr-FR" dirty="0" err="1"/>
              <a:t>limit</a:t>
            </a:r>
            <a:r>
              <a:rPr lang="fr-FR" dirty="0"/>
              <a:t>={}'.format(CLIENT_ID, CLIENT_SECRET, latitude, longitude, VERSION, ***_</a:t>
            </a:r>
            <a:r>
              <a:rPr lang="fr-FR" dirty="0" err="1"/>
              <a:t>query</a:t>
            </a:r>
            <a:r>
              <a:rPr lang="fr-FR" dirty="0"/>
              <a:t>, radius, LIMIT)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B26-BEFC-4D17-B6E7-3426DD0D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247"/>
            <a:ext cx="8520600" cy="572700"/>
          </a:xfrm>
        </p:spPr>
        <p:txBody>
          <a:bodyPr/>
          <a:lstStyle/>
          <a:p>
            <a:r>
              <a:rPr lang="en-US" dirty="0"/>
              <a:t>Example of Data: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9343-7652-48C7-92BF-4496517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82133"/>
            <a:ext cx="8466666" cy="3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F7D9-BBDA-48B7-8A3F-5C558551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1" y="140225"/>
            <a:ext cx="8520600" cy="572700"/>
          </a:xfrm>
        </p:spPr>
        <p:txBody>
          <a:bodyPr/>
          <a:lstStyle/>
          <a:p>
            <a:r>
              <a:rPr lang="fr-FR" sz="2000" dirty="0" err="1"/>
              <a:t>Map</a:t>
            </a:r>
            <a:r>
              <a:rPr lang="fr-FR" sz="2000" dirty="0"/>
              <a:t> of </a:t>
            </a:r>
            <a:r>
              <a:rPr lang="fr-FR" sz="2000" dirty="0" err="1"/>
              <a:t>coworinkng</a:t>
            </a:r>
            <a:r>
              <a:rPr lang="fr-FR" sz="2000" dirty="0"/>
              <a:t> </a:t>
            </a:r>
            <a:r>
              <a:rPr lang="fr-FR" sz="2000" dirty="0" err="1"/>
              <a:t>spaces</a:t>
            </a:r>
            <a:r>
              <a:rPr lang="fr-FR" sz="2000" dirty="0"/>
              <a:t> in </a:t>
            </a:r>
            <a:r>
              <a:rPr lang="fr-FR" sz="2000" dirty="0" err="1"/>
              <a:t>Tunisia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r>
              <a:rPr lang="fr-FR" sz="2000" dirty="0"/>
              <a:t> on the data </a:t>
            </a:r>
            <a:r>
              <a:rPr lang="fr-FR" sz="2000" dirty="0" err="1"/>
              <a:t>we</a:t>
            </a:r>
            <a:r>
              <a:rPr lang="fr-FR" sz="2000" dirty="0"/>
              <a:t> have (</a:t>
            </a:r>
            <a:r>
              <a:rPr lang="fr-FR" sz="2000" dirty="0" err="1"/>
              <a:t>they</a:t>
            </a:r>
            <a:r>
              <a:rPr lang="fr-FR" sz="2000" dirty="0"/>
              <a:t> are </a:t>
            </a:r>
            <a:r>
              <a:rPr lang="fr-FR" sz="2000" dirty="0" err="1"/>
              <a:t>marked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blue</a:t>
            </a:r>
            <a:r>
              <a:rPr lang="fr-FR" sz="2000" dirty="0"/>
              <a:t> points)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65F7-3740-4984-8CA5-93E56A13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982133"/>
            <a:ext cx="8410222" cy="39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078E-519A-446B-B703-63454AA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4403"/>
            <a:ext cx="8520600" cy="572700"/>
          </a:xfrm>
        </p:spPr>
        <p:txBody>
          <a:bodyPr/>
          <a:lstStyle/>
          <a:p>
            <a:r>
              <a:rPr lang="fr-FR" dirty="0"/>
              <a:t>Distribution of data </a:t>
            </a:r>
            <a:r>
              <a:rPr lang="fr-FR" dirty="0" err="1"/>
              <a:t>between</a:t>
            </a:r>
            <a:r>
              <a:rPr lang="fr-FR" dirty="0"/>
              <a:t> gouvernements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6C0C-C112-4790-9C09-D61E8C09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544711"/>
            <a:ext cx="8832299" cy="1264356"/>
          </a:xfrm>
        </p:spPr>
        <p:txBody>
          <a:bodyPr/>
          <a:lstStyle/>
          <a:p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have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7 coworking </a:t>
            </a:r>
            <a:r>
              <a:rPr lang="fr-FR" sz="1400" dirty="0" err="1"/>
              <a:t>spaces</a:t>
            </a:r>
            <a:r>
              <a:rPr lang="fr-FR" sz="1400" dirty="0"/>
              <a:t> </a:t>
            </a:r>
            <a:r>
              <a:rPr lang="fr-FR" sz="1400" dirty="0" err="1"/>
              <a:t>distributed</a:t>
            </a:r>
            <a:r>
              <a:rPr lang="fr-FR" sz="1400" dirty="0"/>
              <a:t> by 1 (14%) in Ariana, 2 (29%) in Sousse  and 4 (57%) </a:t>
            </a:r>
            <a:r>
              <a:rPr lang="fr-FR" sz="1400" dirty="0" err="1"/>
              <a:t>based</a:t>
            </a:r>
            <a:r>
              <a:rPr lang="fr-FR" sz="1400" dirty="0"/>
              <a:t> in Tunis </a:t>
            </a:r>
            <a:r>
              <a:rPr lang="fr-FR" sz="1400" dirty="0" err="1"/>
              <a:t>gouvernment</a:t>
            </a:r>
            <a:r>
              <a:rPr lang="fr-FR" sz="1400" dirty="0"/>
              <a:t> 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0E271-5AB2-4728-9DF5-39FBE7CD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0" y="927976"/>
            <a:ext cx="4275597" cy="254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655FC-0ED5-4F2F-BC6D-3DB2D3A4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97" y="996508"/>
            <a:ext cx="443927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5E56-9A05-4FE9-94C5-B7BDBA43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08F4-27D8-48F2-B642-FF41471D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who’s</a:t>
            </a:r>
            <a:r>
              <a:rPr lang="fr-FR" dirty="0"/>
              <a:t> are in Tunis </a:t>
            </a:r>
            <a:r>
              <a:rPr lang="fr-FR" dirty="0" err="1"/>
              <a:t>gouvernment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have more chances to </a:t>
            </a:r>
            <a:r>
              <a:rPr lang="fr-FR" dirty="0" err="1"/>
              <a:t>get</a:t>
            </a:r>
            <a:r>
              <a:rPr lang="fr-FR" dirty="0"/>
              <a:t>  to a coworking 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data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limeted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data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anayses</a:t>
            </a:r>
            <a:r>
              <a:rPr lang="fr-FR" dirty="0"/>
              <a:t> about 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in </a:t>
            </a:r>
            <a:r>
              <a:rPr lang="fr-FR" dirty="0" err="1"/>
              <a:t>origin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more </a:t>
            </a:r>
            <a:r>
              <a:rPr lang="fr-FR" dirty="0" err="1"/>
              <a:t>that</a:t>
            </a:r>
            <a:r>
              <a:rPr lang="fr-FR" dirty="0"/>
              <a:t> 70 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country </a:t>
            </a:r>
            <a:r>
              <a:rPr lang="fr-FR" dirty="0" err="1"/>
              <a:t>wut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7 coworking (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Foursquare API for developers: </a:t>
            </a:r>
            <a:r>
              <a:rPr lang="en-US" dirty="0">
                <a:hlinkClick r:id="rId3"/>
              </a:rPr>
              <a:t>https://developer.foursquare.com/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M</a:t>
            </a:r>
            <a:r>
              <a:rPr lang="en-US" dirty="0" err="1"/>
              <a:t>atplotlib</a:t>
            </a:r>
            <a:r>
              <a:rPr lang="en-US" dirty="0"/>
              <a:t> documentation: https://matplotlib.org/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383</Words>
  <Application>Microsoft Office PowerPoint</Application>
  <PresentationFormat>On-screen Show (16:9)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Title: Capstone Project - A recommendation system for coworking spaces in Tunisia (week 1)</vt:lpstr>
      <vt:lpstr>Motivation</vt:lpstr>
      <vt:lpstr>Dataset details:</vt:lpstr>
      <vt:lpstr>Example of Data: </vt:lpstr>
      <vt:lpstr>Map of coworinkng spaces in Tunisia based on the data we have (they are marked with blue points)</vt:lpstr>
      <vt:lpstr>Distribution of data between gouvernements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47</cp:revision>
  <dcterms:modified xsi:type="dcterms:W3CDTF">2019-02-21T12:31:37Z</dcterms:modified>
</cp:coreProperties>
</file>