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FC7D3B-E512-8841-D189-3C43CD7AD0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FD7DB9F-080F-2281-9ECD-FA33670B8D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F876B5-2405-8854-BBDC-F8F75621C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753C1-B4FE-4AB0-8A30-D27B1C04F2B6}" type="datetimeFigureOut">
              <a:rPr lang="ko-KR" altLang="en-US" smtClean="0"/>
              <a:t>2024-01-11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88B9A7-A7C1-8857-57FF-2E82FBCB2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9CECC4-068D-7933-CF96-8389A93F8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720A4-6F7E-440C-8347-E276CDDC96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4337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88AF87-E82E-49A2-61AC-9B413FE37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E8807F6-5BCB-45AA-81BF-71BF4CDAEC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F20E3C-809B-4457-13FB-C31A1E46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753C1-B4FE-4AB0-8A30-D27B1C04F2B6}" type="datetimeFigureOut">
              <a:rPr lang="ko-KR" altLang="en-US" smtClean="0"/>
              <a:t>2024-01-11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F6D279-8E7A-0FAB-5F2A-794E417E5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A826BF-2484-8D1E-281C-528A42169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720A4-6F7E-440C-8347-E276CDDC96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7136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65B9022-E843-A358-11F0-3BF4B7C3EE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3DFD2BF-B3CF-5FA1-0E6B-9A6E280593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BA573F-824E-B651-E8F8-100FEB217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753C1-B4FE-4AB0-8A30-D27B1C04F2B6}" type="datetimeFigureOut">
              <a:rPr lang="ko-KR" altLang="en-US" smtClean="0"/>
              <a:t>2024-01-11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B08CF6-C53E-8FB0-36E2-DA5041DC5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D15FB6-ED3A-878F-6080-76077DD97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720A4-6F7E-440C-8347-E276CDDC96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0356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890097-9A03-8B41-394E-0F56C2884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011991-9D00-1EE0-FE8B-4AC2ED1E75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681BEB-402F-FA21-CD48-B4424E8E7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753C1-B4FE-4AB0-8A30-D27B1C04F2B6}" type="datetimeFigureOut">
              <a:rPr lang="ko-KR" altLang="en-US" smtClean="0"/>
              <a:t>2024-01-11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3B2685-C308-DFE1-528B-A55D22538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2C58BA-CD72-E8A0-2965-1C8818879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720A4-6F7E-440C-8347-E276CDDC96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7598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FC6BC0-14BA-872D-4055-9C39ECD7E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914950D-7FB7-A381-07A1-91A290D456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C30945-DACD-F98F-A36E-49BA72061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753C1-B4FE-4AB0-8A30-D27B1C04F2B6}" type="datetimeFigureOut">
              <a:rPr lang="ko-KR" altLang="en-US" smtClean="0"/>
              <a:t>2024-01-11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BC568F-7CAF-8CB7-4AC7-42376E0F1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7A8DDA-DBE7-B4EC-241E-7F09E0EEA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720A4-6F7E-440C-8347-E276CDDC96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9552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A88121-0438-9472-6601-A92BC81DC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3E616A-930B-34AA-2B26-E2C5D25E40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9E360DE-AEE8-7AD6-80B6-A6B45CF731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A2D3042-BBCA-4618-58EB-A2BB5089B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753C1-B4FE-4AB0-8A30-D27B1C04F2B6}" type="datetimeFigureOut">
              <a:rPr lang="ko-KR" altLang="en-US" smtClean="0"/>
              <a:t>2024-01-11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CE10348-8C6B-3FE6-FAE4-3C940DDE5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146243B-8A53-385C-0721-A304F68AA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720A4-6F7E-440C-8347-E276CDDC96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4173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AFFD11-74BD-19E2-32C9-B723EE5BC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FAEB8BE-AAC8-BE80-EC17-2D133D1CC8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86FA73A-D06F-8A1D-A065-1F10F6F91C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EAFDC1D-C19A-8AC2-3C51-2191A8E30B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2CA8D25-E441-6FE7-A9BF-AF434DC843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79E2CA3-A178-BACD-F7D5-A3DD41B7B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753C1-B4FE-4AB0-8A30-D27B1C04F2B6}" type="datetimeFigureOut">
              <a:rPr lang="ko-KR" altLang="en-US" smtClean="0"/>
              <a:t>2024-01-11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6775C1B-9465-AFB1-F91E-123511BE0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7B124FF-14C9-42D5-1878-CEC10D964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720A4-6F7E-440C-8347-E276CDDC96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3207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CD7CF4-2754-AFDD-61A2-3052ACCC1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05B6209-A59D-5989-2571-3DB48907C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753C1-B4FE-4AB0-8A30-D27B1C04F2B6}" type="datetimeFigureOut">
              <a:rPr lang="ko-KR" altLang="en-US" smtClean="0"/>
              <a:t>2024-01-11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A814904-7A95-E1DB-3288-85C2EA496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9699057-AFDB-9C9B-7BDC-3C624F455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720A4-6F7E-440C-8347-E276CDDC96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8542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0E25ED4-48F6-4753-5273-5580BD545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753C1-B4FE-4AB0-8A30-D27B1C04F2B6}" type="datetimeFigureOut">
              <a:rPr lang="ko-KR" altLang="en-US" smtClean="0"/>
              <a:t>2024-01-11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492BBF5-60C4-C2C1-CD74-CF9CF04D2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ECB6CD3-86C6-4F6C-29D0-0B135A6E0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720A4-6F7E-440C-8347-E276CDDC96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183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1D4D96-A333-4A5D-6AC3-9AD060124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43E639-FD05-F0F9-8D64-0E395C7534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E0E3376-701C-30BE-05CB-825F51B1B7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CE1D11-E6CF-1F66-D3BC-568C248CB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753C1-B4FE-4AB0-8A30-D27B1C04F2B6}" type="datetimeFigureOut">
              <a:rPr lang="ko-KR" altLang="en-US" smtClean="0"/>
              <a:t>2024-01-11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EE1485-F89B-EE31-2FC2-0CE7D4E45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CB61368-2037-FF6D-0B22-1760BBA4A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720A4-6F7E-440C-8347-E276CDDC96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738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F2602F-BEA3-512C-1651-D0E4D1E83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E4B7F1F-649D-A457-6160-78095E50D1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E9A2AAD-E919-DB54-524E-9F7071A5CE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BDE80F6-BFD8-4CFE-D730-5D80FC000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753C1-B4FE-4AB0-8A30-D27B1C04F2B6}" type="datetimeFigureOut">
              <a:rPr lang="ko-KR" altLang="en-US" smtClean="0"/>
              <a:t>2024-01-11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0D457E8-76D6-E79B-0CEC-BDD2120C9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FB0253E-2035-8B41-35BE-328CECBD9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720A4-6F7E-440C-8347-E276CDDC96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0668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E955A35-732E-6434-B2C6-27D493E7D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DB4CDF-3776-11B6-BBBE-37DB9DB415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D3B493-D244-58BC-9909-0F45C7C24D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2753C1-B4FE-4AB0-8A30-D27B1C04F2B6}" type="datetimeFigureOut">
              <a:rPr lang="ko-KR" altLang="en-US" smtClean="0"/>
              <a:t>2024-01-11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1E3E96-0311-D3D8-ED12-8938256CC7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2A8080-97C6-AF70-BCB0-9794C8397C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F720A4-6F7E-440C-8347-E276CDDC96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2122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67F2DBBE-08EE-5CBB-2DA1-CAB7838504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9803062"/>
              </p:ext>
            </p:extLst>
          </p:nvPr>
        </p:nvGraphicFramePr>
        <p:xfrm>
          <a:off x="3330429" y="996502"/>
          <a:ext cx="5179515" cy="9832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5903">
                  <a:extLst>
                    <a:ext uri="{9D8B030D-6E8A-4147-A177-3AD203B41FA5}">
                      <a16:colId xmlns:a16="http://schemas.microsoft.com/office/drawing/2014/main" val="3364496458"/>
                    </a:ext>
                  </a:extLst>
                </a:gridCol>
                <a:gridCol w="1035903">
                  <a:extLst>
                    <a:ext uri="{9D8B030D-6E8A-4147-A177-3AD203B41FA5}">
                      <a16:colId xmlns:a16="http://schemas.microsoft.com/office/drawing/2014/main" val="600279696"/>
                    </a:ext>
                  </a:extLst>
                </a:gridCol>
                <a:gridCol w="1035903">
                  <a:extLst>
                    <a:ext uri="{9D8B030D-6E8A-4147-A177-3AD203B41FA5}">
                      <a16:colId xmlns:a16="http://schemas.microsoft.com/office/drawing/2014/main" val="131469611"/>
                    </a:ext>
                  </a:extLst>
                </a:gridCol>
                <a:gridCol w="1035903">
                  <a:extLst>
                    <a:ext uri="{9D8B030D-6E8A-4147-A177-3AD203B41FA5}">
                      <a16:colId xmlns:a16="http://schemas.microsoft.com/office/drawing/2014/main" val="823480070"/>
                    </a:ext>
                  </a:extLst>
                </a:gridCol>
                <a:gridCol w="1035903">
                  <a:extLst>
                    <a:ext uri="{9D8B030D-6E8A-4147-A177-3AD203B41FA5}">
                      <a16:colId xmlns:a16="http://schemas.microsoft.com/office/drawing/2014/main" val="578615135"/>
                    </a:ext>
                  </a:extLst>
                </a:gridCol>
              </a:tblGrid>
              <a:tr h="98329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399530"/>
                  </a:ext>
                </a:extLst>
              </a:tr>
            </a:tbl>
          </a:graphicData>
        </a:graphic>
      </p:graphicFrame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35BD40C1-A046-F29D-0F0E-F979407929C1}"/>
              </a:ext>
            </a:extLst>
          </p:cNvPr>
          <p:cNvSpPr/>
          <p:nvPr/>
        </p:nvSpPr>
        <p:spPr>
          <a:xfrm>
            <a:off x="3904961" y="1138329"/>
            <a:ext cx="989901" cy="68129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74CE7CAC-134B-3B37-FF93-B04C056139B1}"/>
              </a:ext>
            </a:extLst>
          </p:cNvPr>
          <p:cNvSpPr/>
          <p:nvPr/>
        </p:nvSpPr>
        <p:spPr>
          <a:xfrm>
            <a:off x="5375262" y="1138329"/>
            <a:ext cx="989901" cy="68129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F6F8321C-ED0C-233C-5026-DD8B090D4A56}"/>
              </a:ext>
            </a:extLst>
          </p:cNvPr>
          <p:cNvSpPr/>
          <p:nvPr/>
        </p:nvSpPr>
        <p:spPr>
          <a:xfrm>
            <a:off x="6845563" y="1158854"/>
            <a:ext cx="989901" cy="681296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2516E6FD-7009-88D5-D0C1-05F633525C42}"/>
              </a:ext>
            </a:extLst>
          </p:cNvPr>
          <p:cNvSpPr/>
          <p:nvPr/>
        </p:nvSpPr>
        <p:spPr>
          <a:xfrm>
            <a:off x="8646507" y="1243638"/>
            <a:ext cx="1132517" cy="511728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44F52212-80E8-34EB-8AFB-55D4349C5543}"/>
              </a:ext>
            </a:extLst>
          </p:cNvPr>
          <p:cNvSpPr/>
          <p:nvPr/>
        </p:nvSpPr>
        <p:spPr>
          <a:xfrm>
            <a:off x="2197912" y="1232287"/>
            <a:ext cx="1132517" cy="511728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6E3C3D-FF70-FBEF-6D71-8F8A3C2F02B1}"/>
              </a:ext>
            </a:extLst>
          </p:cNvPr>
          <p:cNvSpPr txBox="1"/>
          <p:nvPr/>
        </p:nvSpPr>
        <p:spPr>
          <a:xfrm>
            <a:off x="2116233" y="929729"/>
            <a:ext cx="1308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삽입</a:t>
            </a:r>
            <a:r>
              <a:rPr lang="en-US" altLang="ko-KR" dirty="0"/>
              <a:t>(Insert)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89829C-24BB-08E3-A3DC-18A374EC1AE3}"/>
              </a:ext>
            </a:extLst>
          </p:cNvPr>
          <p:cNvSpPr txBox="1"/>
          <p:nvPr/>
        </p:nvSpPr>
        <p:spPr>
          <a:xfrm>
            <a:off x="8509943" y="929729"/>
            <a:ext cx="1680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제거</a:t>
            </a:r>
            <a:r>
              <a:rPr lang="en-US" altLang="ko-KR" dirty="0"/>
              <a:t>(Remove)</a:t>
            </a:r>
            <a:endParaRPr lang="ko-KR" altLang="en-US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157CC57F-D090-785E-E72B-79BFF41576EF}"/>
              </a:ext>
            </a:extLst>
          </p:cNvPr>
          <p:cNvSpPr/>
          <p:nvPr/>
        </p:nvSpPr>
        <p:spPr>
          <a:xfrm>
            <a:off x="713780" y="1138329"/>
            <a:ext cx="989901" cy="681296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AA9E0022-BA8C-83A6-D7A2-F5B507E5FA1B}"/>
              </a:ext>
            </a:extLst>
          </p:cNvPr>
          <p:cNvSpPr/>
          <p:nvPr/>
        </p:nvSpPr>
        <p:spPr>
          <a:xfrm>
            <a:off x="10320578" y="1158854"/>
            <a:ext cx="989901" cy="68129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DB1A698-10C9-860E-8310-A35987E538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9803062"/>
              </p:ext>
            </p:extLst>
          </p:nvPr>
        </p:nvGraphicFramePr>
        <p:xfrm>
          <a:off x="3330429" y="2733023"/>
          <a:ext cx="5179515" cy="9832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5903">
                  <a:extLst>
                    <a:ext uri="{9D8B030D-6E8A-4147-A177-3AD203B41FA5}">
                      <a16:colId xmlns:a16="http://schemas.microsoft.com/office/drawing/2014/main" val="3364496458"/>
                    </a:ext>
                  </a:extLst>
                </a:gridCol>
                <a:gridCol w="1035903">
                  <a:extLst>
                    <a:ext uri="{9D8B030D-6E8A-4147-A177-3AD203B41FA5}">
                      <a16:colId xmlns:a16="http://schemas.microsoft.com/office/drawing/2014/main" val="600279696"/>
                    </a:ext>
                  </a:extLst>
                </a:gridCol>
                <a:gridCol w="1035903">
                  <a:extLst>
                    <a:ext uri="{9D8B030D-6E8A-4147-A177-3AD203B41FA5}">
                      <a16:colId xmlns:a16="http://schemas.microsoft.com/office/drawing/2014/main" val="131469611"/>
                    </a:ext>
                  </a:extLst>
                </a:gridCol>
                <a:gridCol w="1035903">
                  <a:extLst>
                    <a:ext uri="{9D8B030D-6E8A-4147-A177-3AD203B41FA5}">
                      <a16:colId xmlns:a16="http://schemas.microsoft.com/office/drawing/2014/main" val="823480070"/>
                    </a:ext>
                  </a:extLst>
                </a:gridCol>
                <a:gridCol w="1035903">
                  <a:extLst>
                    <a:ext uri="{9D8B030D-6E8A-4147-A177-3AD203B41FA5}">
                      <a16:colId xmlns:a16="http://schemas.microsoft.com/office/drawing/2014/main" val="578615135"/>
                    </a:ext>
                  </a:extLst>
                </a:gridCol>
              </a:tblGrid>
              <a:tr h="98329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399530"/>
                  </a:ext>
                </a:extLst>
              </a:tr>
            </a:tbl>
          </a:graphicData>
        </a:graphic>
      </p:graphicFrame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792B0C33-6670-8038-DC61-08FA9C74A822}"/>
              </a:ext>
            </a:extLst>
          </p:cNvPr>
          <p:cNvSpPr/>
          <p:nvPr/>
        </p:nvSpPr>
        <p:spPr>
          <a:xfrm>
            <a:off x="6940161" y="2884024"/>
            <a:ext cx="989901" cy="68129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BCEB3985-B8C8-8C54-BC3E-0AF61AD0A61D}"/>
              </a:ext>
            </a:extLst>
          </p:cNvPr>
          <p:cNvSpPr/>
          <p:nvPr/>
        </p:nvSpPr>
        <p:spPr>
          <a:xfrm>
            <a:off x="5375262" y="2874850"/>
            <a:ext cx="989901" cy="68129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CBB61BFA-F02B-ABF4-717F-A7A6BF524236}"/>
              </a:ext>
            </a:extLst>
          </p:cNvPr>
          <p:cNvSpPr/>
          <p:nvPr/>
        </p:nvSpPr>
        <p:spPr>
          <a:xfrm>
            <a:off x="3907305" y="2885307"/>
            <a:ext cx="989901" cy="681296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6960E9E0-BDA6-4BDD-E85D-8F3BD4B7548D}"/>
              </a:ext>
            </a:extLst>
          </p:cNvPr>
          <p:cNvSpPr/>
          <p:nvPr/>
        </p:nvSpPr>
        <p:spPr>
          <a:xfrm rot="10800000">
            <a:off x="2199790" y="3046932"/>
            <a:ext cx="1132517" cy="511728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AFB6CC6A-86F5-FC49-6E00-1F7912BA2F49}"/>
              </a:ext>
            </a:extLst>
          </p:cNvPr>
          <p:cNvSpPr/>
          <p:nvPr/>
        </p:nvSpPr>
        <p:spPr>
          <a:xfrm rot="10800000">
            <a:off x="8586739" y="3064943"/>
            <a:ext cx="1132517" cy="511728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DCB48BA-A46D-672E-E449-04D677238315}"/>
              </a:ext>
            </a:extLst>
          </p:cNvPr>
          <p:cNvSpPr txBox="1"/>
          <p:nvPr/>
        </p:nvSpPr>
        <p:spPr>
          <a:xfrm>
            <a:off x="8505060" y="2762385"/>
            <a:ext cx="1308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삽입</a:t>
            </a:r>
            <a:r>
              <a:rPr lang="en-US" altLang="ko-KR" dirty="0"/>
              <a:t>(Insert)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68BA79C-1E11-5015-2FD7-DE3821E3FE60}"/>
              </a:ext>
            </a:extLst>
          </p:cNvPr>
          <p:cNvSpPr txBox="1"/>
          <p:nvPr/>
        </p:nvSpPr>
        <p:spPr>
          <a:xfrm>
            <a:off x="2063226" y="2733023"/>
            <a:ext cx="1680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제거</a:t>
            </a:r>
            <a:r>
              <a:rPr lang="en-US" altLang="ko-KR" dirty="0"/>
              <a:t>(Remove)</a:t>
            </a:r>
            <a:endParaRPr lang="ko-KR" altLang="en-US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B85E10A6-3488-C505-AF73-78F3D9DF262F}"/>
              </a:ext>
            </a:extLst>
          </p:cNvPr>
          <p:cNvSpPr/>
          <p:nvPr/>
        </p:nvSpPr>
        <p:spPr>
          <a:xfrm>
            <a:off x="10320577" y="2962148"/>
            <a:ext cx="989901" cy="681296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3BF12018-1281-CF0D-8B9A-2AE198E206D2}"/>
              </a:ext>
            </a:extLst>
          </p:cNvPr>
          <p:cNvSpPr/>
          <p:nvPr/>
        </p:nvSpPr>
        <p:spPr>
          <a:xfrm>
            <a:off x="722981" y="2941623"/>
            <a:ext cx="989901" cy="68129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91003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26</Words>
  <Application>Microsoft Office PowerPoint</Application>
  <PresentationFormat>와이드스크린</PresentationFormat>
  <Paragraphs>14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성윤 김</dc:creator>
  <cp:lastModifiedBy>성윤 김</cp:lastModifiedBy>
  <cp:revision>1</cp:revision>
  <dcterms:created xsi:type="dcterms:W3CDTF">2024-01-11T05:23:51Z</dcterms:created>
  <dcterms:modified xsi:type="dcterms:W3CDTF">2024-01-11T05:30:37Z</dcterms:modified>
</cp:coreProperties>
</file>