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23395-48CD-5606-EBB8-A1BCA2C69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281023-F499-C2B9-E19D-C37070233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D4001-CAA2-A171-7A02-7AA066DF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4E0-6237-4BEA-A1CD-7C018303142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3A9AE-DB5E-A84A-B390-380B3A34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2E36C-FF4C-C75A-A3B1-50DAECF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5743-3D5D-452D-95C3-B43E0F22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4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DDCA4-7661-EB55-C53F-9E182DC8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74CC0-00DC-A5C6-4516-A807DCF4D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D15FC-BC88-8010-A527-F539CE88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4E0-6237-4BEA-A1CD-7C018303142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21D2E-A5F3-5819-5063-BC8875AD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5DBE8-DA83-4348-62C4-784E1398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5743-3D5D-452D-95C3-B43E0F22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8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956C88-7AEE-625C-0FE7-01E90CD7A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0C492-98DF-6F68-4203-6C50744C7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63871-E589-5210-5C8E-F70AF82C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4E0-6237-4BEA-A1CD-7C018303142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DF690-E7A8-0632-2267-0E73FC31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03E48-7F39-2709-D8AA-F46D7FF0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5743-3D5D-452D-95C3-B43E0F22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2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E276D-19C8-A222-8BEA-2A1B87FB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D2840-2E55-C4FF-1E7E-B5B76A0C8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CDCB2-0EB8-6C84-F037-1A29E500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4E0-6237-4BEA-A1CD-7C018303142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8E958-38C6-7B04-FB7A-F3E309F7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4494A-8F50-FED1-1925-99A7CAAD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5743-3D5D-452D-95C3-B43E0F22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29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CDBCF-B128-B6E1-AED3-027B35CD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D858D-3309-D872-6250-940262BE1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A58F6-B002-2EDF-D5D4-59576A58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4E0-6237-4BEA-A1CD-7C018303142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718DA-71C8-3F69-6551-1C9127CD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6E57F-C4F0-57BC-B085-1620B6DA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5743-3D5D-452D-95C3-B43E0F22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4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35661-956C-3487-A0CE-7719D75D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2EECB-6C92-C752-35D4-CA66B79E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F4C383-C357-3BD8-5266-281EAA542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222BC-A51E-9408-375C-1BDFFC01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4E0-6237-4BEA-A1CD-7C018303142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F8D84-DF6C-8693-1FCD-F84DCE1A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9EBE6-28FB-31E5-A3C2-94825270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5743-3D5D-452D-95C3-B43E0F22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1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D8366-41B2-9795-E6A6-98ADCC72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08A4A-34A4-6344-CE40-90E5B7973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245587-33E4-EBDE-DC87-92EBBCD4A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940CCE-6EE2-4580-FF12-252F26930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780935-3F7C-9922-CDFB-D6998A965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EC593D-3A5C-46AF-469B-28E5C257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4E0-6237-4BEA-A1CD-7C018303142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4CA60D-FF70-2160-DD57-B2A678D1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135D07-C2AD-197D-AF30-523D1919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5743-3D5D-452D-95C3-B43E0F22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9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06971-5552-CB72-E807-FE898461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585DBD-DA91-DFDC-7ADA-29334959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4E0-6237-4BEA-A1CD-7C018303142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45704B-5E32-B518-C01F-98AF5999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8BF290-3F40-C357-52F4-AEE12ADF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5743-3D5D-452D-95C3-B43E0F22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60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5F6CD2-BFE0-30F0-651E-4A152EA5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4E0-6237-4BEA-A1CD-7C018303142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01F025-771B-844D-FC93-55348B0A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289FA2-0766-218A-6253-0A997640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5743-3D5D-452D-95C3-B43E0F22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B178-71F7-5713-7796-E456E494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DB17C-C385-D8E1-0760-C8512086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A6877-2E42-1A06-24F3-45A6B97BA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FA453-5725-3726-0A6E-14C8714C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4E0-6237-4BEA-A1CD-7C018303142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9A1C41-B20E-67AF-4C0F-6BA245DB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74CD5-4216-B77A-8500-2C0B1103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5743-3D5D-452D-95C3-B43E0F22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5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CFF21-EC43-CFEA-60A8-2E5943ED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9857E3-38A6-1289-5911-322FB242F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E5F27A-D264-D5F4-2144-E117A38FE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7EFE8-43A4-FE78-D876-F8257022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D4E0-6237-4BEA-A1CD-7C018303142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50988-7DEC-D673-9623-B842304F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EEB75C-039B-46FA-EA39-E0B32DFB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55743-3D5D-452D-95C3-B43E0F22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4DF6C9-DDD4-6D60-49DE-49D4A463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919C2-2CD3-0016-3CBB-4FBFEB197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5DB81-6CEA-766B-78C9-3E52B1E0E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4D4E0-6237-4BEA-A1CD-7C0183031425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8AABA-AF87-7D16-1DD1-738AB3176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C4BFD-75ED-9EAE-60BE-F2AFBADCB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55743-3D5D-452D-95C3-B43E0F229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1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298D08E4-D3DF-E6D6-8077-8595D70CCADB}"/>
              </a:ext>
            </a:extLst>
          </p:cNvPr>
          <p:cNvSpPr/>
          <p:nvPr/>
        </p:nvSpPr>
        <p:spPr>
          <a:xfrm>
            <a:off x="3825380" y="2164360"/>
            <a:ext cx="4764947" cy="2147582"/>
          </a:xfrm>
          <a:prstGeom prst="fram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39C5D-7EA2-6CA7-ECE4-DDA316F528F9}"/>
              </a:ext>
            </a:extLst>
          </p:cNvPr>
          <p:cNvSpPr txBox="1"/>
          <p:nvPr/>
        </p:nvSpPr>
        <p:spPr>
          <a:xfrm>
            <a:off x="3624044" y="2699542"/>
            <a:ext cx="5167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+mj-lt"/>
              </a:rPr>
              <a:t>Data</a:t>
            </a:r>
            <a:r>
              <a:rPr lang="ko-KR" altLang="en-US" sz="3200" dirty="0">
                <a:latin typeface="+mj-lt"/>
              </a:rPr>
              <a:t> </a:t>
            </a:r>
            <a:r>
              <a:rPr lang="en-US" altLang="ko-KR" sz="3200" dirty="0">
                <a:latin typeface="+mj-lt"/>
              </a:rPr>
              <a:t>Structure</a:t>
            </a:r>
          </a:p>
          <a:p>
            <a:pPr algn="ctr"/>
            <a:r>
              <a:rPr lang="ko-KR" altLang="en-US" sz="3200" dirty="0">
                <a:latin typeface="+mj-lt"/>
              </a:rPr>
              <a:t>자료구조</a:t>
            </a:r>
          </a:p>
        </p:txBody>
      </p:sp>
    </p:spTree>
    <p:extLst>
      <p:ext uri="{BB962C8B-B14F-4D97-AF65-F5344CB8AC3E}">
        <p14:creationId xmlns:p14="http://schemas.microsoft.com/office/powerpoint/2010/main" val="185503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성윤 김</cp:lastModifiedBy>
  <cp:revision>1</cp:revision>
  <dcterms:created xsi:type="dcterms:W3CDTF">2024-01-09T06:56:40Z</dcterms:created>
  <dcterms:modified xsi:type="dcterms:W3CDTF">2024-01-09T07:15:27Z</dcterms:modified>
</cp:coreProperties>
</file>