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 showGuides="1">
      <p:cViewPr varScale="1">
        <p:scale>
          <a:sx n="101" d="100"/>
          <a:sy n="101" d="100"/>
        </p:scale>
        <p:origin x="138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65E45B7-FB5D-8F81-258E-F47388ECE7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CA8ECD-BFE8-B2BD-76D4-3F1E439D62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EFF1C-6219-436D-8007-38B7717881B1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88F035-5381-C2F5-E28D-C63206159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AF6911-138C-C809-A264-7B1FA1BCFD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0B5F-1B49-4539-A5EE-A6C84F54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13144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E9527-9CDF-4A02-9DEE-F251703116EA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DD2E6-78D7-4736-8E38-5B3B00D4B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3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apex-legendsdan-bugune-kadar-kac-oyuncu-banland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knodiot.com/valorant-3-kisimda-rekabetci-icin-degisiklikler-geliyor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机の上のガジェット">
            <a:extLst>
              <a:ext uri="{FF2B5EF4-FFF2-40B4-BE49-F238E27FC236}">
                <a16:creationId xmlns:a16="http://schemas.microsoft.com/office/drawing/2014/main" id="{3FDFCBCA-0961-7DA3-E4D6-ED7C2B256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8" b="16822"/>
          <a:stretch/>
        </p:blipFill>
        <p:spPr>
          <a:xfrm>
            <a:off x="18759" y="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CD8D7C-032B-DF28-501A-73302356C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57" y="1343025"/>
            <a:ext cx="5441891" cy="669583"/>
          </a:xfrm>
          <a:solidFill>
            <a:srgbClr val="92D050">
              <a:alpha val="32000"/>
            </a:srgbClr>
          </a:solidFill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Algerian" panose="04020705040A02060702" pitchFamily="82" charset="0"/>
              </a:rPr>
              <a:t>ゲーム</a:t>
            </a:r>
            <a:r>
              <a:rPr kumimoji="1" lang="en-US" altLang="ja-JP" dirty="0">
                <a:solidFill>
                  <a:schemeClr val="bg1"/>
                </a:solidFill>
                <a:latin typeface="Algerian" panose="04020705040A02060702" pitchFamily="82" charset="0"/>
              </a:rPr>
              <a:t>VC</a:t>
            </a:r>
            <a:r>
              <a:rPr kumimoji="1" lang="ja-JP" altLang="en-US" dirty="0">
                <a:solidFill>
                  <a:schemeClr val="bg1"/>
                </a:solidFill>
                <a:latin typeface="Algerian" panose="04020705040A02060702" pitchFamily="82" charset="0"/>
              </a:rPr>
              <a:t>の上手な使い方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D88B4-E684-8076-410E-EE0B8A273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57" y="2365442"/>
            <a:ext cx="5158856" cy="873456"/>
          </a:xfrm>
          <a:solidFill>
            <a:srgbClr val="92D050">
              <a:alpha val="32000"/>
            </a:srgbClr>
          </a:solidFill>
        </p:spPr>
        <p:txBody>
          <a:bodyPr>
            <a:norm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・</a:t>
            </a:r>
            <a:r>
              <a:rPr kumimoji="1" lang="en-US" altLang="ja-JP" sz="1800" u="sng" dirty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VC</a:t>
            </a:r>
            <a:r>
              <a:rPr kumimoji="1" lang="ja-JP" altLang="en-US" sz="1800" u="sng" dirty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の大切さ</a:t>
            </a:r>
            <a:endParaRPr kumimoji="1" lang="en-US" altLang="ja-JP" sz="1800" u="sng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・</a:t>
            </a:r>
            <a:r>
              <a:rPr kumimoji="1" lang="ja-JP" altLang="en-US" sz="1800" u="sng" dirty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活用方法</a:t>
            </a:r>
            <a:endParaRPr kumimoji="1" lang="en-US" altLang="ja-JP" sz="1800" u="sng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人, 建物, 乗る, 男 が含まれている画像">
            <a:extLst>
              <a:ext uri="{FF2B5EF4-FFF2-40B4-BE49-F238E27FC236}">
                <a16:creationId xmlns:a16="http://schemas.microsoft.com/office/drawing/2014/main" id="{B1F78922-D231-552B-98D1-930A8DA8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52" y="3429000"/>
            <a:ext cx="6093280" cy="342747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674174-0B14-714A-D2CA-43C1BE34DDB4}"/>
              </a:ext>
            </a:extLst>
          </p:cNvPr>
          <p:cNvSpPr txBox="1"/>
          <p:nvPr/>
        </p:nvSpPr>
        <p:spPr>
          <a:xfrm>
            <a:off x="0" y="3921463"/>
            <a:ext cx="723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teknodiot.com/apex-legendsdan-bugune-kadar-kac-oyuncu-banlandi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nc-nd/3.0/"/>
              </a:rPr>
              <a:t>CC BY-NC-ND</a:t>
            </a:r>
            <a:r>
              <a:rPr lang="ja-JP" altLang="en-US" sz="900"/>
              <a:t> のライセンスを許諾されています</a:t>
            </a:r>
          </a:p>
        </p:txBody>
      </p:sp>
      <p:pic>
        <p:nvPicPr>
          <p:cNvPr id="8" name="図 7" descr="持つ, 男 が含まれている画像">
            <a:extLst>
              <a:ext uri="{FF2B5EF4-FFF2-40B4-BE49-F238E27FC236}">
                <a16:creationId xmlns:a16="http://schemas.microsoft.com/office/drawing/2014/main" id="{BDC5D90E-C83D-FB26-0316-81C627972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0" y="35649"/>
            <a:ext cx="6096000" cy="34274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2322EE-05DD-0341-6B73-E88EDA4F5812}"/>
              </a:ext>
            </a:extLst>
          </p:cNvPr>
          <p:cNvSpPr txBox="1"/>
          <p:nvPr/>
        </p:nvSpPr>
        <p:spPr>
          <a:xfrm>
            <a:off x="6457747" y="6348108"/>
            <a:ext cx="4743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linkClick r:id="rId6" tooltip="https://teknodiot.com/valorant-3-kisimda-rekabetci-icin-degisiklikler-geliyor"/>
              </a:rPr>
              <a:t>この写真</a:t>
            </a:r>
            <a:r>
              <a:rPr lang="ja-JP" altLang="en-US" sz="900" dirty="0"/>
              <a:t> の作成者 不明な作成者 は </a:t>
            </a:r>
            <a:r>
              <a:rPr lang="ja-JP" altLang="en-US" sz="900" dirty="0">
                <a:hlinkClick r:id="rId4" tooltip="https://creativecommons.org/licenses/by-nc-nd/3.0/"/>
              </a:rPr>
              <a:t>CC BY-NC-ND</a:t>
            </a:r>
            <a:r>
              <a:rPr lang="ja-JP" altLang="en-US" sz="900" dirty="0"/>
              <a:t> のライセンスを許諾されています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31DFA0-A54A-ACB0-AD24-D322EB8CE3B6}"/>
              </a:ext>
            </a:extLst>
          </p:cNvPr>
          <p:cNvSpPr txBox="1"/>
          <p:nvPr/>
        </p:nvSpPr>
        <p:spPr>
          <a:xfrm>
            <a:off x="2406033" y="178281"/>
            <a:ext cx="1380517" cy="369332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昔のゲーム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5545AA-DDF2-C65E-F549-D6C349CA16CF}"/>
              </a:ext>
            </a:extLst>
          </p:cNvPr>
          <p:cNvSpPr txBox="1"/>
          <p:nvPr/>
        </p:nvSpPr>
        <p:spPr>
          <a:xfrm>
            <a:off x="8451714" y="3667547"/>
            <a:ext cx="1384571" cy="36933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今のゲーム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8C20DE-46ED-D438-5A64-DAE333B041BC}"/>
              </a:ext>
            </a:extLst>
          </p:cNvPr>
          <p:cNvSpPr txBox="1"/>
          <p:nvPr/>
        </p:nvSpPr>
        <p:spPr>
          <a:xfrm>
            <a:off x="333375" y="933450"/>
            <a:ext cx="5410200" cy="92333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喋らない、チャット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・一人前線で個人技で戦う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・暴言が少ない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087537-3276-B41F-3BBC-9D33893BFE16}"/>
              </a:ext>
            </a:extLst>
          </p:cNvPr>
          <p:cNvSpPr txBox="1"/>
          <p:nvPr/>
        </p:nvSpPr>
        <p:spPr>
          <a:xfrm>
            <a:off x="6438900" y="4412436"/>
            <a:ext cx="5410200" cy="120032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喋る人が増えた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・連携して戦う人が増えた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・暴言が増えた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・出会いの場にもなっている（ロマン）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4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8EAFD-1B0B-545C-C064-835B2005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3063455"/>
            <a:ext cx="8886884" cy="731089"/>
          </a:xfrm>
        </p:spPr>
        <p:txBody>
          <a:bodyPr>
            <a:normAutofit/>
          </a:bodyPr>
          <a:lstStyle/>
          <a:p>
            <a:pPr algn="ctr"/>
            <a:r>
              <a:rPr lang="en-US" altLang="ja-JP" sz="4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VC</a:t>
            </a:r>
            <a:r>
              <a:rPr lang="ja-JP" altLang="en-US" sz="4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の大切さ</a:t>
            </a:r>
          </a:p>
        </p:txBody>
      </p:sp>
    </p:spTree>
    <p:extLst>
      <p:ext uri="{BB962C8B-B14F-4D97-AF65-F5344CB8AC3E}">
        <p14:creationId xmlns:p14="http://schemas.microsoft.com/office/powerpoint/2010/main" val="13758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座る, クマ, 小さい, テディ が含まれている画像">
            <a:extLst>
              <a:ext uri="{FF2B5EF4-FFF2-40B4-BE49-F238E27FC236}">
                <a16:creationId xmlns:a16="http://schemas.microsoft.com/office/drawing/2014/main" id="{BF492A3D-2FD0-830E-E1EE-507C8B34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2" y="3429000"/>
            <a:ext cx="3810000" cy="3429000"/>
          </a:xfrm>
          <a:prstGeom prst="rect">
            <a:avLst/>
          </a:prstGeom>
        </p:spPr>
      </p:pic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150BCA3C-4405-4052-2D07-6B8D16A0501E}"/>
              </a:ext>
            </a:extLst>
          </p:cNvPr>
          <p:cNvSpPr/>
          <p:nvPr/>
        </p:nvSpPr>
        <p:spPr>
          <a:xfrm>
            <a:off x="3819524" y="762000"/>
            <a:ext cx="6638925" cy="3362325"/>
          </a:xfrm>
          <a:prstGeom prst="cloudCallout">
            <a:avLst>
              <a:gd name="adj1" fmla="val -46920"/>
              <a:gd name="adj2" fmla="val 711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F71D7F-E047-7B85-1E5F-FD5C1E727273}"/>
              </a:ext>
            </a:extLst>
          </p:cNvPr>
          <p:cNvSpPr txBox="1"/>
          <p:nvPr/>
        </p:nvSpPr>
        <p:spPr>
          <a:xfrm>
            <a:off x="276225" y="469612"/>
            <a:ext cx="508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こんなことありませんか？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C4FB4A-2FFA-E714-7492-7860562FC03E}"/>
              </a:ext>
            </a:extLst>
          </p:cNvPr>
          <p:cNvSpPr txBox="1"/>
          <p:nvPr/>
        </p:nvSpPr>
        <p:spPr>
          <a:xfrm>
            <a:off x="5371628" y="1710874"/>
            <a:ext cx="32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ここ味方がいれば勝てたかも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...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A23025-ED34-E735-E84C-2D2EE2ABA7C8}"/>
              </a:ext>
            </a:extLst>
          </p:cNvPr>
          <p:cNvSpPr txBox="1"/>
          <p:nvPr/>
        </p:nvSpPr>
        <p:spPr>
          <a:xfrm>
            <a:off x="4879819" y="2080206"/>
            <a:ext cx="34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あそこ味方にこうしてほしい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...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C5CFD9-4985-1F39-2D80-2FBDD7A40ED7}"/>
              </a:ext>
            </a:extLst>
          </p:cNvPr>
          <p:cNvSpPr txBox="1"/>
          <p:nvPr/>
        </p:nvSpPr>
        <p:spPr>
          <a:xfrm>
            <a:off x="5371628" y="2392911"/>
            <a:ext cx="34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一緒に前に出てほしい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...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32F84A-15B2-3112-4959-0CB125FE44E7}"/>
              </a:ext>
            </a:extLst>
          </p:cNvPr>
          <p:cNvSpPr txBox="1"/>
          <p:nvPr/>
        </p:nvSpPr>
        <p:spPr>
          <a:xfrm>
            <a:off x="5863437" y="2762243"/>
            <a:ext cx="34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彼女いるのか聞きたい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...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E187A1-94BC-DFDF-4800-869E187F2FB5}"/>
              </a:ext>
            </a:extLst>
          </p:cNvPr>
          <p:cNvSpPr txBox="1"/>
          <p:nvPr/>
        </p:nvSpPr>
        <p:spPr>
          <a:xfrm>
            <a:off x="4879819" y="3073952"/>
            <a:ext cx="34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俺もしゃべりたいけどコミュ障で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...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B10CA4-73AE-E7B3-3F86-C53F7E1DD7ED}"/>
              </a:ext>
            </a:extLst>
          </p:cNvPr>
          <p:cNvSpPr txBox="1"/>
          <p:nvPr/>
        </p:nvSpPr>
        <p:spPr>
          <a:xfrm>
            <a:off x="7191090" y="4359090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それ解決できます！！</a:t>
            </a:r>
            <a:endParaRPr kumimoji="1" lang="ja-JP" altLang="en-US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55AB69-CC5C-8A68-E103-8DC6453FA656}"/>
              </a:ext>
            </a:extLst>
          </p:cNvPr>
          <p:cNvSpPr txBox="1"/>
          <p:nvPr/>
        </p:nvSpPr>
        <p:spPr>
          <a:xfrm>
            <a:off x="7010305" y="4888533"/>
            <a:ext cx="49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VC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にもルールやうまく話す方式があります。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6918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船, 山, 市 が含まれている画像">
            <a:extLst>
              <a:ext uri="{FF2B5EF4-FFF2-40B4-BE49-F238E27FC236}">
                <a16:creationId xmlns:a16="http://schemas.microsoft.com/office/drawing/2014/main" id="{E4C33187-B70B-95C6-59F8-432E5682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 rad="127000">
              <a:schemeClr val="bg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  <a:softEdge rad="1003300"/>
          </a:effectLst>
        </p:spPr>
      </p:pic>
    </p:spTree>
    <p:extLst>
      <p:ext uri="{BB962C8B-B14F-4D97-AF65-F5344CB8AC3E}">
        <p14:creationId xmlns:p14="http://schemas.microsoft.com/office/powerpoint/2010/main" val="117418810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164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BIZ UDP明朝 Medium</vt:lpstr>
      <vt:lpstr>HGS創英ﾌﾟﾚｾﾞﾝｽEB</vt:lpstr>
      <vt:lpstr>游ゴシック</vt:lpstr>
      <vt:lpstr>Algerian</vt:lpstr>
      <vt:lpstr>Arial</vt:lpstr>
      <vt:lpstr>Bahnschrift Light SemiCondensed</vt:lpstr>
      <vt:lpstr>Neue Haas Grotesk Text Pro</vt:lpstr>
      <vt:lpstr>SwellVTI</vt:lpstr>
      <vt:lpstr>ゲームVCの上手な使い方</vt:lpstr>
      <vt:lpstr>PowerPoint プレゼンテーション</vt:lpstr>
      <vt:lpstr>VCの大切さ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ゲームVCの上手な使い方</dc:title>
  <dc:creator>TCJ-斎藤　颯太</dc:creator>
  <cp:lastModifiedBy>TCJ-斎藤　颯太</cp:lastModifiedBy>
  <cp:revision>1</cp:revision>
  <dcterms:created xsi:type="dcterms:W3CDTF">2023-06-07T00:36:32Z</dcterms:created>
  <dcterms:modified xsi:type="dcterms:W3CDTF">2023-06-07T01:56:18Z</dcterms:modified>
</cp:coreProperties>
</file>