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9"/>
  </p:notesMasterIdLst>
  <p:sldIdLst>
    <p:sldId id="258" r:id="rId4"/>
    <p:sldId id="262" r:id="rId5"/>
    <p:sldId id="260" r:id="rId6"/>
    <p:sldId id="259" r:id="rId7"/>
    <p:sldId id="261" r:id="rId8"/>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秋暖 髙橋" initials="秋暖" lastIdx="2" clrIdx="0">
    <p:extLst>
      <p:ext uri="{19B8F6BF-5375-455C-9EA6-DF929625EA0E}">
        <p15:presenceInfo xmlns:p15="http://schemas.microsoft.com/office/powerpoint/2012/main" userId="603f4dba63eb1c2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746" y="108"/>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3288"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4763" y="0"/>
            <a:ext cx="2919412" cy="493713"/>
          </a:xfrm>
          <a:prstGeom prst="rect">
            <a:avLst/>
          </a:prstGeom>
        </p:spPr>
        <p:txBody>
          <a:bodyPr vert="horz" lIns="91440" tIns="45720" rIns="91440" bIns="45720" rtlCol="0"/>
          <a:lstStyle>
            <a:lvl1pPr algn="r">
              <a:defRPr sz="1200"/>
            </a:lvl1pPr>
          </a:lstStyle>
          <a:p>
            <a:fld id="{E4F444AF-8D9C-465B-972A-D7C4CC8203BC}" type="datetimeFigureOut">
              <a:rPr kumimoji="1" lang="ja-JP" altLang="en-US" smtClean="0"/>
              <a:t>2023/6/15</a:t>
            </a:fld>
            <a:endParaRPr kumimoji="1" lang="ja-JP" altLang="en-US"/>
          </a:p>
        </p:txBody>
      </p:sp>
      <p:sp>
        <p:nvSpPr>
          <p:cNvPr id="4" name="スライド イメージ プレースホルダー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100" y="4686300"/>
            <a:ext cx="5389563" cy="4440238"/>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013"/>
            <a:ext cx="2919413"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4763" y="9371013"/>
            <a:ext cx="2919412" cy="493712"/>
          </a:xfrm>
          <a:prstGeom prst="rect">
            <a:avLst/>
          </a:prstGeom>
        </p:spPr>
        <p:txBody>
          <a:bodyPr vert="horz" lIns="91440" tIns="45720" rIns="91440" bIns="45720" rtlCol="0" anchor="b"/>
          <a:lstStyle>
            <a:lvl1pPr algn="r">
              <a:defRPr sz="1200"/>
            </a:lvl1pPr>
          </a:lstStyle>
          <a:p>
            <a:fld id="{D15B7DB5-6B3F-4D52-86AC-828756DC6D72}" type="slidenum">
              <a:rPr kumimoji="1" lang="ja-JP" altLang="en-US" smtClean="0"/>
              <a:t>‹#›</a:t>
            </a:fld>
            <a:endParaRPr kumimoji="1" lang="ja-JP" altLang="en-US"/>
          </a:p>
        </p:txBody>
      </p:sp>
    </p:spTree>
    <p:extLst>
      <p:ext uri="{BB962C8B-B14F-4D97-AF65-F5344CB8AC3E}">
        <p14:creationId xmlns:p14="http://schemas.microsoft.com/office/powerpoint/2010/main" val="82668385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9EB1C959-CE1A-4C0F-8D49-0B2D8E607B79}" type="datetimeFigureOut">
              <a:rPr kumimoji="1" lang="ja-JP" altLang="en-US" smtClean="0"/>
              <a:pPr/>
              <a:t>2023/6/15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3F759799-AB1E-43AD-B815-AC37DEF62BC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9EB1C959-CE1A-4C0F-8D49-0B2D8E607B79}" type="datetimeFigureOut">
              <a:rPr kumimoji="1" lang="ja-JP" altLang="en-US" smtClean="0"/>
              <a:pPr/>
              <a:t>2023/6/15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3F759799-AB1E-43AD-B815-AC37DEF62BC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9EB1C959-CE1A-4C0F-8D49-0B2D8E607B79}" type="datetimeFigureOut">
              <a:rPr kumimoji="1" lang="ja-JP" altLang="en-US" smtClean="0"/>
              <a:pPr/>
              <a:t>2023/6/15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3F759799-AB1E-43AD-B815-AC37DEF62BC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9EB1C959-CE1A-4C0F-8D49-0B2D8E607B79}" type="datetimeFigureOut">
              <a:rPr kumimoji="1" lang="ja-JP" altLang="en-US" smtClean="0"/>
              <a:pPr/>
              <a:t>2023/6/15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3F759799-AB1E-43AD-B815-AC37DEF62BC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9EB1C959-CE1A-4C0F-8D49-0B2D8E607B79}" type="datetimeFigureOut">
              <a:rPr kumimoji="1" lang="ja-JP" altLang="en-US" smtClean="0"/>
              <a:pPr/>
              <a:t>2023/6/15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3F759799-AB1E-43AD-B815-AC37DEF62BC8}"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9EB1C959-CE1A-4C0F-8D49-0B2D8E607B79}" type="datetimeFigureOut">
              <a:rPr kumimoji="1" lang="ja-JP" altLang="en-US" smtClean="0"/>
              <a:pPr/>
              <a:t>2023/6/15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3F759799-AB1E-43AD-B815-AC37DEF62BC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9EB1C959-CE1A-4C0F-8D49-0B2D8E607B79}" type="datetimeFigureOut">
              <a:rPr kumimoji="1" lang="ja-JP" altLang="en-US" smtClean="0"/>
              <a:pPr/>
              <a:t>2023/6/15</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3F759799-AB1E-43AD-B815-AC37DEF62BC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9EB1C959-CE1A-4C0F-8D49-0B2D8E607B79}" type="datetimeFigureOut">
              <a:rPr kumimoji="1" lang="ja-JP" altLang="en-US" smtClean="0"/>
              <a:pPr/>
              <a:t>2023/6/15</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3F759799-AB1E-43AD-B815-AC37DEF62BC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9EB1C959-CE1A-4C0F-8D49-0B2D8E607B79}" type="datetimeFigureOut">
              <a:rPr kumimoji="1" lang="ja-JP" altLang="en-US" smtClean="0"/>
              <a:pPr/>
              <a:t>2023/6/15</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3F759799-AB1E-43AD-B815-AC37DEF62BC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9EB1C959-CE1A-4C0F-8D49-0B2D8E607B79}" type="datetimeFigureOut">
              <a:rPr kumimoji="1" lang="ja-JP" altLang="en-US" smtClean="0"/>
              <a:pPr/>
              <a:t>2023/6/15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3F759799-AB1E-43AD-B815-AC37DEF62BC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9EB1C959-CE1A-4C0F-8D49-0B2D8E607B79}" type="datetimeFigureOut">
              <a:rPr kumimoji="1" lang="ja-JP" altLang="en-US" smtClean="0"/>
              <a:pPr/>
              <a:t>2023/6/15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3F759799-AB1E-43AD-B815-AC37DEF62BC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B1C959-CE1A-4C0F-8D49-0B2D8E607B79}" type="datetimeFigureOut">
              <a:rPr kumimoji="1" lang="ja-JP" altLang="en-US" smtClean="0"/>
              <a:pPr/>
              <a:t>2023/6/15</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759799-AB1E-43AD-B815-AC37DEF62BC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正方形/長方形 35"/>
          <p:cNvSpPr/>
          <p:nvPr/>
        </p:nvSpPr>
        <p:spPr>
          <a:xfrm>
            <a:off x="179512" y="1062028"/>
            <a:ext cx="648072" cy="475252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5" name="正方形/長方形 4"/>
          <p:cNvSpPr/>
          <p:nvPr/>
        </p:nvSpPr>
        <p:spPr>
          <a:xfrm>
            <a:off x="179512" y="1071320"/>
            <a:ext cx="8712968" cy="5175284"/>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cxnSp>
        <p:nvCxnSpPr>
          <p:cNvPr id="7" name="直線コネクタ 6"/>
          <p:cNvCxnSpPr/>
          <p:nvPr/>
        </p:nvCxnSpPr>
        <p:spPr>
          <a:xfrm flipH="1">
            <a:off x="827584" y="1071320"/>
            <a:ext cx="953" cy="4743236"/>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直線矢印コネクタ 8"/>
          <p:cNvCxnSpPr/>
          <p:nvPr/>
        </p:nvCxnSpPr>
        <p:spPr>
          <a:xfrm>
            <a:off x="611560" y="1566084"/>
            <a:ext cx="0" cy="3782848"/>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sp>
        <p:nvSpPr>
          <p:cNvPr id="11" name="テキスト ボックス 10"/>
          <p:cNvSpPr txBox="1"/>
          <p:nvPr/>
        </p:nvSpPr>
        <p:spPr>
          <a:xfrm>
            <a:off x="180673" y="2617304"/>
            <a:ext cx="430887" cy="1613076"/>
          </a:xfrm>
          <a:prstGeom prst="rect">
            <a:avLst/>
          </a:prstGeom>
          <a:noFill/>
        </p:spPr>
        <p:txBody>
          <a:bodyPr vert="eaVert" wrap="square" rtlCol="0">
            <a:spAutoFit/>
          </a:bodyPr>
          <a:lstStyle/>
          <a:p>
            <a:r>
              <a:rPr kumimoji="1" lang="ja-JP" altLang="en-US" sz="1600" dirty="0">
                <a:latin typeface="メイリオ" pitchFamily="50" charset="-128"/>
                <a:ea typeface="メイリオ" pitchFamily="50" charset="-128"/>
                <a:cs typeface="メイリオ" pitchFamily="50" charset="-128"/>
              </a:rPr>
              <a:t>充実度</a:t>
            </a:r>
            <a:r>
              <a:rPr kumimoji="1" lang="en-US" altLang="ja-JP" sz="1600" dirty="0">
                <a:latin typeface="メイリオ" pitchFamily="50" charset="-128"/>
                <a:ea typeface="メイリオ" pitchFamily="50" charset="-128"/>
                <a:cs typeface="メイリオ" pitchFamily="50" charset="-128"/>
              </a:rPr>
              <a:t>(</a:t>
            </a:r>
            <a:r>
              <a:rPr kumimoji="1" lang="ja-JP" altLang="en-US" sz="1600" dirty="0">
                <a:latin typeface="メイリオ" pitchFamily="50" charset="-128"/>
                <a:ea typeface="メイリオ" pitchFamily="50" charset="-128"/>
                <a:cs typeface="メイリオ" pitchFamily="50" charset="-128"/>
              </a:rPr>
              <a:t>満足度</a:t>
            </a:r>
            <a:r>
              <a:rPr kumimoji="1" lang="en-US" altLang="ja-JP" sz="1600" dirty="0">
                <a:latin typeface="メイリオ" pitchFamily="50" charset="-128"/>
                <a:ea typeface="メイリオ" pitchFamily="50" charset="-128"/>
                <a:cs typeface="メイリオ" pitchFamily="50" charset="-128"/>
              </a:rPr>
              <a:t>)</a:t>
            </a:r>
            <a:endParaRPr kumimoji="1" lang="ja-JP" altLang="en-US" sz="1600" dirty="0">
              <a:latin typeface="メイリオ" pitchFamily="50" charset="-128"/>
              <a:ea typeface="メイリオ" pitchFamily="50" charset="-128"/>
              <a:cs typeface="メイリオ" pitchFamily="50" charset="-128"/>
            </a:endParaRPr>
          </a:p>
        </p:txBody>
      </p:sp>
      <p:sp>
        <p:nvSpPr>
          <p:cNvPr id="12" name="テキスト ボックス 11"/>
          <p:cNvSpPr txBox="1"/>
          <p:nvPr/>
        </p:nvSpPr>
        <p:spPr>
          <a:xfrm>
            <a:off x="395536" y="1134036"/>
            <a:ext cx="504056" cy="369332"/>
          </a:xfrm>
          <a:prstGeom prst="rect">
            <a:avLst/>
          </a:prstGeom>
          <a:noFill/>
        </p:spPr>
        <p:txBody>
          <a:bodyPr wrap="square" rtlCol="0">
            <a:spAutoFit/>
          </a:bodyPr>
          <a:lstStyle/>
          <a:p>
            <a:r>
              <a:rPr kumimoji="1" lang="ja-JP" altLang="en-US" dirty="0">
                <a:latin typeface="メイリオ" pitchFamily="50" charset="-128"/>
                <a:ea typeface="メイリオ" pitchFamily="50" charset="-128"/>
                <a:cs typeface="メイリオ" pitchFamily="50" charset="-128"/>
              </a:rPr>
              <a:t>高</a:t>
            </a:r>
          </a:p>
        </p:txBody>
      </p:sp>
      <p:sp>
        <p:nvSpPr>
          <p:cNvPr id="13" name="テキスト ボックス 12"/>
          <p:cNvSpPr txBox="1"/>
          <p:nvPr/>
        </p:nvSpPr>
        <p:spPr>
          <a:xfrm>
            <a:off x="395536" y="5454516"/>
            <a:ext cx="504056" cy="369332"/>
          </a:xfrm>
          <a:prstGeom prst="rect">
            <a:avLst/>
          </a:prstGeom>
          <a:noFill/>
        </p:spPr>
        <p:txBody>
          <a:bodyPr wrap="square" rtlCol="0">
            <a:spAutoFit/>
          </a:bodyPr>
          <a:lstStyle/>
          <a:p>
            <a:r>
              <a:rPr lang="ja-JP" altLang="en-US" dirty="0">
                <a:latin typeface="メイリオ" pitchFamily="50" charset="-128"/>
                <a:ea typeface="メイリオ" pitchFamily="50" charset="-128"/>
                <a:cs typeface="メイリオ" pitchFamily="50" charset="-128"/>
              </a:rPr>
              <a:t>低</a:t>
            </a:r>
            <a:endParaRPr kumimoji="1" lang="ja-JP" altLang="en-US" dirty="0">
              <a:latin typeface="メイリオ" pitchFamily="50" charset="-128"/>
              <a:ea typeface="メイリオ" pitchFamily="50" charset="-128"/>
              <a:cs typeface="メイリオ" pitchFamily="50" charset="-128"/>
            </a:endParaRPr>
          </a:p>
        </p:txBody>
      </p:sp>
      <p:cxnSp>
        <p:nvCxnSpPr>
          <p:cNvPr id="22" name="直線コネクタ 21"/>
          <p:cNvCxnSpPr/>
          <p:nvPr/>
        </p:nvCxnSpPr>
        <p:spPr>
          <a:xfrm flipH="1">
            <a:off x="179512" y="5814556"/>
            <a:ext cx="8712968" cy="0"/>
          </a:xfrm>
          <a:prstGeom prst="line">
            <a:avLst/>
          </a:prstGeom>
          <a:ln w="28575"/>
        </p:spPr>
        <p:style>
          <a:lnRef idx="1">
            <a:schemeClr val="dk1"/>
          </a:lnRef>
          <a:fillRef idx="0">
            <a:schemeClr val="dk1"/>
          </a:fillRef>
          <a:effectRef idx="0">
            <a:schemeClr val="dk1"/>
          </a:effectRef>
          <a:fontRef idx="minor">
            <a:schemeClr val="tx1"/>
          </a:fontRef>
        </p:style>
      </p:cxnSp>
      <p:sp>
        <p:nvSpPr>
          <p:cNvPr id="27" name="テキスト ボックス 26"/>
          <p:cNvSpPr txBox="1"/>
          <p:nvPr/>
        </p:nvSpPr>
        <p:spPr>
          <a:xfrm>
            <a:off x="179512" y="5886564"/>
            <a:ext cx="720080"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年齢</a:t>
            </a:r>
            <a:endParaRPr kumimoji="1" lang="ja-JP" altLang="en-US" sz="1400" dirty="0">
              <a:latin typeface="メイリオ" pitchFamily="50" charset="-128"/>
              <a:ea typeface="メイリオ" pitchFamily="50" charset="-128"/>
              <a:cs typeface="メイリオ" pitchFamily="50" charset="-128"/>
            </a:endParaRPr>
          </a:p>
        </p:txBody>
      </p:sp>
      <p:sp>
        <p:nvSpPr>
          <p:cNvPr id="32" name="テキスト ボックス 31"/>
          <p:cNvSpPr txBox="1"/>
          <p:nvPr/>
        </p:nvSpPr>
        <p:spPr>
          <a:xfrm>
            <a:off x="179512" y="463274"/>
            <a:ext cx="9684568" cy="584775"/>
          </a:xfrm>
          <a:prstGeom prst="rect">
            <a:avLst/>
          </a:prstGeom>
          <a:noFill/>
        </p:spPr>
        <p:txBody>
          <a:bodyPr wrap="square" rtlCol="0">
            <a:spAutoFit/>
          </a:bodyPr>
          <a:lstStyle/>
          <a:p>
            <a:r>
              <a:rPr lang="ja-JP" altLang="en-US" sz="1600" dirty="0">
                <a:latin typeface="メイリオ" pitchFamily="50" charset="-128"/>
                <a:ea typeface="メイリオ" pitchFamily="50" charset="-128"/>
                <a:cs typeface="メイリオ" pitchFamily="50" charset="-128"/>
              </a:rPr>
              <a:t>クラス：</a:t>
            </a:r>
            <a:r>
              <a:rPr lang="en-US" altLang="ja-JP" sz="1600" dirty="0">
                <a:latin typeface="メイリオ" pitchFamily="50" charset="-128"/>
                <a:ea typeface="メイリオ" pitchFamily="50" charset="-128"/>
                <a:cs typeface="メイリオ" pitchFamily="50" charset="-128"/>
              </a:rPr>
              <a:t>【</a:t>
            </a:r>
            <a:r>
              <a:rPr lang="ja-JP" altLang="en-US" sz="1600" dirty="0">
                <a:latin typeface="メイリオ" pitchFamily="50" charset="-128"/>
                <a:ea typeface="メイリオ" pitchFamily="50" charset="-128"/>
                <a:cs typeface="メイリオ" pitchFamily="50" charset="-128"/>
              </a:rPr>
              <a:t>　　</a:t>
            </a:r>
            <a:r>
              <a:rPr lang="en-US" altLang="ja-JP" sz="1600" dirty="0">
                <a:latin typeface="メイリオ" pitchFamily="50" charset="-128"/>
                <a:ea typeface="メイリオ" pitchFamily="50" charset="-128"/>
                <a:cs typeface="メイリオ" pitchFamily="50" charset="-128"/>
              </a:rPr>
              <a:t>5-A</a:t>
            </a:r>
            <a:r>
              <a:rPr lang="ja-JP" altLang="en-US" sz="1600" dirty="0">
                <a:latin typeface="メイリオ" pitchFamily="50" charset="-128"/>
                <a:ea typeface="メイリオ" pitchFamily="50" charset="-128"/>
                <a:cs typeface="メイリオ" pitchFamily="50" charset="-128"/>
              </a:rPr>
              <a:t>　　</a:t>
            </a:r>
            <a:r>
              <a:rPr lang="en-US" altLang="ja-JP" sz="1600" dirty="0">
                <a:latin typeface="メイリオ" pitchFamily="50" charset="-128"/>
                <a:ea typeface="メイリオ" pitchFamily="50" charset="-128"/>
                <a:cs typeface="メイリオ" pitchFamily="50" charset="-128"/>
              </a:rPr>
              <a:t>】</a:t>
            </a:r>
            <a:r>
              <a:rPr lang="ja-JP" altLang="en-US" sz="1600" dirty="0">
                <a:latin typeface="メイリオ" pitchFamily="50" charset="-128"/>
                <a:ea typeface="メイリオ" pitchFamily="50" charset="-128"/>
                <a:cs typeface="メイリオ" pitchFamily="50" charset="-128"/>
              </a:rPr>
              <a:t>　　　名前</a:t>
            </a:r>
            <a:r>
              <a:rPr lang="en-US" altLang="ja-JP" sz="1600" dirty="0">
                <a:latin typeface="メイリオ" pitchFamily="50" charset="-128"/>
                <a:ea typeface="メイリオ" pitchFamily="50" charset="-128"/>
                <a:cs typeface="メイリオ" pitchFamily="50" charset="-128"/>
              </a:rPr>
              <a:t>【</a:t>
            </a:r>
            <a:r>
              <a:rPr lang="ja-JP" altLang="en-US" sz="1600" dirty="0">
                <a:latin typeface="メイリオ" pitchFamily="50" charset="-128"/>
                <a:ea typeface="メイリオ" pitchFamily="50" charset="-128"/>
                <a:cs typeface="メイリオ" pitchFamily="50" charset="-128"/>
              </a:rPr>
              <a:t>　　斎藤　颯太　　</a:t>
            </a:r>
            <a:r>
              <a:rPr lang="en-US" altLang="ja-JP" sz="1600" dirty="0">
                <a:latin typeface="メイリオ" pitchFamily="50" charset="-128"/>
                <a:ea typeface="メイリオ" pitchFamily="50" charset="-128"/>
                <a:cs typeface="メイリオ" pitchFamily="50" charset="-128"/>
              </a:rPr>
              <a:t>】</a:t>
            </a:r>
          </a:p>
          <a:p>
            <a:r>
              <a:rPr lang="en-US" altLang="ja-JP" sz="1600" dirty="0">
                <a:latin typeface="メイリオ" pitchFamily="50" charset="-128"/>
                <a:ea typeface="メイリオ" pitchFamily="50" charset="-128"/>
                <a:cs typeface="メイリオ" pitchFamily="50" charset="-128"/>
              </a:rPr>
              <a:t> </a:t>
            </a:r>
            <a:r>
              <a:rPr lang="ja-JP" altLang="en-US" sz="1100" dirty="0">
                <a:latin typeface="メイリオ" pitchFamily="50" charset="-128"/>
                <a:ea typeface="メイリオ" pitchFamily="50" charset="-128"/>
                <a:cs typeface="メイリオ" pitchFamily="50" charset="-128"/>
              </a:rPr>
              <a:t>年齢軸は何歳からでも構いません。</a:t>
            </a:r>
            <a:endParaRPr lang="en-US" altLang="ja-JP" sz="1100" dirty="0">
              <a:latin typeface="メイリオ" pitchFamily="50" charset="-128"/>
              <a:ea typeface="メイリオ" pitchFamily="50" charset="-128"/>
              <a:cs typeface="メイリオ" pitchFamily="50" charset="-128"/>
            </a:endParaRPr>
          </a:p>
        </p:txBody>
      </p:sp>
      <p:cxnSp>
        <p:nvCxnSpPr>
          <p:cNvPr id="29" name="直線矢印コネクタ 28"/>
          <p:cNvCxnSpPr/>
          <p:nvPr/>
        </p:nvCxnSpPr>
        <p:spPr>
          <a:xfrm>
            <a:off x="833725" y="3510300"/>
            <a:ext cx="8064896" cy="158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pic>
        <p:nvPicPr>
          <p:cNvPr id="30" name="図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5425"/>
            <a:ext cx="9144000" cy="62545"/>
          </a:xfrm>
          <a:prstGeom prst="rect">
            <a:avLst/>
          </a:prstGeom>
        </p:spPr>
      </p:pic>
      <p:pic>
        <p:nvPicPr>
          <p:cNvPr id="31" name="図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2" y="6597352"/>
            <a:ext cx="9180512" cy="62795"/>
          </a:xfrm>
          <a:prstGeom prst="rect">
            <a:avLst/>
          </a:prstGeom>
        </p:spPr>
      </p:pic>
      <p:sp>
        <p:nvSpPr>
          <p:cNvPr id="25" name="テキスト ボックス 24"/>
          <p:cNvSpPr txBox="1"/>
          <p:nvPr/>
        </p:nvSpPr>
        <p:spPr>
          <a:xfrm>
            <a:off x="899592" y="5813761"/>
            <a:ext cx="8496944" cy="261610"/>
          </a:xfrm>
          <a:prstGeom prst="rect">
            <a:avLst/>
          </a:prstGeom>
          <a:noFill/>
        </p:spPr>
        <p:txBody>
          <a:bodyPr wrap="square" rtlCol="0">
            <a:spAutoFit/>
          </a:bodyPr>
          <a:lstStyle/>
          <a:p>
            <a:r>
              <a:rPr lang="en-US" altLang="ja-JP" sz="1100" dirty="0">
                <a:latin typeface="メイリオ" pitchFamily="50" charset="-128"/>
                <a:ea typeface="メイリオ" pitchFamily="50" charset="-128"/>
                <a:cs typeface="メイリオ" pitchFamily="50" charset="-128"/>
              </a:rPr>
              <a:t>      10</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11</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12</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13</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14</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15</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16</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17</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18</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19</a:t>
            </a:r>
            <a:r>
              <a:rPr lang="ja-JP" altLang="en-US" sz="1100" dirty="0">
                <a:latin typeface="メイリオ" pitchFamily="50" charset="-128"/>
                <a:ea typeface="メイリオ" pitchFamily="50" charset="-128"/>
                <a:cs typeface="メイリオ" pitchFamily="50" charset="-128"/>
              </a:rPr>
              <a:t>歳</a:t>
            </a:r>
            <a:endParaRPr lang="en-US" altLang="ja-JP" sz="1100" dirty="0">
              <a:latin typeface="メイリオ" pitchFamily="50" charset="-128"/>
              <a:ea typeface="メイリオ" pitchFamily="50" charset="-128"/>
              <a:cs typeface="メイリオ" pitchFamily="50" charset="-128"/>
            </a:endParaRPr>
          </a:p>
        </p:txBody>
      </p:sp>
      <p:sp>
        <p:nvSpPr>
          <p:cNvPr id="8" name="フリーフォーム: 図形 7">
            <a:extLst>
              <a:ext uri="{FF2B5EF4-FFF2-40B4-BE49-F238E27FC236}">
                <a16:creationId xmlns:a16="http://schemas.microsoft.com/office/drawing/2014/main" id="{2ADB804C-10CE-FA6C-CDBA-D87703C8298F}"/>
              </a:ext>
            </a:extLst>
          </p:cNvPr>
          <p:cNvSpPr/>
          <p:nvPr/>
        </p:nvSpPr>
        <p:spPr>
          <a:xfrm>
            <a:off x="905164" y="1089891"/>
            <a:ext cx="7952525" cy="4627418"/>
          </a:xfrm>
          <a:custGeom>
            <a:avLst/>
            <a:gdLst>
              <a:gd name="connsiteX0" fmla="*/ 0 w 7952525"/>
              <a:gd name="connsiteY0" fmla="*/ 4156364 h 4627418"/>
              <a:gd name="connsiteX1" fmla="*/ 193963 w 7952525"/>
              <a:gd name="connsiteY1" fmla="*/ 4193309 h 4627418"/>
              <a:gd name="connsiteX2" fmla="*/ 304800 w 7952525"/>
              <a:gd name="connsiteY2" fmla="*/ 4202545 h 4627418"/>
              <a:gd name="connsiteX3" fmla="*/ 387927 w 7952525"/>
              <a:gd name="connsiteY3" fmla="*/ 4239491 h 4627418"/>
              <a:gd name="connsiteX4" fmla="*/ 434109 w 7952525"/>
              <a:gd name="connsiteY4" fmla="*/ 4248727 h 4627418"/>
              <a:gd name="connsiteX5" fmla="*/ 572654 w 7952525"/>
              <a:gd name="connsiteY5" fmla="*/ 4294909 h 4627418"/>
              <a:gd name="connsiteX6" fmla="*/ 637309 w 7952525"/>
              <a:gd name="connsiteY6" fmla="*/ 4322618 h 4627418"/>
              <a:gd name="connsiteX7" fmla="*/ 757381 w 7952525"/>
              <a:gd name="connsiteY7" fmla="*/ 4350327 h 4627418"/>
              <a:gd name="connsiteX8" fmla="*/ 858981 w 7952525"/>
              <a:gd name="connsiteY8" fmla="*/ 4368800 h 4627418"/>
              <a:gd name="connsiteX9" fmla="*/ 969818 w 7952525"/>
              <a:gd name="connsiteY9" fmla="*/ 4378036 h 4627418"/>
              <a:gd name="connsiteX10" fmla="*/ 1016000 w 7952525"/>
              <a:gd name="connsiteY10" fmla="*/ 4387273 h 4627418"/>
              <a:gd name="connsiteX11" fmla="*/ 1052945 w 7952525"/>
              <a:gd name="connsiteY11" fmla="*/ 4396509 h 4627418"/>
              <a:gd name="connsiteX12" fmla="*/ 1154545 w 7952525"/>
              <a:gd name="connsiteY12" fmla="*/ 4414982 h 4627418"/>
              <a:gd name="connsiteX13" fmla="*/ 1191491 w 7952525"/>
              <a:gd name="connsiteY13" fmla="*/ 4424218 h 4627418"/>
              <a:gd name="connsiteX14" fmla="*/ 1422400 w 7952525"/>
              <a:gd name="connsiteY14" fmla="*/ 4451927 h 4627418"/>
              <a:gd name="connsiteX15" fmla="*/ 1607127 w 7952525"/>
              <a:gd name="connsiteY15" fmla="*/ 4479636 h 4627418"/>
              <a:gd name="connsiteX16" fmla="*/ 1681018 w 7952525"/>
              <a:gd name="connsiteY16" fmla="*/ 4498109 h 4627418"/>
              <a:gd name="connsiteX17" fmla="*/ 1838036 w 7952525"/>
              <a:gd name="connsiteY17" fmla="*/ 4516582 h 4627418"/>
              <a:gd name="connsiteX18" fmla="*/ 1921163 w 7952525"/>
              <a:gd name="connsiteY18" fmla="*/ 4525818 h 4627418"/>
              <a:gd name="connsiteX19" fmla="*/ 2133600 w 7952525"/>
              <a:gd name="connsiteY19" fmla="*/ 4590473 h 4627418"/>
              <a:gd name="connsiteX20" fmla="*/ 2216727 w 7952525"/>
              <a:gd name="connsiteY20" fmla="*/ 4599709 h 4627418"/>
              <a:gd name="connsiteX21" fmla="*/ 2272145 w 7952525"/>
              <a:gd name="connsiteY21" fmla="*/ 4608945 h 4627418"/>
              <a:gd name="connsiteX22" fmla="*/ 2401454 w 7952525"/>
              <a:gd name="connsiteY22" fmla="*/ 4627418 h 4627418"/>
              <a:gd name="connsiteX23" fmla="*/ 3241963 w 7952525"/>
              <a:gd name="connsiteY23" fmla="*/ 4618182 h 4627418"/>
              <a:gd name="connsiteX24" fmla="*/ 3315854 w 7952525"/>
              <a:gd name="connsiteY24" fmla="*/ 4608945 h 4627418"/>
              <a:gd name="connsiteX25" fmla="*/ 3528291 w 7952525"/>
              <a:gd name="connsiteY25" fmla="*/ 4544291 h 4627418"/>
              <a:gd name="connsiteX26" fmla="*/ 3592945 w 7952525"/>
              <a:gd name="connsiteY26" fmla="*/ 4470400 h 4627418"/>
              <a:gd name="connsiteX27" fmla="*/ 3639127 w 7952525"/>
              <a:gd name="connsiteY27" fmla="*/ 4414982 h 4627418"/>
              <a:gd name="connsiteX28" fmla="*/ 3685309 w 7952525"/>
              <a:gd name="connsiteY28" fmla="*/ 4368800 h 4627418"/>
              <a:gd name="connsiteX29" fmla="*/ 3731491 w 7952525"/>
              <a:gd name="connsiteY29" fmla="*/ 4276436 h 4627418"/>
              <a:gd name="connsiteX30" fmla="*/ 3796145 w 7952525"/>
              <a:gd name="connsiteY30" fmla="*/ 4193309 h 4627418"/>
              <a:gd name="connsiteX31" fmla="*/ 3814618 w 7952525"/>
              <a:gd name="connsiteY31" fmla="*/ 4165600 h 4627418"/>
              <a:gd name="connsiteX32" fmla="*/ 3823854 w 7952525"/>
              <a:gd name="connsiteY32" fmla="*/ 4128654 h 4627418"/>
              <a:gd name="connsiteX33" fmla="*/ 3842327 w 7952525"/>
              <a:gd name="connsiteY33" fmla="*/ 4100945 h 4627418"/>
              <a:gd name="connsiteX34" fmla="*/ 3851563 w 7952525"/>
              <a:gd name="connsiteY34" fmla="*/ 4045527 h 4627418"/>
              <a:gd name="connsiteX35" fmla="*/ 3870036 w 7952525"/>
              <a:gd name="connsiteY35" fmla="*/ 3971636 h 4627418"/>
              <a:gd name="connsiteX36" fmla="*/ 3879272 w 7952525"/>
              <a:gd name="connsiteY36" fmla="*/ 3934691 h 4627418"/>
              <a:gd name="connsiteX37" fmla="*/ 3906981 w 7952525"/>
              <a:gd name="connsiteY37" fmla="*/ 3860800 h 4627418"/>
              <a:gd name="connsiteX38" fmla="*/ 3934691 w 7952525"/>
              <a:gd name="connsiteY38" fmla="*/ 3814618 h 4627418"/>
              <a:gd name="connsiteX39" fmla="*/ 3980872 w 7952525"/>
              <a:gd name="connsiteY39" fmla="*/ 3722254 h 4627418"/>
              <a:gd name="connsiteX40" fmla="*/ 3990109 w 7952525"/>
              <a:gd name="connsiteY40" fmla="*/ 3694545 h 4627418"/>
              <a:gd name="connsiteX41" fmla="*/ 4073236 w 7952525"/>
              <a:gd name="connsiteY41" fmla="*/ 3592945 h 4627418"/>
              <a:gd name="connsiteX42" fmla="*/ 4137891 w 7952525"/>
              <a:gd name="connsiteY42" fmla="*/ 3546764 h 4627418"/>
              <a:gd name="connsiteX43" fmla="*/ 4257963 w 7952525"/>
              <a:gd name="connsiteY43" fmla="*/ 3556000 h 4627418"/>
              <a:gd name="connsiteX44" fmla="*/ 4313381 w 7952525"/>
              <a:gd name="connsiteY44" fmla="*/ 3592945 h 4627418"/>
              <a:gd name="connsiteX45" fmla="*/ 4378036 w 7952525"/>
              <a:gd name="connsiteY45" fmla="*/ 3629891 h 4627418"/>
              <a:gd name="connsiteX46" fmla="*/ 4470400 w 7952525"/>
              <a:gd name="connsiteY46" fmla="*/ 3722254 h 4627418"/>
              <a:gd name="connsiteX47" fmla="*/ 4553527 w 7952525"/>
              <a:gd name="connsiteY47" fmla="*/ 3842327 h 4627418"/>
              <a:gd name="connsiteX48" fmla="*/ 4581236 w 7952525"/>
              <a:gd name="connsiteY48" fmla="*/ 3916218 h 4627418"/>
              <a:gd name="connsiteX49" fmla="*/ 4590472 w 7952525"/>
              <a:gd name="connsiteY49" fmla="*/ 3953164 h 4627418"/>
              <a:gd name="connsiteX50" fmla="*/ 4682836 w 7952525"/>
              <a:gd name="connsiteY50" fmla="*/ 4082473 h 4627418"/>
              <a:gd name="connsiteX51" fmla="*/ 4710545 w 7952525"/>
              <a:gd name="connsiteY51" fmla="*/ 4137891 h 4627418"/>
              <a:gd name="connsiteX52" fmla="*/ 4756727 w 7952525"/>
              <a:gd name="connsiteY52" fmla="*/ 4184073 h 4627418"/>
              <a:gd name="connsiteX53" fmla="*/ 4793672 w 7952525"/>
              <a:gd name="connsiteY53" fmla="*/ 4230254 h 4627418"/>
              <a:gd name="connsiteX54" fmla="*/ 4821381 w 7952525"/>
              <a:gd name="connsiteY54" fmla="*/ 4257964 h 4627418"/>
              <a:gd name="connsiteX55" fmla="*/ 4839854 w 7952525"/>
              <a:gd name="connsiteY55" fmla="*/ 4285673 h 4627418"/>
              <a:gd name="connsiteX56" fmla="*/ 4867563 w 7952525"/>
              <a:gd name="connsiteY56" fmla="*/ 4294909 h 4627418"/>
              <a:gd name="connsiteX57" fmla="*/ 4904509 w 7952525"/>
              <a:gd name="connsiteY57" fmla="*/ 4313382 h 4627418"/>
              <a:gd name="connsiteX58" fmla="*/ 5043054 w 7952525"/>
              <a:gd name="connsiteY58" fmla="*/ 4304145 h 4627418"/>
              <a:gd name="connsiteX59" fmla="*/ 5116945 w 7952525"/>
              <a:gd name="connsiteY59" fmla="*/ 4230254 h 4627418"/>
              <a:gd name="connsiteX60" fmla="*/ 5144654 w 7952525"/>
              <a:gd name="connsiteY60" fmla="*/ 4202545 h 4627418"/>
              <a:gd name="connsiteX61" fmla="*/ 5190836 w 7952525"/>
              <a:gd name="connsiteY61" fmla="*/ 4064000 h 4627418"/>
              <a:gd name="connsiteX62" fmla="*/ 5200072 w 7952525"/>
              <a:gd name="connsiteY62" fmla="*/ 4027054 h 4627418"/>
              <a:gd name="connsiteX63" fmla="*/ 5218545 w 7952525"/>
              <a:gd name="connsiteY63" fmla="*/ 3906982 h 4627418"/>
              <a:gd name="connsiteX64" fmla="*/ 5246254 w 7952525"/>
              <a:gd name="connsiteY64" fmla="*/ 3315854 h 4627418"/>
              <a:gd name="connsiteX65" fmla="*/ 5255491 w 7952525"/>
              <a:gd name="connsiteY65" fmla="*/ 3168073 h 4627418"/>
              <a:gd name="connsiteX66" fmla="*/ 5273963 w 7952525"/>
              <a:gd name="connsiteY66" fmla="*/ 3066473 h 4627418"/>
              <a:gd name="connsiteX67" fmla="*/ 5292436 w 7952525"/>
              <a:gd name="connsiteY67" fmla="*/ 2789382 h 4627418"/>
              <a:gd name="connsiteX68" fmla="*/ 5329381 w 7952525"/>
              <a:gd name="connsiteY68" fmla="*/ 2382982 h 4627418"/>
              <a:gd name="connsiteX69" fmla="*/ 5338618 w 7952525"/>
              <a:gd name="connsiteY69" fmla="*/ 2336800 h 4627418"/>
              <a:gd name="connsiteX70" fmla="*/ 5347854 w 7952525"/>
              <a:gd name="connsiteY70" fmla="*/ 2262909 h 4627418"/>
              <a:gd name="connsiteX71" fmla="*/ 5366327 w 7952525"/>
              <a:gd name="connsiteY71" fmla="*/ 2179782 h 4627418"/>
              <a:gd name="connsiteX72" fmla="*/ 5384800 w 7952525"/>
              <a:gd name="connsiteY72" fmla="*/ 1921164 h 4627418"/>
              <a:gd name="connsiteX73" fmla="*/ 5394036 w 7952525"/>
              <a:gd name="connsiteY73" fmla="*/ 1773382 h 4627418"/>
              <a:gd name="connsiteX74" fmla="*/ 5421745 w 7952525"/>
              <a:gd name="connsiteY74" fmla="*/ 1662545 h 4627418"/>
              <a:gd name="connsiteX75" fmla="*/ 5449454 w 7952525"/>
              <a:gd name="connsiteY75" fmla="*/ 1570182 h 4627418"/>
              <a:gd name="connsiteX76" fmla="*/ 5458691 w 7952525"/>
              <a:gd name="connsiteY76" fmla="*/ 1283854 h 4627418"/>
              <a:gd name="connsiteX77" fmla="*/ 5477163 w 7952525"/>
              <a:gd name="connsiteY77" fmla="*/ 1145309 h 4627418"/>
              <a:gd name="connsiteX78" fmla="*/ 5486400 w 7952525"/>
              <a:gd name="connsiteY78" fmla="*/ 1108364 h 4627418"/>
              <a:gd name="connsiteX79" fmla="*/ 5495636 w 7952525"/>
              <a:gd name="connsiteY79" fmla="*/ 1006764 h 4627418"/>
              <a:gd name="connsiteX80" fmla="*/ 5504872 w 7952525"/>
              <a:gd name="connsiteY80" fmla="*/ 979054 h 4627418"/>
              <a:gd name="connsiteX81" fmla="*/ 5560291 w 7952525"/>
              <a:gd name="connsiteY81" fmla="*/ 766618 h 4627418"/>
              <a:gd name="connsiteX82" fmla="*/ 5597236 w 7952525"/>
              <a:gd name="connsiteY82" fmla="*/ 655782 h 4627418"/>
              <a:gd name="connsiteX83" fmla="*/ 5624945 w 7952525"/>
              <a:gd name="connsiteY83" fmla="*/ 554182 h 4627418"/>
              <a:gd name="connsiteX84" fmla="*/ 5652654 w 7952525"/>
              <a:gd name="connsiteY84" fmla="*/ 489527 h 4627418"/>
              <a:gd name="connsiteX85" fmla="*/ 5661891 w 7952525"/>
              <a:gd name="connsiteY85" fmla="*/ 434109 h 4627418"/>
              <a:gd name="connsiteX86" fmla="*/ 5680363 w 7952525"/>
              <a:gd name="connsiteY86" fmla="*/ 369454 h 4627418"/>
              <a:gd name="connsiteX87" fmla="*/ 5698836 w 7952525"/>
              <a:gd name="connsiteY87" fmla="*/ 286327 h 4627418"/>
              <a:gd name="connsiteX88" fmla="*/ 5708072 w 7952525"/>
              <a:gd name="connsiteY88" fmla="*/ 230909 h 4627418"/>
              <a:gd name="connsiteX89" fmla="*/ 5717309 w 7952525"/>
              <a:gd name="connsiteY89" fmla="*/ 147782 h 4627418"/>
              <a:gd name="connsiteX90" fmla="*/ 5772727 w 7952525"/>
              <a:gd name="connsiteY90" fmla="*/ 120073 h 4627418"/>
              <a:gd name="connsiteX91" fmla="*/ 5800436 w 7952525"/>
              <a:gd name="connsiteY91" fmla="*/ 101600 h 4627418"/>
              <a:gd name="connsiteX92" fmla="*/ 5883563 w 7952525"/>
              <a:gd name="connsiteY92" fmla="*/ 83127 h 4627418"/>
              <a:gd name="connsiteX93" fmla="*/ 5966691 w 7952525"/>
              <a:gd name="connsiteY93" fmla="*/ 64654 h 4627418"/>
              <a:gd name="connsiteX94" fmla="*/ 5994400 w 7952525"/>
              <a:gd name="connsiteY94" fmla="*/ 55418 h 4627418"/>
              <a:gd name="connsiteX95" fmla="*/ 6068291 w 7952525"/>
              <a:gd name="connsiteY95" fmla="*/ 46182 h 4627418"/>
              <a:gd name="connsiteX96" fmla="*/ 6382327 w 7952525"/>
              <a:gd name="connsiteY96" fmla="*/ 18473 h 4627418"/>
              <a:gd name="connsiteX97" fmla="*/ 6465454 w 7952525"/>
              <a:gd name="connsiteY97" fmla="*/ 0 h 4627418"/>
              <a:gd name="connsiteX98" fmla="*/ 6761018 w 7952525"/>
              <a:gd name="connsiteY98" fmla="*/ 9236 h 4627418"/>
              <a:gd name="connsiteX99" fmla="*/ 6871854 w 7952525"/>
              <a:gd name="connsiteY99" fmla="*/ 27709 h 4627418"/>
              <a:gd name="connsiteX100" fmla="*/ 7010400 w 7952525"/>
              <a:gd name="connsiteY100" fmla="*/ 46182 h 4627418"/>
              <a:gd name="connsiteX101" fmla="*/ 7185891 w 7952525"/>
              <a:gd name="connsiteY101" fmla="*/ 92364 h 4627418"/>
              <a:gd name="connsiteX102" fmla="*/ 7315200 w 7952525"/>
              <a:gd name="connsiteY102" fmla="*/ 129309 h 4627418"/>
              <a:gd name="connsiteX103" fmla="*/ 7379854 w 7952525"/>
              <a:gd name="connsiteY103" fmla="*/ 147782 h 4627418"/>
              <a:gd name="connsiteX104" fmla="*/ 7426036 w 7952525"/>
              <a:gd name="connsiteY104" fmla="*/ 157018 h 4627418"/>
              <a:gd name="connsiteX105" fmla="*/ 7490691 w 7952525"/>
              <a:gd name="connsiteY105" fmla="*/ 175491 h 4627418"/>
              <a:gd name="connsiteX106" fmla="*/ 7546109 w 7952525"/>
              <a:gd name="connsiteY106" fmla="*/ 184727 h 4627418"/>
              <a:gd name="connsiteX107" fmla="*/ 7610763 w 7952525"/>
              <a:gd name="connsiteY107" fmla="*/ 203200 h 4627418"/>
              <a:gd name="connsiteX108" fmla="*/ 7656945 w 7952525"/>
              <a:gd name="connsiteY108" fmla="*/ 212436 h 4627418"/>
              <a:gd name="connsiteX109" fmla="*/ 7795491 w 7952525"/>
              <a:gd name="connsiteY109" fmla="*/ 267854 h 4627418"/>
              <a:gd name="connsiteX110" fmla="*/ 7878618 w 7952525"/>
              <a:gd name="connsiteY110" fmla="*/ 295564 h 4627418"/>
              <a:gd name="connsiteX111" fmla="*/ 7952509 w 7952525"/>
              <a:gd name="connsiteY111" fmla="*/ 314036 h 462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7952525" h="4627418">
                <a:moveTo>
                  <a:pt x="0" y="4156364"/>
                </a:moveTo>
                <a:cubicBezTo>
                  <a:pt x="64654" y="4168679"/>
                  <a:pt x="128889" y="4183449"/>
                  <a:pt x="193963" y="4193309"/>
                </a:cubicBezTo>
                <a:cubicBezTo>
                  <a:pt x="230618" y="4198863"/>
                  <a:pt x="268290" y="4196102"/>
                  <a:pt x="304800" y="4202545"/>
                </a:cubicBezTo>
                <a:cubicBezTo>
                  <a:pt x="345976" y="4209811"/>
                  <a:pt x="350925" y="4227157"/>
                  <a:pt x="387927" y="4239491"/>
                </a:cubicBezTo>
                <a:cubicBezTo>
                  <a:pt x="402820" y="4244455"/>
                  <a:pt x="418715" y="4245648"/>
                  <a:pt x="434109" y="4248727"/>
                </a:cubicBezTo>
                <a:cubicBezTo>
                  <a:pt x="600187" y="4319903"/>
                  <a:pt x="391463" y="4234512"/>
                  <a:pt x="572654" y="4294909"/>
                </a:cubicBezTo>
                <a:cubicBezTo>
                  <a:pt x="594898" y="4302324"/>
                  <a:pt x="614850" y="4315880"/>
                  <a:pt x="637309" y="4322618"/>
                </a:cubicBezTo>
                <a:cubicBezTo>
                  <a:pt x="676653" y="4334421"/>
                  <a:pt x="717283" y="4341416"/>
                  <a:pt x="757381" y="4350327"/>
                </a:cubicBezTo>
                <a:cubicBezTo>
                  <a:pt x="779308" y="4355200"/>
                  <a:pt x="838918" y="4366571"/>
                  <a:pt x="858981" y="4368800"/>
                </a:cubicBezTo>
                <a:cubicBezTo>
                  <a:pt x="895828" y="4372894"/>
                  <a:pt x="932872" y="4374957"/>
                  <a:pt x="969818" y="4378036"/>
                </a:cubicBezTo>
                <a:cubicBezTo>
                  <a:pt x="985212" y="4381115"/>
                  <a:pt x="1000675" y="4383867"/>
                  <a:pt x="1016000" y="4387273"/>
                </a:cubicBezTo>
                <a:cubicBezTo>
                  <a:pt x="1028392" y="4390027"/>
                  <a:pt x="1040498" y="4394020"/>
                  <a:pt x="1052945" y="4396509"/>
                </a:cubicBezTo>
                <a:cubicBezTo>
                  <a:pt x="1086698" y="4403260"/>
                  <a:pt x="1120792" y="4408231"/>
                  <a:pt x="1154545" y="4414982"/>
                </a:cubicBezTo>
                <a:cubicBezTo>
                  <a:pt x="1166993" y="4417472"/>
                  <a:pt x="1178937" y="4422335"/>
                  <a:pt x="1191491" y="4424218"/>
                </a:cubicBezTo>
                <a:cubicBezTo>
                  <a:pt x="1254178" y="4433621"/>
                  <a:pt x="1353257" y="4444245"/>
                  <a:pt x="1422400" y="4451927"/>
                </a:cubicBezTo>
                <a:cubicBezTo>
                  <a:pt x="1524697" y="4492847"/>
                  <a:pt x="1415351" y="4454622"/>
                  <a:pt x="1607127" y="4479636"/>
                </a:cubicBezTo>
                <a:cubicBezTo>
                  <a:pt x="1632302" y="4482920"/>
                  <a:pt x="1656123" y="4493130"/>
                  <a:pt x="1681018" y="4498109"/>
                </a:cubicBezTo>
                <a:cubicBezTo>
                  <a:pt x="1723277" y="4506561"/>
                  <a:pt x="1799375" y="4512512"/>
                  <a:pt x="1838036" y="4516582"/>
                </a:cubicBezTo>
                <a:lnTo>
                  <a:pt x="1921163" y="4525818"/>
                </a:lnTo>
                <a:cubicBezTo>
                  <a:pt x="1966238" y="4540843"/>
                  <a:pt x="2099879" y="4586726"/>
                  <a:pt x="2133600" y="4590473"/>
                </a:cubicBezTo>
                <a:cubicBezTo>
                  <a:pt x="2161309" y="4593552"/>
                  <a:pt x="2189092" y="4596024"/>
                  <a:pt x="2216727" y="4599709"/>
                </a:cubicBezTo>
                <a:cubicBezTo>
                  <a:pt x="2235290" y="4602184"/>
                  <a:pt x="2253625" y="4606167"/>
                  <a:pt x="2272145" y="4608945"/>
                </a:cubicBezTo>
                <a:lnTo>
                  <a:pt x="2401454" y="4627418"/>
                </a:lnTo>
                <a:lnTo>
                  <a:pt x="3241963" y="4618182"/>
                </a:lnTo>
                <a:cubicBezTo>
                  <a:pt x="3266780" y="4617681"/>
                  <a:pt x="3291987" y="4615764"/>
                  <a:pt x="3315854" y="4608945"/>
                </a:cubicBezTo>
                <a:cubicBezTo>
                  <a:pt x="3637588" y="4517022"/>
                  <a:pt x="3267682" y="4596413"/>
                  <a:pt x="3528291" y="4544291"/>
                </a:cubicBezTo>
                <a:cubicBezTo>
                  <a:pt x="3587585" y="4465231"/>
                  <a:pt x="3521204" y="4550112"/>
                  <a:pt x="3592945" y="4470400"/>
                </a:cubicBezTo>
                <a:cubicBezTo>
                  <a:pt x="3609031" y="4452527"/>
                  <a:pt x="3622952" y="4432775"/>
                  <a:pt x="3639127" y="4414982"/>
                </a:cubicBezTo>
                <a:cubicBezTo>
                  <a:pt x="3653771" y="4398873"/>
                  <a:pt x="3670973" y="4385184"/>
                  <a:pt x="3685309" y="4368800"/>
                </a:cubicBezTo>
                <a:cubicBezTo>
                  <a:pt x="3716555" y="4333090"/>
                  <a:pt x="3699898" y="4326984"/>
                  <a:pt x="3731491" y="4276436"/>
                </a:cubicBezTo>
                <a:cubicBezTo>
                  <a:pt x="3750096" y="4246668"/>
                  <a:pt x="3776673" y="4222517"/>
                  <a:pt x="3796145" y="4193309"/>
                </a:cubicBezTo>
                <a:lnTo>
                  <a:pt x="3814618" y="4165600"/>
                </a:lnTo>
                <a:cubicBezTo>
                  <a:pt x="3817697" y="4153285"/>
                  <a:pt x="3818854" y="4140322"/>
                  <a:pt x="3823854" y="4128654"/>
                </a:cubicBezTo>
                <a:cubicBezTo>
                  <a:pt x="3828227" y="4118451"/>
                  <a:pt x="3838817" y="4111476"/>
                  <a:pt x="3842327" y="4100945"/>
                </a:cubicBezTo>
                <a:cubicBezTo>
                  <a:pt x="3848249" y="4083179"/>
                  <a:pt x="3847639" y="4063839"/>
                  <a:pt x="3851563" y="4045527"/>
                </a:cubicBezTo>
                <a:cubicBezTo>
                  <a:pt x="3856883" y="4020702"/>
                  <a:pt x="3863878" y="3996266"/>
                  <a:pt x="3870036" y="3971636"/>
                </a:cubicBezTo>
                <a:cubicBezTo>
                  <a:pt x="3873115" y="3959321"/>
                  <a:pt x="3875258" y="3946733"/>
                  <a:pt x="3879272" y="3934691"/>
                </a:cubicBezTo>
                <a:cubicBezTo>
                  <a:pt x="3887264" y="3910716"/>
                  <a:pt x="3895942" y="3882878"/>
                  <a:pt x="3906981" y="3860800"/>
                </a:cubicBezTo>
                <a:cubicBezTo>
                  <a:pt x="3915010" y="3844743"/>
                  <a:pt x="3926243" y="3830458"/>
                  <a:pt x="3934691" y="3814618"/>
                </a:cubicBezTo>
                <a:cubicBezTo>
                  <a:pt x="3950889" y="3784246"/>
                  <a:pt x="3969986" y="3754909"/>
                  <a:pt x="3980872" y="3722254"/>
                </a:cubicBezTo>
                <a:cubicBezTo>
                  <a:pt x="3983951" y="3713018"/>
                  <a:pt x="3984882" y="3702759"/>
                  <a:pt x="3990109" y="3694545"/>
                </a:cubicBezTo>
                <a:cubicBezTo>
                  <a:pt x="4008956" y="3664929"/>
                  <a:pt x="4042598" y="3619207"/>
                  <a:pt x="4073236" y="3592945"/>
                </a:cubicBezTo>
                <a:cubicBezTo>
                  <a:pt x="4093292" y="3575754"/>
                  <a:pt x="4115955" y="3561387"/>
                  <a:pt x="4137891" y="3546764"/>
                </a:cubicBezTo>
                <a:cubicBezTo>
                  <a:pt x="4177915" y="3549843"/>
                  <a:pt x="4219142" y="3545784"/>
                  <a:pt x="4257963" y="3556000"/>
                </a:cubicBezTo>
                <a:cubicBezTo>
                  <a:pt x="4279433" y="3561650"/>
                  <a:pt x="4294473" y="3581309"/>
                  <a:pt x="4313381" y="3592945"/>
                </a:cubicBezTo>
                <a:cubicBezTo>
                  <a:pt x="4334521" y="3605954"/>
                  <a:pt x="4357627" y="3615762"/>
                  <a:pt x="4378036" y="3629891"/>
                </a:cubicBezTo>
                <a:cubicBezTo>
                  <a:pt x="4421896" y="3660255"/>
                  <a:pt x="4440324" y="3680611"/>
                  <a:pt x="4470400" y="3722254"/>
                </a:cubicBezTo>
                <a:cubicBezTo>
                  <a:pt x="4498902" y="3761718"/>
                  <a:pt x="4536434" y="3796747"/>
                  <a:pt x="4553527" y="3842327"/>
                </a:cubicBezTo>
                <a:cubicBezTo>
                  <a:pt x="4562763" y="3866957"/>
                  <a:pt x="4572918" y="3891263"/>
                  <a:pt x="4581236" y="3916218"/>
                </a:cubicBezTo>
                <a:cubicBezTo>
                  <a:pt x="4585250" y="3928261"/>
                  <a:pt x="4585316" y="3941564"/>
                  <a:pt x="4590472" y="3953164"/>
                </a:cubicBezTo>
                <a:cubicBezTo>
                  <a:pt x="4640010" y="4064626"/>
                  <a:pt x="4599791" y="3916384"/>
                  <a:pt x="4682836" y="4082473"/>
                </a:cubicBezTo>
                <a:cubicBezTo>
                  <a:pt x="4692072" y="4100946"/>
                  <a:pt x="4698397" y="4121188"/>
                  <a:pt x="4710545" y="4137891"/>
                </a:cubicBezTo>
                <a:cubicBezTo>
                  <a:pt x="4723350" y="4155498"/>
                  <a:pt x="4742163" y="4167891"/>
                  <a:pt x="4756727" y="4184073"/>
                </a:cubicBezTo>
                <a:cubicBezTo>
                  <a:pt x="4769915" y="4198726"/>
                  <a:pt x="4780691" y="4215418"/>
                  <a:pt x="4793672" y="4230254"/>
                </a:cubicBezTo>
                <a:cubicBezTo>
                  <a:pt x="4802274" y="4240084"/>
                  <a:pt x="4813019" y="4247929"/>
                  <a:pt x="4821381" y="4257964"/>
                </a:cubicBezTo>
                <a:cubicBezTo>
                  <a:pt x="4828487" y="4266492"/>
                  <a:pt x="4831186" y="4278738"/>
                  <a:pt x="4839854" y="4285673"/>
                </a:cubicBezTo>
                <a:cubicBezTo>
                  <a:pt x="4847457" y="4291755"/>
                  <a:pt x="4858614" y="4291074"/>
                  <a:pt x="4867563" y="4294909"/>
                </a:cubicBezTo>
                <a:cubicBezTo>
                  <a:pt x="4880219" y="4300333"/>
                  <a:pt x="4892194" y="4307224"/>
                  <a:pt x="4904509" y="4313382"/>
                </a:cubicBezTo>
                <a:cubicBezTo>
                  <a:pt x="4950691" y="4310303"/>
                  <a:pt x="4999952" y="4321011"/>
                  <a:pt x="5043054" y="4304145"/>
                </a:cubicBezTo>
                <a:cubicBezTo>
                  <a:pt x="5075492" y="4291452"/>
                  <a:pt x="5092315" y="4254884"/>
                  <a:pt x="5116945" y="4230254"/>
                </a:cubicBezTo>
                <a:lnTo>
                  <a:pt x="5144654" y="4202545"/>
                </a:lnTo>
                <a:cubicBezTo>
                  <a:pt x="5182427" y="4051455"/>
                  <a:pt x="5140554" y="4202278"/>
                  <a:pt x="5190836" y="4064000"/>
                </a:cubicBezTo>
                <a:cubicBezTo>
                  <a:pt x="5195174" y="4052070"/>
                  <a:pt x="5197318" y="4039446"/>
                  <a:pt x="5200072" y="4027054"/>
                </a:cubicBezTo>
                <a:cubicBezTo>
                  <a:pt x="5212164" y="3972641"/>
                  <a:pt x="5210545" y="3970981"/>
                  <a:pt x="5218545" y="3906982"/>
                </a:cubicBezTo>
                <a:cubicBezTo>
                  <a:pt x="5227781" y="3709939"/>
                  <a:pt x="5236403" y="3512867"/>
                  <a:pt x="5246254" y="3315854"/>
                </a:cubicBezTo>
                <a:cubicBezTo>
                  <a:pt x="5248719" y="3266559"/>
                  <a:pt x="5251022" y="3217227"/>
                  <a:pt x="5255491" y="3168073"/>
                </a:cubicBezTo>
                <a:cubicBezTo>
                  <a:pt x="5257461" y="3146404"/>
                  <a:pt x="5269308" y="3089747"/>
                  <a:pt x="5273963" y="3066473"/>
                </a:cubicBezTo>
                <a:cubicBezTo>
                  <a:pt x="5291333" y="2771204"/>
                  <a:pt x="5274757" y="3036897"/>
                  <a:pt x="5292436" y="2789382"/>
                </a:cubicBezTo>
                <a:cubicBezTo>
                  <a:pt x="5300650" y="2674375"/>
                  <a:pt x="5310469" y="2477534"/>
                  <a:pt x="5329381" y="2382982"/>
                </a:cubicBezTo>
                <a:cubicBezTo>
                  <a:pt x="5332460" y="2367588"/>
                  <a:pt x="5336231" y="2352316"/>
                  <a:pt x="5338618" y="2336800"/>
                </a:cubicBezTo>
                <a:cubicBezTo>
                  <a:pt x="5342392" y="2312267"/>
                  <a:pt x="5343540" y="2287353"/>
                  <a:pt x="5347854" y="2262909"/>
                </a:cubicBezTo>
                <a:cubicBezTo>
                  <a:pt x="5352787" y="2234956"/>
                  <a:pt x="5360169" y="2207491"/>
                  <a:pt x="5366327" y="2179782"/>
                </a:cubicBezTo>
                <a:cubicBezTo>
                  <a:pt x="5372485" y="2093576"/>
                  <a:pt x="5378921" y="2007389"/>
                  <a:pt x="5384800" y="1921164"/>
                </a:cubicBezTo>
                <a:cubicBezTo>
                  <a:pt x="5388157" y="1871922"/>
                  <a:pt x="5389357" y="1822516"/>
                  <a:pt x="5394036" y="1773382"/>
                </a:cubicBezTo>
                <a:cubicBezTo>
                  <a:pt x="5397667" y="1735259"/>
                  <a:pt x="5413238" y="1699409"/>
                  <a:pt x="5421745" y="1662545"/>
                </a:cubicBezTo>
                <a:cubicBezTo>
                  <a:pt x="5441459" y="1577117"/>
                  <a:pt x="5416566" y="1635956"/>
                  <a:pt x="5449454" y="1570182"/>
                </a:cubicBezTo>
                <a:cubicBezTo>
                  <a:pt x="5452533" y="1474739"/>
                  <a:pt x="5453800" y="1379221"/>
                  <a:pt x="5458691" y="1283854"/>
                </a:cubicBezTo>
                <a:cubicBezTo>
                  <a:pt x="5459265" y="1272656"/>
                  <a:pt x="5474382" y="1160603"/>
                  <a:pt x="5477163" y="1145309"/>
                </a:cubicBezTo>
                <a:cubicBezTo>
                  <a:pt x="5479434" y="1132820"/>
                  <a:pt x="5483321" y="1120679"/>
                  <a:pt x="5486400" y="1108364"/>
                </a:cubicBezTo>
                <a:cubicBezTo>
                  <a:pt x="5489479" y="1074497"/>
                  <a:pt x="5490827" y="1040429"/>
                  <a:pt x="5495636" y="1006764"/>
                </a:cubicBezTo>
                <a:cubicBezTo>
                  <a:pt x="5497013" y="997126"/>
                  <a:pt x="5502394" y="988470"/>
                  <a:pt x="5504872" y="979054"/>
                </a:cubicBezTo>
                <a:cubicBezTo>
                  <a:pt x="5511945" y="952177"/>
                  <a:pt x="5543455" y="817127"/>
                  <a:pt x="5560291" y="766618"/>
                </a:cubicBezTo>
                <a:cubicBezTo>
                  <a:pt x="5613887" y="605826"/>
                  <a:pt x="5537977" y="863182"/>
                  <a:pt x="5597236" y="655782"/>
                </a:cubicBezTo>
                <a:cubicBezTo>
                  <a:pt x="5615281" y="529459"/>
                  <a:pt x="5592396" y="640980"/>
                  <a:pt x="5624945" y="554182"/>
                </a:cubicBezTo>
                <a:cubicBezTo>
                  <a:pt x="5650507" y="486016"/>
                  <a:pt x="5615217" y="545681"/>
                  <a:pt x="5652654" y="489527"/>
                </a:cubicBezTo>
                <a:cubicBezTo>
                  <a:pt x="5655733" y="471054"/>
                  <a:pt x="5658218" y="452473"/>
                  <a:pt x="5661891" y="434109"/>
                </a:cubicBezTo>
                <a:cubicBezTo>
                  <a:pt x="5671514" y="385996"/>
                  <a:pt x="5668627" y="410528"/>
                  <a:pt x="5680363" y="369454"/>
                </a:cubicBezTo>
                <a:cubicBezTo>
                  <a:pt x="5687779" y="343498"/>
                  <a:pt x="5694072" y="312531"/>
                  <a:pt x="5698836" y="286327"/>
                </a:cubicBezTo>
                <a:cubicBezTo>
                  <a:pt x="5702186" y="267902"/>
                  <a:pt x="5705597" y="249472"/>
                  <a:pt x="5708072" y="230909"/>
                </a:cubicBezTo>
                <a:cubicBezTo>
                  <a:pt x="5711757" y="203274"/>
                  <a:pt x="5707781" y="173983"/>
                  <a:pt x="5717309" y="147782"/>
                </a:cubicBezTo>
                <a:cubicBezTo>
                  <a:pt x="5722249" y="134198"/>
                  <a:pt x="5761561" y="123795"/>
                  <a:pt x="5772727" y="120073"/>
                </a:cubicBezTo>
                <a:cubicBezTo>
                  <a:pt x="5781963" y="113915"/>
                  <a:pt x="5790233" y="105973"/>
                  <a:pt x="5800436" y="101600"/>
                </a:cubicBezTo>
                <a:cubicBezTo>
                  <a:pt x="5812288" y="96521"/>
                  <a:pt x="5874802" y="85004"/>
                  <a:pt x="5883563" y="83127"/>
                </a:cubicBezTo>
                <a:cubicBezTo>
                  <a:pt x="5911318" y="77179"/>
                  <a:pt x="5939153" y="71538"/>
                  <a:pt x="5966691" y="64654"/>
                </a:cubicBezTo>
                <a:cubicBezTo>
                  <a:pt x="5976136" y="62293"/>
                  <a:pt x="5984821" y="57160"/>
                  <a:pt x="5994400" y="55418"/>
                </a:cubicBezTo>
                <a:cubicBezTo>
                  <a:pt x="6018822" y="50978"/>
                  <a:pt x="6043581" y="48535"/>
                  <a:pt x="6068291" y="46182"/>
                </a:cubicBezTo>
                <a:lnTo>
                  <a:pt x="6382327" y="18473"/>
                </a:lnTo>
                <a:cubicBezTo>
                  <a:pt x="6428767" y="13829"/>
                  <a:pt x="6429638" y="11938"/>
                  <a:pt x="6465454" y="0"/>
                </a:cubicBezTo>
                <a:cubicBezTo>
                  <a:pt x="6563975" y="3079"/>
                  <a:pt x="6662677" y="2531"/>
                  <a:pt x="6761018" y="9236"/>
                </a:cubicBezTo>
                <a:cubicBezTo>
                  <a:pt x="6798386" y="11784"/>
                  <a:pt x="6834775" y="22412"/>
                  <a:pt x="6871854" y="27709"/>
                </a:cubicBezTo>
                <a:cubicBezTo>
                  <a:pt x="6961082" y="40455"/>
                  <a:pt x="6914907" y="34245"/>
                  <a:pt x="7010400" y="46182"/>
                </a:cubicBezTo>
                <a:cubicBezTo>
                  <a:pt x="7141889" y="90011"/>
                  <a:pt x="7082684" y="77619"/>
                  <a:pt x="7185891" y="92364"/>
                </a:cubicBezTo>
                <a:cubicBezTo>
                  <a:pt x="7257110" y="127972"/>
                  <a:pt x="7195218" y="101077"/>
                  <a:pt x="7315200" y="129309"/>
                </a:cubicBezTo>
                <a:cubicBezTo>
                  <a:pt x="7337018" y="134443"/>
                  <a:pt x="7358109" y="142346"/>
                  <a:pt x="7379854" y="147782"/>
                </a:cubicBezTo>
                <a:cubicBezTo>
                  <a:pt x="7395084" y="151590"/>
                  <a:pt x="7410806" y="153211"/>
                  <a:pt x="7426036" y="157018"/>
                </a:cubicBezTo>
                <a:cubicBezTo>
                  <a:pt x="7447781" y="162454"/>
                  <a:pt x="7468851" y="170451"/>
                  <a:pt x="7490691" y="175491"/>
                </a:cubicBezTo>
                <a:cubicBezTo>
                  <a:pt x="7508939" y="179702"/>
                  <a:pt x="7527861" y="180516"/>
                  <a:pt x="7546109" y="184727"/>
                </a:cubicBezTo>
                <a:cubicBezTo>
                  <a:pt x="7567949" y="189767"/>
                  <a:pt x="7589018" y="197764"/>
                  <a:pt x="7610763" y="203200"/>
                </a:cubicBezTo>
                <a:cubicBezTo>
                  <a:pt x="7625993" y="207008"/>
                  <a:pt x="7641551" y="209357"/>
                  <a:pt x="7656945" y="212436"/>
                </a:cubicBezTo>
                <a:cubicBezTo>
                  <a:pt x="7833471" y="300699"/>
                  <a:pt x="7683576" y="235878"/>
                  <a:pt x="7795491" y="267854"/>
                </a:cubicBezTo>
                <a:cubicBezTo>
                  <a:pt x="7823575" y="275878"/>
                  <a:pt x="7849636" y="291941"/>
                  <a:pt x="7878618" y="295564"/>
                </a:cubicBezTo>
                <a:cubicBezTo>
                  <a:pt x="7955564" y="305182"/>
                  <a:pt x="7952509" y="279978"/>
                  <a:pt x="7952509" y="314036"/>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吹き出し: 四角形 14">
            <a:extLst>
              <a:ext uri="{FF2B5EF4-FFF2-40B4-BE49-F238E27FC236}">
                <a16:creationId xmlns:a16="http://schemas.microsoft.com/office/drawing/2014/main" id="{9136817E-1133-2B36-6883-B4E60F598F99}"/>
              </a:ext>
            </a:extLst>
          </p:cNvPr>
          <p:cNvSpPr/>
          <p:nvPr/>
        </p:nvSpPr>
        <p:spPr>
          <a:xfrm>
            <a:off x="905563" y="4440599"/>
            <a:ext cx="1728192" cy="618055"/>
          </a:xfrm>
          <a:prstGeom prst="wedgeRectCallout">
            <a:avLst>
              <a:gd name="adj1" fmla="val -27246"/>
              <a:gd name="adj2" fmla="val 72774"/>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100" dirty="0"/>
              <a:t>親の離婚でいじめにあう</a:t>
            </a:r>
          </a:p>
        </p:txBody>
      </p:sp>
      <p:sp>
        <p:nvSpPr>
          <p:cNvPr id="16" name="吹き出し: 四角形 15">
            <a:extLst>
              <a:ext uri="{FF2B5EF4-FFF2-40B4-BE49-F238E27FC236}">
                <a16:creationId xmlns:a16="http://schemas.microsoft.com/office/drawing/2014/main" id="{C3FE6465-C075-DE10-3A37-2911FA09A451}"/>
              </a:ext>
            </a:extLst>
          </p:cNvPr>
          <p:cNvSpPr/>
          <p:nvPr/>
        </p:nvSpPr>
        <p:spPr>
          <a:xfrm>
            <a:off x="1769659" y="3300070"/>
            <a:ext cx="1728192" cy="618055"/>
          </a:xfrm>
          <a:prstGeom prst="wedgeRectCallout">
            <a:avLst>
              <a:gd name="adj1" fmla="val 36354"/>
              <a:gd name="adj2" fmla="val 328320"/>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100" dirty="0"/>
              <a:t>引きこもりになり。</a:t>
            </a:r>
            <a:endParaRPr kumimoji="1" lang="en-US" altLang="ja-JP" sz="1100" dirty="0"/>
          </a:p>
          <a:p>
            <a:pPr algn="ctr"/>
            <a:r>
              <a:rPr kumimoji="1" lang="ja-JP" altLang="en-US" sz="1100" dirty="0"/>
              <a:t>アニメオタクと化す</a:t>
            </a:r>
          </a:p>
        </p:txBody>
      </p:sp>
      <p:sp>
        <p:nvSpPr>
          <p:cNvPr id="17" name="吹き出し: 四角形 16">
            <a:extLst>
              <a:ext uri="{FF2B5EF4-FFF2-40B4-BE49-F238E27FC236}">
                <a16:creationId xmlns:a16="http://schemas.microsoft.com/office/drawing/2014/main" id="{B50265FD-AD49-EE89-DF9D-9FB6CA8BE766}"/>
              </a:ext>
            </a:extLst>
          </p:cNvPr>
          <p:cNvSpPr/>
          <p:nvPr/>
        </p:nvSpPr>
        <p:spPr>
          <a:xfrm>
            <a:off x="3293604" y="2559956"/>
            <a:ext cx="1728192" cy="618055"/>
          </a:xfrm>
          <a:prstGeom prst="wedgeRectCallout">
            <a:avLst>
              <a:gd name="adj1" fmla="val 30475"/>
              <a:gd name="adj2" fmla="val 395570"/>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a:t>今の環境を変えるために母親の家に引っ越す</a:t>
            </a:r>
            <a:endParaRPr kumimoji="1" lang="ja-JP" altLang="en-US" sz="1100" dirty="0"/>
          </a:p>
        </p:txBody>
      </p:sp>
      <p:sp>
        <p:nvSpPr>
          <p:cNvPr id="18" name="吹き出し: 四角形 17">
            <a:extLst>
              <a:ext uri="{FF2B5EF4-FFF2-40B4-BE49-F238E27FC236}">
                <a16:creationId xmlns:a16="http://schemas.microsoft.com/office/drawing/2014/main" id="{9A36618D-58DB-A7C7-2942-AA888D9A8B02}"/>
              </a:ext>
            </a:extLst>
          </p:cNvPr>
          <p:cNvSpPr/>
          <p:nvPr/>
        </p:nvSpPr>
        <p:spPr>
          <a:xfrm>
            <a:off x="3657290" y="1503368"/>
            <a:ext cx="2448272" cy="853904"/>
          </a:xfrm>
          <a:prstGeom prst="wedgeRectCallout">
            <a:avLst>
              <a:gd name="adj1" fmla="val 24879"/>
              <a:gd name="adj2" fmla="val 350065"/>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a:t>部活のマネージャーでのプレッシャーと</a:t>
            </a:r>
            <a:endParaRPr lang="en-US" altLang="ja-JP" sz="1100" dirty="0"/>
          </a:p>
          <a:p>
            <a:pPr algn="ctr"/>
            <a:r>
              <a:rPr kumimoji="1" lang="ja-JP" altLang="en-US" sz="1100" dirty="0"/>
              <a:t>家での母親のアルコール依存症に悩まされ精神安定剤が必要になる</a:t>
            </a:r>
          </a:p>
        </p:txBody>
      </p:sp>
      <p:sp>
        <p:nvSpPr>
          <p:cNvPr id="19" name="吹き出し: 四角形 18">
            <a:extLst>
              <a:ext uri="{FF2B5EF4-FFF2-40B4-BE49-F238E27FC236}">
                <a16:creationId xmlns:a16="http://schemas.microsoft.com/office/drawing/2014/main" id="{912911E4-047F-534D-DA98-8905E4D56564}"/>
              </a:ext>
            </a:extLst>
          </p:cNvPr>
          <p:cNvSpPr/>
          <p:nvPr/>
        </p:nvSpPr>
        <p:spPr>
          <a:xfrm>
            <a:off x="6285765" y="4209485"/>
            <a:ext cx="1728192" cy="618055"/>
          </a:xfrm>
          <a:prstGeom prst="wedgeRectCallout">
            <a:avLst>
              <a:gd name="adj1" fmla="val -58244"/>
              <a:gd name="adj2" fmla="val 101168"/>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a:t>父親と仲直りし</a:t>
            </a:r>
            <a:endParaRPr lang="en-US" altLang="ja-JP" sz="1100" dirty="0"/>
          </a:p>
          <a:p>
            <a:pPr algn="ctr"/>
            <a:r>
              <a:rPr kumimoji="1" lang="ja-JP" altLang="en-US" sz="1100" dirty="0"/>
              <a:t>高校からクールジャパンをおすすめされる</a:t>
            </a:r>
          </a:p>
        </p:txBody>
      </p:sp>
      <p:sp>
        <p:nvSpPr>
          <p:cNvPr id="20" name="吹き出し: 四角形 19">
            <a:extLst>
              <a:ext uri="{FF2B5EF4-FFF2-40B4-BE49-F238E27FC236}">
                <a16:creationId xmlns:a16="http://schemas.microsoft.com/office/drawing/2014/main" id="{2A3DEA5E-3E7A-B68E-518D-63F3480939E8}"/>
              </a:ext>
            </a:extLst>
          </p:cNvPr>
          <p:cNvSpPr/>
          <p:nvPr/>
        </p:nvSpPr>
        <p:spPr>
          <a:xfrm>
            <a:off x="6268472" y="3200032"/>
            <a:ext cx="1728192" cy="618055"/>
          </a:xfrm>
          <a:prstGeom prst="wedgeRectCallout">
            <a:avLst>
              <a:gd name="adj1" fmla="val -51831"/>
              <a:gd name="adj2" fmla="val 83235"/>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a:t>AO</a:t>
            </a:r>
            <a:r>
              <a:rPr kumimoji="1" lang="ja-JP" altLang="en-US" sz="1100" dirty="0"/>
              <a:t>で友達ができる。</a:t>
            </a:r>
            <a:endParaRPr kumimoji="1" lang="en-US" altLang="ja-JP" sz="1100" dirty="0"/>
          </a:p>
          <a:p>
            <a:pPr algn="ctr"/>
            <a:r>
              <a:rPr kumimoji="1" lang="ja-JP" altLang="en-US" sz="1100" dirty="0"/>
              <a:t>個人成長のきっかけ</a:t>
            </a:r>
          </a:p>
        </p:txBody>
      </p:sp>
      <p:sp>
        <p:nvSpPr>
          <p:cNvPr id="23" name="吹き出し: 四角形 22">
            <a:extLst>
              <a:ext uri="{FF2B5EF4-FFF2-40B4-BE49-F238E27FC236}">
                <a16:creationId xmlns:a16="http://schemas.microsoft.com/office/drawing/2014/main" id="{4FD7F9E4-5661-2038-E548-A2EC09936B9C}"/>
              </a:ext>
            </a:extLst>
          </p:cNvPr>
          <p:cNvSpPr/>
          <p:nvPr/>
        </p:nvSpPr>
        <p:spPr>
          <a:xfrm>
            <a:off x="6644424" y="1751988"/>
            <a:ext cx="1728192" cy="618055"/>
          </a:xfrm>
          <a:prstGeom prst="wedgeRectCallout">
            <a:avLst>
              <a:gd name="adj1" fmla="val -46486"/>
              <a:gd name="adj2" fmla="val -99085"/>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a:t>今を楽しむ学生生活と</a:t>
            </a:r>
            <a:endParaRPr lang="en-US" altLang="ja-JP" sz="1100" dirty="0"/>
          </a:p>
          <a:p>
            <a:pPr algn="ctr"/>
            <a:r>
              <a:rPr lang="ja-JP" altLang="en-US" sz="1100" dirty="0"/>
              <a:t>温かい家族がいる</a:t>
            </a:r>
            <a:endParaRPr kumimoji="1" lang="ja-JP" altLang="en-US" sz="1100" dirty="0"/>
          </a:p>
        </p:txBody>
      </p:sp>
    </p:spTree>
    <p:extLst>
      <p:ext uri="{BB962C8B-B14F-4D97-AF65-F5344CB8AC3E}">
        <p14:creationId xmlns:p14="http://schemas.microsoft.com/office/powerpoint/2010/main" val="2549330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14FDA991-C1E2-83B6-1D9E-4F64D7DAF235}"/>
              </a:ext>
            </a:extLst>
          </p:cNvPr>
          <p:cNvSpPr txBox="1"/>
          <p:nvPr/>
        </p:nvSpPr>
        <p:spPr>
          <a:xfrm>
            <a:off x="75732" y="188639"/>
            <a:ext cx="4095993" cy="369332"/>
          </a:xfrm>
          <a:prstGeom prst="rect">
            <a:avLst/>
          </a:prstGeom>
          <a:noFill/>
        </p:spPr>
        <p:txBody>
          <a:bodyPr wrap="none" rtlCol="0">
            <a:spAutoFit/>
          </a:bodyPr>
          <a:lstStyle/>
          <a:p>
            <a:r>
              <a:rPr lang="ja-JP" altLang="en-US" dirty="0"/>
              <a:t>自分年表（時間を追って経験を振返る）　</a:t>
            </a:r>
            <a:endParaRPr kumimoji="1" lang="ja-JP" altLang="en-US" dirty="0"/>
          </a:p>
        </p:txBody>
      </p:sp>
      <p:graphicFrame>
        <p:nvGraphicFramePr>
          <p:cNvPr id="4" name="表 4">
            <a:extLst>
              <a:ext uri="{FF2B5EF4-FFF2-40B4-BE49-F238E27FC236}">
                <a16:creationId xmlns:a16="http://schemas.microsoft.com/office/drawing/2014/main" id="{4EA2D6D9-DE41-2512-8E20-CA6351201B41}"/>
              </a:ext>
            </a:extLst>
          </p:cNvPr>
          <p:cNvGraphicFramePr>
            <a:graphicFrameLocks noGrp="1"/>
          </p:cNvGraphicFramePr>
          <p:nvPr>
            <p:extLst>
              <p:ext uri="{D42A27DB-BD31-4B8C-83A1-F6EECF244321}">
                <p14:modId xmlns:p14="http://schemas.microsoft.com/office/powerpoint/2010/main" val="2940651759"/>
              </p:ext>
            </p:extLst>
          </p:nvPr>
        </p:nvGraphicFramePr>
        <p:xfrm>
          <a:off x="179512" y="629980"/>
          <a:ext cx="8784976" cy="6039381"/>
        </p:xfrm>
        <a:graphic>
          <a:graphicData uri="http://schemas.openxmlformats.org/drawingml/2006/table">
            <a:tbl>
              <a:tblPr firstRow="1">
                <a:tableStyleId>{69CF1AB2-1976-4502-BF36-3FF5EA218861}</a:tableStyleId>
              </a:tblPr>
              <a:tblGrid>
                <a:gridCol w="1834226">
                  <a:extLst>
                    <a:ext uri="{9D8B030D-6E8A-4147-A177-3AD203B41FA5}">
                      <a16:colId xmlns:a16="http://schemas.microsoft.com/office/drawing/2014/main" val="1270188974"/>
                    </a:ext>
                  </a:extLst>
                </a:gridCol>
                <a:gridCol w="1622158">
                  <a:extLst>
                    <a:ext uri="{9D8B030D-6E8A-4147-A177-3AD203B41FA5}">
                      <a16:colId xmlns:a16="http://schemas.microsoft.com/office/drawing/2014/main" val="1632560683"/>
                    </a:ext>
                  </a:extLst>
                </a:gridCol>
                <a:gridCol w="1800200">
                  <a:extLst>
                    <a:ext uri="{9D8B030D-6E8A-4147-A177-3AD203B41FA5}">
                      <a16:colId xmlns:a16="http://schemas.microsoft.com/office/drawing/2014/main" val="3694644221"/>
                    </a:ext>
                  </a:extLst>
                </a:gridCol>
                <a:gridCol w="1800200">
                  <a:extLst>
                    <a:ext uri="{9D8B030D-6E8A-4147-A177-3AD203B41FA5}">
                      <a16:colId xmlns:a16="http://schemas.microsoft.com/office/drawing/2014/main" val="2651014564"/>
                    </a:ext>
                  </a:extLst>
                </a:gridCol>
                <a:gridCol w="1728192">
                  <a:extLst>
                    <a:ext uri="{9D8B030D-6E8A-4147-A177-3AD203B41FA5}">
                      <a16:colId xmlns:a16="http://schemas.microsoft.com/office/drawing/2014/main" val="868410767"/>
                    </a:ext>
                  </a:extLst>
                </a:gridCol>
              </a:tblGrid>
              <a:tr h="497917">
                <a:tc>
                  <a:txBody>
                    <a:bodyPr/>
                    <a:lstStyle/>
                    <a:p>
                      <a:endParaRPr kumimoji="1" lang="ja-JP" altLang="en-US" dirty="0">
                        <a:latin typeface="+mn-ea"/>
                        <a:ea typeface="+mn-ea"/>
                      </a:endParaRPr>
                    </a:p>
                  </a:txBody>
                  <a:tcPr>
                    <a:noFill/>
                  </a:tcPr>
                </a:tc>
                <a:tc>
                  <a:txBody>
                    <a:bodyPr/>
                    <a:lstStyle/>
                    <a:p>
                      <a:pPr algn="ctr"/>
                      <a:r>
                        <a:rPr kumimoji="1" lang="ja-JP" altLang="en-US" dirty="0">
                          <a:highlight>
                            <a:srgbClr val="FFFF00"/>
                          </a:highlight>
                          <a:latin typeface="+mn-ea"/>
                          <a:ea typeface="+mn-ea"/>
                        </a:rPr>
                        <a:t>例</a:t>
                      </a:r>
                    </a:p>
                  </a:txBody>
                  <a:tcPr>
                    <a:noFill/>
                  </a:tcPr>
                </a:tc>
                <a:tc>
                  <a:txBody>
                    <a:bodyPr/>
                    <a:lstStyle/>
                    <a:p>
                      <a:pPr algn="ctr"/>
                      <a:r>
                        <a:rPr kumimoji="1" lang="ja-JP" altLang="en-US" dirty="0">
                          <a:latin typeface="+mn-ea"/>
                          <a:ea typeface="+mn-ea"/>
                        </a:rPr>
                        <a:t>➀</a:t>
                      </a:r>
                    </a:p>
                  </a:txBody>
                  <a:tcPr>
                    <a:noFill/>
                  </a:tcPr>
                </a:tc>
                <a:tc>
                  <a:txBody>
                    <a:bodyPr/>
                    <a:lstStyle/>
                    <a:p>
                      <a:pPr algn="ctr"/>
                      <a:r>
                        <a:rPr kumimoji="1" lang="ja-JP" altLang="en-US" dirty="0">
                          <a:latin typeface="+mn-ea"/>
                          <a:ea typeface="+mn-ea"/>
                        </a:rPr>
                        <a:t>②</a:t>
                      </a:r>
                    </a:p>
                  </a:txBody>
                  <a:tcPr>
                    <a:noFill/>
                  </a:tcPr>
                </a:tc>
                <a:tc>
                  <a:txBody>
                    <a:bodyPr/>
                    <a:lstStyle/>
                    <a:p>
                      <a:pPr algn="ctr"/>
                      <a:r>
                        <a:rPr kumimoji="1" lang="ja-JP" altLang="en-US" dirty="0">
                          <a:latin typeface="+mn-ea"/>
                          <a:ea typeface="+mn-ea"/>
                        </a:rPr>
                        <a:t>③</a:t>
                      </a:r>
                    </a:p>
                  </a:txBody>
                  <a:tcPr>
                    <a:noFill/>
                  </a:tcPr>
                </a:tc>
                <a:extLst>
                  <a:ext uri="{0D108BD9-81ED-4DB2-BD59-A6C34878D82A}">
                    <a16:rowId xmlns:a16="http://schemas.microsoft.com/office/drawing/2014/main" val="2959815349"/>
                  </a:ext>
                </a:extLst>
              </a:tr>
              <a:tr h="864017">
                <a:tc>
                  <a:txBody>
                    <a:bodyPr/>
                    <a:lstStyle/>
                    <a:p>
                      <a:r>
                        <a:rPr kumimoji="1" lang="ja-JP" altLang="en-US" sz="1100" b="1" dirty="0">
                          <a:solidFill>
                            <a:srgbClr val="FF0000"/>
                          </a:solidFill>
                          <a:latin typeface="+mn-ea"/>
                          <a:ea typeface="+mn-ea"/>
                        </a:rPr>
                        <a:t>➀何をした？</a:t>
                      </a:r>
                      <a:endParaRPr kumimoji="1" lang="en-US" altLang="ja-JP" sz="1100" b="1" dirty="0">
                        <a:solidFill>
                          <a:srgbClr val="FF0000"/>
                        </a:solidFill>
                        <a:latin typeface="+mn-ea"/>
                        <a:ea typeface="+mn-ea"/>
                      </a:endParaRPr>
                    </a:p>
                  </a:txBody>
                  <a:tcPr>
                    <a:noFill/>
                  </a:tcPr>
                </a:tc>
                <a:tc>
                  <a:txBody>
                    <a:bodyPr/>
                    <a:lstStyle/>
                    <a:p>
                      <a:r>
                        <a:rPr kumimoji="1" lang="ja-JP" altLang="en-US" sz="900" dirty="0">
                          <a:latin typeface="+mn-ea"/>
                          <a:ea typeface="+mn-ea"/>
                        </a:rPr>
                        <a:t>テニス部</a:t>
                      </a:r>
                      <a:br>
                        <a:rPr kumimoji="1" lang="en-US" altLang="ja-JP" sz="900" dirty="0">
                          <a:latin typeface="+mn-ea"/>
                          <a:ea typeface="+mn-ea"/>
                        </a:rPr>
                      </a:br>
                      <a:r>
                        <a:rPr kumimoji="1" lang="ja-JP" altLang="en-US" sz="900" dirty="0">
                          <a:latin typeface="+mn-ea"/>
                          <a:ea typeface="+mn-ea"/>
                        </a:rPr>
                        <a:t>・中学校では</a:t>
                      </a:r>
                      <a:r>
                        <a:rPr kumimoji="1" lang="en-US" altLang="ja-JP" sz="900" dirty="0">
                          <a:latin typeface="+mn-ea"/>
                          <a:ea typeface="+mn-ea"/>
                        </a:rPr>
                        <a:t>30</a:t>
                      </a:r>
                      <a:r>
                        <a:rPr kumimoji="1" lang="ja-JP" altLang="en-US" sz="900" dirty="0">
                          <a:latin typeface="+mn-ea"/>
                          <a:ea typeface="+mn-ea"/>
                        </a:rPr>
                        <a:t>人部員がいた</a:t>
                      </a:r>
                      <a:endParaRPr kumimoji="1" lang="en-US" altLang="ja-JP" sz="900" dirty="0">
                        <a:latin typeface="+mn-ea"/>
                        <a:ea typeface="+mn-ea"/>
                      </a:endParaRPr>
                    </a:p>
                    <a:p>
                      <a:r>
                        <a:rPr kumimoji="1" lang="ja-JP" altLang="en-US" sz="900" dirty="0">
                          <a:latin typeface="+mn-ea"/>
                          <a:ea typeface="+mn-ea"/>
                        </a:rPr>
                        <a:t>・副部長で連絡係りをしていた</a:t>
                      </a:r>
                    </a:p>
                  </a:txBody>
                  <a:tcPr>
                    <a:noFill/>
                  </a:tcPr>
                </a:tc>
                <a:tc>
                  <a:txBody>
                    <a:bodyPr/>
                    <a:lstStyle/>
                    <a:p>
                      <a:endParaRPr kumimoji="1" lang="ja-JP" altLang="en-US" sz="900" dirty="0">
                        <a:latin typeface="+mn-ea"/>
                        <a:ea typeface="+mn-ea"/>
                      </a:endParaRPr>
                    </a:p>
                  </a:txBody>
                  <a:tcPr>
                    <a:noFill/>
                  </a:tcPr>
                </a:tc>
                <a:tc>
                  <a:txBody>
                    <a:bodyPr/>
                    <a:lstStyle/>
                    <a:p>
                      <a:endParaRPr kumimoji="1" lang="ja-JP" altLang="en-US" sz="900" dirty="0">
                        <a:latin typeface="+mn-ea"/>
                        <a:ea typeface="+mn-ea"/>
                      </a:endParaRPr>
                    </a:p>
                  </a:txBody>
                  <a:tcPr>
                    <a:noFill/>
                  </a:tcPr>
                </a:tc>
                <a:tc>
                  <a:txBody>
                    <a:bodyPr/>
                    <a:lstStyle/>
                    <a:p>
                      <a:endParaRPr kumimoji="1" lang="ja-JP" altLang="en-US" sz="900" dirty="0">
                        <a:latin typeface="+mn-ea"/>
                        <a:ea typeface="+mn-ea"/>
                      </a:endParaRPr>
                    </a:p>
                  </a:txBody>
                  <a:tcPr>
                    <a:noFill/>
                  </a:tcPr>
                </a:tc>
                <a:extLst>
                  <a:ext uri="{0D108BD9-81ED-4DB2-BD59-A6C34878D82A}">
                    <a16:rowId xmlns:a16="http://schemas.microsoft.com/office/drawing/2014/main" val="1253546420"/>
                  </a:ext>
                </a:extLst>
              </a:tr>
              <a:tr h="1499433">
                <a:tc>
                  <a:txBody>
                    <a:bodyPr/>
                    <a:lstStyle/>
                    <a:p>
                      <a:r>
                        <a:rPr kumimoji="1" lang="ja-JP" altLang="en-US" sz="1100" b="1" dirty="0">
                          <a:solidFill>
                            <a:srgbClr val="FF0000"/>
                          </a:solidFill>
                          <a:latin typeface="+mn-ea"/>
                          <a:ea typeface="+mn-ea"/>
                        </a:rPr>
                        <a:t>②いつ？</a:t>
                      </a:r>
                      <a:endParaRPr kumimoji="1" lang="en-US" altLang="ja-JP" sz="1100" b="1" dirty="0">
                        <a:solidFill>
                          <a:srgbClr val="FF0000"/>
                        </a:solidFill>
                        <a:latin typeface="+mn-ea"/>
                        <a:ea typeface="+mn-ea"/>
                      </a:endParaRPr>
                    </a:p>
                    <a:p>
                      <a:r>
                        <a:rPr kumimoji="1" lang="ja-JP" altLang="en-US" sz="1100" dirty="0">
                          <a:solidFill>
                            <a:schemeClr val="tx1"/>
                          </a:solidFill>
                          <a:latin typeface="+mn-ea"/>
                          <a:ea typeface="+mn-ea"/>
                        </a:rPr>
                        <a:t>・いつ始めた？</a:t>
                      </a:r>
                      <a:endParaRPr kumimoji="1" lang="en-US" altLang="ja-JP" sz="1100" dirty="0">
                        <a:solidFill>
                          <a:schemeClr val="tx1"/>
                        </a:solidFill>
                        <a:latin typeface="+mn-ea"/>
                        <a:ea typeface="+mn-ea"/>
                      </a:endParaRPr>
                    </a:p>
                    <a:p>
                      <a:r>
                        <a:rPr kumimoji="1" lang="ja-JP" altLang="en-US" sz="1100" dirty="0">
                          <a:solidFill>
                            <a:schemeClr val="tx1"/>
                          </a:solidFill>
                          <a:latin typeface="+mn-ea"/>
                          <a:ea typeface="+mn-ea"/>
                        </a:rPr>
                        <a:t>・いつ起こった？</a:t>
                      </a:r>
                      <a:endParaRPr kumimoji="1" lang="en-US" altLang="ja-JP" sz="1100" dirty="0">
                        <a:solidFill>
                          <a:schemeClr val="tx1"/>
                        </a:solidFill>
                        <a:latin typeface="+mn-ea"/>
                        <a:ea typeface="+mn-ea"/>
                      </a:endParaRPr>
                    </a:p>
                  </a:txBody>
                  <a:tcPr>
                    <a:noFill/>
                  </a:tcPr>
                </a:tc>
                <a:tc>
                  <a:txBody>
                    <a:bodyPr/>
                    <a:lstStyle/>
                    <a:p>
                      <a:r>
                        <a:rPr kumimoji="1" lang="ja-JP" altLang="en-US" sz="900" dirty="0">
                          <a:latin typeface="+mn-ea"/>
                          <a:ea typeface="+mn-ea"/>
                        </a:rPr>
                        <a:t>小学</a:t>
                      </a:r>
                      <a:r>
                        <a:rPr kumimoji="1" lang="en-US" altLang="ja-JP" sz="900" dirty="0">
                          <a:latin typeface="+mn-ea"/>
                          <a:ea typeface="+mn-ea"/>
                        </a:rPr>
                        <a:t>2</a:t>
                      </a:r>
                      <a:r>
                        <a:rPr kumimoji="1" lang="ja-JP" altLang="en-US" sz="900" dirty="0">
                          <a:latin typeface="+mn-ea"/>
                          <a:ea typeface="+mn-ea"/>
                        </a:rPr>
                        <a:t>年～中学</a:t>
                      </a:r>
                      <a:r>
                        <a:rPr kumimoji="1" lang="en-US" altLang="ja-JP" sz="900" dirty="0">
                          <a:latin typeface="+mn-ea"/>
                          <a:ea typeface="+mn-ea"/>
                        </a:rPr>
                        <a:t>3</a:t>
                      </a:r>
                      <a:r>
                        <a:rPr kumimoji="1" lang="ja-JP" altLang="en-US" sz="900" dirty="0">
                          <a:latin typeface="+mn-ea"/>
                          <a:ea typeface="+mn-ea"/>
                        </a:rPr>
                        <a:t>年の</a:t>
                      </a:r>
                      <a:r>
                        <a:rPr kumimoji="1" lang="en-US" altLang="ja-JP" sz="900" dirty="0">
                          <a:latin typeface="+mn-ea"/>
                          <a:ea typeface="+mn-ea"/>
                        </a:rPr>
                        <a:t>8</a:t>
                      </a:r>
                      <a:r>
                        <a:rPr kumimoji="1" lang="ja-JP" altLang="en-US" sz="900" dirty="0">
                          <a:latin typeface="+mn-ea"/>
                          <a:ea typeface="+mn-ea"/>
                        </a:rPr>
                        <a:t>年間。いとこがやっていたので始めた。好きな習い事は何でもやらせてくれた親だった。プロテニスプレイヤーの錦織圭が憧れで同じラケットを買ってもらい嬉しい気持ちだった。小学生の頃は週</a:t>
                      </a:r>
                      <a:r>
                        <a:rPr kumimoji="1" lang="en-US" altLang="ja-JP" sz="900" dirty="0">
                          <a:latin typeface="+mn-ea"/>
                          <a:ea typeface="+mn-ea"/>
                        </a:rPr>
                        <a:t>3</a:t>
                      </a:r>
                      <a:r>
                        <a:rPr kumimoji="1" lang="ja-JP" altLang="en-US" sz="900" dirty="0">
                          <a:latin typeface="+mn-ea"/>
                          <a:ea typeface="+mn-ea"/>
                        </a:rPr>
                        <a:t>日、</a:t>
                      </a:r>
                      <a:r>
                        <a:rPr kumimoji="1" lang="en-US" altLang="ja-JP" sz="900" dirty="0">
                          <a:latin typeface="+mn-ea"/>
                          <a:ea typeface="+mn-ea"/>
                        </a:rPr>
                        <a:t>1</a:t>
                      </a:r>
                      <a:r>
                        <a:rPr kumimoji="1" lang="ja-JP" altLang="en-US" sz="900" dirty="0">
                          <a:latin typeface="+mn-ea"/>
                          <a:ea typeface="+mn-ea"/>
                        </a:rPr>
                        <a:t>時間かけて練習に行った</a:t>
                      </a:r>
                    </a:p>
                  </a:txBody>
                  <a:tcPr>
                    <a:noFill/>
                  </a:tcPr>
                </a:tc>
                <a:tc>
                  <a:txBody>
                    <a:bodyPr/>
                    <a:lstStyle/>
                    <a:p>
                      <a:endParaRPr kumimoji="1" lang="ja-JP" altLang="en-US" sz="900" dirty="0">
                        <a:latin typeface="+mn-ea"/>
                        <a:ea typeface="+mn-ea"/>
                      </a:endParaRPr>
                    </a:p>
                  </a:txBody>
                  <a:tcPr>
                    <a:noFill/>
                  </a:tcPr>
                </a:tc>
                <a:tc>
                  <a:txBody>
                    <a:bodyPr/>
                    <a:lstStyle/>
                    <a:p>
                      <a:endParaRPr kumimoji="1" lang="ja-JP" altLang="en-US" sz="900" dirty="0">
                        <a:latin typeface="+mn-ea"/>
                        <a:ea typeface="+mn-ea"/>
                      </a:endParaRPr>
                    </a:p>
                  </a:txBody>
                  <a:tcPr>
                    <a:noFill/>
                  </a:tcPr>
                </a:tc>
                <a:tc>
                  <a:txBody>
                    <a:bodyPr/>
                    <a:lstStyle/>
                    <a:p>
                      <a:endParaRPr kumimoji="1" lang="ja-JP" altLang="en-US" sz="900" dirty="0">
                        <a:latin typeface="+mn-ea"/>
                        <a:ea typeface="+mn-ea"/>
                      </a:endParaRPr>
                    </a:p>
                  </a:txBody>
                  <a:tcPr>
                    <a:noFill/>
                  </a:tcPr>
                </a:tc>
                <a:extLst>
                  <a:ext uri="{0D108BD9-81ED-4DB2-BD59-A6C34878D82A}">
                    <a16:rowId xmlns:a16="http://schemas.microsoft.com/office/drawing/2014/main" val="1575726707"/>
                  </a:ext>
                </a:extLst>
              </a:tr>
              <a:tr h="1629966">
                <a:tc>
                  <a:txBody>
                    <a:bodyPr/>
                    <a:lstStyle/>
                    <a:p>
                      <a:r>
                        <a:rPr kumimoji="1" lang="ja-JP" altLang="en-US" sz="1100" b="1" dirty="0">
                          <a:solidFill>
                            <a:srgbClr val="FF0000"/>
                          </a:solidFill>
                          <a:latin typeface="+mn-ea"/>
                          <a:ea typeface="+mn-ea"/>
                        </a:rPr>
                        <a:t>③どのようにしたか？</a:t>
                      </a:r>
                      <a:endParaRPr kumimoji="1" lang="en-US" altLang="ja-JP" sz="1100" b="1" dirty="0">
                        <a:solidFill>
                          <a:srgbClr val="FF0000"/>
                        </a:solidFill>
                        <a:latin typeface="+mn-ea"/>
                        <a:ea typeface="+mn-ea"/>
                      </a:endParaRPr>
                    </a:p>
                    <a:p>
                      <a:r>
                        <a:rPr kumimoji="1" lang="ja-JP" altLang="en-US" sz="1100" dirty="0">
                          <a:latin typeface="+mn-ea"/>
                          <a:ea typeface="+mn-ea"/>
                        </a:rPr>
                        <a:t>・やっていた様子</a:t>
                      </a:r>
                      <a:endParaRPr kumimoji="1" lang="en-US" altLang="ja-JP" sz="1100" dirty="0">
                        <a:latin typeface="+mn-ea"/>
                        <a:ea typeface="+mn-ea"/>
                      </a:endParaRPr>
                    </a:p>
                    <a:p>
                      <a:r>
                        <a:rPr kumimoji="1" lang="ja-JP" altLang="en-US" sz="1100" dirty="0">
                          <a:latin typeface="+mn-ea"/>
                          <a:ea typeface="+mn-ea"/>
                        </a:rPr>
                        <a:t>・大変だったこと</a:t>
                      </a:r>
                      <a:endParaRPr kumimoji="1" lang="en-US" altLang="ja-JP" sz="1100" dirty="0">
                        <a:latin typeface="+mn-ea"/>
                        <a:ea typeface="+mn-ea"/>
                      </a:endParaRPr>
                    </a:p>
                    <a:p>
                      <a:r>
                        <a:rPr kumimoji="1" lang="ja-JP" altLang="en-US" sz="1100" dirty="0">
                          <a:latin typeface="+mn-ea"/>
                          <a:ea typeface="+mn-ea"/>
                        </a:rPr>
                        <a:t>・なぜそれを行ったのか</a:t>
                      </a:r>
                    </a:p>
                  </a:txBody>
                  <a:tcPr>
                    <a:noFill/>
                  </a:tcPr>
                </a:tc>
                <a:tc>
                  <a:txBody>
                    <a:bodyPr/>
                    <a:lstStyle/>
                    <a:p>
                      <a:r>
                        <a:rPr kumimoji="1" lang="ja-JP" altLang="en-US" sz="900" dirty="0">
                          <a:latin typeface="+mn-ea"/>
                          <a:ea typeface="+mn-ea"/>
                        </a:rPr>
                        <a:t>負けず嫌いだったので自分よりも上手い人がいるとやる気がなくなる事もあったが、練習動画を見返したり、プロの試合観戦に行ったり努力した。また友達が出来たおかげで一緒に頑張る事ができた。そして中学校</a:t>
                      </a:r>
                      <a:r>
                        <a:rPr kumimoji="1" lang="en-US" altLang="ja-JP" sz="900" dirty="0">
                          <a:latin typeface="+mn-ea"/>
                          <a:ea typeface="+mn-ea"/>
                        </a:rPr>
                        <a:t>3</a:t>
                      </a:r>
                      <a:r>
                        <a:rPr kumimoji="1" lang="ja-JP" altLang="en-US" sz="900" dirty="0">
                          <a:latin typeface="+mn-ea"/>
                          <a:ea typeface="+mn-ea"/>
                        </a:rPr>
                        <a:t>年では県大会にダブルスで出場ができた。結果は</a:t>
                      </a:r>
                      <a:r>
                        <a:rPr kumimoji="1" lang="en-US" altLang="ja-JP" sz="900" dirty="0">
                          <a:latin typeface="+mn-ea"/>
                          <a:ea typeface="+mn-ea"/>
                        </a:rPr>
                        <a:t>1</a:t>
                      </a:r>
                      <a:r>
                        <a:rPr kumimoji="1" lang="ja-JP" altLang="en-US" sz="900" dirty="0">
                          <a:latin typeface="+mn-ea"/>
                          <a:ea typeface="+mn-ea"/>
                        </a:rPr>
                        <a:t>回戦敗退して悔しかった</a:t>
                      </a:r>
                    </a:p>
                  </a:txBody>
                  <a:tcPr>
                    <a:noFill/>
                  </a:tcPr>
                </a:tc>
                <a:tc>
                  <a:txBody>
                    <a:bodyPr/>
                    <a:lstStyle/>
                    <a:p>
                      <a:endParaRPr kumimoji="1" lang="ja-JP" altLang="en-US" sz="900" dirty="0">
                        <a:latin typeface="+mn-ea"/>
                        <a:ea typeface="+mn-ea"/>
                      </a:endParaRPr>
                    </a:p>
                  </a:txBody>
                  <a:tcPr>
                    <a:noFill/>
                  </a:tcPr>
                </a:tc>
                <a:tc>
                  <a:txBody>
                    <a:bodyPr/>
                    <a:lstStyle/>
                    <a:p>
                      <a:endParaRPr kumimoji="1" lang="ja-JP" altLang="en-US" sz="900" dirty="0">
                        <a:latin typeface="+mn-ea"/>
                        <a:ea typeface="+mn-ea"/>
                      </a:endParaRPr>
                    </a:p>
                  </a:txBody>
                  <a:tcPr>
                    <a:noFill/>
                  </a:tcPr>
                </a:tc>
                <a:tc>
                  <a:txBody>
                    <a:bodyPr/>
                    <a:lstStyle/>
                    <a:p>
                      <a:endParaRPr kumimoji="1" lang="ja-JP" altLang="en-US" sz="900" dirty="0">
                        <a:latin typeface="+mn-ea"/>
                        <a:ea typeface="+mn-ea"/>
                      </a:endParaRPr>
                    </a:p>
                  </a:txBody>
                  <a:tcPr>
                    <a:noFill/>
                  </a:tcPr>
                </a:tc>
                <a:extLst>
                  <a:ext uri="{0D108BD9-81ED-4DB2-BD59-A6C34878D82A}">
                    <a16:rowId xmlns:a16="http://schemas.microsoft.com/office/drawing/2014/main" val="3143999528"/>
                  </a:ext>
                </a:extLst>
              </a:tr>
              <a:tr h="1548048">
                <a:tc>
                  <a:txBody>
                    <a:bodyPr/>
                    <a:lstStyle/>
                    <a:p>
                      <a:r>
                        <a:rPr kumimoji="1" lang="ja-JP" altLang="en-US" sz="1100" b="1" dirty="0">
                          <a:solidFill>
                            <a:srgbClr val="FF0000"/>
                          </a:solidFill>
                          <a:latin typeface="+mn-ea"/>
                          <a:ea typeface="+mn-ea"/>
                        </a:rPr>
                        <a:t>④そこからどうなった？</a:t>
                      </a:r>
                      <a:endParaRPr kumimoji="1" lang="en-US" altLang="ja-JP" sz="1100" b="1" dirty="0">
                        <a:solidFill>
                          <a:srgbClr val="FF0000"/>
                        </a:solidFill>
                        <a:latin typeface="+mn-ea"/>
                        <a:ea typeface="+mn-ea"/>
                      </a:endParaRPr>
                    </a:p>
                    <a:p>
                      <a:r>
                        <a:rPr kumimoji="1" lang="ja-JP" altLang="en-US" sz="1100" dirty="0">
                          <a:latin typeface="+mn-ea"/>
                          <a:ea typeface="+mn-ea"/>
                        </a:rPr>
                        <a:t>・気付いたこと、学んだこと、成長したこと</a:t>
                      </a:r>
                      <a:endParaRPr kumimoji="1" lang="en-US" altLang="ja-JP" sz="1100" dirty="0">
                        <a:latin typeface="+mn-ea"/>
                        <a:ea typeface="+mn-ea"/>
                      </a:endParaRPr>
                    </a:p>
                    <a:p>
                      <a:r>
                        <a:rPr kumimoji="1" lang="ja-JP" altLang="en-US" sz="1100" dirty="0">
                          <a:latin typeface="+mn-ea"/>
                          <a:ea typeface="+mn-ea"/>
                        </a:rPr>
                        <a:t>・考え方や物の見方が変わった</a:t>
                      </a:r>
                    </a:p>
                  </a:txBody>
                  <a:tcPr>
                    <a:noFill/>
                  </a:tcPr>
                </a:tc>
                <a:tc>
                  <a:txBody>
                    <a:bodyPr/>
                    <a:lstStyle/>
                    <a:p>
                      <a:r>
                        <a:rPr kumimoji="1" lang="ja-JP" altLang="en-US" sz="900" dirty="0">
                          <a:latin typeface="+mn-ea"/>
                          <a:ea typeface="+mn-ea"/>
                        </a:rPr>
                        <a:t>努力をしても思い通りにいかないこともあると知った。</a:t>
                      </a:r>
                      <a:br>
                        <a:rPr kumimoji="1" lang="en-US" altLang="ja-JP" sz="900" dirty="0">
                          <a:latin typeface="+mn-ea"/>
                          <a:ea typeface="+mn-ea"/>
                        </a:rPr>
                      </a:br>
                      <a:r>
                        <a:rPr kumimoji="1" lang="ja-JP" altLang="en-US" sz="900" dirty="0">
                          <a:latin typeface="+mn-ea"/>
                          <a:ea typeface="+mn-ea"/>
                        </a:rPr>
                        <a:t>自分の意志で始めたことなら前向きに取組めるようになった。人と比べる事よりも自分で納得のいく事がもっと大事。大きな目標を立てるよりも小さいな目標を立てて、確実にクリアしていく事得意だと気付いた</a:t>
                      </a:r>
                    </a:p>
                  </a:txBody>
                  <a:tcPr>
                    <a:noFill/>
                  </a:tcPr>
                </a:tc>
                <a:tc>
                  <a:txBody>
                    <a:bodyPr/>
                    <a:lstStyle/>
                    <a:p>
                      <a:endParaRPr kumimoji="1" lang="ja-JP" altLang="en-US" sz="900" dirty="0">
                        <a:latin typeface="+mn-ea"/>
                        <a:ea typeface="+mn-ea"/>
                      </a:endParaRPr>
                    </a:p>
                  </a:txBody>
                  <a:tcPr>
                    <a:noFill/>
                  </a:tcPr>
                </a:tc>
                <a:tc>
                  <a:txBody>
                    <a:bodyPr/>
                    <a:lstStyle/>
                    <a:p>
                      <a:endParaRPr kumimoji="1" lang="ja-JP" altLang="en-US" sz="900" dirty="0">
                        <a:latin typeface="+mn-ea"/>
                        <a:ea typeface="+mn-ea"/>
                      </a:endParaRPr>
                    </a:p>
                  </a:txBody>
                  <a:tcPr>
                    <a:noFill/>
                  </a:tcPr>
                </a:tc>
                <a:tc>
                  <a:txBody>
                    <a:bodyPr/>
                    <a:lstStyle/>
                    <a:p>
                      <a:endParaRPr kumimoji="1" lang="ja-JP" altLang="en-US" sz="900" dirty="0">
                        <a:latin typeface="+mn-ea"/>
                        <a:ea typeface="+mn-ea"/>
                      </a:endParaRPr>
                    </a:p>
                  </a:txBody>
                  <a:tcPr>
                    <a:noFill/>
                  </a:tcPr>
                </a:tc>
                <a:extLst>
                  <a:ext uri="{0D108BD9-81ED-4DB2-BD59-A6C34878D82A}">
                    <a16:rowId xmlns:a16="http://schemas.microsoft.com/office/drawing/2014/main" val="1375964155"/>
                  </a:ext>
                </a:extLst>
              </a:tr>
            </a:tbl>
          </a:graphicData>
        </a:graphic>
      </p:graphicFrame>
      <p:sp>
        <p:nvSpPr>
          <p:cNvPr id="5" name="テキスト ボックス 4">
            <a:extLst>
              <a:ext uri="{FF2B5EF4-FFF2-40B4-BE49-F238E27FC236}">
                <a16:creationId xmlns:a16="http://schemas.microsoft.com/office/drawing/2014/main" id="{625C7D93-2F73-C1A6-4FA3-7643687AD518}"/>
              </a:ext>
            </a:extLst>
          </p:cNvPr>
          <p:cNvSpPr txBox="1"/>
          <p:nvPr/>
        </p:nvSpPr>
        <p:spPr>
          <a:xfrm>
            <a:off x="3851920" y="80917"/>
            <a:ext cx="5379999" cy="584775"/>
          </a:xfrm>
          <a:prstGeom prst="rect">
            <a:avLst/>
          </a:prstGeom>
          <a:noFill/>
        </p:spPr>
        <p:txBody>
          <a:bodyPr wrap="none" rtlCol="0">
            <a:spAutoFit/>
          </a:bodyPr>
          <a:lstStyle/>
          <a:p>
            <a:r>
              <a:rPr kumimoji="1" lang="ja-JP" altLang="en-US" sz="1600" dirty="0">
                <a:solidFill>
                  <a:srgbClr val="FF0000"/>
                </a:solidFill>
              </a:rPr>
              <a:t>自分の</a:t>
            </a:r>
            <a:r>
              <a:rPr kumimoji="1" lang="ja-JP" altLang="en-US" sz="1600" dirty="0">
                <a:solidFill>
                  <a:srgbClr val="FF0000"/>
                </a:solidFill>
                <a:highlight>
                  <a:srgbClr val="FFFF00"/>
                </a:highlight>
              </a:rPr>
              <a:t>“感情“</a:t>
            </a:r>
            <a:r>
              <a:rPr kumimoji="1" lang="ja-JP" altLang="en-US" sz="1600" dirty="0">
                <a:solidFill>
                  <a:srgbClr val="FF0000"/>
                </a:solidFill>
              </a:rPr>
              <a:t>が動いた時を思い出そう！</a:t>
            </a:r>
            <a:endParaRPr kumimoji="1" lang="en-US" altLang="ja-JP" sz="1600" dirty="0">
              <a:solidFill>
                <a:srgbClr val="FF0000"/>
              </a:solidFill>
            </a:endParaRPr>
          </a:p>
          <a:p>
            <a:r>
              <a:rPr kumimoji="1" lang="ja-JP" altLang="en-US" sz="1600" dirty="0">
                <a:solidFill>
                  <a:srgbClr val="FF0000"/>
                </a:solidFill>
              </a:rPr>
              <a:t>学校生活・習い事、バイト、部活、ボランティア、受験、趣味等</a:t>
            </a:r>
          </a:p>
        </p:txBody>
      </p:sp>
    </p:spTree>
    <p:extLst>
      <p:ext uri="{BB962C8B-B14F-4D97-AF65-F5344CB8AC3E}">
        <p14:creationId xmlns:p14="http://schemas.microsoft.com/office/powerpoint/2010/main" val="1236851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正方形/長方形 35"/>
          <p:cNvSpPr/>
          <p:nvPr/>
        </p:nvSpPr>
        <p:spPr>
          <a:xfrm>
            <a:off x="179512" y="1062028"/>
            <a:ext cx="648072" cy="4752528"/>
          </a:xfrm>
          <a:prstGeom prst="rect">
            <a:avLst/>
          </a:prstGeom>
          <a:gradFill flip="none" rotWithShape="1">
            <a:gsLst>
              <a:gs pos="0">
                <a:srgbClr val="0070C0"/>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5" name="正方形/長方形 4"/>
          <p:cNvSpPr/>
          <p:nvPr/>
        </p:nvSpPr>
        <p:spPr>
          <a:xfrm>
            <a:off x="179512" y="1071320"/>
            <a:ext cx="8712968" cy="5175284"/>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cxnSp>
        <p:nvCxnSpPr>
          <p:cNvPr id="7" name="直線コネクタ 6"/>
          <p:cNvCxnSpPr/>
          <p:nvPr/>
        </p:nvCxnSpPr>
        <p:spPr>
          <a:xfrm flipH="1">
            <a:off x="827584" y="1071320"/>
            <a:ext cx="953" cy="4743236"/>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直線矢印コネクタ 8"/>
          <p:cNvCxnSpPr/>
          <p:nvPr/>
        </p:nvCxnSpPr>
        <p:spPr>
          <a:xfrm>
            <a:off x="611560" y="1566084"/>
            <a:ext cx="0" cy="3782848"/>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sp>
        <p:nvSpPr>
          <p:cNvPr id="11" name="テキスト ボックス 10"/>
          <p:cNvSpPr txBox="1"/>
          <p:nvPr/>
        </p:nvSpPr>
        <p:spPr>
          <a:xfrm>
            <a:off x="180673" y="2617304"/>
            <a:ext cx="430887" cy="1613076"/>
          </a:xfrm>
          <a:prstGeom prst="rect">
            <a:avLst/>
          </a:prstGeom>
          <a:noFill/>
        </p:spPr>
        <p:txBody>
          <a:bodyPr vert="eaVert" wrap="square" rtlCol="0">
            <a:spAutoFit/>
          </a:bodyPr>
          <a:lstStyle/>
          <a:p>
            <a:r>
              <a:rPr kumimoji="1" lang="ja-JP" altLang="en-US" sz="1600" dirty="0">
                <a:latin typeface="メイリオ" pitchFamily="50" charset="-128"/>
                <a:ea typeface="メイリオ" pitchFamily="50" charset="-128"/>
                <a:cs typeface="メイリオ" pitchFamily="50" charset="-128"/>
              </a:rPr>
              <a:t>充実度</a:t>
            </a:r>
            <a:r>
              <a:rPr kumimoji="1" lang="en-US" altLang="ja-JP" sz="1600" dirty="0">
                <a:latin typeface="メイリオ" pitchFamily="50" charset="-128"/>
                <a:ea typeface="メイリオ" pitchFamily="50" charset="-128"/>
                <a:cs typeface="メイリオ" pitchFamily="50" charset="-128"/>
              </a:rPr>
              <a:t>(</a:t>
            </a:r>
            <a:r>
              <a:rPr kumimoji="1" lang="ja-JP" altLang="en-US" sz="1600" dirty="0">
                <a:latin typeface="メイリオ" pitchFamily="50" charset="-128"/>
                <a:ea typeface="メイリオ" pitchFamily="50" charset="-128"/>
                <a:cs typeface="メイリオ" pitchFamily="50" charset="-128"/>
              </a:rPr>
              <a:t>満足度</a:t>
            </a:r>
            <a:r>
              <a:rPr kumimoji="1" lang="en-US" altLang="ja-JP" sz="1600" dirty="0">
                <a:latin typeface="メイリオ" pitchFamily="50" charset="-128"/>
                <a:ea typeface="メイリオ" pitchFamily="50" charset="-128"/>
                <a:cs typeface="メイリオ" pitchFamily="50" charset="-128"/>
              </a:rPr>
              <a:t>)</a:t>
            </a:r>
            <a:endParaRPr kumimoji="1" lang="ja-JP" altLang="en-US" sz="1600" dirty="0">
              <a:latin typeface="メイリオ" pitchFamily="50" charset="-128"/>
              <a:ea typeface="メイリオ" pitchFamily="50" charset="-128"/>
              <a:cs typeface="メイリオ" pitchFamily="50" charset="-128"/>
            </a:endParaRPr>
          </a:p>
        </p:txBody>
      </p:sp>
      <p:sp>
        <p:nvSpPr>
          <p:cNvPr id="12" name="テキスト ボックス 11"/>
          <p:cNvSpPr txBox="1"/>
          <p:nvPr/>
        </p:nvSpPr>
        <p:spPr>
          <a:xfrm>
            <a:off x="395536" y="1052736"/>
            <a:ext cx="504056" cy="369332"/>
          </a:xfrm>
          <a:prstGeom prst="rect">
            <a:avLst/>
          </a:prstGeom>
          <a:noFill/>
        </p:spPr>
        <p:txBody>
          <a:bodyPr wrap="square" rtlCol="0">
            <a:spAutoFit/>
          </a:bodyPr>
          <a:lstStyle/>
          <a:p>
            <a:r>
              <a:rPr kumimoji="1" lang="ja-JP" altLang="en-US" dirty="0">
                <a:latin typeface="メイリオ" pitchFamily="50" charset="-128"/>
                <a:ea typeface="メイリオ" pitchFamily="50" charset="-128"/>
                <a:cs typeface="メイリオ" pitchFamily="50" charset="-128"/>
              </a:rPr>
              <a:t>高</a:t>
            </a:r>
          </a:p>
        </p:txBody>
      </p:sp>
      <p:sp>
        <p:nvSpPr>
          <p:cNvPr id="13" name="テキスト ボックス 12"/>
          <p:cNvSpPr txBox="1"/>
          <p:nvPr/>
        </p:nvSpPr>
        <p:spPr>
          <a:xfrm>
            <a:off x="395536" y="5454516"/>
            <a:ext cx="504056" cy="369332"/>
          </a:xfrm>
          <a:prstGeom prst="rect">
            <a:avLst/>
          </a:prstGeom>
          <a:noFill/>
        </p:spPr>
        <p:txBody>
          <a:bodyPr wrap="square" rtlCol="0">
            <a:spAutoFit/>
          </a:bodyPr>
          <a:lstStyle/>
          <a:p>
            <a:r>
              <a:rPr lang="ja-JP" altLang="en-US" dirty="0">
                <a:latin typeface="メイリオ" pitchFamily="50" charset="-128"/>
                <a:ea typeface="メイリオ" pitchFamily="50" charset="-128"/>
                <a:cs typeface="メイリオ" pitchFamily="50" charset="-128"/>
              </a:rPr>
              <a:t>低</a:t>
            </a:r>
            <a:endParaRPr kumimoji="1" lang="ja-JP" altLang="en-US" dirty="0">
              <a:latin typeface="メイリオ" pitchFamily="50" charset="-128"/>
              <a:ea typeface="メイリオ" pitchFamily="50" charset="-128"/>
              <a:cs typeface="メイリオ" pitchFamily="50" charset="-128"/>
            </a:endParaRPr>
          </a:p>
        </p:txBody>
      </p:sp>
      <p:cxnSp>
        <p:nvCxnSpPr>
          <p:cNvPr id="22" name="直線コネクタ 21"/>
          <p:cNvCxnSpPr/>
          <p:nvPr/>
        </p:nvCxnSpPr>
        <p:spPr>
          <a:xfrm flipH="1">
            <a:off x="179512" y="5814556"/>
            <a:ext cx="8712968" cy="0"/>
          </a:xfrm>
          <a:prstGeom prst="line">
            <a:avLst/>
          </a:prstGeom>
          <a:ln w="28575"/>
        </p:spPr>
        <p:style>
          <a:lnRef idx="1">
            <a:schemeClr val="dk1"/>
          </a:lnRef>
          <a:fillRef idx="0">
            <a:schemeClr val="dk1"/>
          </a:fillRef>
          <a:effectRef idx="0">
            <a:schemeClr val="dk1"/>
          </a:effectRef>
          <a:fontRef idx="minor">
            <a:schemeClr val="tx1"/>
          </a:fontRef>
        </p:style>
      </p:cxnSp>
      <p:sp>
        <p:nvSpPr>
          <p:cNvPr id="26" name="フリーフォーム 25"/>
          <p:cNvSpPr/>
          <p:nvPr/>
        </p:nvSpPr>
        <p:spPr>
          <a:xfrm>
            <a:off x="828537" y="1132704"/>
            <a:ext cx="8063943" cy="3605784"/>
          </a:xfrm>
          <a:custGeom>
            <a:avLst/>
            <a:gdLst>
              <a:gd name="connsiteX0" fmla="*/ 0 w 8181110"/>
              <a:gd name="connsiteY0" fmla="*/ 2514600 h 3863109"/>
              <a:gd name="connsiteX1" fmla="*/ 775855 w 8181110"/>
              <a:gd name="connsiteY1" fmla="*/ 1558637 h 3863109"/>
              <a:gd name="connsiteX2" fmla="*/ 1191491 w 8181110"/>
              <a:gd name="connsiteY2" fmla="*/ 1406237 h 3863109"/>
              <a:gd name="connsiteX3" fmla="*/ 1704110 w 8181110"/>
              <a:gd name="connsiteY3" fmla="*/ 2126673 h 3863109"/>
              <a:gd name="connsiteX4" fmla="*/ 2105891 w 8181110"/>
              <a:gd name="connsiteY4" fmla="*/ 3567546 h 3863109"/>
              <a:gd name="connsiteX5" fmla="*/ 2507673 w 8181110"/>
              <a:gd name="connsiteY5" fmla="*/ 3775364 h 3863109"/>
              <a:gd name="connsiteX6" fmla="*/ 2854037 w 8181110"/>
              <a:gd name="connsiteY6" fmla="*/ 3525982 h 3863109"/>
              <a:gd name="connsiteX7" fmla="*/ 3505200 w 8181110"/>
              <a:gd name="connsiteY7" fmla="*/ 1752600 h 3863109"/>
              <a:gd name="connsiteX8" fmla="*/ 4142510 w 8181110"/>
              <a:gd name="connsiteY8" fmla="*/ 1683328 h 3863109"/>
              <a:gd name="connsiteX9" fmla="*/ 4821382 w 8181110"/>
              <a:gd name="connsiteY9" fmla="*/ 699655 h 3863109"/>
              <a:gd name="connsiteX10" fmla="*/ 5043055 w 8181110"/>
              <a:gd name="connsiteY10" fmla="*/ 588818 h 3863109"/>
              <a:gd name="connsiteX11" fmla="*/ 5140037 w 8181110"/>
              <a:gd name="connsiteY11" fmla="*/ 644237 h 3863109"/>
              <a:gd name="connsiteX12" fmla="*/ 5334000 w 8181110"/>
              <a:gd name="connsiteY12" fmla="*/ 962891 h 3863109"/>
              <a:gd name="connsiteX13" fmla="*/ 5846619 w 8181110"/>
              <a:gd name="connsiteY13" fmla="*/ 2029691 h 3863109"/>
              <a:gd name="connsiteX14" fmla="*/ 6262255 w 8181110"/>
              <a:gd name="connsiteY14" fmla="*/ 2043546 h 3863109"/>
              <a:gd name="connsiteX15" fmla="*/ 7342910 w 8181110"/>
              <a:gd name="connsiteY15" fmla="*/ 297873 h 3863109"/>
              <a:gd name="connsiteX16" fmla="*/ 8063346 w 8181110"/>
              <a:gd name="connsiteY16" fmla="*/ 256309 h 3863109"/>
              <a:gd name="connsiteX17" fmla="*/ 8049491 w 8181110"/>
              <a:gd name="connsiteY17" fmla="*/ 256309 h 3863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81110" h="3863109">
                <a:moveTo>
                  <a:pt x="0" y="2514600"/>
                </a:moveTo>
                <a:cubicBezTo>
                  <a:pt x="288636" y="2128982"/>
                  <a:pt x="577273" y="1743364"/>
                  <a:pt x="775855" y="1558637"/>
                </a:cubicBezTo>
                <a:cubicBezTo>
                  <a:pt x="974437" y="1373910"/>
                  <a:pt x="1036782" y="1311564"/>
                  <a:pt x="1191491" y="1406237"/>
                </a:cubicBezTo>
                <a:cubicBezTo>
                  <a:pt x="1346200" y="1500910"/>
                  <a:pt x="1551710" y="1766455"/>
                  <a:pt x="1704110" y="2126673"/>
                </a:cubicBezTo>
                <a:cubicBezTo>
                  <a:pt x="1856510" y="2486891"/>
                  <a:pt x="1971964" y="3292764"/>
                  <a:pt x="2105891" y="3567546"/>
                </a:cubicBezTo>
                <a:cubicBezTo>
                  <a:pt x="2239818" y="3842328"/>
                  <a:pt x="2382982" y="3782291"/>
                  <a:pt x="2507673" y="3775364"/>
                </a:cubicBezTo>
                <a:cubicBezTo>
                  <a:pt x="2632364" y="3768437"/>
                  <a:pt x="2687783" y="3863109"/>
                  <a:pt x="2854037" y="3525982"/>
                </a:cubicBezTo>
                <a:cubicBezTo>
                  <a:pt x="3020291" y="3188855"/>
                  <a:pt x="3290455" y="2059709"/>
                  <a:pt x="3505200" y="1752600"/>
                </a:cubicBezTo>
                <a:cubicBezTo>
                  <a:pt x="3719945" y="1445491"/>
                  <a:pt x="3923146" y="1858819"/>
                  <a:pt x="4142510" y="1683328"/>
                </a:cubicBezTo>
                <a:cubicBezTo>
                  <a:pt x="4361874" y="1507837"/>
                  <a:pt x="4671291" y="882073"/>
                  <a:pt x="4821382" y="699655"/>
                </a:cubicBezTo>
                <a:cubicBezTo>
                  <a:pt x="4971473" y="517237"/>
                  <a:pt x="4989946" y="598054"/>
                  <a:pt x="5043055" y="588818"/>
                </a:cubicBezTo>
                <a:cubicBezTo>
                  <a:pt x="5096164" y="579582"/>
                  <a:pt x="5091546" y="581892"/>
                  <a:pt x="5140037" y="644237"/>
                </a:cubicBezTo>
                <a:cubicBezTo>
                  <a:pt x="5188528" y="706583"/>
                  <a:pt x="5216236" y="731982"/>
                  <a:pt x="5334000" y="962891"/>
                </a:cubicBezTo>
                <a:cubicBezTo>
                  <a:pt x="5451764" y="1193800"/>
                  <a:pt x="5691910" y="1849582"/>
                  <a:pt x="5846619" y="2029691"/>
                </a:cubicBezTo>
                <a:cubicBezTo>
                  <a:pt x="6001328" y="2209800"/>
                  <a:pt x="6012873" y="2332182"/>
                  <a:pt x="6262255" y="2043546"/>
                </a:cubicBezTo>
                <a:cubicBezTo>
                  <a:pt x="6511637" y="1754910"/>
                  <a:pt x="7042728" y="595746"/>
                  <a:pt x="7342910" y="297873"/>
                </a:cubicBezTo>
                <a:cubicBezTo>
                  <a:pt x="7643092" y="0"/>
                  <a:pt x="7945582" y="263236"/>
                  <a:pt x="8063346" y="256309"/>
                </a:cubicBezTo>
                <a:cubicBezTo>
                  <a:pt x="8181110" y="249382"/>
                  <a:pt x="8115300" y="252845"/>
                  <a:pt x="8049491" y="256309"/>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27" name="テキスト ボックス 26"/>
          <p:cNvSpPr txBox="1"/>
          <p:nvPr/>
        </p:nvSpPr>
        <p:spPr>
          <a:xfrm>
            <a:off x="179512" y="5886564"/>
            <a:ext cx="720080"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年齢</a:t>
            </a:r>
            <a:endParaRPr kumimoji="1" lang="ja-JP" altLang="en-US" sz="1400" dirty="0">
              <a:latin typeface="メイリオ" pitchFamily="50" charset="-128"/>
              <a:ea typeface="メイリオ" pitchFamily="50" charset="-128"/>
              <a:cs typeface="メイリオ" pitchFamily="50" charset="-128"/>
            </a:endParaRPr>
          </a:p>
        </p:txBody>
      </p:sp>
      <p:sp>
        <p:nvSpPr>
          <p:cNvPr id="32" name="テキスト ボックス 31"/>
          <p:cNvSpPr txBox="1"/>
          <p:nvPr/>
        </p:nvSpPr>
        <p:spPr>
          <a:xfrm>
            <a:off x="-36512" y="498158"/>
            <a:ext cx="6156176" cy="584775"/>
          </a:xfrm>
          <a:prstGeom prst="rect">
            <a:avLst/>
          </a:prstGeom>
          <a:noFill/>
        </p:spPr>
        <p:txBody>
          <a:bodyPr wrap="square" rtlCol="0">
            <a:spAutoFit/>
          </a:bodyPr>
          <a:lstStyle/>
          <a:p>
            <a:r>
              <a:rPr lang="en-US" altLang="ja-JP" sz="1600" b="1" dirty="0">
                <a:solidFill>
                  <a:srgbClr val="FF0000"/>
                </a:solidFill>
                <a:latin typeface="メイリオ" pitchFamily="50" charset="-128"/>
                <a:ea typeface="メイリオ" pitchFamily="50" charset="-128"/>
                <a:cs typeface="メイリオ" pitchFamily="50" charset="-128"/>
              </a:rPr>
              <a:t>【</a:t>
            </a:r>
            <a:r>
              <a:rPr lang="ja-JP" altLang="en-US" sz="1600" b="1" dirty="0">
                <a:solidFill>
                  <a:srgbClr val="FF0000"/>
                </a:solidFill>
                <a:latin typeface="メイリオ" pitchFamily="50" charset="-128"/>
                <a:ea typeface="メイリオ" pitchFamily="50" charset="-128"/>
                <a:cs typeface="メイリオ" pitchFamily="50" charset="-128"/>
              </a:rPr>
              <a:t>ライフチャート記入例</a:t>
            </a:r>
            <a:r>
              <a:rPr lang="en-US" altLang="ja-JP" sz="1600" b="1" dirty="0">
                <a:solidFill>
                  <a:srgbClr val="FF0000"/>
                </a:solidFill>
                <a:latin typeface="メイリオ" pitchFamily="50" charset="-128"/>
                <a:ea typeface="メイリオ" pitchFamily="50" charset="-128"/>
                <a:cs typeface="メイリオ" pitchFamily="50" charset="-128"/>
              </a:rPr>
              <a:t>】</a:t>
            </a:r>
            <a:r>
              <a:rPr lang="ja-JP" altLang="en-US" sz="1600" b="1" dirty="0">
                <a:solidFill>
                  <a:srgbClr val="FF0000"/>
                </a:solidFill>
                <a:latin typeface="メイリオ" pitchFamily="50" charset="-128"/>
                <a:ea typeface="メイリオ" pitchFamily="50" charset="-128"/>
                <a:cs typeface="メイリオ" pitchFamily="50" charset="-128"/>
              </a:rPr>
              <a:t>➀</a:t>
            </a:r>
            <a:endParaRPr lang="en-US" altLang="ja-JP" sz="1600" b="1" dirty="0">
              <a:solidFill>
                <a:srgbClr val="FF0000"/>
              </a:solidFill>
              <a:latin typeface="メイリオ" pitchFamily="50" charset="-128"/>
              <a:ea typeface="メイリオ" pitchFamily="50" charset="-128"/>
              <a:cs typeface="メイリオ" pitchFamily="50" charset="-128"/>
            </a:endParaRPr>
          </a:p>
          <a:p>
            <a:r>
              <a:rPr lang="en-US" altLang="ja-JP" sz="1600" dirty="0">
                <a:latin typeface="メイリオ" pitchFamily="50" charset="-128"/>
                <a:ea typeface="メイリオ" pitchFamily="50" charset="-128"/>
                <a:cs typeface="メイリオ" pitchFamily="50" charset="-128"/>
              </a:rPr>
              <a:t> </a:t>
            </a:r>
            <a:r>
              <a:rPr lang="ja-JP" altLang="en-US" sz="1100" dirty="0">
                <a:latin typeface="メイリオ" pitchFamily="50" charset="-128"/>
                <a:ea typeface="メイリオ" pitchFamily="50" charset="-128"/>
                <a:cs typeface="メイリオ" pitchFamily="50" charset="-128"/>
              </a:rPr>
              <a:t>年齢軸は何歳からでも構いません。</a:t>
            </a:r>
            <a:endParaRPr lang="en-US" altLang="ja-JP" sz="1100" dirty="0">
              <a:latin typeface="メイリオ" pitchFamily="50" charset="-128"/>
              <a:ea typeface="メイリオ" pitchFamily="50" charset="-128"/>
              <a:cs typeface="メイリオ" pitchFamily="50" charset="-128"/>
            </a:endParaRPr>
          </a:p>
        </p:txBody>
      </p:sp>
      <p:sp>
        <p:nvSpPr>
          <p:cNvPr id="15" name="四角形吹き出し 14"/>
          <p:cNvSpPr/>
          <p:nvPr/>
        </p:nvSpPr>
        <p:spPr>
          <a:xfrm>
            <a:off x="1907704" y="1599660"/>
            <a:ext cx="1944216" cy="470480"/>
          </a:xfrm>
          <a:prstGeom prst="wedgeRectCallout">
            <a:avLst>
              <a:gd name="adj1" fmla="val -43483"/>
              <a:gd name="adj2" fmla="val 7486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lumMod val="50000"/>
                  </a:schemeClr>
                </a:solidFill>
                <a:latin typeface="メイリオ" pitchFamily="50" charset="-128"/>
                <a:ea typeface="メイリオ" pitchFamily="50" charset="-128"/>
                <a:cs typeface="メイリオ" pitchFamily="50" charset="-128"/>
              </a:rPr>
              <a:t>サッカー部で</a:t>
            </a:r>
            <a:endParaRPr kumimoji="1" lang="en-US" altLang="ja-JP" sz="1200" dirty="0">
              <a:solidFill>
                <a:schemeClr val="bg1">
                  <a:lumMod val="50000"/>
                </a:schemeClr>
              </a:solidFill>
              <a:latin typeface="メイリオ" pitchFamily="50" charset="-128"/>
              <a:ea typeface="メイリオ" pitchFamily="50" charset="-128"/>
              <a:cs typeface="メイリオ" pitchFamily="50" charset="-128"/>
            </a:endParaRPr>
          </a:p>
          <a:p>
            <a:pPr algn="ctr"/>
            <a:r>
              <a:rPr kumimoji="1" lang="ja-JP" altLang="en-US" sz="1200" dirty="0">
                <a:solidFill>
                  <a:schemeClr val="bg1">
                    <a:lumMod val="50000"/>
                  </a:schemeClr>
                </a:solidFill>
                <a:latin typeface="メイリオ" pitchFamily="50" charset="-128"/>
                <a:ea typeface="メイリオ" pitchFamily="50" charset="-128"/>
                <a:cs typeface="メイリオ" pitchFamily="50" charset="-128"/>
              </a:rPr>
              <a:t>レギュラーに選ばれる</a:t>
            </a:r>
          </a:p>
        </p:txBody>
      </p:sp>
      <p:sp>
        <p:nvSpPr>
          <p:cNvPr id="17" name="四角形吹き出し 16"/>
          <p:cNvSpPr/>
          <p:nvPr/>
        </p:nvSpPr>
        <p:spPr>
          <a:xfrm>
            <a:off x="3041576" y="4912028"/>
            <a:ext cx="2016224" cy="727154"/>
          </a:xfrm>
          <a:prstGeom prst="wedgeRectCallout">
            <a:avLst>
              <a:gd name="adj1" fmla="val -27705"/>
              <a:gd name="adj2" fmla="val -8065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bg1">
                    <a:lumMod val="50000"/>
                  </a:schemeClr>
                </a:solidFill>
                <a:latin typeface="メイリオ" pitchFamily="50" charset="-128"/>
                <a:ea typeface="メイリオ" pitchFamily="50" charset="-128"/>
                <a:cs typeface="メイリオ" pitchFamily="50" charset="-128"/>
              </a:rPr>
              <a:t>怪我をして試合に</a:t>
            </a:r>
            <a:endParaRPr lang="en-US" altLang="ja-JP" sz="1400" dirty="0">
              <a:solidFill>
                <a:schemeClr val="bg1">
                  <a:lumMod val="50000"/>
                </a:schemeClr>
              </a:solidFill>
              <a:latin typeface="メイリオ" pitchFamily="50" charset="-128"/>
              <a:ea typeface="メイリオ" pitchFamily="50" charset="-128"/>
              <a:cs typeface="メイリオ" pitchFamily="50" charset="-128"/>
            </a:endParaRPr>
          </a:p>
          <a:p>
            <a:pPr algn="ctr"/>
            <a:r>
              <a:rPr lang="ja-JP" altLang="en-US" sz="1400" dirty="0">
                <a:solidFill>
                  <a:schemeClr val="bg1">
                    <a:lumMod val="50000"/>
                  </a:schemeClr>
                </a:solidFill>
                <a:latin typeface="メイリオ" pitchFamily="50" charset="-128"/>
                <a:ea typeface="メイリオ" pitchFamily="50" charset="-128"/>
                <a:cs typeface="メイリオ" pitchFamily="50" charset="-128"/>
              </a:rPr>
              <a:t>でれず退部も考える</a:t>
            </a:r>
            <a:endParaRPr kumimoji="1" lang="ja-JP" altLang="en-US" sz="1400" dirty="0">
              <a:solidFill>
                <a:schemeClr val="bg1">
                  <a:lumMod val="50000"/>
                </a:schemeClr>
              </a:solidFill>
              <a:latin typeface="メイリオ" pitchFamily="50" charset="-128"/>
              <a:ea typeface="メイリオ" pitchFamily="50" charset="-128"/>
              <a:cs typeface="メイリオ" pitchFamily="50" charset="-128"/>
            </a:endParaRPr>
          </a:p>
        </p:txBody>
      </p:sp>
      <p:sp>
        <p:nvSpPr>
          <p:cNvPr id="18" name="四角形吹き出し 17"/>
          <p:cNvSpPr/>
          <p:nvPr/>
        </p:nvSpPr>
        <p:spPr>
          <a:xfrm>
            <a:off x="5580112" y="1158019"/>
            <a:ext cx="1656184" cy="336057"/>
          </a:xfrm>
          <a:prstGeom prst="wedgeRectCallout">
            <a:avLst>
              <a:gd name="adj1" fmla="val -31350"/>
              <a:gd name="adj2" fmla="val 7935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lumMod val="50000"/>
                  </a:schemeClr>
                </a:solidFill>
                <a:latin typeface="メイリオ" pitchFamily="50" charset="-128"/>
                <a:ea typeface="メイリオ" pitchFamily="50" charset="-128"/>
                <a:cs typeface="メイリオ" pitchFamily="50" charset="-128"/>
              </a:rPr>
              <a:t>サッカー大会優勝</a:t>
            </a:r>
          </a:p>
        </p:txBody>
      </p:sp>
      <p:sp>
        <p:nvSpPr>
          <p:cNvPr id="19" name="四角形吹き出し 18"/>
          <p:cNvSpPr/>
          <p:nvPr/>
        </p:nvSpPr>
        <p:spPr>
          <a:xfrm>
            <a:off x="4463480" y="2976092"/>
            <a:ext cx="1656184" cy="604417"/>
          </a:xfrm>
          <a:prstGeom prst="wedgeRectCallout">
            <a:avLst>
              <a:gd name="adj1" fmla="val -28841"/>
              <a:gd name="adj2" fmla="val -7969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lumMod val="50000"/>
                  </a:schemeClr>
                </a:solidFill>
                <a:latin typeface="メイリオ" pitchFamily="50" charset="-128"/>
                <a:ea typeface="メイリオ" pitchFamily="50" charset="-128"/>
                <a:cs typeface="メイリオ" pitchFamily="50" charset="-128"/>
              </a:rPr>
              <a:t>テストの成績が</a:t>
            </a:r>
            <a:endParaRPr kumimoji="1" lang="en-US" altLang="ja-JP" sz="1400" dirty="0">
              <a:solidFill>
                <a:schemeClr val="bg1">
                  <a:lumMod val="50000"/>
                </a:schemeClr>
              </a:solidFill>
              <a:latin typeface="メイリオ" pitchFamily="50" charset="-128"/>
              <a:ea typeface="メイリオ" pitchFamily="50" charset="-128"/>
              <a:cs typeface="メイリオ" pitchFamily="50" charset="-128"/>
            </a:endParaRPr>
          </a:p>
          <a:p>
            <a:pPr algn="ctr"/>
            <a:r>
              <a:rPr kumimoji="1" lang="ja-JP" altLang="en-US" sz="1400" dirty="0">
                <a:solidFill>
                  <a:schemeClr val="bg1">
                    <a:lumMod val="50000"/>
                  </a:schemeClr>
                </a:solidFill>
                <a:latin typeface="メイリオ" pitchFamily="50" charset="-128"/>
                <a:ea typeface="メイリオ" pitchFamily="50" charset="-128"/>
                <a:cs typeface="メイリオ" pitchFamily="50" charset="-128"/>
              </a:rPr>
              <a:t>あがる</a:t>
            </a:r>
          </a:p>
        </p:txBody>
      </p:sp>
      <p:sp>
        <p:nvSpPr>
          <p:cNvPr id="20" name="四角形吹き出し 19"/>
          <p:cNvSpPr/>
          <p:nvPr/>
        </p:nvSpPr>
        <p:spPr>
          <a:xfrm>
            <a:off x="6084168" y="3841500"/>
            <a:ext cx="2016224" cy="820928"/>
          </a:xfrm>
          <a:prstGeom prst="wedgeRectCallout">
            <a:avLst>
              <a:gd name="adj1" fmla="val -14649"/>
              <a:gd name="adj2" fmla="val -11486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lumMod val="50000"/>
                  </a:schemeClr>
                </a:solidFill>
                <a:latin typeface="メイリオ" pitchFamily="50" charset="-128"/>
                <a:ea typeface="メイリオ" pitchFamily="50" charset="-128"/>
                <a:cs typeface="メイリオ" pitchFamily="50" charset="-128"/>
              </a:rPr>
              <a:t>大学で新しいチャレンジをして悩む</a:t>
            </a:r>
          </a:p>
        </p:txBody>
      </p:sp>
      <p:sp>
        <p:nvSpPr>
          <p:cNvPr id="21" name="四角形吹き出し 20"/>
          <p:cNvSpPr/>
          <p:nvPr/>
        </p:nvSpPr>
        <p:spPr>
          <a:xfrm>
            <a:off x="7884368" y="1695650"/>
            <a:ext cx="936104" cy="806538"/>
          </a:xfrm>
          <a:prstGeom prst="wedgeRectCallout">
            <a:avLst>
              <a:gd name="adj1" fmla="val -3681"/>
              <a:gd name="adj2" fmla="val -10160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lumMod val="50000"/>
                  </a:schemeClr>
                </a:solidFill>
                <a:latin typeface="メイリオ" pitchFamily="50" charset="-128"/>
                <a:ea typeface="メイリオ" pitchFamily="50" charset="-128"/>
                <a:cs typeface="メイリオ" pitchFamily="50" charset="-128"/>
              </a:rPr>
              <a:t>インターンシップ充実</a:t>
            </a:r>
          </a:p>
        </p:txBody>
      </p:sp>
      <p:cxnSp>
        <p:nvCxnSpPr>
          <p:cNvPr id="29" name="直線矢印コネクタ 28"/>
          <p:cNvCxnSpPr/>
          <p:nvPr/>
        </p:nvCxnSpPr>
        <p:spPr>
          <a:xfrm>
            <a:off x="833725" y="3510300"/>
            <a:ext cx="8064896" cy="158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pic>
        <p:nvPicPr>
          <p:cNvPr id="30" name="図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5425"/>
            <a:ext cx="9144000" cy="62545"/>
          </a:xfrm>
          <a:prstGeom prst="rect">
            <a:avLst/>
          </a:prstGeom>
        </p:spPr>
      </p:pic>
      <p:pic>
        <p:nvPicPr>
          <p:cNvPr id="31" name="図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2" y="6597352"/>
            <a:ext cx="9180512" cy="62795"/>
          </a:xfrm>
          <a:prstGeom prst="rect">
            <a:avLst/>
          </a:prstGeom>
        </p:spPr>
      </p:pic>
      <p:sp>
        <p:nvSpPr>
          <p:cNvPr id="25" name="テキスト ボックス 24"/>
          <p:cNvSpPr txBox="1"/>
          <p:nvPr/>
        </p:nvSpPr>
        <p:spPr>
          <a:xfrm>
            <a:off x="1331640" y="5813761"/>
            <a:ext cx="8064896" cy="261610"/>
          </a:xfrm>
          <a:prstGeom prst="rect">
            <a:avLst/>
          </a:prstGeom>
          <a:noFill/>
        </p:spPr>
        <p:txBody>
          <a:bodyPr wrap="square" rtlCol="0">
            <a:spAutoFit/>
          </a:bodyPr>
          <a:lstStyle/>
          <a:p>
            <a:r>
              <a:rPr lang="en-US" altLang="ja-JP" sz="1100" dirty="0">
                <a:latin typeface="メイリオ" pitchFamily="50" charset="-128"/>
                <a:ea typeface="メイリオ" pitchFamily="50" charset="-128"/>
                <a:cs typeface="メイリオ" pitchFamily="50" charset="-128"/>
              </a:rPr>
              <a:t>10</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11</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12</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13</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14</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15</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16</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17</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18</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19</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20</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21</a:t>
            </a:r>
            <a:r>
              <a:rPr lang="ja-JP" altLang="en-US" sz="1100" dirty="0">
                <a:latin typeface="メイリオ" pitchFamily="50" charset="-128"/>
                <a:ea typeface="メイリオ" pitchFamily="50" charset="-128"/>
                <a:cs typeface="メイリオ" pitchFamily="50" charset="-128"/>
              </a:rPr>
              <a:t>歳</a:t>
            </a:r>
            <a:endParaRPr lang="en-US" altLang="ja-JP" sz="11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475280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正方形/長方形 15"/>
          <p:cNvSpPr/>
          <p:nvPr/>
        </p:nvSpPr>
        <p:spPr>
          <a:xfrm>
            <a:off x="179512" y="1660158"/>
            <a:ext cx="648072" cy="4433138"/>
          </a:xfrm>
          <a:prstGeom prst="rect">
            <a:avLst/>
          </a:prstGeom>
          <a:gradFill flip="none" rotWithShape="1">
            <a:gsLst>
              <a:gs pos="0">
                <a:srgbClr val="0070C0"/>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cxnSp>
        <p:nvCxnSpPr>
          <p:cNvPr id="7" name="直線コネクタ 6"/>
          <p:cNvCxnSpPr/>
          <p:nvPr/>
        </p:nvCxnSpPr>
        <p:spPr>
          <a:xfrm>
            <a:off x="827584" y="1660158"/>
            <a:ext cx="0" cy="4433138"/>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直線矢印コネクタ 8"/>
          <p:cNvCxnSpPr/>
          <p:nvPr/>
        </p:nvCxnSpPr>
        <p:spPr>
          <a:xfrm>
            <a:off x="609972" y="2007110"/>
            <a:ext cx="794" cy="3654932"/>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sp>
        <p:nvSpPr>
          <p:cNvPr id="11" name="テキスト ボックス 10"/>
          <p:cNvSpPr txBox="1"/>
          <p:nvPr/>
        </p:nvSpPr>
        <p:spPr>
          <a:xfrm>
            <a:off x="180673" y="2925366"/>
            <a:ext cx="430887" cy="1583754"/>
          </a:xfrm>
          <a:prstGeom prst="rect">
            <a:avLst/>
          </a:prstGeom>
          <a:noFill/>
        </p:spPr>
        <p:txBody>
          <a:bodyPr vert="eaVert" wrap="square" rtlCol="0">
            <a:spAutoFit/>
          </a:bodyPr>
          <a:lstStyle/>
          <a:p>
            <a:r>
              <a:rPr kumimoji="1" lang="ja-JP" altLang="en-US" sz="1600" dirty="0">
                <a:latin typeface="メイリオ" pitchFamily="50" charset="-128"/>
                <a:ea typeface="メイリオ" pitchFamily="50" charset="-128"/>
                <a:cs typeface="メイリオ" pitchFamily="50" charset="-128"/>
              </a:rPr>
              <a:t>充実度</a:t>
            </a:r>
            <a:r>
              <a:rPr kumimoji="1" lang="en-US" altLang="ja-JP" sz="1600" dirty="0">
                <a:latin typeface="メイリオ" pitchFamily="50" charset="-128"/>
                <a:ea typeface="メイリオ" pitchFamily="50" charset="-128"/>
                <a:cs typeface="メイリオ" pitchFamily="50" charset="-128"/>
              </a:rPr>
              <a:t>(</a:t>
            </a:r>
            <a:r>
              <a:rPr kumimoji="1" lang="ja-JP" altLang="en-US" sz="1600" dirty="0">
                <a:latin typeface="メイリオ" pitchFamily="50" charset="-128"/>
                <a:ea typeface="メイリオ" pitchFamily="50" charset="-128"/>
                <a:cs typeface="メイリオ" pitchFamily="50" charset="-128"/>
              </a:rPr>
              <a:t>満足度</a:t>
            </a:r>
            <a:r>
              <a:rPr kumimoji="1" lang="en-US" altLang="ja-JP" sz="1600" dirty="0">
                <a:latin typeface="メイリオ" pitchFamily="50" charset="-128"/>
                <a:ea typeface="メイリオ" pitchFamily="50" charset="-128"/>
                <a:cs typeface="メイリオ" pitchFamily="50" charset="-128"/>
              </a:rPr>
              <a:t>)</a:t>
            </a:r>
            <a:endParaRPr kumimoji="1" lang="ja-JP" altLang="en-US" sz="1600" dirty="0">
              <a:latin typeface="メイリオ" pitchFamily="50" charset="-128"/>
              <a:ea typeface="メイリオ" pitchFamily="50" charset="-128"/>
              <a:cs typeface="メイリオ" pitchFamily="50" charset="-128"/>
            </a:endParaRPr>
          </a:p>
        </p:txBody>
      </p:sp>
      <p:sp>
        <p:nvSpPr>
          <p:cNvPr id="12" name="テキスト ボックス 11"/>
          <p:cNvSpPr txBox="1"/>
          <p:nvPr/>
        </p:nvSpPr>
        <p:spPr>
          <a:xfrm>
            <a:off x="395536" y="1691516"/>
            <a:ext cx="504056" cy="369332"/>
          </a:xfrm>
          <a:prstGeom prst="rect">
            <a:avLst/>
          </a:prstGeom>
          <a:noFill/>
        </p:spPr>
        <p:txBody>
          <a:bodyPr wrap="square" rtlCol="0">
            <a:spAutoFit/>
          </a:bodyPr>
          <a:lstStyle/>
          <a:p>
            <a:r>
              <a:rPr kumimoji="1" lang="ja-JP" altLang="en-US" dirty="0">
                <a:latin typeface="メイリオ" pitchFamily="50" charset="-128"/>
                <a:ea typeface="メイリオ" pitchFamily="50" charset="-128"/>
                <a:cs typeface="メイリオ" pitchFamily="50" charset="-128"/>
              </a:rPr>
              <a:t>高</a:t>
            </a:r>
          </a:p>
        </p:txBody>
      </p:sp>
      <p:sp>
        <p:nvSpPr>
          <p:cNvPr id="13" name="テキスト ボックス 12"/>
          <p:cNvSpPr txBox="1"/>
          <p:nvPr/>
        </p:nvSpPr>
        <p:spPr>
          <a:xfrm>
            <a:off x="395536" y="5752442"/>
            <a:ext cx="504056" cy="369332"/>
          </a:xfrm>
          <a:prstGeom prst="rect">
            <a:avLst/>
          </a:prstGeom>
          <a:noFill/>
        </p:spPr>
        <p:txBody>
          <a:bodyPr wrap="square" rtlCol="0">
            <a:spAutoFit/>
          </a:bodyPr>
          <a:lstStyle/>
          <a:p>
            <a:r>
              <a:rPr lang="ja-JP" altLang="en-US" dirty="0">
                <a:latin typeface="メイリオ" pitchFamily="50" charset="-128"/>
                <a:ea typeface="メイリオ" pitchFamily="50" charset="-128"/>
                <a:cs typeface="メイリオ" pitchFamily="50" charset="-128"/>
              </a:rPr>
              <a:t>低</a:t>
            </a:r>
            <a:endParaRPr kumimoji="1" lang="ja-JP" altLang="en-US" dirty="0">
              <a:latin typeface="メイリオ" pitchFamily="50" charset="-128"/>
              <a:ea typeface="メイリオ" pitchFamily="50" charset="-128"/>
              <a:cs typeface="メイリオ" pitchFamily="50" charset="-128"/>
            </a:endParaRPr>
          </a:p>
        </p:txBody>
      </p:sp>
      <p:cxnSp>
        <p:nvCxnSpPr>
          <p:cNvPr id="22" name="直線コネクタ 21"/>
          <p:cNvCxnSpPr/>
          <p:nvPr/>
        </p:nvCxnSpPr>
        <p:spPr>
          <a:xfrm flipH="1">
            <a:off x="179512" y="6093296"/>
            <a:ext cx="8712968" cy="0"/>
          </a:xfrm>
          <a:prstGeom prst="line">
            <a:avLst/>
          </a:prstGeom>
          <a:ln w="28575"/>
        </p:spPr>
        <p:style>
          <a:lnRef idx="1">
            <a:schemeClr val="dk1"/>
          </a:lnRef>
          <a:fillRef idx="0">
            <a:schemeClr val="dk1"/>
          </a:fillRef>
          <a:effectRef idx="0">
            <a:schemeClr val="dk1"/>
          </a:effectRef>
          <a:fontRef idx="minor">
            <a:schemeClr val="tx1"/>
          </a:fontRef>
        </p:style>
      </p:cxnSp>
      <p:sp>
        <p:nvSpPr>
          <p:cNvPr id="27" name="テキスト ボックス 26"/>
          <p:cNvSpPr txBox="1"/>
          <p:nvPr/>
        </p:nvSpPr>
        <p:spPr>
          <a:xfrm>
            <a:off x="179512" y="6145559"/>
            <a:ext cx="720080"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年齢</a:t>
            </a:r>
            <a:endParaRPr kumimoji="1" lang="ja-JP" altLang="en-US" sz="1400" dirty="0">
              <a:latin typeface="メイリオ" pitchFamily="50" charset="-128"/>
              <a:ea typeface="メイリオ" pitchFamily="50" charset="-128"/>
              <a:cs typeface="メイリオ" pitchFamily="50" charset="-128"/>
            </a:endParaRPr>
          </a:p>
        </p:txBody>
      </p:sp>
      <p:cxnSp>
        <p:nvCxnSpPr>
          <p:cNvPr id="31" name="直線矢印コネクタ 30"/>
          <p:cNvCxnSpPr/>
          <p:nvPr/>
        </p:nvCxnSpPr>
        <p:spPr>
          <a:xfrm>
            <a:off x="827584" y="3717032"/>
            <a:ext cx="8064896" cy="158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32" name="テキスト ボックス 31"/>
          <p:cNvSpPr txBox="1"/>
          <p:nvPr/>
        </p:nvSpPr>
        <p:spPr>
          <a:xfrm>
            <a:off x="-36512" y="443860"/>
            <a:ext cx="6264696" cy="1015663"/>
          </a:xfrm>
          <a:prstGeom prst="rect">
            <a:avLst/>
          </a:prstGeom>
          <a:noFill/>
        </p:spPr>
        <p:txBody>
          <a:bodyPr wrap="square" rtlCol="0">
            <a:spAutoFit/>
          </a:bodyPr>
          <a:lstStyle/>
          <a:p>
            <a:r>
              <a:rPr lang="en-US" altLang="ja-JP" sz="1600" b="1" dirty="0">
                <a:solidFill>
                  <a:srgbClr val="FF0000"/>
                </a:solidFill>
                <a:latin typeface="メイリオ" pitchFamily="50" charset="-128"/>
                <a:ea typeface="メイリオ" pitchFamily="50" charset="-128"/>
                <a:cs typeface="メイリオ" pitchFamily="50" charset="-128"/>
              </a:rPr>
              <a:t>【</a:t>
            </a:r>
            <a:r>
              <a:rPr lang="ja-JP" altLang="en-US" sz="1600" b="1" dirty="0">
                <a:solidFill>
                  <a:srgbClr val="FF0000"/>
                </a:solidFill>
                <a:latin typeface="メイリオ" pitchFamily="50" charset="-128"/>
                <a:ea typeface="メイリオ" pitchFamily="50" charset="-128"/>
                <a:cs typeface="メイリオ" pitchFamily="50" charset="-128"/>
              </a:rPr>
              <a:t>ライフチャート記入例</a:t>
            </a:r>
            <a:r>
              <a:rPr lang="en-US" altLang="ja-JP" sz="1600" b="1" dirty="0">
                <a:solidFill>
                  <a:srgbClr val="FF0000"/>
                </a:solidFill>
                <a:latin typeface="メイリオ" pitchFamily="50" charset="-128"/>
                <a:ea typeface="メイリオ" pitchFamily="50" charset="-128"/>
                <a:cs typeface="メイリオ" pitchFamily="50" charset="-128"/>
              </a:rPr>
              <a:t>】</a:t>
            </a:r>
            <a:r>
              <a:rPr lang="ja-JP" altLang="en-US" sz="1600" b="1" dirty="0">
                <a:solidFill>
                  <a:srgbClr val="FF0000"/>
                </a:solidFill>
                <a:latin typeface="メイリオ" pitchFamily="50" charset="-128"/>
                <a:ea typeface="メイリオ" pitchFamily="50" charset="-128"/>
                <a:cs typeface="メイリオ" pitchFamily="50" charset="-128"/>
              </a:rPr>
              <a:t>②</a:t>
            </a:r>
            <a:endParaRPr lang="en-US" altLang="ja-JP" sz="1600" b="1" dirty="0">
              <a:solidFill>
                <a:srgbClr val="FF0000"/>
              </a:solidFill>
              <a:latin typeface="メイリオ" pitchFamily="50" charset="-128"/>
              <a:ea typeface="メイリオ" pitchFamily="50" charset="-128"/>
              <a:cs typeface="メイリオ" pitchFamily="50" charset="-128"/>
            </a:endParaRPr>
          </a:p>
          <a:p>
            <a:r>
              <a:rPr lang="ja-JP" altLang="en-US" sz="1100" dirty="0">
                <a:latin typeface="メイリオ" pitchFamily="50" charset="-128"/>
                <a:ea typeface="メイリオ" pitchFamily="50" charset="-128"/>
                <a:cs typeface="メイリオ" pitchFamily="50" charset="-128"/>
              </a:rPr>
              <a:t>ライフチャートとは、縦軸に充実度</a:t>
            </a:r>
            <a:r>
              <a:rPr lang="en-US" altLang="ja-JP" sz="1100" dirty="0">
                <a:latin typeface="メイリオ" pitchFamily="50" charset="-128"/>
                <a:ea typeface="メイリオ" pitchFamily="50" charset="-128"/>
                <a:cs typeface="メイリオ" pitchFamily="50" charset="-128"/>
              </a:rPr>
              <a:t>(</a:t>
            </a:r>
            <a:r>
              <a:rPr lang="ja-JP" altLang="en-US" sz="1100" dirty="0">
                <a:latin typeface="メイリオ" pitchFamily="50" charset="-128"/>
                <a:ea typeface="メイリオ" pitchFamily="50" charset="-128"/>
                <a:cs typeface="メイリオ" pitchFamily="50" charset="-128"/>
              </a:rPr>
              <a:t>満足度</a:t>
            </a:r>
            <a:r>
              <a:rPr lang="en-US" altLang="ja-JP" sz="1100" dirty="0">
                <a:latin typeface="メイリオ" pitchFamily="50" charset="-128"/>
                <a:ea typeface="メイリオ" pitchFamily="50" charset="-128"/>
                <a:cs typeface="メイリオ" pitchFamily="50" charset="-128"/>
              </a:rPr>
              <a:t>)</a:t>
            </a:r>
            <a:r>
              <a:rPr lang="ja-JP" altLang="en-US" sz="1100" dirty="0" err="1">
                <a:latin typeface="メイリオ" pitchFamily="50" charset="-128"/>
                <a:ea typeface="メイリオ" pitchFamily="50" charset="-128"/>
                <a:cs typeface="メイリオ" pitchFamily="50" charset="-128"/>
              </a:rPr>
              <a:t>、</a:t>
            </a:r>
            <a:endParaRPr lang="en-US" altLang="ja-JP" sz="1100" dirty="0">
              <a:latin typeface="メイリオ" pitchFamily="50" charset="-128"/>
              <a:ea typeface="メイリオ" pitchFamily="50" charset="-128"/>
              <a:cs typeface="メイリオ" pitchFamily="50" charset="-128"/>
            </a:endParaRPr>
          </a:p>
          <a:p>
            <a:r>
              <a:rPr lang="ja-JP" altLang="en-US" sz="1100" dirty="0">
                <a:latin typeface="メイリオ" pitchFamily="50" charset="-128"/>
                <a:ea typeface="メイリオ" pitchFamily="50" charset="-128"/>
                <a:cs typeface="メイリオ" pitchFamily="50" charset="-128"/>
              </a:rPr>
              <a:t>横軸に過去の年齢（時間軸）をとったグラフです。</a:t>
            </a:r>
          </a:p>
          <a:p>
            <a:r>
              <a:rPr lang="ja-JP" altLang="en-US" sz="1100" dirty="0">
                <a:latin typeface="メイリオ" pitchFamily="50" charset="-128"/>
                <a:ea typeface="メイリオ" pitchFamily="50" charset="-128"/>
                <a:cs typeface="メイリオ" pitchFamily="50" charset="-128"/>
              </a:rPr>
              <a:t>満足していた時期はラインを上げ、あまり満足できなかった時期はラインを下げ、</a:t>
            </a:r>
          </a:p>
          <a:p>
            <a:r>
              <a:rPr lang="ja-JP" altLang="en-US" sz="1100" dirty="0">
                <a:latin typeface="メイリオ" pitchFamily="50" charset="-128"/>
                <a:ea typeface="メイリオ" pitchFamily="50" charset="-128"/>
                <a:cs typeface="メイリオ" pitchFamily="50" charset="-128"/>
              </a:rPr>
              <a:t>変動があった時期に何があったのかを記載してください。</a:t>
            </a:r>
            <a:r>
              <a:rPr lang="en-US" altLang="ja-JP" sz="1100" dirty="0">
                <a:latin typeface="メイリオ" pitchFamily="50" charset="-128"/>
                <a:ea typeface="メイリオ" pitchFamily="50" charset="-128"/>
                <a:cs typeface="メイリオ" pitchFamily="50" charset="-128"/>
              </a:rPr>
              <a:t>(</a:t>
            </a:r>
            <a:r>
              <a:rPr lang="ja-JP" altLang="en-US" sz="1100" dirty="0">
                <a:latin typeface="メイリオ" pitchFamily="50" charset="-128"/>
                <a:ea typeface="メイリオ" pitchFamily="50" charset="-128"/>
                <a:cs typeface="メイリオ" pitchFamily="50" charset="-128"/>
              </a:rPr>
              <a:t>裏面に記入例がございます。</a:t>
            </a:r>
            <a:r>
              <a:rPr lang="en-US" altLang="ja-JP" sz="1100" dirty="0">
                <a:latin typeface="メイリオ" pitchFamily="50" charset="-128"/>
                <a:ea typeface="メイリオ" pitchFamily="50" charset="-128"/>
                <a:cs typeface="メイリオ" pitchFamily="50" charset="-128"/>
              </a:rPr>
              <a:t>)</a:t>
            </a:r>
          </a:p>
        </p:txBody>
      </p:sp>
      <p:cxnSp>
        <p:nvCxnSpPr>
          <p:cNvPr id="53" name="直線コネクタ 52"/>
          <p:cNvCxnSpPr/>
          <p:nvPr/>
        </p:nvCxnSpPr>
        <p:spPr>
          <a:xfrm>
            <a:off x="5940152" y="908720"/>
            <a:ext cx="295232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7" name="直線コネクタ 56"/>
          <p:cNvCxnSpPr/>
          <p:nvPr/>
        </p:nvCxnSpPr>
        <p:spPr>
          <a:xfrm>
            <a:off x="5940152" y="1340768"/>
            <a:ext cx="2952328" cy="0"/>
          </a:xfrm>
          <a:prstGeom prst="line">
            <a:avLst/>
          </a:prstGeom>
          <a:ln w="28575"/>
        </p:spPr>
        <p:style>
          <a:lnRef idx="1">
            <a:schemeClr val="dk1"/>
          </a:lnRef>
          <a:fillRef idx="0">
            <a:schemeClr val="dk1"/>
          </a:fillRef>
          <a:effectRef idx="0">
            <a:schemeClr val="dk1"/>
          </a:effectRef>
          <a:fontRef idx="minor">
            <a:schemeClr val="tx1"/>
          </a:fontRef>
        </p:style>
      </p:cxnSp>
      <p:sp>
        <p:nvSpPr>
          <p:cNvPr id="58" name="テキスト ボックス 57"/>
          <p:cNvSpPr txBox="1"/>
          <p:nvPr/>
        </p:nvSpPr>
        <p:spPr>
          <a:xfrm>
            <a:off x="5868144" y="647110"/>
            <a:ext cx="720080" cy="261610"/>
          </a:xfrm>
          <a:prstGeom prst="rect">
            <a:avLst/>
          </a:prstGeom>
          <a:noFill/>
        </p:spPr>
        <p:txBody>
          <a:bodyPr wrap="square" rtlCol="0">
            <a:spAutoFit/>
          </a:bodyPr>
          <a:lstStyle/>
          <a:p>
            <a:r>
              <a:rPr kumimoji="1" lang="ja-JP" altLang="en-US" sz="1100" dirty="0">
                <a:latin typeface="メイリオ" pitchFamily="50" charset="-128"/>
                <a:ea typeface="メイリオ" pitchFamily="50" charset="-128"/>
                <a:cs typeface="メイリオ" pitchFamily="50" charset="-128"/>
              </a:rPr>
              <a:t>氏名：</a:t>
            </a:r>
          </a:p>
        </p:txBody>
      </p:sp>
      <p:pic>
        <p:nvPicPr>
          <p:cNvPr id="19" name="図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5425"/>
            <a:ext cx="9144000" cy="62545"/>
          </a:xfrm>
          <a:prstGeom prst="rect">
            <a:avLst/>
          </a:prstGeom>
        </p:spPr>
      </p:pic>
      <p:sp>
        <p:nvSpPr>
          <p:cNvPr id="33" name="正方形/長方形 32"/>
          <p:cNvSpPr/>
          <p:nvPr/>
        </p:nvSpPr>
        <p:spPr>
          <a:xfrm>
            <a:off x="185653" y="1660158"/>
            <a:ext cx="8712968" cy="4828911"/>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36" name="テキスト ボックス 35"/>
          <p:cNvSpPr txBox="1"/>
          <p:nvPr/>
        </p:nvSpPr>
        <p:spPr>
          <a:xfrm>
            <a:off x="401677" y="5752442"/>
            <a:ext cx="504056" cy="369332"/>
          </a:xfrm>
          <a:prstGeom prst="rect">
            <a:avLst/>
          </a:prstGeom>
          <a:noFill/>
        </p:spPr>
        <p:txBody>
          <a:bodyPr wrap="square" rtlCol="0">
            <a:spAutoFit/>
          </a:bodyPr>
          <a:lstStyle/>
          <a:p>
            <a:r>
              <a:rPr lang="ja-JP" altLang="en-US" dirty="0">
                <a:latin typeface="メイリオ" pitchFamily="50" charset="-128"/>
                <a:ea typeface="メイリオ" pitchFamily="50" charset="-128"/>
                <a:cs typeface="メイリオ" pitchFamily="50" charset="-128"/>
              </a:rPr>
              <a:t>低</a:t>
            </a:r>
            <a:endParaRPr kumimoji="1" lang="ja-JP" altLang="en-US" dirty="0">
              <a:latin typeface="メイリオ" pitchFamily="50" charset="-128"/>
              <a:ea typeface="メイリオ" pitchFamily="50" charset="-128"/>
              <a:cs typeface="メイリオ" pitchFamily="50" charset="-128"/>
            </a:endParaRPr>
          </a:p>
        </p:txBody>
      </p:sp>
      <p:cxnSp>
        <p:nvCxnSpPr>
          <p:cNvPr id="37" name="直線矢印コネクタ 36"/>
          <p:cNvCxnSpPr/>
          <p:nvPr/>
        </p:nvCxnSpPr>
        <p:spPr>
          <a:xfrm>
            <a:off x="833725" y="3717032"/>
            <a:ext cx="8064896" cy="158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pic>
        <p:nvPicPr>
          <p:cNvPr id="24" name="図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2" y="6597352"/>
            <a:ext cx="9180512" cy="62795"/>
          </a:xfrm>
          <a:prstGeom prst="rect">
            <a:avLst/>
          </a:prstGeom>
        </p:spPr>
      </p:pic>
      <p:sp>
        <p:nvSpPr>
          <p:cNvPr id="8" name="テキスト ボックス 7">
            <a:extLst>
              <a:ext uri="{FF2B5EF4-FFF2-40B4-BE49-F238E27FC236}">
                <a16:creationId xmlns:a16="http://schemas.microsoft.com/office/drawing/2014/main" id="{8B155571-3F20-4DA8-B02B-06349592A321}"/>
              </a:ext>
            </a:extLst>
          </p:cNvPr>
          <p:cNvSpPr txBox="1"/>
          <p:nvPr/>
        </p:nvSpPr>
        <p:spPr>
          <a:xfrm>
            <a:off x="1334710" y="6157319"/>
            <a:ext cx="7128792" cy="261610"/>
          </a:xfrm>
          <a:prstGeom prst="rect">
            <a:avLst/>
          </a:prstGeom>
          <a:noFill/>
        </p:spPr>
        <p:txBody>
          <a:bodyPr wrap="square" rtlCol="0">
            <a:spAutoFit/>
          </a:bodyPr>
          <a:lstStyle/>
          <a:p>
            <a:r>
              <a:rPr lang="en-US" altLang="ja-JP" sz="1100" dirty="0">
                <a:latin typeface="メイリオ" panose="020B0604030504040204" pitchFamily="50" charset="-128"/>
                <a:ea typeface="メイリオ" panose="020B0604030504040204" pitchFamily="50" charset="-128"/>
              </a:rPr>
              <a:t>10</a:t>
            </a:r>
            <a:r>
              <a:rPr kumimoji="1" lang="ja-JP" altLang="en-US" sz="1100" dirty="0">
                <a:latin typeface="メイリオ" panose="020B0604030504040204" pitchFamily="50" charset="-128"/>
                <a:ea typeface="メイリオ" panose="020B0604030504040204" pitchFamily="50" charset="-128"/>
              </a:rPr>
              <a:t>歳　　　</a:t>
            </a:r>
            <a:r>
              <a:rPr kumimoji="1" lang="en-US" altLang="ja-JP" sz="1100" dirty="0">
                <a:latin typeface="メイリオ" panose="020B0604030504040204" pitchFamily="50" charset="-128"/>
                <a:ea typeface="メイリオ" panose="020B0604030504040204" pitchFamily="50" charset="-128"/>
              </a:rPr>
              <a:t>11</a:t>
            </a:r>
            <a:r>
              <a:rPr kumimoji="1" lang="ja-JP" altLang="en-US" sz="1100" dirty="0">
                <a:latin typeface="メイリオ" panose="020B0604030504040204" pitchFamily="50" charset="-128"/>
                <a:ea typeface="メイリオ" panose="020B0604030504040204" pitchFamily="50" charset="-128"/>
              </a:rPr>
              <a:t>歳　　　</a:t>
            </a:r>
            <a:r>
              <a:rPr kumimoji="1" lang="en-US" altLang="ja-JP" sz="1100" dirty="0">
                <a:latin typeface="メイリオ" panose="020B0604030504040204" pitchFamily="50" charset="-128"/>
                <a:ea typeface="メイリオ" panose="020B0604030504040204" pitchFamily="50" charset="-128"/>
              </a:rPr>
              <a:t>12</a:t>
            </a:r>
            <a:r>
              <a:rPr kumimoji="1" lang="ja-JP" altLang="en-US" sz="1100" dirty="0">
                <a:latin typeface="メイリオ" panose="020B0604030504040204" pitchFamily="50" charset="-128"/>
                <a:ea typeface="メイリオ" panose="020B0604030504040204" pitchFamily="50" charset="-128"/>
              </a:rPr>
              <a:t>歳　　　</a:t>
            </a:r>
            <a:r>
              <a:rPr kumimoji="1" lang="en-US" altLang="ja-JP" sz="1100" dirty="0">
                <a:latin typeface="メイリオ" panose="020B0604030504040204" pitchFamily="50" charset="-128"/>
                <a:ea typeface="メイリオ" panose="020B0604030504040204" pitchFamily="50" charset="-128"/>
              </a:rPr>
              <a:t>13</a:t>
            </a:r>
            <a:r>
              <a:rPr kumimoji="1" lang="ja-JP" altLang="en-US" sz="1100" dirty="0">
                <a:latin typeface="メイリオ" panose="020B0604030504040204" pitchFamily="50" charset="-128"/>
                <a:ea typeface="メイリオ" panose="020B0604030504040204" pitchFamily="50" charset="-128"/>
              </a:rPr>
              <a:t>歳　　　</a:t>
            </a:r>
            <a:r>
              <a:rPr kumimoji="1" lang="en-US" altLang="ja-JP" sz="1100" dirty="0">
                <a:latin typeface="メイリオ" panose="020B0604030504040204" pitchFamily="50" charset="-128"/>
                <a:ea typeface="メイリオ" panose="020B0604030504040204" pitchFamily="50" charset="-128"/>
              </a:rPr>
              <a:t>14</a:t>
            </a:r>
            <a:r>
              <a:rPr kumimoji="1" lang="ja-JP" altLang="en-US" sz="1100" dirty="0">
                <a:latin typeface="メイリオ" panose="020B0604030504040204" pitchFamily="50" charset="-128"/>
                <a:ea typeface="メイリオ" panose="020B0604030504040204" pitchFamily="50" charset="-128"/>
              </a:rPr>
              <a:t>歳　　　</a:t>
            </a:r>
            <a:r>
              <a:rPr kumimoji="1" lang="en-US" altLang="ja-JP" sz="1100" dirty="0">
                <a:latin typeface="メイリオ" panose="020B0604030504040204" pitchFamily="50" charset="-128"/>
                <a:ea typeface="メイリオ" panose="020B0604030504040204" pitchFamily="50" charset="-128"/>
              </a:rPr>
              <a:t>15</a:t>
            </a:r>
            <a:r>
              <a:rPr kumimoji="1" lang="ja-JP" altLang="en-US" sz="1100" dirty="0">
                <a:latin typeface="メイリオ" panose="020B0604030504040204" pitchFamily="50" charset="-128"/>
                <a:ea typeface="メイリオ" panose="020B0604030504040204" pitchFamily="50" charset="-128"/>
              </a:rPr>
              <a:t>歳　　　</a:t>
            </a:r>
            <a:r>
              <a:rPr kumimoji="1" lang="en-US" altLang="ja-JP" sz="1100" dirty="0">
                <a:latin typeface="メイリオ" panose="020B0604030504040204" pitchFamily="50" charset="-128"/>
                <a:ea typeface="メイリオ" panose="020B0604030504040204" pitchFamily="50" charset="-128"/>
              </a:rPr>
              <a:t>16</a:t>
            </a:r>
            <a:r>
              <a:rPr kumimoji="1" lang="ja-JP" altLang="en-US" sz="1100" dirty="0">
                <a:latin typeface="メイリオ" panose="020B0604030504040204" pitchFamily="50" charset="-128"/>
                <a:ea typeface="メイリオ" panose="020B0604030504040204" pitchFamily="50" charset="-128"/>
              </a:rPr>
              <a:t>歳　　　</a:t>
            </a:r>
            <a:r>
              <a:rPr kumimoji="1" lang="en-US" altLang="ja-JP" sz="1100" dirty="0">
                <a:latin typeface="メイリオ" panose="020B0604030504040204" pitchFamily="50" charset="-128"/>
                <a:ea typeface="メイリオ" panose="020B0604030504040204" pitchFamily="50" charset="-128"/>
              </a:rPr>
              <a:t>17</a:t>
            </a:r>
            <a:r>
              <a:rPr kumimoji="1" lang="ja-JP" altLang="en-US" sz="1100" dirty="0">
                <a:latin typeface="メイリオ" panose="020B0604030504040204" pitchFamily="50" charset="-128"/>
                <a:ea typeface="メイリオ" panose="020B0604030504040204" pitchFamily="50" charset="-128"/>
              </a:rPr>
              <a:t>歳　　　</a:t>
            </a:r>
            <a:r>
              <a:rPr kumimoji="1" lang="en-US" altLang="ja-JP" sz="1100" dirty="0">
                <a:latin typeface="メイリオ" panose="020B0604030504040204" pitchFamily="50" charset="-128"/>
                <a:ea typeface="メイリオ" panose="020B0604030504040204" pitchFamily="50" charset="-128"/>
              </a:rPr>
              <a:t>18</a:t>
            </a:r>
            <a:r>
              <a:rPr kumimoji="1" lang="ja-JP" altLang="en-US" sz="1100" dirty="0">
                <a:latin typeface="メイリオ" panose="020B0604030504040204" pitchFamily="50" charset="-128"/>
                <a:ea typeface="メイリオ" panose="020B0604030504040204" pitchFamily="50" charset="-128"/>
              </a:rPr>
              <a:t>歳　　　</a:t>
            </a:r>
            <a:r>
              <a:rPr kumimoji="1" lang="en-US" altLang="ja-JP" sz="1100" dirty="0">
                <a:latin typeface="メイリオ" panose="020B0604030504040204" pitchFamily="50" charset="-128"/>
                <a:ea typeface="メイリオ" panose="020B0604030504040204" pitchFamily="50" charset="-128"/>
              </a:rPr>
              <a:t>19</a:t>
            </a:r>
            <a:r>
              <a:rPr kumimoji="1" lang="ja-JP" altLang="en-US" sz="1100" dirty="0">
                <a:latin typeface="メイリオ" panose="020B0604030504040204" pitchFamily="50" charset="-128"/>
                <a:ea typeface="メイリオ" panose="020B0604030504040204" pitchFamily="50" charset="-128"/>
              </a:rPr>
              <a:t>歳</a:t>
            </a:r>
          </a:p>
        </p:txBody>
      </p:sp>
      <p:sp>
        <p:nvSpPr>
          <p:cNvPr id="18" name="フリーフォーム: 図形 17">
            <a:extLst>
              <a:ext uri="{FF2B5EF4-FFF2-40B4-BE49-F238E27FC236}">
                <a16:creationId xmlns:a16="http://schemas.microsoft.com/office/drawing/2014/main" id="{AB59917F-7049-40A9-AF87-5E492C07EE03}"/>
              </a:ext>
            </a:extLst>
          </p:cNvPr>
          <p:cNvSpPr/>
          <p:nvPr/>
        </p:nvSpPr>
        <p:spPr>
          <a:xfrm>
            <a:off x="848414" y="2064276"/>
            <a:ext cx="8069346" cy="3038527"/>
          </a:xfrm>
          <a:custGeom>
            <a:avLst/>
            <a:gdLst>
              <a:gd name="connsiteX0" fmla="*/ 0 w 7249213"/>
              <a:gd name="connsiteY0" fmla="*/ 1659312 h 3038527"/>
              <a:gd name="connsiteX1" fmla="*/ 518475 w 7249213"/>
              <a:gd name="connsiteY1" fmla="*/ 1018289 h 3038527"/>
              <a:gd name="connsiteX2" fmla="*/ 1319753 w 7249213"/>
              <a:gd name="connsiteY2" fmla="*/ 1055996 h 3038527"/>
              <a:gd name="connsiteX3" fmla="*/ 2083324 w 7249213"/>
              <a:gd name="connsiteY3" fmla="*/ 443254 h 3038527"/>
              <a:gd name="connsiteX4" fmla="*/ 2846895 w 7249213"/>
              <a:gd name="connsiteY4" fmla="*/ 3035625 h 3038527"/>
              <a:gd name="connsiteX5" fmla="*/ 3874417 w 7249213"/>
              <a:gd name="connsiteY5" fmla="*/ 952301 h 3038527"/>
              <a:gd name="connsiteX6" fmla="*/ 4496586 w 7249213"/>
              <a:gd name="connsiteY6" fmla="*/ 829753 h 3038527"/>
              <a:gd name="connsiteX7" fmla="*/ 5043341 w 7249213"/>
              <a:gd name="connsiteY7" fmla="*/ 37901 h 3038527"/>
              <a:gd name="connsiteX8" fmla="*/ 5722070 w 7249213"/>
              <a:gd name="connsiteY8" fmla="*/ 2196639 h 3038527"/>
              <a:gd name="connsiteX9" fmla="*/ 6504495 w 7249213"/>
              <a:gd name="connsiteY9" fmla="*/ 1150264 h 3038527"/>
              <a:gd name="connsiteX10" fmla="*/ 6890994 w 7249213"/>
              <a:gd name="connsiteY10" fmla="*/ 1046569 h 3038527"/>
              <a:gd name="connsiteX11" fmla="*/ 7249213 w 7249213"/>
              <a:gd name="connsiteY11" fmla="*/ 480961 h 3038527"/>
              <a:gd name="connsiteX0" fmla="*/ 0 w 7899662"/>
              <a:gd name="connsiteY0" fmla="*/ 1659312 h 3038527"/>
              <a:gd name="connsiteX1" fmla="*/ 518475 w 7899662"/>
              <a:gd name="connsiteY1" fmla="*/ 1018289 h 3038527"/>
              <a:gd name="connsiteX2" fmla="*/ 1319753 w 7899662"/>
              <a:gd name="connsiteY2" fmla="*/ 1055996 h 3038527"/>
              <a:gd name="connsiteX3" fmla="*/ 2083324 w 7899662"/>
              <a:gd name="connsiteY3" fmla="*/ 443254 h 3038527"/>
              <a:gd name="connsiteX4" fmla="*/ 2846895 w 7899662"/>
              <a:gd name="connsiteY4" fmla="*/ 3035625 h 3038527"/>
              <a:gd name="connsiteX5" fmla="*/ 3874417 w 7899662"/>
              <a:gd name="connsiteY5" fmla="*/ 952301 h 3038527"/>
              <a:gd name="connsiteX6" fmla="*/ 4496586 w 7899662"/>
              <a:gd name="connsiteY6" fmla="*/ 829753 h 3038527"/>
              <a:gd name="connsiteX7" fmla="*/ 5043341 w 7899662"/>
              <a:gd name="connsiteY7" fmla="*/ 37901 h 3038527"/>
              <a:gd name="connsiteX8" fmla="*/ 5722070 w 7899662"/>
              <a:gd name="connsiteY8" fmla="*/ 2196639 h 3038527"/>
              <a:gd name="connsiteX9" fmla="*/ 6504495 w 7899662"/>
              <a:gd name="connsiteY9" fmla="*/ 1150264 h 3038527"/>
              <a:gd name="connsiteX10" fmla="*/ 6890994 w 7899662"/>
              <a:gd name="connsiteY10" fmla="*/ 1046569 h 3038527"/>
              <a:gd name="connsiteX11" fmla="*/ 7899662 w 7899662"/>
              <a:gd name="connsiteY11" fmla="*/ 433826 h 3038527"/>
              <a:gd name="connsiteX0" fmla="*/ 0 w 7409469"/>
              <a:gd name="connsiteY0" fmla="*/ 1659312 h 3038527"/>
              <a:gd name="connsiteX1" fmla="*/ 518475 w 7409469"/>
              <a:gd name="connsiteY1" fmla="*/ 1018289 h 3038527"/>
              <a:gd name="connsiteX2" fmla="*/ 1319753 w 7409469"/>
              <a:gd name="connsiteY2" fmla="*/ 1055996 h 3038527"/>
              <a:gd name="connsiteX3" fmla="*/ 2083324 w 7409469"/>
              <a:gd name="connsiteY3" fmla="*/ 443254 h 3038527"/>
              <a:gd name="connsiteX4" fmla="*/ 2846895 w 7409469"/>
              <a:gd name="connsiteY4" fmla="*/ 3035625 h 3038527"/>
              <a:gd name="connsiteX5" fmla="*/ 3874417 w 7409469"/>
              <a:gd name="connsiteY5" fmla="*/ 952301 h 3038527"/>
              <a:gd name="connsiteX6" fmla="*/ 4496586 w 7409469"/>
              <a:gd name="connsiteY6" fmla="*/ 829753 h 3038527"/>
              <a:gd name="connsiteX7" fmla="*/ 5043341 w 7409469"/>
              <a:gd name="connsiteY7" fmla="*/ 37901 h 3038527"/>
              <a:gd name="connsiteX8" fmla="*/ 5722070 w 7409469"/>
              <a:gd name="connsiteY8" fmla="*/ 2196639 h 3038527"/>
              <a:gd name="connsiteX9" fmla="*/ 6504495 w 7409469"/>
              <a:gd name="connsiteY9" fmla="*/ 1150264 h 3038527"/>
              <a:gd name="connsiteX10" fmla="*/ 6890994 w 7409469"/>
              <a:gd name="connsiteY10" fmla="*/ 1046569 h 3038527"/>
              <a:gd name="connsiteX11" fmla="*/ 7409469 w 7409469"/>
              <a:gd name="connsiteY11" fmla="*/ 358411 h 3038527"/>
              <a:gd name="connsiteX0" fmla="*/ 0 w 7456603"/>
              <a:gd name="connsiteY0" fmla="*/ 1659312 h 3038527"/>
              <a:gd name="connsiteX1" fmla="*/ 518475 w 7456603"/>
              <a:gd name="connsiteY1" fmla="*/ 1018289 h 3038527"/>
              <a:gd name="connsiteX2" fmla="*/ 1319753 w 7456603"/>
              <a:gd name="connsiteY2" fmla="*/ 1055996 h 3038527"/>
              <a:gd name="connsiteX3" fmla="*/ 2083324 w 7456603"/>
              <a:gd name="connsiteY3" fmla="*/ 443254 h 3038527"/>
              <a:gd name="connsiteX4" fmla="*/ 2846895 w 7456603"/>
              <a:gd name="connsiteY4" fmla="*/ 3035625 h 3038527"/>
              <a:gd name="connsiteX5" fmla="*/ 3874417 w 7456603"/>
              <a:gd name="connsiteY5" fmla="*/ 952301 h 3038527"/>
              <a:gd name="connsiteX6" fmla="*/ 4496586 w 7456603"/>
              <a:gd name="connsiteY6" fmla="*/ 829753 h 3038527"/>
              <a:gd name="connsiteX7" fmla="*/ 5043341 w 7456603"/>
              <a:gd name="connsiteY7" fmla="*/ 37901 h 3038527"/>
              <a:gd name="connsiteX8" fmla="*/ 5722070 w 7456603"/>
              <a:gd name="connsiteY8" fmla="*/ 2196639 h 3038527"/>
              <a:gd name="connsiteX9" fmla="*/ 6504495 w 7456603"/>
              <a:gd name="connsiteY9" fmla="*/ 1150264 h 3038527"/>
              <a:gd name="connsiteX10" fmla="*/ 6890994 w 7456603"/>
              <a:gd name="connsiteY10" fmla="*/ 1046569 h 3038527"/>
              <a:gd name="connsiteX11" fmla="*/ 7456603 w 7456603"/>
              <a:gd name="connsiteY11" fmla="*/ 348984 h 3038527"/>
              <a:gd name="connsiteX0" fmla="*/ 0 w 7456603"/>
              <a:gd name="connsiteY0" fmla="*/ 1659312 h 3038527"/>
              <a:gd name="connsiteX1" fmla="*/ 518475 w 7456603"/>
              <a:gd name="connsiteY1" fmla="*/ 1018289 h 3038527"/>
              <a:gd name="connsiteX2" fmla="*/ 1319753 w 7456603"/>
              <a:gd name="connsiteY2" fmla="*/ 1055996 h 3038527"/>
              <a:gd name="connsiteX3" fmla="*/ 2083324 w 7456603"/>
              <a:gd name="connsiteY3" fmla="*/ 443254 h 3038527"/>
              <a:gd name="connsiteX4" fmla="*/ 2846895 w 7456603"/>
              <a:gd name="connsiteY4" fmla="*/ 3035625 h 3038527"/>
              <a:gd name="connsiteX5" fmla="*/ 3874417 w 7456603"/>
              <a:gd name="connsiteY5" fmla="*/ 952301 h 3038527"/>
              <a:gd name="connsiteX6" fmla="*/ 4496586 w 7456603"/>
              <a:gd name="connsiteY6" fmla="*/ 829753 h 3038527"/>
              <a:gd name="connsiteX7" fmla="*/ 5043341 w 7456603"/>
              <a:gd name="connsiteY7" fmla="*/ 37901 h 3038527"/>
              <a:gd name="connsiteX8" fmla="*/ 5722070 w 7456603"/>
              <a:gd name="connsiteY8" fmla="*/ 2196639 h 3038527"/>
              <a:gd name="connsiteX9" fmla="*/ 6504495 w 7456603"/>
              <a:gd name="connsiteY9" fmla="*/ 1150264 h 3038527"/>
              <a:gd name="connsiteX10" fmla="*/ 6890994 w 7456603"/>
              <a:gd name="connsiteY10" fmla="*/ 1046569 h 3038527"/>
              <a:gd name="connsiteX11" fmla="*/ 7456603 w 7456603"/>
              <a:gd name="connsiteY11" fmla="*/ 348984 h 3038527"/>
              <a:gd name="connsiteX0" fmla="*/ 0 w 8022211"/>
              <a:gd name="connsiteY0" fmla="*/ 1659312 h 3038527"/>
              <a:gd name="connsiteX1" fmla="*/ 518475 w 8022211"/>
              <a:gd name="connsiteY1" fmla="*/ 1018289 h 3038527"/>
              <a:gd name="connsiteX2" fmla="*/ 1319753 w 8022211"/>
              <a:gd name="connsiteY2" fmla="*/ 1055996 h 3038527"/>
              <a:gd name="connsiteX3" fmla="*/ 2083324 w 8022211"/>
              <a:gd name="connsiteY3" fmla="*/ 443254 h 3038527"/>
              <a:gd name="connsiteX4" fmla="*/ 2846895 w 8022211"/>
              <a:gd name="connsiteY4" fmla="*/ 3035625 h 3038527"/>
              <a:gd name="connsiteX5" fmla="*/ 3874417 w 8022211"/>
              <a:gd name="connsiteY5" fmla="*/ 952301 h 3038527"/>
              <a:gd name="connsiteX6" fmla="*/ 4496586 w 8022211"/>
              <a:gd name="connsiteY6" fmla="*/ 829753 h 3038527"/>
              <a:gd name="connsiteX7" fmla="*/ 5043341 w 8022211"/>
              <a:gd name="connsiteY7" fmla="*/ 37901 h 3038527"/>
              <a:gd name="connsiteX8" fmla="*/ 5722070 w 8022211"/>
              <a:gd name="connsiteY8" fmla="*/ 2196639 h 3038527"/>
              <a:gd name="connsiteX9" fmla="*/ 6504495 w 8022211"/>
              <a:gd name="connsiteY9" fmla="*/ 1150264 h 3038527"/>
              <a:gd name="connsiteX10" fmla="*/ 6890994 w 8022211"/>
              <a:gd name="connsiteY10" fmla="*/ 1046569 h 3038527"/>
              <a:gd name="connsiteX11" fmla="*/ 8022211 w 8022211"/>
              <a:gd name="connsiteY11" fmla="*/ 264143 h 3038527"/>
              <a:gd name="connsiteX0" fmla="*/ 0 w 8022211"/>
              <a:gd name="connsiteY0" fmla="*/ 1659312 h 3038527"/>
              <a:gd name="connsiteX1" fmla="*/ 518475 w 8022211"/>
              <a:gd name="connsiteY1" fmla="*/ 1018289 h 3038527"/>
              <a:gd name="connsiteX2" fmla="*/ 1319753 w 8022211"/>
              <a:gd name="connsiteY2" fmla="*/ 1055996 h 3038527"/>
              <a:gd name="connsiteX3" fmla="*/ 2083324 w 8022211"/>
              <a:gd name="connsiteY3" fmla="*/ 443254 h 3038527"/>
              <a:gd name="connsiteX4" fmla="*/ 2846895 w 8022211"/>
              <a:gd name="connsiteY4" fmla="*/ 3035625 h 3038527"/>
              <a:gd name="connsiteX5" fmla="*/ 3874417 w 8022211"/>
              <a:gd name="connsiteY5" fmla="*/ 952301 h 3038527"/>
              <a:gd name="connsiteX6" fmla="*/ 4496586 w 8022211"/>
              <a:gd name="connsiteY6" fmla="*/ 829753 h 3038527"/>
              <a:gd name="connsiteX7" fmla="*/ 5043341 w 8022211"/>
              <a:gd name="connsiteY7" fmla="*/ 37901 h 3038527"/>
              <a:gd name="connsiteX8" fmla="*/ 5722070 w 8022211"/>
              <a:gd name="connsiteY8" fmla="*/ 2196639 h 3038527"/>
              <a:gd name="connsiteX9" fmla="*/ 6504495 w 8022211"/>
              <a:gd name="connsiteY9" fmla="*/ 1150264 h 3038527"/>
              <a:gd name="connsiteX10" fmla="*/ 6890994 w 8022211"/>
              <a:gd name="connsiteY10" fmla="*/ 1046569 h 3038527"/>
              <a:gd name="connsiteX11" fmla="*/ 7437749 w 8022211"/>
              <a:gd name="connsiteY11" fmla="*/ 660070 h 3038527"/>
              <a:gd name="connsiteX12" fmla="*/ 8022211 w 8022211"/>
              <a:gd name="connsiteY12" fmla="*/ 264143 h 3038527"/>
              <a:gd name="connsiteX0" fmla="*/ 0 w 8022211"/>
              <a:gd name="connsiteY0" fmla="*/ 1659312 h 3038527"/>
              <a:gd name="connsiteX1" fmla="*/ 518475 w 8022211"/>
              <a:gd name="connsiteY1" fmla="*/ 1018289 h 3038527"/>
              <a:gd name="connsiteX2" fmla="*/ 1319753 w 8022211"/>
              <a:gd name="connsiteY2" fmla="*/ 1055996 h 3038527"/>
              <a:gd name="connsiteX3" fmla="*/ 2083324 w 8022211"/>
              <a:gd name="connsiteY3" fmla="*/ 443254 h 3038527"/>
              <a:gd name="connsiteX4" fmla="*/ 2846895 w 8022211"/>
              <a:gd name="connsiteY4" fmla="*/ 3035625 h 3038527"/>
              <a:gd name="connsiteX5" fmla="*/ 3874417 w 8022211"/>
              <a:gd name="connsiteY5" fmla="*/ 952301 h 3038527"/>
              <a:gd name="connsiteX6" fmla="*/ 4496586 w 8022211"/>
              <a:gd name="connsiteY6" fmla="*/ 829753 h 3038527"/>
              <a:gd name="connsiteX7" fmla="*/ 5043341 w 8022211"/>
              <a:gd name="connsiteY7" fmla="*/ 37901 h 3038527"/>
              <a:gd name="connsiteX8" fmla="*/ 5722070 w 8022211"/>
              <a:gd name="connsiteY8" fmla="*/ 2196639 h 3038527"/>
              <a:gd name="connsiteX9" fmla="*/ 6504495 w 8022211"/>
              <a:gd name="connsiteY9" fmla="*/ 1150264 h 3038527"/>
              <a:gd name="connsiteX10" fmla="*/ 6890994 w 8022211"/>
              <a:gd name="connsiteY10" fmla="*/ 1046569 h 3038527"/>
              <a:gd name="connsiteX11" fmla="*/ 7466029 w 8022211"/>
              <a:gd name="connsiteY11" fmla="*/ 660070 h 3038527"/>
              <a:gd name="connsiteX12" fmla="*/ 8022211 w 8022211"/>
              <a:gd name="connsiteY12" fmla="*/ 264143 h 3038527"/>
              <a:gd name="connsiteX0" fmla="*/ 0 w 8022211"/>
              <a:gd name="connsiteY0" fmla="*/ 1659312 h 3038527"/>
              <a:gd name="connsiteX1" fmla="*/ 518475 w 8022211"/>
              <a:gd name="connsiteY1" fmla="*/ 1018289 h 3038527"/>
              <a:gd name="connsiteX2" fmla="*/ 1319753 w 8022211"/>
              <a:gd name="connsiteY2" fmla="*/ 1055996 h 3038527"/>
              <a:gd name="connsiteX3" fmla="*/ 2083324 w 8022211"/>
              <a:gd name="connsiteY3" fmla="*/ 443254 h 3038527"/>
              <a:gd name="connsiteX4" fmla="*/ 2846895 w 8022211"/>
              <a:gd name="connsiteY4" fmla="*/ 3035625 h 3038527"/>
              <a:gd name="connsiteX5" fmla="*/ 3874417 w 8022211"/>
              <a:gd name="connsiteY5" fmla="*/ 952301 h 3038527"/>
              <a:gd name="connsiteX6" fmla="*/ 4496586 w 8022211"/>
              <a:gd name="connsiteY6" fmla="*/ 829753 h 3038527"/>
              <a:gd name="connsiteX7" fmla="*/ 5043341 w 8022211"/>
              <a:gd name="connsiteY7" fmla="*/ 37901 h 3038527"/>
              <a:gd name="connsiteX8" fmla="*/ 5722070 w 8022211"/>
              <a:gd name="connsiteY8" fmla="*/ 2196639 h 3038527"/>
              <a:gd name="connsiteX9" fmla="*/ 6504495 w 8022211"/>
              <a:gd name="connsiteY9" fmla="*/ 1150264 h 3038527"/>
              <a:gd name="connsiteX10" fmla="*/ 6890994 w 8022211"/>
              <a:gd name="connsiteY10" fmla="*/ 1046569 h 3038527"/>
              <a:gd name="connsiteX11" fmla="*/ 7466029 w 8022211"/>
              <a:gd name="connsiteY11" fmla="*/ 660070 h 3038527"/>
              <a:gd name="connsiteX12" fmla="*/ 8022211 w 8022211"/>
              <a:gd name="connsiteY12" fmla="*/ 26414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6890994 w 8107052"/>
              <a:gd name="connsiteY10" fmla="*/ 1046569 h 3038527"/>
              <a:gd name="connsiteX11" fmla="*/ 7466029 w 8107052"/>
              <a:gd name="connsiteY11" fmla="*/ 660070 h 3038527"/>
              <a:gd name="connsiteX12" fmla="*/ 8107052 w 8107052"/>
              <a:gd name="connsiteY12" fmla="*/ 641215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6890994 w 8107052"/>
              <a:gd name="connsiteY10" fmla="*/ 1046569 h 3038527"/>
              <a:gd name="connsiteX11" fmla="*/ 7466029 w 8107052"/>
              <a:gd name="connsiteY11" fmla="*/ 669497 h 3038527"/>
              <a:gd name="connsiteX12" fmla="*/ 8107052 w 8107052"/>
              <a:gd name="connsiteY12" fmla="*/ 641215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6890994 w 8107052"/>
              <a:gd name="connsiteY10" fmla="*/ 1046569 h 3038527"/>
              <a:gd name="connsiteX11" fmla="*/ 7466029 w 8107052"/>
              <a:gd name="connsiteY11" fmla="*/ 669497 h 3038527"/>
              <a:gd name="connsiteX12" fmla="*/ 8107052 w 8107052"/>
              <a:gd name="connsiteY12" fmla="*/ 641215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6890994 w 8107052"/>
              <a:gd name="connsiteY10" fmla="*/ 1046569 h 3038527"/>
              <a:gd name="connsiteX11" fmla="*/ 7466029 w 8107052"/>
              <a:gd name="connsiteY11" fmla="*/ 669497 h 3038527"/>
              <a:gd name="connsiteX12" fmla="*/ 8107052 w 8107052"/>
              <a:gd name="connsiteY12" fmla="*/ 641215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6890994 w 8107052"/>
              <a:gd name="connsiteY10" fmla="*/ 1046569 h 3038527"/>
              <a:gd name="connsiteX11" fmla="*/ 7466029 w 8107052"/>
              <a:gd name="connsiteY11" fmla="*/ 669497 h 3038527"/>
              <a:gd name="connsiteX12" fmla="*/ 8107052 w 8107052"/>
              <a:gd name="connsiteY12" fmla="*/ 641215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6890994 w 8107052"/>
              <a:gd name="connsiteY10" fmla="*/ 1046569 h 3038527"/>
              <a:gd name="connsiteX11" fmla="*/ 7466029 w 8107052"/>
              <a:gd name="connsiteY11" fmla="*/ 669497 h 3038527"/>
              <a:gd name="connsiteX12" fmla="*/ 8107052 w 8107052"/>
              <a:gd name="connsiteY12"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7466029 w 8107052"/>
              <a:gd name="connsiteY10" fmla="*/ 669497 h 3038527"/>
              <a:gd name="connsiteX11" fmla="*/ 8107052 w 8107052"/>
              <a:gd name="connsiteY11"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8107052 w 8107052"/>
              <a:gd name="connsiteY10"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7400250 w 8107052"/>
              <a:gd name="connsiteY10" fmla="*/ 726058 h 3038527"/>
              <a:gd name="connsiteX11" fmla="*/ 8107052 w 8107052"/>
              <a:gd name="connsiteY11"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7400250 w 8107052"/>
              <a:gd name="connsiteY10" fmla="*/ 726058 h 3038527"/>
              <a:gd name="connsiteX11" fmla="*/ 8107052 w 8107052"/>
              <a:gd name="connsiteY11"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7447688 w 8107052"/>
              <a:gd name="connsiteY10" fmla="*/ 744912 h 3038527"/>
              <a:gd name="connsiteX11" fmla="*/ 8107052 w 8107052"/>
              <a:gd name="connsiteY11"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7447688 w 8107052"/>
              <a:gd name="connsiteY10" fmla="*/ 744912 h 3038527"/>
              <a:gd name="connsiteX11" fmla="*/ 8107052 w 8107052"/>
              <a:gd name="connsiteY11"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7504614 w 8107052"/>
              <a:gd name="connsiteY10" fmla="*/ 810900 h 3038527"/>
              <a:gd name="connsiteX11" fmla="*/ 8107052 w 8107052"/>
              <a:gd name="connsiteY11"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32958 w 8107052"/>
              <a:gd name="connsiteY9" fmla="*/ 1112557 h 3038527"/>
              <a:gd name="connsiteX10" fmla="*/ 7504614 w 8107052"/>
              <a:gd name="connsiteY10" fmla="*/ 810900 h 3038527"/>
              <a:gd name="connsiteX11" fmla="*/ 8107052 w 8107052"/>
              <a:gd name="connsiteY11"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32958 w 8107052"/>
              <a:gd name="connsiteY9" fmla="*/ 1112557 h 3038527"/>
              <a:gd name="connsiteX10" fmla="*/ 7504614 w 8107052"/>
              <a:gd name="connsiteY10" fmla="*/ 810900 h 3038527"/>
              <a:gd name="connsiteX11" fmla="*/ 8107052 w 8107052"/>
              <a:gd name="connsiteY11"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32958 w 8107052"/>
              <a:gd name="connsiteY9" fmla="*/ 1112557 h 3038527"/>
              <a:gd name="connsiteX10" fmla="*/ 7504614 w 8107052"/>
              <a:gd name="connsiteY10" fmla="*/ 810900 h 3038527"/>
              <a:gd name="connsiteX11" fmla="*/ 8107052 w 8107052"/>
              <a:gd name="connsiteY11"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32958 w 8107052"/>
              <a:gd name="connsiteY9" fmla="*/ 1112557 h 3038527"/>
              <a:gd name="connsiteX10" fmla="*/ 7504614 w 8107052"/>
              <a:gd name="connsiteY10" fmla="*/ 886314 h 3038527"/>
              <a:gd name="connsiteX11" fmla="*/ 8107052 w 8107052"/>
              <a:gd name="connsiteY11"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32958 w 8107052"/>
              <a:gd name="connsiteY9" fmla="*/ 1112557 h 3038527"/>
              <a:gd name="connsiteX10" fmla="*/ 7466664 w 8107052"/>
              <a:gd name="connsiteY10" fmla="*/ 697778 h 3038527"/>
              <a:gd name="connsiteX11" fmla="*/ 8107052 w 8107052"/>
              <a:gd name="connsiteY11"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32958 w 8107052"/>
              <a:gd name="connsiteY9" fmla="*/ 1112557 h 3038527"/>
              <a:gd name="connsiteX10" fmla="*/ 7466664 w 8107052"/>
              <a:gd name="connsiteY10" fmla="*/ 697778 h 3038527"/>
              <a:gd name="connsiteX11" fmla="*/ 8107052 w 8107052"/>
              <a:gd name="connsiteY11" fmla="*/ 499813 h 3038527"/>
              <a:gd name="connsiteX0" fmla="*/ 0 w 8116540"/>
              <a:gd name="connsiteY0" fmla="*/ 1659312 h 3038527"/>
              <a:gd name="connsiteX1" fmla="*/ 518475 w 8116540"/>
              <a:gd name="connsiteY1" fmla="*/ 1018289 h 3038527"/>
              <a:gd name="connsiteX2" fmla="*/ 1319753 w 8116540"/>
              <a:gd name="connsiteY2" fmla="*/ 1055996 h 3038527"/>
              <a:gd name="connsiteX3" fmla="*/ 2083324 w 8116540"/>
              <a:gd name="connsiteY3" fmla="*/ 443254 h 3038527"/>
              <a:gd name="connsiteX4" fmla="*/ 2846895 w 8116540"/>
              <a:gd name="connsiteY4" fmla="*/ 3035625 h 3038527"/>
              <a:gd name="connsiteX5" fmla="*/ 3874417 w 8116540"/>
              <a:gd name="connsiteY5" fmla="*/ 952301 h 3038527"/>
              <a:gd name="connsiteX6" fmla="*/ 4496586 w 8116540"/>
              <a:gd name="connsiteY6" fmla="*/ 829753 h 3038527"/>
              <a:gd name="connsiteX7" fmla="*/ 5043341 w 8116540"/>
              <a:gd name="connsiteY7" fmla="*/ 37901 h 3038527"/>
              <a:gd name="connsiteX8" fmla="*/ 5722070 w 8116540"/>
              <a:gd name="connsiteY8" fmla="*/ 2196639 h 3038527"/>
              <a:gd name="connsiteX9" fmla="*/ 6532958 w 8116540"/>
              <a:gd name="connsiteY9" fmla="*/ 1112557 h 3038527"/>
              <a:gd name="connsiteX10" fmla="*/ 7466664 w 8116540"/>
              <a:gd name="connsiteY10" fmla="*/ 697778 h 3038527"/>
              <a:gd name="connsiteX11" fmla="*/ 8116540 w 8116540"/>
              <a:gd name="connsiteY11" fmla="*/ 396118 h 3038527"/>
              <a:gd name="connsiteX0" fmla="*/ 0 w 8116540"/>
              <a:gd name="connsiteY0" fmla="*/ 1659312 h 3038527"/>
              <a:gd name="connsiteX1" fmla="*/ 518475 w 8116540"/>
              <a:gd name="connsiteY1" fmla="*/ 1018289 h 3038527"/>
              <a:gd name="connsiteX2" fmla="*/ 1319753 w 8116540"/>
              <a:gd name="connsiteY2" fmla="*/ 1055996 h 3038527"/>
              <a:gd name="connsiteX3" fmla="*/ 2083324 w 8116540"/>
              <a:gd name="connsiteY3" fmla="*/ 443254 h 3038527"/>
              <a:gd name="connsiteX4" fmla="*/ 2846895 w 8116540"/>
              <a:gd name="connsiteY4" fmla="*/ 3035625 h 3038527"/>
              <a:gd name="connsiteX5" fmla="*/ 3874417 w 8116540"/>
              <a:gd name="connsiteY5" fmla="*/ 952301 h 3038527"/>
              <a:gd name="connsiteX6" fmla="*/ 4496586 w 8116540"/>
              <a:gd name="connsiteY6" fmla="*/ 829753 h 3038527"/>
              <a:gd name="connsiteX7" fmla="*/ 5043341 w 8116540"/>
              <a:gd name="connsiteY7" fmla="*/ 37901 h 3038527"/>
              <a:gd name="connsiteX8" fmla="*/ 5722070 w 8116540"/>
              <a:gd name="connsiteY8" fmla="*/ 2196639 h 3038527"/>
              <a:gd name="connsiteX9" fmla="*/ 6532958 w 8116540"/>
              <a:gd name="connsiteY9" fmla="*/ 1112557 h 3038527"/>
              <a:gd name="connsiteX10" fmla="*/ 7466664 w 8116540"/>
              <a:gd name="connsiteY10" fmla="*/ 697778 h 3038527"/>
              <a:gd name="connsiteX11" fmla="*/ 8116540 w 8116540"/>
              <a:gd name="connsiteY11" fmla="*/ 396118 h 3038527"/>
              <a:gd name="connsiteX0" fmla="*/ 0 w 7466664"/>
              <a:gd name="connsiteY0" fmla="*/ 1659312 h 3038527"/>
              <a:gd name="connsiteX1" fmla="*/ 518475 w 7466664"/>
              <a:gd name="connsiteY1" fmla="*/ 1018289 h 3038527"/>
              <a:gd name="connsiteX2" fmla="*/ 1319753 w 7466664"/>
              <a:gd name="connsiteY2" fmla="*/ 1055996 h 3038527"/>
              <a:gd name="connsiteX3" fmla="*/ 2083324 w 7466664"/>
              <a:gd name="connsiteY3" fmla="*/ 443254 h 3038527"/>
              <a:gd name="connsiteX4" fmla="*/ 2846895 w 7466664"/>
              <a:gd name="connsiteY4" fmla="*/ 3035625 h 3038527"/>
              <a:gd name="connsiteX5" fmla="*/ 3874417 w 7466664"/>
              <a:gd name="connsiteY5" fmla="*/ 952301 h 3038527"/>
              <a:gd name="connsiteX6" fmla="*/ 4496586 w 7466664"/>
              <a:gd name="connsiteY6" fmla="*/ 829753 h 3038527"/>
              <a:gd name="connsiteX7" fmla="*/ 5043341 w 7466664"/>
              <a:gd name="connsiteY7" fmla="*/ 37901 h 3038527"/>
              <a:gd name="connsiteX8" fmla="*/ 5722070 w 7466664"/>
              <a:gd name="connsiteY8" fmla="*/ 2196639 h 3038527"/>
              <a:gd name="connsiteX9" fmla="*/ 6532958 w 7466664"/>
              <a:gd name="connsiteY9" fmla="*/ 1112557 h 3038527"/>
              <a:gd name="connsiteX10" fmla="*/ 7466664 w 7466664"/>
              <a:gd name="connsiteY10" fmla="*/ 697778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532958 w 8121302"/>
              <a:gd name="connsiteY9" fmla="*/ 1112557 h 3038527"/>
              <a:gd name="connsiteX10" fmla="*/ 8121302 w 8121302"/>
              <a:gd name="connsiteY10"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532958 w 8121302"/>
              <a:gd name="connsiteY9" fmla="*/ 1112557 h 3038527"/>
              <a:gd name="connsiteX10" fmla="*/ 7438199 w 8121302"/>
              <a:gd name="connsiteY10" fmla="*/ 641217 h 3038527"/>
              <a:gd name="connsiteX11" fmla="*/ 8121302 w 8121302"/>
              <a:gd name="connsiteY11"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532958 w 8121302"/>
              <a:gd name="connsiteY9" fmla="*/ 1112557 h 3038527"/>
              <a:gd name="connsiteX10" fmla="*/ 7438199 w 8121302"/>
              <a:gd name="connsiteY10" fmla="*/ 641217 h 3038527"/>
              <a:gd name="connsiteX11" fmla="*/ 8121302 w 8121302"/>
              <a:gd name="connsiteY11"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532958 w 8121302"/>
              <a:gd name="connsiteY9" fmla="*/ 1112557 h 3038527"/>
              <a:gd name="connsiteX10" fmla="*/ 7438199 w 8121302"/>
              <a:gd name="connsiteY10" fmla="*/ 641217 h 3038527"/>
              <a:gd name="connsiteX11" fmla="*/ 8121302 w 8121302"/>
              <a:gd name="connsiteY11"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561422 w 8121302"/>
              <a:gd name="connsiteY9" fmla="*/ 1074850 h 3038527"/>
              <a:gd name="connsiteX10" fmla="*/ 7438199 w 8121302"/>
              <a:gd name="connsiteY10" fmla="*/ 641217 h 3038527"/>
              <a:gd name="connsiteX11" fmla="*/ 8121302 w 8121302"/>
              <a:gd name="connsiteY11"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561422 w 8121302"/>
              <a:gd name="connsiteY9" fmla="*/ 1074850 h 3038527"/>
              <a:gd name="connsiteX10" fmla="*/ 7438199 w 8121302"/>
              <a:gd name="connsiteY10" fmla="*/ 641217 h 3038527"/>
              <a:gd name="connsiteX11" fmla="*/ 8121302 w 8121302"/>
              <a:gd name="connsiteY11"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921947 w 8121302"/>
              <a:gd name="connsiteY9" fmla="*/ 782619 h 3038527"/>
              <a:gd name="connsiteX10" fmla="*/ 7438199 w 8121302"/>
              <a:gd name="connsiteY10" fmla="*/ 641217 h 3038527"/>
              <a:gd name="connsiteX11" fmla="*/ 8121302 w 8121302"/>
              <a:gd name="connsiteY11"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921947 w 8121302"/>
              <a:gd name="connsiteY9" fmla="*/ 782619 h 3038527"/>
              <a:gd name="connsiteX10" fmla="*/ 7523586 w 8121302"/>
              <a:gd name="connsiteY10" fmla="*/ 641217 h 3038527"/>
              <a:gd name="connsiteX11" fmla="*/ 8121302 w 8121302"/>
              <a:gd name="connsiteY11"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921947 w 8121302"/>
              <a:gd name="connsiteY9" fmla="*/ 782619 h 3038527"/>
              <a:gd name="connsiteX10" fmla="*/ 7523586 w 8121302"/>
              <a:gd name="connsiteY10" fmla="*/ 641217 h 3038527"/>
              <a:gd name="connsiteX11" fmla="*/ 8121302 w 8121302"/>
              <a:gd name="connsiteY11"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921947 w 8121302"/>
              <a:gd name="connsiteY9" fmla="*/ 782619 h 3038527"/>
              <a:gd name="connsiteX10" fmla="*/ 7125111 w 8121302"/>
              <a:gd name="connsiteY10" fmla="*/ 641217 h 3038527"/>
              <a:gd name="connsiteX11" fmla="*/ 8121302 w 8121302"/>
              <a:gd name="connsiteY11"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608860 w 8121302"/>
              <a:gd name="connsiteY9" fmla="*/ 744912 h 3038527"/>
              <a:gd name="connsiteX10" fmla="*/ 7125111 w 8121302"/>
              <a:gd name="connsiteY10" fmla="*/ 641217 h 3038527"/>
              <a:gd name="connsiteX11" fmla="*/ 8121302 w 8121302"/>
              <a:gd name="connsiteY11"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608860 w 8121302"/>
              <a:gd name="connsiteY9" fmla="*/ 744912 h 3038527"/>
              <a:gd name="connsiteX10" fmla="*/ 7191524 w 8121302"/>
              <a:gd name="connsiteY10" fmla="*/ 603510 h 3038527"/>
              <a:gd name="connsiteX11" fmla="*/ 8121302 w 8121302"/>
              <a:gd name="connsiteY11"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608860 w 8121302"/>
              <a:gd name="connsiteY9" fmla="*/ 744912 h 3038527"/>
              <a:gd name="connsiteX10" fmla="*/ 7191524 w 8121302"/>
              <a:gd name="connsiteY10" fmla="*/ 603510 h 3038527"/>
              <a:gd name="connsiteX11" fmla="*/ 8121302 w 8121302"/>
              <a:gd name="connsiteY11" fmla="*/ 311279 h 3038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121302" h="3038527">
                <a:moveTo>
                  <a:pt x="0" y="1659312"/>
                </a:moveTo>
                <a:cubicBezTo>
                  <a:pt x="149258" y="1389077"/>
                  <a:pt x="298516" y="1118842"/>
                  <a:pt x="518475" y="1018289"/>
                </a:cubicBezTo>
                <a:cubicBezTo>
                  <a:pt x="738434" y="917736"/>
                  <a:pt x="1058945" y="1151835"/>
                  <a:pt x="1319753" y="1055996"/>
                </a:cubicBezTo>
                <a:cubicBezTo>
                  <a:pt x="1580561" y="960157"/>
                  <a:pt x="1828800" y="113316"/>
                  <a:pt x="2083324" y="443254"/>
                </a:cubicBezTo>
                <a:cubicBezTo>
                  <a:pt x="2337848" y="773192"/>
                  <a:pt x="2548380" y="2950784"/>
                  <a:pt x="2846895" y="3035625"/>
                </a:cubicBezTo>
                <a:cubicBezTo>
                  <a:pt x="3145411" y="3120466"/>
                  <a:pt x="3599469" y="1319946"/>
                  <a:pt x="3874417" y="952301"/>
                </a:cubicBezTo>
                <a:cubicBezTo>
                  <a:pt x="4149366" y="584656"/>
                  <a:pt x="4301765" y="982153"/>
                  <a:pt x="4496586" y="829753"/>
                </a:cubicBezTo>
                <a:cubicBezTo>
                  <a:pt x="4691407" y="677353"/>
                  <a:pt x="4839094" y="-189913"/>
                  <a:pt x="5043341" y="37901"/>
                </a:cubicBezTo>
                <a:cubicBezTo>
                  <a:pt x="5247588" y="265715"/>
                  <a:pt x="5461150" y="2078804"/>
                  <a:pt x="5722070" y="2196639"/>
                </a:cubicBezTo>
                <a:cubicBezTo>
                  <a:pt x="5982990" y="2314474"/>
                  <a:pt x="6363951" y="1010433"/>
                  <a:pt x="6608860" y="744912"/>
                </a:cubicBezTo>
                <a:cubicBezTo>
                  <a:pt x="6853769" y="479391"/>
                  <a:pt x="6926800" y="674211"/>
                  <a:pt x="7191524" y="603510"/>
                </a:cubicBezTo>
                <a:cubicBezTo>
                  <a:pt x="7560611" y="532809"/>
                  <a:pt x="8007452" y="350557"/>
                  <a:pt x="8121302" y="31127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吹き出し: 四角形 19">
            <a:extLst>
              <a:ext uri="{FF2B5EF4-FFF2-40B4-BE49-F238E27FC236}">
                <a16:creationId xmlns:a16="http://schemas.microsoft.com/office/drawing/2014/main" id="{D6719CC5-B67F-4157-B4DA-CE418755EF4A}"/>
              </a:ext>
            </a:extLst>
          </p:cNvPr>
          <p:cNvSpPr/>
          <p:nvPr/>
        </p:nvSpPr>
        <p:spPr>
          <a:xfrm>
            <a:off x="899593" y="2222483"/>
            <a:ext cx="1224136" cy="453768"/>
          </a:xfrm>
          <a:prstGeom prst="wedgeRectCallout">
            <a:avLst>
              <a:gd name="adj1" fmla="val -11653"/>
              <a:gd name="adj2" fmla="val 13374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53131FFA-99F5-4649-8217-B9E33BF31154}"/>
              </a:ext>
            </a:extLst>
          </p:cNvPr>
          <p:cNvSpPr txBox="1"/>
          <p:nvPr/>
        </p:nvSpPr>
        <p:spPr>
          <a:xfrm>
            <a:off x="916527" y="2213270"/>
            <a:ext cx="1190267" cy="461665"/>
          </a:xfrm>
          <a:prstGeom prst="rect">
            <a:avLst/>
          </a:prstGeom>
          <a:noFill/>
        </p:spPr>
        <p:txBody>
          <a:bodyPr wrap="square" rtlCol="0">
            <a:spAutoFit/>
          </a:bodyPr>
          <a:lstStyle/>
          <a:p>
            <a:pPr algn="ctr"/>
            <a:r>
              <a:rPr kumimoji="1" lang="ja-JP" altLang="en-US" sz="1200" dirty="0">
                <a:solidFill>
                  <a:schemeClr val="bg1">
                    <a:lumMod val="50000"/>
                  </a:schemeClr>
                </a:solidFill>
                <a:latin typeface="メイリオ" panose="020B0604030504040204" pitchFamily="50" charset="-128"/>
                <a:ea typeface="メイリオ" panose="020B0604030504040204" pitchFamily="50" charset="-128"/>
              </a:rPr>
              <a:t>水泳で一級を取る</a:t>
            </a:r>
          </a:p>
        </p:txBody>
      </p:sp>
      <p:sp>
        <p:nvSpPr>
          <p:cNvPr id="39" name="吹き出し: 四角形 38">
            <a:extLst>
              <a:ext uri="{FF2B5EF4-FFF2-40B4-BE49-F238E27FC236}">
                <a16:creationId xmlns:a16="http://schemas.microsoft.com/office/drawing/2014/main" id="{2E09CEF0-B775-4C86-A9A5-3D31B1A2447B}"/>
              </a:ext>
            </a:extLst>
          </p:cNvPr>
          <p:cNvSpPr/>
          <p:nvPr/>
        </p:nvSpPr>
        <p:spPr>
          <a:xfrm>
            <a:off x="2661172" y="1800346"/>
            <a:ext cx="1276895" cy="453768"/>
          </a:xfrm>
          <a:prstGeom prst="wedgeRectCallout">
            <a:avLst>
              <a:gd name="adj1" fmla="val -37126"/>
              <a:gd name="adj2" fmla="val 7765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3DF523D7-06A1-4FE7-988E-3EC1947DC084}"/>
              </a:ext>
            </a:extLst>
          </p:cNvPr>
          <p:cNvSpPr txBox="1"/>
          <p:nvPr/>
        </p:nvSpPr>
        <p:spPr>
          <a:xfrm>
            <a:off x="2661171" y="1831730"/>
            <a:ext cx="1276896" cy="461665"/>
          </a:xfrm>
          <a:prstGeom prst="rect">
            <a:avLst/>
          </a:prstGeom>
          <a:noFill/>
        </p:spPr>
        <p:txBody>
          <a:bodyPr wrap="square" rtlCol="0">
            <a:spAutoFit/>
          </a:bodyPr>
          <a:lstStyle/>
          <a:p>
            <a:pPr algn="ctr"/>
            <a:r>
              <a:rPr kumimoji="1" lang="ja-JP" altLang="en-US" sz="1200" dirty="0">
                <a:solidFill>
                  <a:schemeClr val="bg1">
                    <a:lumMod val="50000"/>
                  </a:schemeClr>
                </a:solidFill>
                <a:latin typeface="メイリオ" panose="020B0604030504040204" pitchFamily="50" charset="-128"/>
                <a:ea typeface="メイリオ" panose="020B0604030504040204" pitchFamily="50" charset="-128"/>
              </a:rPr>
              <a:t>好きな本の続刊が入荷する</a:t>
            </a:r>
          </a:p>
        </p:txBody>
      </p:sp>
      <p:sp>
        <p:nvSpPr>
          <p:cNvPr id="41" name="吹き出し: 四角形 40">
            <a:extLst>
              <a:ext uri="{FF2B5EF4-FFF2-40B4-BE49-F238E27FC236}">
                <a16:creationId xmlns:a16="http://schemas.microsoft.com/office/drawing/2014/main" id="{6CAB9245-06DD-437E-A5B6-2701FDCEED31}"/>
              </a:ext>
            </a:extLst>
          </p:cNvPr>
          <p:cNvSpPr/>
          <p:nvPr/>
        </p:nvSpPr>
        <p:spPr>
          <a:xfrm rot="10800000">
            <a:off x="2165280" y="5443656"/>
            <a:ext cx="1686638" cy="443191"/>
          </a:xfrm>
          <a:prstGeom prst="wedgeRectCallout">
            <a:avLst>
              <a:gd name="adj1" fmla="val -36644"/>
              <a:gd name="adj2" fmla="val 1170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89BA198E-5A81-48A9-ABB4-3183DF42A8CA}"/>
              </a:ext>
            </a:extLst>
          </p:cNvPr>
          <p:cNvSpPr txBox="1"/>
          <p:nvPr/>
        </p:nvSpPr>
        <p:spPr>
          <a:xfrm>
            <a:off x="2370150" y="5443626"/>
            <a:ext cx="1276896" cy="461665"/>
          </a:xfrm>
          <a:prstGeom prst="rect">
            <a:avLst/>
          </a:prstGeom>
          <a:noFill/>
        </p:spPr>
        <p:txBody>
          <a:bodyPr wrap="square" rtlCol="0">
            <a:spAutoFit/>
          </a:bodyPr>
          <a:lstStyle/>
          <a:p>
            <a:pPr algn="ctr"/>
            <a:r>
              <a:rPr kumimoji="1" lang="ja-JP" altLang="en-US" sz="1200" dirty="0">
                <a:solidFill>
                  <a:schemeClr val="bg1">
                    <a:lumMod val="50000"/>
                  </a:schemeClr>
                </a:solidFill>
                <a:latin typeface="メイリオ" panose="020B0604030504040204" pitchFamily="50" charset="-128"/>
                <a:ea typeface="メイリオ" panose="020B0604030504040204" pitchFamily="50" charset="-128"/>
              </a:rPr>
              <a:t>大好きな祖父が亡くなる</a:t>
            </a:r>
          </a:p>
        </p:txBody>
      </p:sp>
      <p:sp>
        <p:nvSpPr>
          <p:cNvPr id="44" name="吹き出し: 四角形 43">
            <a:extLst>
              <a:ext uri="{FF2B5EF4-FFF2-40B4-BE49-F238E27FC236}">
                <a16:creationId xmlns:a16="http://schemas.microsoft.com/office/drawing/2014/main" id="{8CBFF37C-26B5-4590-9CE9-C8E076907D78}"/>
              </a:ext>
            </a:extLst>
          </p:cNvPr>
          <p:cNvSpPr/>
          <p:nvPr/>
        </p:nvSpPr>
        <p:spPr>
          <a:xfrm>
            <a:off x="4132090" y="1912146"/>
            <a:ext cx="1276895" cy="602242"/>
          </a:xfrm>
          <a:prstGeom prst="wedgeRectCallout">
            <a:avLst>
              <a:gd name="adj1" fmla="val 34485"/>
              <a:gd name="adj2" fmla="val 11460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DC13BABA-51A6-4E0D-8C7E-BE5F499D7EF9}"/>
              </a:ext>
            </a:extLst>
          </p:cNvPr>
          <p:cNvSpPr txBox="1"/>
          <p:nvPr/>
        </p:nvSpPr>
        <p:spPr>
          <a:xfrm>
            <a:off x="4027007" y="1975965"/>
            <a:ext cx="1484168" cy="461665"/>
          </a:xfrm>
          <a:prstGeom prst="rect">
            <a:avLst/>
          </a:prstGeom>
          <a:noFill/>
        </p:spPr>
        <p:txBody>
          <a:bodyPr wrap="square" rtlCol="0">
            <a:spAutoFit/>
          </a:bodyPr>
          <a:lstStyle/>
          <a:p>
            <a:pPr algn="ctr"/>
            <a:r>
              <a:rPr kumimoji="1" lang="ja-JP" altLang="en-US" sz="1200" dirty="0">
                <a:solidFill>
                  <a:schemeClr val="bg1">
                    <a:lumMod val="50000"/>
                  </a:schemeClr>
                </a:solidFill>
                <a:latin typeface="メイリオ" panose="020B0604030504040204" pitchFamily="50" charset="-128"/>
                <a:ea typeface="メイリオ" panose="020B0604030504040204" pitchFamily="50" charset="-128"/>
              </a:rPr>
              <a:t>ソフトボールの地区大会で優勝する</a:t>
            </a:r>
          </a:p>
        </p:txBody>
      </p:sp>
      <p:sp>
        <p:nvSpPr>
          <p:cNvPr id="46" name="吹き出し: 四角形 45">
            <a:extLst>
              <a:ext uri="{FF2B5EF4-FFF2-40B4-BE49-F238E27FC236}">
                <a16:creationId xmlns:a16="http://schemas.microsoft.com/office/drawing/2014/main" id="{58DD1AD1-1102-4D32-9D76-4454935C4B90}"/>
              </a:ext>
            </a:extLst>
          </p:cNvPr>
          <p:cNvSpPr/>
          <p:nvPr/>
        </p:nvSpPr>
        <p:spPr>
          <a:xfrm>
            <a:off x="6183015" y="1735489"/>
            <a:ext cx="1469471" cy="602242"/>
          </a:xfrm>
          <a:prstGeom prst="wedgeRectCallout">
            <a:avLst>
              <a:gd name="adj1" fmla="val -69096"/>
              <a:gd name="adj2" fmla="val 1009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A00B1D93-4700-49A0-B849-158281A28D06}"/>
              </a:ext>
            </a:extLst>
          </p:cNvPr>
          <p:cNvSpPr txBox="1"/>
          <p:nvPr/>
        </p:nvSpPr>
        <p:spPr>
          <a:xfrm>
            <a:off x="6131196" y="1826356"/>
            <a:ext cx="1573108" cy="461665"/>
          </a:xfrm>
          <a:prstGeom prst="rect">
            <a:avLst/>
          </a:prstGeom>
          <a:noFill/>
        </p:spPr>
        <p:txBody>
          <a:bodyPr wrap="square" rtlCol="0">
            <a:spAutoFit/>
          </a:bodyPr>
          <a:lstStyle/>
          <a:p>
            <a:pPr algn="ctr"/>
            <a:r>
              <a:rPr kumimoji="1" lang="ja-JP" altLang="en-US" sz="1200" dirty="0">
                <a:solidFill>
                  <a:schemeClr val="bg1">
                    <a:lumMod val="50000"/>
                  </a:schemeClr>
                </a:solidFill>
                <a:latin typeface="メイリオ" panose="020B0604030504040204" pitchFamily="50" charset="-128"/>
                <a:ea typeface="メイリオ" panose="020B0604030504040204" pitchFamily="50" charset="-128"/>
              </a:rPr>
              <a:t>ブラインドタッチができるようになる</a:t>
            </a:r>
          </a:p>
        </p:txBody>
      </p:sp>
      <p:sp>
        <p:nvSpPr>
          <p:cNvPr id="48" name="吹き出し: 四角形 47">
            <a:extLst>
              <a:ext uri="{FF2B5EF4-FFF2-40B4-BE49-F238E27FC236}">
                <a16:creationId xmlns:a16="http://schemas.microsoft.com/office/drawing/2014/main" id="{0116B2A7-197D-4972-B102-E9A59C62F3C2}"/>
              </a:ext>
            </a:extLst>
          </p:cNvPr>
          <p:cNvSpPr/>
          <p:nvPr/>
        </p:nvSpPr>
        <p:spPr>
          <a:xfrm>
            <a:off x="5587181" y="4688897"/>
            <a:ext cx="1784343" cy="602242"/>
          </a:xfrm>
          <a:prstGeom prst="wedgeRectCallout">
            <a:avLst>
              <a:gd name="adj1" fmla="val 8226"/>
              <a:gd name="adj2" fmla="val -10886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E2AC454E-28B9-404E-A121-1B9D84326573}"/>
              </a:ext>
            </a:extLst>
          </p:cNvPr>
          <p:cNvSpPr txBox="1"/>
          <p:nvPr/>
        </p:nvSpPr>
        <p:spPr>
          <a:xfrm>
            <a:off x="5558618" y="4811384"/>
            <a:ext cx="1924025" cy="461665"/>
          </a:xfrm>
          <a:prstGeom prst="rect">
            <a:avLst/>
          </a:prstGeom>
          <a:noFill/>
        </p:spPr>
        <p:txBody>
          <a:bodyPr wrap="square" rtlCol="0">
            <a:spAutoFit/>
          </a:bodyPr>
          <a:lstStyle/>
          <a:p>
            <a:pPr algn="ctr"/>
            <a:r>
              <a:rPr kumimoji="1" lang="ja-JP" altLang="en-US" sz="1200" dirty="0">
                <a:solidFill>
                  <a:schemeClr val="bg1">
                    <a:lumMod val="50000"/>
                  </a:schemeClr>
                </a:solidFill>
                <a:latin typeface="メイリオ" panose="020B0604030504040204" pitchFamily="50" charset="-128"/>
                <a:ea typeface="メイリオ" panose="020B0604030504040204" pitchFamily="50" charset="-128"/>
              </a:rPr>
              <a:t>情報処理技術競技会でいい結果を残せずに終わる</a:t>
            </a:r>
          </a:p>
        </p:txBody>
      </p:sp>
      <p:sp>
        <p:nvSpPr>
          <p:cNvPr id="56" name="吹き出し: 四角形 55">
            <a:extLst>
              <a:ext uri="{FF2B5EF4-FFF2-40B4-BE49-F238E27FC236}">
                <a16:creationId xmlns:a16="http://schemas.microsoft.com/office/drawing/2014/main" id="{212590A8-BCB5-4616-A40F-88CF206424D6}"/>
              </a:ext>
            </a:extLst>
          </p:cNvPr>
          <p:cNvSpPr/>
          <p:nvPr/>
        </p:nvSpPr>
        <p:spPr>
          <a:xfrm>
            <a:off x="7298762" y="3014987"/>
            <a:ext cx="1374088" cy="333324"/>
          </a:xfrm>
          <a:prstGeom prst="wedgeRectCallout">
            <a:avLst>
              <a:gd name="adj1" fmla="val -27448"/>
              <a:gd name="adj2" fmla="val -12745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F7DE15B0-AE27-4E3A-8E4D-03FCBD00EA10}"/>
              </a:ext>
            </a:extLst>
          </p:cNvPr>
          <p:cNvSpPr/>
          <p:nvPr/>
        </p:nvSpPr>
        <p:spPr>
          <a:xfrm>
            <a:off x="7036794" y="3075169"/>
            <a:ext cx="1846090" cy="276999"/>
          </a:xfrm>
          <a:prstGeom prst="rect">
            <a:avLst/>
          </a:prstGeom>
        </p:spPr>
        <p:txBody>
          <a:bodyPr wrap="square">
            <a:spAutoFit/>
          </a:bodyPr>
          <a:lstStyle/>
          <a:p>
            <a:pPr algn="ctr"/>
            <a:r>
              <a:rPr lang="ja-JP" altLang="en-US" sz="1200" dirty="0">
                <a:solidFill>
                  <a:schemeClr val="bg1">
                    <a:lumMod val="50000"/>
                  </a:schemeClr>
                </a:solidFill>
                <a:latin typeface="メイリオ" panose="020B0604030504040204" pitchFamily="50" charset="-128"/>
                <a:ea typeface="メイリオ" panose="020B0604030504040204" pitchFamily="50" charset="-128"/>
              </a:rPr>
              <a:t>精勤賞を取る</a:t>
            </a:r>
            <a:endParaRPr lang="en-US" altLang="ja-JP" sz="1200" dirty="0">
              <a:solidFill>
                <a:schemeClr val="bg1">
                  <a:lumMod val="50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63123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正方形/長方形 15"/>
          <p:cNvSpPr/>
          <p:nvPr/>
        </p:nvSpPr>
        <p:spPr>
          <a:xfrm>
            <a:off x="179512" y="1660158"/>
            <a:ext cx="648072" cy="4433138"/>
          </a:xfrm>
          <a:prstGeom prst="rect">
            <a:avLst/>
          </a:prstGeom>
          <a:gradFill flip="none" rotWithShape="1">
            <a:gsLst>
              <a:gs pos="0">
                <a:srgbClr val="0070C0"/>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cxnSp>
        <p:nvCxnSpPr>
          <p:cNvPr id="7" name="直線コネクタ 6"/>
          <p:cNvCxnSpPr/>
          <p:nvPr/>
        </p:nvCxnSpPr>
        <p:spPr>
          <a:xfrm>
            <a:off x="827584" y="1660158"/>
            <a:ext cx="0" cy="4433138"/>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直線矢印コネクタ 8"/>
          <p:cNvCxnSpPr/>
          <p:nvPr/>
        </p:nvCxnSpPr>
        <p:spPr>
          <a:xfrm>
            <a:off x="609972" y="2007110"/>
            <a:ext cx="794" cy="3654932"/>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sp>
        <p:nvSpPr>
          <p:cNvPr id="11" name="テキスト ボックス 10"/>
          <p:cNvSpPr txBox="1"/>
          <p:nvPr/>
        </p:nvSpPr>
        <p:spPr>
          <a:xfrm>
            <a:off x="180673" y="2925366"/>
            <a:ext cx="430887" cy="1583754"/>
          </a:xfrm>
          <a:prstGeom prst="rect">
            <a:avLst/>
          </a:prstGeom>
          <a:noFill/>
        </p:spPr>
        <p:txBody>
          <a:bodyPr vert="eaVert" wrap="square" rtlCol="0">
            <a:spAutoFit/>
          </a:bodyPr>
          <a:lstStyle/>
          <a:p>
            <a:r>
              <a:rPr kumimoji="1" lang="ja-JP" altLang="en-US" sz="1600" dirty="0">
                <a:latin typeface="メイリオ" pitchFamily="50" charset="-128"/>
                <a:ea typeface="メイリオ" pitchFamily="50" charset="-128"/>
                <a:cs typeface="メイリオ" pitchFamily="50" charset="-128"/>
              </a:rPr>
              <a:t>充実度</a:t>
            </a:r>
            <a:r>
              <a:rPr kumimoji="1" lang="en-US" altLang="ja-JP" sz="1600" dirty="0">
                <a:latin typeface="メイリオ" pitchFamily="50" charset="-128"/>
                <a:ea typeface="メイリオ" pitchFamily="50" charset="-128"/>
                <a:cs typeface="メイリオ" pitchFamily="50" charset="-128"/>
              </a:rPr>
              <a:t>(</a:t>
            </a:r>
            <a:r>
              <a:rPr kumimoji="1" lang="ja-JP" altLang="en-US" sz="1600" dirty="0">
                <a:latin typeface="メイリオ" pitchFamily="50" charset="-128"/>
                <a:ea typeface="メイリオ" pitchFamily="50" charset="-128"/>
                <a:cs typeface="メイリオ" pitchFamily="50" charset="-128"/>
              </a:rPr>
              <a:t>満足度</a:t>
            </a:r>
            <a:r>
              <a:rPr kumimoji="1" lang="en-US" altLang="ja-JP" sz="1600" dirty="0">
                <a:latin typeface="メイリオ" pitchFamily="50" charset="-128"/>
                <a:ea typeface="メイリオ" pitchFamily="50" charset="-128"/>
                <a:cs typeface="メイリオ" pitchFamily="50" charset="-128"/>
              </a:rPr>
              <a:t>)</a:t>
            </a:r>
            <a:endParaRPr kumimoji="1" lang="ja-JP" altLang="en-US" sz="1600" dirty="0">
              <a:latin typeface="メイリオ" pitchFamily="50" charset="-128"/>
              <a:ea typeface="メイリオ" pitchFamily="50" charset="-128"/>
              <a:cs typeface="メイリオ" pitchFamily="50" charset="-128"/>
            </a:endParaRPr>
          </a:p>
        </p:txBody>
      </p:sp>
      <p:sp>
        <p:nvSpPr>
          <p:cNvPr id="12" name="テキスト ボックス 11"/>
          <p:cNvSpPr txBox="1"/>
          <p:nvPr/>
        </p:nvSpPr>
        <p:spPr>
          <a:xfrm>
            <a:off x="395536" y="1691516"/>
            <a:ext cx="504056" cy="369332"/>
          </a:xfrm>
          <a:prstGeom prst="rect">
            <a:avLst/>
          </a:prstGeom>
          <a:noFill/>
        </p:spPr>
        <p:txBody>
          <a:bodyPr wrap="square" rtlCol="0">
            <a:spAutoFit/>
          </a:bodyPr>
          <a:lstStyle/>
          <a:p>
            <a:r>
              <a:rPr kumimoji="1" lang="ja-JP" altLang="en-US" dirty="0">
                <a:latin typeface="メイリオ" pitchFamily="50" charset="-128"/>
                <a:ea typeface="メイリオ" pitchFamily="50" charset="-128"/>
                <a:cs typeface="メイリオ" pitchFamily="50" charset="-128"/>
              </a:rPr>
              <a:t>高</a:t>
            </a:r>
          </a:p>
        </p:txBody>
      </p:sp>
      <p:sp>
        <p:nvSpPr>
          <p:cNvPr id="13" name="テキスト ボックス 12"/>
          <p:cNvSpPr txBox="1"/>
          <p:nvPr/>
        </p:nvSpPr>
        <p:spPr>
          <a:xfrm>
            <a:off x="395536" y="5752442"/>
            <a:ext cx="504056" cy="369332"/>
          </a:xfrm>
          <a:prstGeom prst="rect">
            <a:avLst/>
          </a:prstGeom>
          <a:noFill/>
        </p:spPr>
        <p:txBody>
          <a:bodyPr wrap="square" rtlCol="0">
            <a:spAutoFit/>
          </a:bodyPr>
          <a:lstStyle/>
          <a:p>
            <a:r>
              <a:rPr lang="ja-JP" altLang="en-US" dirty="0">
                <a:latin typeface="メイリオ" pitchFamily="50" charset="-128"/>
                <a:ea typeface="メイリオ" pitchFamily="50" charset="-128"/>
                <a:cs typeface="メイリオ" pitchFamily="50" charset="-128"/>
              </a:rPr>
              <a:t>低</a:t>
            </a:r>
            <a:endParaRPr kumimoji="1" lang="ja-JP" altLang="en-US" dirty="0">
              <a:latin typeface="メイリオ" pitchFamily="50" charset="-128"/>
              <a:ea typeface="メイリオ" pitchFamily="50" charset="-128"/>
              <a:cs typeface="メイリオ" pitchFamily="50" charset="-128"/>
            </a:endParaRPr>
          </a:p>
        </p:txBody>
      </p:sp>
      <p:cxnSp>
        <p:nvCxnSpPr>
          <p:cNvPr id="22" name="直線コネクタ 21"/>
          <p:cNvCxnSpPr/>
          <p:nvPr/>
        </p:nvCxnSpPr>
        <p:spPr>
          <a:xfrm flipH="1">
            <a:off x="179512" y="6093296"/>
            <a:ext cx="8712968" cy="0"/>
          </a:xfrm>
          <a:prstGeom prst="line">
            <a:avLst/>
          </a:prstGeom>
          <a:ln w="28575"/>
        </p:spPr>
        <p:style>
          <a:lnRef idx="1">
            <a:schemeClr val="dk1"/>
          </a:lnRef>
          <a:fillRef idx="0">
            <a:schemeClr val="dk1"/>
          </a:fillRef>
          <a:effectRef idx="0">
            <a:schemeClr val="dk1"/>
          </a:effectRef>
          <a:fontRef idx="minor">
            <a:schemeClr val="tx1"/>
          </a:fontRef>
        </p:style>
      </p:cxnSp>
      <p:sp>
        <p:nvSpPr>
          <p:cNvPr id="27" name="テキスト ボックス 26"/>
          <p:cNvSpPr txBox="1"/>
          <p:nvPr/>
        </p:nvSpPr>
        <p:spPr>
          <a:xfrm>
            <a:off x="179512" y="6145559"/>
            <a:ext cx="720080"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年齢</a:t>
            </a:r>
            <a:endParaRPr kumimoji="1" lang="ja-JP" altLang="en-US" sz="1400" dirty="0">
              <a:latin typeface="メイリオ" pitchFamily="50" charset="-128"/>
              <a:ea typeface="メイリオ" pitchFamily="50" charset="-128"/>
              <a:cs typeface="メイリオ" pitchFamily="50" charset="-128"/>
            </a:endParaRPr>
          </a:p>
        </p:txBody>
      </p:sp>
      <p:cxnSp>
        <p:nvCxnSpPr>
          <p:cNvPr id="31" name="直線矢印コネクタ 30"/>
          <p:cNvCxnSpPr/>
          <p:nvPr/>
        </p:nvCxnSpPr>
        <p:spPr>
          <a:xfrm>
            <a:off x="827584" y="3717032"/>
            <a:ext cx="8064896" cy="158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32" name="テキスト ボックス 31"/>
          <p:cNvSpPr txBox="1"/>
          <p:nvPr/>
        </p:nvSpPr>
        <p:spPr>
          <a:xfrm>
            <a:off x="-36512" y="443860"/>
            <a:ext cx="6264696" cy="1015663"/>
          </a:xfrm>
          <a:prstGeom prst="rect">
            <a:avLst/>
          </a:prstGeom>
          <a:noFill/>
        </p:spPr>
        <p:txBody>
          <a:bodyPr wrap="square" rtlCol="0">
            <a:spAutoFit/>
          </a:bodyPr>
          <a:lstStyle/>
          <a:p>
            <a:r>
              <a:rPr lang="en-US" altLang="ja-JP" sz="1600" b="1" dirty="0">
                <a:solidFill>
                  <a:srgbClr val="FF0000"/>
                </a:solidFill>
                <a:latin typeface="メイリオ" pitchFamily="50" charset="-128"/>
                <a:ea typeface="メイリオ" pitchFamily="50" charset="-128"/>
                <a:cs typeface="メイリオ" pitchFamily="50" charset="-128"/>
              </a:rPr>
              <a:t>【</a:t>
            </a:r>
            <a:r>
              <a:rPr lang="ja-JP" altLang="en-US" sz="1600" b="1" dirty="0">
                <a:solidFill>
                  <a:srgbClr val="FF0000"/>
                </a:solidFill>
                <a:latin typeface="メイリオ" pitchFamily="50" charset="-128"/>
                <a:ea typeface="メイリオ" pitchFamily="50" charset="-128"/>
                <a:cs typeface="メイリオ" pitchFamily="50" charset="-128"/>
              </a:rPr>
              <a:t>ライフチャート記入例</a:t>
            </a:r>
            <a:r>
              <a:rPr lang="en-US" altLang="ja-JP" sz="1600" b="1" dirty="0">
                <a:solidFill>
                  <a:srgbClr val="FF0000"/>
                </a:solidFill>
                <a:latin typeface="メイリオ" pitchFamily="50" charset="-128"/>
                <a:ea typeface="メイリオ" pitchFamily="50" charset="-128"/>
                <a:cs typeface="メイリオ" pitchFamily="50" charset="-128"/>
              </a:rPr>
              <a:t>】</a:t>
            </a:r>
            <a:r>
              <a:rPr lang="ja-JP" altLang="en-US" sz="1600" b="1" dirty="0">
                <a:solidFill>
                  <a:srgbClr val="FF0000"/>
                </a:solidFill>
                <a:latin typeface="メイリオ" pitchFamily="50" charset="-128"/>
                <a:ea typeface="メイリオ" pitchFamily="50" charset="-128"/>
                <a:cs typeface="メイリオ" pitchFamily="50" charset="-128"/>
              </a:rPr>
              <a:t>③</a:t>
            </a:r>
            <a:endParaRPr lang="en-US" altLang="ja-JP" sz="1600" b="1" dirty="0">
              <a:solidFill>
                <a:srgbClr val="FF0000"/>
              </a:solidFill>
              <a:latin typeface="メイリオ" pitchFamily="50" charset="-128"/>
              <a:ea typeface="メイリオ" pitchFamily="50" charset="-128"/>
              <a:cs typeface="メイリオ" pitchFamily="50" charset="-128"/>
            </a:endParaRPr>
          </a:p>
          <a:p>
            <a:r>
              <a:rPr lang="ja-JP" altLang="en-US" sz="1100" dirty="0">
                <a:latin typeface="メイリオ" pitchFamily="50" charset="-128"/>
                <a:ea typeface="メイリオ" pitchFamily="50" charset="-128"/>
                <a:cs typeface="メイリオ" pitchFamily="50" charset="-128"/>
              </a:rPr>
              <a:t>ライフチャートとは、縦軸に充実度</a:t>
            </a:r>
            <a:r>
              <a:rPr lang="en-US" altLang="ja-JP" sz="1100" dirty="0">
                <a:latin typeface="メイリオ" pitchFamily="50" charset="-128"/>
                <a:ea typeface="メイリオ" pitchFamily="50" charset="-128"/>
                <a:cs typeface="メイリオ" pitchFamily="50" charset="-128"/>
              </a:rPr>
              <a:t>(</a:t>
            </a:r>
            <a:r>
              <a:rPr lang="ja-JP" altLang="en-US" sz="1100" dirty="0">
                <a:latin typeface="メイリオ" pitchFamily="50" charset="-128"/>
                <a:ea typeface="メイリオ" pitchFamily="50" charset="-128"/>
                <a:cs typeface="メイリオ" pitchFamily="50" charset="-128"/>
              </a:rPr>
              <a:t>満足度</a:t>
            </a:r>
            <a:r>
              <a:rPr lang="en-US" altLang="ja-JP" sz="1100" dirty="0">
                <a:latin typeface="メイリオ" pitchFamily="50" charset="-128"/>
                <a:ea typeface="メイリオ" pitchFamily="50" charset="-128"/>
                <a:cs typeface="メイリオ" pitchFamily="50" charset="-128"/>
              </a:rPr>
              <a:t>)</a:t>
            </a:r>
            <a:r>
              <a:rPr lang="ja-JP" altLang="en-US" sz="1100" dirty="0" err="1">
                <a:latin typeface="メイリオ" pitchFamily="50" charset="-128"/>
                <a:ea typeface="メイリオ" pitchFamily="50" charset="-128"/>
                <a:cs typeface="メイリオ" pitchFamily="50" charset="-128"/>
              </a:rPr>
              <a:t>、</a:t>
            </a:r>
            <a:endParaRPr lang="en-US" altLang="ja-JP" sz="1100" dirty="0">
              <a:latin typeface="メイリオ" pitchFamily="50" charset="-128"/>
              <a:ea typeface="メイリオ" pitchFamily="50" charset="-128"/>
              <a:cs typeface="メイリオ" pitchFamily="50" charset="-128"/>
            </a:endParaRPr>
          </a:p>
          <a:p>
            <a:r>
              <a:rPr lang="ja-JP" altLang="en-US" sz="1100" dirty="0">
                <a:latin typeface="メイリオ" pitchFamily="50" charset="-128"/>
                <a:ea typeface="メイリオ" pitchFamily="50" charset="-128"/>
                <a:cs typeface="メイリオ" pitchFamily="50" charset="-128"/>
              </a:rPr>
              <a:t>横軸に過去の年齢（時間軸）をとったグラフです。</a:t>
            </a:r>
          </a:p>
          <a:p>
            <a:r>
              <a:rPr lang="ja-JP" altLang="en-US" sz="1100" dirty="0">
                <a:latin typeface="メイリオ" pitchFamily="50" charset="-128"/>
                <a:ea typeface="メイリオ" pitchFamily="50" charset="-128"/>
                <a:cs typeface="メイリオ" pitchFamily="50" charset="-128"/>
              </a:rPr>
              <a:t>満足していた時期はラインを上げ、あまり満足できなかった時期はラインを下げ、</a:t>
            </a:r>
          </a:p>
          <a:p>
            <a:r>
              <a:rPr lang="ja-JP" altLang="en-US" sz="1100" dirty="0">
                <a:latin typeface="メイリオ" pitchFamily="50" charset="-128"/>
                <a:ea typeface="メイリオ" pitchFamily="50" charset="-128"/>
                <a:cs typeface="メイリオ" pitchFamily="50" charset="-128"/>
              </a:rPr>
              <a:t>変動があった時期に何があったのかを記載してください。</a:t>
            </a:r>
            <a:r>
              <a:rPr lang="en-US" altLang="ja-JP" sz="1100" dirty="0">
                <a:latin typeface="メイリオ" pitchFamily="50" charset="-128"/>
                <a:ea typeface="メイリオ" pitchFamily="50" charset="-128"/>
                <a:cs typeface="メイリオ" pitchFamily="50" charset="-128"/>
              </a:rPr>
              <a:t>(</a:t>
            </a:r>
            <a:r>
              <a:rPr lang="ja-JP" altLang="en-US" sz="1100" dirty="0">
                <a:latin typeface="メイリオ" pitchFamily="50" charset="-128"/>
                <a:ea typeface="メイリオ" pitchFamily="50" charset="-128"/>
                <a:cs typeface="メイリオ" pitchFamily="50" charset="-128"/>
              </a:rPr>
              <a:t>裏面に記入例がございます。</a:t>
            </a:r>
            <a:r>
              <a:rPr lang="en-US" altLang="ja-JP" sz="1100" dirty="0">
                <a:latin typeface="メイリオ" pitchFamily="50" charset="-128"/>
                <a:ea typeface="メイリオ" pitchFamily="50" charset="-128"/>
                <a:cs typeface="メイリオ" pitchFamily="50" charset="-128"/>
              </a:rPr>
              <a:t>)</a:t>
            </a:r>
          </a:p>
        </p:txBody>
      </p:sp>
      <p:cxnSp>
        <p:nvCxnSpPr>
          <p:cNvPr id="53" name="直線コネクタ 52"/>
          <p:cNvCxnSpPr/>
          <p:nvPr/>
        </p:nvCxnSpPr>
        <p:spPr>
          <a:xfrm>
            <a:off x="5940152" y="908720"/>
            <a:ext cx="295232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7" name="直線コネクタ 56"/>
          <p:cNvCxnSpPr/>
          <p:nvPr/>
        </p:nvCxnSpPr>
        <p:spPr>
          <a:xfrm>
            <a:off x="5940152" y="1340768"/>
            <a:ext cx="2952328" cy="0"/>
          </a:xfrm>
          <a:prstGeom prst="line">
            <a:avLst/>
          </a:prstGeom>
          <a:ln w="28575"/>
        </p:spPr>
        <p:style>
          <a:lnRef idx="1">
            <a:schemeClr val="dk1"/>
          </a:lnRef>
          <a:fillRef idx="0">
            <a:schemeClr val="dk1"/>
          </a:fillRef>
          <a:effectRef idx="0">
            <a:schemeClr val="dk1"/>
          </a:effectRef>
          <a:fontRef idx="minor">
            <a:schemeClr val="tx1"/>
          </a:fontRef>
        </p:style>
      </p:cxnSp>
      <p:sp>
        <p:nvSpPr>
          <p:cNvPr id="58" name="テキスト ボックス 57"/>
          <p:cNvSpPr txBox="1"/>
          <p:nvPr/>
        </p:nvSpPr>
        <p:spPr>
          <a:xfrm>
            <a:off x="5868144" y="647110"/>
            <a:ext cx="720080" cy="261610"/>
          </a:xfrm>
          <a:prstGeom prst="rect">
            <a:avLst/>
          </a:prstGeom>
          <a:noFill/>
        </p:spPr>
        <p:txBody>
          <a:bodyPr wrap="square" rtlCol="0">
            <a:spAutoFit/>
          </a:bodyPr>
          <a:lstStyle/>
          <a:p>
            <a:r>
              <a:rPr kumimoji="1" lang="ja-JP" altLang="en-US" sz="1100" dirty="0">
                <a:latin typeface="メイリオ" pitchFamily="50" charset="-128"/>
                <a:ea typeface="メイリオ" pitchFamily="50" charset="-128"/>
                <a:cs typeface="メイリオ" pitchFamily="50" charset="-128"/>
              </a:rPr>
              <a:t>氏名：</a:t>
            </a:r>
          </a:p>
        </p:txBody>
      </p:sp>
      <p:sp>
        <p:nvSpPr>
          <p:cNvPr id="59" name="テキスト ボックス 58"/>
          <p:cNvSpPr txBox="1"/>
          <p:nvPr/>
        </p:nvSpPr>
        <p:spPr>
          <a:xfrm>
            <a:off x="5868144" y="1079158"/>
            <a:ext cx="864096" cy="261610"/>
          </a:xfrm>
          <a:prstGeom prst="rect">
            <a:avLst/>
          </a:prstGeom>
          <a:noFill/>
        </p:spPr>
        <p:txBody>
          <a:bodyPr wrap="square" rtlCol="0">
            <a:spAutoFit/>
          </a:bodyPr>
          <a:lstStyle/>
          <a:p>
            <a:r>
              <a:rPr lang="ja-JP" altLang="en-US" sz="1100" dirty="0">
                <a:latin typeface="メイリオ" pitchFamily="50" charset="-128"/>
                <a:ea typeface="メイリオ" pitchFamily="50" charset="-128"/>
                <a:cs typeface="メイリオ" pitchFamily="50" charset="-128"/>
              </a:rPr>
              <a:t>学校名</a:t>
            </a:r>
            <a:r>
              <a:rPr kumimoji="1" lang="ja-JP" altLang="en-US" sz="1100" dirty="0">
                <a:latin typeface="メイリオ" pitchFamily="50" charset="-128"/>
                <a:ea typeface="メイリオ" pitchFamily="50" charset="-128"/>
                <a:cs typeface="メイリオ" pitchFamily="50" charset="-128"/>
              </a:rPr>
              <a:t>：</a:t>
            </a:r>
          </a:p>
        </p:txBody>
      </p:sp>
      <p:pic>
        <p:nvPicPr>
          <p:cNvPr id="19" name="図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5425"/>
            <a:ext cx="9144000" cy="62545"/>
          </a:xfrm>
          <a:prstGeom prst="rect">
            <a:avLst/>
          </a:prstGeom>
        </p:spPr>
      </p:pic>
      <p:sp>
        <p:nvSpPr>
          <p:cNvPr id="33" name="正方形/長方形 32"/>
          <p:cNvSpPr/>
          <p:nvPr/>
        </p:nvSpPr>
        <p:spPr>
          <a:xfrm>
            <a:off x="185653" y="1660158"/>
            <a:ext cx="8712968" cy="4828911"/>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36" name="テキスト ボックス 35"/>
          <p:cNvSpPr txBox="1"/>
          <p:nvPr/>
        </p:nvSpPr>
        <p:spPr>
          <a:xfrm>
            <a:off x="401677" y="5752442"/>
            <a:ext cx="504056" cy="369332"/>
          </a:xfrm>
          <a:prstGeom prst="rect">
            <a:avLst/>
          </a:prstGeom>
          <a:noFill/>
        </p:spPr>
        <p:txBody>
          <a:bodyPr wrap="square" rtlCol="0">
            <a:spAutoFit/>
          </a:bodyPr>
          <a:lstStyle/>
          <a:p>
            <a:r>
              <a:rPr lang="ja-JP" altLang="en-US" dirty="0">
                <a:latin typeface="メイリオ" pitchFamily="50" charset="-128"/>
                <a:ea typeface="メイリオ" pitchFamily="50" charset="-128"/>
                <a:cs typeface="メイリオ" pitchFamily="50" charset="-128"/>
              </a:rPr>
              <a:t>低</a:t>
            </a:r>
            <a:endParaRPr kumimoji="1" lang="ja-JP" altLang="en-US" dirty="0">
              <a:latin typeface="メイリオ" pitchFamily="50" charset="-128"/>
              <a:ea typeface="メイリオ" pitchFamily="50" charset="-128"/>
              <a:cs typeface="メイリオ" pitchFamily="50" charset="-128"/>
            </a:endParaRPr>
          </a:p>
        </p:txBody>
      </p:sp>
      <p:cxnSp>
        <p:nvCxnSpPr>
          <p:cNvPr id="37" name="直線矢印コネクタ 36"/>
          <p:cNvCxnSpPr/>
          <p:nvPr/>
        </p:nvCxnSpPr>
        <p:spPr>
          <a:xfrm>
            <a:off x="833725" y="3717032"/>
            <a:ext cx="8064896" cy="158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pic>
        <p:nvPicPr>
          <p:cNvPr id="24" name="図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2" y="6597352"/>
            <a:ext cx="9180512" cy="62795"/>
          </a:xfrm>
          <a:prstGeom prst="rect">
            <a:avLst/>
          </a:prstGeom>
        </p:spPr>
      </p:pic>
      <p:sp>
        <p:nvSpPr>
          <p:cNvPr id="26" name="テキスト ボックス 25">
            <a:extLst>
              <a:ext uri="{FF2B5EF4-FFF2-40B4-BE49-F238E27FC236}">
                <a16:creationId xmlns:a16="http://schemas.microsoft.com/office/drawing/2014/main" id="{D5C26AFC-5B81-4F5F-B1DC-67875BFC35C4}"/>
              </a:ext>
            </a:extLst>
          </p:cNvPr>
          <p:cNvSpPr txBox="1"/>
          <p:nvPr/>
        </p:nvSpPr>
        <p:spPr>
          <a:xfrm>
            <a:off x="1198284" y="6145559"/>
            <a:ext cx="7401644" cy="307777"/>
          </a:xfrm>
          <a:prstGeom prst="rect">
            <a:avLst/>
          </a:prstGeom>
          <a:noFill/>
        </p:spPr>
        <p:txBody>
          <a:bodyPr wrap="square" rtlCol="0">
            <a:spAutoFit/>
          </a:bodyPr>
          <a:lstStyle/>
          <a:p>
            <a:r>
              <a:rPr lang="en-US" altLang="ja-JP" sz="1400" dirty="0">
                <a:latin typeface="メイリオ" pitchFamily="50" charset="-128"/>
                <a:ea typeface="メイリオ" pitchFamily="50" charset="-128"/>
                <a:cs typeface="メイリオ" pitchFamily="50" charset="-128"/>
              </a:rPr>
              <a:t>10</a:t>
            </a:r>
            <a:r>
              <a:rPr lang="ja-JP" altLang="en-US" sz="1400" dirty="0">
                <a:latin typeface="メイリオ" pitchFamily="50" charset="-128"/>
                <a:ea typeface="メイリオ" pitchFamily="50" charset="-128"/>
                <a:cs typeface="メイリオ" pitchFamily="50" charset="-128"/>
              </a:rPr>
              <a:t>歳　　</a:t>
            </a:r>
            <a:r>
              <a:rPr lang="en-US" altLang="ja-JP" sz="1400" dirty="0">
                <a:latin typeface="メイリオ" pitchFamily="50" charset="-128"/>
                <a:ea typeface="メイリオ" pitchFamily="50" charset="-128"/>
                <a:cs typeface="メイリオ" pitchFamily="50" charset="-128"/>
              </a:rPr>
              <a:t>11</a:t>
            </a:r>
            <a:r>
              <a:rPr lang="ja-JP" altLang="en-US" sz="1400" dirty="0">
                <a:latin typeface="メイリオ" pitchFamily="50" charset="-128"/>
                <a:ea typeface="メイリオ" pitchFamily="50" charset="-128"/>
                <a:cs typeface="メイリオ" pitchFamily="50" charset="-128"/>
              </a:rPr>
              <a:t>歳　　</a:t>
            </a:r>
            <a:r>
              <a:rPr lang="en-US" altLang="ja-JP" sz="1400" dirty="0">
                <a:latin typeface="メイリオ" pitchFamily="50" charset="-128"/>
                <a:ea typeface="メイリオ" pitchFamily="50" charset="-128"/>
                <a:cs typeface="メイリオ" pitchFamily="50" charset="-128"/>
              </a:rPr>
              <a:t>12</a:t>
            </a:r>
            <a:r>
              <a:rPr lang="ja-JP" altLang="en-US" sz="1400" dirty="0">
                <a:latin typeface="メイリオ" pitchFamily="50" charset="-128"/>
                <a:ea typeface="メイリオ" pitchFamily="50" charset="-128"/>
                <a:cs typeface="メイリオ" pitchFamily="50" charset="-128"/>
              </a:rPr>
              <a:t>歳　　</a:t>
            </a:r>
            <a:r>
              <a:rPr lang="en-US" altLang="ja-JP" sz="1400" dirty="0">
                <a:latin typeface="メイリオ" pitchFamily="50" charset="-128"/>
                <a:ea typeface="メイリオ" pitchFamily="50" charset="-128"/>
                <a:cs typeface="メイリオ" pitchFamily="50" charset="-128"/>
              </a:rPr>
              <a:t>13</a:t>
            </a:r>
            <a:r>
              <a:rPr lang="ja-JP" altLang="en-US" sz="1400" dirty="0">
                <a:latin typeface="メイリオ" pitchFamily="50" charset="-128"/>
                <a:ea typeface="メイリオ" pitchFamily="50" charset="-128"/>
                <a:cs typeface="メイリオ" pitchFamily="50" charset="-128"/>
              </a:rPr>
              <a:t>歳　　</a:t>
            </a:r>
            <a:r>
              <a:rPr lang="en-US" altLang="ja-JP" sz="1400" dirty="0">
                <a:latin typeface="メイリオ" pitchFamily="50" charset="-128"/>
                <a:ea typeface="メイリオ" pitchFamily="50" charset="-128"/>
                <a:cs typeface="メイリオ" pitchFamily="50" charset="-128"/>
              </a:rPr>
              <a:t>14</a:t>
            </a:r>
            <a:r>
              <a:rPr lang="ja-JP" altLang="en-US" sz="1400" dirty="0">
                <a:latin typeface="メイリオ" pitchFamily="50" charset="-128"/>
                <a:ea typeface="メイリオ" pitchFamily="50" charset="-128"/>
                <a:cs typeface="メイリオ" pitchFamily="50" charset="-128"/>
              </a:rPr>
              <a:t>歳　　</a:t>
            </a:r>
            <a:r>
              <a:rPr lang="en-US" altLang="ja-JP" sz="1400" dirty="0">
                <a:latin typeface="メイリオ" pitchFamily="50" charset="-128"/>
                <a:ea typeface="メイリオ" pitchFamily="50" charset="-128"/>
                <a:cs typeface="メイリオ" pitchFamily="50" charset="-128"/>
              </a:rPr>
              <a:t>15</a:t>
            </a:r>
            <a:r>
              <a:rPr lang="ja-JP" altLang="en-US" sz="1400" dirty="0">
                <a:latin typeface="メイリオ" pitchFamily="50" charset="-128"/>
                <a:ea typeface="メイリオ" pitchFamily="50" charset="-128"/>
                <a:cs typeface="メイリオ" pitchFamily="50" charset="-128"/>
              </a:rPr>
              <a:t>歳　　</a:t>
            </a:r>
            <a:r>
              <a:rPr lang="en-US" altLang="ja-JP" sz="1400" dirty="0">
                <a:latin typeface="メイリオ" pitchFamily="50" charset="-128"/>
                <a:ea typeface="メイリオ" pitchFamily="50" charset="-128"/>
                <a:cs typeface="メイリオ" pitchFamily="50" charset="-128"/>
              </a:rPr>
              <a:t>16</a:t>
            </a:r>
            <a:r>
              <a:rPr lang="ja-JP" altLang="en-US" sz="1400" dirty="0">
                <a:latin typeface="メイリオ" pitchFamily="50" charset="-128"/>
                <a:ea typeface="メイリオ" pitchFamily="50" charset="-128"/>
                <a:cs typeface="メイリオ" pitchFamily="50" charset="-128"/>
              </a:rPr>
              <a:t>歳　　</a:t>
            </a:r>
            <a:r>
              <a:rPr lang="en-US" altLang="ja-JP" sz="1400" dirty="0">
                <a:latin typeface="メイリオ" pitchFamily="50" charset="-128"/>
                <a:ea typeface="メイリオ" pitchFamily="50" charset="-128"/>
                <a:cs typeface="メイリオ" pitchFamily="50" charset="-128"/>
              </a:rPr>
              <a:t>17</a:t>
            </a:r>
            <a:r>
              <a:rPr lang="ja-JP" altLang="en-US" sz="1400" dirty="0">
                <a:latin typeface="メイリオ" pitchFamily="50" charset="-128"/>
                <a:ea typeface="メイリオ" pitchFamily="50" charset="-128"/>
                <a:cs typeface="メイリオ" pitchFamily="50" charset="-128"/>
              </a:rPr>
              <a:t>歳　　</a:t>
            </a:r>
            <a:r>
              <a:rPr lang="en-US" altLang="ja-JP" sz="1400" dirty="0">
                <a:latin typeface="メイリオ" pitchFamily="50" charset="-128"/>
                <a:ea typeface="メイリオ" pitchFamily="50" charset="-128"/>
                <a:cs typeface="メイリオ" pitchFamily="50" charset="-128"/>
              </a:rPr>
              <a:t>18</a:t>
            </a:r>
            <a:r>
              <a:rPr lang="ja-JP" altLang="en-US" sz="1400" dirty="0">
                <a:latin typeface="メイリオ" pitchFamily="50" charset="-128"/>
                <a:ea typeface="メイリオ" pitchFamily="50" charset="-128"/>
                <a:cs typeface="メイリオ" pitchFamily="50" charset="-128"/>
              </a:rPr>
              <a:t>歳　　</a:t>
            </a:r>
            <a:r>
              <a:rPr lang="en-US" altLang="ja-JP" sz="1400" dirty="0">
                <a:latin typeface="メイリオ" pitchFamily="50" charset="-128"/>
                <a:ea typeface="メイリオ" pitchFamily="50" charset="-128"/>
                <a:cs typeface="メイリオ" pitchFamily="50" charset="-128"/>
              </a:rPr>
              <a:t>19</a:t>
            </a:r>
            <a:r>
              <a:rPr lang="ja-JP" altLang="en-US" sz="1400" dirty="0">
                <a:latin typeface="メイリオ" pitchFamily="50" charset="-128"/>
                <a:ea typeface="メイリオ" pitchFamily="50" charset="-128"/>
                <a:cs typeface="メイリオ" pitchFamily="50" charset="-128"/>
              </a:rPr>
              <a:t>歳</a:t>
            </a:r>
            <a:r>
              <a:rPr lang="ja-JP" altLang="en-US" sz="1200" dirty="0">
                <a:latin typeface="メイリオ" pitchFamily="50" charset="-128"/>
                <a:ea typeface="メイリオ" pitchFamily="50" charset="-128"/>
                <a:cs typeface="メイリオ" pitchFamily="50" charset="-128"/>
              </a:rPr>
              <a:t>　　</a:t>
            </a:r>
            <a:endParaRPr lang="en-US" altLang="ja-JP" sz="1200" dirty="0">
              <a:latin typeface="メイリオ" pitchFamily="50" charset="-128"/>
              <a:ea typeface="メイリオ" pitchFamily="50" charset="-128"/>
              <a:cs typeface="メイリオ" pitchFamily="50" charset="-128"/>
            </a:endParaRPr>
          </a:p>
        </p:txBody>
      </p:sp>
      <p:sp>
        <p:nvSpPr>
          <p:cNvPr id="8" name="吹き出し: 四角形 7">
            <a:extLst>
              <a:ext uri="{FF2B5EF4-FFF2-40B4-BE49-F238E27FC236}">
                <a16:creationId xmlns:a16="http://schemas.microsoft.com/office/drawing/2014/main" id="{4361B92B-EF8D-4A31-B6D5-F3CD2641163C}"/>
              </a:ext>
            </a:extLst>
          </p:cNvPr>
          <p:cNvSpPr/>
          <p:nvPr/>
        </p:nvSpPr>
        <p:spPr>
          <a:xfrm>
            <a:off x="998911" y="5465799"/>
            <a:ext cx="1285024" cy="510608"/>
          </a:xfrm>
          <a:prstGeom prst="wedgeRectCallout">
            <a:avLst>
              <a:gd name="adj1" fmla="val 7049"/>
              <a:gd name="adj2" fmla="val -107887"/>
            </a:avLst>
          </a:prstGeom>
          <a:solidFill>
            <a:schemeClr val="bg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50" dirty="0">
                <a:solidFill>
                  <a:schemeClr val="tx1"/>
                </a:solidFill>
              </a:rPr>
              <a:t>2</a:t>
            </a:r>
            <a:r>
              <a:rPr lang="ja-JP" altLang="en-US" sz="1050" dirty="0">
                <a:solidFill>
                  <a:schemeClr val="tx1"/>
                </a:solidFill>
              </a:rPr>
              <a:t>年間イジメに遭い人間不信に陥る</a:t>
            </a:r>
            <a:endParaRPr kumimoji="1" lang="en-US" altLang="ja-JP" sz="1050" dirty="0">
              <a:solidFill>
                <a:schemeClr val="tx1"/>
              </a:solidFill>
            </a:endParaRPr>
          </a:p>
        </p:txBody>
      </p:sp>
      <p:sp>
        <p:nvSpPr>
          <p:cNvPr id="10" name="フリーフォーム: 図形 9">
            <a:extLst>
              <a:ext uri="{FF2B5EF4-FFF2-40B4-BE49-F238E27FC236}">
                <a16:creationId xmlns:a16="http://schemas.microsoft.com/office/drawing/2014/main" id="{1A2720A5-70EF-4983-9D1A-DCE1D7E03932}"/>
              </a:ext>
            </a:extLst>
          </p:cNvPr>
          <p:cNvSpPr/>
          <p:nvPr/>
        </p:nvSpPr>
        <p:spPr>
          <a:xfrm>
            <a:off x="827584" y="1700808"/>
            <a:ext cx="8060925" cy="3439773"/>
          </a:xfrm>
          <a:custGeom>
            <a:avLst/>
            <a:gdLst>
              <a:gd name="connsiteX0" fmla="*/ 0 w 8060925"/>
              <a:gd name="connsiteY0" fmla="*/ 2032987 h 3439773"/>
              <a:gd name="connsiteX1" fmla="*/ 1349406 w 8060925"/>
              <a:gd name="connsiteY1" fmla="*/ 3417903 h 3439773"/>
              <a:gd name="connsiteX2" fmla="*/ 2885243 w 8060925"/>
              <a:gd name="connsiteY2" fmla="*/ 1056443 h 3439773"/>
              <a:gd name="connsiteX3" fmla="*/ 4270160 w 8060925"/>
              <a:gd name="connsiteY3" fmla="*/ 1189608 h 3439773"/>
              <a:gd name="connsiteX4" fmla="*/ 5175682 w 8060925"/>
              <a:gd name="connsiteY4" fmla="*/ 2725445 h 3439773"/>
              <a:gd name="connsiteX5" fmla="*/ 6320901 w 8060925"/>
              <a:gd name="connsiteY5" fmla="*/ 2778711 h 3439773"/>
              <a:gd name="connsiteX6" fmla="*/ 8060925 w 8060925"/>
              <a:gd name="connsiteY6" fmla="*/ 0 h 3439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60925" h="3439773">
                <a:moveTo>
                  <a:pt x="0" y="2032987"/>
                </a:moveTo>
                <a:cubicBezTo>
                  <a:pt x="434266" y="2806823"/>
                  <a:pt x="868532" y="3580660"/>
                  <a:pt x="1349406" y="3417903"/>
                </a:cubicBezTo>
                <a:cubicBezTo>
                  <a:pt x="1830280" y="3255146"/>
                  <a:pt x="2398451" y="1427825"/>
                  <a:pt x="2885243" y="1056443"/>
                </a:cubicBezTo>
                <a:cubicBezTo>
                  <a:pt x="3372035" y="685061"/>
                  <a:pt x="3888420" y="911441"/>
                  <a:pt x="4270160" y="1189608"/>
                </a:cubicBezTo>
                <a:cubicBezTo>
                  <a:pt x="4651900" y="1467775"/>
                  <a:pt x="4833892" y="2460595"/>
                  <a:pt x="5175682" y="2725445"/>
                </a:cubicBezTo>
                <a:cubicBezTo>
                  <a:pt x="5517472" y="2990296"/>
                  <a:pt x="5840027" y="3232952"/>
                  <a:pt x="6320901" y="2778711"/>
                </a:cubicBezTo>
                <a:cubicBezTo>
                  <a:pt x="6801775" y="2324470"/>
                  <a:pt x="7788676" y="514905"/>
                  <a:pt x="8060925" y="0"/>
                </a:cubicBezTo>
              </a:path>
            </a:pathLst>
          </a:custGeom>
          <a:noFill/>
          <a:ln w="50800">
            <a:gradFill>
              <a:gsLst>
                <a:gs pos="0">
                  <a:srgbClr val="00B0F0"/>
                </a:gs>
                <a:gs pos="50000">
                  <a:schemeClr val="tx2">
                    <a:lumMod val="60000"/>
                    <a:lumOff val="40000"/>
                  </a:schemeClr>
                </a:gs>
                <a:gs pos="31000">
                  <a:schemeClr val="tx2">
                    <a:lumMod val="40000"/>
                    <a:lumOff val="60000"/>
                  </a:schemeClr>
                </a:gs>
                <a:gs pos="75000">
                  <a:schemeClr val="accent1">
                    <a:lumMod val="75000"/>
                  </a:schemeClr>
                </a:gs>
                <a:gs pos="100000">
                  <a:schemeClr val="accent1">
                    <a:lumMod val="50000"/>
                  </a:schemeClr>
                </a:gs>
              </a:gsLst>
              <a:lin ang="5400000" scaled="1"/>
            </a:gra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吹き出し: 四角形 33">
            <a:extLst>
              <a:ext uri="{FF2B5EF4-FFF2-40B4-BE49-F238E27FC236}">
                <a16:creationId xmlns:a16="http://schemas.microsoft.com/office/drawing/2014/main" id="{BE22CBFC-727B-428F-8087-ABD69F39DFBD}"/>
              </a:ext>
            </a:extLst>
          </p:cNvPr>
          <p:cNvSpPr/>
          <p:nvPr/>
        </p:nvSpPr>
        <p:spPr>
          <a:xfrm>
            <a:off x="3201862" y="4034750"/>
            <a:ext cx="1874194" cy="807477"/>
          </a:xfrm>
          <a:prstGeom prst="wedgeRectCallout">
            <a:avLst>
              <a:gd name="adj1" fmla="val -75615"/>
              <a:gd name="adj2" fmla="val 25989"/>
            </a:avLst>
          </a:prstGeom>
          <a:solidFill>
            <a:schemeClr val="bg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a:solidFill>
                  <a:schemeClr val="tx1"/>
                </a:solidFill>
              </a:rPr>
              <a:t>現状を打破する為、自ら積極的に新たに友達作りを決意、感銘を受けたあるゲームがそのきっかけの</a:t>
            </a:r>
            <a:r>
              <a:rPr lang="en-US" altLang="ja-JP" sz="1050" dirty="0">
                <a:solidFill>
                  <a:schemeClr val="tx1"/>
                </a:solidFill>
              </a:rPr>
              <a:t>1</a:t>
            </a:r>
            <a:r>
              <a:rPr lang="ja-JP" altLang="en-US" sz="1050" dirty="0" err="1">
                <a:solidFill>
                  <a:schemeClr val="tx1"/>
                </a:solidFill>
              </a:rPr>
              <a:t>つに</a:t>
            </a:r>
            <a:r>
              <a:rPr lang="ja-JP" altLang="en-US" sz="1050" dirty="0">
                <a:solidFill>
                  <a:schemeClr val="tx1"/>
                </a:solidFill>
              </a:rPr>
              <a:t>なる</a:t>
            </a:r>
            <a:endParaRPr lang="en-US" altLang="ja-JP" sz="1050" dirty="0">
              <a:solidFill>
                <a:schemeClr val="tx1"/>
              </a:solidFill>
            </a:endParaRPr>
          </a:p>
        </p:txBody>
      </p:sp>
      <p:sp>
        <p:nvSpPr>
          <p:cNvPr id="35" name="吹き出し: 四角形 34">
            <a:extLst>
              <a:ext uri="{FF2B5EF4-FFF2-40B4-BE49-F238E27FC236}">
                <a16:creationId xmlns:a16="http://schemas.microsoft.com/office/drawing/2014/main" id="{5F336A52-6100-49CC-A2D5-5FFB26841A76}"/>
              </a:ext>
            </a:extLst>
          </p:cNvPr>
          <p:cNvSpPr/>
          <p:nvPr/>
        </p:nvSpPr>
        <p:spPr>
          <a:xfrm>
            <a:off x="1469515" y="1963578"/>
            <a:ext cx="1933083" cy="739068"/>
          </a:xfrm>
          <a:prstGeom prst="wedgeRectCallout">
            <a:avLst>
              <a:gd name="adj1" fmla="val 82808"/>
              <a:gd name="adj2" fmla="val 17724"/>
            </a:avLst>
          </a:prstGeom>
          <a:solidFill>
            <a:schemeClr val="bg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50" dirty="0">
                <a:solidFill>
                  <a:schemeClr val="tx1"/>
                </a:solidFill>
              </a:rPr>
              <a:t>3</a:t>
            </a:r>
            <a:r>
              <a:rPr lang="ja-JP" altLang="en-US" sz="1050" dirty="0">
                <a:solidFill>
                  <a:schemeClr val="tx1"/>
                </a:solidFill>
              </a:rPr>
              <a:t>年間ソフトテニス部に在籍、厳しい練習を通して初めて何か</a:t>
            </a:r>
            <a:r>
              <a:rPr lang="ja-JP" altLang="en-US" sz="1050">
                <a:solidFill>
                  <a:schemeClr val="tx1"/>
                </a:solidFill>
              </a:rPr>
              <a:t>に打込む事、継続することで達成感</a:t>
            </a:r>
            <a:r>
              <a:rPr lang="ja-JP" altLang="en-US" sz="1050" dirty="0">
                <a:solidFill>
                  <a:schemeClr val="tx1"/>
                </a:solidFill>
              </a:rPr>
              <a:t>を得られる事を学ぶ</a:t>
            </a:r>
            <a:endParaRPr lang="en-US" altLang="ja-JP" sz="1050" dirty="0">
              <a:solidFill>
                <a:schemeClr val="tx1"/>
              </a:solidFill>
            </a:endParaRPr>
          </a:p>
        </p:txBody>
      </p:sp>
      <p:sp>
        <p:nvSpPr>
          <p:cNvPr id="38" name="吹き出し: 四角形 37">
            <a:extLst>
              <a:ext uri="{FF2B5EF4-FFF2-40B4-BE49-F238E27FC236}">
                <a16:creationId xmlns:a16="http://schemas.microsoft.com/office/drawing/2014/main" id="{112DD514-1DFB-47BD-BCB4-91A9C9450231}"/>
              </a:ext>
            </a:extLst>
          </p:cNvPr>
          <p:cNvSpPr/>
          <p:nvPr/>
        </p:nvSpPr>
        <p:spPr>
          <a:xfrm>
            <a:off x="3932564" y="5059351"/>
            <a:ext cx="1933083" cy="510608"/>
          </a:xfrm>
          <a:prstGeom prst="wedgeRectCallout">
            <a:avLst>
              <a:gd name="adj1" fmla="val 51247"/>
              <a:gd name="adj2" fmla="val -148290"/>
            </a:avLst>
          </a:prstGeom>
          <a:solidFill>
            <a:schemeClr val="bg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a:solidFill>
                  <a:schemeClr val="tx1"/>
                </a:solidFill>
              </a:rPr>
              <a:t>軽音部所属するが不完全燃焼。惰性的な日常生活に成績も底辺を彷徨</a:t>
            </a:r>
            <a:r>
              <a:rPr lang="ja-JP" altLang="en-US" sz="1050" dirty="0" err="1">
                <a:solidFill>
                  <a:schemeClr val="tx1"/>
                </a:solidFill>
              </a:rPr>
              <a:t>う</a:t>
            </a:r>
            <a:endParaRPr lang="en-US" altLang="ja-JP" sz="1050" dirty="0">
              <a:solidFill>
                <a:schemeClr val="tx1"/>
              </a:solidFill>
            </a:endParaRPr>
          </a:p>
        </p:txBody>
      </p:sp>
      <p:sp>
        <p:nvSpPr>
          <p:cNvPr id="39" name="吹き出し: 四角形 38">
            <a:extLst>
              <a:ext uri="{FF2B5EF4-FFF2-40B4-BE49-F238E27FC236}">
                <a16:creationId xmlns:a16="http://schemas.microsoft.com/office/drawing/2014/main" id="{D2DC7E22-E85A-42CE-B2B7-4DB9386B85CC}"/>
              </a:ext>
            </a:extLst>
          </p:cNvPr>
          <p:cNvSpPr/>
          <p:nvPr/>
        </p:nvSpPr>
        <p:spPr>
          <a:xfrm>
            <a:off x="6896304" y="4864196"/>
            <a:ext cx="1933083" cy="888246"/>
          </a:xfrm>
          <a:prstGeom prst="wedgeRectCallout">
            <a:avLst>
              <a:gd name="adj1" fmla="val -41171"/>
              <a:gd name="adj2" fmla="val -76632"/>
            </a:avLst>
          </a:prstGeom>
          <a:solidFill>
            <a:schemeClr val="bg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050" dirty="0">
                <a:solidFill>
                  <a:schemeClr val="tx1"/>
                </a:solidFill>
              </a:rPr>
              <a:t>専門学校の体験入学でゲーム業界に強く興味を持つ。開発側になりたい、妄想好きな自分にとってピッタリな企画という職種が将来の目標になる</a:t>
            </a:r>
            <a:endParaRPr lang="en-US" altLang="ja-JP" sz="1050" dirty="0">
              <a:solidFill>
                <a:schemeClr val="tx1"/>
              </a:solidFill>
            </a:endParaRPr>
          </a:p>
        </p:txBody>
      </p:sp>
      <p:sp>
        <p:nvSpPr>
          <p:cNvPr id="40" name="吹き出し: 四角形 39">
            <a:extLst>
              <a:ext uri="{FF2B5EF4-FFF2-40B4-BE49-F238E27FC236}">
                <a16:creationId xmlns:a16="http://schemas.microsoft.com/office/drawing/2014/main" id="{5DF12363-CC62-4DD7-96E9-D69A8A6F9CDF}"/>
              </a:ext>
            </a:extLst>
          </p:cNvPr>
          <p:cNvSpPr/>
          <p:nvPr/>
        </p:nvSpPr>
        <p:spPr>
          <a:xfrm>
            <a:off x="5765698" y="2786373"/>
            <a:ext cx="1933083" cy="856159"/>
          </a:xfrm>
          <a:prstGeom prst="wedgeRectCallout">
            <a:avLst>
              <a:gd name="adj1" fmla="val 73252"/>
              <a:gd name="adj2" fmla="val -31813"/>
            </a:avLst>
          </a:prstGeom>
          <a:solidFill>
            <a:schemeClr val="bg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a:solidFill>
                  <a:schemeClr val="tx1"/>
                </a:solidFill>
              </a:rPr>
              <a:t>好奇心が抑えられず自分の実力を試したい気持ちから、インターン応募し</a:t>
            </a:r>
            <a:r>
              <a:rPr lang="en-US" altLang="ja-JP" sz="1050" dirty="0">
                <a:solidFill>
                  <a:schemeClr val="tx1"/>
                </a:solidFill>
              </a:rPr>
              <a:t>1</a:t>
            </a:r>
            <a:r>
              <a:rPr lang="ja-JP" altLang="en-US" sz="1050" dirty="0">
                <a:solidFill>
                  <a:schemeClr val="tx1"/>
                </a:solidFill>
              </a:rPr>
              <a:t>枠を勝ち取る。３ヵ月間のレベルデザイン業務を通してモチベーション上昇中</a:t>
            </a:r>
            <a:endParaRPr lang="en-US" altLang="ja-JP" sz="1050" dirty="0">
              <a:solidFill>
                <a:schemeClr val="tx1"/>
              </a:solidFill>
            </a:endParaRPr>
          </a:p>
        </p:txBody>
      </p:sp>
      <p:sp>
        <p:nvSpPr>
          <p:cNvPr id="41" name="吹き出し: 四角形 40">
            <a:extLst>
              <a:ext uri="{FF2B5EF4-FFF2-40B4-BE49-F238E27FC236}">
                <a16:creationId xmlns:a16="http://schemas.microsoft.com/office/drawing/2014/main" id="{EB1D5815-2F64-4085-BE36-6E945AE632D5}"/>
              </a:ext>
            </a:extLst>
          </p:cNvPr>
          <p:cNvSpPr/>
          <p:nvPr/>
        </p:nvSpPr>
        <p:spPr>
          <a:xfrm>
            <a:off x="5580112" y="1740773"/>
            <a:ext cx="2308307" cy="993338"/>
          </a:xfrm>
          <a:prstGeom prst="wedgeRectCallout">
            <a:avLst>
              <a:gd name="adj1" fmla="val 84733"/>
              <a:gd name="adj2" fmla="val -17053"/>
            </a:avLst>
          </a:prstGeom>
          <a:solidFill>
            <a:schemeClr val="bg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050" dirty="0">
                <a:solidFill>
                  <a:schemeClr val="tx1"/>
                </a:solidFill>
              </a:rPr>
              <a:t>更にゲーム開発の現場で経験を積む。学校ではグループ制作のリーダーとして、また学園祭ではクラスをまとめ、何事も全力で楽しみ中。次の目標は</a:t>
            </a:r>
            <a:r>
              <a:rPr lang="en-US" altLang="ja-JP" sz="1050" dirty="0">
                <a:solidFill>
                  <a:schemeClr val="tx1"/>
                </a:solidFill>
              </a:rPr>
              <a:t>TGS</a:t>
            </a:r>
            <a:r>
              <a:rPr lang="ja-JP" altLang="en-US" sz="1050" dirty="0" err="1">
                <a:solidFill>
                  <a:schemeClr val="tx1"/>
                </a:solidFill>
              </a:rPr>
              <a:t>への</a:t>
            </a:r>
            <a:r>
              <a:rPr lang="ja-JP" altLang="en-US" sz="1050" dirty="0">
                <a:solidFill>
                  <a:schemeClr val="tx1"/>
                </a:solidFill>
              </a:rPr>
              <a:t>オリジナルゲーム出展！</a:t>
            </a:r>
            <a:endParaRPr lang="en-US" altLang="ja-JP" sz="1050" dirty="0">
              <a:solidFill>
                <a:schemeClr val="tx1"/>
              </a:solidFill>
            </a:endParaRPr>
          </a:p>
        </p:txBody>
      </p:sp>
    </p:spTree>
    <p:extLst>
      <p:ext uri="{BB962C8B-B14F-4D97-AF65-F5344CB8AC3E}">
        <p14:creationId xmlns:p14="http://schemas.microsoft.com/office/powerpoint/2010/main" val="22543274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CF9BB829E91DC241945D5ED68DAAC258" ma:contentTypeVersion="11" ma:contentTypeDescription="新しいドキュメントを作成します。" ma:contentTypeScope="" ma:versionID="a4ef984ce8f4cf2ec1efb8ece220ae9a">
  <xsd:schema xmlns:xsd="http://www.w3.org/2001/XMLSchema" xmlns:xs="http://www.w3.org/2001/XMLSchema" xmlns:p="http://schemas.microsoft.com/office/2006/metadata/properties" xmlns:ns2="70fbed9e-5097-4802-a95e-23aa50ca6266" xmlns:ns3="52d71ac9-04b7-402b-b60e-1ad6bf77ccad" targetNamespace="http://schemas.microsoft.com/office/2006/metadata/properties" ma:root="true" ma:fieldsID="308e53eb0a2b06d92bbe2e7614614db8" ns2:_="" ns3:_="">
    <xsd:import namespace="70fbed9e-5097-4802-a95e-23aa50ca6266"/>
    <xsd:import namespace="52d71ac9-04b7-402b-b60e-1ad6bf77ccad"/>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bjectDetectorVersion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fbed9e-5097-4802-a95e-23aa50ca6266" elementFormDefault="qualified">
    <xsd:import namespace="http://schemas.microsoft.com/office/2006/documentManagement/types"/>
    <xsd:import namespace="http://schemas.microsoft.com/office/infopath/2007/PartnerControls"/>
    <xsd:element name="SharedWithUsers" ma:index="8"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共有相手の詳細情報" ma:internalName="SharedWithDetails" ma:readOnly="true">
      <xsd:simpleType>
        <xsd:restriction base="dms:Note">
          <xsd:maxLength value="255"/>
        </xsd:restriction>
      </xsd:simpleType>
    </xsd:element>
    <xsd:element name="TaxCatchAll" ma:index="14" nillable="true" ma:displayName="Taxonomy Catch All Column" ma:hidden="true" ma:list="{acc72cba-6b75-4603-b817-72297bf6c86f}" ma:internalName="TaxCatchAll" ma:showField="CatchAllData" ma:web="70fbed9e-5097-4802-a95e-23aa50ca626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2d71ac9-04b7-402b-b60e-1ad6bf77ccad"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画像タグ" ma:readOnly="false" ma:fieldId="{5cf76f15-5ced-4ddc-b409-7134ff3c332f}" ma:taxonomyMulti="true" ma:sspId="5ab7f3f7-2584-4814-9daf-3b6a03c8f36c"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79940F-A990-4782-B530-8120ABB05B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fbed9e-5097-4802-a95e-23aa50ca6266"/>
    <ds:schemaRef ds:uri="52d71ac9-04b7-402b-b60e-1ad6bf77cca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5A7D38-3636-463F-A6F8-C39DA85478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401</TotalTime>
  <Words>953</Words>
  <Application>Microsoft Office PowerPoint</Application>
  <PresentationFormat>画面に合わせる (4:3)</PresentationFormat>
  <Paragraphs>97</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メイリオ</vt:lpstr>
      <vt:lpstr>Arial</vt:lpstr>
      <vt:lpstr>Calibri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池亀 梓</dc:creator>
  <cp:lastModifiedBy>TCJ-斎藤　颯太</cp:lastModifiedBy>
  <cp:revision>33</cp:revision>
  <cp:lastPrinted>2014-05-28T07:54:22Z</cp:lastPrinted>
  <dcterms:created xsi:type="dcterms:W3CDTF">2011-03-31T02:09:26Z</dcterms:created>
  <dcterms:modified xsi:type="dcterms:W3CDTF">2023-06-15T09:06:39Z</dcterms:modified>
</cp:coreProperties>
</file>