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7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8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9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0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11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56" r:id="rId2"/>
    <p:sldId id="664" r:id="rId3"/>
    <p:sldId id="665" r:id="rId4"/>
    <p:sldId id="667" r:id="rId5"/>
    <p:sldId id="666" r:id="rId6"/>
    <p:sldId id="668" r:id="rId7"/>
    <p:sldId id="669" r:id="rId8"/>
    <p:sldId id="670" r:id="rId9"/>
    <p:sldId id="671" r:id="rId10"/>
    <p:sldId id="672" r:id="rId11"/>
    <p:sldId id="6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18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885 1,'-2'48,"-1"1,-9 41,-27 92,12-56,22-95,5-31,0 0,0 0,-1 1,1-1,0 0,0 0,0 1,0-1,0 0,0 0,0 1,0-1,0 0,0 0,0 0,0 0,0 0,0 1,0-1,0 0,0 0,1 1,-1-1,0 0,0 0,0 1,0-1,1 0,-1 0,0 0,0 0,0 0,1 0,-1 0,0 0,0 0,0 0,0 1,0-1,0 0,0 0,1 0,-1 0,0 0,1 0,-1 0,0 0,0 0,1 0,-1 0,0 0,0 0,0 0,0 0,0 0,1 0,-1 0,0 0,0-1,1 1,-1 0,0 0,12-10,-10 8,3-3,0 0,-1 0,1-1,-1 0,0 1,0-1,0-2,-3 6,0 1,-1 0,1 0,-1-1,0 1,1-1,-1 1,1-1,-1 1,0-1,0 1,0-1,0 1,0-1,0 0,-1 0,1 1,-1-1,1 2,0-2,-1 1,0-1,0 1,1-1,-1 1,0 0,0-1,0 2,0-2,0 1,0 0,0 0,0 0,-1 1,1-1,0 0,-1 0,-8-3,0-1,0 2,-1 0,1 1,-1 0,1 0,-2 1,-2 0,-143-6,-71 7,113 2,-109 0,208-1,22 0,32-2,387-28,232 8,-804 27,0 8,-33 11,147-21,19-3,-1 1,1 1,0 0,-1 1,1 0,14-4,-1 0,1 0,0 0,0 0,0 0,0 0,0 0,0 0,0 0,0 0,0 0,0 0,0 0,0 0,0 1,0-1,0 0,0 0,0 0,-1 0,1 0,0 0,0 0,0 0,0 0,0 0,0 0,0 1,0-1,0 0,0 0,0 0,0 0,0 0,0 0,0 0,0 0,0 1,-1-1,1 0,0 0,0 0,1 0,-1 0,0 0,0 0,0 0,0 0,0 0,0 0,0 0,0 0,0 0,0 0,0 0,0 0,0 1,0-1,0 0,0 0,1 0,-1 0,0 0,0 0,0 0,0 0,12 3,21-1,-1-1,0-2,28-3,-41 2,142-11,87-8,242-23,-422 35,-65 8,-6-1,-24 0,-99 0,-81 1,-534 4,858-4,96-2,315-8,-340 9,-174 2,0 1,0-1,-1 3,8 0,-21-3,0 0,0 0,0 0,1 0,-1 0,0 0,1 0,-1 0,0 0,0 0,1 0,-1 0,0 0,0 0,0 0,0 1,0-1,1 0,-1 0,0 0,0 0,1 1,-1-1,0 0,0 0,0 1,0-1,1 0,-1 0,0 0,0 0,0 0,0 1,0-1,0 0,0 0,0 1,0-1,0 0,0 1,0-1,0 0,0 0,0 0,0 0,0 0,0 1,0-1,0 0,0 0,0 1,-1-1,1 0,0 1,0-1,0 0,-1 0,1 0,0 0,0 0,0 0,-1 0,1 0,-4 3,-1 0,0-1,0 0,0 0,-1 0,-1 0,-109 26,-91 9,-19 4,200-34,25-6,4-1,34-2,20-3,-1-2,0 3,14 3,-67 1,1 0,-1 0,0 1,0-1,0 1,0 0,0 0,1 0,-3 0,-1-1,0 0,0 0,1 0,-1 0,0 0,0 0,0 0,0 0,0 0,0 1,0-1,1 0,-1 0,0 1,0-1,0 0,0 1,0-1,0 0,1 0,-1 0,0 0,0 0,0 1,0-1,0 0,0 1,0-1,0 0,0 0,0 1,-1-1,1 0,0 0,0 0,0 0,0 0,0 1,0-1,-1 0,1 1,0-1,0 0,0 0,0 0,0 1,0-1,-1 0,-4 3,1 0,-1 0,-1 0,1 0,0 0,-5 0,8-1,-31 8,31-9,1-1,-1 1,1-1,-1 0,0 1,1-1,-1 0,1-1,-1 1,1 0,-2-1,2 1,-1-1,1 1,-1 0,1-1,-1 0,0 0,1 0,0-1,0 1,0 0,0 0,0-1,0 1,1-1,-1 1,0-2,0 2,1 0,0 0,0-1,-1 1,0 0,0 0,1 0,-1 0,0 0,0 0,1 0,-1 0,-1 0,2 0,-1 0,-1 0,2 1,-2 0,1-1,-1 0,-2 0,1 1,0 0,0 0,0 0,0 1,0 0,0 0,-1-1,1 1,-2 1,-49 19,0 1,-48 31,53-27,-2-1,-52 17,96-40,1 0,-2 0,1 0,1-1,-2 0,1 0,0-1,0 0,0 0,5 0,1-1,1 1,-1 0,-1-1,2 1,-1 0,0 0,0 0,0-1,0 0,0 1,1-1,-1 1,0-1,0 0,1 0,-1 1,1-1,-1 0,0 0,1 1,0-1,-1 0,1 0,-1 0,1 0,-1 0,1 1,0-2,0 1,0 1,0-1,0-1,0 2,0-1,0-1,0 2,0-1,0 0,1 0,-1 0,3-9,0 1,1 0,0 0,1 0,-1 1,2-1,1-1,37-52,2 1,3 3,56-53,-98 105,-1 0,2 0,5-3,-13 9,0 0,0 0,0 0,0 0,0 0,0 0,0 0,0 0,0 0,0 1,0-1,0 0,0 0,0 0,0 0,0 0,0 0,0 1,0-1,0 0,0 0,0 0,0 0,0 0,0 0,1 0,-1 0,0 1,0-1,0 0,0 0,0 0,0 0,0 0,0 0,1 0,-1 0,0 0,0 0,0 0,0 0,0 0,0 0,0 0,1 0,-1 0,0 0,0 0,0 0,0 0,0 0,0 0,0 0,0 0,0 0,0 0,0 0,0 0,0 0,-13 21,-62 71,-67 62,79-94,44-45,15-15,3-2,5-3,0-1,-1 1,1-1,5-3,71-74,75-57,-120 109,-19 17,51-45,56-37,-119 93,1 0,-1 0,1 0,0 1,0 0,0 0,1 0,3 0,-9 2,0 0,0 0,1 0,-1 0,0 0,1 0,-1 0,1 0,-1 0,0 0,0 0,0 0,1 1,-1-1,0 0,1 0,-1 0,0 0,1 0,-1 0,0 0,0 0,0 1,0-1,1 0,-1 1,0-1,0 0,0 1,1-1,-1 0,0 0,0 0,0 1,0-1,0 0,0 1,1-1,-1 1,0-1,0 0,0 0,0 0,-1 3,0 0,0 0,1 0,-2 0,1 0,0-1,-1 1,1-1,-1 2,-14 18,-1-1,0 0,-2 0,-97 98,-120 95,209-191,-26 14,50-34,1-2,0 1,-1-1,1 1,-1-2,0 2,0-1,0-1,0 1,0 0,0 0,0-1,-1 0,3 0,1 0,-1 0,1 0,0 0,0 0,0-1,-1 1,1 0,-1-1,1 1,0 0,-1-1,1 1,0 0,0 0,0 0,0 0,-1-1,1 1,0-1,0 1,0-1,0 1,-1 0,1 0,0-1,0 1,0-1,0 1,0-1,0 1,0 0,0 0,0-1,1-1,0-1,-1 0,1 0,0 0,0 0,0 1,1-1,-1-1,12-15,0-1,2 1,2-1,167-181,-128 147,-46 47,-11 12,-16 27,8-20,2 2,0 0,-4 12,10-15,7-8,-3-3,-1-1,1 0,0 1,0-1,-1 0,0 0,3-1,28-15,0-2,3-3,4-3,4 1,-38 20,1 0,1 1,-2 0,2 1,6-2,-14 4,1 0,0 0,-1 0,0 0,1 0,0 0,-1 0,1 0,-1 0,1 0,-1 0,1 0,0 0,-1 0,0 0,1 0,0 0,-1 0,1 1,-1-1,0 0,1 1,-1-1,1 1,0-1,-1 0,0 0,0 1,1-1,-1 1,0 0,1-1,-1 0,1 0,-1 1,0 0,0 0,0-1,0 0,0 1,0-1,0 1,0 0,0-1,0 0,0 1,0 0,0 0,0-1,0 1,-3 6,1 0,-1-1,0 0,0 1,-1-1,1 0,-2 0,-1 2,-25 32,-3-1,-35 32,-86 70,137-126,-87 74,85-73,-1-1,-17 10,36-23,-1-2,1 2,0-1,-1-1,1 1,-1 0,0 0,-1-1,3 0,1 0,-1 0,1 0,0 0,0 0,-1 0,1 0,-1 0,1 0,-1 0,1 0,0 0,0 0,-1 0,1 0,-1-1,1 1,-1 0,1-1,0 1,0 0,0-1,0 1,-1 0,1 0,0 0,-1-1,1 1,0-1,0 1,0-1,-1 1,1 0,0 0,0-1,0 0,0-1,0 0,0-1,1 1,-1 0,1 0,0-1,-1 1,1 0,0 0,0-1,21-37,7-1,1 1,2 2,28-26,16-9,32-20,-10 17,38-19,-53 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58.67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1792 308,'9'0,"0"-1,-1 0,7-2,10-2,128-12,40-5,-149 13,-38 5,-13 0,-9 1,0 1,-1 0,1 2,-11 0,-1-1,-371-1,7 2,364-1,-1-1,-19-4,34 3,0-1,0 0,0 0,0-2,-12-6,10 3,-1 0,0 1,0 1,0 1,-1 0,0 2,-6-1,-48-4,8 2,-52-14,86 14,-2 2,1 1,-17 1,-95 3,69 1,-44-1,0-5,-13-7,117 9,27 0,264 1,-153 4,67-2,1061 0,-1167 1,-71 1,-21 0,-33 2,-71 3,-69 7,-61 7,129-9,-741 80,822-88,-17 5,38-4,19-2,66 1,77-4,69 0,59-1,49 0,1411-3,-1695 4,-44 1,-2-1,-8 0,-79 0,-1796 0,1880 0,1 0,0 1,0-1,1 0,-1-1,0 1,0 0,1-1,-1 1,0-1,1 0,-1 0,0 0,0-1,-1 0,4 1,-1 1,1 0,0 0,-1 0,1-1,0 1,0-1,0 1,0-1,0 1,0 0,-1 0,1-1,0 1,0-1,0 1,0-1,0 1,0 0,0 0,0-1,0 0,0 1,0-1,1 1,-1 0,0 0,0-1,0 1,0-1,0 1,0-1,1 1,-1 0,0 0,1 0,-1-1,1 1,16-13,5 3,0 1,1 1,0 1,0 1,2 1,514-96,-398 77,-123 21,0-1,6-3,-24 7,0 0,1 0,-1 0,0 0,1 0,-1 0,0 0,0 0,0 0,0 0,0 0,1 0,-1 0,0 0,0 0,1 0,-1-1,0 1,0 0,1 0,-1 0,0-1,0 1,0 0,0-1,0 1,0 0,0 0,0 0,0 0,0-1,-8-2,-19 0,0 1,0 1,-11 2,-11-1,-289 9,-18 17,264-16,68-6,20-3,5 0,31-1,265-19,-31 1,304 10,-547 8,-23 0,-1 0,1 0,0 0,0 0,0 0,0 1,0-1,0 0,0 0,0 0,0 0,0 0,0 0,0 0,0 1,0-1,0 0,0 0,0 0,0 0,0 0,0 1,0-1,0 0,0 0,0 0,0 0,0 0,0 0,0 0,0 0,0 0,0 0,0 0,0 0,0 1,0-1,0 0,0 0,0 0,0 0,0 0,0 0,0 1,0-1,0 0,0 0,0 0,0 0,0 0,1 0,-1 0,0 0,0 0,0 0,0 0,0 0,1 0,-1 0,0 0,0 0,0 0,0 0,0 0,-4 4,0-1,-1-1,0 1,0-1,0 0,1 0,-2 0,-1 0,-20 7,-106 46,-2-7,-107 23,216-65,-19 1,42-7,0 1,1-1,-1 0,0 0,0 0,0-1,1 0,-1 1,-2-1,5 1,0 0,0-1,0 1,-1 0,1 0,0 0,-1-1,1 1,-1 0,1 0,0 0,0 0,0-1,0 1,0 0,0-1,-1 1,1-1,0 1,0 0,0 0,0 0,-1-1,1 1,0-1,0 1,0-1,1 1,-1-2,0 1,1 1,-1-2,0 1,0 1,1-1,0-1,0 2,-1-1,0 0,1 0,0 1,0-1,5-6,1 1,1 1,-1-1,1 1,-1 0,9-3,56-24,-13 11,53-11,63-8,-147 34,-11 2,-20 3,-28 6,-1189 136,1124-132,-335 20,412-30,14 1,0-1,0 1,1 0,-1 0,1 1,-1 0,0 0,1 0,-1 0,1 0,0 1,-1 0,-1 1,5-2,0-1,1 0,-1 1,1-1,0 0,0 0,-1 0,1 1,-1-1,1 1,-1-1,1 1,0-1,0 0,0 1,-1-1,1 1,0-1,0 1,0-1,-1 0,1 1,0 0,0 0,1-1,-1 1,1 0,-1 0,0-1,1 0,0 1,0 0,-1 0,1-1,0 0,0 0,-1 1,1 0,0-1,0 0,-1 1,1-1,1 0,19 6,-1-1,1-1,0-1,11 0,-27-3,330 18,4-16,-245-2,-43-1,0 0,4 4,-51-3,-1 0,0 0,0 1,1 0,-1 0,0-1,0 2,-3-2,0 0,0 0,0 0,1 0,-1 0,0 1,0-1,0 0,1 0,-1 0,0 0,0 0,0 0,0 0,1 0,-1 0,0 0,0 1,0-1,0 0,0 0,0 1,0-1,0 0,0 0,0 0,0 1,0-1,0 0,0 0,0 0,0 0,0 0,0 0,0 1,0-1,0 0,-11 8,-6-2,-1 0,0-1,0-1,-1-1,-8 1,-91 9,-41-3,-123-6,185-4,-87 2,53-2,82-3,49 3,0 0,0 0,0 0,0 0,0 0,0 0,0 0,0 0,-1 0,1 0,0 0,0 0,0 0,0 0,0 0,0 0,0 0,0 0,0 0,0 0,0 0,0 0,0 0,0 0,0 0,0 0,0 0,-1 0,1 0,0 0,0 0,0 0,0 0,0 0,0 0,0 0,0 0,0 0,0 0,0-1,0 1,0 0,0 0,0 0,0 0,0 0,0 0,0 0,0-1,0 1,0 0,0 0,0 0,0 0,0 0,0 0,0 0,0-1,8-2,27-3,13-1,285-26,71 13,337 14,-729 6,410 3,-384-3,0-3,0 0,0-3,25-6,-57 10,0 0,0 0,-1-1,1 0,-1 1,0-2,1 1,-1 0,-1-1,1 0,-1 0,1-1,2-3,-4 4,0 0,-1 0,0 0,0 0,1 0,-2-1,1 1,-1-1,0 1,0-1,0 1,0-1,-1 0,0 1,0-1,0 1,-2-5,2 8,0 0,0 0,0 0,0-1,0 2,-1-1,1-1,-1 2,1-1,-1-1,1 2,-1-1,0 0,0 0,1 1,0-1,-2 0,1 0,1 1,-1-1,0 0,0 1,0-1,0 1,0 0,0-1,0 1,-3-1,1 0,0 1,0 0,0 0,-1 0,1 0,-1 1,-2 0,-13 3,0 1,0 1,1 0,-11 7,-74 38,58-27,-59 33,72-39,27-18,8-6,8-4,0 0,0 1,1 0,1 0,15-10,34-27,79-61,-134 101,-1 0,0 0,0 0,2-4,-7 9,-1 1,0-1,1 1,0-1,-1 0,1 0,-1 1,0-1,0 0,1 0,-1 1,0-1,1 0,-1 0,0 1,0-1,0-1,0 2,0-1,0 0,0 0,0 1,0-1,-1 0,1 0,-1 1,1 0,-1-1,-1 1,2-1,-1 1,0 0,0-1,1 1,-1 0,0 0,0 0,0 0,0 0,0 0,1 0,-1 0,0 0,0 0,0 1,0-1,0 0,1 1,-17 3,1 2,0 0,0 1,-12 7,-62 40,60-36,-135 79,123-68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03.66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432 0,'1736'0,"-1822"4,-50 2,-78 0,-69 6,186-8,-1025 40,1080-44,-145 1,220-11,13 1,2 2,16 1,80-3,55 2,52 3,1728 1,-1010 5,2115-2,1524 0,-4574 0,-1-2,25-5,-28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11.18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550 325,'406'0,"434"-1,-756-1,30-7,-102 7,0 0,0-1,-1-1,1 0,-1-1,0 1,0-2,5-3,17-9,292-128,-323 146,-1-1,1 1,-1 0,1-1,-1 0,1 0,-1 1,0-1,0 0,1 0,-1 0,0 0,-5-3,-11 2,-31 1,1 1,-14 3,40-2,-143 11,-91 20,2 12,-51 23,207-43,-22 10,116-33,-6 1,0 0,1 1,-1 0,-2 2,9-5,0 1,0-1,0 0,-1 0,1 0,0 0,-1 0,1 0,0 0,-1 1,1-1,0 0,0 1,0-1,0 0,0 1,0-1,0 0,0 0,0 0,-1 0,1 1,0-1,0 1,0-1,0 0,0 1,0-1,0 0,0 0,0 0,0 1,0-1,1 1,-1 0,1-1,0 1,0 0,0 0,1-1,-2 0,1 1,1 0,-1-1,0 1,0-1,0 0,1 0,-1 0,31 5,0-1,-1-3,14 0,-33-1,602-2,-461-1,-122 3,-56 0,-91 3,-1 5,-64 15,-227 54,374-71,-3 2,-32 10,60-14,9-4,0 0,0 0,0 0,0 0,0 0,0 0,0 0,0 0,0 0,0 1,0-1,0 0,0 0,0 0,0 0,0 0,0 0,0 1,0-1,0 0,0 0,0 0,0 0,0 0,0 0,0 0,0 1,0-1,0 0,0 0,0 0,0 0,0 0,0 0,0 0,0 0,0 0,0 0,0 0,0 0,0 0,0 0,0 0,0 0,0 0,1 0,-1 0,0 0,0 0,0 0,0 0,0 0,0 0,1 0,-1 0,0 0,10 3,0-2,0 1,0-2,1 1,-1-2,5 1,16 0,425-12,23-20,-425 25,-51 6,-3 0,-14-1,-152-1,112 3,-840 2,883-2,18-1,33-2,77-3,68 1,-117 4,743-4,-765 7,2 1,-33 2,-15-5,0 1,0-1,0 0,0 0,0 0,0 0,0 1,0-1,-1 1,1-1,0 0,0 0,0 1,-1-1,1 0,0 0,0 0,-1 0,1 0,0 1,0-1,0 0,0 0,0 0,-1 0,1 1,0-1,-1 0,1 0,0 0,-1 0,1 0,0 0,0 0,0 0,-1 0,-22 7,1-2,-10 1,-298 42,-9-16,286-27,19-2,30-1,5-1,51-1,175-2,136 0,-592 2,11 0,-67 1,-359-4,589 1,-22-5,68 7,0-2,1 1,0-2,-1 1,0-1,2 0,-6-2,12 4,1 1,-2-1,1 1,1-1,-1 1,-1-1,2 0,-1 1,0-1,0-1,1 2,-1-1,0 0,1 0,-1 0,1 0,-1 0,1 0,-1 0,1 0,0 0,-1-1,1 2,0-2,0 1,0 0,0 0,0 0,0 0,0-1,0 2,1-2,-1 1,1 0,-1 0,1 0,-1 0,0 0,1 0,0 0,-1 0,1 0,4-5,-1 0,2 1,-1-1,1 1,0 0,1-1,32-21,21-12,58-28,63-24,129-46,-211 93,-91 41,0-2,0 1,1-1,3-4,-12 9,0 0,0-1,0 1,0 0,1 0,-1 0,0 0,0 0,0 0,0 0,1 0,-1 0,0 0,0 0,0 0,0-1,0 1,0 0,0 0,1 0,-1-1,0 1,0 0,0 0,0-1,0 1,0 0,0 0,0 0,0 0,0 0,0 0,0 0,0-1,0 1,-1 0,1 0,0 0,0-1,0 1,0 0,0 0,-11-2,-25 3,-29 6,13-1,-323 17,67-6,49 13,238-27,19-3,4-1,28-6,-30 7,124-26,8 5,-130 20,6 1,0-1,0 0,0 1,6 1,-12-1,-1 0,1 0,0 1,-1-1,1 0,-1 1,1 0,-1 0,1-1,-1 1,1 0,-1 0,1 0,-1 0,1 0,-1 0,0 1,0-2,0 2,0-1,0 1,0-1,1 2,-1 0,-1 1,1-1,0 1,-1-1,1 1,-1-1,0 0,-1 0,1 1,-1-1,0 1,1-1,-1 0,0 1,0-1,-5 11,0-1,0 1,-2-1,-26 41,23-37,0 0,-6 14,16-30,0 1,0-1,1 1,-1-1,0 2,1-2,-1 1,1 0,0-1,0 2,0-2,0 1,0 0,0-1,0 2,0-2,0 1,0 0,1-1,0 2,0-2,-1 1,1-1,0 1,0-1,0 1,0-1,0 1,0-1,1 1,-1-1,0 0,0 0,1 0,-1 1,2-1,4 2,1 0,-2 0,2-1,-1 1,0-2,1 1,-1-2,7 2,27-1,0-1,0-3,36-5,-47 4,280-37,73-29,-364 66,-1-1,12-4,-26 6,-5 1,-18 0,-32 3,-2 2,-130 15,-312 49,-194 21,572-80,105-8,0 0,-11-2,23 2,-1 0,1 1,0-1,0 0,-1 0,1 0,0 0,0 0,0 0,0 0,0 0,0 0,0 0,-1 0,1 0,0 0,0 0,-1-1,1 1,0 0,0 0,-1 0,1 0,0 0,0 0,0-1,0 1,0 0,0 0,0 0,0 0,0-1,0 1,-1 0,1 0,0 0,0 0,0 0,0 0,0 0,0-1,0 1,0 0,0 0,0-1,0 1,0 0,0 0,0-1,0 1,0 0,0 0,2-2,0 1,1 0,-1-1,0 2,1-1,-1-1,1 2,0-1,40-10,13-1,115-17,534-34,-540 56,-156 6,1 1,-1 0,1 1,-1-1,0 2,0 0,6 2,-14-4,-1 1,0-1,0 0,1 0,-1 0,0 0,1 0,-1 0,1 1,-1-1,0 0,0 1,0-1,0 0,1 1,-1-1,0 0,0 0,1 0,-1 1,0-1,0 1,0-1,0 1,0-1,0 0,1 0,-1 1,0-1,0 1,-1-1,1 1,0-1,0 0,0 0,0 1,0-1,-2 2,2-1,-1 1,-1-1,1 1,0-1,0 0,-1 0,1 0,-1 1,1-2,-2 2,-18 10,-2-1,-23 8,-515 168,534-179,-3 0,1 2,-20 9,38-10,11-9,0 0,0 0,0 0,0 0,0 0,0 0,0 1,0-1,0 0,0 0,0 1,0-1,1 0,-1 0,0 1,0-1,0 0,0 0,0 0,1 0,-1 0,0 0,0 0,0 0,0 0,0 0,0 1,0-1,0 0,1 0,-1 0,0 0,0 0,1 0,-1 0,0 0,0 0,27 5,-26-5,68 2,0-2,5-3,143-17,-167 15,121-12,-17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16.66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1 202,'39'-2,"10"-1,14-3,598-11,8 18,-229 0,5837-1,-6191-3,1-3,1-4,170-32,-154 21,-24 4,32-1,195-7,-183 17,105 8,-98 1,1306-1,-1610 0,-5 0,-65 0,-1138 0,1245-2,-123-19,250 19,10 2,20-1,172 5,-11 6,613 53,-616-47,135-6,127-13,-520 8,12 0,-446 12,157-8,-438 7,477-17,156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3.22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529 536,'190'-1,"359"4,-11 19,-341-6,-158-12,177 17,-157-10,-58-10,-1-1,2 0,-1 0,-1 0,1 0,0 0,0 1,-1-1,1 1,0 0,0-1,-1 0,1 1,0 0,0 0,-1-1,0 0,0 0,-1 0,1 0,0 0,0 1,0-1,0 0,0 1,-1-1,1 0,0 0,0 1,-1-1,1 0,0 0,0 0,0 0,0 0,0 0,-1 0,1 0,0 0,0 1,-1-1,1 0,0 0,-1 0,1 0,0 0,0 0,-34 6,32-6,-324 33,265-25,-467 66,526-73,-23 2,25-3,0 0,0 0,0 0,0 0,0 0,0 0,0 0,0 0,0 0,0 0,-1 0,1 0,0 0,0 0,0 0,0 0,-1 0,1 0,0 0,0 0,0 0,0 0,0 0,-1 0,1 0,0 0,0 0,0 0,0 0,0 0,0-1,0 1,0 0,0 0,0 0,0 0,0 0,0-1,0 1,0 0,0 0,0 0,9-7,183-95,-65 37,76-54,-170 97,153-108,-142 97,-2-3,-2-1,5-8,-34 32,11-9,-2-2,-1 0,2-6,-21 30,2-3,-1 1,1 0,-1 0,0-1,0 0,0 1,0-3,0 5,-1-1,0 0,0 1,0 0,-1-1,1 0,0 0,0 1,0 0,0-1,-1 0,1 1,0-1,0 1,0 0,-1-1,1 0,-1 1,1-1,-1 1,1 0,0 0,0-1,-1 1,0-1,1 1,-1-1,1 1,0 0,-1 0,0 0,0 0,1 0,0 0,-1 0,0-1,1 1,-1 0,1 0,-1 0,0 1,-6-2,-2 1,2 1,-1-1,0 1,-5 2,-97 22,-77 22,-86 15,-76 7,-37 3,27-9,64-13,87-13,96-13,93-17,19-7,0 0,0 0,0 1,0-1,0 0,0 0,-1 0,1 0,0 0,0 1,0-1,0 0,0 0,0 0,0 0,0 0,0 0,0 0,0 0,0 0,0 0,0 1,0-1,0 0,0 0,0 0,0 0,0 1,0-1,0 0,0 0,0 0,0 0,0 1,0-1,0 0,1 0,-1 0,0 0,0 0,0 0,0 0,0 0,0 0,0 0,0 0,0 0,0 0,0 0,0 0,0 0,1 0,-1 0,0 0,0 0,0 0,1 0,-1 0,0 0,0 0,0 0,0 0,1 0,-1 0,12 3,0-2,0 1,12-2,93 1,48-2,52-2,56 0,1741-3,-2011 6,8 0,-31 0,-1803 0,1952 0,72 0,75-4,-147 2,888-24,-884 19,-90 2,-48 3,-18 0,-150-1,151 3,-154 0,-71 0,-62 0,-652-34,766 15,142 12,-4-3,31 2,26 8,-1 0,1 0,0 0,0 0,-1 0,1 0,0 0,0 0,0 0,0 0,0 0,-1 0,1 0,0 0,0 0,-1-1,1 1,0 0,0 0,-1 0,1-1,0 1,0 0,0 0,0-1,0 1,0 0,0 0,0 0,0 0,0 0,0-1,0 1,0 0,0-1,0 1,0 0,0 0,0-1,0 1,0 0,3-2,0 1,1 0,0-1,0 2,-1-1,1 0,0 0,0 1,3 0,106-6,784 3,-624 6,-193-3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5.1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1256 11,'-4'-4,"-14"-1,-14 4,-34 6,-19 20,-17 6,-11 1,-13-1,-7-4,4-3,1-6,6-6,11 3,24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0.25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0 352,'1'-1,"-1"-1,1 0,0 1,0-1,-1 1,1-1,1 1,-2-1,1 1,1-1,-1 1,1 0,-2-1,2 2,-1-1,1-1,1 1,2-3,8-6,1 1,0 0,1 2,0-1,0 2,0 0,7-1,37-10,22-1,-48 11,102-19,62 0,139-1,277 11,-124 7,-436 7,337-25,-337 19,41-13,-57 11,1 2,1 1,34 0,202 7,-107 3,-48-3,240-6,-299 1,-44 1,-17 4,0 0,0 0,0 0,0 0,0 0,0 0,0 0,0 0,0 0,0 0,0 0,0 0,-1 0,1 0,0 0,0 0,0 0,0 0,0 0,0 0,0 0,0 0,0 0,0 0,0 0,0 0,0 0,0 0,0 0,0 0,0 0,0 0,0 0,0 0,0-1,0 1,0 0,0 0,0 0,0 0,0 0,0 0,0 0,0 0,0 0,0 0,0-1,0 1,0 0,0 0,0 0,0 0,0 0,0 0,1 0,-1 0,0 0,0 0,0 0,-30-4,-341-3,260 8,-1824-1,4936 0,-2775 0,-52 0,-398 0,-48 0,-93 0,-67 0,-9 0,-823 5,1045 2,197-6,1 1,1 1,-17 4,37-7,0 0,-1 0,0 0,0 1,1-1,0 0,-1 0,0 1,0-1,1 0,0 0,-1 0,1 1,-1-1,1 1,-1-1,1 1,0-1,-1 0,1 1,0 0,-1 0,1-1,1 0,-1 1,0 0,1-1,-1 1,0-1,0 0,1 1,-1-1,1 1,0-1,-1 1,0-1,1 0,-1 0,1 1,0-1,-1 0,0 0,1 1,0-1,0 0,14 5,1-1,1 0,15 0,132 13,81 1,67 5,989 74,-1124-82,-140-11,11 3,-38-3,-22-1,-78 2,-93-3,-89-1,-121-2,-521 4,647 7,360-18,84-9,663-38,-751 50,4-1,-86 5,-18 0,-38-1,-90 3,-66-1,-1150 4,1305-4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9.3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1 200,'1'-1,"-1"1,2-2,-1 1,0 1,1-1,-2 1,2-1,-1 0,0 1,1 0,-1-1,1 1,-1 0,0-1,0 1,2 0,6-1,24-3,2 1,14 1,65 4,68 10,83 8,74 7,1387 62,-1680-89,13 0,0 3,23 5,-9 2,166 32,-184-30,2-3,-1-3,8-2,167-2,-162-2,1238-3,-1199 3,-1-6,98-17,-141 11,1-3,46-18,-59 17,1 3,26-3,31-6,38-8,79-4,-152 25,355-49,-242 21,1 0,-144 31,-24 4,0-1,-1-1,0-1,6-2,-20 3,-9 2,-26-2,-335 0,238 4,-4567 2,3064-2,1593 0,-60 0,-66-10,18-2,104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24.3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3.22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529 536,'190'-1,"359"4,-11 19,-341-6,-158-12,177 17,-157-10,-58-10,-1-1,2 0,-1 0,-1 0,1 0,0 0,0 1,-1-1,1 1,0 0,0-1,-1 0,1 1,0 0,0 0,-1-1,0 0,0 0,-1 0,1 0,0 0,0 1,0-1,0 0,0 1,-1-1,1 0,0 0,0 1,-1-1,1 0,0 0,0 0,0 0,0 0,0 0,-1 0,1 0,0 0,0 1,-1-1,1 0,0 0,-1 0,1 0,0 0,0 0,-34 6,32-6,-324 33,265-25,-467 66,526-73,-23 2,25-3,0 0,0 0,0 0,0 0,0 0,0 0,0 0,0 0,0 0,0 0,-1 0,1 0,0 0,0 0,0 0,0 0,-1 0,1 0,0 0,0 0,0 0,0 0,0 0,-1 0,1 0,0 0,0 0,0 0,0 0,0 0,0-1,0 1,0 0,0 0,0 0,0 0,0 0,0-1,0 1,0 0,0 0,0 0,9-7,183-95,-65 37,76-54,-170 97,153-108,-142 97,-2-3,-2-1,5-8,-34 32,11-9,-2-2,-1 0,2-6,-21 30,2-3,-1 1,1 0,-1 0,0-1,0 0,0 1,0-3,0 5,-1-1,0 0,0 1,0 0,-1-1,1 0,0 0,0 1,0 0,0-1,-1 0,1 1,0-1,0 1,0 0,-1-1,1 0,-1 1,1-1,-1 1,1 0,0 0,0-1,-1 1,0-1,1 1,-1-1,1 1,0 0,-1 0,0 0,0 0,1 0,0 0,-1 0,0-1,1 1,-1 0,1 0,-1 0,0 1,-6-2,-2 1,2 1,-1-1,0 1,-5 2,-97 22,-77 22,-86 15,-76 7,-37 3,27-9,64-13,87-13,96-13,93-17,19-7,0 0,0 0,0 1,0-1,0 0,0 0,-1 0,1 0,0 0,0 1,0-1,0 0,0 0,0 0,0 0,0 0,0 0,0 0,0 0,0 0,0 0,0 1,0-1,0 0,0 0,0 0,0 0,0 1,0-1,0 0,0 0,0 0,0 0,0 1,0-1,0 0,1 0,-1 0,0 0,0 0,0 0,0 0,0 0,0 0,0 0,0 0,0 0,0 0,0 0,0 0,0 0,1 0,-1 0,0 0,0 0,0 0,1 0,-1 0,0 0,0 0,0 0,0 0,1 0,-1 0,12 3,0-2,0 1,12-2,93 1,48-2,52-2,56 0,1741-3,-2011 6,8 0,-31 0,-1803 0,1952 0,72 0,75-4,-147 2,888-24,-884 19,-90 2,-48 3,-18 0,-150-1,151 3,-154 0,-71 0,-62 0,-652-34,766 15,142 12,-4-3,31 2,26 8,-1 0,1 0,0 0,0 0,-1 0,1 0,0 0,0 0,0 0,0 0,0 0,-1 0,1 0,0 0,0 0,-1-1,1 1,0 0,0 0,-1 0,1-1,0 1,0 0,0 0,0-1,0 1,0 0,0 0,0 0,0 0,0 0,0-1,0 1,0 0,0-1,0 1,0 0,0 0,0-1,0 1,0 0,3-2,0 1,1 0,0-1,0 2,-1-1,1 0,0 0,0 1,3 0,106-6,784 3,-624 6,-193-3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5.1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1256 11,'-4'-4,"-14"-1,-14 4,-34 6,-19 20,-17 6,-11 1,-13-1,-7-4,4-3,1-6,6-6,11 3,24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0.25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0 352,'1'-1,"-1"-1,1 0,0 1,0-1,-1 1,1-1,1 1,-2-1,1 1,1-1,-1 1,1 0,-2-1,2 2,-1-1,1-1,1 1,2-3,8-6,1 1,0 0,1 2,0-1,0 2,0 0,7-1,37-10,22-1,-48 11,102-19,62 0,139-1,277 11,-124 7,-436 7,337-25,-337 19,41-13,-57 11,1 2,1 1,34 0,202 7,-107 3,-48-3,240-6,-299 1,-44 1,-17 4,0 0,0 0,0 0,0 0,0 0,0 0,0 0,0 0,0 0,0 0,0 0,0 0,-1 0,1 0,0 0,0 0,0 0,0 0,0 0,0 0,0 0,0 0,0 0,0 0,0 0,0 0,0 0,0 0,0 0,0 0,0 0,0 0,0 0,0 0,0-1,0 1,0 0,0 0,0 0,0 0,0 0,0 0,0 0,0 0,0 0,0 0,0-1,0 1,0 0,0 0,0 0,0 0,0 0,0 0,1 0,-1 0,0 0,0 0,0 0,-30-4,-341-3,260 8,-1824-1,4936 0,-2775 0,-52 0,-398 0,-48 0,-93 0,-67 0,-9 0,-823 5,1045 2,197-6,1 1,1 1,-17 4,37-7,0 0,-1 0,0 0,0 1,1-1,0 0,-1 0,0 1,0-1,1 0,0 0,-1 0,1 1,-1-1,1 1,-1-1,1 1,0-1,-1 0,1 1,0 0,-1 0,1-1,1 0,-1 1,0 0,1-1,-1 1,0-1,0 0,1 1,-1-1,1 1,0-1,-1 1,0-1,1 0,-1 0,1 1,0-1,-1 0,0 0,1 1,0-1,0 0,14 5,1-1,1 0,15 0,132 13,81 1,67 5,989 74,-1124-82,-140-11,11 3,-38-3,-22-1,-78 2,-93-3,-89-1,-121-2,-521 4,647 7,360-18,84-9,663-38,-751 50,4-1,-86 5,-18 0,-38-1,-90 3,-66-1,-1150 4,1305-4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9.3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1 200,'1'-1,"-1"1,2-2,-1 1,0 1,1-1,-2 1,2-1,-1 0,0 1,1 0,-1-1,1 1,-1 0,0-1,0 1,2 0,6-1,24-3,2 1,14 1,65 4,68 10,83 8,74 7,1387 62,-1680-89,13 0,0 3,23 5,-9 2,166 32,-184-30,2-3,-1-3,8-2,167-2,-162-2,1238-3,-1199 3,-1-6,98-17,-141 11,1-3,46-18,-59 17,1 3,26-3,31-6,38-8,79-4,-152 25,355-49,-242 21,1 0,-144 31,-24 4,0-1,-1-1,0-1,6-2,-20 3,-9 2,-26-2,-335 0,238 4,-4567 2,3064-2,1593 0,-60 0,-66-10,18-2,104 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3.22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529 536,'190'-1,"359"4,-11 19,-341-6,-158-12,177 17,-157-10,-58-10,-1-1,2 0,-1 0,-1 0,1 0,0 0,0 1,-1-1,1 1,0 0,0-1,-1 0,1 1,0 0,0 0,-1-1,0 0,0 0,-1 0,1 0,0 0,0 1,0-1,0 0,0 1,-1-1,1 0,0 0,0 1,-1-1,1 0,0 0,0 0,0 0,0 0,0 0,-1 0,1 0,0 0,0 1,-1-1,1 0,0 0,-1 0,1 0,0 0,0 0,-34 6,32-6,-324 33,265-25,-467 66,526-73,-23 2,25-3,0 0,0 0,0 0,0 0,0 0,0 0,0 0,0 0,0 0,0 0,-1 0,1 0,0 0,0 0,0 0,0 0,-1 0,1 0,0 0,0 0,0 0,0 0,0 0,-1 0,1 0,0 0,0 0,0 0,0 0,0 0,0-1,0 1,0 0,0 0,0 0,0 0,0 0,0-1,0 1,0 0,0 0,0 0,9-7,183-95,-65 37,76-54,-170 97,153-108,-142 97,-2-3,-2-1,5-8,-34 32,11-9,-2-2,-1 0,2-6,-21 30,2-3,-1 1,1 0,-1 0,0-1,0 0,0 1,0-3,0 5,-1-1,0 0,0 1,0 0,-1-1,1 0,0 0,0 1,0 0,0-1,-1 0,1 1,0-1,0 1,0 0,-1-1,1 0,-1 1,1-1,-1 1,1 0,0 0,0-1,-1 1,0-1,1 1,-1-1,1 1,0 0,-1 0,0 0,0 0,1 0,0 0,-1 0,0-1,1 1,-1 0,1 0,-1 0,0 1,-6-2,-2 1,2 1,-1-1,0 1,-5 2,-97 22,-77 22,-86 15,-76 7,-37 3,27-9,64-13,87-13,96-13,93-17,19-7,0 0,0 0,0 1,0-1,0 0,0 0,-1 0,1 0,0 0,0 1,0-1,0 0,0 0,0 0,0 0,0 0,0 0,0 0,0 0,0 0,0 0,0 1,0-1,0 0,0 0,0 0,0 0,0 1,0-1,0 0,0 0,0 0,0 0,0 1,0-1,0 0,1 0,-1 0,0 0,0 0,0 0,0 0,0 0,0 0,0 0,0 0,0 0,0 0,0 0,0 0,0 0,1 0,-1 0,0 0,0 0,0 0,1 0,-1 0,0 0,0 0,0 0,0 0,1 0,-1 0,12 3,0-2,0 1,12-2,93 1,48-2,52-2,56 0,1741-3,-2011 6,8 0,-31 0,-1803 0,1952 0,72 0,75-4,-147 2,888-24,-884 19,-90 2,-48 3,-18 0,-150-1,151 3,-154 0,-71 0,-62 0,-652-34,766 15,142 12,-4-3,31 2,26 8,-1 0,1 0,0 0,0 0,-1 0,1 0,0 0,0 0,0 0,0 0,0 0,-1 0,1 0,0 0,0 0,-1-1,1 1,0 0,0 0,-1 0,1-1,0 1,0 0,0 0,0-1,0 1,0 0,0 0,0 0,0 0,0 0,0-1,0 1,0 0,0-1,0 1,0 0,0 0,0-1,0 1,0 0,3-2,0 1,1 0,0-1,0 2,-1-1,1 0,0 0,0 1,3 0,106-6,784 3,-624 6,-193-3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5.1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1256 11,'-4'-4,"-14"-1,-14 4,-34 6,-19 20,-17 6,-11 1,-13-1,-7-4,4-3,1-6,6-6,11 3,24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0.25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0 352,'1'-1,"-1"-1,1 0,0 1,0-1,-1 1,1-1,1 1,-2-1,1 1,1-1,-1 1,1 0,-2-1,2 2,-1-1,1-1,1 1,2-3,8-6,1 1,0 0,1 2,0-1,0 2,0 0,7-1,37-10,22-1,-48 11,102-19,62 0,139-1,277 11,-124 7,-436 7,337-25,-337 19,41-13,-57 11,1 2,1 1,34 0,202 7,-107 3,-48-3,240-6,-299 1,-44 1,-17 4,0 0,0 0,0 0,0 0,0 0,0 0,0 0,0 0,0 0,0 0,0 0,0 0,-1 0,1 0,0 0,0 0,0 0,0 0,0 0,0 0,0 0,0 0,0 0,0 0,0 0,0 0,0 0,0 0,0 0,0 0,0 0,0 0,0 0,0 0,0-1,0 1,0 0,0 0,0 0,0 0,0 0,0 0,0 0,0 0,0 0,0 0,0-1,0 1,0 0,0 0,0 0,0 0,0 0,0 0,1 0,-1 0,0 0,0 0,0 0,-30-4,-341-3,260 8,-1824-1,4936 0,-2775 0,-52 0,-398 0,-48 0,-93 0,-67 0,-9 0,-823 5,1045 2,197-6,1 1,1 1,-17 4,37-7,0 0,-1 0,0 0,0 1,1-1,0 0,-1 0,0 1,0-1,1 0,0 0,-1 0,1 1,-1-1,1 1,-1-1,1 1,0-1,-1 0,1 1,0 0,-1 0,1-1,1 0,-1 1,0 0,1-1,-1 1,0-1,0 0,1 1,-1-1,1 1,0-1,-1 1,0-1,1 0,-1 0,1 1,0-1,-1 0,0 0,1 1,0-1,0 0,14 5,1-1,1 0,15 0,132 13,81 1,67 5,989 74,-1124-82,-140-11,11 3,-38-3,-22-1,-78 2,-93-3,-89-1,-121-2,-521 4,647 7,360-18,84-9,663-38,-751 50,4-1,-86 5,-18 0,-38-1,-90 3,-66-1,-1150 4,1305-4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9.3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1 200,'1'-1,"-1"1,2-2,-1 1,0 1,1-1,-2 1,2-1,-1 0,0 1,1 0,-1-1,1 1,-1 0,0-1,0 1,2 0,6-1,24-3,2 1,14 1,65 4,68 10,83 8,74 7,1387 62,-1680-89,13 0,0 3,23 5,-9 2,166 32,-184-30,2-3,-1-3,8-2,167-2,-162-2,1238-3,-1199 3,-1-6,98-17,-141 11,1-3,46-18,-59 17,1 3,26-3,31-6,38-8,79-4,-152 25,355-49,-242 21,1 0,-144 31,-24 4,0-1,-1-1,0-1,6-2,-20 3,-9 2,-26-2,-335 0,238 4,-4567 2,3064-2,1593 0,-60 0,-66-10,18-2,104 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3.22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529 536,'190'-1,"359"4,-11 19,-341-6,-158-12,177 17,-157-10,-58-10,-1-1,2 0,-1 0,-1 0,1 0,0 0,0 1,-1-1,1 1,0 0,0-1,-1 0,1 1,0 0,0 0,-1-1,0 0,0 0,-1 0,1 0,0 0,0 1,0-1,0 0,0 1,-1-1,1 0,0 0,0 1,-1-1,1 0,0 0,0 0,0 0,0 0,0 0,-1 0,1 0,0 0,0 1,-1-1,1 0,0 0,-1 0,1 0,0 0,0 0,-34 6,32-6,-324 33,265-25,-467 66,526-73,-23 2,25-3,0 0,0 0,0 0,0 0,0 0,0 0,0 0,0 0,0 0,0 0,-1 0,1 0,0 0,0 0,0 0,0 0,-1 0,1 0,0 0,0 0,0 0,0 0,0 0,-1 0,1 0,0 0,0 0,0 0,0 0,0 0,0-1,0 1,0 0,0 0,0 0,0 0,0 0,0-1,0 1,0 0,0 0,0 0,9-7,183-95,-65 37,76-54,-170 97,153-108,-142 97,-2-3,-2-1,5-8,-34 32,11-9,-2-2,-1 0,2-6,-21 30,2-3,-1 1,1 0,-1 0,0-1,0 0,0 1,0-3,0 5,-1-1,0 0,0 1,0 0,-1-1,1 0,0 0,0 1,0 0,0-1,-1 0,1 1,0-1,0 1,0 0,-1-1,1 0,-1 1,1-1,-1 1,1 0,0 0,0-1,-1 1,0-1,1 1,-1-1,1 1,0 0,-1 0,0 0,0 0,1 0,0 0,-1 0,0-1,1 1,-1 0,1 0,-1 0,0 1,-6-2,-2 1,2 1,-1-1,0 1,-5 2,-97 22,-77 22,-86 15,-76 7,-37 3,27-9,64-13,87-13,96-13,93-17,19-7,0 0,0 0,0 1,0-1,0 0,0 0,-1 0,1 0,0 0,0 1,0-1,0 0,0 0,0 0,0 0,0 0,0 0,0 0,0 0,0 0,0 0,0 1,0-1,0 0,0 0,0 0,0 0,0 1,0-1,0 0,0 0,0 0,0 0,0 1,0-1,0 0,1 0,-1 0,0 0,0 0,0 0,0 0,0 0,0 0,0 0,0 0,0 0,0 0,0 0,0 0,0 0,1 0,-1 0,0 0,0 0,0 0,1 0,-1 0,0 0,0 0,0 0,0 0,1 0,-1 0,12 3,0-2,0 1,12-2,93 1,48-2,52-2,56 0,1741-3,-2011 6,8 0,-31 0,-1803 0,1952 0,72 0,75-4,-147 2,888-24,-884 19,-90 2,-48 3,-18 0,-150-1,151 3,-154 0,-71 0,-62 0,-652-34,766 15,142 12,-4-3,31 2,26 8,-1 0,1 0,0 0,0 0,-1 0,1 0,0 0,0 0,0 0,0 0,0 0,-1 0,1 0,0 0,0 0,-1-1,1 1,0 0,0 0,-1 0,1-1,0 1,0 0,0 0,0-1,0 1,0 0,0 0,0 0,0 0,0 0,0-1,0 1,0 0,0-1,0 1,0 0,0 0,0-1,0 1,0 0,3-2,0 1,1 0,0-1,0 2,-1-1,1 0,0 0,0 1,3 0,106-6,784 3,-624 6,-193-3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5.1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1256 11,'-4'-4,"-14"-1,-14 4,-34 6,-19 20,-17 6,-11 1,-13-1,-7-4,4-3,1-6,6-6,11 3,24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28.53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2291 702,'1'-65,"1"31,-2-1,-2 1,-5-34,6 63,-1 0,2-1,-2 1,1-1,-2 1,1 1,0-2,0 2,-1-1,0 0,0 1,0-1,-1 1,0 0,0 0,0 0,0 1,0 0,-1 0,-2-2,-5-1,0 1,0 0,0 2,-1 0,0 0,-3 0,-43-6,-35 0,-118 0,-1276-51,1448 58,16 1,-53-2,-33-9,108 12,0 0,1 0,-2 0,2 0,-1-1,0 1,0-1,0 0,0 1,1-1,-1 0,1 0,-1 0,0-1,2 2,0 0,0 0,0-1,0 1,0 0,0-1,1 1,-1 0,0 0,0-1,0 1,0 0,0 0,0 0,0 0,1 0,-1 0,0-1,0 1,1 0,-1 0,0 0,1 0,-1 0,0-1,0 1,0 0,0 0,1 0,-1 0,22-4,23-2,4 4,131-5,85-5,1285-30,-1478 40,-64 1,-13 1,-106 0,103 0,-197-1,-641-26,641 19,68 1,104 2,33 5,0 0,0 0,0 0,0 0,0 0,0 0,0 0,0 0,0 0,0 0,0 0,0 0,0 0,0 0,0-1,0 1,0 0,0 0,0 0,0 0,0 0,0 0,0-1,0 1,0 0,0 0,0 0,0 0,0 0,0-1,0 1,0 0,0 0,0 0,0 0,0 0,0 0,0 0,0 0,0 0,0 0,0 0,0 0,0 0,0 0,0 0,-1 0,1 0,0 0,0 0,0 0,12-3,1 1,10 0,96-5,56 3,851-1,-1002 6,-50-1,-169 0,22-1,-55-7,-312-23,17 0,493 30,18-1,-1 2,-1-1,2 2,-2-1,1 1,0 1,-9 3,20-4,0-1,1 0,-1 1,1 0,-1 0,1 0,-1 0,1 0,0-1,0 2,-1-1,1 0,0 1,0-1,0 0,0 0,0 1,0-1,1 1,-1-1,0 1,1-1,-1 1,1 0,0 0,0-1,-1 1,1 0,0-1,0 1,0-1,0 2,1-2,-1 1,2 7,0 1,1 0,0 0,1-1,3 6,3 8,2 16,-1 1,2 22,-2-8,-10-50,0-1,0 1,1-1,-1 1,1-1,-1 0,2 1,-1-1,-1 0,2-1,0 1,-1 0,1-1,-1 0,1 1,0-1,0 0,0 0,1 0,2 1,5 1,1 0,-1 0,1-1,1-1,11 2,29 0,-1-2,1-3,35-5,-65 5,991-60,-963 58,-42 1,-25 1,-82 1,-80 0,-68 1,25-1,-411 1,436-6,182 4,0 0,0 0,0-2,-9-2,23 5,0 0,1 0,-1 0,0 0,0 0,0 0,0 0,0 0,1-1,-1 1,0 0,0 0,0 0,1 0,-1 0,0-1,0 1,0 0,1 0,-1 0,0-1,0 1,0 0,0 0,0 0,0 0,0 0,0 0,0-1,0 1,0 0,0-1,0 1,0 0,0 0,0-1,0 1,0 0,0 0,0 0,0 0,0 0,0 0,0-1,0 1,0 0,0 0,0-1,0 1,0 0,-1 0,1-1,0 1,0 0,0 0,-1 0,1 0,0 0,0 0,0 0,-1 0,1 0,0 0,0 0,0 0,0 0,0 0,-1-1,10-2,0 1,-1-1,1 1,5 0,171-18,102 3,776-8,-851 23,-315 3,-83 0,-39-1,4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0.25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0 352,'1'-1,"-1"-1,1 0,0 1,0-1,-1 1,1-1,1 1,-2-1,1 1,1-1,-1 1,1 0,-2-1,2 2,-1-1,1-1,1 1,2-3,8-6,1 1,0 0,1 2,0-1,0 2,0 0,7-1,37-10,22-1,-48 11,102-19,62 0,139-1,277 11,-124 7,-436 7,337-25,-337 19,41-13,-57 11,1 2,1 1,34 0,202 7,-107 3,-48-3,240-6,-299 1,-44 1,-17 4,0 0,0 0,0 0,0 0,0 0,0 0,0 0,0 0,0 0,0 0,0 0,0 0,-1 0,1 0,0 0,0 0,0 0,0 0,0 0,0 0,0 0,0 0,0 0,0 0,0 0,0 0,0 0,0 0,0 0,0 0,0 0,0 0,0 0,0 0,0-1,0 1,0 0,0 0,0 0,0 0,0 0,0 0,0 0,0 0,0 0,0 0,0-1,0 1,0 0,0 0,0 0,0 0,0 0,0 0,1 0,-1 0,0 0,0 0,0 0,-30-4,-341-3,260 8,-1824-1,4936 0,-2775 0,-52 0,-398 0,-48 0,-93 0,-67 0,-9 0,-823 5,1045 2,197-6,1 1,1 1,-17 4,37-7,0 0,-1 0,0 0,0 1,1-1,0 0,-1 0,0 1,0-1,1 0,0 0,-1 0,1 1,-1-1,1 1,-1-1,1 1,0-1,-1 0,1 1,0 0,-1 0,1-1,1 0,-1 1,0 0,1-1,-1 1,0-1,0 0,1 1,-1-1,1 1,0-1,-1 1,0-1,1 0,-1 0,1 1,0-1,-1 0,0 0,1 1,0-1,0 0,14 5,1-1,1 0,15 0,132 13,81 1,67 5,989 74,-1124-82,-140-11,11 3,-38-3,-22-1,-78 2,-93-3,-89-1,-121-2,-521 4,647 7,360-18,84-9,663-38,-751 50,4-1,-86 5,-18 0,-38-1,-90 3,-66-1,-1150 4,1305-4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9.3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1 200,'1'-1,"-1"1,2-2,-1 1,0 1,1-1,-2 1,2-1,-1 0,0 1,1 0,-1-1,1 1,-1 0,0-1,0 1,2 0,6-1,24-3,2 1,14 1,65 4,68 10,83 8,74 7,1387 62,-1680-89,13 0,0 3,23 5,-9 2,166 32,-184-30,2-3,-1-3,8-2,167-2,-162-2,1238-3,-1199 3,-1-6,98-17,-141 11,1-3,46-18,-59 17,1 3,26-3,31-6,38-8,79-4,-152 25,355-49,-242 21,1 0,-144 31,-24 4,0-1,-1-1,0-1,6-2,-20 3,-9 2,-26-2,-335 0,238 4,-4567 2,3064-2,1593 0,-60 0,-66-10,18-2,104 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3.22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529 536,'190'-1,"359"4,-11 19,-341-6,-158-12,177 17,-157-10,-58-10,-1-1,2 0,-1 0,-1 0,1 0,0 0,0 1,-1-1,1 1,0 0,0-1,-1 0,1 1,0 0,0 0,-1-1,0 0,0 0,-1 0,1 0,0 0,0 1,0-1,0 0,0 1,-1-1,1 0,0 0,0 1,-1-1,1 0,0 0,0 0,0 0,0 0,0 0,-1 0,1 0,0 0,0 1,-1-1,1 0,0 0,-1 0,1 0,0 0,0 0,-34 6,32-6,-324 33,265-25,-467 66,526-73,-23 2,25-3,0 0,0 0,0 0,0 0,0 0,0 0,0 0,0 0,0 0,0 0,-1 0,1 0,0 0,0 0,0 0,0 0,-1 0,1 0,0 0,0 0,0 0,0 0,0 0,-1 0,1 0,0 0,0 0,0 0,0 0,0 0,0-1,0 1,0 0,0 0,0 0,0 0,0 0,0-1,0 1,0 0,0 0,0 0,9-7,183-95,-65 37,76-54,-170 97,153-108,-142 97,-2-3,-2-1,5-8,-34 32,11-9,-2-2,-1 0,2-6,-21 30,2-3,-1 1,1 0,-1 0,0-1,0 0,0 1,0-3,0 5,-1-1,0 0,0 1,0 0,-1-1,1 0,0 0,0 1,0 0,0-1,-1 0,1 1,0-1,0 1,0 0,-1-1,1 0,-1 1,1-1,-1 1,1 0,0 0,0-1,-1 1,0-1,1 1,-1-1,1 1,0 0,-1 0,0 0,0 0,1 0,0 0,-1 0,0-1,1 1,-1 0,1 0,-1 0,0 1,-6-2,-2 1,2 1,-1-1,0 1,-5 2,-97 22,-77 22,-86 15,-76 7,-37 3,27-9,64-13,87-13,96-13,93-17,19-7,0 0,0 0,0 1,0-1,0 0,0 0,-1 0,1 0,0 0,0 1,0-1,0 0,0 0,0 0,0 0,0 0,0 0,0 0,0 0,0 0,0 0,0 1,0-1,0 0,0 0,0 0,0 0,0 1,0-1,0 0,0 0,0 0,0 0,0 1,0-1,0 0,1 0,-1 0,0 0,0 0,0 0,0 0,0 0,0 0,0 0,0 0,0 0,0 0,0 0,0 0,0 0,1 0,-1 0,0 0,0 0,0 0,1 0,-1 0,0 0,0 0,0 0,0 0,1 0,-1 0,12 3,0-2,0 1,12-2,93 1,48-2,52-2,56 0,1741-3,-2011 6,8 0,-31 0,-1803 0,1952 0,72 0,75-4,-147 2,888-24,-884 19,-90 2,-48 3,-18 0,-150-1,151 3,-154 0,-71 0,-62 0,-652-34,766 15,142 12,-4-3,31 2,26 8,-1 0,1 0,0 0,0 0,-1 0,1 0,0 0,0 0,0 0,0 0,0 0,-1 0,1 0,0 0,0 0,-1-1,1 1,0 0,0 0,-1 0,1-1,0 1,0 0,0 0,0-1,0 1,0 0,0 0,0 0,0 0,0 0,0-1,0 1,0 0,0-1,0 1,0 0,0 0,0-1,0 1,0 0,3-2,0 1,1 0,0-1,0 2,-1-1,1 0,0 0,0 1,3 0,106-6,784 3,-624 6,-193-3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5.1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1256 11,'-4'-4,"-14"-1,-14 4,-34 6,-19 20,-17 6,-11 1,-13-1,-7-4,4-3,1-6,6-6,11 3,24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0.25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0 352,'1'-1,"-1"-1,1 0,0 1,0-1,-1 1,1-1,1 1,-2-1,1 1,1-1,-1 1,1 0,-2-1,2 2,-1-1,1-1,1 1,2-3,8-6,1 1,0 0,1 2,0-1,0 2,0 0,7-1,37-10,22-1,-48 11,102-19,62 0,139-1,277 11,-124 7,-436 7,337-25,-337 19,41-13,-57 11,1 2,1 1,34 0,202 7,-107 3,-48-3,240-6,-299 1,-44 1,-17 4,0 0,0 0,0 0,0 0,0 0,0 0,0 0,0 0,0 0,0 0,0 0,0 0,-1 0,1 0,0 0,0 0,0 0,0 0,0 0,0 0,0 0,0 0,0 0,0 0,0 0,0 0,0 0,0 0,0 0,0 0,0 0,0 0,0 0,0 0,0-1,0 1,0 0,0 0,0 0,0 0,0 0,0 0,0 0,0 0,0 0,0 0,0-1,0 1,0 0,0 0,0 0,0 0,0 0,0 0,1 0,-1 0,0 0,0 0,0 0,-30-4,-341-3,260 8,-1824-1,4936 0,-2775 0,-52 0,-398 0,-48 0,-93 0,-67 0,-9 0,-823 5,1045 2,197-6,1 1,1 1,-17 4,37-7,0 0,-1 0,0 0,0 1,1-1,0 0,-1 0,0 1,0-1,1 0,0 0,-1 0,1 1,-1-1,1 1,-1-1,1 1,0-1,-1 0,1 1,0 0,-1 0,1-1,1 0,-1 1,0 0,1-1,-1 1,0-1,0 0,1 1,-1-1,1 1,0-1,-1 1,0-1,1 0,-1 0,1 1,0-1,-1 0,0 0,1 1,0-1,0 0,14 5,1-1,1 0,15 0,132 13,81 1,67 5,989 74,-1124-82,-140-11,11 3,-38-3,-22-1,-78 2,-93-3,-89-1,-121-2,-521 4,647 7,360-18,84-9,663-38,-751 50,4-1,-86 5,-18 0,-38-1,-90 3,-66-1,-1150 4,1305-4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9.3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1 200,'1'-1,"-1"1,2-2,-1 1,0 1,1-1,-2 1,2-1,-1 0,0 1,1 0,-1-1,1 1,-1 0,0-1,0 1,2 0,6-1,24-3,2 1,14 1,65 4,68 10,83 8,74 7,1387 62,-1680-89,13 0,0 3,23 5,-9 2,166 32,-184-30,2-3,-1-3,8-2,167-2,-162-2,1238-3,-1199 3,-1-6,98-17,-141 11,1-3,46-18,-59 17,1 3,26-3,31-6,38-8,79-4,-152 25,355-49,-242 21,1 0,-144 31,-24 4,0-1,-1-1,0-1,6-2,-20 3,-9 2,-26-2,-335 0,238 4,-4567 2,3064-2,1593 0,-60 0,-66-10,18-2,104 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3.22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529 536,'190'-1,"359"4,-11 19,-341-6,-158-12,177 17,-157-10,-58-10,-1-1,2 0,-1 0,-1 0,1 0,0 0,0 1,-1-1,1 1,0 0,0-1,-1 0,1 1,0 0,0 0,-1-1,0 0,0 0,-1 0,1 0,0 0,0 1,0-1,0 0,0 1,-1-1,1 0,0 0,0 1,-1-1,1 0,0 0,0 0,0 0,0 0,0 0,-1 0,1 0,0 0,0 1,-1-1,1 0,0 0,-1 0,1 0,0 0,0 0,-34 6,32-6,-324 33,265-25,-467 66,526-73,-23 2,25-3,0 0,0 0,0 0,0 0,0 0,0 0,0 0,0 0,0 0,0 0,-1 0,1 0,0 0,0 0,0 0,0 0,-1 0,1 0,0 0,0 0,0 0,0 0,0 0,-1 0,1 0,0 0,0 0,0 0,0 0,0 0,0-1,0 1,0 0,0 0,0 0,0 0,0 0,0-1,0 1,0 0,0 0,0 0,9-7,183-95,-65 37,76-54,-170 97,153-108,-142 97,-2-3,-2-1,5-8,-34 32,11-9,-2-2,-1 0,2-6,-21 30,2-3,-1 1,1 0,-1 0,0-1,0 0,0 1,0-3,0 5,-1-1,0 0,0 1,0 0,-1-1,1 0,0 0,0 1,0 0,0-1,-1 0,1 1,0-1,0 1,0 0,-1-1,1 0,-1 1,1-1,-1 1,1 0,0 0,0-1,-1 1,0-1,1 1,-1-1,1 1,0 0,-1 0,0 0,0 0,1 0,0 0,-1 0,0-1,1 1,-1 0,1 0,-1 0,0 1,-6-2,-2 1,2 1,-1-1,0 1,-5 2,-97 22,-77 22,-86 15,-76 7,-37 3,27-9,64-13,87-13,96-13,93-17,19-7,0 0,0 0,0 1,0-1,0 0,0 0,-1 0,1 0,0 0,0 1,0-1,0 0,0 0,0 0,0 0,0 0,0 0,0 0,0 0,0 0,0 0,0 1,0-1,0 0,0 0,0 0,0 0,0 1,0-1,0 0,0 0,0 0,0 0,0 1,0-1,0 0,1 0,-1 0,0 0,0 0,0 0,0 0,0 0,0 0,0 0,0 0,0 0,0 0,0 0,0 0,0 0,1 0,-1 0,0 0,0 0,0 0,1 0,-1 0,0 0,0 0,0 0,0 0,1 0,-1 0,12 3,0-2,0 1,12-2,93 1,48-2,52-2,56 0,1741-3,-2011 6,8 0,-31 0,-1803 0,1952 0,72 0,75-4,-147 2,888-24,-884 19,-90 2,-48 3,-18 0,-150-1,151 3,-154 0,-71 0,-62 0,-652-34,766 15,142 12,-4-3,31 2,26 8,-1 0,1 0,0 0,0 0,-1 0,1 0,0 0,0 0,0 0,0 0,0 0,-1 0,1 0,0 0,0 0,-1-1,1 1,0 0,0 0,-1 0,1-1,0 1,0 0,0 0,0-1,0 1,0 0,0 0,0 0,0 0,0 0,0-1,0 1,0 0,0-1,0 1,0 0,0 0,0-1,0 1,0 0,3-2,0 1,1 0,0-1,0 2,-1-1,1 0,0 0,0 1,3 0,106-6,784 3,-624 6,-193-3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5.1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1256 11,'-4'-4,"-14"-1,-14 4,-34 6,-19 20,-17 6,-11 1,-13-1,-7-4,4-3,1-6,6-6,11 3,24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0.25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0 352,'1'-1,"-1"-1,1 0,0 1,0-1,-1 1,1-1,1 1,-2-1,1 1,1-1,-1 1,1 0,-2-1,2 2,-1-1,1-1,1 1,2-3,8-6,1 1,0 0,1 2,0-1,0 2,0 0,7-1,37-10,22-1,-48 11,102-19,62 0,139-1,277 11,-124 7,-436 7,337-25,-337 19,41-13,-57 11,1 2,1 1,34 0,202 7,-107 3,-48-3,240-6,-299 1,-44 1,-17 4,0 0,0 0,0 0,0 0,0 0,0 0,0 0,0 0,0 0,0 0,0 0,0 0,-1 0,1 0,0 0,0 0,0 0,0 0,0 0,0 0,0 0,0 0,0 0,0 0,0 0,0 0,0 0,0 0,0 0,0 0,0 0,0 0,0 0,0 0,0-1,0 1,0 0,0 0,0 0,0 0,0 0,0 0,0 0,0 0,0 0,0 0,0-1,0 1,0 0,0 0,0 0,0 0,0 0,0 0,1 0,-1 0,0 0,0 0,0 0,-30-4,-341-3,260 8,-1824-1,4936 0,-2775 0,-52 0,-398 0,-48 0,-93 0,-67 0,-9 0,-823 5,1045 2,197-6,1 1,1 1,-17 4,37-7,0 0,-1 0,0 0,0 1,1-1,0 0,-1 0,0 1,0-1,1 0,0 0,-1 0,1 1,-1-1,1 1,-1-1,1 1,0-1,-1 0,1 1,0 0,-1 0,1-1,1 0,-1 1,0 0,1-1,-1 1,0-1,0 0,1 1,-1-1,1 1,0-1,-1 1,0-1,1 0,-1 0,1 1,0-1,-1 0,0 0,1 1,0-1,0 0,14 5,1-1,1 0,15 0,132 13,81 1,67 5,989 74,-1124-82,-140-11,11 3,-38-3,-22-1,-78 2,-93-3,-89-1,-121-2,-521 4,647 7,360-18,84-9,663-38,-751 50,4-1,-86 5,-18 0,-38-1,-90 3,-66-1,-1150 4,1305-4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9.3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1 200,'1'-1,"-1"1,2-2,-1 1,0 1,1-1,-2 1,2-1,-1 0,0 1,1 0,-1-1,1 1,-1 0,0-1,0 1,2 0,6-1,24-3,2 1,14 1,65 4,68 10,83 8,74 7,1387 62,-1680-89,13 0,0 3,23 5,-9 2,166 32,-184-30,2-3,-1-3,8-2,167-2,-162-2,1238-3,-1199 3,-1-6,98-17,-141 11,1-3,46-18,-59 17,1 3,26-3,31-6,38-8,79-4,-152 25,355-49,-242 21,1 0,-144 31,-24 4,0-1,-1-1,0-1,6-2,-20 3,-9 2,-26-2,-335 0,238 4,-4567 2,3064-2,1593 0,-60 0,-66-10,18-2,104 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42.04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11929 258,'-533'0,"488"1,1 1,-1 3,1 1,-19 6,25-3,1-3,0-2,-7-1,-114 0,103-3,-74 1,-123 17,-172 18,352-32,-421 13,-3-17,284-2,82 8,-77 14,10-1,148-14,47-5,7 0,29-4,223-42,-33-2,1293-252,-1431 285,1 5,0 3,75 5,156 8,-315-6,4 0,0 0,0 0,-1 1,0-1,1 2,0-1,-6-1,-1 0,0 0,0 0,1 1,-1-1,1 0,-1 0,0 0,1 1,-1-1,0 0,0 1,0-1,1 0,-1 0,0 0,1 1,-1-1,0 0,0 1,1-1,-1 1,0-1,0 0,0 0,0 1,0-1,0 1,0-1,0 0,0 1,0-1,0 0,0 0,0 1,0-1,0 1,-1 1,-1 0,2 0,-2-1,1 1,-1-1,1 2,-1-2,1 1,-2-2,2 2,-1-1,0 0,-28 18,-1-1,-1-2,0-2,-1-1,-4 0,-142 43,-153 22,-9-15,-94 21,429-83,7 0,13-1,40-5,113-12,93-3,1016-63,-1137 74,-114 6,-24 3,-7-1,-90-1,-105 2,-78 0,-1505 4,-30-4,325 0,1376-1,71-2,43 3,-1 0,0 0,0 0,0 0,0 0,0 0,0 0,0 0,0-1,0 1,0 0,0 0,1 0,-1 0,0 0,0 0,0-1,0 1,0 0,0 0,0 0,0 0,0 0,0 0,0-1,0 1,0 0,0 0,0 0,0 0,0 0,-1 0,1 0,0 0,0 0,0 0,0 0,0 0,0 0,0 0,0 0,0 0,0 0,-1-1,1 1,0 0,0 0,0 0,0 0,0 0,0 0,0 0,0 0,0 0,0 0,0 0,0 0,0 0,25-6,89-5,101-1,106-11,88-8,43 2,-38 5,-104 7,-140 6,-147 8,-43 0,-158 1,-169 1,-144 2,-90 1,-2303 1,1893 16,523 7,41 0,80-4,85-4,58 1,124-11,-440 32,328-40,189 0,-16-1,37-5,137-18,-3 6,51-8,-119 15,559-71,-438 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57.66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2024 391,'-143'0,"-401"-9,407 1,-585-26,689 34,11 0,-21-2,37 2,0-2,0 1,0 0,0-1,1 0,-1 0,1 0,0-1,-2 0,6 2,0 0,0 0,-1 1,2-1,-2 0,1 0,1 0,-1 0,0 0,0 0,0-1,1 2,-1-2,0 1,1 0,-1-1,1 2,-1-2,1 1,0-1,-1 1,1 0,0-1,0-1,1 1,-1-1,1 1,0-1,-1 1,1-1,1 0,-2 1,2 0,-1 0,2-3,3-2,0-1,0 1,0 0,1 0,0 1,0 0,1 0,0 1,0 0,8-4,10-3,-1 1,1 2,9-2,57-13,1 4,1 5,0 3,34 3,377 4,-487 5,-2 1,11 2,-26-3,0 0,-1 1,1-1,0 0,0 0,-1 0,1 0,0 1,0-1,-1 1,0-1,1 1,0-1,0 1,-1-1,0 1,0-1,0 0,0 1,0-1,0 0,0 0,0 0,0 0,0 1,0-1,0 0,0 1,0-1,0 0,0 1,0-1,0 0,0 0,0 0,0 0,0 0,0 1,0-1,0 0,0 1,0-1,-1 0,1 0,0 1,0-1,-3 2,0 0,0 0,0 0,0-1,0 1,-1-1,1 1,-1-1,1-1,-1 2,-41 8,-1-2,0-2,-37 0,81-6,-186 10,-204-4,-14 2,325-2,66-2,15-4,0 0,0 0,0 0,0 0,0 0,0 0,0 0,0 0,0 0,0 0,0 0,0 0,0 1,0-1,0 0,0 0,0 0,0 0,-1 0,1 1,0-1,0 0,0 0,0 0,0 0,0 1,1-1,-1 0,0 0,0 0,0 0,0 0,0 0,0 0,0 0,0 0,0 0,0 0,0 0,0 1,0-1,0 0,0 0,0 0,0 0,0 0,0 0,1 0,-1 0,0 0,0 0,0 0,0 1,0-1,1 0,-1 0,0 0,0 0,10 4,-1-1,1 0,9 1,352 76,-264-56,34 8,12 9,-36-9,105 13,-194-39,30 6,-43-7,-15-5,1 0,-1 0,0 0,0 0,0 0,0 0,0 0,0 1,0-1,0 0,0 0,0 0,0 0,0 0,0 0,0 0,0 0,1 0,-1 0,0 0,0 0,0 0,0 0,0 0,0 0,0 0,0 0,0 1,0-1,0 0,0 0,0 0,0 0,0 0,0 0,0 1,0-1,0 0,0 0,0 0,0 0,0 0,0 1,0-1,0 0,0 0,0 0,0 0,0 0,0 0,-1 0,1 0,0 0,0 0,-3 1,0 1,0-2,0 1,0-1,0 1,0-1,-2 1,-139 5,-28-6,76-2,-133 3,-267-5,463 3,0-1,0-1,-23-7,46 8,0 0,1-1,0 0,0-1,0 0,0 0,1-1,0 0,0-1,0 0,1 0,-1-1,1 1,-5-8,3 1,2 1,-1-1,2-1,0 1,0-1,2-1,-1 1,2 0,0 0,1-1,0-6,0-18,1 0,2 0,4-24,-2 44,0 39,1 147,-2-49,-1-108,2 36,-3-43,0 1,1 0,0 0,0-1,1 1,-1 0,1-1,-1 1,2 0,-2-2,0-2,0 2,0-1,0-1,0 2,0-1,1-1,-2 1,2 0,-1 0,0-1,1 1,-1-1,1 1,-1 0,1-1,-1 0,1 0,-1 0,1 0,-1 0,5 0,0 0,0-1,0 0,5-1,-6 0,53-10,8-3,38-1,206-5,2 17,-238 3,547 3,-519-1,-96-1,0 0,1 0,-1-1,0-1,0 1,0-1,1 1,-5 0,1 0,-1 0,0-1,0 1,1 0,-1 0,0-1,0 0,0 0,0 1,0-1,0-1,-1 2,1-1,-1-1,1 1,-1 0,0-1,2-7,0 0,0 0,-1-1,-1 2,1-2,-2 1,0-8,-1 12,-4 6,-2 5,-1 1,1 0,0 1,0-1,1 1,-4 6,3-6,-141 168,142-168,0 0,0 0,1 1,0 0,0 0,5-7,-1 0,1-1,0 1,-1 0,1 0,-1-1,1 1,0 0,0 0,0-1,0 1,0 0,0 0,0 0,0 0,0 0,0-1,0 1,0 0,1 0,-1-1,0 1,1 0,-1 0,1-1,-1 1,0 0,1 0,0-1,-1 0,1 1,-1 0,1-1,0 1,-1-1,1 0,-1 1,1-1,0 1,0 0,3-1,1 2,-2-1,2 0,-1-1,0 1,1-1,0 1,22-2,-1-1,1-1,20-6,-26 6,6-3,129-24,-120 21,-2 0,1-3,8-5,-37 14,-1 1,1-1,0-1,-1 1,2-2,-7 5,1 0,-1-1,1 1,-1-1,1 1,-1 0,0 0,1-1,-1 1,0-1,1 1,-1-1,1 1,-1 0,0-1,0 1,0-1,0 0,0 1,1 0,-1-1,0 1,0-1,0 0,0 1,0 0,0-1,0 0,0 1,0-1,0 1,-1 0,1-1,0 0,0 1,-1-1,0 0,0 0,0 0,0 1,0-1,-1 0,1 0,0 1,0 0,0-1,-1 0,1 1,-1-1,-20-2,1 0,0 0,0 2,-1 0,-10 3,-6-2,-282 3,291-3,26-2,6 1,47-8,-31 6,107-17,61-12,-77 13,314-55,-5-23,-286 57,-124 37,0 0,0-1,-1 0,0 0,1-1,1-2,-10 7,0 0,1 0,-1 0,1 0,-1-1,0 1,0 0,0-1,0 1,1-1,-1 1,0 0,0 0,1 0,-1-1,0 1,0-1,0 1,0-1,1 1,-1 0,0 0,0-1,0 1,0-1,0 1,0-1,-1 1,1 0,0-1,-1 0,0 0,1 1,-1 0,0-1,0 0,1 0,-1 1,0 0,0-1,1 1,-1-1,-1 1,2-1,-1 1,-1 0,-13-3,-2 0,1 1,-13 0,-113-2,-63 3,-520 7,-264-1,988-5,0 0,0-1,0 1,0 0,0 0,0 0,0 1,0-1,1 0,-2 0,1 1,1-1,-1 0,0 0,0 0,0 1,0 0,0-1,1 1,-1-1,0 1,0 0,1 0,0 0,0 0,0 0,0 0,0 0,0 0,0 0,0 0,0 0,0-1,0 2,1-1,-1-1,1 1,0 1,2 10,-1-1,-1 1,0-1,-1 1,0-1,-1 1,1 0,-5 17,-6 22,10-48,1-1,-1 0,1 1,0 0,-1 0,1-1,0 0,0 1,1-1,-1 1,0 0,0-1,2 1,-1-1,-1 0,2 0,-1-1,1 1,-1-1,1 1,-1-1,1 1,-1-1,1 0,0 1,0-2,0 2,-1-1,2-1,-1 1,-1 0,2-1,9 4,1-1,0 0,0 0,0-1,13-1,76-1,-99 0,214-13,64-1,-242 14,-1 2,6 2,-37-4,-1 2,1-1,-1 0,0 1,1 1,-1-1,0 0,0 1,0 0,0 1,-1 0,1 0,-3-2,-2 0,1 0,0 0,-1 0,1 0,-1 0,0 1,1-1,-2 1,2-1,-1 0,-1 1,1 0,-1 0,1-1,-1 1,0-1,1 1,-2-1,1 1,0 0,-1 0,1-1,-1 1,1-1,-1 1,-1-1,1 3,-4 5,-1 2,0-2,-1 0,0 0,0-1,-2 1,0 1,-12 13,-181 228,170-213,2 2,3 0,-15 30,30-49,10-20,1-3,16-37,-5 11,31-75,-5-3,6-36,-31 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58.01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59.28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406 501,'9'-12,"2"-1,-1 2,2 0,0 0,15-16,118-117,86-60,-217 191,2 1,0 1,0 0,18-8,-27 18,-10 8,-10 10,-1 0,0 0,-16 12,-57 47,63-55,-259 193,113-89,140-101,1 0,1 3,-16 21,-65 90,98-123,-30 39,5-8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05.79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1 275,'0'0,"0"-2,0 1,0 1,0-2,0 1,0 1,1-1,-1 0,0 0,0 0,1 0,-1 0,1 1,-1-1,1 0,-1 0,1 1,0-1,-1 0,1 0,20-10,-19 10,26-9,0 0,1 2,-1 1,1 1,5 2,160-12,-8 9,42 3,32 3,590-12,-108 4,-720 8,0-2,1 0,-2-2,1 0,6-3,9-2,8-1,45-6,-25 4,0 2,43 0,-10 8,94-6,54-9,-45 5,-166 9,-11 1,1 2,12 1,-32 1,-8 3,-9 4,2-1,-1 0,-1 0,0-2,0 0,-8 3,5-2,-52 19,-2-2,-45 6,-145 21,-159 6,274-45,-131-9,260-3,17 0,28 0,881-1,-503 3,6795-1,-8059 0,686-5,-1-7,-59-16,-332-74,492 88,25 6,11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5A56E-823E-4C11-A58A-DB5427C6448A}" type="datetimeFigureOut">
              <a:rPr lang="en-ZA" smtClean="0"/>
              <a:t>2020/06/02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875CB-A658-4D32-B009-44343E368C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290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1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4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1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1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8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78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1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69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1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6" indent="0" algn="ctr">
              <a:buNone/>
              <a:defRPr/>
            </a:lvl3pPr>
            <a:lvl4pPr marL="1371383" indent="0" algn="ctr">
              <a:buNone/>
              <a:defRPr/>
            </a:lvl4pPr>
            <a:lvl5pPr marL="1828510" indent="0" algn="ctr">
              <a:buNone/>
              <a:defRPr/>
            </a:lvl5pPr>
            <a:lvl6pPr marL="2285638" indent="0" algn="ctr">
              <a:buNone/>
              <a:defRPr/>
            </a:lvl6pPr>
            <a:lvl7pPr marL="2742766" indent="0" algn="ctr">
              <a:buNone/>
              <a:defRPr/>
            </a:lvl7pPr>
            <a:lvl8pPr marL="3199893" indent="0" algn="ctr">
              <a:buNone/>
              <a:defRPr/>
            </a:lvl8pPr>
            <a:lvl9pPr marL="36570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23976-0C29-4B84-AB4F-127A9C2FC3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8B3CB-AFC6-466F-AFD4-3612F900EC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1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08458-E66A-4199-9801-0E6582054D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DDCA5-DB56-4F42-8944-F1E4E3B623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1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8" indent="0">
              <a:buNone/>
              <a:defRPr sz="1800"/>
            </a:lvl2pPr>
            <a:lvl3pPr marL="914256" indent="0">
              <a:buNone/>
              <a:defRPr sz="1600"/>
            </a:lvl3pPr>
            <a:lvl4pPr marL="1371383" indent="0">
              <a:buNone/>
              <a:defRPr sz="1400"/>
            </a:lvl4pPr>
            <a:lvl5pPr marL="1828510" indent="0">
              <a:buNone/>
              <a:defRPr sz="1400"/>
            </a:lvl5pPr>
            <a:lvl6pPr marL="2285638" indent="0">
              <a:buNone/>
              <a:defRPr sz="1400"/>
            </a:lvl6pPr>
            <a:lvl7pPr marL="2742766" indent="0">
              <a:buNone/>
              <a:defRPr sz="1400"/>
            </a:lvl7pPr>
            <a:lvl8pPr marL="3199893" indent="0">
              <a:buNone/>
              <a:defRPr sz="1400"/>
            </a:lvl8pPr>
            <a:lvl9pPr marL="365702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FD581-6FFE-428D-904C-DDFAC7BDB3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03E5B-4D74-4C1F-8410-52378D81E2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8" indent="0">
              <a:buNone/>
              <a:defRPr sz="2000" b="1"/>
            </a:lvl2pPr>
            <a:lvl3pPr marL="914256" indent="0">
              <a:buNone/>
              <a:defRPr sz="1800" b="1"/>
            </a:lvl3pPr>
            <a:lvl4pPr marL="1371383" indent="0">
              <a:buNone/>
              <a:defRPr sz="1600" b="1"/>
            </a:lvl4pPr>
            <a:lvl5pPr marL="1828510" indent="0">
              <a:buNone/>
              <a:defRPr sz="1600" b="1"/>
            </a:lvl5pPr>
            <a:lvl6pPr marL="2285638" indent="0">
              <a:buNone/>
              <a:defRPr sz="1600" b="1"/>
            </a:lvl6pPr>
            <a:lvl7pPr marL="2742766" indent="0">
              <a:buNone/>
              <a:defRPr sz="1600" b="1"/>
            </a:lvl7pPr>
            <a:lvl8pPr marL="3199893" indent="0">
              <a:buNone/>
              <a:defRPr sz="1600" b="1"/>
            </a:lvl8pPr>
            <a:lvl9pPr marL="3657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8" indent="0">
              <a:buNone/>
              <a:defRPr sz="2000" b="1"/>
            </a:lvl2pPr>
            <a:lvl3pPr marL="914256" indent="0">
              <a:buNone/>
              <a:defRPr sz="1800" b="1"/>
            </a:lvl3pPr>
            <a:lvl4pPr marL="1371383" indent="0">
              <a:buNone/>
              <a:defRPr sz="1600" b="1"/>
            </a:lvl4pPr>
            <a:lvl5pPr marL="1828510" indent="0">
              <a:buNone/>
              <a:defRPr sz="1600" b="1"/>
            </a:lvl5pPr>
            <a:lvl6pPr marL="2285638" indent="0">
              <a:buNone/>
              <a:defRPr sz="1600" b="1"/>
            </a:lvl6pPr>
            <a:lvl7pPr marL="2742766" indent="0">
              <a:buNone/>
              <a:defRPr sz="1600" b="1"/>
            </a:lvl7pPr>
            <a:lvl8pPr marL="3199893" indent="0">
              <a:buNone/>
              <a:defRPr sz="1600" b="1"/>
            </a:lvl8pPr>
            <a:lvl9pPr marL="3657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E3BE4-732E-4EB1-BB13-7CE27FA396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DD2A2-F89C-4254-A7B3-BB76843962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C8849-C0E3-431B-A884-71039BDB26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1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8" indent="0">
              <a:buNone/>
              <a:defRPr sz="1200"/>
            </a:lvl2pPr>
            <a:lvl3pPr marL="914256" indent="0">
              <a:buNone/>
              <a:defRPr sz="1000"/>
            </a:lvl3pPr>
            <a:lvl4pPr marL="1371383" indent="0">
              <a:buNone/>
              <a:defRPr sz="900"/>
            </a:lvl4pPr>
            <a:lvl5pPr marL="1828510" indent="0">
              <a:buNone/>
              <a:defRPr sz="900"/>
            </a:lvl5pPr>
            <a:lvl6pPr marL="2285638" indent="0">
              <a:buNone/>
              <a:defRPr sz="900"/>
            </a:lvl6pPr>
            <a:lvl7pPr marL="2742766" indent="0">
              <a:buNone/>
              <a:defRPr sz="900"/>
            </a:lvl7pPr>
            <a:lvl8pPr marL="3199893" indent="0">
              <a:buNone/>
              <a:defRPr sz="900"/>
            </a:lvl8pPr>
            <a:lvl9pPr marL="36570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108F1-FF7C-475E-9DE1-971AA5BEEF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4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8" indent="0">
              <a:buNone/>
              <a:defRPr sz="2799"/>
            </a:lvl2pPr>
            <a:lvl3pPr marL="914256" indent="0">
              <a:buNone/>
              <a:defRPr sz="2400"/>
            </a:lvl3pPr>
            <a:lvl4pPr marL="1371383" indent="0">
              <a:buNone/>
              <a:defRPr sz="2000"/>
            </a:lvl4pPr>
            <a:lvl5pPr marL="1828510" indent="0">
              <a:buNone/>
              <a:defRPr sz="2000"/>
            </a:lvl5pPr>
            <a:lvl6pPr marL="2285638" indent="0">
              <a:buNone/>
              <a:defRPr sz="2000"/>
            </a:lvl6pPr>
            <a:lvl7pPr marL="2742766" indent="0">
              <a:buNone/>
              <a:defRPr sz="2000"/>
            </a:lvl7pPr>
            <a:lvl8pPr marL="3199893" indent="0">
              <a:buNone/>
              <a:defRPr sz="2000"/>
            </a:lvl8pPr>
            <a:lvl9pPr marL="365702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8" indent="0">
              <a:buNone/>
              <a:defRPr sz="1200"/>
            </a:lvl2pPr>
            <a:lvl3pPr marL="914256" indent="0">
              <a:buNone/>
              <a:defRPr sz="1000"/>
            </a:lvl3pPr>
            <a:lvl4pPr marL="1371383" indent="0">
              <a:buNone/>
              <a:defRPr sz="900"/>
            </a:lvl4pPr>
            <a:lvl5pPr marL="1828510" indent="0">
              <a:buNone/>
              <a:defRPr sz="900"/>
            </a:lvl5pPr>
            <a:lvl6pPr marL="2285638" indent="0">
              <a:buNone/>
              <a:defRPr sz="900"/>
            </a:lvl6pPr>
            <a:lvl7pPr marL="2742766" indent="0">
              <a:buNone/>
              <a:defRPr sz="900"/>
            </a:lvl7pPr>
            <a:lvl8pPr marL="3199893" indent="0">
              <a:buNone/>
              <a:defRPr sz="900"/>
            </a:lvl8pPr>
            <a:lvl9pPr marL="36570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00CA5-8A2E-4260-8F73-6DBB29C17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116614-3153-43DE-81E4-F802BD66DA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12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25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38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51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846" indent="-342846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32" indent="-285704" algn="l" rtl="0" fontAlgn="base">
        <a:spcBef>
          <a:spcPct val="20000"/>
        </a:spcBef>
        <a:spcAft>
          <a:spcPct val="0"/>
        </a:spcAft>
        <a:buChar char="–"/>
        <a:defRPr sz="2799">
          <a:solidFill>
            <a:schemeClr val="tx1"/>
          </a:solidFill>
          <a:latin typeface="+mn-lt"/>
          <a:ea typeface="+mn-ea"/>
        </a:defRPr>
      </a:lvl2pPr>
      <a:lvl3pPr marL="1142819" indent="-228564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9947" indent="-228564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074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202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330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457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584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3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7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7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5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9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171C93D4-6134-431E-8956-5D3BEDD0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470" y="1259260"/>
            <a:ext cx="5319197" cy="3203821"/>
          </a:xfrm>
          <a:prstGeom prst="rect">
            <a:avLst/>
          </a:prstGeom>
        </p:spPr>
        <p:txBody>
          <a:bodyPr vert="horz" lIns="68573" tIns="34287" rIns="68573" bIns="34287" rtlCol="0" anchor="b">
            <a:prstTxWarp prst="textNoShape">
              <a:avLst/>
            </a:prstTxWarp>
            <a:norm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79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Azure </a:t>
            </a:r>
            <a:r>
              <a:rPr lang="en-US" sz="479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Sketches</a:t>
            </a:r>
            <a:r>
              <a:rPr lang="en-US" sz="479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</a:t>
            </a:r>
            <a:endParaRPr lang="en-US" sz="4799" b="1" i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799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6F3D3-DF43-436A-B504-83DCDFE7D41D}"/>
              </a:ext>
            </a:extLst>
          </p:cNvPr>
          <p:cNvSpPr/>
          <p:nvPr/>
        </p:nvSpPr>
        <p:spPr>
          <a:xfrm>
            <a:off x="7628936" y="6258464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</a:t>
            </a: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 </a:t>
            </a:r>
            <a:r>
              <a:rPr lang="en-US" sz="2700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3F5500-0C18-44CB-B57D-9EC901B5513A}"/>
                  </a:ext>
                </a:extLst>
              </p14:cNvPr>
              <p14:cNvContentPartPr/>
              <p14:nvPr/>
            </p14:nvContentPartPr>
            <p14:xfrm>
              <a:off x="646445" y="595271"/>
              <a:ext cx="617160" cy="27645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3F5500-0C18-44CB-B57D-9EC901B551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448" y="586260"/>
                <a:ext cx="634793" cy="294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C4D355-1465-450E-A4DE-CCE652986FDD}"/>
                  </a:ext>
                </a:extLst>
              </p14:cNvPr>
              <p14:cNvContentPartPr/>
              <p14:nvPr/>
            </p14:nvContentPartPr>
            <p14:xfrm>
              <a:off x="1001190" y="2021002"/>
              <a:ext cx="270" cy="27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C4D355-1465-450E-A4DE-CCE652986F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3940" y="1973752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E218F5-41AE-4EEF-A66A-0957B5D2C339}"/>
                  </a:ext>
                </a:extLst>
              </p14:cNvPr>
              <p14:cNvContentPartPr/>
              <p14:nvPr/>
            </p14:nvContentPartPr>
            <p14:xfrm>
              <a:off x="393210" y="613360"/>
              <a:ext cx="825579" cy="25296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E218F5-41AE-4EEF-A66A-0957B5D2C3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230" y="550389"/>
                <a:ext cx="951179" cy="37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959065-F014-4D01-99B7-F8D8FA4FE029}"/>
                  </a:ext>
                </a:extLst>
              </p14:cNvPr>
              <p14:cNvContentPartPr/>
              <p14:nvPr/>
            </p14:nvContentPartPr>
            <p14:xfrm>
              <a:off x="253093" y="4490991"/>
              <a:ext cx="4294471" cy="15604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959065-F014-4D01-99B7-F8D8FA4FE0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093" y="4427924"/>
                <a:ext cx="4420112" cy="281818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021A8A8B-9652-4F85-8FBC-5E0D5C3F6CC7}"/>
              </a:ext>
            </a:extLst>
          </p:cNvPr>
          <p:cNvSpPr/>
          <p:nvPr/>
        </p:nvSpPr>
        <p:spPr>
          <a:xfrm>
            <a:off x="4547564" y="3699004"/>
            <a:ext cx="912612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Episode 1, </a:t>
            </a:r>
            <a:r>
              <a:rPr lang="en-US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“ The </a:t>
            </a:r>
            <a:r>
              <a:rPr lang="en-US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7 Principles.”</a:t>
            </a:r>
          </a:p>
        </p:txBody>
      </p:sp>
    </p:spTree>
    <p:extLst>
      <p:ext uri="{BB962C8B-B14F-4D97-AF65-F5344CB8AC3E}">
        <p14:creationId xmlns:p14="http://schemas.microsoft.com/office/powerpoint/2010/main" val="58602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9D3E9-30CD-4252-9482-74BE8C8B640B}"/>
              </a:ext>
            </a:extLst>
          </p:cNvPr>
          <p:cNvSpPr/>
          <p:nvPr/>
        </p:nvSpPr>
        <p:spPr>
          <a:xfrm>
            <a:off x="4845701" y="3158996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Lets </a:t>
            </a:r>
            <a:r>
              <a:rPr lang="en-US" sz="4049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design!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41B2CC-14F5-44E3-B7D1-F137A7AEA457}"/>
              </a:ext>
            </a:extLst>
          </p:cNvPr>
          <p:cNvGrpSpPr/>
          <p:nvPr/>
        </p:nvGrpSpPr>
        <p:grpSpPr>
          <a:xfrm>
            <a:off x="305738" y="538037"/>
            <a:ext cx="1061806" cy="269704"/>
            <a:chOff x="407691" y="717006"/>
            <a:chExt cx="14158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14:cNvPr>
                <p14:cNvContentPartPr/>
                <p14:nvPr/>
              </p14:nvContentPartPr>
              <p14:xfrm>
                <a:off x="407691" y="717006"/>
                <a:ext cx="1415880" cy="359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051" y="654006"/>
                  <a:ext cx="15415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14:cNvPr>
                <p14:cNvContentPartPr/>
                <p14:nvPr/>
              </p14:nvContentPartPr>
              <p14:xfrm>
                <a:off x="1117251" y="788286"/>
                <a:ext cx="603000" cy="11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4251" y="725646"/>
                  <a:ext cx="72864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14:cNvPr>
              <p14:cNvContentPartPr/>
              <p14:nvPr/>
            </p14:nvContentPartPr>
            <p14:xfrm>
              <a:off x="459623" y="4474792"/>
              <a:ext cx="1736740" cy="12715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632" y="4411753"/>
                <a:ext cx="1862361" cy="25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14:cNvPr>
              <p14:cNvContentPartPr/>
              <p14:nvPr/>
            </p14:nvContentPartPr>
            <p14:xfrm>
              <a:off x="1921530" y="4511779"/>
              <a:ext cx="2714855" cy="15415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8536" y="4448748"/>
                <a:ext cx="2840483" cy="27985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9B22307-12E9-48CB-BAD1-FF103E3B0BD6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183674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9D3E9-30CD-4252-9482-74BE8C8B640B}"/>
              </a:ext>
            </a:extLst>
          </p:cNvPr>
          <p:cNvSpPr/>
          <p:nvPr/>
        </p:nvSpPr>
        <p:spPr>
          <a:xfrm>
            <a:off x="3272004" y="3050995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Share</a:t>
            </a: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 </a:t>
            </a:r>
            <a:r>
              <a:rPr lang="en-US" sz="4049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your</a:t>
            </a: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</a:t>
            </a: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experiences!</a:t>
            </a:r>
            <a:endParaRPr lang="en-US" sz="4049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41B2CC-14F5-44E3-B7D1-F137A7AEA457}"/>
              </a:ext>
            </a:extLst>
          </p:cNvPr>
          <p:cNvGrpSpPr/>
          <p:nvPr/>
        </p:nvGrpSpPr>
        <p:grpSpPr>
          <a:xfrm>
            <a:off x="305738" y="538037"/>
            <a:ext cx="1061806" cy="269704"/>
            <a:chOff x="407691" y="717006"/>
            <a:chExt cx="14158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14:cNvPr>
                <p14:cNvContentPartPr/>
                <p14:nvPr/>
              </p14:nvContentPartPr>
              <p14:xfrm>
                <a:off x="407691" y="717006"/>
                <a:ext cx="1415880" cy="359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051" y="654006"/>
                  <a:ext cx="15415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14:cNvPr>
                <p14:cNvContentPartPr/>
                <p14:nvPr/>
              </p14:nvContentPartPr>
              <p14:xfrm>
                <a:off x="1117251" y="788286"/>
                <a:ext cx="603000" cy="11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4251" y="725646"/>
                  <a:ext cx="72864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14:cNvPr>
              <p14:cNvContentPartPr/>
              <p14:nvPr/>
            </p14:nvContentPartPr>
            <p14:xfrm>
              <a:off x="459623" y="4474792"/>
              <a:ext cx="1736740" cy="12715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632" y="4411753"/>
                <a:ext cx="1862361" cy="25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14:cNvPr>
              <p14:cNvContentPartPr/>
              <p14:nvPr/>
            </p14:nvContentPartPr>
            <p14:xfrm>
              <a:off x="1921530" y="4511779"/>
              <a:ext cx="2714855" cy="15415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8536" y="4448748"/>
                <a:ext cx="2840483" cy="27985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9B22307-12E9-48CB-BAD1-FF103E3B0BD6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3669421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6F3D3-DF43-436A-B504-83DCDFE7D41D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EAA765-3131-46E2-AF0A-AB47C1A647B1}"/>
              </a:ext>
            </a:extLst>
          </p:cNvPr>
          <p:cNvSpPr/>
          <p:nvPr/>
        </p:nvSpPr>
        <p:spPr>
          <a:xfrm>
            <a:off x="1666142" y="496082"/>
            <a:ext cx="946589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 lnSpcReduction="10000"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7 Principles</a:t>
            </a:r>
            <a:r>
              <a:rPr lang="en-US" sz="4049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:</a:t>
            </a:r>
            <a:r>
              <a:rPr lang="en-US" sz="4049" dirty="0">
                <a:solidFill>
                  <a:srgbClr val="808080">
                    <a:lumMod val="20000"/>
                    <a:lumOff val="80000"/>
                  </a:srgbClr>
                </a:solidFill>
                <a:latin typeface="Arial"/>
                <a:ea typeface="ヒラギノ角ゴ Pro W3"/>
                <a:cs typeface="+mj-cs"/>
              </a:rPr>
              <a:t>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b="1" dirty="0">
                <a:solidFill>
                  <a:srgbClr val="FFFFFF"/>
                </a:solidFill>
                <a:latin typeface="Arial" charset="0"/>
                <a:ea typeface="ヒラギノ角ゴ Pro W3" charset="-128"/>
              </a:rPr>
              <a:t>Subscription</a:t>
            </a:r>
            <a:r>
              <a:rPr lang="en-US" sz="2400" dirty="0">
                <a:solidFill>
                  <a:srgbClr val="FFFFFF"/>
                </a:solidFill>
                <a:latin typeface="Arial" charset="0"/>
                <a:ea typeface="ヒラギノ角ゴ Pro W3" charset="-128"/>
              </a:rPr>
              <a:t> &amp; Resource</a:t>
            </a:r>
            <a:r>
              <a:rPr lang="en-US" sz="2400" b="1" dirty="0">
                <a:solidFill>
                  <a:srgbClr val="FFFFFF"/>
                </a:solidFill>
                <a:latin typeface="Arial" charset="0"/>
                <a:ea typeface="ヒラギノ角ゴ Pro W3" charset="-128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 charset="0"/>
                <a:ea typeface="ヒラギノ角ゴ Pro W3" charset="-128"/>
              </a:rPr>
              <a:t>Management.</a:t>
            </a:r>
            <a:endParaRPr lang="en-US" sz="2400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Governance,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Identity &amp; Automation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Network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&amp; Routing.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Security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&amp; Isolation.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High Availability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&amp; Disaster Recovery.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Threat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&amp; Performance Intelligence.</a:t>
            </a: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Protection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&amp; Recovery.</a:t>
            </a: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8ABF14-CDDE-47D2-BA7E-CD8921A10176}"/>
              </a:ext>
            </a:extLst>
          </p:cNvPr>
          <p:cNvGrpSpPr/>
          <p:nvPr/>
        </p:nvGrpSpPr>
        <p:grpSpPr>
          <a:xfrm>
            <a:off x="453414" y="523458"/>
            <a:ext cx="1137399" cy="397941"/>
            <a:chOff x="604611" y="697566"/>
            <a:chExt cx="1516680" cy="5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0A79292-27CE-4EE5-B959-7C1DA16DBF9F}"/>
                    </a:ext>
                  </a:extLst>
                </p14:cNvPr>
                <p14:cNvContentPartPr/>
                <p14:nvPr/>
              </p14:nvContentPartPr>
              <p14:xfrm>
                <a:off x="604611" y="774606"/>
                <a:ext cx="1516680" cy="453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0A79292-27CE-4EE5-B959-7C1DA16DBF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1971" y="711966"/>
                  <a:ext cx="16423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335F50-4121-4DD6-8BCB-181C44BE894E}"/>
                    </a:ext>
                  </a:extLst>
                </p14:cNvPr>
                <p14:cNvContentPartPr/>
                <p14:nvPr/>
              </p14:nvContentPartPr>
              <p14:xfrm>
                <a:off x="1395171" y="985926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335F50-4121-4DD6-8BCB-181C44BE89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2531" y="9229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1B6071-F1FC-4955-A794-266FB11EBF0A}"/>
                    </a:ext>
                  </a:extLst>
                </p14:cNvPr>
                <p14:cNvContentPartPr/>
                <p14:nvPr/>
              </p14:nvContentPartPr>
              <p14:xfrm>
                <a:off x="1284291" y="697566"/>
                <a:ext cx="464040" cy="432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1B6071-F1FC-4955-A794-266FB11EBF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1291" y="634926"/>
                  <a:ext cx="589680" cy="55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926EAC-E573-46AA-A939-03EAF458C930}"/>
                  </a:ext>
                </a:extLst>
              </p14:cNvPr>
              <p14:cNvContentPartPr/>
              <p14:nvPr/>
            </p14:nvContentPartPr>
            <p14:xfrm>
              <a:off x="432896" y="4466423"/>
              <a:ext cx="4018828" cy="99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926EAC-E573-46AA-A939-03EAF458C9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899" y="4403372"/>
                <a:ext cx="4144461" cy="2248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252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 lnSpcReduction="10000"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Subscription</a:t>
            </a:r>
            <a:r>
              <a:rPr lang="en-US" sz="4049" b="1" dirty="0">
                <a:solidFill>
                  <a:srgbClr val="808080">
                    <a:lumMod val="20000"/>
                    <a:lumOff val="80000"/>
                  </a:srgbClr>
                </a:solidFill>
                <a:latin typeface="Arial"/>
                <a:ea typeface="ヒラギノ角ゴ Pro W3"/>
                <a:cs typeface="+mj-cs"/>
              </a:rPr>
              <a:t> </a:t>
            </a:r>
            <a:r>
              <a:rPr lang="en-US" sz="4049" dirty="0">
                <a:solidFill>
                  <a:srgbClr val="808080">
                    <a:lumMod val="20000"/>
                    <a:lumOff val="80000"/>
                  </a:srgbClr>
                </a:solidFill>
                <a:latin typeface="Arial"/>
                <a:ea typeface="ヒラギノ角ゴ Pro W3"/>
                <a:cs typeface="+mj-cs"/>
              </a:rPr>
              <a:t>&amp; Resource Management.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>
                  <a:lumMod val="65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Keep to a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minimum.</a:t>
            </a:r>
            <a:endParaRPr lang="en-US" sz="2400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Design for organizational or operational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efficiency.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Design using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“gated cost estimates”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Understand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subscription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limits.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Billing, cost &amp; governance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boundary.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410910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69FFC-EE46-48D4-861F-558D1DCCB19F}"/>
              </a:ext>
            </a:extLst>
          </p:cNvPr>
          <p:cNvSpPr/>
          <p:nvPr/>
        </p:nvSpPr>
        <p:spPr>
          <a:xfrm>
            <a:off x="1396833" y="772246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 lnSpcReduction="10000"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Governance</a:t>
            </a:r>
            <a:r>
              <a:rPr lang="en-US" sz="4049" b="1" dirty="0">
                <a:solidFill>
                  <a:srgbClr val="808080">
                    <a:lumMod val="20000"/>
                    <a:lumOff val="80000"/>
                  </a:srgbClr>
                </a:solidFill>
                <a:latin typeface="Arial"/>
                <a:ea typeface="ヒラギノ角ゴ Pro W3"/>
                <a:cs typeface="+mj-cs"/>
              </a:rPr>
              <a:t>, </a:t>
            </a:r>
            <a:r>
              <a:rPr lang="en-US" sz="4049" dirty="0">
                <a:solidFill>
                  <a:srgbClr val="808080">
                    <a:lumMod val="20000"/>
                    <a:lumOff val="80000"/>
                  </a:srgbClr>
                </a:solidFill>
                <a:latin typeface="Arial"/>
                <a:ea typeface="ヒラギノ角ゴ Pro W3"/>
                <a:cs typeface="+mj-cs"/>
              </a:rPr>
              <a:t>Compliance &amp; Identity.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>
                  <a:lumMod val="65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 charset="0"/>
                <a:ea typeface="ヒラギノ角ゴ Pro W3" charset="-128"/>
              </a:rPr>
              <a:t>Governance defines </a:t>
            </a:r>
            <a:r>
              <a:rPr lang="en-US" sz="2400" b="1" dirty="0">
                <a:solidFill>
                  <a:srgbClr val="FFFFFF"/>
                </a:solidFill>
                <a:latin typeface="Arial" charset="0"/>
                <a:ea typeface="ヒラギノ角ゴ Pro W3" charset="-128"/>
              </a:rPr>
              <a:t>“freedom through guardrails”.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Define governance &amp; regulatory controls upfront.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Use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existing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&amp; customized blueprints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Use as a cost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control mechanism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Infrastructure as Code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is mandatory.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Identity is the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Primary security boundary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, not the network.</a:t>
            </a: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2BDE0D-1258-4654-BA08-C8C5403C833F}"/>
                  </a:ext>
                </a:extLst>
              </p14:cNvPr>
              <p14:cNvContentPartPr/>
              <p14:nvPr/>
            </p14:nvContentPartPr>
            <p14:xfrm>
              <a:off x="319777" y="637927"/>
              <a:ext cx="1143338" cy="130127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2BDE0D-1258-4654-BA08-C8C5403C83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778" y="575020"/>
                <a:ext cx="1268976" cy="255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E3C2BB-55BD-46E1-8F00-F002F8EC2649}"/>
                  </a:ext>
                </a:extLst>
              </p14:cNvPr>
              <p14:cNvContentPartPr/>
              <p14:nvPr/>
            </p14:nvContentPartPr>
            <p14:xfrm>
              <a:off x="367562" y="4529597"/>
              <a:ext cx="4169473" cy="28077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E3C2BB-55BD-46E1-8F00-F002F8EC26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557" y="4466604"/>
                <a:ext cx="4295122" cy="153704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7A14267-F8D8-4A2C-A32B-B5DD904B2C5E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2395511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07DE6-98EE-4639-B6F2-D1E9A5AD73D1}"/>
              </a:ext>
            </a:extLst>
          </p:cNvPr>
          <p:cNvSpPr/>
          <p:nvPr/>
        </p:nvSpPr>
        <p:spPr>
          <a:xfrm>
            <a:off x="1465339" y="678833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Network</a:t>
            </a:r>
            <a:r>
              <a:rPr lang="en-US" sz="4049" b="1" dirty="0">
                <a:solidFill>
                  <a:srgbClr val="808080">
                    <a:lumMod val="20000"/>
                    <a:lumOff val="80000"/>
                  </a:srgbClr>
                </a:solidFill>
                <a:latin typeface="Arial"/>
                <a:ea typeface="ヒラギノ角ゴ Pro W3"/>
                <a:cs typeface="+mj-cs"/>
              </a:rPr>
              <a:t> </a:t>
            </a:r>
            <a:r>
              <a:rPr lang="en-US" sz="4049" dirty="0">
                <a:solidFill>
                  <a:srgbClr val="808080">
                    <a:lumMod val="20000"/>
                    <a:lumOff val="80000"/>
                  </a:srgbClr>
                </a:solidFill>
                <a:latin typeface="Arial"/>
                <a:ea typeface="ヒラギノ角ゴ Pro W3"/>
                <a:cs typeface="+mj-cs"/>
              </a:rPr>
              <a:t>&amp; Routing</a:t>
            </a:r>
            <a:r>
              <a:rPr lang="en-US" sz="4049" b="1" dirty="0">
                <a:solidFill>
                  <a:srgbClr val="808080">
                    <a:lumMod val="20000"/>
                    <a:lumOff val="80000"/>
                  </a:srgbClr>
                </a:solidFill>
                <a:latin typeface="Arial"/>
                <a:ea typeface="ヒラギノ角ゴ Pro W3"/>
                <a:cs typeface="+mj-cs"/>
              </a:rPr>
              <a:t>.</a:t>
            </a:r>
            <a:endParaRPr lang="en-US" sz="4049" dirty="0">
              <a:solidFill>
                <a:srgbClr val="808080">
                  <a:lumMod val="20000"/>
                  <a:lumOff val="80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400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Route by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exception only.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Use PaaS services by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default.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Never use subnets as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separation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between workloads.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Use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hub/spoke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&amp;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spoke/spoke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peering.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Minimize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NSGs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(Network Security Groups).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DC4AC2-0BAD-445C-B373-C0DA6AB2A383}"/>
                  </a:ext>
                </a:extLst>
              </p14:cNvPr>
              <p14:cNvContentPartPr/>
              <p14:nvPr/>
            </p14:nvContentPartPr>
            <p14:xfrm>
              <a:off x="361623" y="596351"/>
              <a:ext cx="891993" cy="20977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DC4AC2-0BAD-445C-B373-C0DA6AB2A3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629" y="533384"/>
                <a:ext cx="1017621" cy="33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C963AC-3F4F-41C2-B98D-BB02B8A008AB}"/>
                  </a:ext>
                </a:extLst>
              </p14:cNvPr>
              <p14:cNvContentPartPr/>
              <p14:nvPr/>
            </p14:nvContentPartPr>
            <p14:xfrm>
              <a:off x="486620" y="4502060"/>
              <a:ext cx="4046905" cy="72623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C963AC-3F4F-41C2-B98D-BB02B8A008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623" y="4439144"/>
                <a:ext cx="4172538" cy="198095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72F-304C-4DA7-95C3-1E053C14C3A9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1441368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9D3E9-30CD-4252-9482-74BE8C8B640B}"/>
              </a:ext>
            </a:extLst>
          </p:cNvPr>
          <p:cNvSpPr/>
          <p:nvPr/>
        </p:nvSpPr>
        <p:spPr>
          <a:xfrm>
            <a:off x="1319992" y="496082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Security</a:t>
            </a:r>
            <a:r>
              <a:rPr lang="en-US" sz="4049" b="1" dirty="0">
                <a:solidFill>
                  <a:srgbClr val="808080">
                    <a:lumMod val="20000"/>
                    <a:lumOff val="80000"/>
                  </a:srgbClr>
                </a:solidFill>
                <a:latin typeface="Arial"/>
                <a:ea typeface="ヒラギノ角ゴ Pro W3"/>
                <a:cs typeface="+mj-cs"/>
              </a:rPr>
              <a:t> </a:t>
            </a:r>
            <a:r>
              <a:rPr lang="en-US" sz="4049" dirty="0">
                <a:solidFill>
                  <a:srgbClr val="808080">
                    <a:lumMod val="20000"/>
                    <a:lumOff val="80000"/>
                  </a:srgbClr>
                </a:solidFill>
                <a:latin typeface="Arial"/>
                <a:ea typeface="ヒラギノ角ゴ Pro W3"/>
                <a:cs typeface="+mj-cs"/>
              </a:rPr>
              <a:t>&amp; Isolation</a:t>
            </a:r>
            <a:r>
              <a:rPr lang="en-US" sz="4049" b="1" dirty="0">
                <a:solidFill>
                  <a:srgbClr val="808080">
                    <a:lumMod val="20000"/>
                    <a:lumOff val="80000"/>
                  </a:srgbClr>
                </a:solidFill>
                <a:latin typeface="Arial"/>
                <a:ea typeface="ヒラギノ角ゴ Pro W3"/>
                <a:cs typeface="+mj-cs"/>
              </a:rPr>
              <a:t>.</a:t>
            </a:r>
            <a:endParaRPr lang="en-US" sz="4049" dirty="0">
              <a:solidFill>
                <a:srgbClr val="808080">
                  <a:lumMod val="20000"/>
                  <a:lumOff val="80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Isolate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by exception-based routing.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Centralized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egress/ingress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to private/public.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Restrict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public IPs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using policies/blueprints.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Use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Azure Virtual WAN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and *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Azure Security Hubs.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Carve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Application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vnet into smaller CIDR blocks.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41B2CC-14F5-44E3-B7D1-F137A7AEA457}"/>
              </a:ext>
            </a:extLst>
          </p:cNvPr>
          <p:cNvGrpSpPr/>
          <p:nvPr/>
        </p:nvGrpSpPr>
        <p:grpSpPr>
          <a:xfrm>
            <a:off x="305738" y="538037"/>
            <a:ext cx="1061806" cy="269704"/>
            <a:chOff x="407691" y="717006"/>
            <a:chExt cx="14158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14:cNvPr>
                <p14:cNvContentPartPr/>
                <p14:nvPr/>
              </p14:nvContentPartPr>
              <p14:xfrm>
                <a:off x="407691" y="717006"/>
                <a:ext cx="1415880" cy="359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051" y="654006"/>
                  <a:ext cx="15415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14:cNvPr>
                <p14:cNvContentPartPr/>
                <p14:nvPr/>
              </p14:nvContentPartPr>
              <p14:xfrm>
                <a:off x="1117251" y="788286"/>
                <a:ext cx="603000" cy="11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4251" y="725646"/>
                  <a:ext cx="72864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14:cNvPr>
              <p14:cNvContentPartPr/>
              <p14:nvPr/>
            </p14:nvContentPartPr>
            <p14:xfrm>
              <a:off x="459623" y="4474792"/>
              <a:ext cx="1736740" cy="12715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632" y="4411753"/>
                <a:ext cx="1862361" cy="25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14:cNvPr>
              <p14:cNvContentPartPr/>
              <p14:nvPr/>
            </p14:nvContentPartPr>
            <p14:xfrm>
              <a:off x="1921530" y="4511779"/>
              <a:ext cx="2714855" cy="15415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8536" y="4448748"/>
                <a:ext cx="2840483" cy="27985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9B22307-12E9-48CB-BAD1-FF103E3B0BD6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217040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9D3E9-30CD-4252-9482-74BE8C8B640B}"/>
              </a:ext>
            </a:extLst>
          </p:cNvPr>
          <p:cNvSpPr/>
          <p:nvPr/>
        </p:nvSpPr>
        <p:spPr>
          <a:xfrm>
            <a:off x="1319992" y="496082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HA </a:t>
            </a: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&amp; DR</a:t>
            </a:r>
            <a:r>
              <a:rPr lang="en-US" sz="4049" b="1" dirty="0">
                <a:solidFill>
                  <a:srgbClr val="808080">
                    <a:lumMod val="20000"/>
                    <a:lumOff val="80000"/>
                  </a:srgbClr>
                </a:solidFill>
                <a:latin typeface="Arial"/>
                <a:ea typeface="ヒラギノ角ゴ Pro W3"/>
                <a:cs typeface="+mj-cs"/>
              </a:rPr>
              <a:t>.</a:t>
            </a:r>
            <a:endParaRPr lang="en-US" sz="4049" dirty="0">
              <a:solidFill>
                <a:srgbClr val="808080">
                  <a:lumMod val="20000"/>
                  <a:lumOff val="80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Workload requirement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specific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Understand the application’s profile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for state.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Use PaaS services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built-in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capabilities.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Keep things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simple &amp; automated.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41B2CC-14F5-44E3-B7D1-F137A7AEA457}"/>
              </a:ext>
            </a:extLst>
          </p:cNvPr>
          <p:cNvGrpSpPr/>
          <p:nvPr/>
        </p:nvGrpSpPr>
        <p:grpSpPr>
          <a:xfrm>
            <a:off x="305738" y="538037"/>
            <a:ext cx="1061806" cy="269704"/>
            <a:chOff x="407691" y="717006"/>
            <a:chExt cx="14158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14:cNvPr>
                <p14:cNvContentPartPr/>
                <p14:nvPr/>
              </p14:nvContentPartPr>
              <p14:xfrm>
                <a:off x="407691" y="717006"/>
                <a:ext cx="1415880" cy="359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051" y="654006"/>
                  <a:ext cx="15415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14:cNvPr>
                <p14:cNvContentPartPr/>
                <p14:nvPr/>
              </p14:nvContentPartPr>
              <p14:xfrm>
                <a:off x="1117251" y="788286"/>
                <a:ext cx="603000" cy="11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4251" y="725646"/>
                  <a:ext cx="72864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14:cNvPr>
              <p14:cNvContentPartPr/>
              <p14:nvPr/>
            </p14:nvContentPartPr>
            <p14:xfrm>
              <a:off x="459623" y="4474792"/>
              <a:ext cx="1736740" cy="12715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632" y="4411753"/>
                <a:ext cx="1862361" cy="25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14:cNvPr>
              <p14:cNvContentPartPr/>
              <p14:nvPr/>
            </p14:nvContentPartPr>
            <p14:xfrm>
              <a:off x="1921530" y="4511779"/>
              <a:ext cx="2714855" cy="15415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8536" y="4448748"/>
                <a:ext cx="2840483" cy="27985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9B22307-12E9-48CB-BAD1-FF103E3B0BD6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868427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9D3E9-30CD-4252-9482-74BE8C8B640B}"/>
              </a:ext>
            </a:extLst>
          </p:cNvPr>
          <p:cNvSpPr/>
          <p:nvPr/>
        </p:nvSpPr>
        <p:spPr>
          <a:xfrm>
            <a:off x="1319992" y="496082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Threat </a:t>
            </a: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&amp; Performance Intelligence</a:t>
            </a:r>
            <a:endParaRPr lang="en-US" sz="4049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Combining operational best practice with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AI Intelligence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Incorporate log collection from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inception.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Use PaaS services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built-in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capabilities.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Focus on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the results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, not the infrastructure to collect it.</a:t>
            </a: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41B2CC-14F5-44E3-B7D1-F137A7AEA457}"/>
              </a:ext>
            </a:extLst>
          </p:cNvPr>
          <p:cNvGrpSpPr/>
          <p:nvPr/>
        </p:nvGrpSpPr>
        <p:grpSpPr>
          <a:xfrm>
            <a:off x="305738" y="538037"/>
            <a:ext cx="1061806" cy="269704"/>
            <a:chOff x="407691" y="717006"/>
            <a:chExt cx="14158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14:cNvPr>
                <p14:cNvContentPartPr/>
                <p14:nvPr/>
              </p14:nvContentPartPr>
              <p14:xfrm>
                <a:off x="407691" y="717006"/>
                <a:ext cx="1415880" cy="359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051" y="654006"/>
                  <a:ext cx="15415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14:cNvPr>
                <p14:cNvContentPartPr/>
                <p14:nvPr/>
              </p14:nvContentPartPr>
              <p14:xfrm>
                <a:off x="1117251" y="788286"/>
                <a:ext cx="603000" cy="11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4251" y="725646"/>
                  <a:ext cx="72864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14:cNvPr>
              <p14:cNvContentPartPr/>
              <p14:nvPr/>
            </p14:nvContentPartPr>
            <p14:xfrm>
              <a:off x="459623" y="4474792"/>
              <a:ext cx="1736740" cy="12715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632" y="4411753"/>
                <a:ext cx="1862361" cy="25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14:cNvPr>
              <p14:cNvContentPartPr/>
              <p14:nvPr/>
            </p14:nvContentPartPr>
            <p14:xfrm>
              <a:off x="1921530" y="4511779"/>
              <a:ext cx="2714855" cy="15415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8536" y="4448748"/>
                <a:ext cx="2840483" cy="27985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9B22307-12E9-48CB-BAD1-FF103E3B0BD6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686658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9D3E9-30CD-4252-9482-74BE8C8B640B}"/>
              </a:ext>
            </a:extLst>
          </p:cNvPr>
          <p:cNvSpPr/>
          <p:nvPr/>
        </p:nvSpPr>
        <p:spPr>
          <a:xfrm>
            <a:off x="1319992" y="496082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Protection </a:t>
            </a: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&amp; Recovery</a:t>
            </a:r>
            <a:endParaRPr lang="en-US" sz="4049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Use built-in PaaS services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protection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capabilities.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Increase recovery points for stateful data.</a:t>
            </a: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Protection frequency as workload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dictates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Manage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your costs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for archival data.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Use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hybrid storage technologies 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off-site data movement.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41B2CC-14F5-44E3-B7D1-F137A7AEA457}"/>
              </a:ext>
            </a:extLst>
          </p:cNvPr>
          <p:cNvGrpSpPr/>
          <p:nvPr/>
        </p:nvGrpSpPr>
        <p:grpSpPr>
          <a:xfrm>
            <a:off x="305738" y="538037"/>
            <a:ext cx="1061806" cy="269704"/>
            <a:chOff x="407691" y="717006"/>
            <a:chExt cx="14158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14:cNvPr>
                <p14:cNvContentPartPr/>
                <p14:nvPr/>
              </p14:nvContentPartPr>
              <p14:xfrm>
                <a:off x="407691" y="717006"/>
                <a:ext cx="1415880" cy="359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051" y="654006"/>
                  <a:ext cx="15415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14:cNvPr>
                <p14:cNvContentPartPr/>
                <p14:nvPr/>
              </p14:nvContentPartPr>
              <p14:xfrm>
                <a:off x="1117251" y="788286"/>
                <a:ext cx="603000" cy="11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4251" y="725646"/>
                  <a:ext cx="72864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14:cNvPr>
              <p14:cNvContentPartPr/>
              <p14:nvPr/>
            </p14:nvContentPartPr>
            <p14:xfrm>
              <a:off x="459623" y="4474792"/>
              <a:ext cx="1736740" cy="12715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632" y="4411753"/>
                <a:ext cx="1862361" cy="25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14:cNvPr>
              <p14:cNvContentPartPr/>
              <p14:nvPr/>
            </p14:nvContentPartPr>
            <p14:xfrm>
              <a:off x="1921530" y="4511779"/>
              <a:ext cx="2714855" cy="15415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8536" y="4448748"/>
                <a:ext cx="2840483" cy="27985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9B22307-12E9-48CB-BAD1-FF103E3B0BD6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1623205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211E5C"/>
      </a:hlink>
      <a:folHlink>
        <a:srgbClr val="9931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Widescreen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Lawrance Reddy</dc:creator>
  <cp:lastModifiedBy>Lawrance Reddy</cp:lastModifiedBy>
  <cp:revision>1</cp:revision>
  <dcterms:created xsi:type="dcterms:W3CDTF">2020-06-02T18:14:39Z</dcterms:created>
  <dcterms:modified xsi:type="dcterms:W3CDTF">2020-06-02T18:15:29Z</dcterms:modified>
</cp:coreProperties>
</file>