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8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9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0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56" r:id="rId2"/>
    <p:sldId id="664" r:id="rId3"/>
    <p:sldId id="665" r:id="rId4"/>
    <p:sldId id="675" r:id="rId5"/>
    <p:sldId id="674" r:id="rId6"/>
    <p:sldId id="676" r:id="rId7"/>
    <p:sldId id="677" r:id="rId8"/>
    <p:sldId id="678" r:id="rId9"/>
    <p:sldId id="672" r:id="rId10"/>
    <p:sldId id="6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15F8F-6E4E-4B27-BF4D-BD0BD346E0C1}" v="6" dt="2020-06-23T13:08:06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ance Reddy" userId="4f32ac388d4d5b1b" providerId="LiveId" clId="{5B515F8F-6E4E-4B27-BF4D-BD0BD346E0C1}"/>
    <pc:docChg chg="undo custSel addSld delSld modSld sldOrd">
      <pc:chgData name="Lawrance Reddy" userId="4f32ac388d4d5b1b" providerId="LiveId" clId="{5B515F8F-6E4E-4B27-BF4D-BD0BD346E0C1}" dt="2020-06-23T13:10:48.944" v="1112" actId="1076"/>
      <pc:docMkLst>
        <pc:docMk/>
      </pc:docMkLst>
      <pc:sldChg chg="modSp mod">
        <pc:chgData name="Lawrance Reddy" userId="4f32ac388d4d5b1b" providerId="LiveId" clId="{5B515F8F-6E4E-4B27-BF4D-BD0BD346E0C1}" dt="2020-06-23T13:02:29.832" v="375" actId="20577"/>
        <pc:sldMkLst>
          <pc:docMk/>
          <pc:sldMk cId="3671252887" sldId="664"/>
        </pc:sldMkLst>
        <pc:spChg chg="mod">
          <ac:chgData name="Lawrance Reddy" userId="4f32ac388d4d5b1b" providerId="LiveId" clId="{5B515F8F-6E4E-4B27-BF4D-BD0BD346E0C1}" dt="2020-06-23T13:02:29.832" v="375" actId="20577"/>
          <ac:spMkLst>
            <pc:docMk/>
            <pc:sldMk cId="3671252887" sldId="664"/>
            <ac:spMk id="10" creationId="{E6EAA765-3131-46E2-AF0A-AB47C1A647B1}"/>
          </ac:spMkLst>
        </pc:spChg>
      </pc:sldChg>
      <pc:sldChg chg="modSp mod">
        <pc:chgData name="Lawrance Reddy" userId="4f32ac388d4d5b1b" providerId="LiveId" clId="{5B515F8F-6E4E-4B27-BF4D-BD0BD346E0C1}" dt="2020-06-23T13:02:06.434" v="355" actId="27636"/>
        <pc:sldMkLst>
          <pc:docMk/>
          <pc:sldMk cId="4109106287" sldId="665"/>
        </pc:sldMkLst>
        <pc:spChg chg="mod">
          <ac:chgData name="Lawrance Reddy" userId="4f32ac388d4d5b1b" providerId="LiveId" clId="{5B515F8F-6E4E-4B27-BF4D-BD0BD346E0C1}" dt="2020-06-23T13:02:06.434" v="355" actId="27636"/>
          <ac:spMkLst>
            <pc:docMk/>
            <pc:sldMk cId="4109106287" sldId="665"/>
            <ac:spMk id="9" creationId="{4E60D489-0BF2-4C3A-B196-AA6207144372}"/>
          </ac:spMkLst>
        </pc:spChg>
      </pc:sldChg>
      <pc:sldChg chg="del">
        <pc:chgData name="Lawrance Reddy" userId="4f32ac388d4d5b1b" providerId="LiveId" clId="{5B515F8F-6E4E-4B27-BF4D-BD0BD346E0C1}" dt="2020-06-23T13:09:05.043" v="1052" actId="47"/>
        <pc:sldMkLst>
          <pc:docMk/>
          <pc:sldMk cId="1441368940" sldId="666"/>
        </pc:sldMkLst>
      </pc:sldChg>
      <pc:sldChg chg="del">
        <pc:chgData name="Lawrance Reddy" userId="4f32ac388d4d5b1b" providerId="LiveId" clId="{5B515F8F-6E4E-4B27-BF4D-BD0BD346E0C1}" dt="2020-06-23T13:09:04.201" v="1051" actId="47"/>
        <pc:sldMkLst>
          <pc:docMk/>
          <pc:sldMk cId="2395511739" sldId="667"/>
        </pc:sldMkLst>
      </pc:sldChg>
      <pc:sldChg chg="del">
        <pc:chgData name="Lawrance Reddy" userId="4f32ac388d4d5b1b" providerId="LiveId" clId="{5B515F8F-6E4E-4B27-BF4D-BD0BD346E0C1}" dt="2020-06-23T13:09:05.542" v="1053" actId="47"/>
        <pc:sldMkLst>
          <pc:docMk/>
          <pc:sldMk cId="2170407992" sldId="668"/>
        </pc:sldMkLst>
      </pc:sldChg>
      <pc:sldChg chg="del">
        <pc:chgData name="Lawrance Reddy" userId="4f32ac388d4d5b1b" providerId="LiveId" clId="{5B515F8F-6E4E-4B27-BF4D-BD0BD346E0C1}" dt="2020-06-23T13:09:06.491" v="1054" actId="47"/>
        <pc:sldMkLst>
          <pc:docMk/>
          <pc:sldMk cId="868427881" sldId="669"/>
        </pc:sldMkLst>
      </pc:sldChg>
      <pc:sldChg chg="del">
        <pc:chgData name="Lawrance Reddy" userId="4f32ac388d4d5b1b" providerId="LiveId" clId="{5B515F8F-6E4E-4B27-BF4D-BD0BD346E0C1}" dt="2020-06-23T13:09:07.543" v="1055" actId="47"/>
        <pc:sldMkLst>
          <pc:docMk/>
          <pc:sldMk cId="686658283" sldId="670"/>
        </pc:sldMkLst>
      </pc:sldChg>
      <pc:sldChg chg="del">
        <pc:chgData name="Lawrance Reddy" userId="4f32ac388d4d5b1b" providerId="LiveId" clId="{5B515F8F-6E4E-4B27-BF4D-BD0BD346E0C1}" dt="2020-06-23T13:09:08.674" v="1056" actId="47"/>
        <pc:sldMkLst>
          <pc:docMk/>
          <pc:sldMk cId="1623205774" sldId="671"/>
        </pc:sldMkLst>
      </pc:sldChg>
      <pc:sldChg chg="modSp mod">
        <pc:chgData name="Lawrance Reddy" userId="4f32ac388d4d5b1b" providerId="LiveId" clId="{5B515F8F-6E4E-4B27-BF4D-BD0BD346E0C1}" dt="2020-06-23T13:10:48.944" v="1112" actId="1076"/>
        <pc:sldMkLst>
          <pc:docMk/>
          <pc:sldMk cId="3669421562" sldId="673"/>
        </pc:sldMkLst>
        <pc:spChg chg="mod">
          <ac:chgData name="Lawrance Reddy" userId="4f32ac388d4d5b1b" providerId="LiveId" clId="{5B515F8F-6E4E-4B27-BF4D-BD0BD346E0C1}" dt="2020-06-23T13:10:48.944" v="1112" actId="1076"/>
          <ac:spMkLst>
            <pc:docMk/>
            <pc:sldMk cId="3669421562" sldId="673"/>
            <ac:spMk id="9" creationId="{DC19D3E9-30CD-4252-9482-74BE8C8B640B}"/>
          </ac:spMkLst>
        </pc:spChg>
        <pc:picChg chg="mod">
          <ac:chgData name="Lawrance Reddy" userId="4f32ac388d4d5b1b" providerId="LiveId" clId="{5B515F8F-6E4E-4B27-BF4D-BD0BD346E0C1}" dt="2020-06-23T13:10:45.893" v="1111" actId="1076"/>
          <ac:picMkLst>
            <pc:docMk/>
            <pc:sldMk cId="3669421562" sldId="673"/>
            <ac:picMk id="4" creationId="{6310A394-4B29-4E0C-9AE4-6C982ABFBCA0}"/>
          </ac:picMkLst>
        </pc:picChg>
      </pc:sldChg>
      <pc:sldChg chg="modSp add del mod">
        <pc:chgData name="Lawrance Reddy" userId="4f32ac388d4d5b1b" providerId="LiveId" clId="{5B515F8F-6E4E-4B27-BF4D-BD0BD346E0C1}" dt="2020-06-23T12:59:52.215" v="191" actId="47"/>
        <pc:sldMkLst>
          <pc:docMk/>
          <pc:sldMk cId="1263939750" sldId="674"/>
        </pc:sldMkLst>
        <pc:spChg chg="mod">
          <ac:chgData name="Lawrance Reddy" userId="4f32ac388d4d5b1b" providerId="LiveId" clId="{5B515F8F-6E4E-4B27-BF4D-BD0BD346E0C1}" dt="2020-06-23T12:59:43.927" v="190" actId="20577"/>
          <ac:spMkLst>
            <pc:docMk/>
            <pc:sldMk cId="1263939750" sldId="674"/>
            <ac:spMk id="10" creationId="{E6EAA765-3131-46E2-AF0A-AB47C1A647B1}"/>
          </ac:spMkLst>
        </pc:spChg>
      </pc:sldChg>
      <pc:sldChg chg="modSp add mod">
        <pc:chgData name="Lawrance Reddy" userId="4f32ac388d4d5b1b" providerId="LiveId" clId="{5B515F8F-6E4E-4B27-BF4D-BD0BD346E0C1}" dt="2020-06-23T13:05:50.613" v="629" actId="20577"/>
        <pc:sldMkLst>
          <pc:docMk/>
          <pc:sldMk cId="3816190341" sldId="674"/>
        </pc:sldMkLst>
        <pc:spChg chg="mod">
          <ac:chgData name="Lawrance Reddy" userId="4f32ac388d4d5b1b" providerId="LiveId" clId="{5B515F8F-6E4E-4B27-BF4D-BD0BD346E0C1}" dt="2020-06-23T13:05:50.613" v="629" actId="20577"/>
          <ac:spMkLst>
            <pc:docMk/>
            <pc:sldMk cId="3816190341" sldId="674"/>
            <ac:spMk id="9" creationId="{4E60D489-0BF2-4C3A-B196-AA6207144372}"/>
          </ac:spMkLst>
        </pc:spChg>
        <pc:picChg chg="mod">
          <ac:chgData name="Lawrance Reddy" userId="4f32ac388d4d5b1b" providerId="LiveId" clId="{5B515F8F-6E4E-4B27-BF4D-BD0BD346E0C1}" dt="2020-06-23T13:03:56.862" v="487" actId="1076"/>
          <ac:picMkLst>
            <pc:docMk/>
            <pc:sldMk cId="3816190341" sldId="674"/>
            <ac:picMk id="4" creationId="{6310A394-4B29-4E0C-9AE4-6C982ABFBCA0}"/>
          </ac:picMkLst>
        </pc:picChg>
      </pc:sldChg>
      <pc:sldChg chg="del">
        <pc:chgData name="Lawrance Reddy" userId="4f32ac388d4d5b1b" providerId="LiveId" clId="{5B515F8F-6E4E-4B27-BF4D-BD0BD346E0C1}" dt="2020-06-23T12:57:04.270" v="0" actId="47"/>
        <pc:sldMkLst>
          <pc:docMk/>
          <pc:sldMk cId="4251685448" sldId="674"/>
        </pc:sldMkLst>
      </pc:sldChg>
      <pc:sldChg chg="modSp add mod ord">
        <pc:chgData name="Lawrance Reddy" userId="4f32ac388d4d5b1b" providerId="LiveId" clId="{5B515F8F-6E4E-4B27-BF4D-BD0BD346E0C1}" dt="2020-06-23T13:05:05.224" v="537"/>
        <pc:sldMkLst>
          <pc:docMk/>
          <pc:sldMk cId="4023337652" sldId="675"/>
        </pc:sldMkLst>
        <pc:spChg chg="mod">
          <ac:chgData name="Lawrance Reddy" userId="4f32ac388d4d5b1b" providerId="LiveId" clId="{5B515F8F-6E4E-4B27-BF4D-BD0BD346E0C1}" dt="2020-06-23T13:04:59.643" v="535" actId="313"/>
          <ac:spMkLst>
            <pc:docMk/>
            <pc:sldMk cId="4023337652" sldId="675"/>
            <ac:spMk id="9" creationId="{4E60D489-0BF2-4C3A-B196-AA6207144372}"/>
          </ac:spMkLst>
        </pc:spChg>
      </pc:sldChg>
      <pc:sldChg chg="modSp add mod">
        <pc:chgData name="Lawrance Reddy" userId="4f32ac388d4d5b1b" providerId="LiveId" clId="{5B515F8F-6E4E-4B27-BF4D-BD0BD346E0C1}" dt="2020-06-23T13:07:07.406" v="782" actId="313"/>
        <pc:sldMkLst>
          <pc:docMk/>
          <pc:sldMk cId="2792325463" sldId="676"/>
        </pc:sldMkLst>
        <pc:spChg chg="mod">
          <ac:chgData name="Lawrance Reddy" userId="4f32ac388d4d5b1b" providerId="LiveId" clId="{5B515F8F-6E4E-4B27-BF4D-BD0BD346E0C1}" dt="2020-06-23T13:07:07.406" v="782" actId="313"/>
          <ac:spMkLst>
            <pc:docMk/>
            <pc:sldMk cId="2792325463" sldId="676"/>
            <ac:spMk id="9" creationId="{4E60D489-0BF2-4C3A-B196-AA6207144372}"/>
          </ac:spMkLst>
        </pc:spChg>
      </pc:sldChg>
      <pc:sldChg chg="modSp add mod">
        <pc:chgData name="Lawrance Reddy" userId="4f32ac388d4d5b1b" providerId="LiveId" clId="{5B515F8F-6E4E-4B27-BF4D-BD0BD346E0C1}" dt="2020-06-23T13:07:59.514" v="900" actId="313"/>
        <pc:sldMkLst>
          <pc:docMk/>
          <pc:sldMk cId="2415823742" sldId="677"/>
        </pc:sldMkLst>
        <pc:spChg chg="mod">
          <ac:chgData name="Lawrance Reddy" userId="4f32ac388d4d5b1b" providerId="LiveId" clId="{5B515F8F-6E4E-4B27-BF4D-BD0BD346E0C1}" dt="2020-06-23T13:07:59.514" v="900" actId="313"/>
          <ac:spMkLst>
            <pc:docMk/>
            <pc:sldMk cId="2415823742" sldId="677"/>
            <ac:spMk id="9" creationId="{4E60D489-0BF2-4C3A-B196-AA6207144372}"/>
          </ac:spMkLst>
        </pc:spChg>
      </pc:sldChg>
      <pc:sldChg chg="modSp add mod">
        <pc:chgData name="Lawrance Reddy" userId="4f32ac388d4d5b1b" providerId="LiveId" clId="{5B515F8F-6E4E-4B27-BF4D-BD0BD346E0C1}" dt="2020-06-23T13:08:52.667" v="1050" actId="313"/>
        <pc:sldMkLst>
          <pc:docMk/>
          <pc:sldMk cId="3250943070" sldId="678"/>
        </pc:sldMkLst>
        <pc:spChg chg="mod">
          <ac:chgData name="Lawrance Reddy" userId="4f32ac388d4d5b1b" providerId="LiveId" clId="{5B515F8F-6E4E-4B27-BF4D-BD0BD346E0C1}" dt="2020-06-23T13:08:52.667" v="1050" actId="313"/>
          <ac:spMkLst>
            <pc:docMk/>
            <pc:sldMk cId="3250943070" sldId="678"/>
            <ac:spMk id="9" creationId="{4E60D489-0BF2-4C3A-B196-AA6207144372}"/>
          </ac:spMkLst>
        </pc:spChg>
      </pc:sldChg>
    </pc:docChg>
  </pc:docChgLst>
  <pc:docChgLst>
    <pc:chgData name="Lawrance Reddy" userId="4f32ac388d4d5b1b" providerId="LiveId" clId="{1432F339-D9D4-4351-9A5A-12159A6DB6AF}"/>
    <pc:docChg chg="undo custSel mod addSld modSld">
      <pc:chgData name="Lawrance Reddy" userId="4f32ac388d4d5b1b" providerId="LiveId" clId="{1432F339-D9D4-4351-9A5A-12159A6DB6AF}" dt="2020-06-05T13:43:40.417" v="183" actId="478"/>
      <pc:docMkLst>
        <pc:docMk/>
      </pc:docMkLst>
      <pc:sldChg chg="addSp delSp modSp mod setBg setClrOvrMap">
        <pc:chgData name="Lawrance Reddy" userId="4f32ac388d4d5b1b" providerId="LiveId" clId="{1432F339-D9D4-4351-9A5A-12159A6DB6AF}" dt="2020-06-05T13:43:40.417" v="183" actId="478"/>
        <pc:sldMkLst>
          <pc:docMk/>
          <pc:sldMk cId="586022312" sldId="656"/>
        </pc:sldMkLst>
        <pc:spChg chg="add del mod">
          <ac:chgData name="Lawrance Reddy" userId="4f32ac388d4d5b1b" providerId="LiveId" clId="{1432F339-D9D4-4351-9A5A-12159A6DB6AF}" dt="2020-06-05T13:43:40.417" v="183" actId="478"/>
          <ac:spMkLst>
            <pc:docMk/>
            <pc:sldMk cId="586022312" sldId="656"/>
            <ac:spMk id="11" creationId="{FD65FC4E-C8EA-4977-A076-BE494B9266ED}"/>
          </ac:spMkLst>
        </pc:spChg>
        <pc:spChg chg="mod">
          <ac:chgData name="Lawrance Reddy" userId="4f32ac388d4d5b1b" providerId="LiveId" clId="{1432F339-D9D4-4351-9A5A-12159A6DB6AF}" dt="2020-06-05T13:32:53.909" v="75" actId="207"/>
          <ac:spMkLst>
            <pc:docMk/>
            <pc:sldMk cId="586022312" sldId="656"/>
            <ac:spMk id="15" creationId="{171C93D4-6134-431E-8956-5D3BEDD0A597}"/>
          </ac:spMkLst>
        </pc:spChg>
        <pc:spChg chg="mod">
          <ac:chgData name="Lawrance Reddy" userId="4f32ac388d4d5b1b" providerId="LiveId" clId="{1432F339-D9D4-4351-9A5A-12159A6DB6AF}" dt="2020-06-05T13:34:32.006" v="142" actId="20577"/>
          <ac:spMkLst>
            <pc:docMk/>
            <pc:sldMk cId="586022312" sldId="656"/>
            <ac:spMk id="32" creationId="{CEB6F3D3-DF43-436A-B504-83DCDFE7D41D}"/>
          </ac:spMkLst>
        </pc:spChg>
        <pc:spChg chg="mod">
          <ac:chgData name="Lawrance Reddy" userId="4f32ac388d4d5b1b" providerId="LiveId" clId="{1432F339-D9D4-4351-9A5A-12159A6DB6AF}" dt="2020-06-05T13:39:33.802" v="174" actId="6549"/>
          <ac:spMkLst>
            <pc:docMk/>
            <pc:sldMk cId="586022312" sldId="656"/>
            <ac:spMk id="37" creationId="{021A8A8B-9652-4F85-8FBC-5E0D5C3F6CC7}"/>
          </ac:spMkLst>
        </pc:spChg>
        <pc:spChg chg="del">
          <ac:chgData name="Lawrance Reddy" userId="4f32ac388d4d5b1b" providerId="LiveId" clId="{1432F339-D9D4-4351-9A5A-12159A6DB6AF}" dt="2020-06-05T13:21:11.716" v="4" actId="26606"/>
          <ac:spMkLst>
            <pc:docMk/>
            <pc:sldMk cId="586022312" sldId="656"/>
            <ac:spMk id="74" creationId="{AB58EF07-17C2-48CF-ABB0-EEF1F17CB8F0}"/>
          </ac:spMkLst>
        </pc:spChg>
        <pc:spChg chg="del">
          <ac:chgData name="Lawrance Reddy" userId="4f32ac388d4d5b1b" providerId="LiveId" clId="{1432F339-D9D4-4351-9A5A-12159A6DB6AF}" dt="2020-06-05T13:21:11.716" v="4" actId="26606"/>
          <ac:spMkLst>
            <pc:docMk/>
            <pc:sldMk cId="586022312" sldId="656"/>
            <ac:spMk id="76" creationId="{AF2F604E-43BE-4DC3-B983-E071523364F8}"/>
          </ac:spMkLst>
        </pc:spChg>
        <pc:spChg chg="del">
          <ac:chgData name="Lawrance Reddy" userId="4f32ac388d4d5b1b" providerId="LiveId" clId="{1432F339-D9D4-4351-9A5A-12159A6DB6AF}" dt="2020-06-05T13:21:11.716" v="4" actId="26606"/>
          <ac:spMkLst>
            <pc:docMk/>
            <pc:sldMk cId="586022312" sldId="656"/>
            <ac:spMk id="78" creationId="{08C9B587-E65E-4B52-B37C-ABEBB6E87928}"/>
          </ac:spMkLst>
        </pc:spChg>
        <pc:spChg chg="add del">
          <ac:chgData name="Lawrance Reddy" userId="4f32ac388d4d5b1b" providerId="LiveId" clId="{1432F339-D9D4-4351-9A5A-12159A6DB6AF}" dt="2020-06-05T13:23:05.215" v="14" actId="26606"/>
          <ac:spMkLst>
            <pc:docMk/>
            <pc:sldMk cId="586022312" sldId="656"/>
            <ac:spMk id="79" creationId="{0671A8AE-40A1-4631-A6B8-581AFF065482}"/>
          </ac:spMkLst>
        </pc:spChg>
        <pc:spChg chg="add del">
          <ac:chgData name="Lawrance Reddy" userId="4f32ac388d4d5b1b" providerId="LiveId" clId="{1432F339-D9D4-4351-9A5A-12159A6DB6AF}" dt="2020-06-05T13:23:05.215" v="14" actId="26606"/>
          <ac:spMkLst>
            <pc:docMk/>
            <pc:sldMk cId="586022312" sldId="656"/>
            <ac:spMk id="81" creationId="{AB58EF07-17C2-48CF-ABB0-EEF1F17CB8F0}"/>
          </ac:spMkLst>
        </pc:spChg>
        <pc:spChg chg="add del">
          <ac:chgData name="Lawrance Reddy" userId="4f32ac388d4d5b1b" providerId="LiveId" clId="{1432F339-D9D4-4351-9A5A-12159A6DB6AF}" dt="2020-06-05T13:23:05.215" v="14" actId="26606"/>
          <ac:spMkLst>
            <pc:docMk/>
            <pc:sldMk cId="586022312" sldId="656"/>
            <ac:spMk id="83" creationId="{AF2F604E-43BE-4DC3-B983-E071523364F8}"/>
          </ac:spMkLst>
        </pc:spChg>
        <pc:spChg chg="add del">
          <ac:chgData name="Lawrance Reddy" userId="4f32ac388d4d5b1b" providerId="LiveId" clId="{1432F339-D9D4-4351-9A5A-12159A6DB6AF}" dt="2020-06-05T13:23:05.215" v="14" actId="26606"/>
          <ac:spMkLst>
            <pc:docMk/>
            <pc:sldMk cId="586022312" sldId="656"/>
            <ac:spMk id="85" creationId="{08C9B587-E65E-4B52-B37C-ABEBB6E87928}"/>
          </ac:spMkLst>
        </pc:spChg>
        <pc:spChg chg="add del">
          <ac:chgData name="Lawrance Reddy" userId="4f32ac388d4d5b1b" providerId="LiveId" clId="{1432F339-D9D4-4351-9A5A-12159A6DB6AF}" dt="2020-06-05T13:29:00.368" v="58" actId="26606"/>
          <ac:spMkLst>
            <pc:docMk/>
            <pc:sldMk cId="586022312" sldId="656"/>
            <ac:spMk id="97" creationId="{0671A8AE-40A1-4631-A6B8-581AFF065482}"/>
          </ac:spMkLst>
        </pc:spChg>
        <pc:spChg chg="add del">
          <ac:chgData name="Lawrance Reddy" userId="4f32ac388d4d5b1b" providerId="LiveId" clId="{1432F339-D9D4-4351-9A5A-12159A6DB6AF}" dt="2020-06-05T13:29:00.368" v="58" actId="26606"/>
          <ac:spMkLst>
            <pc:docMk/>
            <pc:sldMk cId="586022312" sldId="656"/>
            <ac:spMk id="99" creationId="{AB58EF07-17C2-48CF-ABB0-EEF1F17CB8F0}"/>
          </ac:spMkLst>
        </pc:spChg>
        <pc:spChg chg="add del">
          <ac:chgData name="Lawrance Reddy" userId="4f32ac388d4d5b1b" providerId="LiveId" clId="{1432F339-D9D4-4351-9A5A-12159A6DB6AF}" dt="2020-06-05T13:29:00.368" v="58" actId="26606"/>
          <ac:spMkLst>
            <pc:docMk/>
            <pc:sldMk cId="586022312" sldId="656"/>
            <ac:spMk id="101" creationId="{AF2F604E-43BE-4DC3-B983-E071523364F8}"/>
          </ac:spMkLst>
        </pc:spChg>
        <pc:spChg chg="add del">
          <ac:chgData name="Lawrance Reddy" userId="4f32ac388d4d5b1b" providerId="LiveId" clId="{1432F339-D9D4-4351-9A5A-12159A6DB6AF}" dt="2020-06-05T13:29:00.368" v="58" actId="26606"/>
          <ac:spMkLst>
            <pc:docMk/>
            <pc:sldMk cId="586022312" sldId="656"/>
            <ac:spMk id="103" creationId="{08C9B587-E65E-4B52-B37C-ABEBB6E87928}"/>
          </ac:spMkLst>
        </pc:spChg>
        <pc:spChg chg="del">
          <ac:chgData name="Lawrance Reddy" userId="4f32ac388d4d5b1b" providerId="LiveId" clId="{1432F339-D9D4-4351-9A5A-12159A6DB6AF}" dt="2020-06-05T13:21:11.716" v="4" actId="26606"/>
          <ac:spMkLst>
            <pc:docMk/>
            <pc:sldMk cId="586022312" sldId="656"/>
            <ac:spMk id="133" creationId="{0671A8AE-40A1-4631-A6B8-581AFF065482}"/>
          </ac:spMkLst>
        </pc:spChg>
        <pc:spChg chg="add del">
          <ac:chgData name="Lawrance Reddy" userId="4f32ac388d4d5b1b" providerId="LiveId" clId="{1432F339-D9D4-4351-9A5A-12159A6DB6AF}" dt="2020-06-05T13:28:04.699" v="55" actId="26606"/>
          <ac:spMkLst>
            <pc:docMk/>
            <pc:sldMk cId="586022312" sldId="656"/>
            <ac:spMk id="138" creationId="{71B2258F-86CA-4D4D-8270-BC05FCDEBFB3}"/>
          </ac:spMkLst>
        </pc:spChg>
        <pc:spChg chg="add del">
          <ac:chgData name="Lawrance Reddy" userId="4f32ac388d4d5b1b" providerId="LiveId" clId="{1432F339-D9D4-4351-9A5A-12159A6DB6AF}" dt="2020-06-05T13:23:14.723" v="18" actId="26606"/>
          <ac:spMkLst>
            <pc:docMk/>
            <pc:sldMk cId="586022312" sldId="656"/>
            <ac:spMk id="140" creationId="{0671A8AE-40A1-4631-A6B8-581AFF065482}"/>
          </ac:spMkLst>
        </pc:spChg>
        <pc:spChg chg="add del">
          <ac:chgData name="Lawrance Reddy" userId="4f32ac388d4d5b1b" providerId="LiveId" clId="{1432F339-D9D4-4351-9A5A-12159A6DB6AF}" dt="2020-06-05T13:23:14.723" v="18" actId="26606"/>
          <ac:spMkLst>
            <pc:docMk/>
            <pc:sldMk cId="586022312" sldId="656"/>
            <ac:spMk id="141" creationId="{AB58EF07-17C2-48CF-ABB0-EEF1F17CB8F0}"/>
          </ac:spMkLst>
        </pc:spChg>
        <pc:spChg chg="add del">
          <ac:chgData name="Lawrance Reddy" userId="4f32ac388d4d5b1b" providerId="LiveId" clId="{1432F339-D9D4-4351-9A5A-12159A6DB6AF}" dt="2020-06-05T13:23:14.723" v="18" actId="26606"/>
          <ac:spMkLst>
            <pc:docMk/>
            <pc:sldMk cId="586022312" sldId="656"/>
            <ac:spMk id="142" creationId="{AF2F604E-43BE-4DC3-B983-E071523364F8}"/>
          </ac:spMkLst>
        </pc:spChg>
        <pc:spChg chg="add del">
          <ac:chgData name="Lawrance Reddy" userId="4f32ac388d4d5b1b" providerId="LiveId" clId="{1432F339-D9D4-4351-9A5A-12159A6DB6AF}" dt="2020-06-05T13:23:14.723" v="18" actId="26606"/>
          <ac:spMkLst>
            <pc:docMk/>
            <pc:sldMk cId="586022312" sldId="656"/>
            <ac:spMk id="143" creationId="{08C9B587-E65E-4B52-B37C-ABEBB6E87928}"/>
          </ac:spMkLst>
        </pc:spChg>
        <pc:spChg chg="add del">
          <ac:chgData name="Lawrance Reddy" userId="4f32ac388d4d5b1b" providerId="LiveId" clId="{1432F339-D9D4-4351-9A5A-12159A6DB6AF}" dt="2020-06-05T13:27:49.652" v="52" actId="26606"/>
          <ac:spMkLst>
            <pc:docMk/>
            <pc:sldMk cId="586022312" sldId="656"/>
            <ac:spMk id="144" creationId="{0671A8AE-40A1-4631-A6B8-581AFF065482}"/>
          </ac:spMkLst>
        </pc:spChg>
        <pc:spChg chg="add del">
          <ac:chgData name="Lawrance Reddy" userId="4f32ac388d4d5b1b" providerId="LiveId" clId="{1432F339-D9D4-4351-9A5A-12159A6DB6AF}" dt="2020-06-05T13:27:49.652" v="52" actId="26606"/>
          <ac:spMkLst>
            <pc:docMk/>
            <pc:sldMk cId="586022312" sldId="656"/>
            <ac:spMk id="145" creationId="{AB58EF07-17C2-48CF-ABB0-EEF1F17CB8F0}"/>
          </ac:spMkLst>
        </pc:spChg>
        <pc:spChg chg="add del">
          <ac:chgData name="Lawrance Reddy" userId="4f32ac388d4d5b1b" providerId="LiveId" clId="{1432F339-D9D4-4351-9A5A-12159A6DB6AF}" dt="2020-06-05T13:27:49.652" v="52" actId="26606"/>
          <ac:spMkLst>
            <pc:docMk/>
            <pc:sldMk cId="586022312" sldId="656"/>
            <ac:spMk id="146" creationId="{AF2F604E-43BE-4DC3-B983-E071523364F8}"/>
          </ac:spMkLst>
        </pc:spChg>
        <pc:spChg chg="add del">
          <ac:chgData name="Lawrance Reddy" userId="4f32ac388d4d5b1b" providerId="LiveId" clId="{1432F339-D9D4-4351-9A5A-12159A6DB6AF}" dt="2020-06-05T13:27:49.652" v="52" actId="26606"/>
          <ac:spMkLst>
            <pc:docMk/>
            <pc:sldMk cId="586022312" sldId="656"/>
            <ac:spMk id="147" creationId="{08C9B587-E65E-4B52-B37C-ABEBB6E87928}"/>
          </ac:spMkLst>
        </pc:spChg>
        <pc:spChg chg="add del">
          <ac:chgData name="Lawrance Reddy" userId="4f32ac388d4d5b1b" providerId="LiveId" clId="{1432F339-D9D4-4351-9A5A-12159A6DB6AF}" dt="2020-06-05T13:28:04.649" v="54" actId="26606"/>
          <ac:spMkLst>
            <pc:docMk/>
            <pc:sldMk cId="586022312" sldId="656"/>
            <ac:spMk id="149" creationId="{22A397E7-BF60-45B2-84C7-B074B76C37A7}"/>
          </ac:spMkLst>
        </pc:spChg>
        <pc:spChg chg="add del">
          <ac:chgData name="Lawrance Reddy" userId="4f32ac388d4d5b1b" providerId="LiveId" clId="{1432F339-D9D4-4351-9A5A-12159A6DB6AF}" dt="2020-06-05T13:28:04.649" v="54" actId="26606"/>
          <ac:spMkLst>
            <pc:docMk/>
            <pc:sldMk cId="586022312" sldId="656"/>
            <ac:spMk id="150" creationId="{890DEF05-784E-4B61-89E4-04C4ECF4E5A0}"/>
          </ac:spMkLst>
        </pc:spChg>
        <pc:spChg chg="add del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53" creationId="{0671A8AE-40A1-4631-A6B8-581AFF065482}"/>
          </ac:spMkLst>
        </pc:spChg>
        <pc:spChg chg="add del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54" creationId="{AB58EF07-17C2-48CF-ABB0-EEF1F17CB8F0}"/>
          </ac:spMkLst>
        </pc:spChg>
        <pc:spChg chg="add del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55" creationId="{AF2F604E-43BE-4DC3-B983-E071523364F8}"/>
          </ac:spMkLst>
        </pc:spChg>
        <pc:spChg chg="add del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56" creationId="{08C9B587-E65E-4B52-B37C-ABEBB6E87928}"/>
          </ac:spMkLst>
        </pc:spChg>
        <pc:spChg chg="add del">
          <ac:chgData name="Lawrance Reddy" userId="4f32ac388d4d5b1b" providerId="LiveId" clId="{1432F339-D9D4-4351-9A5A-12159A6DB6AF}" dt="2020-06-05T13:29:11.844" v="60" actId="26606"/>
          <ac:spMkLst>
            <pc:docMk/>
            <pc:sldMk cId="586022312" sldId="656"/>
            <ac:spMk id="158" creationId="{E91DC736-0EF8-4F87-9146-EBF1D2EE4D3D}"/>
          </ac:spMkLst>
        </pc:spChg>
        <pc:spChg chg="add del">
          <ac:chgData name="Lawrance Reddy" userId="4f32ac388d4d5b1b" providerId="LiveId" clId="{1432F339-D9D4-4351-9A5A-12159A6DB6AF}" dt="2020-06-05T13:29:11.844" v="60" actId="26606"/>
          <ac:spMkLst>
            <pc:docMk/>
            <pc:sldMk cId="586022312" sldId="656"/>
            <ac:spMk id="159" creationId="{097CD68E-23E3-4007-8847-CD0944C4F7BE}"/>
          </ac:spMkLst>
        </pc:spChg>
        <pc:spChg chg="add del">
          <ac:chgData name="Lawrance Reddy" userId="4f32ac388d4d5b1b" providerId="LiveId" clId="{1432F339-D9D4-4351-9A5A-12159A6DB6AF}" dt="2020-06-05T13:29:11.844" v="60" actId="26606"/>
          <ac:spMkLst>
            <pc:docMk/>
            <pc:sldMk cId="586022312" sldId="656"/>
            <ac:spMk id="160" creationId="{AF2F604E-43BE-4DC3-B983-E071523364F8}"/>
          </ac:spMkLst>
        </pc:spChg>
        <pc:spChg chg="add del">
          <ac:chgData name="Lawrance Reddy" userId="4f32ac388d4d5b1b" providerId="LiveId" clId="{1432F339-D9D4-4351-9A5A-12159A6DB6AF}" dt="2020-06-05T13:29:11.844" v="60" actId="26606"/>
          <ac:spMkLst>
            <pc:docMk/>
            <pc:sldMk cId="586022312" sldId="656"/>
            <ac:spMk id="161" creationId="{08C9B587-E65E-4B52-B37C-ABEBB6E87928}"/>
          </ac:spMkLst>
        </pc:spChg>
        <pc:spChg chg="add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62" creationId="{0671A8AE-40A1-4631-A6B8-581AFF065482}"/>
          </ac:spMkLst>
        </pc:spChg>
        <pc:spChg chg="add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63" creationId="{AB58EF07-17C2-48CF-ABB0-EEF1F17CB8F0}"/>
          </ac:spMkLst>
        </pc:spChg>
        <pc:spChg chg="add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64" creationId="{AF2F604E-43BE-4DC3-B983-E071523364F8}"/>
          </ac:spMkLst>
        </pc:spChg>
        <pc:spChg chg="add">
          <ac:chgData name="Lawrance Reddy" userId="4f32ac388d4d5b1b" providerId="LiveId" clId="{1432F339-D9D4-4351-9A5A-12159A6DB6AF}" dt="2020-06-05T13:30:06.766" v="65" actId="26606"/>
          <ac:spMkLst>
            <pc:docMk/>
            <pc:sldMk cId="586022312" sldId="656"/>
            <ac:spMk id="165" creationId="{08C9B587-E65E-4B52-B37C-ABEBB6E87928}"/>
          </ac:spMkLst>
        </pc:spChg>
        <pc:picChg chg="add mod ord">
          <ac:chgData name="Lawrance Reddy" userId="4f32ac388d4d5b1b" providerId="LiveId" clId="{1432F339-D9D4-4351-9A5A-12159A6DB6AF}" dt="2020-06-05T13:30:06.766" v="65" actId="26606"/>
          <ac:picMkLst>
            <pc:docMk/>
            <pc:sldMk cId="586022312" sldId="656"/>
            <ac:picMk id="2" creationId="{D26B825B-417D-4C8B-95EE-71BFEF5EC1B8}"/>
          </ac:picMkLst>
        </pc:picChg>
        <pc:picChg chg="del">
          <ac:chgData name="Lawrance Reddy" userId="4f32ac388d4d5b1b" providerId="LiveId" clId="{1432F339-D9D4-4351-9A5A-12159A6DB6AF}" dt="2020-06-05T13:20:45.027" v="0" actId="478"/>
          <ac:picMkLst>
            <pc:docMk/>
            <pc:sldMk cId="586022312" sldId="656"/>
            <ac:picMk id="4" creationId="{6310A394-4B29-4E0C-9AE4-6C982ABFBCA0}"/>
          </ac:picMkLst>
        </pc:picChg>
        <pc:inkChg chg="add del">
          <ac:chgData name="Lawrance Reddy" userId="4f32ac388d4d5b1b" providerId="LiveId" clId="{1432F339-D9D4-4351-9A5A-12159A6DB6AF}" dt="2020-06-05T13:31:55.724" v="71" actId="9405"/>
          <ac:inkMkLst>
            <pc:docMk/>
            <pc:sldMk cId="586022312" sldId="656"/>
            <ac:inkMk id="3" creationId="{420874BD-A0B1-458C-A85A-BBF48E71C5E9}"/>
          </ac:inkMkLst>
        </pc:inkChg>
        <pc:inkChg chg="del">
          <ac:chgData name="Lawrance Reddy" userId="4f32ac388d4d5b1b" providerId="LiveId" clId="{1432F339-D9D4-4351-9A5A-12159A6DB6AF}" dt="2020-06-05T13:28:08.961" v="56" actId="478"/>
          <ac:inkMkLst>
            <pc:docMk/>
            <pc:sldMk cId="586022312" sldId="656"/>
            <ac:inkMk id="5" creationId="{513F5500-0C18-44CB-B57D-9EC901B5513A}"/>
          </ac:inkMkLst>
        </pc:inkChg>
        <pc:inkChg chg="add">
          <ac:chgData name="Lawrance Reddy" userId="4f32ac388d4d5b1b" providerId="LiveId" clId="{1432F339-D9D4-4351-9A5A-12159A6DB6AF}" dt="2020-06-05T13:32:01.253" v="72" actId="9405"/>
          <ac:inkMkLst>
            <pc:docMk/>
            <pc:sldMk cId="586022312" sldId="656"/>
            <ac:inkMk id="6" creationId="{F6B678B6-5144-4BC9-9970-249245B88623}"/>
          </ac:inkMkLst>
        </pc:inkChg>
        <pc:inkChg chg="del">
          <ac:chgData name="Lawrance Reddy" userId="4f32ac388d4d5b1b" providerId="LiveId" clId="{1432F339-D9D4-4351-9A5A-12159A6DB6AF}" dt="2020-06-05T13:27:30.753" v="50" actId="478"/>
          <ac:inkMkLst>
            <pc:docMk/>
            <pc:sldMk cId="586022312" sldId="656"/>
            <ac:inkMk id="8" creationId="{D3E218F5-41AE-4EEF-A66A-0957B5D2C339}"/>
          </ac:inkMkLst>
        </pc:inkChg>
        <pc:inkChg chg="add del">
          <ac:chgData name="Lawrance Reddy" userId="4f32ac388d4d5b1b" providerId="LiveId" clId="{1432F339-D9D4-4351-9A5A-12159A6DB6AF}" dt="2020-06-05T13:27:28.330" v="49" actId="478"/>
          <ac:inkMkLst>
            <pc:docMk/>
            <pc:sldMk cId="586022312" sldId="656"/>
            <ac:inkMk id="9" creationId="{2D959065-F014-4D01-99B7-F8D8FA4FE029}"/>
          </ac:inkMkLst>
        </pc:inkChg>
        <pc:inkChg chg="add">
          <ac:chgData name="Lawrance Reddy" userId="4f32ac388d4d5b1b" providerId="LiveId" clId="{1432F339-D9D4-4351-9A5A-12159A6DB6AF}" dt="2020-06-05T13:32:08.947" v="73" actId="9405"/>
          <ac:inkMkLst>
            <pc:docMk/>
            <pc:sldMk cId="586022312" sldId="656"/>
            <ac:inkMk id="10" creationId="{9EA4C5CD-EE25-4263-906E-A688D59BEBF6}"/>
          </ac:inkMkLst>
        </pc:inkChg>
        <pc:cxnChg chg="add del">
          <ac:chgData name="Lawrance Reddy" userId="4f32ac388d4d5b1b" providerId="LiveId" clId="{1432F339-D9D4-4351-9A5A-12159A6DB6AF}" dt="2020-06-05T13:28:04.649" v="54" actId="26606"/>
          <ac:cxnSpMkLst>
            <pc:docMk/>
            <pc:sldMk cId="586022312" sldId="656"/>
            <ac:cxnSpMk id="151" creationId="{C41BAEC7-F7B0-4224-8B18-8F74B7D87F0B}"/>
          </ac:cxnSpMkLst>
        </pc:cxnChg>
      </pc:sldChg>
      <pc:sldChg chg="addSp delSp modSp add mod setBg setClrOvrMap">
        <pc:chgData name="Lawrance Reddy" userId="4f32ac388d4d5b1b" providerId="LiveId" clId="{1432F339-D9D4-4351-9A5A-12159A6DB6AF}" dt="2020-06-05T13:26:09.558" v="42" actId="26606"/>
        <pc:sldMkLst>
          <pc:docMk/>
          <pc:sldMk cId="4251685448" sldId="674"/>
        </pc:sldMkLst>
        <pc:spChg chg="del">
          <ac:chgData name="Lawrance Reddy" userId="4f32ac388d4d5b1b" providerId="LiveId" clId="{1432F339-D9D4-4351-9A5A-12159A6DB6AF}" dt="2020-06-05T13:23:41.711" v="23" actId="478"/>
          <ac:spMkLst>
            <pc:docMk/>
            <pc:sldMk cId="4251685448" sldId="674"/>
            <ac:spMk id="15" creationId="{171C93D4-6134-431E-8956-5D3BEDD0A597}"/>
          </ac:spMkLst>
        </pc:spChg>
        <pc:spChg chg="del">
          <ac:chgData name="Lawrance Reddy" userId="4f32ac388d4d5b1b" providerId="LiveId" clId="{1432F339-D9D4-4351-9A5A-12159A6DB6AF}" dt="2020-06-05T13:23:54.873" v="26" actId="478"/>
          <ac:spMkLst>
            <pc:docMk/>
            <pc:sldMk cId="4251685448" sldId="674"/>
            <ac:spMk id="32" creationId="{CEB6F3D3-DF43-436A-B504-83DCDFE7D41D}"/>
          </ac:spMkLst>
        </pc:spChg>
        <pc:spChg chg="del">
          <ac:chgData name="Lawrance Reddy" userId="4f32ac388d4d5b1b" providerId="LiveId" clId="{1432F339-D9D4-4351-9A5A-12159A6DB6AF}" dt="2020-06-05T13:23:44.673" v="24" actId="478"/>
          <ac:spMkLst>
            <pc:docMk/>
            <pc:sldMk cId="4251685448" sldId="674"/>
            <ac:spMk id="37" creationId="{021A8A8B-9652-4F85-8FBC-5E0D5C3F6CC7}"/>
          </ac:spMkLst>
        </pc:spChg>
        <pc:spChg chg="add del">
          <ac:chgData name="Lawrance Reddy" userId="4f32ac388d4d5b1b" providerId="LiveId" clId="{1432F339-D9D4-4351-9A5A-12159A6DB6AF}" dt="2020-06-05T13:24:33.870" v="29" actId="26606"/>
          <ac:spMkLst>
            <pc:docMk/>
            <pc:sldMk cId="4251685448" sldId="674"/>
            <ac:spMk id="79" creationId="{3B432D73-5C38-474F-AF96-A3228731BF36}"/>
          </ac:spMkLst>
        </pc:spChg>
        <pc:spChg chg="add del">
          <ac:chgData name="Lawrance Reddy" userId="4f32ac388d4d5b1b" providerId="LiveId" clId="{1432F339-D9D4-4351-9A5A-12159A6DB6AF}" dt="2020-06-05T13:24:51.820" v="35" actId="26606"/>
          <ac:spMkLst>
            <pc:docMk/>
            <pc:sldMk cId="4251685448" sldId="674"/>
            <ac:spMk id="84" creationId="{A2509F26-B5DC-4BA7-B476-4CB044237A2E}"/>
          </ac:spMkLst>
        </pc:spChg>
        <pc:spChg chg="add del">
          <ac:chgData name="Lawrance Reddy" userId="4f32ac388d4d5b1b" providerId="LiveId" clId="{1432F339-D9D4-4351-9A5A-12159A6DB6AF}" dt="2020-06-05T13:24:51.820" v="35" actId="26606"/>
          <ac:spMkLst>
            <pc:docMk/>
            <pc:sldMk cId="4251685448" sldId="674"/>
            <ac:spMk id="86" creationId="{DB103EB1-B135-4526-B883-33228FC27FF1}"/>
          </ac:spMkLst>
        </pc:spChg>
        <pc:spChg chg="add del">
          <ac:chgData name="Lawrance Reddy" userId="4f32ac388d4d5b1b" providerId="LiveId" clId="{1432F339-D9D4-4351-9A5A-12159A6DB6AF}" dt="2020-06-05T13:25:50.448" v="38" actId="26606"/>
          <ac:spMkLst>
            <pc:docMk/>
            <pc:sldMk cId="4251685448" sldId="674"/>
            <ac:spMk id="91" creationId="{3B432D73-5C38-474F-AF96-A3228731BF36}"/>
          </ac:spMkLst>
        </pc:spChg>
        <pc:spChg chg="add del">
          <ac:chgData name="Lawrance Reddy" userId="4f32ac388d4d5b1b" providerId="LiveId" clId="{1432F339-D9D4-4351-9A5A-12159A6DB6AF}" dt="2020-06-05T13:26:09.558" v="42" actId="26606"/>
          <ac:spMkLst>
            <pc:docMk/>
            <pc:sldMk cId="4251685448" sldId="674"/>
            <ac:spMk id="96" creationId="{E3CD7FE7-1237-41A0-B6C8-B0EFC310C435}"/>
          </ac:spMkLst>
        </pc:spChg>
        <pc:spChg chg="add del">
          <ac:chgData name="Lawrance Reddy" userId="4f32ac388d4d5b1b" providerId="LiveId" clId="{1432F339-D9D4-4351-9A5A-12159A6DB6AF}" dt="2020-06-05T13:26:09.558" v="42" actId="26606"/>
          <ac:spMkLst>
            <pc:docMk/>
            <pc:sldMk cId="4251685448" sldId="674"/>
            <ac:spMk id="98" creationId="{EB4E13AA-9A9A-446A-B0A3-443BA34BB51A}"/>
          </ac:spMkLst>
        </pc:spChg>
        <pc:spChg chg="add del">
          <ac:chgData name="Lawrance Reddy" userId="4f32ac388d4d5b1b" providerId="LiveId" clId="{1432F339-D9D4-4351-9A5A-12159A6DB6AF}" dt="2020-06-05T13:26:09.558" v="42" actId="26606"/>
          <ac:spMkLst>
            <pc:docMk/>
            <pc:sldMk cId="4251685448" sldId="674"/>
            <ac:spMk id="108" creationId="{FC62434D-2094-4FE0-9DE1-66F7D01E0F9F}"/>
          </ac:spMkLst>
        </pc:spChg>
        <pc:spChg chg="add del">
          <ac:chgData name="Lawrance Reddy" userId="4f32ac388d4d5b1b" providerId="LiveId" clId="{1432F339-D9D4-4351-9A5A-12159A6DB6AF}" dt="2020-06-05T13:26:09.558" v="42" actId="26606"/>
          <ac:spMkLst>
            <pc:docMk/>
            <pc:sldMk cId="4251685448" sldId="674"/>
            <ac:spMk id="116" creationId="{2BCB8B4F-F675-4134-B6FC-FE54CFAB1936}"/>
          </ac:spMkLst>
        </pc:spChg>
        <pc:spChg chg="del">
          <ac:chgData name="Lawrance Reddy" userId="4f32ac388d4d5b1b" providerId="LiveId" clId="{1432F339-D9D4-4351-9A5A-12159A6DB6AF}" dt="2020-06-05T13:24:04.678" v="27" actId="26606"/>
          <ac:spMkLst>
            <pc:docMk/>
            <pc:sldMk cId="4251685448" sldId="674"/>
            <ac:spMk id="138" creationId="{71B2258F-86CA-4D4D-8270-BC05FCDEBFB3}"/>
          </ac:spMkLst>
        </pc:spChg>
        <pc:grpChg chg="add del">
          <ac:chgData name="Lawrance Reddy" userId="4f32ac388d4d5b1b" providerId="LiveId" clId="{1432F339-D9D4-4351-9A5A-12159A6DB6AF}" dt="2020-06-05T13:26:09.558" v="42" actId="26606"/>
          <ac:grpSpMkLst>
            <pc:docMk/>
            <pc:sldMk cId="4251685448" sldId="674"/>
            <ac:grpSpMk id="100" creationId="{5FFA6810-6C3D-4754-B472-DF60413D61FE}"/>
          </ac:grpSpMkLst>
        </pc:grpChg>
        <pc:grpChg chg="add del">
          <ac:chgData name="Lawrance Reddy" userId="4f32ac388d4d5b1b" providerId="LiveId" clId="{1432F339-D9D4-4351-9A5A-12159A6DB6AF}" dt="2020-06-05T13:26:09.558" v="42" actId="26606"/>
          <ac:grpSpMkLst>
            <pc:docMk/>
            <pc:sldMk cId="4251685448" sldId="674"/>
            <ac:grpSpMk id="110" creationId="{2767291C-F63A-465E-A2D1-04BA96121FE2}"/>
          </ac:grpSpMkLst>
        </pc:grpChg>
        <pc:grpChg chg="add del">
          <ac:chgData name="Lawrance Reddy" userId="4f32ac388d4d5b1b" providerId="LiveId" clId="{1432F339-D9D4-4351-9A5A-12159A6DB6AF}" dt="2020-06-05T13:26:09.558" v="42" actId="26606"/>
          <ac:grpSpMkLst>
            <pc:docMk/>
            <pc:sldMk cId="4251685448" sldId="674"/>
            <ac:grpSpMk id="118" creationId="{A6BBBA07-FBD1-4D0D-9EB9-F7608965F409}"/>
          </ac:grpSpMkLst>
        </pc:grpChg>
        <pc:grpChg chg="add del">
          <ac:chgData name="Lawrance Reddy" userId="4f32ac388d4d5b1b" providerId="LiveId" clId="{1432F339-D9D4-4351-9A5A-12159A6DB6AF}" dt="2020-06-05T13:26:09.558" v="42" actId="26606"/>
          <ac:grpSpMkLst>
            <pc:docMk/>
            <pc:sldMk cId="4251685448" sldId="674"/>
            <ac:grpSpMk id="124" creationId="{C34AA602-4B49-4D15-8863-224D616449F5}"/>
          </ac:grpSpMkLst>
        </pc:grpChg>
        <pc:picChg chg="mod">
          <ac:chgData name="Lawrance Reddy" userId="4f32ac388d4d5b1b" providerId="LiveId" clId="{1432F339-D9D4-4351-9A5A-12159A6DB6AF}" dt="2020-06-05T13:26:09.558" v="42" actId="26606"/>
          <ac:picMkLst>
            <pc:docMk/>
            <pc:sldMk cId="4251685448" sldId="674"/>
            <ac:picMk id="2" creationId="{D26B825B-417D-4C8B-95EE-71BFEF5EC1B8}"/>
          </ac:picMkLst>
        </pc:picChg>
        <pc:inkChg chg="del">
          <ac:chgData name="Lawrance Reddy" userId="4f32ac388d4d5b1b" providerId="LiveId" clId="{1432F339-D9D4-4351-9A5A-12159A6DB6AF}" dt="2020-06-05T13:24:38.772" v="32" actId="478"/>
          <ac:inkMkLst>
            <pc:docMk/>
            <pc:sldMk cId="4251685448" sldId="674"/>
            <ac:inkMk id="5" creationId="{513F5500-0C18-44CB-B57D-9EC901B5513A}"/>
          </ac:inkMkLst>
        </pc:inkChg>
        <pc:inkChg chg="del">
          <ac:chgData name="Lawrance Reddy" userId="4f32ac388d4d5b1b" providerId="LiveId" clId="{1432F339-D9D4-4351-9A5A-12159A6DB6AF}" dt="2020-06-05T13:24:44.756" v="34" actId="478"/>
          <ac:inkMkLst>
            <pc:docMk/>
            <pc:sldMk cId="4251685448" sldId="674"/>
            <ac:inkMk id="7" creationId="{0EC4D355-1465-450E-A4DE-CCE652986FDD}"/>
          </ac:inkMkLst>
        </pc:inkChg>
        <pc:inkChg chg="del mod">
          <ac:chgData name="Lawrance Reddy" userId="4f32ac388d4d5b1b" providerId="LiveId" clId="{1432F339-D9D4-4351-9A5A-12159A6DB6AF}" dt="2020-06-05T13:24:37.277" v="31" actId="478"/>
          <ac:inkMkLst>
            <pc:docMk/>
            <pc:sldMk cId="4251685448" sldId="674"/>
            <ac:inkMk id="8" creationId="{D3E218F5-41AE-4EEF-A66A-0957B5D2C339}"/>
          </ac:inkMkLst>
        </pc:inkChg>
        <pc:inkChg chg="del">
          <ac:chgData name="Lawrance Reddy" userId="4f32ac388d4d5b1b" providerId="LiveId" clId="{1432F339-D9D4-4351-9A5A-12159A6DB6AF}" dt="2020-06-05T13:24:39.997" v="33" actId="478"/>
          <ac:inkMkLst>
            <pc:docMk/>
            <pc:sldMk cId="4251685448" sldId="674"/>
            <ac:inkMk id="9" creationId="{2D959065-F014-4D01-99B7-F8D8FA4FE02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24.3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3:32:01.25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0 342,'5'12,"2"43,-3 0,-1 44,-1 10,1-38,3 1,3-1,18 64,-27-133,0 0,0 0,1-1,-1 1,1 0,-1 0,1-1,0 1,-1 0,1-1,0 1,0-1,0 1,0-1,1 0,-1 1,1 0,4-10,-2-17,0-62,-4 0,-5-26,3 52,1 33,-8-164,-20-102,23 263,4 24,0-1,1 0,0 1,0-1,1 0,0 0,0-5,3 15,4 11,84 244,-32-82,-58-174,109 290,-68-192,48 81,-63-138,-22-38,-4-13,-12-95,-9-21,5 33,-7-38,-31-101,35 176,18 55,0 1,0-1,0 0,0 0,0 1,0-1,0 0,0 0,-1 0,1 1,0-1,0 0,0 0,0 0,0 0,-1 1,1-1,0 0,0 0,0 0,-1 0,1 0,0 0,0 1,0-1,-1 0,1 0,0 0,0 0,-1 0,1 0,0 0,0 0,-1 0,1 0,0 0,0 0,-1 0,1 0,0-1,0 1,0 0,-1 0,1 0,0 0,0 0,0 0,-1 0,1-1,0 1,0 0,0 0,0 0,0-1,-1 1,1 0,0 0,0 0,0-1,-1 8,0-1,1 0,0 0,0 1,1-1,-1 0,1 0,1 2,15 55,-16-59,17 51,3-1,2-1,2 0,2-2,7 6,-32-55,19 25,-21-27,1 1,-1-1,1 0,-1 1,0-1,1 0,-1 0,1 1,0-1,-1 0,1 0,-1 0,1 0,-1 0,1 0,-1 1,1-1,-1 0,1-1,0 1,-1 0,1 0,-1 0,1 0,-1 0,1 0,-1-1,1 1,-1 0,1-1,-1 1,1 0,-1-1,1 1,-1 0,0-1,1 1,-1-1,0 1,1 0,-1-1,0 1,1-1,-1 1,0-1,0 0,0 1,0-1,1 1,-1-1,0 1,0-1,0 1,0-1,5-20,-1 0,-1 0,-1 0,-1-1,-1 1,-1-6,1 0,-5-110,-15-82,-3-22,22 184,4 49,1 11,2 11,0-1,-1 1,-1 0,3 15,3 10,139 425,-122-391,-15-56,-12-16,1-1,-1 0,0 0,0 0,1 0,-1 0,0 0,0 0,0 0,1 0,-1 0,0 0,0 0,1 0,-1 0,0 0,0-1,0 1,1 0,-1 0,0 0,0 0,0 0,1 0,-1-1,0 1,0 0,0 0,0 0,1 0,-1-1,0 1,0 0,0 0,0 0,0-1,0 1,0 0,0 0,0-1,1 1,5-36,-3-24,-3-7,0 11,3-14,2 49,-5 21,0 0,0 0,0 0,0 0,0-1,0 1,0 0,0 0,0 0,0 0,0 0,0 0,1 0,-1-1,0 1,0 0,0 0,0 0,0 0,0 0,0 0,1 0,-1 0,0 0,0 0,0 0,0 0,0 0,1 0,-1 0,0 0,0 0,0 0,0 0,0 0,1 0,-1 0,0 0,0 0,0 0,0 0,0 0,1 0,-1 0,0 0,0 0,0 0,0 1,0-1,0 0,0 0,0 0,1 0,-1 0,15 32,41 124,-17-42,48 94,-86-207,-1 1,1-1,-1 1,1-1,0 0,0 1,-1-1,1 0,0 1,0-1,0 0,0 0,0 0,1 0,-1 0,0 0,1 0,-1 0,1 0,-1-2,0 0,0 0,0 0,0 0,0 0,0-1,-1 1,1 0,0 0,-1 0,1-1,-1 1,0 0,1-1,-1 1,0-1,0 1,0 0,1-1,-2 1,1-1,5-60,-2 1,-5-45,0 41,0-20,-1 18,3 0,5-15,3 37,3 27,-11 17,1 1,0-1,-1 1,1 0,-1-1,1 1,0 0,-1 0,1-1,-1 1,1 0,0 0,0 0,-1 0,1 0,0 0,-1 0,1 0,0 0,-1 0,1 0,0 0,-1 0,1 1,0-1,2 2,0-1,0 1,0 0,0 1,-1-1,1 0,-1 1,1-1,-1 1,0 0,0 0,0 0,0 1,25 51,-17-32,137 313,-136-306,15 33,-23-57,0 0,0 0,0-1,1 1,0-1,0 0,4 4,-7-9,-1 1,1-1,-1 1,1-1,-1 0,1 1,-1-1,1 0,0 0,-1 1,1-1,-1 0,1 0,0 0,-1 0,1 0,0 0,-1 0,1 0,-1 0,1 0,0 0,-1 0,1 0,0-1,-1 1,1 0,-1 0,1-1,-1 1,1 0,0-1,-1 1,0-1,1 1,-1 0,1-1,-1 1,1-1,-1 1,0-1,1 0,-1 1,0-1,0 1,1-1,-1 0,0 1,0-1,0 1,0-1,10-35,-10 36,4-33,-3 22,0 0,1-1,1 1,0-2,0 11,-1 9,5 28,-2-10,0 0,2 0,1-1,1 1,-7-20,0-1,0 0,0 0,1 0,0 0,0 0,2 2,-5-5,1-1,-1 0,1 1,-1-1,1 1,-1-1,1 0,-1 0,1 1,0-1,-1 0,1 0,-1 0,1 1,0-1,-1 0,1 0,-1 0,1 0,0 0,-1 0,1 0,0-1,0 1,0-1,0 0,0 0,1 1,-1-1,-1 0,1 0,0 0,0 0,0 0,0 0,-1 0,1-1,0 1,-1 0,1-1,5-12,-1 0,-1-1,0 1,-1-1,1-13,6-84,-6 48,8-15,-12 77,0 0,0 0,1 0,-1 0,1 0,0 0,-1 0,1 0,0 0,0 0,1 0,-1 1,0-1,0 0,1 1,-2 1,1-1,-1 1,0 0,1 0,-1 0,0 0,1 0,-1 0,1 0,-1 0,0 0,1 0,-1 0,0 0,1 0,-1 0,0 0,1 1,-1-1,0 0,1 0,-1 0,0 0,1 1,-1-1,0 0,13 15,-3 4,0 2,-1-1,-2 1,0 0,-1 1,2 12,11 38,-5-23,3-2,20 42,-35-86,-1 0,1 0,0 0,-1 0,1 0,1-1,-1 1,0-1,1 1,0-1,-3-1,0-1,1 0,-1 0,1 0,-1 0,0 1,1-1,-1 0,0 0,1 0,-1 0,1 0,-1 0,0 0,1 0,-1 0,0 0,1 0,-1-1,1 1,-1 0,0 0,1 0,-1 0,0-1,1 1,-1 0,0 0,1-1,8-17,-3-6,-2 1,-1-1,-1 0,-1-15,0 7,2-38,11-143,-10 179,2 0,1 1,2-1,1 1,2-1,-9 26,0 1,1-1,0 1,0 0,1 0,4-6,-8 12,-1 0,1 1,0-1,-1 0,1 0,0 1,-1-1,1 1,0-1,0 1,-1-1,1 1,0-1,0 1,0 0,0 0,0-1,0 1,0 0,0 0,0 0,-1 0,1 0,0 0,0 0,0 0,0 0,0 1,0-1,0 0,0 0,0 1,-1-1,1 1,0-1,0 1,0-1,-1 1,1 0,2 2,0 0,0 1,0 0,-1 0,1-1,-1 1,1 2,6 14,-1 1,-1 0,0 0,2 15,12 90,-15-85,4 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47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8581 381,'-1'-72,"1"70,-1 0,1 1,-1-1,1 0,0 1,-1-1,0 1,0-1,1 1,-1-1,0 1,0-1,0 1,0-1,0 1,-1 0,1-1,-4-1,1 0,-1 0,0 0,0 1,-1-1,-9-4,-1 2,1 0,-1 1,-6-1,-74-8,-71 1,-71 5,-73 3,-58 2,-102 4,-466-5,750-2,35 0,-258-4,-840 10,662-30,318 11,-592-12,802 30,-166-3,160 0,0-4,-27-7,13-3,-76-14,-5 7,154 24,-12-3,39 2,283 8,114 23,113 30,248 21,-597-75,23-8,-174 1,29 4,-33 3,-26-6,0 0,0 0,0 0,0 0,0 0,1 0,-1 0,0 0,0 0,0 0,0 1,0-1,0 0,0 0,0 0,0 0,0 0,0 0,0 1,0-1,0 0,0 0,0 0,0 0,1 0,-1 1,0-1,0 0,0 0,0 0,0 0,0 0,0 0,0 0,0 0,0 0,0 0,-1 1,1-1,0 0,0 0,-9 5,-6 0,-2-2,1 0,-5 0,-141 10,-100-1,-94-4,-67-2,-2021-4,2412-2,30-1,6 1,55 0,61 0,60 0,61 0,60 2,55 6,472 17,1136 18,-1911-42,140 0,56 13,-73 12,-36-5,-112-17,110 13,1-5,4-7,-113-5,0 1,-1 2,0 1,23 6,-8 0,1-1,0-3,1-2,10-2,378 24,-145-6,-240-18,-39-3,-10 1,0 0,0 0,0 0,0 0,0 0,1 0,-1 0,0 0,0 0,0 0,0-1,0 1,0 0,0 0,0 0,0 0,0 0,0 0,0 0,0 0,0-1,0 1,0 0,0 0,0 0,0 0,0 0,0 0,0 0,0 0,0 0,0 0,0 0,0 0,0 0,0 0,0 0,0 0,0 0,0-1,0 1,0 0,0 0,0 0,0 0,0 0,-1 0,1 0,0 0,0 0,0 0,0 0,0 0,0 0,0 0,0-1,0 1,0 0,0 0,0 0,0 0,0 0,0 0,-9-4,0 0,0 0,-10-2,-100-28,-72-8,-58-9,194 39,-668-129,-5 41,647 91,391 19,165 30,-412-32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3:32:08.94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11149 224,'-932'0,"369"-25,115 2,-378 20,440 5,-2068-2,2402 2,-49 9,22-2,-194 11,-78-12,326-7,0 2,0 1,1 1,-1 0,-5 4,-34 8,3-6,-1-2,-27-2,-123-1,-10 1,-679 8,644-16,323-3,0-2,16-6,-71 10,538-58,-379 45,62-17,22-1,306 21,-535 13,-61-1,-1196 2,714-2,494 0,-177-4,150 0,0-1,-48-13,-39-10,-2 7,-35 2,81 9,14 1,-18 3,-304 7,-75-2,266-11,-67-2,-49 15,282-1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3.22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529 536,'190'-1,"359"4,-11 19,-341-6,-158-12,177 17,-157-10,-58-10,-1-1,2 0,-1 0,-1 0,1 0,0 0,0 1,-1-1,1 1,0 0,0-1,-1 0,1 1,0 0,0 0,-1-1,0 0,0 0,-1 0,1 0,0 0,0 1,0-1,0 0,0 1,-1-1,1 0,0 0,0 1,-1-1,1 0,0 0,0 0,0 0,0 0,0 0,-1 0,1 0,0 0,0 1,-1-1,1 0,0 0,-1 0,1 0,0 0,0 0,-34 6,32-6,-324 33,265-25,-467 66,526-73,-23 2,25-3,0 0,0 0,0 0,0 0,0 0,0 0,0 0,0 0,0 0,0 0,-1 0,1 0,0 0,0 0,0 0,0 0,-1 0,1 0,0 0,0 0,0 0,0 0,0 0,-1 0,1 0,0 0,0 0,0 0,0 0,0 0,0-1,0 1,0 0,0 0,0 0,0 0,0 0,0-1,0 1,0 0,0 0,0 0,9-7,183-95,-65 37,76-54,-170 97,153-108,-142 97,-2-3,-2-1,5-8,-34 32,11-9,-2-2,-1 0,2-6,-21 30,2-3,-1 1,1 0,-1 0,0-1,0 0,0 1,0-3,0 5,-1-1,0 0,0 1,0 0,-1-1,1 0,0 0,0 1,0 0,0-1,-1 0,1 1,0-1,0 1,0 0,-1-1,1 0,-1 1,1-1,-1 1,1 0,0 0,0-1,-1 1,0-1,1 1,-1-1,1 1,0 0,-1 0,0 0,0 0,1 0,0 0,-1 0,0-1,1 1,-1 0,1 0,-1 0,0 1,-6-2,-2 1,2 1,-1-1,0 1,-5 2,-97 22,-77 22,-86 15,-76 7,-37 3,27-9,64-13,87-13,96-13,93-17,19-7,0 0,0 0,0 1,0-1,0 0,0 0,-1 0,1 0,0 0,0 1,0-1,0 0,0 0,0 0,0 0,0 0,0 0,0 0,0 0,0 0,0 0,0 1,0-1,0 0,0 0,0 0,0 0,0 1,0-1,0 0,0 0,0 0,0 0,0 1,0-1,0 0,1 0,-1 0,0 0,0 0,0 0,0 0,0 0,0 0,0 0,0 0,0 0,0 0,0 0,0 0,0 0,1 0,-1 0,0 0,0 0,0 0,1 0,-1 0,0 0,0 0,0 0,0 0,1 0,-1 0,12 3,0-2,0 1,12-2,93 1,48-2,52-2,56 0,1741-3,-2011 6,8 0,-31 0,-1803 0,1952 0,72 0,75-4,-147 2,888-24,-884 19,-90 2,-48 3,-18 0,-150-1,151 3,-154 0,-71 0,-62 0,-652-34,766 15,142 12,-4-3,31 2,26 8,-1 0,1 0,0 0,0 0,-1 0,1 0,0 0,0 0,0 0,0 0,0 0,-1 0,1 0,0 0,0 0,-1-1,1 1,0 0,0 0,-1 0,1-1,0 1,0 0,0 0,0-1,0 1,0 0,0 0,0 0,0 0,0 0,0-1,0 1,0 0,0-1,0 1,0 0,0 0,0-1,0 1,0 0,3-2,0 1,1 0,0-1,0 2,-1-1,1 0,0 0,0 1,3 0,106-6,784 3,-624 6,-193-3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25.1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1256 11,'-4'-4,"-14"-1,-14 4,-34 6,-19 20,-17 6,-11 1,-13-1,-7-4,4-3,1-6,6-6,11 3,24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0.25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0 352,'1'-1,"-1"-1,1 0,0 1,0-1,-1 1,1-1,1 1,-2-1,1 1,1-1,-1 1,1 0,-2-1,2 2,-1-1,1-1,1 1,2-3,8-6,1 1,0 0,1 2,0-1,0 2,0 0,7-1,37-10,22-1,-48 11,102-19,62 0,139-1,277 11,-124 7,-436 7,337-25,-337 19,41-13,-57 11,1 2,1 1,34 0,202 7,-107 3,-48-3,240-6,-299 1,-44 1,-17 4,0 0,0 0,0 0,0 0,0 0,0 0,0 0,0 0,0 0,0 0,0 0,0 0,-1 0,1 0,0 0,0 0,0 0,0 0,0 0,0 0,0 0,0 0,0 0,0 0,0 0,0 0,0 0,0 0,0 0,0 0,0 0,0 0,0 0,0 0,0-1,0 1,0 0,0 0,0 0,0 0,0 0,0 0,0 0,0 0,0 0,0 0,0-1,0 1,0 0,0 0,0 0,0 0,0 0,0 0,1 0,-1 0,0 0,0 0,0 0,-30-4,-341-3,260 8,-1824-1,4936 0,-2775 0,-52 0,-398 0,-48 0,-93 0,-67 0,-9 0,-823 5,1045 2,197-6,1 1,1 1,-17 4,37-7,0 0,-1 0,0 0,0 1,1-1,0 0,-1 0,0 1,0-1,1 0,0 0,-1 0,1 1,-1-1,1 1,-1-1,1 1,0-1,-1 0,1 1,0 0,-1 0,1-1,1 0,-1 1,0 0,1-1,-1 1,0-1,0 0,1 1,-1-1,1 1,0-1,-1 1,0-1,1 0,-1 0,1 1,0-1,-1 0,0 0,1 1,0-1,0 0,14 5,1-1,1 0,15 0,132 13,81 1,67 5,989 74,-1124-82,-140-11,11 3,-38-3,-22-1,-78 2,-93-3,-89-1,-121-2,-521 4,647 7,360-18,84-9,663-38,-751 50,4-1,-86 5,-18 0,-38-1,-90 3,-66-1,-1150 4,1305-4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9:39.3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1 200,'1'-1,"-1"1,2-2,-1 1,0 1,1-1,-2 1,2-1,-1 0,0 1,1 0,-1-1,1 1,-1 0,0-1,0 1,2 0,6-1,24-3,2 1,14 1,65 4,68 10,83 8,74 7,1387 62,-1680-89,13 0,0 3,23 5,-9 2,166 32,-184-30,2-3,-1-3,8-2,167-2,-162-2,1238-3,-1199 3,-1-6,98-17,-141 11,1-3,46-18,-59 17,1 3,26-3,31-6,38-8,79-4,-152 25,355-49,-242 21,1 0,-144 31,-24 4,0-1,-1-1,0-1,6-2,-20 3,-9 2,-26-2,-335 0,238 4,-4567 2,3064-2,1593 0,-60 0,-66-10,18-2,104 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7.66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2024 391,'-143'0,"-401"-9,407 1,-585-26,689 34,11 0,-21-2,37 2,0-2,0 1,0 0,0-1,1 0,-1 0,1 0,0-1,-2 0,6 2,0 0,0 0,-1 1,2-1,-2 0,1 0,1 0,-1 0,0 0,0 0,0-1,1 2,-1-2,0 1,1 0,-1-1,1 2,-1-2,1 1,0-1,-1 1,1 0,0-1,0-1,1 1,-1-1,1 1,0-1,-1 1,1-1,1 0,-2 1,2 0,-1 0,2-3,3-2,0-1,0 1,0 0,1 0,0 1,0 0,1 0,0 1,0 0,8-4,10-3,-1 1,1 2,9-2,57-13,1 4,1 5,0 3,34 3,377 4,-487 5,-2 1,11 2,-26-3,0 0,-1 1,1-1,0 0,0 0,-1 0,1 0,0 1,0-1,-1 1,0-1,1 1,0-1,0 1,-1-1,0 1,0-1,0 0,0 1,0-1,0 0,0 0,0 0,0 0,0 1,0-1,0 0,0 1,0-1,0 0,0 1,0-1,0 0,0 0,0 0,0 0,0 0,0 1,0-1,0 0,0 1,0-1,-1 0,1 0,0 1,0-1,-3 2,0 0,0 0,0 0,0-1,0 1,-1-1,1 1,-1-1,1-1,-1 2,-41 8,-1-2,0-2,-37 0,81-6,-186 10,-204-4,-14 2,325-2,66-2,15-4,0 0,0 0,0 0,0 0,0 0,0 0,0 0,0 0,0 0,0 0,0 0,0 0,0 1,0-1,0 0,0 0,0 0,0 0,-1 0,1 1,0-1,0 0,0 0,0 0,0 0,0 1,1-1,-1 0,0 0,0 0,0 0,0 0,0 0,0 0,0 0,0 0,0 0,0 0,0 0,0 1,0-1,0 0,0 0,0 0,0 0,0 0,0 0,1 0,-1 0,0 0,0 0,0 0,0 1,0-1,1 0,-1 0,0 0,0 0,10 4,-1-1,1 0,9 1,352 76,-264-56,34 8,12 9,-36-9,105 13,-194-39,30 6,-43-7,-15-5,1 0,-1 0,0 0,0 0,0 0,0 0,0 0,0 1,0-1,0 0,0 0,0 0,0 0,0 0,0 0,0 0,0 0,1 0,-1 0,0 0,0 0,0 0,0 0,0 0,0 0,0 0,0 0,0 1,0-1,0 0,0 0,0 0,0 0,0 0,0 0,0 1,0-1,0 0,0 0,0 0,0 0,0 0,0 1,0-1,0 0,0 0,0 0,0 0,0 0,0 0,-1 0,1 0,0 0,0 0,-3 1,0 1,0-2,0 1,0-1,0 1,0-1,-2 1,-139 5,-28-6,76-2,-133 3,-267-5,463 3,0-1,0-1,-23-7,46 8,0 0,1-1,0 0,0-1,0 0,0 0,1-1,0 0,0-1,0 0,1 0,-1-1,1 1,-5-8,3 1,2 1,-1-1,2-1,0 1,0-1,2-1,-1 1,2 0,0 0,1-1,0-6,0-18,1 0,2 0,4-24,-2 44,0 39,1 147,-2-49,-1-108,2 36,-3-43,0 1,1 0,0 0,0-1,1 1,-1 0,1-1,-1 1,2 0,-2-2,0-2,0 2,0-1,0-1,0 2,0-1,1-1,-2 1,2 0,-1 0,0-1,1 1,-1-1,1 1,-1 0,1-1,-1 0,1 0,-1 0,1 0,-1 0,5 0,0 0,0-1,0 0,5-1,-6 0,53-10,8-3,38-1,206-5,2 17,-238 3,547 3,-519-1,-96-1,0 0,1 0,-1-1,0-1,0 1,0-1,1 1,-5 0,1 0,-1 0,0-1,0 1,1 0,-1 0,0-1,0 0,0 0,0 1,0-1,0-1,-1 2,1-1,-1-1,1 1,-1 0,0-1,2-7,0 0,0 0,-1-1,-1 2,1-2,-2 1,0-8,-1 12,-4 6,-2 5,-1 1,1 0,0 1,0-1,1 1,-4 6,3-6,-141 168,142-168,0 0,0 0,1 1,0 0,0 0,5-7,-1 0,1-1,0 1,-1 0,1 0,-1-1,1 1,0 0,0 0,0-1,0 1,0 0,0 0,0 0,0 0,0 0,0-1,0 1,0 0,1 0,-1-1,0 1,1 0,-1 0,1-1,-1 1,0 0,1 0,0-1,-1 0,1 1,-1 0,1-1,0 1,-1-1,1 0,-1 1,1-1,0 1,0 0,3-1,1 2,-2-1,2 0,-1-1,0 1,1-1,0 1,22-2,-1-1,1-1,20-6,-26 6,6-3,129-24,-120 21,-2 0,1-3,8-5,-37 14,-1 1,1-1,0-1,-1 1,2-2,-7 5,1 0,-1-1,1 1,-1-1,1 1,-1 0,0 0,1-1,-1 1,0-1,1 1,-1-1,1 1,-1 0,0-1,0 1,0-1,0 0,0 1,1 0,-1-1,0 1,0-1,0 0,0 1,0 0,0-1,0 0,0 1,0-1,0 1,-1 0,1-1,0 0,0 1,-1-1,0 0,0 0,0 0,0 1,0-1,-1 0,1 0,0 1,0 0,0-1,-1 0,1 1,-1-1,-20-2,1 0,0 0,0 2,-1 0,-10 3,-6-2,-282 3,291-3,26-2,6 1,47-8,-31 6,107-17,61-12,-77 13,314-55,-5-23,-286 57,-124 37,0 0,0-1,-1 0,0 0,1-1,1-2,-10 7,0 0,1 0,-1 0,1 0,-1-1,0 1,0 0,0-1,0 1,1-1,-1 1,0 0,0 0,1 0,-1-1,0 1,0-1,0 1,0-1,1 1,-1 0,0 0,0-1,0 1,0-1,0 1,0-1,-1 1,1 0,0-1,-1 0,0 0,1 1,-1 0,0-1,0 0,1 0,-1 1,0 0,0-1,1 1,-1-1,-1 1,2-1,-1 1,-1 0,-13-3,-2 0,1 1,-13 0,-113-2,-63 3,-520 7,-264-1,988-5,0 0,0-1,0 1,0 0,0 0,0 0,0 1,0-1,1 0,-2 0,1 1,1-1,-1 0,0 0,0 0,0 1,0 0,0-1,1 1,-1-1,0 1,0 0,1 0,0 0,0 0,0 0,0 0,0 0,0 0,0 0,0 0,0 0,0-1,0 2,1-1,-1-1,1 1,0 1,2 10,-1-1,-1 1,0-1,-1 1,0-1,-1 1,1 0,-5 17,-6 22,10-48,1-1,-1 0,1 1,0 0,-1 0,1-1,0 0,0 1,1-1,-1 1,0 0,0-1,2 1,-1-1,-1 0,2 0,-1-1,1 1,-1-1,1 1,-1-1,1 1,-1-1,1 0,0 1,0-2,0 2,-1-1,2-1,-1 1,-1 0,2-1,9 4,1-1,0 0,0 0,0-1,13-1,76-1,-99 0,214-13,64-1,-242 14,-1 2,6 2,-37-4,-1 2,1-1,-1 0,0 1,1 1,-1-1,0 0,0 1,0 0,0 1,-1 0,1 0,-3-2,-2 0,1 0,0 0,-1 0,1 0,-1 0,0 1,1-1,-2 1,2-1,-1 0,-1 1,1 0,-1 0,1-1,-1 1,0-1,1 1,-2-1,1 1,0 0,-1 0,1-1,-1 1,1-1,-1 1,-1-1,1 3,-4 5,-1 2,0-2,-1 0,0 0,0-1,-2 1,0 1,-12 13,-181 228,170-213,2 2,3 0,-15 30,30-49,10-20,1-3,16-37,-5 11,31-75,-5-3,6-36,-31 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8.01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7:59.28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406 501,'9'-12,"2"-1,-1 2,2 0,0 0,15-16,118-117,86-60,-217 191,2 1,0 1,0 0,18-8,-27 18,-10 8,-10 10,-1 0,0 0,-16 12,-57 47,63-55,-259 193,113-89,140-101,1 0,1 3,-16 21,-65 90,98-123,-30 39,5-8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05.79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1 275,'0'0,"0"-2,0 1,0 1,0-2,0 1,0 1,1-1,-1 0,0 0,0 0,1 0,-1 0,1 1,-1-1,1 0,-1 0,1 1,0-1,-1 0,1 0,20-10,-19 10,26-9,0 0,1 2,-1 1,1 1,5 2,160-12,-8 9,42 3,32 3,590-12,-108 4,-720 8,0-2,1 0,-2-2,1 0,6-3,9-2,8-1,45-6,-25 4,0 2,43 0,-10 8,94-6,54-9,-45 5,-166 9,-11 1,1 2,12 1,-32 1,-8 3,-9 4,2-1,-1 0,-1 0,0-2,0 0,-8 3,5-2,-52 19,-2-2,-45 6,-145 21,-159 6,274-45,-131-9,260-3,17 0,28 0,881-1,-503 3,6795-1,-8059 0,686-5,-1-7,-59-16,-332-74,492 88,25 6,11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23.5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743 228,'2935'0,"-2930"0,3 0,0 0,0-1,0 1,-1-1,1-1,1 0,-8 2,1 0,-2-1,1 1,1 0,-2-1,1 0,1 0,-2 1,1-1,0 0,0 0,0 1,-1-1,0 1,1-1,-1 1,0-1,0 1,0 0,0 0,0-1,0 1,0-1,0 1,0-1,0 1,0 0,0 0,0 0,0-1,-1 1,1-1,0 1,0-1,0 1,-1 0,1 0,0 0,0-1,0 1,0-1,-1 1,1 0,0 0,-1-1,1 1,-1 0,1 0,0 0,0 0,0 0,-1 0,1 0,-1-1,-6-2,1 1,-2-1,1 1,0 0,-1 0,2 2,-2-1,1 0,-8 1,-1-1,-102-5,-57 3,-50 2,-1154 2,436-1,923 0,41 0,132 0,-3 0,55 2,289 23,8 19,118 8,-441-45,79-11,-396 4,6 0,-60 0,-64 0,-54 0,-1465 0,2506 0,-608-2,17-5,-94 2,-1-2,0-2,0-1,32-13,-35 8,1 1,-1 3,2 1,26-1,101-9,-158 17,-13 3,0 0,0 0,0 0,0 0,0 0,0 0,0 0,0 0,0 0,0 0,0 0,0 0,-1 0,1 0,0 0,0 0,0 0,0 0,0 0,0 0,0 0,0 0,0 0,0 0,0 0,0 0,0 0,0 0,0 0,0 0,0 0,0 0,0 0,0 0,0 0,0 0,0 0,0 0,0 0,0 0,0-1,0 1,0 0,0 0,0 0,0 0,0 0,0 0,0 0,0 0,0 0,0 0,0 0,1 0,-26-2,-673 1,321 2,196 0,-336-7,399-3,112 8,-1 1,1-1,0-1,0 1,0-1,0 0,-1-1,6 3,1 0,0 0,0 0,0 0,-1-1,1 1,0 0,0 0,0 0,0 0,-1 0,1 0,0 0,0 0,0 0,0 0,0-1,0 1,0 0,0 0,0 0,0-1,0 1,0 0,0 0,0-1,0 1,0 0,0 0,0 0,0 0,0 0,0 0,0 0,0-1,0 1,0 0,0 0,0 0,0-1,0 1,0 0,0 0,1 0,-1-1,0 1,14-6,4 1,0 1,18 0,94-7,51 5,1319-3,-867 12,-543-3,120 0,-152-4,-46 0,-21 1,-43-1,-104-1,-102 2,-80 1,-49 1,-427-3,-4-22,572 12,184 10,24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05:58:31.0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1077 227,'14'-1,"1"-2,-1 1,0-2,35-5,121-12,59 4,-72 7,551-65,-583 61,52-8,179-18,-215 31,97 9,-109 1,-224-1,-37 0,-68 0,-65 0,-1557 0,1924 0,37 0,72 1,62 4,640 43,-97-3,-735-43,-14-1,0 3,66 13,-172-14,-153-3,15 0,-68 0,-65 0,-956 0,1088 0,72 0,78 3,26-2,7 1,49 7,-50-9,147 19,92 7,79 5,1115 52,-1215-72,-162-6,14 5,-66-9,0 1,1 0,-1 0,0 1,2 0,-10-2,0-1,1 0,-1 0,0 0,0 0,0 0,1 1,-1-1,0 0,1 0,-1 1,0-1,1 0,-1 0,0 0,0 0,0 0,0 1,0-1,0 0,0 1,0-1,1 0,-1 1,0-1,0 0,0 0,0 0,0 1,0-1,0 1,0-1,0 0,0 1,0-1,0 0,0 0,0 0,0 1,-1-1,1 2,-2-2,1 2,-1-1,1 0,-2 0,2 0,-1-1,1 1,-1 0,0 0,1-1,-2 0,-16 6,-1-2,0 0,-1-2,-121 10,-70-4,-68-2,-1180-5,1311-1,-46-1,-10 0,199 1,-12-1,39-4,192-33,0 10,8 8,422-10,-560 29,36-4,-154 5,-97 0,-93 0,-77 1,-1733 1,2163-2,8 0,60 0,59 0,1758 0,-1800-3,-137-2,53-10,-101 12,-1 1,0 2,10 1,7-1,1029 1,-971-4,0-5,0-4,19-9,-61 8,-47 6,-13 7,0 0,0 0,0 0,0 0,0 0,0 0,0 0,0-1,-1 1,1 0,0 0,0 0,0-1,0 1,0 0,0 0,0 0,0-1,0 1,0 0,0 0,0 0,0 0,0 0,0 0,-1 0,1 0,0 0,0 0,0 0,-1 0,1 0,0 0,0 0,0 0,-1 0,1 0,0 0,0 0,0 0,0 0,-30-5,-138 1,123 4,-155 0,-58 0,-875 2,910-1,300-1,47 0,54 0,798 0,-2350 0,1335 2,0 2,0 2,-25 6,-4 2,-48 3,1-6,-17-3,-233-6,261-3,-466-1,509 4,-56 9,-62 17,-28 3,173-27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5A56E-823E-4C11-A58A-DB5427C6448A}" type="datetimeFigureOut">
              <a:rPr lang="en-ZA" smtClean="0"/>
              <a:t>2020/06/23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75CB-A658-4D32-B009-44343E368C0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90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4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8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1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D1F3C1-9F29-462C-A5D3-5545DAF64E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-128"/>
            </a:endParaRPr>
          </a:p>
        </p:txBody>
      </p:sp>
      <p:sp>
        <p:nvSpPr>
          <p:cNvPr id="12290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6" indent="0" algn="ctr">
              <a:buNone/>
              <a:defRPr/>
            </a:lvl3pPr>
            <a:lvl4pPr marL="1371383" indent="0" algn="ctr">
              <a:buNone/>
              <a:defRPr/>
            </a:lvl4pPr>
            <a:lvl5pPr marL="1828510" indent="0" algn="ctr">
              <a:buNone/>
              <a:defRPr/>
            </a:lvl5pPr>
            <a:lvl6pPr marL="2285638" indent="0" algn="ctr">
              <a:buNone/>
              <a:defRPr/>
            </a:lvl6pPr>
            <a:lvl7pPr marL="2742766" indent="0" algn="ctr">
              <a:buNone/>
              <a:defRPr/>
            </a:lvl7pPr>
            <a:lvl8pPr marL="3199893" indent="0" algn="ctr">
              <a:buNone/>
              <a:defRPr/>
            </a:lvl8pPr>
            <a:lvl9pPr marL="36570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23976-0C29-4B84-AB4F-127A9C2FC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8B3CB-AFC6-466F-AFD4-3612F900EC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1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08458-E66A-4199-9801-0E6582054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DDCA5-DB56-4F42-8944-F1E4E3B62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8" indent="0">
              <a:buNone/>
              <a:defRPr sz="1800"/>
            </a:lvl2pPr>
            <a:lvl3pPr marL="914256" indent="0">
              <a:buNone/>
              <a:defRPr sz="1600"/>
            </a:lvl3pPr>
            <a:lvl4pPr marL="1371383" indent="0">
              <a:buNone/>
              <a:defRPr sz="1400"/>
            </a:lvl4pPr>
            <a:lvl5pPr marL="1828510" indent="0">
              <a:buNone/>
              <a:defRPr sz="1400"/>
            </a:lvl5pPr>
            <a:lvl6pPr marL="2285638" indent="0">
              <a:buNone/>
              <a:defRPr sz="1400"/>
            </a:lvl6pPr>
            <a:lvl7pPr marL="2742766" indent="0">
              <a:buNone/>
              <a:defRPr sz="1400"/>
            </a:lvl7pPr>
            <a:lvl8pPr marL="3199893" indent="0">
              <a:buNone/>
              <a:defRPr sz="1400"/>
            </a:lvl8pPr>
            <a:lvl9pPr marL="36570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FD581-6FFE-428D-904C-DDFAC7BDB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03E5B-4D74-4C1F-8410-52378D81E2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8" indent="0">
              <a:buNone/>
              <a:defRPr sz="1600" b="1"/>
            </a:lvl6pPr>
            <a:lvl7pPr marL="2742766" indent="0">
              <a:buNone/>
              <a:defRPr sz="1600" b="1"/>
            </a:lvl7pPr>
            <a:lvl8pPr marL="3199893" indent="0">
              <a:buNone/>
              <a:defRPr sz="1600" b="1"/>
            </a:lvl8pPr>
            <a:lvl9pPr marL="3657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8" indent="0">
              <a:buNone/>
              <a:defRPr sz="1600" b="1"/>
            </a:lvl6pPr>
            <a:lvl7pPr marL="2742766" indent="0">
              <a:buNone/>
              <a:defRPr sz="1600" b="1"/>
            </a:lvl7pPr>
            <a:lvl8pPr marL="3199893" indent="0">
              <a:buNone/>
              <a:defRPr sz="1600" b="1"/>
            </a:lvl8pPr>
            <a:lvl9pPr marL="3657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E3BE4-732E-4EB1-BB13-7CE27FA39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DD2A2-F89C-4254-A7B3-BB7684396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C8849-C0E3-431B-A884-71039BDB2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8" indent="0">
              <a:buNone/>
              <a:defRPr sz="900"/>
            </a:lvl6pPr>
            <a:lvl7pPr marL="2742766" indent="0">
              <a:buNone/>
              <a:defRPr sz="900"/>
            </a:lvl7pPr>
            <a:lvl8pPr marL="3199893" indent="0">
              <a:buNone/>
              <a:defRPr sz="900"/>
            </a:lvl8pPr>
            <a:lvl9pPr marL="36570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108F1-FF7C-475E-9DE1-971AA5BEEF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8" indent="0">
              <a:buNone/>
              <a:defRPr sz="2799"/>
            </a:lvl2pPr>
            <a:lvl3pPr marL="914256" indent="0">
              <a:buNone/>
              <a:defRPr sz="2400"/>
            </a:lvl3pPr>
            <a:lvl4pPr marL="1371383" indent="0">
              <a:buNone/>
              <a:defRPr sz="2000"/>
            </a:lvl4pPr>
            <a:lvl5pPr marL="1828510" indent="0">
              <a:buNone/>
              <a:defRPr sz="2000"/>
            </a:lvl5pPr>
            <a:lvl6pPr marL="2285638" indent="0">
              <a:buNone/>
              <a:defRPr sz="2000"/>
            </a:lvl6pPr>
            <a:lvl7pPr marL="2742766" indent="0">
              <a:buNone/>
              <a:defRPr sz="2000"/>
            </a:lvl7pPr>
            <a:lvl8pPr marL="3199893" indent="0">
              <a:buNone/>
              <a:defRPr sz="2000"/>
            </a:lvl8pPr>
            <a:lvl9pPr marL="36570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8" indent="0">
              <a:buNone/>
              <a:defRPr sz="900"/>
            </a:lvl6pPr>
            <a:lvl7pPr marL="2742766" indent="0">
              <a:buNone/>
              <a:defRPr sz="900"/>
            </a:lvl7pPr>
            <a:lvl8pPr marL="3199893" indent="0">
              <a:buNone/>
              <a:defRPr sz="900"/>
            </a:lvl8pPr>
            <a:lvl9pPr marL="36570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0CA5-8A2E-4260-8F73-6DBB29C17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116614-3153-43DE-81E4-F802BD66D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12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25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38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51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846" indent="-342846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32" indent="-285704" algn="l" rtl="0" fontAlgn="base">
        <a:spcBef>
          <a:spcPct val="20000"/>
        </a:spcBef>
        <a:spcAft>
          <a:spcPct val="0"/>
        </a:spcAft>
        <a:buChar char="–"/>
        <a:defRPr sz="2799">
          <a:solidFill>
            <a:schemeClr val="tx1"/>
          </a:solidFill>
          <a:latin typeface="+mn-lt"/>
          <a:ea typeface="+mn-ea"/>
        </a:defRPr>
      </a:lvl2pPr>
      <a:lvl3pPr marL="1142819" indent="-22856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947" indent="-22856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074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202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330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457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584" indent="-22856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457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../media/image9.png"/><Relationship Id="rId4" Type="http://schemas.openxmlformats.org/officeDocument/2006/relationships/customXml" Target="../ink/ink1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../media/image9.png"/><Relationship Id="rId4" Type="http://schemas.openxmlformats.org/officeDocument/2006/relationships/customXml" Target="../ink/ink1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5" Type="http://schemas.openxmlformats.org/officeDocument/2006/relationships/image" Target="../media/image9.png"/><Relationship Id="rId4" Type="http://schemas.openxmlformats.org/officeDocument/2006/relationships/customXml" Target="../ink/ink17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9.png"/><Relationship Id="rId4" Type="http://schemas.openxmlformats.org/officeDocument/2006/relationships/customXml" Target="../ink/ink20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5" Type="http://schemas.openxmlformats.org/officeDocument/2006/relationships/image" Target="../media/image9.png"/><Relationship Id="rId4" Type="http://schemas.openxmlformats.org/officeDocument/2006/relationships/customXml" Target="../ink/ink23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9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ircuit board&#10;&#10;Description automatically generated">
            <a:extLst>
              <a:ext uri="{FF2B5EF4-FFF2-40B4-BE49-F238E27FC236}">
                <a16:creationId xmlns:a16="http://schemas.microsoft.com/office/drawing/2014/main" id="{D26B825B-417D-4C8B-95EE-71BFEF5EC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" t="9091" r="439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3" name="Rectangle 9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71C93D4-6134-431E-8956-5D3BEDD0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98" y="1276046"/>
            <a:ext cx="4981786" cy="3204134"/>
          </a:xfrm>
          <a:prstGeom prst="rect">
            <a:avLst/>
          </a:prstGeom>
        </p:spPr>
        <p:txBody>
          <a:bodyPr vert="horz" lIns="91440" tIns="45720" rIns="91440" bIns="45720" rtlCol="0" anchor="b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8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Azure Sketches </a:t>
            </a:r>
            <a:endParaRPr lang="en-US" sz="4800" b="1" i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64" name="Rectangle 10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Rectangle 10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6F3D3-DF43-436A-B504-83DCDFE7D41D}"/>
              </a:ext>
            </a:extLst>
          </p:cNvPr>
          <p:cNvSpPr/>
          <p:nvPr/>
        </p:nvSpPr>
        <p:spPr>
          <a:xfrm>
            <a:off x="213086" y="6232317"/>
            <a:ext cx="912612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16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</a:t>
            </a:r>
            <a:r>
              <a:rPr lang="en-US" sz="16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16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 for Community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C4D355-1465-450E-A4DE-CCE652986FDD}"/>
                  </a:ext>
                </a:extLst>
              </p14:cNvPr>
              <p14:cNvContentPartPr/>
              <p14:nvPr/>
            </p14:nvContentPartPr>
            <p14:xfrm>
              <a:off x="1001190" y="2021002"/>
              <a:ext cx="270" cy="27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C4D355-1465-450E-A4DE-CCE652986F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940" y="1973752"/>
                <a:ext cx="94500" cy="945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21A8A8B-9652-4F85-8FBC-5E0D5C3F6CC7}"/>
              </a:ext>
            </a:extLst>
          </p:cNvPr>
          <p:cNvSpPr/>
          <p:nvPr/>
        </p:nvSpPr>
        <p:spPr>
          <a:xfrm>
            <a:off x="361898" y="3773409"/>
            <a:ext cx="9126123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Episode 2, </a:t>
            </a:r>
            <a:r>
              <a:rPr lang="en-US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“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Build</a:t>
            </a:r>
            <a:r>
              <a:rPr lang="en-US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 &amp; 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Secure</a:t>
            </a:r>
            <a:r>
              <a:rPr lang="en-US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 a Global Network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”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1600" dirty="0">
              <a:solidFill>
                <a:srgbClr val="FFC000"/>
              </a:solidFill>
              <a:latin typeface="Arial" charset="0"/>
              <a:ea typeface="ヒラギノ角ゴ Pro W3" charset="-128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1600" dirty="0">
              <a:solidFill>
                <a:srgbClr val="FFC000"/>
              </a:solidFill>
              <a:latin typeface="Arial" charset="0"/>
              <a:ea typeface="ヒラギノ角ゴ Pro W3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B678B6-5144-4BC9-9970-249245B88623}"/>
                  </a:ext>
                </a:extLst>
              </p14:cNvPr>
              <p14:cNvContentPartPr/>
              <p14:nvPr/>
            </p14:nvContentPartPr>
            <p14:xfrm>
              <a:off x="479066" y="471513"/>
              <a:ext cx="715320" cy="40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B678B6-5144-4BC9-9970-249245B88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066" y="408873"/>
                <a:ext cx="84096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A4C5CD-EE25-4263-906E-A688D59BEBF6}"/>
                  </a:ext>
                </a:extLst>
              </p14:cNvPr>
              <p14:cNvContentPartPr/>
              <p14:nvPr/>
            </p14:nvContentPartPr>
            <p14:xfrm>
              <a:off x="460706" y="4508913"/>
              <a:ext cx="4014000" cy="116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A4C5CD-EE25-4263-906E-A688D59BEB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706" y="4445913"/>
                <a:ext cx="413964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02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4099115" y="2913835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Any Questions!</a:t>
            </a:r>
            <a:endParaRPr lang="en-US" sz="4049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366942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6F3D3-DF43-436A-B504-83DCDFE7D41D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AA765-3131-46E2-AF0A-AB47C1A647B1}"/>
              </a:ext>
            </a:extLst>
          </p:cNvPr>
          <p:cNvSpPr/>
          <p:nvPr/>
        </p:nvSpPr>
        <p:spPr>
          <a:xfrm>
            <a:off x="1666142" y="496082"/>
            <a:ext cx="946589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Scenario</a:t>
            </a:r>
            <a:r>
              <a:rPr lang="en-US" sz="4049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:</a:t>
            </a:r>
            <a:r>
              <a:rPr lang="en-US" sz="4049" dirty="0">
                <a:solidFill>
                  <a:srgbClr val="808080">
                    <a:lumMod val="20000"/>
                    <a:lumOff val="80000"/>
                  </a:srgbClr>
                </a:solidFill>
                <a:latin typeface="Arial"/>
                <a:ea typeface="ヒラギノ角ゴ Pro W3"/>
                <a:cs typeface="+mj-cs"/>
              </a:rPr>
              <a:t>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600" b="1" dirty="0">
                <a:solidFill>
                  <a:srgbClr val="FFFFFF"/>
                </a:solidFill>
                <a:latin typeface="Arial" charset="0"/>
                <a:ea typeface="ヒラギノ角ゴ Pro W3" charset="-128"/>
              </a:rPr>
              <a:t>“Build a global, network for applications which is simple to manage and simple to lockdown, use PaaS services where possible”.</a:t>
            </a:r>
            <a:endParaRPr lang="en-US" sz="36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ABF14-CDDE-47D2-BA7E-CD8921A10176}"/>
              </a:ext>
            </a:extLst>
          </p:cNvPr>
          <p:cNvGrpSpPr/>
          <p:nvPr/>
        </p:nvGrpSpPr>
        <p:grpSpPr>
          <a:xfrm>
            <a:off x="453414" y="523458"/>
            <a:ext cx="1137399" cy="397941"/>
            <a:chOff x="604611" y="697566"/>
            <a:chExt cx="151668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A79292-27CE-4EE5-B959-7C1DA16DBF9F}"/>
                    </a:ext>
                  </a:extLst>
                </p14:cNvPr>
                <p14:cNvContentPartPr/>
                <p14:nvPr/>
              </p14:nvContentPartPr>
              <p14:xfrm>
                <a:off x="604611" y="774606"/>
                <a:ext cx="1516680" cy="453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A79292-27CE-4EE5-B959-7C1DA16DBF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971" y="711966"/>
                  <a:ext cx="16423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335F50-4121-4DD6-8BCB-181C44BE894E}"/>
                    </a:ext>
                  </a:extLst>
                </p14:cNvPr>
                <p14:cNvContentPartPr/>
                <p14:nvPr/>
              </p14:nvContentPartPr>
              <p14:xfrm>
                <a:off x="1395171" y="985926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335F50-4121-4DD6-8BCB-181C44BE89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2531" y="9229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1B6071-F1FC-4955-A794-266FB11EBF0A}"/>
                    </a:ext>
                  </a:extLst>
                </p14:cNvPr>
                <p14:cNvContentPartPr/>
                <p14:nvPr/>
              </p14:nvContentPartPr>
              <p14:xfrm>
                <a:off x="1284291" y="697566"/>
                <a:ext cx="464040" cy="432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1B6071-F1FC-4955-A794-266FB11EBF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1291" y="634926"/>
                  <a:ext cx="589680" cy="5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926EAC-E573-46AA-A939-03EAF458C930}"/>
                  </a:ext>
                </a:extLst>
              </p14:cNvPr>
              <p14:cNvContentPartPr/>
              <p14:nvPr/>
            </p14:nvContentPartPr>
            <p14:xfrm>
              <a:off x="432896" y="4466423"/>
              <a:ext cx="4018828" cy="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926EAC-E573-46AA-A939-03EAF458C9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899" y="4403372"/>
                <a:ext cx="4144461" cy="224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25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lnSpcReduction="10000"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   Our Building Blocks: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800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Azure Virtual WAN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Azure Firewall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Azure Secure Hubs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Azure Firewall Manager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Azure Front Door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410910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   Azure Virtual WAN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800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b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</a:b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“A single dashboard and control plane for network, routing and security”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402333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   Azure Firewall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800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b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</a:b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“A fully stateful firewall as a service built for high availability &amp; scalability”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381619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fontScale="92500"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Azure Firewall Manager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800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b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</a:b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“Simple Central configuration and management of rules for multiple azure firewall instances across Azure regions and subscriptions”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279232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lnSpcReduction="10000"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Azure Secure Hubs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800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b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</a:b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“An Azure Virtual WAN hub associated with routing and security policies from the Azure Firewall Manager”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2415823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5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489-0BF2-4C3A-B196-AA6207144372}"/>
              </a:ext>
            </a:extLst>
          </p:cNvPr>
          <p:cNvSpPr/>
          <p:nvPr/>
        </p:nvSpPr>
        <p:spPr>
          <a:xfrm>
            <a:off x="1396833" y="625957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 lnSpcReduction="10000"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Azure Secure Hubs</a:t>
            </a:r>
            <a:endParaRPr lang="en-US" sz="4049" dirty="0">
              <a:solidFill>
                <a:srgbClr val="808080">
                  <a:lumMod val="20000"/>
                  <a:lumOff val="80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800" b="1" dirty="0">
              <a:solidFill>
                <a:srgbClr val="FFFFFF">
                  <a:lumMod val="65000"/>
                </a:srgbClr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b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</a:br>
            <a:r>
              <a:rPr lang="en-US" sz="36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“A layer 7 Web application firewall to protect applications against common web based attacks”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14:cNvPr>
              <p14:cNvContentPartPr/>
              <p14:nvPr/>
            </p14:nvContentPartPr>
            <p14:xfrm>
              <a:off x="138625" y="631178"/>
              <a:ext cx="1351218" cy="110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112DC9-B388-45D0-846A-ED9381B2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9" y="568184"/>
                <a:ext cx="1476871" cy="23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14:cNvPr>
              <p14:cNvContentPartPr/>
              <p14:nvPr/>
            </p14:nvContentPartPr>
            <p14:xfrm>
              <a:off x="126206" y="4447795"/>
              <a:ext cx="1757798" cy="14578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B5548-4692-475B-84B8-EF09E8191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09" y="4384801"/>
                <a:ext cx="1883432" cy="271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14:cNvPr>
              <p14:cNvContentPartPr/>
              <p14:nvPr/>
            </p14:nvContentPartPr>
            <p14:xfrm>
              <a:off x="1368355" y="4446715"/>
              <a:ext cx="3089308" cy="19087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2C3F9-84F7-4AC9-803C-2117E811E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359" y="4383692"/>
                <a:ext cx="3214939" cy="31655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537B2B-E1A7-4149-94ED-814906D74FC8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325094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"/>
            <a:ext cx="12192000" cy="6857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A394-4B29-4E0C-9AE4-6C982ABF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7" r="9092" b="7608"/>
          <a:stretch/>
        </p:blipFill>
        <p:spPr>
          <a:xfrm>
            <a:off x="3523488" y="342"/>
            <a:ext cx="8668512" cy="6857323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35"/>
            <a:ext cx="9339205" cy="685733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 dirty="0">
              <a:solidFill>
                <a:srgbClr val="FFFFFF"/>
              </a:solidFill>
              <a:latin typeface="Arial"/>
              <a:ea typeface="ヒラギノ角ゴ Pro W3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7" y="347058"/>
            <a:ext cx="14629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57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8" y="4546811"/>
            <a:ext cx="3977640" cy="182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09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  <a:ea typeface="ヒラギノ角ゴ Pro W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9D3E9-30CD-4252-9482-74BE8C8B640B}"/>
              </a:ext>
            </a:extLst>
          </p:cNvPr>
          <p:cNvSpPr/>
          <p:nvPr/>
        </p:nvSpPr>
        <p:spPr>
          <a:xfrm>
            <a:off x="4845701" y="3158996"/>
            <a:ext cx="10314139" cy="5433164"/>
          </a:xfrm>
          <a:prstGeom prst="rect">
            <a:avLst/>
          </a:prstGeom>
        </p:spPr>
        <p:txBody>
          <a:bodyPr vert="horz" lIns="68573" tIns="34287" rIns="68573" bIns="34287" rtlCol="0" anchor="t">
            <a:norm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dirty="0">
                <a:solidFill>
                  <a:srgbClr val="FFC000"/>
                </a:solidFill>
                <a:latin typeface="Arial"/>
                <a:ea typeface="ヒラギノ角ゴ Pro W3"/>
                <a:cs typeface="+mj-cs"/>
              </a:rPr>
              <a:t>Lets </a:t>
            </a:r>
            <a:r>
              <a:rPr lang="en-US" sz="4049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design!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>
                    <a:lumMod val="65000"/>
                  </a:srgbClr>
                </a:solidFill>
                <a:latin typeface="Arial"/>
                <a:ea typeface="ヒラギノ角ゴ Pro W3"/>
                <a:cs typeface="+mj-cs"/>
              </a:rPr>
              <a:t>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400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     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49" b="1" dirty="0">
                <a:solidFill>
                  <a:srgbClr val="FFFFFF"/>
                </a:solidFill>
                <a:latin typeface="Arial"/>
                <a:ea typeface="ヒラギノ角ゴ Pro W3"/>
                <a:cs typeface="+mj-cs"/>
              </a:rPr>
              <a:t>     </a:t>
            </a:r>
          </a:p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49" b="1" dirty="0">
              <a:solidFill>
                <a:srgbClr val="FFFFFF"/>
              </a:solidFill>
              <a:latin typeface="Arial"/>
              <a:ea typeface="ヒラギノ角ゴ Pro W3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1B2CC-14F5-44E3-B7D1-F137A7AEA457}"/>
              </a:ext>
            </a:extLst>
          </p:cNvPr>
          <p:cNvGrpSpPr/>
          <p:nvPr/>
        </p:nvGrpSpPr>
        <p:grpSpPr>
          <a:xfrm>
            <a:off x="305738" y="538037"/>
            <a:ext cx="1061806" cy="269704"/>
            <a:chOff x="407691" y="717006"/>
            <a:chExt cx="1415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14:cNvPr>
                <p14:cNvContentPartPr/>
                <p14:nvPr/>
              </p14:nvContentPartPr>
              <p14:xfrm>
                <a:off x="407691" y="717006"/>
                <a:ext cx="1415880" cy="35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EFF420-34F8-4C74-A348-6BB2D881E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051" y="654006"/>
                  <a:ext cx="154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14:cNvPr>
                <p14:cNvContentPartPr/>
                <p14:nvPr/>
              </p14:nvContentPartPr>
              <p14:xfrm>
                <a:off x="1117251" y="788286"/>
                <a:ext cx="603000" cy="11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32C15C-A37B-49C2-833C-A735E86FB6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251" y="725646"/>
                  <a:ext cx="7286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14:cNvPr>
              <p14:cNvContentPartPr/>
              <p14:nvPr/>
            </p14:nvContentPartPr>
            <p14:xfrm>
              <a:off x="459623" y="4474792"/>
              <a:ext cx="1736740" cy="12715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B735A-7B9A-4E2B-96C8-7A48E9485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32" y="4411753"/>
                <a:ext cx="1862361" cy="25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14:cNvPr>
              <p14:cNvContentPartPr/>
              <p14:nvPr/>
            </p14:nvContentPartPr>
            <p14:xfrm>
              <a:off x="1921530" y="4511779"/>
              <a:ext cx="2714855" cy="15415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CFD3A-96ED-4C8A-BE1B-96143D3FF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8536" y="4448748"/>
                <a:ext cx="2840483" cy="27985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9B22307-12E9-48CB-BAD1-FF103E3B0BD6}"/>
              </a:ext>
            </a:extLst>
          </p:cNvPr>
          <p:cNvSpPr/>
          <p:nvPr/>
        </p:nvSpPr>
        <p:spPr>
          <a:xfrm>
            <a:off x="7628936" y="6171878"/>
            <a:ext cx="9126123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09" fontAlgn="base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7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Cloud </a:t>
            </a:r>
            <a:r>
              <a:rPr lang="en-US" sz="2700" b="1" dirty="0">
                <a:solidFill>
                  <a:srgbClr val="FFC000"/>
                </a:solidFill>
                <a:latin typeface="Arial" charset="0"/>
                <a:ea typeface="ヒラギノ角ゴ Pro W3" charset="-128"/>
              </a:rPr>
              <a:t>Architecture Series</a:t>
            </a:r>
            <a:r>
              <a:rPr lang="en-US" sz="2700" b="1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ヒラギノ角ゴ Pro W3" charset="-128"/>
              </a:rPr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183674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11E5C"/>
      </a:hlink>
      <a:folHlink>
        <a:srgbClr val="9931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263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Lawrance Reddy</dc:creator>
  <cp:lastModifiedBy>Lawrance Reddy</cp:lastModifiedBy>
  <cp:revision>1</cp:revision>
  <dcterms:created xsi:type="dcterms:W3CDTF">2020-06-05T13:30:06Z</dcterms:created>
  <dcterms:modified xsi:type="dcterms:W3CDTF">2020-06-23T13:11:01Z</dcterms:modified>
</cp:coreProperties>
</file>