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6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7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8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9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0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11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56" r:id="rId2"/>
    <p:sldId id="664" r:id="rId3"/>
    <p:sldId id="665" r:id="rId4"/>
    <p:sldId id="675" r:id="rId5"/>
    <p:sldId id="679" r:id="rId6"/>
    <p:sldId id="674" r:id="rId7"/>
    <p:sldId id="672" r:id="rId8"/>
    <p:sldId id="673" r:id="rId9"/>
    <p:sldId id="680" r:id="rId10"/>
    <p:sldId id="681" r:id="rId11"/>
    <p:sldId id="6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48306E-4135-4BC0-96D3-4B148B406D06}">
          <p14:sldIdLst>
            <p14:sldId id="656"/>
            <p14:sldId id="664"/>
            <p14:sldId id="665"/>
            <p14:sldId id="675"/>
            <p14:sldId id="679"/>
            <p14:sldId id="674"/>
            <p14:sldId id="672"/>
            <p14:sldId id="673"/>
          </p14:sldIdLst>
        </p14:section>
        <p14:section name="Speakers" id="{82AE0EA2-64BA-427A-A986-2F80901913DF}">
          <p14:sldIdLst>
            <p14:sldId id="680"/>
            <p14:sldId id="681"/>
            <p14:sldId id="6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13808-AAB3-460E-AED0-A04A3C3BD928}" v="5" dt="2020-07-21T11:40:10.306"/>
    <p1510:client id="{5627B630-9CFF-47D6-85A9-4936A0BB3FDE}" v="4" dt="2020-07-21T20:29:44.172"/>
    <p1510:client id="{6A877718-B77C-416C-99EE-333D0BA75EE3}" v="3" dt="2020-07-21T20:01:52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wrance Reddy" userId="4f32ac388d4d5b1b" providerId="LiveId" clId="{5627B630-9CFF-47D6-85A9-4936A0BB3FDE}"/>
    <pc:docChg chg="undo custSel mod addSld delSld modSld">
      <pc:chgData name="Lawrance Reddy" userId="4f32ac388d4d5b1b" providerId="LiveId" clId="{5627B630-9CFF-47D6-85A9-4936A0BB3FDE}" dt="2020-07-21T20:30:33.006" v="50" actId="47"/>
      <pc:docMkLst>
        <pc:docMk/>
      </pc:docMkLst>
      <pc:sldChg chg="addSp delSp mod">
        <pc:chgData name="Lawrance Reddy" userId="4f32ac388d4d5b1b" providerId="LiveId" clId="{5627B630-9CFF-47D6-85A9-4936A0BB3FDE}" dt="2020-07-21T20:23:15.234" v="3" actId="478"/>
        <pc:sldMkLst>
          <pc:docMk/>
          <pc:sldMk cId="586022312" sldId="656"/>
        </pc:sldMkLst>
        <pc:picChg chg="add del">
          <ac:chgData name="Lawrance Reddy" userId="4f32ac388d4d5b1b" providerId="LiveId" clId="{5627B630-9CFF-47D6-85A9-4936A0BB3FDE}" dt="2020-07-21T20:23:15.234" v="3" actId="478"/>
          <ac:picMkLst>
            <pc:docMk/>
            <pc:sldMk cId="586022312" sldId="656"/>
            <ac:picMk id="4" creationId="{284BCE7E-F310-4837-9619-A2372586833D}"/>
          </ac:picMkLst>
        </pc:picChg>
      </pc:sldChg>
      <pc:sldChg chg="addSp delSp modSp add del mod">
        <pc:chgData name="Lawrance Reddy" userId="4f32ac388d4d5b1b" providerId="LiveId" clId="{5627B630-9CFF-47D6-85A9-4936A0BB3FDE}" dt="2020-07-21T20:30:33.006" v="50" actId="47"/>
        <pc:sldMkLst>
          <pc:docMk/>
          <pc:sldMk cId="1470093504" sldId="680"/>
        </pc:sldMkLst>
        <pc:picChg chg="del mod">
          <ac:chgData name="Lawrance Reddy" userId="4f32ac388d4d5b1b" providerId="LiveId" clId="{5627B630-9CFF-47D6-85A9-4936A0BB3FDE}" dt="2020-07-21T20:23:57.377" v="12" actId="478"/>
          <ac:picMkLst>
            <pc:docMk/>
            <pc:sldMk cId="1470093504" sldId="680"/>
            <ac:picMk id="2" creationId="{D26B825B-417D-4C8B-95EE-71BFEF5EC1B8}"/>
          </ac:picMkLst>
        </pc:picChg>
        <pc:picChg chg="add del mod">
          <ac:chgData name="Lawrance Reddy" userId="4f32ac388d4d5b1b" providerId="LiveId" clId="{5627B630-9CFF-47D6-85A9-4936A0BB3FDE}" dt="2020-07-21T20:23:55.496" v="11" actId="478"/>
          <ac:picMkLst>
            <pc:docMk/>
            <pc:sldMk cId="1470093504" sldId="680"/>
            <ac:picMk id="4" creationId="{284BCE7E-F310-4837-9619-A2372586833D}"/>
          </ac:picMkLst>
        </pc:picChg>
        <pc:picChg chg="add del mod">
          <ac:chgData name="Lawrance Reddy" userId="4f32ac388d4d5b1b" providerId="LiveId" clId="{5627B630-9CFF-47D6-85A9-4936A0BB3FDE}" dt="2020-07-21T20:29:56.881" v="48" actId="478"/>
          <ac:picMkLst>
            <pc:docMk/>
            <pc:sldMk cId="1470093504" sldId="680"/>
            <ac:picMk id="5" creationId="{88208C09-99DD-4D25-B2DD-3314B2673A79}"/>
          </ac:picMkLst>
        </pc:picChg>
      </pc:sldChg>
      <pc:sldChg chg="addSp delSp modSp new del mod setBg">
        <pc:chgData name="Lawrance Reddy" userId="4f32ac388d4d5b1b" providerId="LiveId" clId="{5627B630-9CFF-47D6-85A9-4936A0BB3FDE}" dt="2020-07-21T20:30:23.153" v="49" actId="47"/>
        <pc:sldMkLst>
          <pc:docMk/>
          <pc:sldMk cId="982318929" sldId="681"/>
        </pc:sldMkLst>
        <pc:spChg chg="add del mod ord">
          <ac:chgData name="Lawrance Reddy" userId="4f32ac388d4d5b1b" providerId="LiveId" clId="{5627B630-9CFF-47D6-85A9-4936A0BB3FDE}" dt="2020-07-21T20:28:05.993" v="41" actId="478"/>
          <ac:spMkLst>
            <pc:docMk/>
            <pc:sldMk cId="982318929" sldId="681"/>
            <ac:spMk id="2" creationId="{20D29B6B-0FC7-474F-A19F-9E28753D0847}"/>
          </ac:spMkLst>
        </pc:spChg>
        <pc:spChg chg="add del">
          <ac:chgData name="Lawrance Reddy" userId="4f32ac388d4d5b1b" providerId="LiveId" clId="{5627B630-9CFF-47D6-85A9-4936A0BB3FDE}" dt="2020-07-21T20:25:47.120" v="21" actId="26606"/>
          <ac:spMkLst>
            <pc:docMk/>
            <pc:sldMk cId="982318929" sldId="681"/>
            <ac:spMk id="5" creationId="{37C89E4B-3C9F-44B9-8B86-D9E3D112D8EC}"/>
          </ac:spMkLst>
        </pc:spChg>
        <pc:spChg chg="add del">
          <ac:chgData name="Lawrance Reddy" userId="4f32ac388d4d5b1b" providerId="LiveId" clId="{5627B630-9CFF-47D6-85A9-4936A0BB3FDE}" dt="2020-07-21T20:25:50.811" v="23" actId="26606"/>
          <ac:spMkLst>
            <pc:docMk/>
            <pc:sldMk cId="982318929" sldId="681"/>
            <ac:spMk id="9" creationId="{C475749F-F487-4EFB-ABC7-C1359590EB76}"/>
          </ac:spMkLst>
        </pc:spChg>
        <pc:spChg chg="add del">
          <ac:chgData name="Lawrance Reddy" userId="4f32ac388d4d5b1b" providerId="LiveId" clId="{5627B630-9CFF-47D6-85A9-4936A0BB3FDE}" dt="2020-07-21T20:28:01.145" v="40" actId="26606"/>
          <ac:spMkLst>
            <pc:docMk/>
            <pc:sldMk cId="982318929" sldId="681"/>
            <ac:spMk id="15" creationId="{23F18E02-9FC0-49C2-BE57-195BEE392BA6}"/>
          </ac:spMkLst>
        </pc:spChg>
        <pc:spChg chg="add del">
          <ac:chgData name="Lawrance Reddy" userId="4f32ac388d4d5b1b" providerId="LiveId" clId="{5627B630-9CFF-47D6-85A9-4936A0BB3FDE}" dt="2020-07-21T20:27:51.866" v="35" actId="26606"/>
          <ac:spMkLst>
            <pc:docMk/>
            <pc:sldMk cId="982318929" sldId="681"/>
            <ac:spMk id="17" creationId="{6A8C7735-6276-4578-AF81-79F880EDD05B}"/>
          </ac:spMkLst>
        </pc:spChg>
        <pc:spChg chg="add del">
          <ac:chgData name="Lawrance Reddy" userId="4f32ac388d4d5b1b" providerId="LiveId" clId="{5627B630-9CFF-47D6-85A9-4936A0BB3FDE}" dt="2020-07-21T20:27:51.866" v="35" actId="26606"/>
          <ac:spMkLst>
            <pc:docMk/>
            <pc:sldMk cId="982318929" sldId="681"/>
            <ac:spMk id="18" creationId="{C99FB3BE-A321-4CE6-A965-B495F53AFBDC}"/>
          </ac:spMkLst>
        </pc:spChg>
        <pc:spChg chg="add del">
          <ac:chgData name="Lawrance Reddy" userId="4f32ac388d4d5b1b" providerId="LiveId" clId="{5627B630-9CFF-47D6-85A9-4936A0BB3FDE}" dt="2020-07-21T20:27:26.328" v="33" actId="26606"/>
          <ac:spMkLst>
            <pc:docMk/>
            <pc:sldMk cId="982318929" sldId="681"/>
            <ac:spMk id="20" creationId="{2A0E4E09-FC02-4ADC-951A-3FFA90B6FE39}"/>
          </ac:spMkLst>
        </pc:spChg>
        <pc:spChg chg="add del">
          <ac:chgData name="Lawrance Reddy" userId="4f32ac388d4d5b1b" providerId="LiveId" clId="{5627B630-9CFF-47D6-85A9-4936A0BB3FDE}" dt="2020-07-21T20:27:57.202" v="37" actId="26606"/>
          <ac:spMkLst>
            <pc:docMk/>
            <pc:sldMk cId="982318929" sldId="681"/>
            <ac:spMk id="21" creationId="{87CC2527-562A-4F69-B487-4371E5B243E7}"/>
          </ac:spMkLst>
        </pc:spChg>
        <pc:spChg chg="add del">
          <ac:chgData name="Lawrance Reddy" userId="4f32ac388d4d5b1b" providerId="LiveId" clId="{5627B630-9CFF-47D6-85A9-4936A0BB3FDE}" dt="2020-07-21T20:27:22.118" v="32" actId="26606"/>
          <ac:spMkLst>
            <pc:docMk/>
            <pc:sldMk cId="982318929" sldId="681"/>
            <ac:spMk id="24" creationId="{7CCFC2C6-6238-4A2F-93DE-2ADF74AF635E}"/>
          </ac:spMkLst>
        </pc:spChg>
        <pc:spChg chg="add del">
          <ac:chgData name="Lawrance Reddy" userId="4f32ac388d4d5b1b" providerId="LiveId" clId="{5627B630-9CFF-47D6-85A9-4936A0BB3FDE}" dt="2020-07-21T20:27:22.118" v="32" actId="26606"/>
          <ac:spMkLst>
            <pc:docMk/>
            <pc:sldMk cId="982318929" sldId="681"/>
            <ac:spMk id="25" creationId="{AF2F604E-43BE-4DC3-B983-E071523364F8}"/>
          </ac:spMkLst>
        </pc:spChg>
        <pc:spChg chg="add del">
          <ac:chgData name="Lawrance Reddy" userId="4f32ac388d4d5b1b" providerId="LiveId" clId="{5627B630-9CFF-47D6-85A9-4936A0BB3FDE}" dt="2020-07-21T20:28:01.134" v="39" actId="26606"/>
          <ac:spMkLst>
            <pc:docMk/>
            <pc:sldMk cId="982318929" sldId="681"/>
            <ac:spMk id="26" creationId="{37C89E4B-3C9F-44B9-8B86-D9E3D112D8EC}"/>
          </ac:spMkLst>
        </pc:spChg>
        <pc:spChg chg="add del">
          <ac:chgData name="Lawrance Reddy" userId="4f32ac388d4d5b1b" providerId="LiveId" clId="{5627B630-9CFF-47D6-85A9-4936A0BB3FDE}" dt="2020-07-21T20:27:22.118" v="32" actId="26606"/>
          <ac:spMkLst>
            <pc:docMk/>
            <pc:sldMk cId="982318929" sldId="681"/>
            <ac:spMk id="27" creationId="{6CCA5F87-1D1E-45CB-8D83-FC7EEFAD9935}"/>
          </ac:spMkLst>
        </pc:spChg>
        <pc:spChg chg="add del">
          <ac:chgData name="Lawrance Reddy" userId="4f32ac388d4d5b1b" providerId="LiveId" clId="{5627B630-9CFF-47D6-85A9-4936A0BB3FDE}" dt="2020-07-21T20:24:57.742" v="19" actId="26606"/>
          <ac:spMkLst>
            <pc:docMk/>
            <pc:sldMk cId="982318929" sldId="681"/>
            <ac:spMk id="29" creationId="{D8DAE7B8-0656-422E-9515-E10952688ABF}"/>
          </ac:spMkLst>
        </pc:spChg>
        <pc:spChg chg="add del">
          <ac:chgData name="Lawrance Reddy" userId="4f32ac388d4d5b1b" providerId="LiveId" clId="{5627B630-9CFF-47D6-85A9-4936A0BB3FDE}" dt="2020-07-21T20:24:57.742" v="19" actId="26606"/>
          <ac:spMkLst>
            <pc:docMk/>
            <pc:sldMk cId="982318929" sldId="681"/>
            <ac:spMk id="31" creationId="{A363DA99-BE95-4C06-82AA-917ED6556B7B}"/>
          </ac:spMkLst>
        </pc:spChg>
        <pc:spChg chg="add del">
          <ac:chgData name="Lawrance Reddy" userId="4f32ac388d4d5b1b" providerId="LiveId" clId="{5627B630-9CFF-47D6-85A9-4936A0BB3FDE}" dt="2020-07-21T20:29:28.521" v="45" actId="26606"/>
          <ac:spMkLst>
            <pc:docMk/>
            <pc:sldMk cId="982318929" sldId="681"/>
            <ac:spMk id="32" creationId="{2A0E4E09-FC02-4ADC-951A-3FFA90B6FE39}"/>
          </ac:spMkLst>
        </pc:spChg>
        <pc:spChg chg="add del">
          <ac:chgData name="Lawrance Reddy" userId="4f32ac388d4d5b1b" providerId="LiveId" clId="{5627B630-9CFF-47D6-85A9-4936A0BB3FDE}" dt="2020-07-21T20:27:22.118" v="32" actId="26606"/>
          <ac:spMkLst>
            <pc:docMk/>
            <pc:sldMk cId="982318929" sldId="681"/>
            <ac:spMk id="33" creationId="{08C9B587-E65E-4B52-B37C-ABEBB6E87928}"/>
          </ac:spMkLst>
        </pc:spChg>
        <pc:spChg chg="add mod">
          <ac:chgData name="Lawrance Reddy" userId="4f32ac388d4d5b1b" providerId="LiveId" clId="{5627B630-9CFF-47D6-85A9-4936A0BB3FDE}" dt="2020-07-21T20:29:44.170" v="47" actId="207"/>
          <ac:spMkLst>
            <pc:docMk/>
            <pc:sldMk cId="982318929" sldId="681"/>
            <ac:spMk id="40" creationId="{204CBC89-6319-4BB6-8D4A-3F8AC9D28A5F}"/>
          </ac:spMkLst>
        </pc:spChg>
        <pc:spChg chg="add">
          <ac:chgData name="Lawrance Reddy" userId="4f32ac388d4d5b1b" providerId="LiveId" clId="{5627B630-9CFF-47D6-85A9-4936A0BB3FDE}" dt="2020-07-21T20:29:28.521" v="45" actId="26606"/>
          <ac:spMkLst>
            <pc:docMk/>
            <pc:sldMk cId="982318929" sldId="681"/>
            <ac:spMk id="45" creationId="{6CCA5F87-1D1E-45CB-8D83-FC7EEFAD9935}"/>
          </ac:spMkLst>
        </pc:spChg>
        <pc:spChg chg="add">
          <ac:chgData name="Lawrance Reddy" userId="4f32ac388d4d5b1b" providerId="LiveId" clId="{5627B630-9CFF-47D6-85A9-4936A0BB3FDE}" dt="2020-07-21T20:29:28.521" v="45" actId="26606"/>
          <ac:spMkLst>
            <pc:docMk/>
            <pc:sldMk cId="982318929" sldId="681"/>
            <ac:spMk id="47" creationId="{7CCFC2C6-6238-4A2F-93DE-2ADF74AF635E}"/>
          </ac:spMkLst>
        </pc:spChg>
        <pc:spChg chg="add">
          <ac:chgData name="Lawrance Reddy" userId="4f32ac388d4d5b1b" providerId="LiveId" clId="{5627B630-9CFF-47D6-85A9-4936A0BB3FDE}" dt="2020-07-21T20:29:28.521" v="45" actId="26606"/>
          <ac:spMkLst>
            <pc:docMk/>
            <pc:sldMk cId="982318929" sldId="681"/>
            <ac:spMk id="49" creationId="{AF2F604E-43BE-4DC3-B983-E071523364F8}"/>
          </ac:spMkLst>
        </pc:spChg>
        <pc:spChg chg="add">
          <ac:chgData name="Lawrance Reddy" userId="4f32ac388d4d5b1b" providerId="LiveId" clId="{5627B630-9CFF-47D6-85A9-4936A0BB3FDE}" dt="2020-07-21T20:29:28.521" v="45" actId="26606"/>
          <ac:spMkLst>
            <pc:docMk/>
            <pc:sldMk cId="982318929" sldId="681"/>
            <ac:spMk id="51" creationId="{08C9B587-E65E-4B52-B37C-ABEBB6E87928}"/>
          </ac:spMkLst>
        </pc:spChg>
        <pc:grpChg chg="add del">
          <ac:chgData name="Lawrance Reddy" userId="4f32ac388d4d5b1b" providerId="LiveId" clId="{5627B630-9CFF-47D6-85A9-4936A0BB3FDE}" dt="2020-07-21T20:24:57.742" v="19" actId="26606"/>
          <ac:grpSpMkLst>
            <pc:docMk/>
            <pc:sldMk cId="982318929" sldId="681"/>
            <ac:grpSpMk id="8" creationId="{AB2FAF3C-F36A-4612-B00B-E737FEB1E065}"/>
          </ac:grpSpMkLst>
        </pc:grpChg>
        <pc:grpChg chg="add del">
          <ac:chgData name="Lawrance Reddy" userId="4f32ac388d4d5b1b" providerId="LiveId" clId="{5627B630-9CFF-47D6-85A9-4936A0BB3FDE}" dt="2020-07-21T20:28:01.145" v="40" actId="26606"/>
          <ac:grpSpMkLst>
            <pc:docMk/>
            <pc:sldMk cId="982318929" sldId="681"/>
            <ac:grpSpMk id="10" creationId="{DC9608D4-CD9C-4B8B-88DC-8055C0325C72}"/>
          </ac:grpSpMkLst>
        </pc:grpChg>
        <pc:grpChg chg="add del">
          <ac:chgData name="Lawrance Reddy" userId="4f32ac388d4d5b1b" providerId="LiveId" clId="{5627B630-9CFF-47D6-85A9-4936A0BB3FDE}" dt="2020-07-21T20:29:28.521" v="45" actId="26606"/>
          <ac:grpSpMkLst>
            <pc:docMk/>
            <pc:sldMk cId="982318929" sldId="681"/>
            <ac:grpSpMk id="34" creationId="{B0A10B5A-315F-4751-BA35-34556B5D2663}"/>
          </ac:grpSpMkLst>
        </pc:grpChg>
        <pc:picChg chg="add mod">
          <ac:chgData name="Lawrance Reddy" userId="4f32ac388d4d5b1b" providerId="LiveId" clId="{5627B630-9CFF-47D6-85A9-4936A0BB3FDE}" dt="2020-07-21T20:29:28.521" v="45" actId="26606"/>
          <ac:picMkLst>
            <pc:docMk/>
            <pc:sldMk cId="982318929" sldId="681"/>
            <ac:picMk id="3" creationId="{8E6F2BCB-CBA0-4396-87E0-800FC274AE59}"/>
          </ac:picMkLst>
        </pc:picChg>
        <pc:picChg chg="add del">
          <ac:chgData name="Lawrance Reddy" userId="4f32ac388d4d5b1b" providerId="LiveId" clId="{5627B630-9CFF-47D6-85A9-4936A0BB3FDE}" dt="2020-07-21T20:27:26.328" v="33" actId="26606"/>
          <ac:picMkLst>
            <pc:docMk/>
            <pc:sldMk cId="982318929" sldId="681"/>
            <ac:picMk id="22" creationId="{24F266AD-725B-4A9D-B448-4C000F95CB47}"/>
          </ac:picMkLst>
        </pc:picChg>
        <pc:cxnChg chg="add del">
          <ac:chgData name="Lawrance Reddy" userId="4f32ac388d4d5b1b" providerId="LiveId" clId="{5627B630-9CFF-47D6-85A9-4936A0BB3FDE}" dt="2020-07-21T20:25:47.120" v="21" actId="26606"/>
          <ac:cxnSpMkLst>
            <pc:docMk/>
            <pc:sldMk cId="982318929" sldId="681"/>
            <ac:cxnSpMk id="6" creationId="{AA2EAA10-076F-46BD-8F0F-B9A2FB77A85C}"/>
          </ac:cxnSpMkLst>
        </pc:cxnChg>
        <pc:cxnChg chg="add del">
          <ac:chgData name="Lawrance Reddy" userId="4f32ac388d4d5b1b" providerId="LiveId" clId="{5627B630-9CFF-47D6-85A9-4936A0BB3FDE}" dt="2020-07-21T20:25:47.120" v="21" actId="26606"/>
          <ac:cxnSpMkLst>
            <pc:docMk/>
            <pc:sldMk cId="982318929" sldId="681"/>
            <ac:cxnSpMk id="7" creationId="{D891E407-403B-4764-86C9-33A56D3BCAA3}"/>
          </ac:cxnSpMkLst>
        </pc:cxnChg>
        <pc:cxnChg chg="add del">
          <ac:chgData name="Lawrance Reddy" userId="4f32ac388d4d5b1b" providerId="LiveId" clId="{5627B630-9CFF-47D6-85A9-4936A0BB3FDE}" dt="2020-07-21T20:27:57.202" v="37" actId="26606"/>
          <ac:cxnSpMkLst>
            <pc:docMk/>
            <pc:sldMk cId="982318929" sldId="681"/>
            <ac:cxnSpMk id="23" creationId="{BCDAEC91-5BCE-4B55-9CC0-43EF94CB734B}"/>
          </ac:cxnSpMkLst>
        </pc:cxnChg>
        <pc:cxnChg chg="add del">
          <ac:chgData name="Lawrance Reddy" userId="4f32ac388d4d5b1b" providerId="LiveId" clId="{5627B630-9CFF-47D6-85A9-4936A0BB3FDE}" dt="2020-07-21T20:28:01.134" v="39" actId="26606"/>
          <ac:cxnSpMkLst>
            <pc:docMk/>
            <pc:sldMk cId="982318929" sldId="681"/>
            <ac:cxnSpMk id="28" creationId="{AA2EAA10-076F-46BD-8F0F-B9A2FB77A85C}"/>
          </ac:cxnSpMkLst>
        </pc:cxnChg>
        <pc:cxnChg chg="add del">
          <ac:chgData name="Lawrance Reddy" userId="4f32ac388d4d5b1b" providerId="LiveId" clId="{5627B630-9CFF-47D6-85A9-4936A0BB3FDE}" dt="2020-07-21T20:28:01.134" v="39" actId="26606"/>
          <ac:cxnSpMkLst>
            <pc:docMk/>
            <pc:sldMk cId="982318929" sldId="681"/>
            <ac:cxnSpMk id="30" creationId="{D891E407-403B-4764-86C9-33A56D3BCAA3}"/>
          </ac:cxnSpMkLst>
        </pc:cxnChg>
      </pc:sldChg>
    </pc:docChg>
  </pc:docChgLst>
  <pc:docChgLst>
    <pc:chgData name="Lawrance Reddy" userId="4f32ac388d4d5b1b" providerId="LiveId" clId="{37713808-AAB3-460E-AED0-A04A3C3BD928}"/>
    <pc:docChg chg="custSel addSld modSld sldOrd">
      <pc:chgData name="Lawrance Reddy" userId="4f32ac388d4d5b1b" providerId="LiveId" clId="{37713808-AAB3-460E-AED0-A04A3C3BD928}" dt="2020-07-21T11:40:21.674" v="423" actId="20577"/>
      <pc:docMkLst>
        <pc:docMk/>
      </pc:docMkLst>
      <pc:sldChg chg="addSp modSp mod">
        <pc:chgData name="Lawrance Reddy" userId="4f32ac388d4d5b1b" providerId="LiveId" clId="{37713808-AAB3-460E-AED0-A04A3C3BD928}" dt="2020-07-21T11:35:27.333" v="1" actId="27614"/>
        <pc:sldMkLst>
          <pc:docMk/>
          <pc:sldMk cId="586022312" sldId="656"/>
        </pc:sldMkLst>
        <pc:picChg chg="add mod">
          <ac:chgData name="Lawrance Reddy" userId="4f32ac388d4d5b1b" providerId="LiveId" clId="{37713808-AAB3-460E-AED0-A04A3C3BD928}" dt="2020-07-21T11:35:27.333" v="1" actId="27614"/>
          <ac:picMkLst>
            <pc:docMk/>
            <pc:sldMk cId="586022312" sldId="656"/>
            <ac:picMk id="4" creationId="{284BCE7E-F310-4837-9619-A2372586833D}"/>
          </ac:picMkLst>
        </pc:picChg>
      </pc:sldChg>
      <pc:sldChg chg="modSp mod">
        <pc:chgData name="Lawrance Reddy" userId="4f32ac388d4d5b1b" providerId="LiveId" clId="{37713808-AAB3-460E-AED0-A04A3C3BD928}" dt="2020-07-21T11:37:07.531" v="178" actId="20577"/>
        <pc:sldMkLst>
          <pc:docMk/>
          <pc:sldMk cId="3671252887" sldId="664"/>
        </pc:sldMkLst>
        <pc:spChg chg="mod">
          <ac:chgData name="Lawrance Reddy" userId="4f32ac388d4d5b1b" providerId="LiveId" clId="{37713808-AAB3-460E-AED0-A04A3C3BD928}" dt="2020-07-21T11:37:07.531" v="178" actId="20577"/>
          <ac:spMkLst>
            <pc:docMk/>
            <pc:sldMk cId="3671252887" sldId="664"/>
            <ac:spMk id="10" creationId="{E6EAA765-3131-46E2-AF0A-AB47C1A647B1}"/>
          </ac:spMkLst>
        </pc:spChg>
      </pc:sldChg>
      <pc:sldChg chg="modSp mod">
        <pc:chgData name="Lawrance Reddy" userId="4f32ac388d4d5b1b" providerId="LiveId" clId="{37713808-AAB3-460E-AED0-A04A3C3BD928}" dt="2020-07-21T11:38:41.956" v="203" actId="313"/>
        <pc:sldMkLst>
          <pc:docMk/>
          <pc:sldMk cId="4109106287" sldId="665"/>
        </pc:sldMkLst>
        <pc:spChg chg="mod">
          <ac:chgData name="Lawrance Reddy" userId="4f32ac388d4d5b1b" providerId="LiveId" clId="{37713808-AAB3-460E-AED0-A04A3C3BD928}" dt="2020-07-21T11:38:41.956" v="203" actId="313"/>
          <ac:spMkLst>
            <pc:docMk/>
            <pc:sldMk cId="4109106287" sldId="665"/>
            <ac:spMk id="9" creationId="{4E60D489-0BF2-4C3A-B196-AA6207144372}"/>
          </ac:spMkLst>
        </pc:spChg>
      </pc:sldChg>
      <pc:sldChg chg="modSp mod">
        <pc:chgData name="Lawrance Reddy" userId="4f32ac388d4d5b1b" providerId="LiveId" clId="{37713808-AAB3-460E-AED0-A04A3C3BD928}" dt="2020-07-21T11:40:01.172" v="395" actId="20577"/>
        <pc:sldMkLst>
          <pc:docMk/>
          <pc:sldMk cId="4023337652" sldId="675"/>
        </pc:sldMkLst>
        <pc:spChg chg="mod">
          <ac:chgData name="Lawrance Reddy" userId="4f32ac388d4d5b1b" providerId="LiveId" clId="{37713808-AAB3-460E-AED0-A04A3C3BD928}" dt="2020-07-21T11:40:01.172" v="395" actId="20577"/>
          <ac:spMkLst>
            <pc:docMk/>
            <pc:sldMk cId="4023337652" sldId="675"/>
            <ac:spMk id="9" creationId="{4E60D489-0BF2-4C3A-B196-AA6207144372}"/>
          </ac:spMkLst>
        </pc:spChg>
      </pc:sldChg>
      <pc:sldChg chg="modSp add mod ord">
        <pc:chgData name="Lawrance Reddy" userId="4f32ac388d4d5b1b" providerId="LiveId" clId="{37713808-AAB3-460E-AED0-A04A3C3BD928}" dt="2020-07-21T11:40:21.674" v="423" actId="20577"/>
        <pc:sldMkLst>
          <pc:docMk/>
          <pc:sldMk cId="3947695198" sldId="679"/>
        </pc:sldMkLst>
        <pc:spChg chg="mod">
          <ac:chgData name="Lawrance Reddy" userId="4f32ac388d4d5b1b" providerId="LiveId" clId="{37713808-AAB3-460E-AED0-A04A3C3BD928}" dt="2020-07-21T11:40:21.674" v="423" actId="20577"/>
          <ac:spMkLst>
            <pc:docMk/>
            <pc:sldMk cId="3947695198" sldId="679"/>
            <ac:spMk id="9" creationId="{4E60D489-0BF2-4C3A-B196-AA6207144372}"/>
          </ac:spMkLst>
        </pc:spChg>
      </pc:sldChg>
    </pc:docChg>
  </pc:docChgLst>
  <pc:docChgLst>
    <pc:chgData name="Lawrance Reddy" userId="4f32ac388d4d5b1b" providerId="Windows Live" clId="Web-{6A877718-B77C-416C-99EE-333D0BA75EE3}"/>
    <pc:docChg chg="delSld">
      <pc:chgData name="Lawrance Reddy" userId="4f32ac388d4d5b1b" providerId="Windows Live" clId="Web-{6A877718-B77C-416C-99EE-333D0BA75EE3}" dt="2020-07-21T20:01:52.978" v="2"/>
      <pc:docMkLst>
        <pc:docMk/>
      </pc:docMkLst>
      <pc:sldChg chg="del">
        <pc:chgData name="Lawrance Reddy" userId="4f32ac388d4d5b1b" providerId="Windows Live" clId="Web-{6A877718-B77C-416C-99EE-333D0BA75EE3}" dt="2020-07-21T20:01:47.556" v="0"/>
        <pc:sldMkLst>
          <pc:docMk/>
          <pc:sldMk cId="2792325463" sldId="676"/>
        </pc:sldMkLst>
      </pc:sldChg>
      <pc:sldChg chg="del">
        <pc:chgData name="Lawrance Reddy" userId="4f32ac388d4d5b1b" providerId="Windows Live" clId="Web-{6A877718-B77C-416C-99EE-333D0BA75EE3}" dt="2020-07-21T20:01:50.587" v="1"/>
        <pc:sldMkLst>
          <pc:docMk/>
          <pc:sldMk cId="2415823742" sldId="677"/>
        </pc:sldMkLst>
      </pc:sldChg>
      <pc:sldChg chg="del">
        <pc:chgData name="Lawrance Reddy" userId="4f32ac388d4d5b1b" providerId="Windows Live" clId="Web-{6A877718-B77C-416C-99EE-333D0BA75EE3}" dt="2020-07-21T20:01:52.978" v="2"/>
        <pc:sldMkLst>
          <pc:docMk/>
          <pc:sldMk cId="3250943070" sldId="678"/>
        </pc:sldMkLst>
      </pc:sldChg>
    </pc:docChg>
  </pc:docChgLst>
  <pc:docChgLst>
    <pc:chgData name="Lawrance Reddy" userId="4f32ac388d4d5b1b" providerId="LiveId" clId="{8BA159AD-1699-4B7E-941D-440C12FCE7FC}"/>
    <pc:docChg chg="delSld delMainMaster">
      <pc:chgData name="Lawrance Reddy" userId="4f32ac388d4d5b1b" providerId="LiveId" clId="{8BA159AD-1699-4B7E-941D-440C12FCE7FC}" dt="2020-06-23T19:51:40.204" v="0" actId="47"/>
      <pc:docMkLst>
        <pc:docMk/>
      </pc:docMkLst>
      <pc:sldChg chg="del">
        <pc:chgData name="Lawrance Reddy" userId="4f32ac388d4d5b1b" providerId="LiveId" clId="{8BA159AD-1699-4B7E-941D-440C12FCE7FC}" dt="2020-06-23T19:51:40.204" v="0" actId="47"/>
        <pc:sldMkLst>
          <pc:docMk/>
          <pc:sldMk cId="568715970" sldId="256"/>
        </pc:sldMkLst>
      </pc:sldChg>
      <pc:sldMasterChg chg="del delSldLayout">
        <pc:chgData name="Lawrance Reddy" userId="4f32ac388d4d5b1b" providerId="LiveId" clId="{8BA159AD-1699-4B7E-941D-440C12FCE7FC}" dt="2020-06-23T19:51:40.204" v="0" actId="47"/>
        <pc:sldMasterMkLst>
          <pc:docMk/>
          <pc:sldMasterMk cId="1428460077" sldId="2147483648"/>
        </pc:sldMasterMkLst>
        <pc:sldLayoutChg chg="del">
          <pc:chgData name="Lawrance Reddy" userId="4f32ac388d4d5b1b" providerId="LiveId" clId="{8BA159AD-1699-4B7E-941D-440C12FCE7FC}" dt="2020-06-23T19:51:40.204" v="0" actId="47"/>
          <pc:sldLayoutMkLst>
            <pc:docMk/>
            <pc:sldMasterMk cId="1428460077" sldId="2147483648"/>
            <pc:sldLayoutMk cId="1846532705" sldId="2147483649"/>
          </pc:sldLayoutMkLst>
        </pc:sldLayoutChg>
        <pc:sldLayoutChg chg="del">
          <pc:chgData name="Lawrance Reddy" userId="4f32ac388d4d5b1b" providerId="LiveId" clId="{8BA159AD-1699-4B7E-941D-440C12FCE7FC}" dt="2020-06-23T19:51:40.204" v="0" actId="47"/>
          <pc:sldLayoutMkLst>
            <pc:docMk/>
            <pc:sldMasterMk cId="1428460077" sldId="2147483648"/>
            <pc:sldLayoutMk cId="3908490354" sldId="2147483650"/>
          </pc:sldLayoutMkLst>
        </pc:sldLayoutChg>
        <pc:sldLayoutChg chg="del">
          <pc:chgData name="Lawrance Reddy" userId="4f32ac388d4d5b1b" providerId="LiveId" clId="{8BA159AD-1699-4B7E-941D-440C12FCE7FC}" dt="2020-06-23T19:51:40.204" v="0" actId="47"/>
          <pc:sldLayoutMkLst>
            <pc:docMk/>
            <pc:sldMasterMk cId="1428460077" sldId="2147483648"/>
            <pc:sldLayoutMk cId="413305297" sldId="2147483651"/>
          </pc:sldLayoutMkLst>
        </pc:sldLayoutChg>
        <pc:sldLayoutChg chg="del">
          <pc:chgData name="Lawrance Reddy" userId="4f32ac388d4d5b1b" providerId="LiveId" clId="{8BA159AD-1699-4B7E-941D-440C12FCE7FC}" dt="2020-06-23T19:51:40.204" v="0" actId="47"/>
          <pc:sldLayoutMkLst>
            <pc:docMk/>
            <pc:sldMasterMk cId="1428460077" sldId="2147483648"/>
            <pc:sldLayoutMk cId="3159890061" sldId="2147483652"/>
          </pc:sldLayoutMkLst>
        </pc:sldLayoutChg>
        <pc:sldLayoutChg chg="del">
          <pc:chgData name="Lawrance Reddy" userId="4f32ac388d4d5b1b" providerId="LiveId" clId="{8BA159AD-1699-4B7E-941D-440C12FCE7FC}" dt="2020-06-23T19:51:40.204" v="0" actId="47"/>
          <pc:sldLayoutMkLst>
            <pc:docMk/>
            <pc:sldMasterMk cId="1428460077" sldId="2147483648"/>
            <pc:sldLayoutMk cId="4256048320" sldId="2147483653"/>
          </pc:sldLayoutMkLst>
        </pc:sldLayoutChg>
        <pc:sldLayoutChg chg="del">
          <pc:chgData name="Lawrance Reddy" userId="4f32ac388d4d5b1b" providerId="LiveId" clId="{8BA159AD-1699-4B7E-941D-440C12FCE7FC}" dt="2020-06-23T19:51:40.204" v="0" actId="47"/>
          <pc:sldLayoutMkLst>
            <pc:docMk/>
            <pc:sldMasterMk cId="1428460077" sldId="2147483648"/>
            <pc:sldLayoutMk cId="3235716443" sldId="2147483654"/>
          </pc:sldLayoutMkLst>
        </pc:sldLayoutChg>
        <pc:sldLayoutChg chg="del">
          <pc:chgData name="Lawrance Reddy" userId="4f32ac388d4d5b1b" providerId="LiveId" clId="{8BA159AD-1699-4B7E-941D-440C12FCE7FC}" dt="2020-06-23T19:51:40.204" v="0" actId="47"/>
          <pc:sldLayoutMkLst>
            <pc:docMk/>
            <pc:sldMasterMk cId="1428460077" sldId="2147483648"/>
            <pc:sldLayoutMk cId="238650297" sldId="2147483655"/>
          </pc:sldLayoutMkLst>
        </pc:sldLayoutChg>
        <pc:sldLayoutChg chg="del">
          <pc:chgData name="Lawrance Reddy" userId="4f32ac388d4d5b1b" providerId="LiveId" clId="{8BA159AD-1699-4B7E-941D-440C12FCE7FC}" dt="2020-06-23T19:51:40.204" v="0" actId="47"/>
          <pc:sldLayoutMkLst>
            <pc:docMk/>
            <pc:sldMasterMk cId="1428460077" sldId="2147483648"/>
            <pc:sldLayoutMk cId="3250315947" sldId="2147483656"/>
          </pc:sldLayoutMkLst>
        </pc:sldLayoutChg>
        <pc:sldLayoutChg chg="del">
          <pc:chgData name="Lawrance Reddy" userId="4f32ac388d4d5b1b" providerId="LiveId" clId="{8BA159AD-1699-4B7E-941D-440C12FCE7FC}" dt="2020-06-23T19:51:40.204" v="0" actId="47"/>
          <pc:sldLayoutMkLst>
            <pc:docMk/>
            <pc:sldMasterMk cId="1428460077" sldId="2147483648"/>
            <pc:sldLayoutMk cId="4104490121" sldId="2147483657"/>
          </pc:sldLayoutMkLst>
        </pc:sldLayoutChg>
        <pc:sldLayoutChg chg="del">
          <pc:chgData name="Lawrance Reddy" userId="4f32ac388d4d5b1b" providerId="LiveId" clId="{8BA159AD-1699-4B7E-941D-440C12FCE7FC}" dt="2020-06-23T19:51:40.204" v="0" actId="47"/>
          <pc:sldLayoutMkLst>
            <pc:docMk/>
            <pc:sldMasterMk cId="1428460077" sldId="2147483648"/>
            <pc:sldLayoutMk cId="2041815199" sldId="2147483658"/>
          </pc:sldLayoutMkLst>
        </pc:sldLayoutChg>
        <pc:sldLayoutChg chg="del">
          <pc:chgData name="Lawrance Reddy" userId="4f32ac388d4d5b1b" providerId="LiveId" clId="{8BA159AD-1699-4B7E-941D-440C12FCE7FC}" dt="2020-06-23T19:51:40.204" v="0" actId="47"/>
          <pc:sldLayoutMkLst>
            <pc:docMk/>
            <pc:sldMasterMk cId="1428460077" sldId="2147483648"/>
            <pc:sldLayoutMk cId="1830934443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24.3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3:32:01.25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0 342,'5'12,"2"43,-3 0,-1 44,-1 10,1-38,3 1,3-1,18 64,-27-133,0 0,0 0,1-1,-1 1,1 0,-1 0,1-1,0 1,-1 0,1-1,0 1,0-1,0 1,0-1,1 0,-1 1,1 0,4-10,-2-17,0-62,-4 0,-5-26,3 52,1 33,-8-164,-20-102,23 263,4 24,0-1,1 0,0 1,0-1,1 0,0 0,0-5,3 15,4 11,84 244,-32-82,-58-174,109 290,-68-192,48 81,-63-138,-22-38,-4-13,-12-95,-9-21,5 33,-7-38,-31-101,35 176,18 55,0 1,0-1,0 0,0 0,0 1,0-1,0 0,0 0,-1 0,1 1,0-1,0 0,0 0,0 0,0 0,-1 1,1-1,0 0,0 0,0 0,-1 0,1 0,0 0,0 1,0-1,-1 0,1 0,0 0,0 0,-1 0,1 0,0 0,0 0,-1 0,1 0,0 0,0 0,-1 0,1 0,0-1,0 1,0 0,-1 0,1 0,0 0,0 0,0 0,-1 0,1-1,0 1,0 0,0 0,0 0,0-1,-1 1,1 0,0 0,0 0,0-1,-1 8,0-1,1 0,0 0,0 1,1-1,-1 0,1 0,1 2,15 55,-16-59,17 51,3-1,2-1,2 0,2-2,7 6,-32-55,19 25,-21-27,1 1,-1-1,1 0,-1 1,0-1,1 0,-1 0,1 1,0-1,-1 0,1 0,-1 0,1 0,-1 0,1 0,-1 1,1-1,-1 0,1-1,0 1,-1 0,1 0,-1 0,1 0,-1 0,1 0,-1-1,1 1,-1 0,1-1,-1 1,1 0,-1-1,1 1,-1 0,0-1,1 1,-1-1,0 1,1 0,-1-1,0 1,1-1,-1 1,0-1,0 0,0 1,0-1,1 1,-1-1,0 1,0-1,0 1,0-1,5-20,-1 0,-1 0,-1 0,-1-1,-1 1,-1-6,1 0,-5-110,-15-82,-3-22,22 184,4 49,1 11,2 11,0-1,-1 1,-1 0,3 15,3 10,139 425,-122-391,-15-56,-12-16,1-1,-1 0,0 0,0 0,1 0,-1 0,0 0,0 0,0 0,1 0,-1 0,0 0,0 0,1 0,-1 0,0 0,0-1,0 1,1 0,-1 0,0 0,0 0,0 0,1 0,-1-1,0 1,0 0,0 0,0 0,1 0,-1-1,0 1,0 0,0 0,0 0,0-1,0 1,0 0,0 0,0-1,1 1,5-36,-3-24,-3-7,0 11,3-14,2 49,-5 21,0 0,0 0,0 0,0 0,0-1,0 1,0 0,0 0,0 0,0 0,0 0,0 0,1 0,-1-1,0 1,0 0,0 0,0 0,0 0,0 0,0 0,1 0,-1 0,0 0,0 0,0 0,0 0,0 0,1 0,-1 0,0 0,0 0,0 0,0 0,0 0,1 0,-1 0,0 0,0 0,0 0,0 0,0 0,1 0,-1 0,0 0,0 0,0 0,0 1,0-1,0 0,0 0,0 0,1 0,-1 0,15 32,41 124,-17-42,48 94,-86-207,-1 1,1-1,-1 1,1-1,0 0,0 1,-1-1,1 0,0 1,0-1,0 0,0 0,0 0,1 0,-1 0,0 0,1 0,-1 0,1 0,-1-2,0 0,0 0,0 0,0 0,0 0,0-1,-1 1,1 0,0 0,-1 0,1-1,-1 1,0 0,1-1,-1 1,0-1,0 1,0 0,1-1,-2 1,1-1,5-60,-2 1,-5-45,0 41,0-20,-1 18,3 0,5-15,3 37,3 27,-11 17,1 1,0-1,-1 1,1 0,-1-1,1 1,0 0,-1 0,1-1,-1 1,1 0,0 0,0 0,-1 0,1 0,0 0,-1 0,1 0,0 0,-1 0,1 0,0 0,-1 0,1 1,0-1,2 2,0-1,0 1,0 0,0 1,-1-1,1 0,-1 1,1-1,-1 1,0 0,0 0,0 0,0 1,25 51,-17-32,137 313,-136-306,15 33,-23-57,0 0,0 0,0-1,1 1,0-1,0 0,4 4,-7-9,-1 1,1-1,-1 1,1-1,-1 0,1 1,-1-1,1 0,0 0,-1 1,1-1,-1 0,1 0,0 0,-1 0,1 0,0 0,-1 0,1 0,-1 0,1 0,0 0,-1 0,1 0,0-1,-1 1,1 0,-1 0,1-1,-1 1,1 0,0-1,-1 1,0-1,1 1,-1 0,1-1,-1 1,1-1,-1 1,0-1,1 0,-1 1,0-1,0 1,1-1,-1 0,0 1,0-1,0 1,0-1,10-35,-10 36,4-33,-3 22,0 0,1-1,1 1,0-2,0 11,-1 9,5 28,-2-10,0 0,2 0,1-1,1 1,-7-20,0-1,0 0,0 0,1 0,0 0,0 0,2 2,-5-5,1-1,-1 0,1 1,-1-1,1 1,-1-1,1 0,-1 0,1 1,0-1,-1 0,1 0,-1 0,1 1,0-1,-1 0,1 0,-1 0,1 0,0 0,-1 0,1 0,0-1,0 1,0-1,0 0,0 0,1 1,-1-1,-1 0,1 0,0 0,0 0,0 0,0 0,-1 0,1-1,0 1,-1 0,1-1,5-12,-1 0,-1-1,0 1,-1-1,1-13,6-84,-6 48,8-15,-12 77,0 0,0 0,1 0,-1 0,1 0,0 0,-1 0,1 0,0 0,0 0,1 0,-1 1,0-1,0 0,1 1,-2 1,1-1,-1 1,0 0,1 0,-1 0,0 0,1 0,-1 0,1 0,-1 0,0 0,1 0,-1 0,0 0,1 0,-1 0,0 0,1 1,-1-1,0 0,1 0,-1 0,0 0,1 1,-1-1,0 0,13 15,-3 4,0 2,-1-1,-2 1,0 0,-1 1,2 12,11 38,-5-23,3-2,20 42,-35-86,-1 0,1 0,0 0,-1 0,1 0,1-1,-1 1,0-1,1 1,0-1,-3-1,0-1,1 0,-1 0,1 0,-1 0,0 1,1-1,-1 0,0 0,1 0,-1 0,1 0,-1 0,0 0,1 0,-1 0,0 0,1 0,-1-1,1 1,-1 0,0 0,1 0,-1 0,0-1,1 1,-1 0,0 0,1-1,8-17,-3-6,-2 1,-1-1,-1 0,-1-15,0 7,2-38,11-143,-10 179,2 0,1 1,2-1,1 1,2-1,-9 26,0 1,1-1,0 1,0 0,1 0,4-6,-8 12,-1 0,1 1,0-1,-1 0,1 0,0 1,-1-1,1 1,0-1,0 1,-1-1,1 1,0-1,0 1,0 0,0 0,0-1,0 1,0 0,0 0,0 0,-1 0,1 0,0 0,0 0,0 0,0 0,0 1,0-1,0 0,0 0,0 1,-1-1,1 1,0-1,0 1,0-1,-1 1,1 0,2 2,0 0,0 1,0 0,-1 0,1-1,-1 1,1 2,6 14,-1 1,-1 0,0 0,2 15,12 90,-15-85,4 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3.22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529 536,'190'-1,"359"4,-11 19,-341-6,-158-12,177 17,-157-10,-58-10,-1-1,2 0,-1 0,-1 0,1 0,0 0,0 1,-1-1,1 1,0 0,0-1,-1 0,1 1,0 0,0 0,-1-1,0 0,0 0,-1 0,1 0,0 0,0 1,0-1,0 0,0 1,-1-1,1 0,0 0,0 1,-1-1,1 0,0 0,0 0,0 0,0 0,0 0,-1 0,1 0,0 0,0 1,-1-1,1 0,0 0,-1 0,1 0,0 0,0 0,-34 6,32-6,-324 33,265-25,-467 66,526-73,-23 2,25-3,0 0,0 0,0 0,0 0,0 0,0 0,0 0,0 0,0 0,0 0,-1 0,1 0,0 0,0 0,0 0,0 0,-1 0,1 0,0 0,0 0,0 0,0 0,0 0,-1 0,1 0,0 0,0 0,0 0,0 0,0 0,0-1,0 1,0 0,0 0,0 0,0 0,0 0,0-1,0 1,0 0,0 0,0 0,9-7,183-95,-65 37,76-54,-170 97,153-108,-142 97,-2-3,-2-1,5-8,-34 32,11-9,-2-2,-1 0,2-6,-21 30,2-3,-1 1,1 0,-1 0,0-1,0 0,0 1,0-3,0 5,-1-1,0 0,0 1,0 0,-1-1,1 0,0 0,0 1,0 0,0-1,-1 0,1 1,0-1,0 1,0 0,-1-1,1 0,-1 1,1-1,-1 1,1 0,0 0,0-1,-1 1,0-1,1 1,-1-1,1 1,0 0,-1 0,0 0,0 0,1 0,0 0,-1 0,0-1,1 1,-1 0,1 0,-1 0,0 1,-6-2,-2 1,2 1,-1-1,0 1,-5 2,-97 22,-77 22,-86 15,-76 7,-37 3,27-9,64-13,87-13,96-13,93-17,19-7,0 0,0 0,0 1,0-1,0 0,0 0,-1 0,1 0,0 0,0 1,0-1,0 0,0 0,0 0,0 0,0 0,0 0,0 0,0 0,0 0,0 0,0 1,0-1,0 0,0 0,0 0,0 0,0 1,0-1,0 0,0 0,0 0,0 0,0 1,0-1,0 0,1 0,-1 0,0 0,0 0,0 0,0 0,0 0,0 0,0 0,0 0,0 0,0 0,0 0,0 0,0 0,1 0,-1 0,0 0,0 0,0 0,1 0,-1 0,0 0,0 0,0 0,0 0,1 0,-1 0,12 3,0-2,0 1,12-2,93 1,48-2,52-2,56 0,1741-3,-2011 6,8 0,-31 0,-1803 0,1952 0,72 0,75-4,-147 2,888-24,-884 19,-90 2,-48 3,-18 0,-150-1,151 3,-154 0,-71 0,-62 0,-652-34,766 15,142 12,-4-3,31 2,26 8,-1 0,1 0,0 0,0 0,-1 0,1 0,0 0,0 0,0 0,0 0,0 0,-1 0,1 0,0 0,0 0,-1-1,1 1,0 0,0 0,-1 0,1-1,0 1,0 0,0 0,0-1,0 1,0 0,0 0,0 0,0 0,0 0,0-1,0 1,0 0,0-1,0 1,0 0,0 0,0-1,0 1,0 0,3-2,0 1,1 0,0-1,0 2,-1-1,1 0,0 0,0 1,3 0,106-6,784 3,-624 6,-193-3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5.1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1256 11,'-4'-4,"-14"-1,-14 4,-34 6,-19 20,-17 6,-11 1,-13-1,-7-4,4-3,1-6,6-6,11 3,24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0.25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0 352,'1'-1,"-1"-1,1 0,0 1,0-1,-1 1,1-1,1 1,-2-1,1 1,1-1,-1 1,1 0,-2-1,2 2,-1-1,1-1,1 1,2-3,8-6,1 1,0 0,1 2,0-1,0 2,0 0,7-1,37-10,22-1,-48 11,102-19,62 0,139-1,277 11,-124 7,-436 7,337-25,-337 19,41-13,-57 11,1 2,1 1,34 0,202 7,-107 3,-48-3,240-6,-299 1,-44 1,-17 4,0 0,0 0,0 0,0 0,0 0,0 0,0 0,0 0,0 0,0 0,0 0,0 0,-1 0,1 0,0 0,0 0,0 0,0 0,0 0,0 0,0 0,0 0,0 0,0 0,0 0,0 0,0 0,0 0,0 0,0 0,0 0,0 0,0 0,0 0,0-1,0 1,0 0,0 0,0 0,0 0,0 0,0 0,0 0,0 0,0 0,0 0,0-1,0 1,0 0,0 0,0 0,0 0,0 0,0 0,1 0,-1 0,0 0,0 0,0 0,-30-4,-341-3,260 8,-1824-1,4936 0,-2775 0,-52 0,-398 0,-48 0,-93 0,-67 0,-9 0,-823 5,1045 2,197-6,1 1,1 1,-17 4,37-7,0 0,-1 0,0 0,0 1,1-1,0 0,-1 0,0 1,0-1,1 0,0 0,-1 0,1 1,-1-1,1 1,-1-1,1 1,0-1,-1 0,1 1,0 0,-1 0,1-1,1 0,-1 1,0 0,1-1,-1 1,0-1,0 0,1 1,-1-1,1 1,0-1,-1 1,0-1,1 0,-1 0,1 1,0-1,-1 0,0 0,1 1,0-1,0 0,14 5,1-1,1 0,15 0,132 13,81 1,67 5,989 74,-1124-82,-140-11,11 3,-38-3,-22-1,-78 2,-93-3,-89-1,-121-2,-521 4,647 7,360-18,84-9,663-38,-751 50,4-1,-86 5,-18 0,-38-1,-90 3,-66-1,-1150 4,1305-4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9.3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1 200,'1'-1,"-1"1,2-2,-1 1,0 1,1-1,-2 1,2-1,-1 0,0 1,1 0,-1-1,1 1,-1 0,0-1,0 1,2 0,6-1,24-3,2 1,14 1,65 4,68 10,83 8,74 7,1387 62,-1680-89,13 0,0 3,23 5,-9 2,166 32,-184-30,2-3,-1-3,8-2,167-2,-162-2,1238-3,-1199 3,-1-6,98-17,-141 11,1-3,46-18,-59 17,1 3,26-3,31-6,38-8,79-4,-152 25,355-49,-242 21,1 0,-144 31,-24 4,0-1,-1-1,0-1,6-2,-20 3,-9 2,-26-2,-335 0,238 4,-4567 2,3064-2,1593 0,-60 0,-66-10,18-2,104 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3.22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529 536,'190'-1,"359"4,-11 19,-341-6,-158-12,177 17,-157-10,-58-10,-1-1,2 0,-1 0,-1 0,1 0,0 0,0 1,-1-1,1 1,0 0,0-1,-1 0,1 1,0 0,0 0,-1-1,0 0,0 0,-1 0,1 0,0 0,0 1,0-1,0 0,0 1,-1-1,1 0,0 0,0 1,-1-1,1 0,0 0,0 0,0 0,0 0,0 0,-1 0,1 0,0 0,0 1,-1-1,1 0,0 0,-1 0,1 0,0 0,0 0,-34 6,32-6,-324 33,265-25,-467 66,526-73,-23 2,25-3,0 0,0 0,0 0,0 0,0 0,0 0,0 0,0 0,0 0,0 0,-1 0,1 0,0 0,0 0,0 0,0 0,-1 0,1 0,0 0,0 0,0 0,0 0,0 0,-1 0,1 0,0 0,0 0,0 0,0 0,0 0,0-1,0 1,0 0,0 0,0 0,0 0,0 0,0-1,0 1,0 0,0 0,0 0,9-7,183-95,-65 37,76-54,-170 97,153-108,-142 97,-2-3,-2-1,5-8,-34 32,11-9,-2-2,-1 0,2-6,-21 30,2-3,-1 1,1 0,-1 0,0-1,0 0,0 1,0-3,0 5,-1-1,0 0,0 1,0 0,-1-1,1 0,0 0,0 1,0 0,0-1,-1 0,1 1,0-1,0 1,0 0,-1-1,1 0,-1 1,1-1,-1 1,1 0,0 0,0-1,-1 1,0-1,1 1,-1-1,1 1,0 0,-1 0,0 0,0 0,1 0,0 0,-1 0,0-1,1 1,-1 0,1 0,-1 0,0 1,-6-2,-2 1,2 1,-1-1,0 1,-5 2,-97 22,-77 22,-86 15,-76 7,-37 3,27-9,64-13,87-13,96-13,93-17,19-7,0 0,0 0,0 1,0-1,0 0,0 0,-1 0,1 0,0 0,0 1,0-1,0 0,0 0,0 0,0 0,0 0,0 0,0 0,0 0,0 0,0 0,0 1,0-1,0 0,0 0,0 0,0 0,0 1,0-1,0 0,0 0,0 0,0 0,0 1,0-1,0 0,1 0,-1 0,0 0,0 0,0 0,0 0,0 0,0 0,0 0,0 0,0 0,0 0,0 0,0 0,0 0,1 0,-1 0,0 0,0 0,0 0,1 0,-1 0,0 0,0 0,0 0,0 0,1 0,-1 0,12 3,0-2,0 1,12-2,93 1,48-2,52-2,56 0,1741-3,-2011 6,8 0,-31 0,-1803 0,1952 0,72 0,75-4,-147 2,888-24,-884 19,-90 2,-48 3,-18 0,-150-1,151 3,-154 0,-71 0,-62 0,-652-34,766 15,142 12,-4-3,31 2,26 8,-1 0,1 0,0 0,0 0,-1 0,1 0,0 0,0 0,0 0,0 0,0 0,-1 0,1 0,0 0,0 0,-1-1,1 1,0 0,0 0,-1 0,1-1,0 1,0 0,0 0,0-1,0 1,0 0,0 0,0 0,0 0,0 0,0-1,0 1,0 0,0-1,0 1,0 0,0 0,0-1,0 1,0 0,3-2,0 1,1 0,0-1,0 2,-1-1,1 0,0 0,0 1,3 0,106-6,784 3,-624 6,-193-3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5.1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1256 11,'-4'-4,"-14"-1,-14 4,-34 6,-19 20,-17 6,-11 1,-13-1,-7-4,4-3,1-6,6-6,11 3,24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0.25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0 352,'1'-1,"-1"-1,1 0,0 1,0-1,-1 1,1-1,1 1,-2-1,1 1,1-1,-1 1,1 0,-2-1,2 2,-1-1,1-1,1 1,2-3,8-6,1 1,0 0,1 2,0-1,0 2,0 0,7-1,37-10,22-1,-48 11,102-19,62 0,139-1,277 11,-124 7,-436 7,337-25,-337 19,41-13,-57 11,1 2,1 1,34 0,202 7,-107 3,-48-3,240-6,-299 1,-44 1,-17 4,0 0,0 0,0 0,0 0,0 0,0 0,0 0,0 0,0 0,0 0,0 0,0 0,-1 0,1 0,0 0,0 0,0 0,0 0,0 0,0 0,0 0,0 0,0 0,0 0,0 0,0 0,0 0,0 0,0 0,0 0,0 0,0 0,0 0,0 0,0-1,0 1,0 0,0 0,0 0,0 0,0 0,0 0,0 0,0 0,0 0,0 0,0-1,0 1,0 0,0 0,0 0,0 0,0 0,0 0,1 0,-1 0,0 0,0 0,0 0,-30-4,-341-3,260 8,-1824-1,4936 0,-2775 0,-52 0,-398 0,-48 0,-93 0,-67 0,-9 0,-823 5,1045 2,197-6,1 1,1 1,-17 4,37-7,0 0,-1 0,0 0,0 1,1-1,0 0,-1 0,0 1,0-1,1 0,0 0,-1 0,1 1,-1-1,1 1,-1-1,1 1,0-1,-1 0,1 1,0 0,-1 0,1-1,1 0,-1 1,0 0,1-1,-1 1,0-1,0 0,1 1,-1-1,1 1,0-1,-1 1,0-1,1 0,-1 0,1 1,0-1,-1 0,0 0,1 1,0-1,0 0,14 5,1-1,1 0,15 0,132 13,81 1,67 5,989 74,-1124-82,-140-11,11 3,-38-3,-22-1,-78 2,-93-3,-89-1,-121-2,-521 4,647 7,360-18,84-9,663-38,-751 50,4-1,-86 5,-18 0,-38-1,-90 3,-66-1,-1150 4,1305-4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9.3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1 200,'1'-1,"-1"1,2-2,-1 1,0 1,1-1,-2 1,2-1,-1 0,0 1,1 0,-1-1,1 1,-1 0,0-1,0 1,2 0,6-1,24-3,2 1,14 1,65 4,68 10,83 8,74 7,1387 62,-1680-89,13 0,0 3,23 5,-9 2,166 32,-184-30,2-3,-1-3,8-2,167-2,-162-2,1238-3,-1199 3,-1-6,98-17,-141 11,1-3,46-18,-59 17,1 3,26-3,31-6,38-8,79-4,-152 25,355-49,-242 21,1 0,-144 31,-24 4,0-1,-1-1,0-1,6-2,-20 3,-9 2,-26-2,-335 0,238 4,-4567 2,3064-2,1593 0,-60 0,-66-10,18-2,104 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3:32:08.94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11149 224,'-932'0,"369"-25,115 2,-378 20,440 5,-2068-2,2402 2,-49 9,22-2,-194 11,-78-12,326-7,0 2,0 1,1 1,-1 0,-5 4,-34 8,3-6,-1-2,-27-2,-123-1,-10 1,-679 8,644-16,323-3,0-2,16-6,-71 10,538-58,-379 45,62-17,22-1,306 21,-535 13,-61-1,-1196 2,714-2,494 0,-177-4,150 0,0-1,-48-13,-39-10,-2 7,-35 2,81 9,14 1,-18 3,-304 7,-75-2,266-11,-67-2,-49 15,282-1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57.66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2024 391,'-143'0,"-401"-9,407 1,-585-26,689 34,11 0,-21-2,37 2,0-2,0 1,0 0,0-1,1 0,-1 0,1 0,0-1,-2 0,6 2,0 0,0 0,-1 1,2-1,-2 0,1 0,1 0,-1 0,0 0,0 0,0-1,1 2,-1-2,0 1,1 0,-1-1,1 2,-1-2,1 1,0-1,-1 1,1 0,0-1,0-1,1 1,-1-1,1 1,0-1,-1 1,1-1,1 0,-2 1,2 0,-1 0,2-3,3-2,0-1,0 1,0 0,1 0,0 1,0 0,1 0,0 1,0 0,8-4,10-3,-1 1,1 2,9-2,57-13,1 4,1 5,0 3,34 3,377 4,-487 5,-2 1,11 2,-26-3,0 0,-1 1,1-1,0 0,0 0,-1 0,1 0,0 1,0-1,-1 1,0-1,1 1,0-1,0 1,-1-1,0 1,0-1,0 0,0 1,0-1,0 0,0 0,0 0,0 0,0 1,0-1,0 0,0 1,0-1,0 0,0 1,0-1,0 0,0 0,0 0,0 0,0 0,0 1,0-1,0 0,0 1,0-1,-1 0,1 0,0 1,0-1,-3 2,0 0,0 0,0 0,0-1,0 1,-1-1,1 1,-1-1,1-1,-1 2,-41 8,-1-2,0-2,-37 0,81-6,-186 10,-204-4,-14 2,325-2,66-2,15-4,0 0,0 0,0 0,0 0,0 0,0 0,0 0,0 0,0 0,0 0,0 0,0 0,0 1,0-1,0 0,0 0,0 0,0 0,-1 0,1 1,0-1,0 0,0 0,0 0,0 0,0 1,1-1,-1 0,0 0,0 0,0 0,0 0,0 0,0 0,0 0,0 0,0 0,0 0,0 0,0 1,0-1,0 0,0 0,0 0,0 0,0 0,0 0,1 0,-1 0,0 0,0 0,0 0,0 1,0-1,1 0,-1 0,0 0,0 0,10 4,-1-1,1 0,9 1,352 76,-264-56,34 8,12 9,-36-9,105 13,-194-39,30 6,-43-7,-15-5,1 0,-1 0,0 0,0 0,0 0,0 0,0 0,0 1,0-1,0 0,0 0,0 0,0 0,0 0,0 0,0 0,0 0,1 0,-1 0,0 0,0 0,0 0,0 0,0 0,0 0,0 0,0 0,0 1,0-1,0 0,0 0,0 0,0 0,0 0,0 0,0 1,0-1,0 0,0 0,0 0,0 0,0 0,0 1,0-1,0 0,0 0,0 0,0 0,0 0,0 0,-1 0,1 0,0 0,0 0,-3 1,0 1,0-2,0 1,0-1,0 1,0-1,-2 1,-139 5,-28-6,76-2,-133 3,-267-5,463 3,0-1,0-1,-23-7,46 8,0 0,1-1,0 0,0-1,0 0,0 0,1-1,0 0,0-1,0 0,1 0,-1-1,1 1,-5-8,3 1,2 1,-1-1,2-1,0 1,0-1,2-1,-1 1,2 0,0 0,1-1,0-6,0-18,1 0,2 0,4-24,-2 44,0 39,1 147,-2-49,-1-108,2 36,-3-43,0 1,1 0,0 0,0-1,1 1,-1 0,1-1,-1 1,2 0,-2-2,0-2,0 2,0-1,0-1,0 2,0-1,1-1,-2 1,2 0,-1 0,0-1,1 1,-1-1,1 1,-1 0,1-1,-1 0,1 0,-1 0,1 0,-1 0,5 0,0 0,0-1,0 0,5-1,-6 0,53-10,8-3,38-1,206-5,2 17,-238 3,547 3,-519-1,-96-1,0 0,1 0,-1-1,0-1,0 1,0-1,1 1,-5 0,1 0,-1 0,0-1,0 1,1 0,-1 0,0-1,0 0,0 0,0 1,0-1,0-1,-1 2,1-1,-1-1,1 1,-1 0,0-1,2-7,0 0,0 0,-1-1,-1 2,1-2,-2 1,0-8,-1 12,-4 6,-2 5,-1 1,1 0,0 1,0-1,1 1,-4 6,3-6,-141 168,142-168,0 0,0 0,1 1,0 0,0 0,5-7,-1 0,1-1,0 1,-1 0,1 0,-1-1,1 1,0 0,0 0,0-1,0 1,0 0,0 0,0 0,0 0,0 0,0-1,0 1,0 0,1 0,-1-1,0 1,1 0,-1 0,1-1,-1 1,0 0,1 0,0-1,-1 0,1 1,-1 0,1-1,0 1,-1-1,1 0,-1 1,1-1,0 1,0 0,3-1,1 2,-2-1,2 0,-1-1,0 1,1-1,0 1,22-2,-1-1,1-1,20-6,-26 6,6-3,129-24,-120 21,-2 0,1-3,8-5,-37 14,-1 1,1-1,0-1,-1 1,2-2,-7 5,1 0,-1-1,1 1,-1-1,1 1,-1 0,0 0,1-1,-1 1,0-1,1 1,-1-1,1 1,-1 0,0-1,0 1,0-1,0 0,0 1,1 0,-1-1,0 1,0-1,0 0,0 1,0 0,0-1,0 0,0 1,0-1,0 1,-1 0,1-1,0 0,0 1,-1-1,0 0,0 0,0 0,0 1,0-1,-1 0,1 0,0 1,0 0,0-1,-1 0,1 1,-1-1,-20-2,1 0,0 0,0 2,-1 0,-10 3,-6-2,-282 3,291-3,26-2,6 1,47-8,-31 6,107-17,61-12,-77 13,314-55,-5-23,-286 57,-124 37,0 0,0-1,-1 0,0 0,1-1,1-2,-10 7,0 0,1 0,-1 0,1 0,-1-1,0 1,0 0,0-1,0 1,1-1,-1 1,0 0,0 0,1 0,-1-1,0 1,0-1,0 1,0-1,1 1,-1 0,0 0,0-1,0 1,0-1,0 1,0-1,-1 1,1 0,0-1,-1 0,0 0,1 1,-1 0,0-1,0 0,1 0,-1 1,0 0,0-1,1 1,-1-1,-1 1,2-1,-1 1,-1 0,-13-3,-2 0,1 1,-13 0,-113-2,-63 3,-520 7,-264-1,988-5,0 0,0-1,0 1,0 0,0 0,0 0,0 1,0-1,1 0,-2 0,1 1,1-1,-1 0,0 0,0 0,0 1,0 0,0-1,1 1,-1-1,0 1,0 0,1 0,0 0,0 0,0 0,0 0,0 0,0 0,0 0,0 0,0 0,0-1,0 2,1-1,-1-1,1 1,0 1,2 10,-1-1,-1 1,0-1,-1 1,0-1,-1 1,1 0,-5 17,-6 22,10-48,1-1,-1 0,1 1,0 0,-1 0,1-1,0 0,0 1,1-1,-1 1,0 0,0-1,2 1,-1-1,-1 0,2 0,-1-1,1 1,-1-1,1 1,-1-1,1 1,-1-1,1 0,0 1,0-2,0 2,-1-1,2-1,-1 1,-1 0,2-1,9 4,1-1,0 0,0 0,0-1,13-1,76-1,-99 0,214-13,64-1,-242 14,-1 2,6 2,-37-4,-1 2,1-1,-1 0,0 1,1 1,-1-1,0 0,0 1,0 0,0 1,-1 0,1 0,-3-2,-2 0,1 0,0 0,-1 0,1 0,-1 0,0 1,1-1,-2 1,2-1,-1 0,-1 1,1 0,-1 0,1-1,-1 1,0-1,1 1,-2-1,1 1,0 0,-1 0,1-1,-1 1,1-1,-1 1,-1-1,1 3,-4 5,-1 2,0-2,-1 0,0 0,0-1,-2 1,0 1,-12 13,-181 228,170-213,2 2,3 0,-15 30,30-49,10-20,1-3,16-37,-5 11,31-75,-5-3,6-36,-31 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58.01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59.28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406 501,'9'-12,"2"-1,-1 2,2 0,0 0,15-16,118-117,86-60,-217 191,2 1,0 1,0 0,18-8,-27 18,-10 8,-10 10,-1 0,0 0,-16 12,-57 47,63-55,-259 193,113-89,140-101,1 0,1 3,-16 21,-65 90,98-123,-30 39,5-8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05.79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1 275,'0'0,"0"-2,0 1,0 1,0-2,0 1,0 1,1-1,-1 0,0 0,0 0,1 0,-1 0,1 1,-1-1,1 0,-1 0,1 1,0-1,-1 0,1 0,20-10,-19 10,26-9,0 0,1 2,-1 1,1 1,5 2,160-12,-8 9,42 3,32 3,590-12,-108 4,-720 8,0-2,1 0,-2-2,1 0,6-3,9-2,8-1,45-6,-25 4,0 2,43 0,-10 8,94-6,54-9,-45 5,-166 9,-11 1,1 2,12 1,-32 1,-8 3,-9 4,2-1,-1 0,-1 0,0-2,0 0,-8 3,5-2,-52 19,-2-2,-45 6,-145 21,-159 6,274-45,-131-9,260-3,17 0,28 0,881-1,-503 3,6795-1,-8059 0,686-5,-1-7,-59-16,-332-74,492 88,25 6,11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9B839-80F9-41AE-B932-29D5906C029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C40-1F8E-4E5A-851C-437AA1A924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422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4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1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1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3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8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1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5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6" indent="0" algn="ctr">
              <a:buNone/>
              <a:defRPr/>
            </a:lvl3pPr>
            <a:lvl4pPr marL="1371383" indent="0" algn="ctr">
              <a:buNone/>
              <a:defRPr/>
            </a:lvl4pPr>
            <a:lvl5pPr marL="1828510" indent="0" algn="ctr">
              <a:buNone/>
              <a:defRPr/>
            </a:lvl5pPr>
            <a:lvl6pPr marL="2285638" indent="0" algn="ctr">
              <a:buNone/>
              <a:defRPr/>
            </a:lvl6pPr>
            <a:lvl7pPr marL="2742766" indent="0" algn="ctr">
              <a:buNone/>
              <a:defRPr/>
            </a:lvl7pPr>
            <a:lvl8pPr marL="3199893" indent="0" algn="ctr">
              <a:buNone/>
              <a:defRPr/>
            </a:lvl8pPr>
            <a:lvl9pPr marL="36570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23976-0C29-4B84-AB4F-127A9C2FC3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8B3CB-AFC6-466F-AFD4-3612F900EC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1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08458-E66A-4199-9801-0E6582054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DDCA5-DB56-4F42-8944-F1E4E3B623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8" indent="0">
              <a:buNone/>
              <a:defRPr sz="1800"/>
            </a:lvl2pPr>
            <a:lvl3pPr marL="914256" indent="0">
              <a:buNone/>
              <a:defRPr sz="1600"/>
            </a:lvl3pPr>
            <a:lvl4pPr marL="1371383" indent="0">
              <a:buNone/>
              <a:defRPr sz="1400"/>
            </a:lvl4pPr>
            <a:lvl5pPr marL="1828510" indent="0">
              <a:buNone/>
              <a:defRPr sz="1400"/>
            </a:lvl5pPr>
            <a:lvl6pPr marL="2285638" indent="0">
              <a:buNone/>
              <a:defRPr sz="1400"/>
            </a:lvl6pPr>
            <a:lvl7pPr marL="2742766" indent="0">
              <a:buNone/>
              <a:defRPr sz="1400"/>
            </a:lvl7pPr>
            <a:lvl8pPr marL="3199893" indent="0">
              <a:buNone/>
              <a:defRPr sz="1400"/>
            </a:lvl8pPr>
            <a:lvl9pPr marL="365702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FD581-6FFE-428D-904C-DDFAC7BDB3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03E5B-4D74-4C1F-8410-52378D81E2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8" indent="0">
              <a:buNone/>
              <a:defRPr sz="2000" b="1"/>
            </a:lvl2pPr>
            <a:lvl3pPr marL="914256" indent="0">
              <a:buNone/>
              <a:defRPr sz="1800" b="1"/>
            </a:lvl3pPr>
            <a:lvl4pPr marL="1371383" indent="0">
              <a:buNone/>
              <a:defRPr sz="1600" b="1"/>
            </a:lvl4pPr>
            <a:lvl5pPr marL="1828510" indent="0">
              <a:buNone/>
              <a:defRPr sz="1600" b="1"/>
            </a:lvl5pPr>
            <a:lvl6pPr marL="2285638" indent="0">
              <a:buNone/>
              <a:defRPr sz="1600" b="1"/>
            </a:lvl6pPr>
            <a:lvl7pPr marL="2742766" indent="0">
              <a:buNone/>
              <a:defRPr sz="1600" b="1"/>
            </a:lvl7pPr>
            <a:lvl8pPr marL="3199893" indent="0">
              <a:buNone/>
              <a:defRPr sz="1600" b="1"/>
            </a:lvl8pPr>
            <a:lvl9pPr marL="3657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8" indent="0">
              <a:buNone/>
              <a:defRPr sz="2000" b="1"/>
            </a:lvl2pPr>
            <a:lvl3pPr marL="914256" indent="0">
              <a:buNone/>
              <a:defRPr sz="1800" b="1"/>
            </a:lvl3pPr>
            <a:lvl4pPr marL="1371383" indent="0">
              <a:buNone/>
              <a:defRPr sz="1600" b="1"/>
            </a:lvl4pPr>
            <a:lvl5pPr marL="1828510" indent="0">
              <a:buNone/>
              <a:defRPr sz="1600" b="1"/>
            </a:lvl5pPr>
            <a:lvl6pPr marL="2285638" indent="0">
              <a:buNone/>
              <a:defRPr sz="1600" b="1"/>
            </a:lvl6pPr>
            <a:lvl7pPr marL="2742766" indent="0">
              <a:buNone/>
              <a:defRPr sz="1600" b="1"/>
            </a:lvl7pPr>
            <a:lvl8pPr marL="3199893" indent="0">
              <a:buNone/>
              <a:defRPr sz="1600" b="1"/>
            </a:lvl8pPr>
            <a:lvl9pPr marL="3657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E3BE4-732E-4EB1-BB13-7CE27FA396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DD2A2-F89C-4254-A7B3-BB76843962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1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C8849-C0E3-431B-A884-71039BDB26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8" indent="0">
              <a:buNone/>
              <a:defRPr sz="1200"/>
            </a:lvl2pPr>
            <a:lvl3pPr marL="914256" indent="0">
              <a:buNone/>
              <a:defRPr sz="1000"/>
            </a:lvl3pPr>
            <a:lvl4pPr marL="1371383" indent="0">
              <a:buNone/>
              <a:defRPr sz="900"/>
            </a:lvl4pPr>
            <a:lvl5pPr marL="1828510" indent="0">
              <a:buNone/>
              <a:defRPr sz="900"/>
            </a:lvl5pPr>
            <a:lvl6pPr marL="2285638" indent="0">
              <a:buNone/>
              <a:defRPr sz="900"/>
            </a:lvl6pPr>
            <a:lvl7pPr marL="2742766" indent="0">
              <a:buNone/>
              <a:defRPr sz="900"/>
            </a:lvl7pPr>
            <a:lvl8pPr marL="3199893" indent="0">
              <a:buNone/>
              <a:defRPr sz="900"/>
            </a:lvl8pPr>
            <a:lvl9pPr marL="36570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108F1-FF7C-475E-9DE1-971AA5BEEF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6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8" indent="0">
              <a:buNone/>
              <a:defRPr sz="2799"/>
            </a:lvl2pPr>
            <a:lvl3pPr marL="914256" indent="0">
              <a:buNone/>
              <a:defRPr sz="2400"/>
            </a:lvl3pPr>
            <a:lvl4pPr marL="1371383" indent="0">
              <a:buNone/>
              <a:defRPr sz="2000"/>
            </a:lvl4pPr>
            <a:lvl5pPr marL="1828510" indent="0">
              <a:buNone/>
              <a:defRPr sz="2000"/>
            </a:lvl5pPr>
            <a:lvl6pPr marL="2285638" indent="0">
              <a:buNone/>
              <a:defRPr sz="2000"/>
            </a:lvl6pPr>
            <a:lvl7pPr marL="2742766" indent="0">
              <a:buNone/>
              <a:defRPr sz="2000"/>
            </a:lvl7pPr>
            <a:lvl8pPr marL="3199893" indent="0">
              <a:buNone/>
              <a:defRPr sz="2000"/>
            </a:lvl8pPr>
            <a:lvl9pPr marL="365702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8" indent="0">
              <a:buNone/>
              <a:defRPr sz="1200"/>
            </a:lvl2pPr>
            <a:lvl3pPr marL="914256" indent="0">
              <a:buNone/>
              <a:defRPr sz="1000"/>
            </a:lvl3pPr>
            <a:lvl4pPr marL="1371383" indent="0">
              <a:buNone/>
              <a:defRPr sz="900"/>
            </a:lvl4pPr>
            <a:lvl5pPr marL="1828510" indent="0">
              <a:buNone/>
              <a:defRPr sz="900"/>
            </a:lvl5pPr>
            <a:lvl6pPr marL="2285638" indent="0">
              <a:buNone/>
              <a:defRPr sz="900"/>
            </a:lvl6pPr>
            <a:lvl7pPr marL="2742766" indent="0">
              <a:buNone/>
              <a:defRPr sz="900"/>
            </a:lvl7pPr>
            <a:lvl8pPr marL="3199893" indent="0">
              <a:buNone/>
              <a:defRPr sz="900"/>
            </a:lvl8pPr>
            <a:lvl9pPr marL="36570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0CA5-8A2E-4260-8F73-6DBB29C17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116614-3153-43DE-81E4-F802BD66DA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2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12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25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38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51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846" indent="-342846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32" indent="-285704" algn="l" rtl="0" fontAlgn="base">
        <a:spcBef>
          <a:spcPct val="20000"/>
        </a:spcBef>
        <a:spcAft>
          <a:spcPct val="0"/>
        </a:spcAft>
        <a:buChar char="–"/>
        <a:defRPr sz="2799">
          <a:solidFill>
            <a:schemeClr val="tx1"/>
          </a:solidFill>
          <a:latin typeface="+mn-lt"/>
          <a:ea typeface="+mn-ea"/>
        </a:defRPr>
      </a:lvl2pPr>
      <a:lvl3pPr marL="1142819" indent="-228564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9947" indent="-228564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074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202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330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457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584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12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11" Type="http://schemas.openxmlformats.org/officeDocument/2006/relationships/image" Target="NULL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3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2.xml"/><Relationship Id="rId11" Type="http://schemas.openxmlformats.org/officeDocument/2006/relationships/image" Target="../media/image11.svg"/><Relationship Id="rId5" Type="http://schemas.openxmlformats.org/officeDocument/2006/relationships/image" Target="../media/image7.emf"/><Relationship Id="rId10" Type="http://schemas.openxmlformats.org/officeDocument/2006/relationships/image" Target="../media/image10.png"/><Relationship Id="rId4" Type="http://schemas.openxmlformats.org/officeDocument/2006/relationships/customXml" Target="../ink/ink31.xml"/><Relationship Id="rId9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3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5.xml"/><Relationship Id="rId11" Type="http://schemas.openxmlformats.org/officeDocument/2006/relationships/image" Target="../media/image11.svg"/><Relationship Id="rId5" Type="http://schemas.openxmlformats.org/officeDocument/2006/relationships/image" Target="../media/image7.emf"/><Relationship Id="rId10" Type="http://schemas.openxmlformats.org/officeDocument/2006/relationships/image" Target="../media/image10.png"/><Relationship Id="rId4" Type="http://schemas.openxmlformats.org/officeDocument/2006/relationships/customXml" Target="../ink/ink34.xml"/><Relationship Id="rId9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NULL"/><Relationship Id="rId4" Type="http://schemas.openxmlformats.org/officeDocument/2006/relationships/customXml" Target="../ink/ink8.xm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5" Type="http://schemas.openxmlformats.org/officeDocument/2006/relationships/image" Target="NULL"/><Relationship Id="rId4" Type="http://schemas.openxmlformats.org/officeDocument/2006/relationships/customXml" Target="../ink/ink11.xm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5" Type="http://schemas.openxmlformats.org/officeDocument/2006/relationships/image" Target="NULL"/><Relationship Id="rId4" Type="http://schemas.openxmlformats.org/officeDocument/2006/relationships/customXml" Target="../ink/ink14.xm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.xml"/><Relationship Id="rId5" Type="http://schemas.openxmlformats.org/officeDocument/2006/relationships/image" Target="NULL"/><Relationship Id="rId4" Type="http://schemas.openxmlformats.org/officeDocument/2006/relationships/customXml" Target="../ink/ink17.xm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5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9.xml"/><Relationship Id="rId11" Type="http://schemas.openxmlformats.org/officeDocument/2006/relationships/image" Target="../media/image5.svg"/><Relationship Id="rId5" Type="http://schemas.openxmlformats.org/officeDocument/2006/relationships/image" Target="../media/image4.emf"/><Relationship Id="rId10" Type="http://schemas.openxmlformats.org/officeDocument/2006/relationships/image" Target="../media/image4.png"/><Relationship Id="rId4" Type="http://schemas.openxmlformats.org/officeDocument/2006/relationships/customXml" Target="../ink/ink28.xml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9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pic>
        <p:nvPicPr>
          <p:cNvPr id="2" name="Picture 1" descr="A circuit board&#10;&#10;Description automatically generated">
            <a:extLst>
              <a:ext uri="{FF2B5EF4-FFF2-40B4-BE49-F238E27FC236}">
                <a16:creationId xmlns:a16="http://schemas.microsoft.com/office/drawing/2014/main" id="{D26B825B-417D-4C8B-95EE-71BFEF5EC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7" t="9091" r="4393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3" name="Rectangle 9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71C93D4-6134-431E-8956-5D3BEDD0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98" y="1276046"/>
            <a:ext cx="4981786" cy="3204134"/>
          </a:xfrm>
          <a:prstGeom prst="rect">
            <a:avLst/>
          </a:prstGeom>
        </p:spPr>
        <p:txBody>
          <a:bodyPr vert="horz" lIns="91440" tIns="45720" rIns="91440" bIns="45720" rtlCol="0" anchor="b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Azure Sketches 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</p:txBody>
      </p:sp>
      <p:sp>
        <p:nvSpPr>
          <p:cNvPr id="164" name="Rectangle 10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165" name="Rectangle 10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6F3D3-DF43-436A-B504-83DCDFE7D41D}"/>
              </a:ext>
            </a:extLst>
          </p:cNvPr>
          <p:cNvSpPr/>
          <p:nvPr/>
        </p:nvSpPr>
        <p:spPr>
          <a:xfrm>
            <a:off x="213086" y="6232317"/>
            <a:ext cx="912612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Cloud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Architecture Series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 for Community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C4D355-1465-450E-A4DE-CCE652986FDD}"/>
                  </a:ext>
                </a:extLst>
              </p14:cNvPr>
              <p14:cNvContentPartPr/>
              <p14:nvPr/>
            </p14:nvContentPartPr>
            <p14:xfrm>
              <a:off x="1001190" y="2021002"/>
              <a:ext cx="270" cy="27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C4D355-1465-450E-A4DE-CCE652986F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3940" y="1973752"/>
                <a:ext cx="94500" cy="945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021A8A8B-9652-4F85-8FBC-5E0D5C3F6CC7}"/>
              </a:ext>
            </a:extLst>
          </p:cNvPr>
          <p:cNvSpPr/>
          <p:nvPr/>
        </p:nvSpPr>
        <p:spPr>
          <a:xfrm>
            <a:off x="361898" y="3773409"/>
            <a:ext cx="9126123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Episode 2,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“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Build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 &amp;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Secure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 a Global Network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”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B678B6-5144-4BC9-9970-249245B88623}"/>
                  </a:ext>
                </a:extLst>
              </p14:cNvPr>
              <p14:cNvContentPartPr/>
              <p14:nvPr/>
            </p14:nvContentPartPr>
            <p14:xfrm>
              <a:off x="479066" y="471513"/>
              <a:ext cx="715320" cy="404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B678B6-5144-4BC9-9970-249245B88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066" y="408873"/>
                <a:ext cx="84096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A4C5CD-EE25-4263-906E-A688D59BEBF6}"/>
                  </a:ext>
                </a:extLst>
              </p14:cNvPr>
              <p14:cNvContentPartPr/>
              <p14:nvPr/>
            </p14:nvContentPartPr>
            <p14:xfrm>
              <a:off x="460706" y="4508913"/>
              <a:ext cx="4014000" cy="116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A4C5CD-EE25-4263-906E-A688D59BEB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7706" y="4445913"/>
                <a:ext cx="4139640" cy="2422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84BCE7E-F310-4837-9619-A237258683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2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5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marR="0" lvl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Securing the Code</a:t>
            </a:r>
            <a:endParaRPr kumimoji="0" lang="en-US" sz="4049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</a:br>
            <a:endParaRPr lang="en-US" sz="36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								- </a:t>
            </a:r>
            <a:r>
              <a:rPr lang="en-US" sz="3600" b="1" dirty="0" err="1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Pivendren</a:t>
            </a:r>
            <a: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Naik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								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ErrorNaik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Cloud 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Architecture Series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_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A1C3DD5-ABA6-4A2D-B6C6-414ECE6AD2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943709" y="509164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10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5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marR="0" lvl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Securing the Database</a:t>
            </a:r>
            <a:endParaRPr kumimoji="0" lang="en-US" sz="4049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</a:br>
            <a:endParaRPr lang="en-US" sz="36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								- Ronald Mariah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								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ronaldmariah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Cloud 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Architecture Series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_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A1C3DD5-ABA6-4A2D-B6C6-414ECE6AD2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943709" y="509164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9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6F3D3-DF43-436A-B504-83DCDFE7D41D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Cloud 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Architecture Series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_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EAA765-3131-46E2-AF0A-AB47C1A647B1}"/>
              </a:ext>
            </a:extLst>
          </p:cNvPr>
          <p:cNvSpPr/>
          <p:nvPr/>
        </p:nvSpPr>
        <p:spPr>
          <a:xfrm>
            <a:off x="1666142" y="496082"/>
            <a:ext cx="946589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Scenario</a:t>
            </a:r>
            <a:r>
              <a:rPr kumimoji="0" lang="en-US" sz="4049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:</a:t>
            </a:r>
            <a:r>
              <a:rPr kumimoji="0" lang="en-US" sz="4049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“Build an</a:t>
            </a:r>
            <a:r>
              <a:rPr lang="en-US" sz="3600" b="1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d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lockdown a cloud native application across the pipeline and lifecycle”.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404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8ABF14-CDDE-47D2-BA7E-CD8921A10176}"/>
              </a:ext>
            </a:extLst>
          </p:cNvPr>
          <p:cNvGrpSpPr/>
          <p:nvPr/>
        </p:nvGrpSpPr>
        <p:grpSpPr>
          <a:xfrm>
            <a:off x="453414" y="523458"/>
            <a:ext cx="1137399" cy="397941"/>
            <a:chOff x="604611" y="697566"/>
            <a:chExt cx="1516680" cy="5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0A79292-27CE-4EE5-B959-7C1DA16DBF9F}"/>
                    </a:ext>
                  </a:extLst>
                </p14:cNvPr>
                <p14:cNvContentPartPr/>
                <p14:nvPr/>
              </p14:nvContentPartPr>
              <p14:xfrm>
                <a:off x="604611" y="774606"/>
                <a:ext cx="1516680" cy="453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0A79292-27CE-4EE5-B959-7C1DA16DBF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1971" y="711966"/>
                  <a:ext cx="16423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335F50-4121-4DD6-8BCB-181C44BE894E}"/>
                    </a:ext>
                  </a:extLst>
                </p14:cNvPr>
                <p14:cNvContentPartPr/>
                <p14:nvPr/>
              </p14:nvContentPartPr>
              <p14:xfrm>
                <a:off x="1395171" y="985926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335F50-4121-4DD6-8BCB-181C44BE89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2531" y="9229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1B6071-F1FC-4955-A794-266FB11EBF0A}"/>
                    </a:ext>
                  </a:extLst>
                </p14:cNvPr>
                <p14:cNvContentPartPr/>
                <p14:nvPr/>
              </p14:nvContentPartPr>
              <p14:xfrm>
                <a:off x="1284291" y="697566"/>
                <a:ext cx="464040" cy="432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1B6071-F1FC-4955-A794-266FB11EBF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1291" y="634926"/>
                  <a:ext cx="589680" cy="55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926EAC-E573-46AA-A939-03EAF458C930}"/>
                  </a:ext>
                </a:extLst>
              </p14:cNvPr>
              <p14:cNvContentPartPr/>
              <p14:nvPr/>
            </p14:nvContentPartPr>
            <p14:xfrm>
              <a:off x="432896" y="4466423"/>
              <a:ext cx="4018828" cy="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926EAC-E573-46AA-A939-03EAF458C9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899" y="4403372"/>
                <a:ext cx="4144461" cy="2248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252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Agenda:</a:t>
            </a:r>
            <a:endParaRPr kumimoji="0" lang="en-US" sz="4049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lvl="0"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800" b="1" dirty="0">
                <a:solidFill>
                  <a:srgbClr val="FFFFFF"/>
                </a:solidFill>
                <a:cs typeface="+mj-cs"/>
              </a:rPr>
              <a:t>"Securing the Platform" - Lawrance (15mins).</a:t>
            </a:r>
          </a:p>
          <a:p>
            <a:pPr lvl="0"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2800" b="1" dirty="0">
                <a:solidFill>
                  <a:srgbClr val="FFFFFF"/>
                </a:solidFill>
                <a:cs typeface="+mj-cs"/>
              </a:rPr>
              <a:t>      "Securing the Code" - Pivendren (15mins).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lvl="0"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800" b="1" dirty="0">
                <a:solidFill>
                  <a:srgbClr val="FFFFFF"/>
                </a:solidFill>
                <a:cs typeface="+mj-cs"/>
              </a:rPr>
              <a:t>"Securing the Database" - Ronald (20mins).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404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Cloud 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Architecture Series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410910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5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 lnSpcReduction="10000"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The Platform</a:t>
            </a:r>
            <a:endParaRPr kumimoji="0" lang="en-US" sz="4049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</a:b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“All infrastructure components and services to host your application, both stateless and stateful.”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404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Cloud 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Architecture Series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4023337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Cloud Native Web Platform:</a:t>
            </a:r>
            <a:endParaRPr kumimoji="0" lang="en-US" sz="4049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lvl="0"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800" b="1" dirty="0">
                <a:solidFill>
                  <a:srgbClr val="FFFFFF"/>
                </a:solidFill>
                <a:cs typeface="+mj-cs"/>
              </a:rPr>
              <a:t>"Securing the Platform" - Lawrance (15mins).</a:t>
            </a:r>
          </a:p>
          <a:p>
            <a:pPr lvl="0"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2800" b="1" dirty="0">
                <a:solidFill>
                  <a:srgbClr val="FFFFFF"/>
                </a:solidFill>
                <a:cs typeface="+mj-cs"/>
              </a:rPr>
              <a:t>      "Securing the Code" - Pivendren (15mins).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lvl="0"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800" b="1" dirty="0">
                <a:solidFill>
                  <a:srgbClr val="FFFFFF"/>
                </a:solidFill>
                <a:cs typeface="+mj-cs"/>
              </a:rPr>
              <a:t>"Securing the Database" - Ronald (20mins).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404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Cloud 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Architecture Series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3947695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5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Azure Firewall</a:t>
            </a:r>
            <a:endParaRPr kumimoji="0" lang="en-US" sz="4049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</a:b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“A fully stateful firewall as a service built for high availability &amp; scalability”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404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Cloud 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Architecture Series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3816190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9D3E9-30CD-4252-9482-74BE8C8B640B}"/>
              </a:ext>
            </a:extLst>
          </p:cNvPr>
          <p:cNvSpPr/>
          <p:nvPr/>
        </p:nvSpPr>
        <p:spPr>
          <a:xfrm>
            <a:off x="4845701" y="3158996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Lets </a:t>
            </a:r>
            <a:r>
              <a:rPr kumimoji="0" lang="en-US" sz="404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design!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   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404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41B2CC-14F5-44E3-B7D1-F137A7AEA457}"/>
              </a:ext>
            </a:extLst>
          </p:cNvPr>
          <p:cNvGrpSpPr/>
          <p:nvPr/>
        </p:nvGrpSpPr>
        <p:grpSpPr>
          <a:xfrm>
            <a:off x="305738" y="538037"/>
            <a:ext cx="1061806" cy="269704"/>
            <a:chOff x="407691" y="717006"/>
            <a:chExt cx="14158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14:cNvPr>
                <p14:cNvContentPartPr/>
                <p14:nvPr/>
              </p14:nvContentPartPr>
              <p14:xfrm>
                <a:off x="407691" y="717006"/>
                <a:ext cx="1415880" cy="359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051" y="654006"/>
                  <a:ext cx="1541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14:cNvPr>
                <p14:cNvContentPartPr/>
                <p14:nvPr/>
              </p14:nvContentPartPr>
              <p14:xfrm>
                <a:off x="1117251" y="788286"/>
                <a:ext cx="603000" cy="11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251" y="725646"/>
                  <a:ext cx="7286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14:cNvPr>
              <p14:cNvContentPartPr/>
              <p14:nvPr/>
            </p14:nvContentPartPr>
            <p14:xfrm>
              <a:off x="459623" y="4474792"/>
              <a:ext cx="1736740" cy="12715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632" y="4411753"/>
                <a:ext cx="1862361" cy="25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14:cNvPr>
              <p14:cNvContentPartPr/>
              <p14:nvPr/>
            </p14:nvContentPartPr>
            <p14:xfrm>
              <a:off x="1921530" y="4511779"/>
              <a:ext cx="2714855" cy="15415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8536" y="4448748"/>
                <a:ext cx="2840483" cy="27985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9B22307-12E9-48CB-BAD1-FF103E3B0BD6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Cloud 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Architecture Series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183674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9D3E9-30CD-4252-9482-74BE8C8B640B}"/>
              </a:ext>
            </a:extLst>
          </p:cNvPr>
          <p:cNvSpPr/>
          <p:nvPr/>
        </p:nvSpPr>
        <p:spPr>
          <a:xfrm>
            <a:off x="3272004" y="3050995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Share</a:t>
            </a: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</a:t>
            </a:r>
            <a:r>
              <a:rPr kumimoji="0" lang="en-US" sz="404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your</a:t>
            </a: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</a:t>
            </a: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experiences!</a:t>
            </a:r>
            <a:endParaRPr kumimoji="0" lang="en-US" sz="404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     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     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404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41B2CC-14F5-44E3-B7D1-F137A7AEA457}"/>
              </a:ext>
            </a:extLst>
          </p:cNvPr>
          <p:cNvGrpSpPr/>
          <p:nvPr/>
        </p:nvGrpSpPr>
        <p:grpSpPr>
          <a:xfrm>
            <a:off x="305738" y="538037"/>
            <a:ext cx="1061806" cy="269704"/>
            <a:chOff x="407691" y="717006"/>
            <a:chExt cx="14158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14:cNvPr>
                <p14:cNvContentPartPr/>
                <p14:nvPr/>
              </p14:nvContentPartPr>
              <p14:xfrm>
                <a:off x="407691" y="717006"/>
                <a:ext cx="1415880" cy="359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051" y="654006"/>
                  <a:ext cx="1541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14:cNvPr>
                <p14:cNvContentPartPr/>
                <p14:nvPr/>
              </p14:nvContentPartPr>
              <p14:xfrm>
                <a:off x="1117251" y="788286"/>
                <a:ext cx="603000" cy="11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251" y="725646"/>
                  <a:ext cx="7286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14:cNvPr>
              <p14:cNvContentPartPr/>
              <p14:nvPr/>
            </p14:nvContentPartPr>
            <p14:xfrm>
              <a:off x="459623" y="4474792"/>
              <a:ext cx="1736740" cy="12715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632" y="4411753"/>
                <a:ext cx="1862361" cy="25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14:cNvPr>
              <p14:cNvContentPartPr/>
              <p14:nvPr/>
            </p14:nvContentPartPr>
            <p14:xfrm>
              <a:off x="1921530" y="4511779"/>
              <a:ext cx="2714855" cy="15415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8536" y="4448748"/>
                <a:ext cx="2840483" cy="27985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9B22307-12E9-48CB-BAD1-FF103E3B0BD6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Cloud 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Architecture Series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3669421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5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5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marR="0" lvl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tabLst/>
              <a:defRPr/>
            </a:pPr>
            <a:r>
              <a:rPr kumimoji="0" lang="en-US" sz="4049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Securing the Platform</a:t>
            </a:r>
            <a:endParaRPr kumimoji="0" lang="en-US" sz="4049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</a:br>
            <a:endParaRPr lang="en-US" sz="36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								- </a:t>
            </a:r>
            <a:r>
              <a:rPr lang="en-US" sz="3600" b="1" dirty="0" err="1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Lawrance</a:t>
            </a:r>
            <a: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Reddy</a:t>
            </a:r>
          </a:p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								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/>
                <a:cs typeface="+mj-cs"/>
              </a:rPr>
              <a:t>lawrance-reddy-29201126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7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Cloud 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Architecture Series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t>_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A1C3DD5-ABA6-4A2D-B6C6-414ECE6AD2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3709" y="509164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93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211E5C"/>
      </a:hlink>
      <a:folHlink>
        <a:srgbClr val="9931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310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Lawrance Reddy</dc:creator>
  <cp:lastModifiedBy>Gordon Beeming</cp:lastModifiedBy>
  <cp:revision>3</cp:revision>
  <dcterms:created xsi:type="dcterms:W3CDTF">2020-07-21T20:29:28Z</dcterms:created>
  <dcterms:modified xsi:type="dcterms:W3CDTF">2020-08-03T19:45:00Z</dcterms:modified>
</cp:coreProperties>
</file>