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9"/>
    <p:restoredTop sz="91422"/>
  </p:normalViewPr>
  <p:slideViewPr>
    <p:cSldViewPr snapToGrid="0" snapToObjects="1">
      <p:cViewPr varScale="1">
        <p:scale>
          <a:sx n="102" d="100"/>
          <a:sy n="102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1BE8-0A02-C243-B0F8-2179E046098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31B-BA26-C946-A884-BF4FB2EB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3046" y="527708"/>
            <a:ext cx="5457825" cy="6021489"/>
            <a:chOff x="3661612" y="414422"/>
            <a:chExt cx="5457825" cy="6021488"/>
          </a:xfrm>
        </p:grpSpPr>
        <p:pic>
          <p:nvPicPr>
            <p:cNvPr id="2" name="Picture 2" descr="C:\Users\Sean\Documents\dfw mobile net logo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612" y="414422"/>
              <a:ext cx="5457825" cy="4286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945047" y="4781540"/>
              <a:ext cx="4890826" cy="1654370"/>
              <a:chOff x="3590364" y="4724400"/>
              <a:chExt cx="4890826" cy="165437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898231" y="5670884"/>
                <a:ext cx="42752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prstClr val="black"/>
                    </a:solidFill>
                    <a:latin typeface="Calibri" panose="020F0502020204030204"/>
                    <a:ea typeface=""/>
                  </a:rPr>
                  <a:t>@</a:t>
                </a:r>
                <a:r>
                  <a:rPr lang="en-US" sz="4000" b="1" dirty="0" err="1">
                    <a:solidFill>
                      <a:prstClr val="black"/>
                    </a:solidFill>
                    <a:latin typeface="Calibri" panose="020F0502020204030204"/>
                    <a:ea typeface=""/>
                  </a:rPr>
                  <a:t>DFWMobileNet</a:t>
                </a:r>
                <a:endParaRPr lang="en-US" sz="4000" b="1" dirty="0">
                  <a:solidFill>
                    <a:prstClr val="black"/>
                  </a:solidFill>
                  <a:latin typeface="Calibri" panose="020F0502020204030204"/>
                  <a:ea typeface="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90364" y="4724400"/>
                <a:ext cx="48908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prstClr val="black"/>
                    </a:solidFill>
                    <a:latin typeface="Calibri" panose="020F0502020204030204"/>
                    <a:ea typeface=""/>
                  </a:rPr>
                  <a:t>http://www.dfwmobile.net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075122" y="2068409"/>
            <a:ext cx="5974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When:		Third Wednesday of the Month</a:t>
            </a:r>
          </a:p>
          <a:p>
            <a:r>
              <a:rPr lang="en-US" sz="2400" dirty="0" smtClean="0"/>
              <a:t>Time:		6:30 PM</a:t>
            </a:r>
          </a:p>
          <a:p>
            <a:r>
              <a:rPr lang="en-US" sz="2400" dirty="0" smtClean="0"/>
              <a:t>Where:	Improving Enterprises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5445 Legacy Dr.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Suite 100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Plano, TX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Sparkman</dc:creator>
  <cp:lastModifiedBy>Sean Sparkman</cp:lastModifiedBy>
  <cp:revision>1</cp:revision>
  <dcterms:created xsi:type="dcterms:W3CDTF">2017-05-20T16:26:25Z</dcterms:created>
  <dcterms:modified xsi:type="dcterms:W3CDTF">2017-05-20T16:30:05Z</dcterms:modified>
</cp:coreProperties>
</file>