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177391" y="6275029"/>
            <a:ext cx="1065001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http://www.meetup.com/Hackster-DFW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65600"/>
          <a:stretch>
            <a:fillRect/>
          </a:stretch>
        </p:blipFill>
        <p:spPr>
          <a:xfrm>
            <a:off x="381000" y="1878816"/>
            <a:ext cx="12242801" cy="275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4"/>
          <p:cNvSpPr txBox="1"/>
          <p:nvPr/>
        </p:nvSpPr>
        <p:spPr>
          <a:xfrm>
            <a:off x="294967" y="6222141"/>
            <a:ext cx="12064181" cy="242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Starts: 9/23/2017 @ 9:00 AM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http://bit.ly/3DPrinterSaturday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http://www.youtube.com/c/HaroldPulcher/live</a:t>
            </a:r>
          </a:p>
        </p:txBody>
      </p:sp>
      <p:pic>
        <p:nvPicPr>
          <p:cNvPr id="12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217" y="1319070"/>
            <a:ext cx="12472366" cy="4195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