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5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8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0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7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06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E9511D-CC06-47F7-AE2B-ABC7FDDE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33" y="1895411"/>
            <a:ext cx="2466524" cy="24665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920105-8062-4A47-BEE8-2BCC38D508DE}"/>
              </a:ext>
            </a:extLst>
          </p:cNvPr>
          <p:cNvSpPr txBox="1"/>
          <p:nvPr/>
        </p:nvSpPr>
        <p:spPr>
          <a:xfrm>
            <a:off x="2511546" y="5280969"/>
            <a:ext cx="48397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Daniel Backes, David </a:t>
            </a:r>
            <a:r>
              <a:rPr lang="de-DE" sz="1350" b="1" dirty="0" err="1">
                <a:latin typeface="Arial" panose="020B0604020202020204" pitchFamily="34" charset="0"/>
                <a:cs typeface="Arial" panose="020B0604020202020204" pitchFamily="34" charset="0"/>
              </a:rPr>
              <a:t>Siemke</a:t>
            </a:r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, Simon Gut, Manuel Kübler</a:t>
            </a:r>
          </a:p>
        </p:txBody>
      </p:sp>
    </p:spTree>
    <p:extLst>
      <p:ext uri="{BB962C8B-B14F-4D97-AF65-F5344CB8AC3E}">
        <p14:creationId xmlns:p14="http://schemas.microsoft.com/office/powerpoint/2010/main" val="104192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253306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35831" y="2373560"/>
            <a:ext cx="565703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48" y="1885085"/>
            <a:ext cx="2464594" cy="405765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7593227" y="3727545"/>
            <a:ext cx="815546" cy="17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7593227" y="3903191"/>
            <a:ext cx="815546" cy="1340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6602449" y="3903191"/>
            <a:ext cx="990779" cy="1408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7153153" y="3738264"/>
            <a:ext cx="440074" cy="164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7593228" y="3903191"/>
            <a:ext cx="1093572" cy="426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7395568" y="3670303"/>
            <a:ext cx="4988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8385005" y="5159075"/>
            <a:ext cx="38664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6573103" y="5280581"/>
            <a:ext cx="50526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8526289" y="4342779"/>
            <a:ext cx="41549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6853175" y="3542056"/>
            <a:ext cx="5100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8165306" y="3502717"/>
            <a:ext cx="4411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13047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41638" y="2598302"/>
            <a:ext cx="3993466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41638" y="3602423"/>
            <a:ext cx="5121915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Meldungen, Benutzerkonto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41638" y="4589030"/>
            <a:ext cx="532722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217" y="2835803"/>
            <a:ext cx="1919465" cy="19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92607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43191" y="2428251"/>
            <a:ext cx="412164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352" y="2763892"/>
            <a:ext cx="685800" cy="6858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41638" y="3936799"/>
            <a:ext cx="427559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8352" y="3917065"/>
            <a:ext cx="685800" cy="685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41638" y="4891349"/>
            <a:ext cx="43781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8352" y="493173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92607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41638" y="2362943"/>
            <a:ext cx="4211409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41638" y="3507497"/>
            <a:ext cx="4185954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716" y="3764761"/>
            <a:ext cx="685800" cy="6858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716" y="2481708"/>
            <a:ext cx="685800" cy="6858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41638" y="4652051"/>
            <a:ext cx="472437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716" y="490931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439185" y="1430838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2860732" y="3168115"/>
            <a:ext cx="377545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2843990" y="1558693"/>
            <a:ext cx="407041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439184" y="3050190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439185" y="4649681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2843990" y="4777537"/>
            <a:ext cx="650690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FCFDEC-E365-41A1-B51B-9ACF21B38EA9}"/>
              </a:ext>
            </a:extLst>
          </p:cNvPr>
          <p:cNvSpPr txBox="1"/>
          <p:nvPr/>
        </p:nvSpPr>
        <p:spPr>
          <a:xfrm>
            <a:off x="440158" y="218104"/>
            <a:ext cx="437491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41638" y="422908"/>
            <a:ext cx="362310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41638" y="2374746"/>
            <a:ext cx="4634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 Performance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Sicherheitsstandart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219" y="304857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41638" y="422908"/>
            <a:ext cx="217399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859"/>
            <a:ext cx="9144000" cy="26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4243064" y="329050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</Words>
  <Application>Microsoft Office PowerPoint</Application>
  <PresentationFormat>Bildschirmpräsentation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103</cp:revision>
  <dcterms:created xsi:type="dcterms:W3CDTF">2018-03-25T16:43:02Z</dcterms:created>
  <dcterms:modified xsi:type="dcterms:W3CDTF">2018-03-27T12:27:31Z</dcterms:modified>
</cp:coreProperties>
</file>