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6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BD4C1-0240-4819-9C73-A8584F7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76997-9151-4189-B399-30D40D0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553D5-8A41-4F3B-BC09-D0937F9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CC085-DB75-4189-B41E-7D54F34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83E7-478C-4AB6-9043-16AF364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D6442-6E20-4373-9100-1724333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90AEC1-1B68-4918-9331-8AE7843E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DFDFC-3165-4315-91B4-47B8C8B0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6B5A3-1470-41C8-A0C3-5B17437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6299-3878-4414-A4DF-5C318AE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68681-CFC2-4E51-B1BB-633D866F6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5E55D-46D0-45F8-81B0-2A5E72D1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8C22F-AE85-40EB-AF01-F442BE97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3A442-3AC6-434C-8C56-6951F5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4ECD9-EEFF-449B-A780-7DBA2F5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C358F-6A5D-4A02-B272-62B3C42B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E897B-5C9F-49E5-911C-A5E0520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0C84C-B394-4453-823F-A0C369A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FC255-084B-4886-84D1-95A19EDD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32612-C9AA-4675-B90A-494E7EF3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37062-BC94-448D-81A2-55CC398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6382A-F8AF-43FE-83AC-C723E8DB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1C006-46D1-4B02-9E9B-6C59BE9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3AFA6-8CB7-45D5-94E8-8ADDFECB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24633-EB20-4150-BF42-80591A0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2CEC-226F-47ED-9633-D593999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EA6D5-B09E-49E1-B66C-788B7E6D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F52DC-CD44-49C7-A1DC-A80A0338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014F1-72F2-4C2C-9FBD-3153F310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D4EA6F-0762-4A76-A0A0-9DDD1E9C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F11AD-F682-47AC-9E9F-03FA017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7F2B-5E6D-4ABA-ABAE-37026D53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A4CC4-CE7A-407A-BAC1-FBF01731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9EC74-9231-479D-8FC8-A57A1982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CAF97A-916C-4A36-BF90-CE6B2B6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E21A5-59F1-4CE5-B9C1-48486687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B8219F-1047-4F58-8B64-01D725E1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E96B42-D4B7-4B5D-9A79-EF01550C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CEDC19-58EA-46DB-8A0C-A51278D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CBE6-8039-47A1-B0F0-62E7F1FA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6AF90-9734-4032-B942-CFF399C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2761C8-025C-4178-BB47-EBD10D42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06D701-FA45-430B-A8E7-D118128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A3239A-1451-4696-A226-3768AAD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14B292-A1EC-486D-88D3-1372252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C2A0E-4B75-4C80-859C-2B2B827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0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CE11A-0565-4032-BC47-DCBF1B8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71B6-2908-43F4-8FEE-910DB486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2C4A7C-6951-4217-B145-3C88C773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7525-829B-42A0-81D2-AC7AFE3B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DB095-2496-42B2-B82E-C1EA855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AA0C3-2E68-4E50-BB45-5F345C19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90976-3351-4597-A2E2-6ADB1B08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60C5B8-2BB7-48D7-81A9-F4AD83AED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8E1B3-AB9C-4EB9-9B13-C0B7CCE0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8F43A-A0EA-40F8-96FB-1AEF3D3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51B25-C8E9-4F0A-9082-4F13E78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E3FEF-A395-4D45-B7A5-288747F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DCD670-9AD2-48A0-BCD0-1F8B6B4E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146C-1F01-4533-95E5-8A845786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DF623-FC46-43D0-A4DE-7B6D56E6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1FFAC-457A-4D6F-8942-ED0778070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8C951-A7BF-4680-89CF-DF1711400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3321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37136"/>
            <a:ext cx="75427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sz="2400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64" y="1370446"/>
            <a:ext cx="3286125" cy="541020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10124302" y="3827060"/>
            <a:ext cx="1087395" cy="234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10124303" y="4061254"/>
            <a:ext cx="1087394" cy="178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8803264" y="4061254"/>
            <a:ext cx="1321039" cy="1878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9537537" y="3841352"/>
            <a:ext cx="586765" cy="219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10124304" y="4061255"/>
            <a:ext cx="1458096" cy="56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9860757" y="375073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11180006" y="573576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8764137" y="589777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11368385" y="4647371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9137567" y="357974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10887075" y="3527288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330B57-463D-46E4-93B1-123AE9E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4102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18984" y="2382957"/>
            <a:ext cx="6039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Benutzerkonto,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46057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4590697"/>
            <a:ext cx="7050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956" y="2638071"/>
            <a:ext cx="2559286" cy="2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199170"/>
            <a:ext cx="5442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136" y="2542189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4106066"/>
            <a:ext cx="5643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1136" y="407975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18984" y="5274299"/>
            <a:ext cx="57807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1136" y="5432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07591"/>
            <a:ext cx="55082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3533662"/>
            <a:ext cx="56281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288" y="3876681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8288" y="2165944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18984" y="5059734"/>
            <a:ext cx="62456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8288" y="54027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046985-2CA1-4721-8711-E86EDDAD6449}"/>
              </a:ext>
            </a:extLst>
          </p:cNvPr>
          <p:cNvSpPr/>
          <p:nvPr/>
        </p:nvSpPr>
        <p:spPr>
          <a:xfrm>
            <a:off x="1014284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476104-CB0C-40E0-9A54-12FAF896425D}"/>
              </a:ext>
            </a:extLst>
          </p:cNvPr>
          <p:cNvSpPr txBox="1"/>
          <p:nvPr/>
        </p:nvSpPr>
        <p:spPr>
          <a:xfrm>
            <a:off x="518984" y="444843"/>
            <a:ext cx="5767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8C4909D-883B-4C37-A35F-BEA3AE85E18A}"/>
              </a:ext>
            </a:extLst>
          </p:cNvPr>
          <p:cNvSpPr/>
          <p:nvPr/>
        </p:nvSpPr>
        <p:spPr>
          <a:xfrm>
            <a:off x="4679991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8E39246-8DE2-4F6B-B3E2-5586D0850DB3}"/>
              </a:ext>
            </a:extLst>
          </p:cNvPr>
          <p:cNvSpPr/>
          <p:nvPr/>
        </p:nvSpPr>
        <p:spPr>
          <a:xfrm>
            <a:off x="8345699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</p:spTree>
    <p:extLst>
      <p:ext uri="{BB962C8B-B14F-4D97-AF65-F5344CB8AC3E}">
        <p14:creationId xmlns:p14="http://schemas.microsoft.com/office/powerpoint/2010/main" val="7070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585580" y="76478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3814309" y="3081153"/>
            <a:ext cx="4979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3791986" y="935258"/>
            <a:ext cx="520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585578" y="2923920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585579" y="5056574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3791986" y="5227049"/>
            <a:ext cx="86244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4778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18984" y="2443102"/>
            <a:ext cx="6126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 Performance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9625" y="29217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146"/>
            <a:ext cx="12192000" cy="35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Kalkulation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4268497" y="235218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Stunden: 20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31922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Personalkosten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Mitarbeiter 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20€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2352180"/>
            <a:ext cx="30267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Zeitraum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20.03.18 – 14.06.18</a:t>
            </a:r>
          </a:p>
        </p:txBody>
      </p:sp>
      <p:pic>
        <p:nvPicPr>
          <p:cNvPr id="11" name="Grafik 10" descr="Aufwärtstrend">
            <a:extLst>
              <a:ext uri="{FF2B5EF4-FFF2-40B4-BE49-F238E27FC236}">
                <a16:creationId xmlns:a16="http://schemas.microsoft.com/office/drawing/2014/main" id="{FBEAD2AA-F1F2-47EE-BBE9-E1CAC4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483" y="1746572"/>
            <a:ext cx="3340693" cy="33406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F8CFBCD-3DC4-4F79-A5A0-E270594AF8BD}"/>
              </a:ext>
            </a:extLst>
          </p:cNvPr>
          <p:cNvSpPr txBox="1"/>
          <p:nvPr/>
        </p:nvSpPr>
        <p:spPr>
          <a:xfrm>
            <a:off x="518984" y="4990806"/>
            <a:ext cx="1742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Fixkosten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500€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6295CF-6559-42E9-868B-8CD344A879D6}"/>
              </a:ext>
            </a:extLst>
          </p:cNvPr>
          <p:cNvSpPr txBox="1"/>
          <p:nvPr/>
        </p:nvSpPr>
        <p:spPr>
          <a:xfrm>
            <a:off x="4304901" y="3520506"/>
            <a:ext cx="357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Nachhaltiger Support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18€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ED6721-92C0-4FF3-BB83-1B3A5802787C}"/>
              </a:ext>
            </a:extLst>
          </p:cNvPr>
          <p:cNvSpPr txBox="1"/>
          <p:nvPr/>
        </p:nvSpPr>
        <p:spPr>
          <a:xfrm>
            <a:off x="4891602" y="4759973"/>
            <a:ext cx="2909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/>
              <a:t>2100€</a:t>
            </a:r>
          </a:p>
        </p:txBody>
      </p:sp>
    </p:spTree>
    <p:extLst>
      <p:ext uri="{BB962C8B-B14F-4D97-AF65-F5344CB8AC3E}">
        <p14:creationId xmlns:p14="http://schemas.microsoft.com/office/powerpoint/2010/main" val="3996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78</cp:revision>
  <dcterms:created xsi:type="dcterms:W3CDTF">2018-03-25T16:43:02Z</dcterms:created>
  <dcterms:modified xsi:type="dcterms:W3CDTF">2018-03-26T20:51:39Z</dcterms:modified>
</cp:coreProperties>
</file>