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9" r:id="rId4"/>
    <p:sldId id="260" r:id="rId5"/>
    <p:sldId id="261" r:id="rId6"/>
    <p:sldId id="258" r:id="rId7"/>
    <p:sldId id="262" r:id="rId8"/>
    <p:sldId id="266" r:id="rId9"/>
    <p:sldId id="267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3E5"/>
    <a:srgbClr val="FFFFFF"/>
    <a:srgbClr val="4F56E3"/>
    <a:srgbClr val="E8305C"/>
    <a:srgbClr val="EA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35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85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0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9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77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72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05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1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7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95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06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6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E9511D-CC06-47F7-AE2B-ABC7FDDE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433" y="1895411"/>
            <a:ext cx="2466524" cy="24665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9920105-8062-4A47-BEE8-2BCC38D508DE}"/>
              </a:ext>
            </a:extLst>
          </p:cNvPr>
          <p:cNvSpPr txBox="1"/>
          <p:nvPr/>
        </p:nvSpPr>
        <p:spPr>
          <a:xfrm>
            <a:off x="2511546" y="5280969"/>
            <a:ext cx="48397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b="1" dirty="0">
                <a:latin typeface="Arial" panose="020B0604020202020204" pitchFamily="34" charset="0"/>
                <a:cs typeface="Arial" panose="020B0604020202020204" pitchFamily="34" charset="0"/>
              </a:rPr>
              <a:t>Daniel Backes, David </a:t>
            </a:r>
            <a:r>
              <a:rPr lang="de-DE" sz="1350" b="1" dirty="0" err="1">
                <a:latin typeface="Arial" panose="020B0604020202020204" pitchFamily="34" charset="0"/>
                <a:cs typeface="Arial" panose="020B0604020202020204" pitchFamily="34" charset="0"/>
              </a:rPr>
              <a:t>Siemke</a:t>
            </a:r>
            <a:r>
              <a:rPr lang="de-DE" sz="1350" b="1" dirty="0">
                <a:latin typeface="Arial" panose="020B0604020202020204" pitchFamily="34" charset="0"/>
                <a:cs typeface="Arial" panose="020B0604020202020204" pitchFamily="34" charset="0"/>
              </a:rPr>
              <a:t>, Simon Gut, Manuel Kübler</a:t>
            </a:r>
          </a:p>
        </p:txBody>
      </p:sp>
    </p:spTree>
    <p:extLst>
      <p:ext uri="{BB962C8B-B14F-4D97-AF65-F5344CB8AC3E}">
        <p14:creationId xmlns:p14="http://schemas.microsoft.com/office/powerpoint/2010/main" val="104192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225895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Kalkulation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Kosten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3561299" y="2390711"/>
            <a:ext cx="206017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Arbeitsaufwand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Stunden: 20 </a:t>
            </a:r>
            <a:r>
              <a:rPr lang="de-DE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42642" y="3472371"/>
            <a:ext cx="2437590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Personalkosten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 Mitarbeiter 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20€ </a:t>
            </a:r>
            <a:r>
              <a:rPr lang="de-DE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41638" y="2390711"/>
            <a:ext cx="2236510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Zeitraum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20.03.18 – 14.06.18</a:t>
            </a:r>
          </a:p>
        </p:txBody>
      </p:sp>
      <p:pic>
        <p:nvPicPr>
          <p:cNvPr id="11" name="Grafik 10" descr="Aufwärtstrend">
            <a:extLst>
              <a:ext uri="{FF2B5EF4-FFF2-40B4-BE49-F238E27FC236}">
                <a16:creationId xmlns:a16="http://schemas.microsoft.com/office/drawing/2014/main" id="{FBEAD2AA-F1F2-47EE-BBE9-E1CAC461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613" y="2167179"/>
            <a:ext cx="2505520" cy="25055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F8CFBCD-3DC4-4F79-A5A0-E270594AF8BD}"/>
              </a:ext>
            </a:extLst>
          </p:cNvPr>
          <p:cNvSpPr txBox="1"/>
          <p:nvPr/>
        </p:nvSpPr>
        <p:spPr>
          <a:xfrm>
            <a:off x="541638" y="4831030"/>
            <a:ext cx="135165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Fixkosten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500€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6295CF-6559-42E9-868B-8CD344A879D6}"/>
              </a:ext>
            </a:extLst>
          </p:cNvPr>
          <p:cNvSpPr txBox="1"/>
          <p:nvPr/>
        </p:nvSpPr>
        <p:spPr>
          <a:xfrm>
            <a:off x="3561299" y="3610870"/>
            <a:ext cx="2725426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Nachhaltiger Support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18€ </a:t>
            </a:r>
            <a:r>
              <a:rPr lang="de-DE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ED6721-92C0-4FF3-BB83-1B3A5802787C}"/>
              </a:ext>
            </a:extLst>
          </p:cNvPr>
          <p:cNvSpPr txBox="1"/>
          <p:nvPr/>
        </p:nvSpPr>
        <p:spPr>
          <a:xfrm>
            <a:off x="3561299" y="4878110"/>
            <a:ext cx="2378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2100€</a:t>
            </a:r>
          </a:p>
        </p:txBody>
      </p:sp>
    </p:spTree>
    <p:extLst>
      <p:ext uri="{BB962C8B-B14F-4D97-AF65-F5344CB8AC3E}">
        <p14:creationId xmlns:p14="http://schemas.microsoft.com/office/powerpoint/2010/main" val="39966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C09DCC-EAED-469E-B4BA-7AA9F385D9DC}"/>
              </a:ext>
            </a:extLst>
          </p:cNvPr>
          <p:cNvSpPr txBox="1"/>
          <p:nvPr/>
        </p:nvSpPr>
        <p:spPr>
          <a:xfrm>
            <a:off x="4243064" y="329050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b="1" dirty="0">
                <a:latin typeface="Arial" panose="020B0604020202020204" pitchFamily="34" charset="0"/>
                <a:cs typeface="Arial" panose="020B0604020202020204" pitchFamily="34" charset="0"/>
              </a:rPr>
              <a:t>Danke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2330B57-463D-46E4-93B1-123AE9E8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8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253306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NerdAirways</a:t>
            </a:r>
            <a:endParaRPr lang="de-DE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Flugunternehmen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35831" y="2373560"/>
            <a:ext cx="565703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Flüge von Brüssel nach London, (Berlin), Wien, Rom, Madrid und zurück</a:t>
            </a:r>
          </a:p>
          <a:p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Ausstattung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Flugzeuge (Boeing 757-300) mit 250 Sitzen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6x Terminals</a:t>
            </a:r>
          </a:p>
          <a:p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Zeiten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Flüge pro Tag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im 2h Takt von 04:00 bis 00:00 Uhr</a:t>
            </a:r>
          </a:p>
          <a:p>
            <a:endParaRPr lang="de-DE" dirty="0">
              <a:solidFill>
                <a:srgbClr val="5D63E5"/>
              </a:solidFill>
            </a:endParaRP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E269D8-3380-4C18-9A3E-B61CDF76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48" y="1885085"/>
            <a:ext cx="2464594" cy="4057650"/>
          </a:xfrm>
          <a:prstGeom prst="rect">
            <a:avLst/>
          </a:prstGeom>
          <a:solidFill>
            <a:srgbClr val="5D63E5"/>
          </a:solidFill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BBCB3CC-3DD5-4FD5-95CF-DA83434AEE9D}"/>
              </a:ext>
            </a:extLst>
          </p:cNvPr>
          <p:cNvCxnSpPr>
            <a:cxnSpLocks/>
          </p:cNvCxnSpPr>
          <p:nvPr/>
        </p:nvCxnSpPr>
        <p:spPr>
          <a:xfrm flipV="1">
            <a:off x="7593227" y="3727545"/>
            <a:ext cx="815546" cy="175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51362B-2688-48BC-BE35-4A22365BEDE7}"/>
              </a:ext>
            </a:extLst>
          </p:cNvPr>
          <p:cNvCxnSpPr>
            <a:cxnSpLocks/>
          </p:cNvCxnSpPr>
          <p:nvPr/>
        </p:nvCxnSpPr>
        <p:spPr>
          <a:xfrm>
            <a:off x="7593227" y="3903191"/>
            <a:ext cx="815546" cy="1340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CAEDB9-5E7C-4DC2-9D52-C136D023FDF5}"/>
              </a:ext>
            </a:extLst>
          </p:cNvPr>
          <p:cNvCxnSpPr>
            <a:cxnSpLocks/>
          </p:cNvCxnSpPr>
          <p:nvPr/>
        </p:nvCxnSpPr>
        <p:spPr>
          <a:xfrm flipH="1">
            <a:off x="6602449" y="3903191"/>
            <a:ext cx="990779" cy="1408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CFDDF91-6294-428F-ACFE-97A610FAC73A}"/>
              </a:ext>
            </a:extLst>
          </p:cNvPr>
          <p:cNvCxnSpPr>
            <a:cxnSpLocks/>
          </p:cNvCxnSpPr>
          <p:nvPr/>
        </p:nvCxnSpPr>
        <p:spPr>
          <a:xfrm flipH="1" flipV="1">
            <a:off x="7153153" y="3738264"/>
            <a:ext cx="440074" cy="164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FB0C41B-306E-4BE8-AD83-8D63310DE19A}"/>
              </a:ext>
            </a:extLst>
          </p:cNvPr>
          <p:cNvCxnSpPr>
            <a:cxnSpLocks/>
          </p:cNvCxnSpPr>
          <p:nvPr/>
        </p:nvCxnSpPr>
        <p:spPr>
          <a:xfrm flipH="1" flipV="1">
            <a:off x="7593228" y="3903191"/>
            <a:ext cx="1093572" cy="426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DCFBD6-5D51-4CD8-B82C-09E04E5DC058}"/>
              </a:ext>
            </a:extLst>
          </p:cNvPr>
          <p:cNvSpPr txBox="1"/>
          <p:nvPr/>
        </p:nvSpPr>
        <p:spPr>
          <a:xfrm>
            <a:off x="7395568" y="3670303"/>
            <a:ext cx="4988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Brüssel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387C73-3517-4BB5-89E5-DF4A2F347F3C}"/>
              </a:ext>
            </a:extLst>
          </p:cNvPr>
          <p:cNvSpPr txBox="1"/>
          <p:nvPr/>
        </p:nvSpPr>
        <p:spPr>
          <a:xfrm>
            <a:off x="8385005" y="5159075"/>
            <a:ext cx="38664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Rom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7562DB-5543-4536-87DF-04780AE5DB88}"/>
              </a:ext>
            </a:extLst>
          </p:cNvPr>
          <p:cNvSpPr txBox="1"/>
          <p:nvPr/>
        </p:nvSpPr>
        <p:spPr>
          <a:xfrm>
            <a:off x="6573103" y="5280581"/>
            <a:ext cx="50526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Madrid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3022FA3-2E04-4CE4-B341-D12F3DBE840C}"/>
              </a:ext>
            </a:extLst>
          </p:cNvPr>
          <p:cNvSpPr txBox="1"/>
          <p:nvPr/>
        </p:nvSpPr>
        <p:spPr>
          <a:xfrm>
            <a:off x="8526289" y="4342779"/>
            <a:ext cx="41549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Wien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8314F54-B97C-43B3-8BBB-861DAA46F409}"/>
              </a:ext>
            </a:extLst>
          </p:cNvPr>
          <p:cNvSpPr txBox="1"/>
          <p:nvPr/>
        </p:nvSpPr>
        <p:spPr>
          <a:xfrm>
            <a:off x="6853175" y="3542056"/>
            <a:ext cx="51007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London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D2020-63C5-47FD-B8B3-406CFAF93752}"/>
              </a:ext>
            </a:extLst>
          </p:cNvPr>
          <p:cNvSpPr txBox="1"/>
          <p:nvPr/>
        </p:nvSpPr>
        <p:spPr>
          <a:xfrm>
            <a:off x="8165306" y="3502717"/>
            <a:ext cx="44114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b="1" dirty="0"/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786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313047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Webanwendung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Bereiche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541638" y="2598302"/>
            <a:ext cx="457054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Benutzerkonto, Angebote, Online-Check-In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41638" y="3602423"/>
            <a:ext cx="350608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endParaRPr lang="de-DE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Kundenrezensionen, Meldungen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41638" y="4589030"/>
            <a:ext cx="532722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Anbindung, Cookie-Session, Ticket Creator</a:t>
            </a:r>
          </a:p>
        </p:txBody>
      </p:sp>
      <p:pic>
        <p:nvPicPr>
          <p:cNvPr id="9" name="Grafik 8" descr="Hierarchie">
            <a:extLst>
              <a:ext uri="{FF2B5EF4-FFF2-40B4-BE49-F238E27FC236}">
                <a16:creationId xmlns:a16="http://schemas.microsoft.com/office/drawing/2014/main" id="{8B2DA278-BD90-4D01-8BC1-93C867DF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217" y="2835803"/>
            <a:ext cx="1919465" cy="19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392607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43191" y="2428251"/>
            <a:ext cx="412164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Buchung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(Generieren) Buchungsnummer</a:t>
            </a:r>
          </a:p>
        </p:txBody>
      </p:sp>
      <p:pic>
        <p:nvPicPr>
          <p:cNvPr id="6" name="Grafik 5" descr="Dokument">
            <a:extLst>
              <a:ext uri="{FF2B5EF4-FFF2-40B4-BE49-F238E27FC236}">
                <a16:creationId xmlns:a16="http://schemas.microsoft.com/office/drawing/2014/main" id="{B449CDDA-A18B-4B71-88EA-887EA4FF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352" y="2763892"/>
            <a:ext cx="685800" cy="6858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41638" y="3936799"/>
            <a:ext cx="427559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(Liste) Flüge, Zeiten, Preise, Auslastung</a:t>
            </a:r>
          </a:p>
        </p:txBody>
      </p:sp>
      <p:pic>
        <p:nvPicPr>
          <p:cNvPr id="9" name="Grafik 8" descr="Flugzeug">
            <a:extLst>
              <a:ext uri="{FF2B5EF4-FFF2-40B4-BE49-F238E27FC236}">
                <a16:creationId xmlns:a16="http://schemas.microsoft.com/office/drawing/2014/main" id="{35945405-6820-4351-8457-9E78F659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8352" y="3917065"/>
            <a:ext cx="685800" cy="685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F96C364-0438-4AB9-A037-4DD66CCED8CD}"/>
              </a:ext>
            </a:extLst>
          </p:cNvPr>
          <p:cNvSpPr txBox="1"/>
          <p:nvPr/>
        </p:nvSpPr>
        <p:spPr>
          <a:xfrm>
            <a:off x="541638" y="4891349"/>
            <a:ext cx="43781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Online-Check-In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„Passwort“ , Buchungsnummer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(Prüfen) Zeitangabe &gt;&gt; 24h vor Start</a:t>
            </a:r>
          </a:p>
        </p:txBody>
      </p:sp>
      <p:pic>
        <p:nvPicPr>
          <p:cNvPr id="12" name="Grafik 11" descr="Herunterladen">
            <a:extLst>
              <a:ext uri="{FF2B5EF4-FFF2-40B4-BE49-F238E27FC236}">
                <a16:creationId xmlns:a16="http://schemas.microsoft.com/office/drawing/2014/main" id="{B6A54032-4769-421E-BFE3-6B6A75BC8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8352" y="493173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41638" y="422908"/>
            <a:ext cx="3926075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41638" y="2362943"/>
            <a:ext cx="4211409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Kundenrezensionen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Bewertungssystem und Kommentarfeld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Benutzername und Passwort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2520403" y="3267716"/>
            <a:ext cx="459829" cy="459829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41638" y="3507497"/>
            <a:ext cx="4185954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Meldungen &amp; Information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(Einbindung) Wetterlage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(Anzeige) Verspätungen / Ausfälle usw.</a:t>
            </a:r>
          </a:p>
        </p:txBody>
      </p:sp>
      <p:pic>
        <p:nvPicPr>
          <p:cNvPr id="8" name="Grafik 7" descr="Information">
            <a:extLst>
              <a:ext uri="{FF2B5EF4-FFF2-40B4-BE49-F238E27FC236}">
                <a16:creationId xmlns:a16="http://schemas.microsoft.com/office/drawing/2014/main" id="{B2816A57-DD65-4407-91A4-AB592B7E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716" y="3764761"/>
            <a:ext cx="685800" cy="6858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C97DC52E-FB6B-4B5C-827E-9F397B4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3716" y="2481708"/>
            <a:ext cx="685800" cy="6858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F4CE8D5-4DF7-49B7-A6C4-6780E20D47A7}"/>
              </a:ext>
            </a:extLst>
          </p:cNvPr>
          <p:cNvSpPr txBox="1"/>
          <p:nvPr/>
        </p:nvSpPr>
        <p:spPr>
          <a:xfrm>
            <a:off x="541638" y="4652051"/>
            <a:ext cx="4724370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Benutzerkonto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(Autorisierung) Benutzername und Passwort</a:t>
            </a:r>
          </a:p>
        </p:txBody>
      </p:sp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EE6D9A8A-9A6A-4652-920C-234083B1A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3716" y="490931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046985-2CA1-4721-8711-E86EDDAD6449}"/>
              </a:ext>
            </a:extLst>
          </p:cNvPr>
          <p:cNvSpPr/>
          <p:nvPr/>
        </p:nvSpPr>
        <p:spPr>
          <a:xfrm>
            <a:off x="760713" y="3711655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476104-CB0C-40E0-9A54-12FAF896425D}"/>
              </a:ext>
            </a:extLst>
          </p:cNvPr>
          <p:cNvSpPr txBox="1"/>
          <p:nvPr/>
        </p:nvSpPr>
        <p:spPr>
          <a:xfrm>
            <a:off x="541638" y="422908"/>
            <a:ext cx="437491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Funktionen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8C4909D-883B-4C37-A35F-BEA3AE85E18A}"/>
              </a:ext>
            </a:extLst>
          </p:cNvPr>
          <p:cNvSpPr/>
          <p:nvPr/>
        </p:nvSpPr>
        <p:spPr>
          <a:xfrm>
            <a:off x="3509994" y="3711655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8E39246-8DE2-4F6B-B3E2-5586D0850DB3}"/>
              </a:ext>
            </a:extLst>
          </p:cNvPr>
          <p:cNvSpPr/>
          <p:nvPr/>
        </p:nvSpPr>
        <p:spPr>
          <a:xfrm>
            <a:off x="6259275" y="3711655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</p:spTree>
    <p:extLst>
      <p:ext uri="{BB962C8B-B14F-4D97-AF65-F5344CB8AC3E}">
        <p14:creationId xmlns:p14="http://schemas.microsoft.com/office/powerpoint/2010/main" val="7070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D307ED0-E1E4-4E53-B747-03ECE5F09855}"/>
              </a:ext>
            </a:extLst>
          </p:cNvPr>
          <p:cNvSpPr/>
          <p:nvPr/>
        </p:nvSpPr>
        <p:spPr>
          <a:xfrm>
            <a:off x="439185" y="1430838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F69F1A-B2D0-4BE0-81A1-1D9B6B4D2A66}"/>
              </a:ext>
            </a:extLst>
          </p:cNvPr>
          <p:cNvSpPr txBox="1"/>
          <p:nvPr/>
        </p:nvSpPr>
        <p:spPr>
          <a:xfrm>
            <a:off x="2860732" y="3168115"/>
            <a:ext cx="3775457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(Session) Einmalige Autorisierung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1080EF-48B4-49D6-BD65-891ECA44CA96}"/>
              </a:ext>
            </a:extLst>
          </p:cNvPr>
          <p:cNvSpPr txBox="1"/>
          <p:nvPr/>
        </p:nvSpPr>
        <p:spPr>
          <a:xfrm>
            <a:off x="2843990" y="1558693"/>
            <a:ext cx="394216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(Verwalten) Speichern und abfragen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8732F9F-32E3-44AD-8976-411E7B7D020F}"/>
              </a:ext>
            </a:extLst>
          </p:cNvPr>
          <p:cNvSpPr/>
          <p:nvPr/>
        </p:nvSpPr>
        <p:spPr>
          <a:xfrm>
            <a:off x="439184" y="3050190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F4A8AC-6251-4D31-B8D8-126620B67AB8}"/>
              </a:ext>
            </a:extLst>
          </p:cNvPr>
          <p:cNvSpPr/>
          <p:nvPr/>
        </p:nvSpPr>
        <p:spPr>
          <a:xfrm>
            <a:off x="439185" y="4649681"/>
            <a:ext cx="2168611" cy="902044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0D8F4E-BDDC-42DC-981A-74A05874F355}"/>
              </a:ext>
            </a:extLst>
          </p:cNvPr>
          <p:cNvSpPr txBox="1"/>
          <p:nvPr/>
        </p:nvSpPr>
        <p:spPr>
          <a:xfrm>
            <a:off x="2843990" y="4777537"/>
            <a:ext cx="650690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Druckansicht</a:t>
            </a:r>
            <a:endParaRPr lang="de-DE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(Dynamic) Übernahme der Personalien, Zeiten, Flugnummer  </a:t>
            </a:r>
          </a:p>
        </p:txBody>
      </p:sp>
    </p:spTree>
    <p:extLst>
      <p:ext uri="{BB962C8B-B14F-4D97-AF65-F5344CB8AC3E}">
        <p14:creationId xmlns:p14="http://schemas.microsoft.com/office/powerpoint/2010/main" val="8580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41638" y="422908"/>
            <a:ext cx="362310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Qualitätsmerkmale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8355C7-A356-431A-82D8-2690930F775C}"/>
              </a:ext>
            </a:extLst>
          </p:cNvPr>
          <p:cNvSpPr txBox="1"/>
          <p:nvPr/>
        </p:nvSpPr>
        <p:spPr>
          <a:xfrm>
            <a:off x="541638" y="2374746"/>
            <a:ext cx="4634602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Strukturierter und informeller Inhalt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Moderne Gestaltung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 Navigation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Höhe Performance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Übersichtlicher und verständlicher Quelltext</a:t>
            </a:r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92184EB1-EF8A-4874-A2C2-69AFA4967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2219" y="304857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41638" y="422908"/>
            <a:ext cx="217399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>
                <a:latin typeface="Arial" panose="020B0604020202020204" pitchFamily="34" charset="0"/>
                <a:cs typeface="Arial" panose="020B0604020202020204" pitchFamily="34" charset="0"/>
              </a:rPr>
              <a:t>Ablaufplan</a:t>
            </a:r>
          </a:p>
          <a:p>
            <a:r>
              <a:rPr lang="de-DE" sz="1950" b="1" dirty="0"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83AF6E-1BE2-48F0-B9C8-B69BAA0F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859"/>
            <a:ext cx="9144000" cy="26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Bildschirmpräsentation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华文细黑</vt:lpstr>
      <vt:lpstr>微软雅黑 Light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B.</dc:creator>
  <cp:lastModifiedBy>Daniel B.</cp:lastModifiedBy>
  <cp:revision>89</cp:revision>
  <dcterms:created xsi:type="dcterms:W3CDTF">2018-03-25T16:43:02Z</dcterms:created>
  <dcterms:modified xsi:type="dcterms:W3CDTF">2018-03-27T06:07:26Z</dcterms:modified>
</cp:coreProperties>
</file>