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35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8/21/2012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59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Legacy Sites with a GRTS Sample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even thinking about using legacy sites, be aware that the legitimacy of the result can be seriously compromised!</a:t>
            </a:r>
          </a:p>
          <a:p>
            <a:r>
              <a:rPr lang="en-US" dirty="0" smtClean="0"/>
              <a:t>Make sure that the legacy sample is either</a:t>
            </a:r>
          </a:p>
          <a:p>
            <a:pPr lvl="1"/>
            <a:r>
              <a:rPr lang="en-US" dirty="0" smtClean="0"/>
              <a:t>A probability sample from the same frame </a:t>
            </a:r>
          </a:p>
          <a:p>
            <a:pPr lvl="1"/>
            <a:r>
              <a:rPr lang="en-US" dirty="0" smtClean="0"/>
              <a:t>A synoptic sample with no selection bias</a:t>
            </a:r>
          </a:p>
          <a:p>
            <a:pPr lvl="1"/>
            <a:r>
              <a:rPr lang="en-US" dirty="0" smtClean="0"/>
              <a:t>Small relative to the composite sample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legacy site incorporation draws on the QR function used in GRTS</a:t>
            </a:r>
          </a:p>
          <a:p>
            <a:r>
              <a:rPr lang="en-US" dirty="0" smtClean="0"/>
              <a:t>The basic concept is that the population is mapped to a line with length equal to the total number of samples (legacy sites plus new sites) using the random QR function</a:t>
            </a:r>
          </a:p>
          <a:p>
            <a:r>
              <a:rPr lang="en-US" dirty="0" smtClean="0"/>
              <a:t>The legacy sites are located on this line via bit interweaving of their addresses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interval of length 1 symmetric around each legacy point is assigned probability zero</a:t>
            </a:r>
          </a:p>
          <a:p>
            <a:r>
              <a:rPr lang="en-US" dirty="0" smtClean="0"/>
              <a:t>The legacy point is assigned probability 1</a:t>
            </a:r>
          </a:p>
          <a:p>
            <a:r>
              <a:rPr lang="en-US" dirty="0" smtClean="0"/>
              <a:t>Systematic selection with unit </a:t>
            </a:r>
            <a:r>
              <a:rPr lang="en-US" dirty="0" err="1" smtClean="0"/>
              <a:t>intercal</a:t>
            </a:r>
            <a:r>
              <a:rPr lang="en-US" dirty="0" smtClean="0"/>
              <a:t> is guaranteed to select the legacy points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the legacy points are not highly clustered (which would violate the conditions above), the composite sample will be indistinguishable from a monolithic GRTS sample.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grts.02.04.2002 8">
      <a:dk1>
        <a:srgbClr val="0033CC"/>
      </a:dk1>
      <a:lt1>
        <a:srgbClr val="FFFFFF"/>
      </a:lt1>
      <a:dk2>
        <a:srgbClr val="00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ts.02.04.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ts.02.04.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ts.02.04.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8">
        <a:dk1>
          <a:srgbClr val="0033CC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20</TotalTime>
  <Words>184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Theme3</vt:lpstr>
      <vt:lpstr>Merging Legacy Sites with a GRTS Sample</vt:lpstr>
      <vt:lpstr>Legacy Sites</vt:lpstr>
      <vt:lpstr>Legacy Sites</vt:lpstr>
      <vt:lpstr>Legacy Sites</vt:lpstr>
      <vt:lpstr>Legacy Sites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Merging Legacy Sites with a GRTS Sample</dc:title>
  <dc:creator>Don</dc:creator>
  <cp:lastModifiedBy>Don</cp:lastModifiedBy>
  <cp:revision>3</cp:revision>
  <dcterms:created xsi:type="dcterms:W3CDTF">2012-08-22T05:53:18Z</dcterms:created>
  <dcterms:modified xsi:type="dcterms:W3CDTF">2012-08-22T06:13:38Z</dcterms:modified>
</cp:coreProperties>
</file>