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29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5297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5299" name="直接连接符 55298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0" name="任意多边形 55299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5301" name="任意多边形 55300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55302" name="标题 55301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5303" name="副标题 5530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55304" name="日期占位符 5530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5" name="页脚占位符 5530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5306" name="灯片编号占位符 5530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zh-CN" altLang="en-US" dirty="0"/>
              <a:pPr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273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4275" name="任意多边形 54274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6" name="任意多边形 54275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54277" name="直接连接符 54276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8" name="标题 54277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4279" name="文本占位符 5427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SpringCloud</a:t>
            </a:r>
            <a:r>
              <a:rPr lang="zh-CN" altLang="en-US" sz="4000" dirty="0" smtClean="0"/>
              <a:t>微服务应用</a:t>
            </a:r>
            <a:r>
              <a:rPr lang="zh-CN" altLang="en-US" sz="4000" dirty="0"/>
              <a:t>开发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4929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软件工程系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215238" cy="25003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14818"/>
            <a:ext cx="7273146" cy="23574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601655"/>
          </a:xfrm>
        </p:spPr>
        <p:txBody>
          <a:bodyPr/>
          <a:lstStyle/>
          <a:p>
            <a:r>
              <a:rPr lang="zh-CN" altLang="en-US" dirty="0" smtClean="0"/>
              <a:t>构建服务发布者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26574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143248"/>
            <a:ext cx="5918362" cy="13739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2571736" y="4071942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7554" y="485776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将服务发布到</a:t>
            </a:r>
            <a:r>
              <a:rPr lang="en-US" altLang="zh-CN" dirty="0" smtClean="0"/>
              <a:t>8761</a:t>
            </a:r>
            <a:r>
              <a:rPr lang="zh-CN" altLang="en-US" dirty="0" smtClean="0"/>
              <a:t>端口和</a:t>
            </a:r>
            <a:r>
              <a:rPr lang="en-US" altLang="zh-CN" dirty="0" smtClean="0"/>
              <a:t>8762</a:t>
            </a:r>
            <a:r>
              <a:rPr lang="zh-CN" altLang="en-US" dirty="0" smtClean="0"/>
              <a:t>端口服务器上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1643050"/>
            <a:ext cx="7313612" cy="4114800"/>
          </a:xfrm>
        </p:spPr>
        <p:txBody>
          <a:bodyPr/>
          <a:lstStyle/>
          <a:p>
            <a:r>
              <a:rPr lang="zh-CN" altLang="en-US" dirty="0" smtClean="0"/>
              <a:t>修改部分代码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26574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643050"/>
            <a:ext cx="41148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4429124" y="2357430"/>
            <a:ext cx="171451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15074" y="2285992"/>
            <a:ext cx="270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增加</a:t>
            </a:r>
            <a:r>
              <a:rPr lang="en-US" altLang="zh-CN" sz="1200" dirty="0" smtClean="0"/>
              <a:t>message</a:t>
            </a:r>
            <a:r>
              <a:rPr lang="zh-CN" altLang="en-US" sz="1200" dirty="0" smtClean="0"/>
              <a:t>属性，保存请求的</a:t>
            </a:r>
            <a:r>
              <a:rPr lang="en-US" altLang="zh-CN" sz="1200" dirty="0" smtClean="0"/>
              <a:t>URL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86050" y="2928934"/>
            <a:ext cx="150019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26574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071678"/>
            <a:ext cx="5857884" cy="344107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786050" y="242886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286644" y="3143248"/>
            <a:ext cx="1571636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14744" y="3429000"/>
            <a:ext cx="3214710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14810" y="4500570"/>
            <a:ext cx="2857520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7215206" y="3786190"/>
            <a:ext cx="185738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786578" y="4572008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00760" y="514351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的请求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en-US" altLang="zh-CN" dirty="0" smtClean="0"/>
              <a:t>message 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26574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857364"/>
            <a:ext cx="5125951" cy="314327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714612" y="2928934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0298" y="5357826"/>
            <a:ext cx="6420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为两次启动服务发布者实例，避免端口冲突，增加从</a:t>
            </a:r>
            <a:endParaRPr lang="en-US" altLang="zh-CN" dirty="0" smtClean="0"/>
          </a:p>
          <a:p>
            <a:r>
              <a:rPr lang="zh-CN" altLang="en-US" dirty="0" smtClean="0"/>
              <a:t>控制台读取端口号来启动服务</a:t>
            </a:r>
            <a:r>
              <a:rPr lang="en-US" altLang="zh-CN" dirty="0" smtClean="0"/>
              <a:t>(8081</a:t>
            </a:r>
            <a:r>
              <a:rPr lang="zh-CN" altLang="en-US" dirty="0" smtClean="0"/>
              <a:t>端口号和</a:t>
            </a:r>
            <a:r>
              <a:rPr lang="en-US" altLang="zh-CN" dirty="0" smtClean="0"/>
              <a:t>8085</a:t>
            </a:r>
            <a:r>
              <a:rPr lang="zh-CN" altLang="en-US" dirty="0" smtClean="0"/>
              <a:t>端口号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500562" y="4357694"/>
            <a:ext cx="2286016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501090" cy="416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500034" y="5857892"/>
            <a:ext cx="8358246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38422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500034" y="5857892"/>
            <a:ext cx="8358246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530217"/>
          </a:xfrm>
        </p:spPr>
        <p:txBody>
          <a:bodyPr/>
          <a:lstStyle/>
          <a:p>
            <a:r>
              <a:rPr lang="zh-CN" altLang="en-US" dirty="0" smtClean="0"/>
              <a:t>构建服务调用者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27717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000372"/>
            <a:ext cx="5893630" cy="107157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643174" y="371475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8001056" cy="404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285720" y="5500702"/>
            <a:ext cx="8358246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5138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357158" y="5643578"/>
            <a:ext cx="8358246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</a:t>
            </a:r>
            <a:r>
              <a:rPr lang="zh-CN" altLang="en-US" dirty="0" smtClean="0"/>
              <a:t>服务发布与调用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一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二</a:t>
            </a:r>
            <a:r>
              <a:rPr lang="zh-CN" altLang="en-US" dirty="0" smtClean="0"/>
              <a:t>、服务实例的健康自检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运用集群配置与服务自检开发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530217"/>
          </a:xfrm>
        </p:spPr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30099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500306"/>
            <a:ext cx="4500594" cy="300039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785918" y="4572008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30099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286125"/>
            <a:ext cx="6501918" cy="35718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启动集群运行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714488"/>
            <a:ext cx="84391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6705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429000"/>
            <a:ext cx="7134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4286256"/>
            <a:ext cx="66484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5143512"/>
            <a:ext cx="6372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5895975"/>
            <a:ext cx="6515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786314" y="1000108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8081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8085</a:t>
            </a:r>
            <a:r>
              <a:rPr lang="zh-CN" altLang="en-US" dirty="0" smtClean="0"/>
              <a:t>分别被请求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服务实例的健康自检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601655"/>
          </a:xfrm>
        </p:spPr>
        <p:txBody>
          <a:bodyPr/>
          <a:lstStyle/>
          <a:p>
            <a:r>
              <a:rPr lang="zh-CN" altLang="en-US" dirty="0" smtClean="0"/>
              <a:t>服务健康自检</a:t>
            </a:r>
            <a:endParaRPr lang="zh-CN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8201025" cy="184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假设服务提供者需要访问数据库，对其进行健康自检。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429000"/>
            <a:ext cx="31242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292893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、构建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429000"/>
            <a:ext cx="3819832" cy="8572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3071802" y="4143380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增加健康自检依赖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33909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357562"/>
            <a:ext cx="5010150" cy="1762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857356" y="4929198"/>
            <a:ext cx="164307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500430" y="3286124"/>
            <a:ext cx="400052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57620" y="2428868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Actuator</a:t>
            </a:r>
            <a:r>
              <a:rPr lang="zh-CN" altLang="en-US" dirty="0" smtClean="0"/>
              <a:t>是自检模块，通过</a:t>
            </a:r>
            <a:r>
              <a:rPr lang="en-US" altLang="zh-CN" dirty="0" smtClean="0"/>
              <a:t>/health</a:t>
            </a:r>
            <a:r>
              <a:rPr lang="zh-CN" altLang="en-US" dirty="0" smtClean="0"/>
              <a:t>端点访问</a:t>
            </a:r>
            <a:endParaRPr lang="en-US" altLang="zh-CN" dirty="0" smtClean="0"/>
          </a:p>
          <a:p>
            <a:r>
              <a:rPr lang="zh-CN" altLang="en-US" dirty="0" smtClean="0"/>
              <a:t>服务实例健康信息</a:t>
            </a:r>
            <a:endParaRPr lang="zh-CN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5429264"/>
            <a:ext cx="4733925" cy="1066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rot="16200000" flipH="1">
            <a:off x="2071670" y="4786322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6057" y="628652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修改每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秒发送一次心跳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启动服务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571612"/>
            <a:ext cx="755848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786454"/>
            <a:ext cx="5410200" cy="8667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500826" y="60007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查看服务实例健康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健康指示器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214554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利用健康指示器实现服务实例的自检，在本例中可以完成以下事情：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、让客户端自己进行检查，是否连接数据库；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、将连接数据库的结果与客户端的状态一起告诉服务器。</a:t>
            </a:r>
            <a:endParaRPr lang="zh-CN" altLang="en-US" dirty="0"/>
          </a:p>
        </p:txBody>
      </p:sp>
      <p:sp>
        <p:nvSpPr>
          <p:cNvPr id="5" name="七角星 4"/>
          <p:cNvSpPr/>
          <p:nvPr/>
        </p:nvSpPr>
        <p:spPr>
          <a:xfrm>
            <a:off x="3643306" y="4786322"/>
            <a:ext cx="1428760" cy="128588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服务提供者</a:t>
            </a:r>
            <a:endParaRPr lang="zh-CN" altLang="en-US" sz="1400" b="1" dirty="0"/>
          </a:p>
        </p:txBody>
      </p:sp>
      <p:sp>
        <p:nvSpPr>
          <p:cNvPr id="6" name="流程图: 磁盘 5"/>
          <p:cNvSpPr/>
          <p:nvPr/>
        </p:nvSpPr>
        <p:spPr>
          <a:xfrm>
            <a:off x="5429256" y="5786454"/>
            <a:ext cx="1143008" cy="71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857752" y="5857892"/>
            <a:ext cx="500066" cy="2857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箭头 8"/>
          <p:cNvSpPr/>
          <p:nvPr/>
        </p:nvSpPr>
        <p:spPr>
          <a:xfrm>
            <a:off x="4143372" y="3929066"/>
            <a:ext cx="428628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0562" y="400050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/db/false</a:t>
            </a:r>
            <a:endParaRPr lang="en-US" altLang="zh-CN" dirty="0" smtClean="0"/>
          </a:p>
          <a:p>
            <a:r>
              <a:rPr lang="en-US" altLang="zh-CN" dirty="0" smtClean="0"/>
              <a:t>/db/true</a:t>
            </a:r>
            <a:endParaRPr lang="zh-CN" altLang="en-US" dirty="0"/>
          </a:p>
        </p:txBody>
      </p:sp>
      <p:sp>
        <p:nvSpPr>
          <p:cNvPr id="11" name="立方体 10"/>
          <p:cNvSpPr/>
          <p:nvPr/>
        </p:nvSpPr>
        <p:spPr>
          <a:xfrm>
            <a:off x="1071538" y="4643446"/>
            <a:ext cx="1714512" cy="17145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786050" y="5214950"/>
            <a:ext cx="928694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86050" y="4929198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UP/DOWN</a:t>
            </a:r>
            <a:endParaRPr lang="zh-CN" altLang="en-US" sz="1200" dirty="0"/>
          </a:p>
        </p:txBody>
      </p:sp>
      <p:cxnSp>
        <p:nvCxnSpPr>
          <p:cNvPr id="18" name="曲线连接符 17"/>
          <p:cNvCxnSpPr/>
          <p:nvPr/>
        </p:nvCxnSpPr>
        <p:spPr>
          <a:xfrm rot="16200000" flipH="1">
            <a:off x="5179223" y="4750603"/>
            <a:ext cx="1357322" cy="571504"/>
          </a:xfrm>
          <a:prstGeom prst="curvedConnector3">
            <a:avLst>
              <a:gd name="adj1" fmla="val -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15008" y="5000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on/off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30861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43306" y="1928802"/>
            <a:ext cx="5158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 err="1" smtClean="0"/>
              <a:t>HealthController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模拟数据库连接的开关</a:t>
            </a:r>
            <a:endParaRPr lang="en-US" altLang="zh-CN" dirty="0" smtClean="0"/>
          </a:p>
          <a:p>
            <a:r>
              <a:rPr lang="en-US" altLang="zh-CN" dirty="0" err="1" smtClean="0"/>
              <a:t>canVisitDb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286124"/>
            <a:ext cx="6290184" cy="257176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30861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000240"/>
            <a:ext cx="5174248" cy="3571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43306" y="1571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健康指示器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3571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判断健康状态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集群与分布式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集群：同一个业务部署在多个服务器上。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496"/>
            <a:ext cx="476253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5929330"/>
            <a:ext cx="647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Nginx</a:t>
            </a:r>
            <a:r>
              <a:rPr lang="zh-CN" altLang="en-US" sz="1200" dirty="0" smtClean="0"/>
              <a:t>是一种非常灵活的反向代理软件，可以自由定制化转发策略，分配服务器流量的权重</a:t>
            </a:r>
            <a:r>
              <a:rPr lang="zh-CN" altLang="en-US" sz="1200" dirty="0" smtClean="0"/>
              <a:t>等</a:t>
            </a:r>
            <a:endParaRPr lang="en-US" altLang="zh-CN" sz="1200" dirty="0" smtClean="0"/>
          </a:p>
          <a:p>
            <a:r>
              <a:rPr lang="zh-CN" altLang="en-US" sz="1200" dirty="0" smtClean="0"/>
              <a:t>起</a:t>
            </a:r>
            <a:r>
              <a:rPr lang="zh-CN" altLang="en-US" sz="1200" dirty="0" smtClean="0"/>
              <a:t>到负载均衡服务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72066" y="3214686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集群模式是不同服务器部署同</a:t>
            </a:r>
            <a:r>
              <a:rPr lang="zh-CN" altLang="en-US" dirty="0" smtClean="0"/>
              <a:t>一</a:t>
            </a:r>
            <a:endParaRPr lang="en-US" altLang="zh-CN" dirty="0" smtClean="0"/>
          </a:p>
          <a:p>
            <a:r>
              <a:rPr lang="zh-CN" altLang="en-US" dirty="0" smtClean="0"/>
              <a:t>套</a:t>
            </a:r>
            <a:r>
              <a:rPr lang="zh-CN" altLang="en-US" dirty="0" smtClean="0"/>
              <a:t>服务对外访问，实现服务的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zh-CN" altLang="en-US" dirty="0" smtClean="0"/>
              <a:t>载</a:t>
            </a:r>
            <a:r>
              <a:rPr lang="zh-CN" altLang="en-US" dirty="0" smtClean="0"/>
              <a:t>均衡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集群方式特点是根据部署</a:t>
            </a:r>
            <a:r>
              <a:rPr lang="zh-CN" altLang="en-US" dirty="0" smtClean="0"/>
              <a:t>多台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业务</a:t>
            </a:r>
            <a:r>
              <a:rPr lang="zh-CN" altLang="en-US" dirty="0" smtClean="0"/>
              <a:t>是否相同。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30861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785926"/>
            <a:ext cx="5456753" cy="41434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00430" y="600076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实现健康检查处理器，将服务健康状态告诉服务器</a:t>
            </a:r>
            <a:endParaRPr lang="en-US" altLang="zh-CN" dirty="0" smtClean="0"/>
          </a:p>
          <a:p>
            <a:r>
              <a:rPr lang="zh-CN" altLang="en-US" dirty="0" smtClean="0"/>
              <a:t>一旦状态发生改变，重新向服务器注册。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启动运行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54197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857496"/>
            <a:ext cx="7586020" cy="388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控制台输出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3116"/>
            <a:ext cx="684969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实现服务查询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健康自检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31242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857496"/>
            <a:ext cx="4524375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2571736" y="3286124"/>
            <a:ext cx="121444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31242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643050"/>
            <a:ext cx="5681946" cy="48577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714612" y="2928934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启动运行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4762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285852" y="2571744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http://127.0.0.1:9000/router</a:t>
            </a:r>
            <a:endParaRPr lang="zh-CN" alt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928934"/>
            <a:ext cx="612646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929198"/>
            <a:ext cx="47720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6286520"/>
            <a:ext cx="6362700" cy="419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357290" y="5857892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http://127.0.0.1:9000/router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1857364"/>
            <a:ext cx="80724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Eureka</a:t>
            </a:r>
            <a:r>
              <a:rPr lang="zh-CN" altLang="en-US" sz="3600" dirty="0" smtClean="0"/>
              <a:t>集群</a:t>
            </a:r>
            <a:r>
              <a:rPr lang="zh-CN" altLang="en-US" sz="3600" dirty="0" smtClean="0"/>
              <a:t>搭建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zh-CN" altLang="en-US" sz="3600" dirty="0" smtClean="0"/>
              <a:t>服务实例的健康自</a:t>
            </a:r>
            <a:r>
              <a:rPr lang="zh-CN" altLang="en-US" sz="3600" dirty="0" smtClean="0"/>
              <a:t>检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zh-CN" altLang="en-US" sz="3600" dirty="0" smtClean="0"/>
              <a:t>运用集群配置与服务自检开发应用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集群与分布式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244597"/>
          </a:xfrm>
        </p:spPr>
        <p:txBody>
          <a:bodyPr/>
          <a:lstStyle/>
          <a:p>
            <a:r>
              <a:rPr lang="zh-CN" altLang="en-US" dirty="0" smtClean="0"/>
              <a:t>分布式：</a:t>
            </a:r>
            <a:r>
              <a:rPr lang="zh-CN" altLang="en-US" dirty="0" smtClean="0"/>
              <a:t>一个业务分拆多个子业务，部署在不同的服务器</a:t>
            </a:r>
            <a:r>
              <a:rPr lang="zh-CN" altLang="en-US" dirty="0" smtClean="0"/>
              <a:t>上。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86124"/>
            <a:ext cx="538118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8" y="2571744"/>
            <a:ext cx="3143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将一个大的系统划分为多个</a:t>
            </a:r>
            <a:r>
              <a:rPr lang="zh-CN" altLang="en-US" dirty="0" smtClean="0"/>
              <a:t>业务模块</a:t>
            </a:r>
            <a:r>
              <a:rPr lang="zh-CN" altLang="en-US" dirty="0" smtClean="0"/>
              <a:t>，业务模块分别部署到不同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机器</a:t>
            </a:r>
            <a:r>
              <a:rPr lang="zh-CN" altLang="en-US" dirty="0" smtClean="0"/>
              <a:t>上</a:t>
            </a:r>
            <a:r>
              <a:rPr lang="zh-CN" altLang="en-US" dirty="0" smtClean="0"/>
              <a:t>，各个业务模块之间通过</a:t>
            </a:r>
            <a:r>
              <a:rPr lang="zh-CN" altLang="en-US" dirty="0" smtClean="0"/>
              <a:t>接口</a:t>
            </a:r>
            <a:r>
              <a:rPr lang="zh-CN" altLang="en-US" dirty="0" smtClean="0"/>
              <a:t>进行数据交互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分布式方式特点是</a:t>
            </a:r>
            <a:r>
              <a:rPr lang="zh-CN" altLang="en-US" dirty="0" smtClean="0"/>
              <a:t>根据不同机器</a:t>
            </a:r>
            <a:r>
              <a:rPr lang="zh-CN" altLang="en-US" dirty="0" smtClean="0"/>
              <a:t>不同</a:t>
            </a:r>
            <a:r>
              <a:rPr lang="zh-CN" altLang="en-US" dirty="0" smtClean="0"/>
              <a:t>业务。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348" y="56435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service 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 </a:t>
            </a:r>
            <a:r>
              <a:rPr lang="zh-CN" altLang="en-US" dirty="0" smtClean="0"/>
              <a:t>分别是业务组件，通过</a:t>
            </a:r>
            <a:r>
              <a:rPr lang="en-US" altLang="zh-CN" dirty="0" smtClean="0"/>
              <a:t>API </a:t>
            </a:r>
            <a:r>
              <a:rPr lang="en-US" altLang="zh-CN" dirty="0" err="1" smtClean="0"/>
              <a:t>Geteway</a:t>
            </a:r>
            <a:r>
              <a:rPr lang="zh-CN" altLang="en-US" dirty="0" smtClean="0"/>
              <a:t>进行业务访问。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集群与分布式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区别：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：分布式</a:t>
            </a:r>
            <a:r>
              <a:rPr lang="zh-CN" altLang="en-US" sz="2400" dirty="0" smtClean="0"/>
              <a:t>是将</a:t>
            </a:r>
            <a:r>
              <a:rPr lang="zh-CN" altLang="en-US" sz="2400" dirty="0" smtClean="0"/>
              <a:t>不同的业务分布在不同的地方。而集群指的是将几台服务器集中在一起，实现同一业务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：分布式是以缩短单个任务的执行时间来提升效率的，而集群则是通过提高单位时间内执行的任务数来提升效率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设计原则：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好的</a:t>
            </a:r>
            <a:r>
              <a:rPr lang="zh-CN" altLang="en-US" sz="1800" dirty="0" smtClean="0"/>
              <a:t>设计应该是分布式和集群的结合，先分布式再集群，具体实现</a:t>
            </a:r>
            <a:r>
              <a:rPr lang="zh-CN" altLang="en-US" sz="1800" dirty="0" smtClean="0"/>
              <a:t>就是业务</a:t>
            </a:r>
            <a:r>
              <a:rPr lang="zh-CN" altLang="en-US" sz="1800" dirty="0" smtClean="0"/>
              <a:t>拆分成很多子业务，然后针对每个子业务进行集群部署，这样每个子业务如果出了问题，整个系统完全不会受影响。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601655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6091569" cy="3643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03534" y="2357430"/>
            <a:ext cx="2640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、构建两个服务器实例</a:t>
            </a:r>
            <a:endParaRPr lang="en-US" altLang="zh-CN" dirty="0" smtClean="0"/>
          </a:p>
          <a:p>
            <a:r>
              <a:rPr lang="zh-CN" altLang="en-US" dirty="0" smtClean="0"/>
              <a:t>并且相互注册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、构建两个服务发布者</a:t>
            </a:r>
            <a:endParaRPr lang="en-US" altLang="zh-CN" dirty="0" smtClean="0"/>
          </a:p>
          <a:p>
            <a:r>
              <a:rPr lang="zh-CN" altLang="en-US" dirty="0" smtClean="0"/>
              <a:t>都</a:t>
            </a:r>
            <a:r>
              <a:rPr lang="zh-CN" altLang="en-US" dirty="0" smtClean="0"/>
              <a:t>要分别注册到服务器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、构建一个服务调用者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、创建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客</a:t>
            </a:r>
            <a:endParaRPr lang="en-US" altLang="zh-CN" dirty="0" smtClean="0"/>
          </a:p>
          <a:p>
            <a:r>
              <a:rPr lang="zh-CN" altLang="en-US" dirty="0" smtClean="0"/>
              <a:t>户端访问服务调用者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由于在单机上搭建集群，修改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文件，添加主机名的映射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14686"/>
            <a:ext cx="4486275" cy="2228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2786050" y="3500438"/>
            <a:ext cx="1143008" cy="285752"/>
          </a:xfrm>
          <a:prstGeom prst="ellipse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57488" y="3857628"/>
            <a:ext cx="100013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286124"/>
            <a:ext cx="27622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弧形箭头 7"/>
          <p:cNvSpPr/>
          <p:nvPr/>
        </p:nvSpPr>
        <p:spPr>
          <a:xfrm rot="15514287">
            <a:off x="4454643" y="1858956"/>
            <a:ext cx="877655" cy="26650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601655"/>
          </a:xfrm>
        </p:spPr>
        <p:txBody>
          <a:bodyPr/>
          <a:lstStyle/>
          <a:p>
            <a:r>
              <a:rPr lang="zh-CN" altLang="en-US" dirty="0" smtClean="0"/>
              <a:t>构建服务器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270905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14744" y="2428868"/>
            <a:ext cx="56140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、由于需要对同一个服务器程序启动两次，</a:t>
            </a:r>
            <a:endParaRPr lang="en-US" altLang="zh-CN" dirty="0" smtClean="0"/>
          </a:p>
          <a:p>
            <a:r>
              <a:rPr lang="zh-CN" altLang="en-US" dirty="0" smtClean="0"/>
              <a:t>分别创建</a:t>
            </a:r>
            <a:r>
              <a:rPr lang="en-US" altLang="zh-CN" dirty="0" smtClean="0"/>
              <a:t>application-</a:t>
            </a:r>
            <a:r>
              <a:rPr lang="en-US" altLang="zh-CN" dirty="0" err="1" smtClean="0"/>
              <a:t>dev.properties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smtClean="0"/>
              <a:t>application-</a:t>
            </a:r>
            <a:r>
              <a:rPr lang="en-US" altLang="zh-CN" dirty="0" err="1" smtClean="0"/>
              <a:t>prod.properties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、每次服务器启动之前，由</a:t>
            </a:r>
            <a:r>
              <a:rPr lang="en-US" altLang="zh-CN" dirty="0" err="1" smtClean="0"/>
              <a:t>application.properties</a:t>
            </a:r>
            <a:endParaRPr lang="en-US" altLang="zh-CN" dirty="0" smtClean="0"/>
          </a:p>
          <a:p>
            <a:r>
              <a:rPr lang="zh-CN" altLang="en-US" dirty="0" smtClean="0"/>
              <a:t>指定启动哪一个属性配置文件。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572008"/>
            <a:ext cx="41434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270905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785926"/>
            <a:ext cx="4743450" cy="962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3214686"/>
            <a:ext cx="4476750" cy="733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429132"/>
            <a:ext cx="2085975" cy="428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flipV="1">
            <a:off x="3071802" y="2643182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14678" y="335756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928926" y="3643314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8992" y="528638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</a:t>
            </a:r>
            <a:r>
              <a:rPr lang="zh-CN" altLang="en-US" dirty="0" smtClean="0"/>
              <a:t>台服务器实例启动后，会互相注册。第一个启动</a:t>
            </a:r>
            <a:endParaRPr lang="en-US" altLang="zh-CN" dirty="0" smtClean="0"/>
          </a:p>
          <a:p>
            <a:r>
              <a:rPr lang="zh-CN" altLang="en-US" dirty="0" smtClean="0"/>
              <a:t>服务器实例会抛出异常，不必理会。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86446" y="4214818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注意：每次启动前修改该配置</a:t>
            </a:r>
            <a:endParaRPr lang="en-US" altLang="zh-CN" sz="1200" dirty="0" smtClean="0"/>
          </a:p>
          <a:p>
            <a:r>
              <a:rPr lang="zh-CN" altLang="en-US" sz="1200" dirty="0" smtClean="0"/>
              <a:t>属性值</a:t>
            </a:r>
            <a:endParaRPr lang="zh-CN" altLang="en-US" sz="1200" dirty="0"/>
          </a:p>
        </p:txBody>
      </p:sp>
      <p:sp>
        <p:nvSpPr>
          <p:cNvPr id="17" name="右弧形箭头 16"/>
          <p:cNvSpPr/>
          <p:nvPr/>
        </p:nvSpPr>
        <p:spPr>
          <a:xfrm rot="4803381">
            <a:off x="5731576" y="3741224"/>
            <a:ext cx="374441" cy="23840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</TotalTime>
  <Words>749</Words>
  <Application>Microsoft Office PowerPoint</Application>
  <PresentationFormat>全屏显示(4:3)</PresentationFormat>
  <Paragraphs>129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Eclipse</vt:lpstr>
      <vt:lpstr>SpringCloud微服务应用开发  </vt:lpstr>
      <vt:lpstr>微服务发布与调用</vt:lpstr>
      <vt:lpstr>集群与分布式</vt:lpstr>
      <vt:lpstr>集群与分布式</vt:lpstr>
      <vt:lpstr>集群与分布式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Eureka集群搭建</vt:lpstr>
      <vt:lpstr>启动集群运行</vt:lpstr>
      <vt:lpstr>服务实例的健康自检</vt:lpstr>
      <vt:lpstr>示例</vt:lpstr>
      <vt:lpstr>增加健康自检依赖</vt:lpstr>
      <vt:lpstr>启动服务</vt:lpstr>
      <vt:lpstr>健康指示器</vt:lpstr>
      <vt:lpstr>代码实现</vt:lpstr>
      <vt:lpstr>代码实现</vt:lpstr>
      <vt:lpstr>代码实现</vt:lpstr>
      <vt:lpstr>启动运行</vt:lpstr>
      <vt:lpstr>控制台输出</vt:lpstr>
      <vt:lpstr>实现服务查询-健康自检</vt:lpstr>
      <vt:lpstr>幻灯片 34</vt:lpstr>
      <vt:lpstr>启动运行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SpringBoot应用开发  </dc:title>
  <dc:creator>zy</dc:creator>
  <cp:lastModifiedBy>ly</cp:lastModifiedBy>
  <cp:revision>41</cp:revision>
  <dcterms:created xsi:type="dcterms:W3CDTF">2018-08-30T15:03:11Z</dcterms:created>
  <dcterms:modified xsi:type="dcterms:W3CDTF">2019-03-12T19:49:00Z</dcterms:modified>
</cp:coreProperties>
</file>