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9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2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911866" cy="428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解析第三方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利用注解修饰接口方法，可以让接口方法获得访问服务的能力。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22665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50070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也可以使用第三方注解或自定义注解来修饰接口方法，同样使得接口</a:t>
            </a:r>
            <a:endParaRPr lang="en-US" altLang="zh-CN" dirty="0" smtClean="0"/>
          </a:p>
          <a:p>
            <a:r>
              <a:rPr lang="zh-CN" altLang="en-US" dirty="0" smtClean="0"/>
              <a:t>方法获得访问服务的能力。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643050"/>
            <a:ext cx="682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JAXRS</a:t>
            </a:r>
            <a:r>
              <a:rPr lang="zh-CN" altLang="en-US" dirty="0" smtClean="0"/>
              <a:t>规范来注解，可以使用</a:t>
            </a:r>
            <a:r>
              <a:rPr lang="en-US" dirty="0" smtClean="0"/>
              <a:t>Feign</a:t>
            </a:r>
            <a:r>
              <a:rPr lang="zh-CN" altLang="en-US" dirty="0" smtClean="0"/>
              <a:t>的“</a:t>
            </a:r>
            <a:r>
              <a:rPr lang="en-US" dirty="0" smtClean="0"/>
              <a:t>feign-</a:t>
            </a:r>
            <a:r>
              <a:rPr lang="en-US" dirty="0" err="1" smtClean="0"/>
              <a:t>jaxrs</a:t>
            </a:r>
            <a:r>
              <a:rPr lang="en-US" dirty="0" smtClean="0"/>
              <a:t>”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2705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571744"/>
            <a:ext cx="4549286" cy="2286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1357290" y="5072074"/>
            <a:ext cx="200026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2705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785926"/>
            <a:ext cx="4286280" cy="1571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000232" y="2928934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714752"/>
            <a:ext cx="5059903" cy="2600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flipV="1">
            <a:off x="1928794" y="4357694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57884" y="5143512"/>
            <a:ext cx="207170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4786346" cy="155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2"/>
            <a:ext cx="785066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设计自定义</a:t>
            </a:r>
            <a:r>
              <a:rPr lang="zh-CN" altLang="en-US" dirty="0" smtClean="0"/>
              <a:t>注解告诉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通过</a:t>
            </a:r>
            <a:r>
              <a:rPr lang="zh-CN" altLang="en-US" dirty="0" smtClean="0"/>
              <a:t>翻译器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解析自定义</a:t>
            </a:r>
            <a:r>
              <a:rPr lang="zh-CN" altLang="en-US" dirty="0" smtClean="0"/>
              <a:t>的注解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1901858" cy="41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43174" y="221455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、自定义注解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786058"/>
            <a:ext cx="5210175" cy="2743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78592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、注解客户端接口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2"/>
            <a:ext cx="4071966" cy="10934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392906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、自定义翻译器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6215106" cy="50312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7313612" cy="99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496"/>
            <a:ext cx="6648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599302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3357562"/>
            <a:ext cx="7942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Contract </a:t>
            </a:r>
            <a:r>
              <a:rPr lang="zh-CN" altLang="en-US" dirty="0" smtClean="0"/>
              <a:t>实际上承担的是一个翻译的作用，将第三方（或者自定义）注解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作用</a:t>
            </a:r>
            <a:r>
              <a:rPr lang="zh-CN" altLang="en-US" dirty="0" smtClean="0"/>
              <a:t>告诉 </a:t>
            </a:r>
            <a:r>
              <a:rPr lang="en-US" altLang="zh-CN" dirty="0" smtClean="0"/>
              <a:t>Feign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、自定义编码器与解码器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 smtClean="0"/>
              <a:t>、自定义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客户端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解析第三方注解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四、在</a:t>
            </a:r>
            <a:r>
              <a:rPr lang="en-US" altLang="zh-CN" sz="2400" dirty="0" smtClean="0"/>
              <a:t>Spring Cloud</a:t>
            </a:r>
            <a:r>
              <a:rPr lang="zh-CN" altLang="en-US" sz="2400" dirty="0" smtClean="0"/>
              <a:t>中使用 </a:t>
            </a:r>
            <a:r>
              <a:rPr lang="en-US" altLang="zh-CN" sz="2400" dirty="0" smtClean="0"/>
              <a:t>Feign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中使用 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200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8860" y="53578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8085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 </a:t>
            </a:r>
            <a:r>
              <a:rPr lang="en-US" altLang="zh-CN" dirty="0" smtClean="0"/>
              <a:t>Eureka Server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3219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143512"/>
            <a:ext cx="5133975" cy="1228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143380"/>
            <a:ext cx="3922824" cy="7143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714488"/>
            <a:ext cx="5529278" cy="207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>
            <a:off x="1428728" y="5500702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85984" y="3643314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86051" y="2643182"/>
            <a:ext cx="428629" cy="246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创建服务提供者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430"/>
            <a:ext cx="32289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286388"/>
            <a:ext cx="4886325" cy="1171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500570"/>
            <a:ext cx="4648200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1571612"/>
            <a:ext cx="5329276" cy="27923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>
            <a:off x="1428728" y="5857892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85984" y="4143380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285984" y="2643182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创建服务提供者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32289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00174"/>
            <a:ext cx="3471852" cy="30594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4714884"/>
            <a:ext cx="4819658" cy="1928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1928794" y="2428868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2857488" y="364331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创建服务调用者</a:t>
            </a:r>
            <a:r>
              <a:rPr lang="en-US" altLang="zh-CN" dirty="0" smtClean="0"/>
              <a:t>(</a:t>
            </a:r>
            <a:r>
              <a:rPr lang="en-US" altLang="zh-CN" sz="2000" dirty="0" smtClean="0"/>
              <a:t>spring cloud </a:t>
            </a:r>
            <a:r>
              <a:rPr lang="zh-CN" altLang="en-US" sz="2000" dirty="0" smtClean="0"/>
              <a:t>整合</a:t>
            </a:r>
            <a:r>
              <a:rPr lang="en-US" altLang="zh-CN" sz="2000" dirty="0" smtClean="0"/>
              <a:t>Feign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29241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000504"/>
            <a:ext cx="5172075" cy="2314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143116"/>
            <a:ext cx="4695825" cy="828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1214414" y="5429264"/>
            <a:ext cx="164307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43108" y="3143248"/>
            <a:ext cx="135732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57554" y="6215082"/>
            <a:ext cx="292895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创建服务调用者</a:t>
            </a:r>
            <a:r>
              <a:rPr lang="en-US" altLang="zh-CN" dirty="0" smtClean="0"/>
              <a:t>(</a:t>
            </a:r>
            <a:r>
              <a:rPr lang="en-US" altLang="zh-CN" sz="1800" dirty="0" smtClean="0"/>
              <a:t>spring cloud </a:t>
            </a:r>
            <a:r>
              <a:rPr lang="zh-CN" altLang="en-US" sz="1800" dirty="0" smtClean="0"/>
              <a:t>整合</a:t>
            </a:r>
            <a:r>
              <a:rPr lang="en-US" altLang="zh-CN" sz="1800" dirty="0" smtClean="0"/>
              <a:t>Feign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29241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357430"/>
            <a:ext cx="5392085" cy="2500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285984" y="3429000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71802" y="3643314"/>
            <a:ext cx="150019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3438" y="3286124"/>
            <a:ext cx="426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在服务调用者的启动类中打开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开关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创建服务调用者</a:t>
            </a:r>
            <a:r>
              <a:rPr lang="en-US" altLang="zh-CN" dirty="0" smtClean="0"/>
              <a:t>(</a:t>
            </a:r>
            <a:r>
              <a:rPr lang="en-US" altLang="zh-CN" sz="2000" dirty="0" smtClean="0"/>
              <a:t>spring cloud </a:t>
            </a:r>
            <a:r>
              <a:rPr lang="zh-CN" altLang="en-US" sz="2000" dirty="0" smtClean="0"/>
              <a:t>整合</a:t>
            </a:r>
            <a:r>
              <a:rPr lang="en-US" altLang="zh-CN" sz="2000" dirty="0" smtClean="0"/>
              <a:t>Feign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29241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00240"/>
            <a:ext cx="5713774" cy="26384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143108" y="3071810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7554" y="4786322"/>
            <a:ext cx="470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FeignClient</a:t>
            </a:r>
            <a:r>
              <a:rPr lang="zh-CN" altLang="en-US" dirty="0" smtClean="0"/>
              <a:t>注解声明需要调用的服务名称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注解客户端接口方法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28992" y="5429264"/>
            <a:ext cx="44291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14612" y="564357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4612" y="5786454"/>
            <a:ext cx="3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翻译器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创建服务调用者</a:t>
            </a:r>
            <a:r>
              <a:rPr lang="en-US" altLang="zh-CN" dirty="0" smtClean="0"/>
              <a:t>(</a:t>
            </a:r>
            <a:r>
              <a:rPr lang="en-US" altLang="zh-CN" sz="1800" dirty="0" smtClean="0"/>
              <a:t>spring cloud </a:t>
            </a:r>
            <a:r>
              <a:rPr lang="zh-CN" altLang="en-US" sz="1800" dirty="0" smtClean="0"/>
              <a:t>整合</a:t>
            </a:r>
            <a:r>
              <a:rPr lang="en-US" altLang="zh-CN" sz="1800" dirty="0" smtClean="0"/>
              <a:t>Feign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29241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785926"/>
            <a:ext cx="4967764" cy="4138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357422" y="2714620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启动运行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008362" cy="35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49625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52387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000636"/>
            <a:ext cx="5124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>
            <a:off x="5107785" y="4536289"/>
            <a:ext cx="928694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3570" y="428625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反复刷新，</a:t>
            </a:r>
            <a:r>
              <a:rPr lang="en-US" altLang="zh-CN" sz="1400" dirty="0" smtClean="0"/>
              <a:t>8081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8085</a:t>
            </a:r>
            <a:r>
              <a:rPr lang="zh-CN" altLang="en-US" sz="1400" dirty="0" smtClean="0"/>
              <a:t>端口循环调用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00562" y="435769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Ribbon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自定义编码器与解码器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Feign </a:t>
            </a:r>
            <a:r>
              <a:rPr lang="zh-CN" altLang="en-US" sz="2000" dirty="0" smtClean="0"/>
              <a:t>的编码器、</a:t>
            </a:r>
            <a:r>
              <a:rPr lang="zh-CN" altLang="en-US" sz="2000" dirty="0" smtClean="0"/>
              <a:t>解码器都是</a:t>
            </a:r>
            <a:r>
              <a:rPr lang="zh-CN" altLang="en-US" sz="2000" dirty="0" smtClean="0"/>
              <a:t>支持自定义扩展，可以对请求以及结果和发起请求的过程进行自定义</a:t>
            </a:r>
            <a:r>
              <a:rPr lang="zh-CN" altLang="en-US" sz="2000" dirty="0" smtClean="0"/>
              <a:t>实现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Feign </a:t>
            </a:r>
            <a:r>
              <a:rPr lang="zh-CN" altLang="en-US" sz="2000" dirty="0" smtClean="0"/>
              <a:t>默认支持 </a:t>
            </a:r>
            <a:r>
              <a:rPr lang="en-US" altLang="zh-CN" sz="2000" dirty="0" smtClean="0"/>
              <a:t>JSON </a:t>
            </a:r>
            <a:r>
              <a:rPr lang="zh-CN" altLang="en-US" sz="2000" dirty="0" smtClean="0"/>
              <a:t>格式的编码器和解码器，如果希望支持其他的或者自定义格式就需要编写自己的编码器和</a:t>
            </a:r>
            <a:r>
              <a:rPr lang="zh-CN" altLang="en-US" sz="2000" dirty="0" smtClean="0"/>
              <a:t>解码器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自定义编码器</a:t>
            </a:r>
            <a:r>
              <a:rPr lang="zh-CN" altLang="en-US" sz="2000" dirty="0" smtClean="0"/>
              <a:t>，需要实现 </a:t>
            </a:r>
            <a:r>
              <a:rPr lang="en-US" altLang="zh-CN" sz="1600" dirty="0" err="1" smtClean="0"/>
              <a:t>feign.codec.Encoder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接口：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参数 </a:t>
            </a:r>
            <a:r>
              <a:rPr lang="en-US" altLang="zh-CN" sz="1400" dirty="0" smtClean="0"/>
              <a:t>object </a:t>
            </a:r>
            <a:r>
              <a:rPr lang="zh-CN" altLang="en-US" sz="1400" dirty="0" smtClean="0"/>
              <a:t>表示需要进行编码的对象，参数 </a:t>
            </a:r>
            <a:r>
              <a:rPr lang="en-US" altLang="zh-CN" sz="1400" dirty="0" err="1" smtClean="0"/>
              <a:t>bodyType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为 </a:t>
            </a:r>
            <a:r>
              <a:rPr lang="en-US" altLang="zh-CN" sz="1400" dirty="0" smtClean="0"/>
              <a:t>object </a:t>
            </a:r>
            <a:r>
              <a:rPr lang="zh-CN" altLang="en-US" sz="1400" dirty="0" smtClean="0"/>
              <a:t>对象的类型，参数 </a:t>
            </a:r>
            <a:r>
              <a:rPr lang="en-US" altLang="zh-CN" sz="1400" dirty="0" smtClean="0"/>
              <a:t>template </a:t>
            </a:r>
            <a:r>
              <a:rPr lang="zh-CN" altLang="en-US" sz="1400" dirty="0" smtClean="0"/>
              <a:t>表示的就是请求模板，该方法就是需要实现将参数 </a:t>
            </a:r>
            <a:r>
              <a:rPr lang="en-US" altLang="zh-CN" sz="1400" dirty="0" smtClean="0"/>
              <a:t>object </a:t>
            </a:r>
            <a:r>
              <a:rPr lang="zh-CN" altLang="en-US" sz="1400" dirty="0" smtClean="0"/>
              <a:t>进行编码并赋值到 </a:t>
            </a:r>
            <a:r>
              <a:rPr lang="en-US" altLang="zh-CN" sz="1400" dirty="0" smtClean="0"/>
              <a:t>template </a:t>
            </a:r>
            <a:r>
              <a:rPr lang="zh-CN" altLang="en-US" sz="1400" dirty="0" smtClean="0"/>
              <a:t>请求模板中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2000" dirty="0" smtClean="0"/>
              <a:t>自定义解码器</a:t>
            </a:r>
            <a:r>
              <a:rPr lang="zh-CN" altLang="en-US" sz="2000" dirty="0" smtClean="0"/>
              <a:t>需要实现 </a:t>
            </a:r>
            <a:r>
              <a:rPr lang="en-US" altLang="zh-CN" sz="1400" dirty="0" err="1" smtClean="0"/>
              <a:t>feign.codec.Decoder</a:t>
            </a:r>
            <a:r>
              <a:rPr lang="en-US" altLang="zh-CN" sz="1400" dirty="0" smtClean="0"/>
              <a:t> </a:t>
            </a:r>
            <a:r>
              <a:rPr lang="zh-CN" altLang="en-US" sz="2000" dirty="0" smtClean="0"/>
              <a:t>接口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86256"/>
            <a:ext cx="62579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6143644"/>
            <a:ext cx="6543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85852" y="6488668"/>
            <a:ext cx="772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只需要从响应中获取响应报文，然后按照指定的编码格式相应的解码并创建指定的类型实例即可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214554"/>
            <a:ext cx="692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一、自定义编码器与解码器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二、自定义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客户端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解析第三方注解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四、在</a:t>
            </a:r>
            <a:r>
              <a:rPr lang="en-US" altLang="zh-CN" sz="2400" dirty="0" smtClean="0"/>
              <a:t>Spring Cloud</a:t>
            </a:r>
            <a:r>
              <a:rPr lang="zh-CN" altLang="en-US" sz="2400" dirty="0" smtClean="0"/>
              <a:t>中使用 </a:t>
            </a:r>
            <a:r>
              <a:rPr lang="en-US" altLang="zh-CN" sz="2400" dirty="0" smtClean="0"/>
              <a:t>Feign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24479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643050"/>
            <a:ext cx="5178002" cy="29670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2178827" y="2678901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339613"/>
            <a:ext cx="4676786" cy="2518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6200000" flipH="1">
            <a:off x="1643042" y="3286124"/>
            <a:ext cx="271464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2571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自定义编码器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4848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643314"/>
            <a:ext cx="5844542" cy="27146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29190" y="4786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自定义解码器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49"/>
            <a:ext cx="6686553" cy="27860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714884"/>
            <a:ext cx="39909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Feign </a:t>
            </a:r>
            <a:r>
              <a:rPr lang="zh-CN" altLang="en-US" sz="2400" dirty="0" smtClean="0"/>
              <a:t>使用一个 </a:t>
            </a:r>
            <a:r>
              <a:rPr lang="en-US" sz="2400" dirty="0" err="1" smtClean="0"/>
              <a:t>feign.Client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接口来发送请求，默认实现是使用 </a:t>
            </a:r>
            <a:r>
              <a:rPr lang="en-US" sz="2400" dirty="0" err="1" smtClean="0"/>
              <a:t>HttpURLConnection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连接 </a:t>
            </a:r>
            <a:r>
              <a:rPr lang="en-US" sz="2400" dirty="0" smtClean="0"/>
              <a:t>HTTP </a:t>
            </a:r>
            <a:r>
              <a:rPr lang="zh-CN" altLang="en-US" sz="2400" dirty="0" smtClean="0"/>
              <a:t>服务；</a:t>
            </a:r>
            <a:endParaRPr lang="en-US" altLang="zh-CN" sz="2400" dirty="0" smtClean="0"/>
          </a:p>
          <a:p>
            <a:endParaRPr lang="en-US" altLang="zh-CN" sz="3200" dirty="0" smtClean="0"/>
          </a:p>
          <a:p>
            <a:r>
              <a:rPr lang="zh-CN" altLang="en-US" sz="2400" dirty="0" smtClean="0"/>
              <a:t>我们</a:t>
            </a:r>
            <a:r>
              <a:rPr lang="zh-CN" altLang="en-US" sz="2400" dirty="0" smtClean="0"/>
              <a:t>可以实现 </a:t>
            </a:r>
            <a:r>
              <a:rPr lang="en-US" sz="2400" dirty="0" err="1" smtClean="0"/>
              <a:t>feign.Client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接口来完成自定义 </a:t>
            </a:r>
            <a:r>
              <a:rPr lang="en-US" sz="2400" dirty="0" smtClean="0"/>
              <a:t>Feign </a:t>
            </a:r>
            <a:r>
              <a:rPr lang="zh-CN" altLang="en-US" sz="2400" dirty="0" smtClean="0"/>
              <a:t>客户端的开发，该接口只有一个方法 </a:t>
            </a:r>
            <a:r>
              <a:rPr lang="en-US" sz="2400" dirty="0" smtClean="0"/>
              <a:t>execute ，</a:t>
            </a:r>
            <a:r>
              <a:rPr lang="zh-CN" altLang="en-US" sz="2400" dirty="0" smtClean="0"/>
              <a:t>用于执行请求。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示例：</a:t>
            </a:r>
            <a:r>
              <a:rPr lang="zh-CN" altLang="en-US" sz="2400" dirty="0" smtClean="0"/>
              <a:t>使用 </a:t>
            </a:r>
            <a:r>
              <a:rPr lang="en-US" altLang="zh-CN" sz="2400" dirty="0" err="1" smtClean="0"/>
              <a:t>HttpClient</a:t>
            </a:r>
            <a:r>
              <a:rPr lang="zh-CN" altLang="en-US" sz="2400" dirty="0" smtClean="0"/>
              <a:t>实现自定义 </a:t>
            </a:r>
            <a:r>
              <a:rPr lang="en-US" altLang="zh-CN" sz="2400" dirty="0" smtClean="0"/>
              <a:t>Feign</a:t>
            </a:r>
            <a:r>
              <a:rPr lang="zh-CN" altLang="en-US" sz="2400" dirty="0" smtClean="0"/>
              <a:t>客户端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2590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500174"/>
            <a:ext cx="3854040" cy="348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5000635"/>
            <a:ext cx="3929090" cy="178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285984" y="335756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570" y="2714620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使用 </a:t>
            </a:r>
            <a:r>
              <a:rPr lang="en-US" altLang="zh-CN" sz="2800" dirty="0" err="1" smtClean="0"/>
              <a:t>HttpClient</a:t>
            </a:r>
            <a:r>
              <a:rPr lang="zh-CN" altLang="en-US" sz="2800" dirty="0" smtClean="0"/>
              <a:t>实现自定义 </a:t>
            </a:r>
            <a:r>
              <a:rPr lang="en-US" altLang="zh-CN" sz="2800" dirty="0" smtClean="0"/>
              <a:t>Feign</a:t>
            </a:r>
            <a:r>
              <a:rPr lang="zh-CN" altLang="en-US" sz="2800" dirty="0" smtClean="0"/>
              <a:t>客户端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2590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571612"/>
            <a:ext cx="5262557" cy="2651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2178827" y="2321711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4572008"/>
            <a:ext cx="3800475" cy="95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flipV="1">
            <a:off x="1428728" y="5143512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000496" y="2928934"/>
            <a:ext cx="257176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442</Words>
  <Application>Microsoft Office PowerPoint</Application>
  <PresentationFormat>全屏显示(4:3)</PresentationFormat>
  <Paragraphs>78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Eclipse</vt:lpstr>
      <vt:lpstr>SpringCloud微服务应用开发  </vt:lpstr>
      <vt:lpstr>REST客户端Feign</vt:lpstr>
      <vt:lpstr>自定义编码器与解码器</vt:lpstr>
      <vt:lpstr>示例</vt:lpstr>
      <vt:lpstr>运行</vt:lpstr>
      <vt:lpstr>运行</vt:lpstr>
      <vt:lpstr>自定义Feign客户端</vt:lpstr>
      <vt:lpstr>示例：使用 HttpClient实现自定义 Feign客户端</vt:lpstr>
      <vt:lpstr>使用 HttpClient实现自定义 Feign客户端</vt:lpstr>
      <vt:lpstr>运行</vt:lpstr>
      <vt:lpstr>Feign解析第三方注解</vt:lpstr>
      <vt:lpstr>示例</vt:lpstr>
      <vt:lpstr>示例</vt:lpstr>
      <vt:lpstr>运行</vt:lpstr>
      <vt:lpstr>示例</vt:lpstr>
      <vt:lpstr>示例</vt:lpstr>
      <vt:lpstr>示例</vt:lpstr>
      <vt:lpstr>示例</vt:lpstr>
      <vt:lpstr>运行</vt:lpstr>
      <vt:lpstr>在Spring Cloud中使用 Feign</vt:lpstr>
      <vt:lpstr>创建 Eureka Server</vt:lpstr>
      <vt:lpstr>创建服务提供者</vt:lpstr>
      <vt:lpstr>创建服务提供者</vt:lpstr>
      <vt:lpstr>创建服务调用者(spring cloud 整合Feign)</vt:lpstr>
      <vt:lpstr>创建服务调用者(spring cloud 整合Feign)</vt:lpstr>
      <vt:lpstr>创建服务调用者(spring cloud 整合Feign)</vt:lpstr>
      <vt:lpstr>创建服务调用者(spring cloud 整合Feign)</vt:lpstr>
      <vt:lpstr>启动运行</vt:lpstr>
      <vt:lpstr>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117</cp:revision>
  <dcterms:created xsi:type="dcterms:W3CDTF">2018-08-30T15:03:11Z</dcterms:created>
  <dcterms:modified xsi:type="dcterms:W3CDTF">2019-04-10T01:35:40Z</dcterms:modified>
</cp:coreProperties>
</file>