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29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92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5297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5299" name="直接连接符 55298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0" name="任意多边形 55299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5301" name="任意多边形 5530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5302" name="标题 55301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5303" name="副标题 5530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55304" name="日期占位符 5530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5" name="页脚占位符 5530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5306" name="灯片编号占位符 5530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pPr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273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任意多边形 54274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6" name="任意多边形 54275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54277" name="直接连接符 54276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标题 54277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4279" name="文本占位符 5427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SpringCloud</a:t>
            </a:r>
            <a:r>
              <a:rPr lang="zh-CN" altLang="en-US" sz="4000" dirty="0" smtClean="0"/>
              <a:t>微服务应用</a:t>
            </a:r>
            <a:r>
              <a:rPr lang="zh-CN" altLang="en-US" sz="4000" dirty="0"/>
              <a:t>开发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929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软件工程系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7"/>
            <a:ext cx="6286544" cy="302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右大括号 4"/>
          <p:cNvSpPr/>
          <p:nvPr/>
        </p:nvSpPr>
        <p:spPr>
          <a:xfrm>
            <a:off x="3500430" y="3571876"/>
            <a:ext cx="142876" cy="928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29058" y="400050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当断路器关闭后，剩下的命令全部都</a:t>
            </a:r>
            <a:endParaRPr lang="en-US" altLang="zh-CN" dirty="0" smtClean="0"/>
          </a:p>
          <a:p>
            <a:r>
              <a:rPr lang="zh-CN" altLang="en-US" dirty="0" smtClean="0"/>
              <a:t>可以正常执行。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提供两种隔离策略：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、线程隔离 </a:t>
            </a:r>
            <a:r>
              <a:rPr lang="en-US" altLang="zh-CN" dirty="0" smtClean="0"/>
              <a:t>THREAD(</a:t>
            </a:r>
            <a:r>
              <a:rPr lang="zh-CN" altLang="en-US" dirty="0" smtClean="0"/>
              <a:t>默认值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：由线程池来决定命令的执行，如果线程池满载，不执行命令，直接触发回退。默认大小为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、信号量隔离 </a:t>
            </a:r>
            <a:r>
              <a:rPr lang="en-US" altLang="zh-CN" dirty="0" smtClean="0"/>
              <a:t>SEMAPHORE:</a:t>
            </a:r>
            <a:r>
              <a:rPr lang="zh-CN" altLang="en-US" dirty="0" smtClean="0"/>
              <a:t>由信号量来决定命令的执行，当请求的并发数高于阈值，不执行命令，</a:t>
            </a:r>
            <a:r>
              <a:rPr lang="zh-CN" altLang="en-US" dirty="0" smtClean="0"/>
              <a:t>直接触发回退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线程隔离策略示例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57340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线程隔离策略示例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2"/>
            <a:ext cx="6286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072230" cy="238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28" y="4857760"/>
            <a:ext cx="662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使用线程隔离策略，配置线程池大小为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，进行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次循环，有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命令将会触发回退。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信号量隔离</a:t>
            </a:r>
            <a:r>
              <a:rPr lang="zh-CN" altLang="en-US" dirty="0" smtClean="0"/>
              <a:t>策略示例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5"/>
            <a:ext cx="6786610" cy="480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643042" y="2500306"/>
            <a:ext cx="7000924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28802"/>
            <a:ext cx="5500726" cy="234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49291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最终只有两个命令正常执行，其余命令都触发回退。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在一次请求的过程中，将一个时间段内的相同请求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参数不同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，收集到同一个命令中执行，可以减少线程的开销与网络连接。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客户端多次调用查找单个</a:t>
            </a:r>
            <a:r>
              <a:rPr lang="en-US" altLang="zh-CN" sz="2000" dirty="0" smtClean="0"/>
              <a:t>Person/{</a:t>
            </a:r>
            <a:r>
              <a:rPr lang="en-US" altLang="zh-CN" sz="2000" dirty="0" err="1" smtClean="0"/>
              <a:t>personName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服务，而服务端提供一个新的服务，查找并返回多个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实例</a:t>
            </a:r>
            <a:endParaRPr lang="en-US" altLang="zh-CN" sz="2000" dirty="0" smtClean="0"/>
          </a:p>
          <a:p>
            <a:r>
              <a:rPr lang="zh-CN" altLang="en-US" dirty="0" smtClean="0"/>
              <a:t>实现合并请求的功能，至少满足以下条件：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、需要有一个执行请求命令，将全部参数整理，然后调用外部服务；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、需要有一个合并处理器，用于收集请求，以及处理结果。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85736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需要有一个执行请求命令，将全部参数整理，然后调用外部服务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428868"/>
            <a:ext cx="6357933" cy="39185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SpringCloud</a:t>
            </a:r>
            <a:r>
              <a:rPr lang="zh-CN" altLang="en-US" dirty="0" smtClean="0"/>
              <a:t>的保护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/>
              <a:t>一</a:t>
            </a:r>
            <a:r>
              <a:rPr lang="zh-CN" altLang="en-US" sz="2400" dirty="0" smtClean="0"/>
              <a:t>、断路器开启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关闭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</a:t>
            </a:r>
            <a:r>
              <a:rPr lang="zh-CN" altLang="en-US" sz="2400" dirty="0" smtClean="0"/>
              <a:t>、隔离机制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</a:t>
            </a:r>
            <a:r>
              <a:rPr lang="zh-CN" altLang="en-US" sz="2400" dirty="0" smtClean="0"/>
              <a:t>、合并请求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四</a:t>
            </a:r>
            <a:r>
              <a:rPr lang="zh-CN" altLang="en-US" sz="2400" dirty="0" smtClean="0"/>
              <a:t>、请求缓存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6400800" cy="4391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185736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需要有一个合并处理器，用于收集请求，以及处理结果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357430"/>
            <a:ext cx="6357982" cy="42046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5357850" cy="513714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4929198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创建四个合并处理器，最终只执行了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次命令</a:t>
            </a:r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708520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支持缓存功能，当缓存打开后，同一命令的执行直接到缓存获取响应并返回。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开启缓存，在命令中重写父类的方法</a:t>
            </a:r>
            <a:r>
              <a:rPr lang="en-US" altLang="zh-CN" dirty="0" err="1" smtClean="0"/>
              <a:t>getCacheKey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715172" cy="51605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81343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5819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5143512"/>
            <a:ext cx="730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根据结果：命令只执行了两次，其中</a:t>
            </a:r>
            <a:r>
              <a:rPr lang="en-US" altLang="zh-CN" dirty="0" smtClean="0"/>
              <a:t>c2,c3</a:t>
            </a:r>
            <a:r>
              <a:rPr lang="zh-CN" altLang="en-US" dirty="0" smtClean="0"/>
              <a:t>命令执行时读取了缓存，</a:t>
            </a:r>
            <a:r>
              <a:rPr lang="en-US" altLang="zh-CN" dirty="0" smtClean="0"/>
              <a:t>c4</a:t>
            </a:r>
          </a:p>
          <a:p>
            <a:r>
              <a:rPr lang="zh-CN" altLang="en-US" dirty="0" smtClean="0"/>
              <a:t>在执行前清空了缓存。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2214554"/>
            <a:ext cx="6929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一、断路器开启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关闭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二、隔离机制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三、合并请求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四、请求缓存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断路器开启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断路器开启，直接调用回退方法，不在执行命令；</a:t>
            </a:r>
            <a:endParaRPr lang="en-US" altLang="zh-CN" dirty="0" smtClean="0"/>
          </a:p>
          <a:p>
            <a:r>
              <a:rPr lang="zh-CN" altLang="en-US" dirty="0" smtClean="0"/>
              <a:t>断路器开启满足两个条件：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3643314"/>
            <a:ext cx="7949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、整个链路达到一定的阈值，默认情况下，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秒内产生超过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次请求；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、满足第一个条件情况下，如果请求的错误百分比大于阈值，则会打开断路</a:t>
            </a:r>
            <a:endParaRPr lang="en-US" altLang="zh-CN" dirty="0" smtClean="0"/>
          </a:p>
          <a:p>
            <a:r>
              <a:rPr lang="zh-CN" altLang="en-US" dirty="0" smtClean="0"/>
              <a:t>器，默认为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1071538" y="3714752"/>
            <a:ext cx="71438" cy="1143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4000504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Hystrix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逻辑判断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模拟：在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秒内，有大于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个请求发生，并且请求的错误率超过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，则开启断路器。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86124"/>
            <a:ext cx="797224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521495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分别设置数据统计的时间、请求的阈值、错误百分比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6146630" cy="34956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857628"/>
            <a:ext cx="3952902" cy="2786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2976" y="5429264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在命令类</a:t>
            </a:r>
            <a:r>
              <a:rPr lang="en-US" altLang="zh-CN" dirty="0" err="1" smtClean="0"/>
              <a:t>MyCommand</a:t>
            </a:r>
            <a:r>
              <a:rPr lang="zh-CN" altLang="en-US" dirty="0" smtClean="0"/>
              <a:t>中设置执行</a:t>
            </a:r>
            <a:endParaRPr lang="en-US" altLang="zh-CN" dirty="0" smtClean="0"/>
          </a:p>
          <a:p>
            <a:r>
              <a:rPr lang="zh-CN" altLang="en-US" dirty="0" smtClean="0"/>
              <a:t>超时时间为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毫秒，模拟超时响应。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71678"/>
            <a:ext cx="714112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断路器关闭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当断路器打开后，命令不再执行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一直触发回退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，这段时间为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休眠期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，默认为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当休眠期结束后，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会尝试执行一次命令，若命令执行成功，关闭断路器；若执行失败，继续保持打开断路器。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7000924" cy="490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4786322"/>
            <a:ext cx="24416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HealthCounts</a:t>
            </a:r>
            <a:r>
              <a:rPr lang="zh-CN" altLang="en-US" sz="1600" dirty="0" smtClean="0"/>
              <a:t>里面</a:t>
            </a:r>
            <a:endParaRPr lang="en-US" altLang="zh-CN" sz="1600" dirty="0" smtClean="0"/>
          </a:p>
          <a:p>
            <a:r>
              <a:rPr lang="zh-CN" altLang="en-US" sz="1600" dirty="0" smtClean="0"/>
              <a:t>的健康信息会随着断路器</a:t>
            </a:r>
            <a:endParaRPr lang="en-US" altLang="zh-CN" sz="1600" dirty="0" smtClean="0"/>
          </a:p>
          <a:p>
            <a:r>
              <a:rPr lang="zh-CN" altLang="en-US" sz="1600" dirty="0" smtClean="0"/>
              <a:t>的关闭被重置。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28761"/>
            <a:ext cx="7072584" cy="522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</TotalTime>
  <Words>646</Words>
  <Application>Microsoft Office PowerPoint</Application>
  <PresentationFormat>全屏显示(4:3)</PresentationFormat>
  <Paragraphs>86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Eclipse</vt:lpstr>
      <vt:lpstr>SpringCloud微服务应用开发  </vt:lpstr>
      <vt:lpstr>SpringCloud的保护机制(Hystrix)</vt:lpstr>
      <vt:lpstr> 断路器开启</vt:lpstr>
      <vt:lpstr>示例</vt:lpstr>
      <vt:lpstr>演示代码</vt:lpstr>
      <vt:lpstr>运行</vt:lpstr>
      <vt:lpstr>断路器关闭</vt:lpstr>
      <vt:lpstr>示例代码</vt:lpstr>
      <vt:lpstr>示例代码</vt:lpstr>
      <vt:lpstr>运行</vt:lpstr>
      <vt:lpstr>隔离机制</vt:lpstr>
      <vt:lpstr>线程隔离策略示例</vt:lpstr>
      <vt:lpstr>线程隔离策略示例</vt:lpstr>
      <vt:lpstr>运行</vt:lpstr>
      <vt:lpstr>信号量隔离策略示例</vt:lpstr>
      <vt:lpstr>运行</vt:lpstr>
      <vt:lpstr>合并请求</vt:lpstr>
      <vt:lpstr>示例</vt:lpstr>
      <vt:lpstr> 示例代码</vt:lpstr>
      <vt:lpstr>示例代码</vt:lpstr>
      <vt:lpstr>示例代码</vt:lpstr>
      <vt:lpstr>主程序</vt:lpstr>
      <vt:lpstr>运行</vt:lpstr>
      <vt:lpstr>请求缓存</vt:lpstr>
      <vt:lpstr>示例代码</vt:lpstr>
      <vt:lpstr>幻灯片 26</vt:lpstr>
      <vt:lpstr>运行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SpringBoot应用开发  </dc:title>
  <dc:creator>zy</dc:creator>
  <cp:lastModifiedBy>ly</cp:lastModifiedBy>
  <cp:revision>180</cp:revision>
  <dcterms:created xsi:type="dcterms:W3CDTF">2018-08-30T15:03:11Z</dcterms:created>
  <dcterms:modified xsi:type="dcterms:W3CDTF">2019-04-24T03:07:35Z</dcterms:modified>
</cp:coreProperties>
</file>