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编写请求客户端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85926"/>
            <a:ext cx="5735802" cy="41434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2876550" cy="400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714612" y="271462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86182" y="3500438"/>
            <a:ext cx="492922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72330" y="3643314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设置请求服务器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571868" y="4214818"/>
            <a:ext cx="5286412" cy="4286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7950" y="46434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7884" y="4572008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获取</a:t>
            </a:r>
            <a:r>
              <a:rPr lang="en-US" altLang="zh-CN" sz="1400" dirty="0" smtClean="0"/>
              <a:t>REST</a:t>
            </a:r>
            <a:r>
              <a:rPr lang="zh-CN" altLang="en-US" sz="1400" dirty="0" smtClean="0"/>
              <a:t>客户端及创建请求实例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714488"/>
            <a:ext cx="8629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6219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928934"/>
            <a:ext cx="7600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571876"/>
            <a:ext cx="621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214818"/>
            <a:ext cx="6315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4714884"/>
            <a:ext cx="588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5357826"/>
            <a:ext cx="808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可以看到：</a:t>
            </a:r>
            <a:r>
              <a:rPr lang="en-US" altLang="zh-CN" dirty="0" err="1" smtClean="0"/>
              <a:t>RestClient</a:t>
            </a:r>
            <a:r>
              <a:rPr lang="zh-CN" altLang="en-US" dirty="0" smtClean="0"/>
              <a:t>实现了负载均衡的功能。默认使用</a:t>
            </a:r>
            <a:r>
              <a:rPr lang="en-US" altLang="zh-CN" dirty="0" err="1" smtClean="0"/>
              <a:t>RoundRobinRule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逻辑规则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配置文件配置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876550" cy="400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5400000" flipH="1" flipV="1">
            <a:off x="1964513" y="2321711"/>
            <a:ext cx="192882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857364"/>
            <a:ext cx="46506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2643182"/>
            <a:ext cx="5353063" cy="38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6200000" flipH="1">
            <a:off x="2285984" y="2857496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71868" y="4714884"/>
            <a:ext cx="50720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负载均衡器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ILoadBalancer</a:t>
            </a:r>
            <a:r>
              <a:rPr lang="zh-CN" altLang="en-US" sz="2400" dirty="0" smtClean="0"/>
              <a:t>用于服务器的选择，可以使用实现类</a:t>
            </a:r>
            <a:r>
              <a:rPr lang="en-US" altLang="zh-CN" sz="2400" dirty="0" err="1" smtClean="0"/>
              <a:t>BaseLoadBalancer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29527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93399"/>
            <a:ext cx="4643470" cy="406460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215206" y="435769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创建负载均衡器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929058" y="5143512"/>
            <a:ext cx="378621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58082" y="54292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添加服务器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60722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服务器选择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629738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3714752"/>
            <a:ext cx="43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RoundRobinRule</a:t>
            </a:r>
            <a:r>
              <a:rPr lang="zh-CN" altLang="en-US" dirty="0" smtClean="0"/>
              <a:t>规则实现均衡负载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自带的负载规则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571612"/>
            <a:ext cx="84795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自定义负载规则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自定义负载规则实现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接口，该接口的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方法决定选择哪一个服务器对象。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928934"/>
            <a:ext cx="3817207" cy="3643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143108" y="4071942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自定义负载规则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将自定义负载</a:t>
            </a:r>
            <a:r>
              <a:rPr lang="zh-CN" altLang="en-US" dirty="0" smtClean="0"/>
              <a:t>规则应用在负载均衡器中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86058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285992"/>
            <a:ext cx="4286280" cy="43366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500298" y="3357562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9322" y="450057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设置自定义负载规则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5500726" cy="176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4071942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运行的服务器均为：</a:t>
            </a:r>
            <a:r>
              <a:rPr lang="en-US" altLang="zh-CN" dirty="0" smtClean="0"/>
              <a:t>localhost:8081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在配置文件中修改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214554"/>
            <a:ext cx="597400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928934"/>
            <a:ext cx="5000660" cy="363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 flipH="1" flipV="1">
            <a:off x="1928794" y="3071810"/>
            <a:ext cx="150019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2357422" y="3214686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一、认识</a:t>
            </a:r>
            <a:r>
              <a:rPr lang="en-US" altLang="zh-CN" dirty="0" smtClean="0"/>
              <a:t>Ribbon</a:t>
            </a:r>
          </a:p>
          <a:p>
            <a:pPr>
              <a:buNone/>
            </a:pPr>
            <a:r>
              <a:rPr lang="zh-CN" altLang="en-US" dirty="0" smtClean="0"/>
              <a:t>二、开发简单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的负载均衡机制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076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428868"/>
            <a:ext cx="6067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000372"/>
            <a:ext cx="5981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571876"/>
            <a:ext cx="5905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143380"/>
            <a:ext cx="5800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4786322"/>
            <a:ext cx="5867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使用内置负载规则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62154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928934"/>
            <a:ext cx="6296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429000"/>
            <a:ext cx="5819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000504"/>
            <a:ext cx="5857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4572008"/>
            <a:ext cx="5886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14414" y="5143512"/>
            <a:ext cx="5915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5715016"/>
            <a:ext cx="6086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在负载均衡器中，使用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机制，每隔一段时间去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服务器，判断服务器是否存活。使用</a:t>
            </a:r>
            <a:r>
              <a:rPr lang="en-US" altLang="zh-CN" sz="2400" dirty="0" err="1" smtClean="0"/>
              <a:t>IPing</a:t>
            </a:r>
            <a:r>
              <a:rPr lang="zh-CN" altLang="en-US" sz="2400" dirty="0" smtClean="0"/>
              <a:t>接口的实现类完成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079021"/>
            <a:ext cx="4929222" cy="37789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143108" y="4143380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57620" y="4929198"/>
            <a:ext cx="364333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3570" y="4857760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设置</a:t>
            </a:r>
            <a:r>
              <a:rPr lang="en-US" altLang="zh-CN" sz="1400" dirty="0" err="1" smtClean="0"/>
              <a:t>IPing</a:t>
            </a:r>
            <a:r>
              <a:rPr lang="zh-CN" altLang="en-US" sz="1400" dirty="0" smtClean="0"/>
              <a:t>的实现类</a:t>
            </a:r>
            <a:r>
              <a:rPr lang="en-US" altLang="zh-CN" sz="1400" dirty="0" err="1" smtClean="0"/>
              <a:t>PingUrl</a:t>
            </a:r>
            <a:r>
              <a:rPr lang="zh-CN" altLang="en-US" sz="1400" dirty="0" smtClean="0"/>
              <a:t>及时间间隔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6643702" y="4714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6644" y="4429132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非法接口</a:t>
            </a:r>
            <a:r>
              <a:rPr lang="en-US" altLang="zh-CN" sz="1200" dirty="0" smtClean="0"/>
              <a:t>8888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3857652" cy="7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29289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也可以修改配置文件完成配置：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357562"/>
            <a:ext cx="75009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5" y="3857628"/>
            <a:ext cx="705975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Ping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500306"/>
            <a:ext cx="5444887" cy="18573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1928794" y="3000372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7554" y="492919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修改配置：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1" y="5429264"/>
            <a:ext cx="583750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Ping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2952750" cy="350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714488"/>
            <a:ext cx="5753310" cy="471490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143108" y="3071810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4579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857364"/>
            <a:ext cx="8072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、认识</a:t>
            </a:r>
            <a:r>
              <a:rPr lang="en-US" altLang="zh-CN" sz="3600" dirty="0" smtClean="0"/>
              <a:t>Ribbon</a:t>
            </a:r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、开发简单</a:t>
            </a:r>
            <a:r>
              <a:rPr lang="en-US" altLang="zh-CN" sz="3600" dirty="0" smtClean="0"/>
              <a:t>Ribbon</a:t>
            </a:r>
            <a:r>
              <a:rPr lang="zh-CN" altLang="en-US" sz="3600" dirty="0" smtClean="0"/>
              <a:t>程序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Ribbon</a:t>
            </a:r>
            <a:r>
              <a:rPr lang="zh-CN" altLang="en-US" sz="3600" dirty="0" smtClean="0"/>
              <a:t>的负载均衡机制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负载均衡：</a:t>
            </a:r>
            <a:r>
              <a:rPr lang="zh-CN" altLang="en-US" sz="2400" dirty="0" smtClean="0"/>
              <a:t>解决整个服务集群的性能与稳定。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负载均衡器提供以下功能：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）维护各个服务器的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地址信息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）根据特定逻辑选取服务器</a:t>
            </a:r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1604" y="5214950"/>
            <a:ext cx="673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实现上述功能，负载均衡器提供组件：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ServerList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Netflix</a:t>
            </a:r>
            <a:r>
              <a:rPr lang="zh-CN" altLang="en-US" sz="2400" dirty="0" smtClean="0"/>
              <a:t>下的负载均衡框架，支持可插拔式的负载均衡规则。它在微服务集群中为各个客户端提供通信的支持。是客户端的负载均衡器。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特点：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、支持多种协议：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UDP</a:t>
            </a:r>
            <a:r>
              <a:rPr lang="zh-CN" altLang="en-US" sz="2400" dirty="0" smtClean="0"/>
              <a:t>协议等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、提供负载均衡客户端</a:t>
            </a:r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、既可以调用</a:t>
            </a:r>
            <a:r>
              <a:rPr lang="en-US" altLang="zh-CN" sz="2400" dirty="0" smtClean="0"/>
              <a:t>Ribbon</a:t>
            </a:r>
            <a:r>
              <a:rPr lang="zh-CN" altLang="en-US" sz="2400" dirty="0" smtClean="0"/>
              <a:t>原生的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，也可以使用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封装好的</a:t>
            </a:r>
            <a:r>
              <a:rPr lang="en-US" altLang="zh-CN" sz="2400" dirty="0" smtClean="0"/>
              <a:t>Ribbon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实现负载均衡。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子模块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30372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286000"/>
            <a:ext cx="6715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29322" y="285749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4000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8085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5214950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框架实现上述负载均衡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2194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14488"/>
            <a:ext cx="5528172" cy="43577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16200000" flipH="1">
            <a:off x="2821769" y="2678901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6286520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分别在控制台以</a:t>
            </a:r>
            <a:r>
              <a:rPr lang="en-US" altLang="zh-CN" dirty="0" smtClean="0"/>
              <a:t>8081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8085</a:t>
            </a:r>
            <a:r>
              <a:rPr lang="zh-CN" altLang="en-US" dirty="0" smtClean="0"/>
              <a:t>端口启动服务实例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919931" cy="50319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编写请求客户端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2876550" cy="400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4493" y="2357430"/>
            <a:ext cx="5298713" cy="2000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43042" y="4500570"/>
            <a:ext cx="221457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5286388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0720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客户端发送请求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414</Words>
  <Application>Microsoft Office PowerPoint</Application>
  <PresentationFormat>全屏显示(4:3)</PresentationFormat>
  <Paragraphs>71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Eclipse</vt:lpstr>
      <vt:lpstr>SpringCloud微服务应用开发  </vt:lpstr>
      <vt:lpstr>负载均衡</vt:lpstr>
      <vt:lpstr>Ribbon介绍</vt:lpstr>
      <vt:lpstr>Ribbon介绍</vt:lpstr>
      <vt:lpstr>Ribbon子模块</vt:lpstr>
      <vt:lpstr>开发简单Ribbon程序</vt:lpstr>
      <vt:lpstr>创建REST服务</vt:lpstr>
      <vt:lpstr>创建REST服务</vt:lpstr>
      <vt:lpstr>编写请求客户端</vt:lpstr>
      <vt:lpstr>编写请求客户端</vt:lpstr>
      <vt:lpstr>运行</vt:lpstr>
      <vt:lpstr>配置文件配置Ribbon</vt:lpstr>
      <vt:lpstr>Ribbon负载均衡机制</vt:lpstr>
      <vt:lpstr>运行</vt:lpstr>
      <vt:lpstr>Ribbon自带的负载规则</vt:lpstr>
      <vt:lpstr>自定义负载规则</vt:lpstr>
      <vt:lpstr>自定义负载规则</vt:lpstr>
      <vt:lpstr>运行</vt:lpstr>
      <vt:lpstr>在配置文件中修改</vt:lpstr>
      <vt:lpstr>运行</vt:lpstr>
      <vt:lpstr>使用内置负载规则</vt:lpstr>
      <vt:lpstr>Ping机制</vt:lpstr>
      <vt:lpstr>运行</vt:lpstr>
      <vt:lpstr>自定义Ping</vt:lpstr>
      <vt:lpstr>自定义Ping</vt:lpstr>
      <vt:lpstr>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56</cp:revision>
  <dcterms:created xsi:type="dcterms:W3CDTF">2018-08-30T15:03:11Z</dcterms:created>
  <dcterms:modified xsi:type="dcterms:W3CDTF">2019-03-19T18:39:28Z</dcterms:modified>
</cp:coreProperties>
</file>