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2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7859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第一次运行：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6772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3500438"/>
            <a:ext cx="54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第二次</a:t>
            </a:r>
            <a:r>
              <a:rPr lang="zh-CN" altLang="en-US" dirty="0" smtClean="0"/>
              <a:t>运行</a:t>
            </a:r>
            <a:r>
              <a:rPr lang="zh-CN" altLang="en-US" dirty="0" smtClean="0"/>
              <a:t>：先停止服务 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-provider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5000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54292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调用失败，触发回退方法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spring cloud</a:t>
            </a:r>
            <a:r>
              <a:rPr lang="zh-CN" altLang="en-US" sz="2400" dirty="0" smtClean="0"/>
              <a:t>中使用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HystrixCommand</a:t>
            </a:r>
            <a:r>
              <a:rPr lang="zh-CN" altLang="en-US" sz="2400" dirty="0" smtClean="0"/>
              <a:t>来声明一个命令，命令的相关配置也可以在注解中进行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2762248" cy="36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786058"/>
            <a:ext cx="5000660" cy="38649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143108" y="3643314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3714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2762248" cy="36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85992"/>
            <a:ext cx="5650420" cy="19288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285984" y="2786058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5984" y="2643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1928802"/>
            <a:ext cx="525783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929066"/>
            <a:ext cx="4476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31432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服务运行超时，触发回退方法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50006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服务运行异常，触发回退方法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zh-CN" altLang="en-US" dirty="0" smtClean="0"/>
              <a:t>中，支持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的缓存功能，可以通过注解来实现。注意：需要先初始化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的请求上下文才能实现。一般采用过滤器</a:t>
            </a:r>
            <a:r>
              <a:rPr lang="en-US" altLang="zh-CN" dirty="0" err="1" smtClean="0"/>
              <a:t>javax.servlet.Filter</a:t>
            </a:r>
            <a:r>
              <a:rPr lang="zh-CN" altLang="en-US" dirty="0" smtClean="0"/>
              <a:t>来创建与销毁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的请求上下文。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29622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785926"/>
            <a:ext cx="5025710" cy="41438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357422" y="2786058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29622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714488"/>
            <a:ext cx="5343163" cy="47386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428860" y="257174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0628" y="2786058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CacheResult</a:t>
            </a:r>
            <a:r>
              <a:rPr lang="zh-CN" altLang="en-US" sz="1400" dirty="0" smtClean="0"/>
              <a:t>注解表示被修饰方法返回结果</a:t>
            </a:r>
            <a:endParaRPr lang="en-US" altLang="zh-CN" sz="1400" dirty="0" smtClean="0"/>
          </a:p>
          <a:p>
            <a:r>
              <a:rPr lang="zh-CN" altLang="en-US" sz="1400" dirty="0" smtClean="0"/>
              <a:t>将会被缓存，需要与</a:t>
            </a:r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HystrixCommand</a:t>
            </a:r>
            <a:r>
              <a:rPr lang="zh-CN" altLang="en-US" sz="1400" dirty="0" smtClean="0"/>
              <a:t>一起使用。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86314" y="6143644"/>
            <a:ext cx="41472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CacheRemove</a:t>
            </a:r>
            <a:r>
              <a:rPr lang="zh-CN" altLang="en-US" sz="1100" dirty="0" smtClean="0"/>
              <a:t>注解表示被修饰方法不使用缓存，缓存失效。</a:t>
            </a:r>
            <a:endParaRPr lang="en-US" altLang="zh-CN" sz="1100" dirty="0" smtClean="0"/>
          </a:p>
          <a:p>
            <a:r>
              <a:rPr lang="zh-CN" altLang="en-US" sz="1100" dirty="0" smtClean="0"/>
              <a:t>需要与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CacheResult</a:t>
            </a:r>
            <a:r>
              <a:rPr lang="zh-CN" altLang="en-US" sz="1100" dirty="0" smtClean="0"/>
              <a:t>的缓存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关联。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928802"/>
            <a:ext cx="3038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29622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2571744"/>
            <a:ext cx="4891692" cy="36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2714612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4076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28868"/>
            <a:ext cx="3657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571876"/>
            <a:ext cx="4391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214818"/>
            <a:ext cx="3581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合并请求注解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中支持合并请求，收集一段时间内的相同请求，放到一个批处理命令中执行，实现合并请求。注意：需要先初始化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请求上下文。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、整合</a:t>
            </a:r>
            <a:r>
              <a:rPr lang="en-US" altLang="zh-CN" sz="2400" dirty="0" err="1" smtClean="0"/>
              <a:t>Hystrix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命令的配置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 smtClean="0"/>
              <a:t>、缓存与合并请求注解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整合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五、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监控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31813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928802"/>
            <a:ext cx="4931143" cy="42481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714612" y="2643182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4876" y="2500306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合并处理器已经由</a:t>
            </a:r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HystrixCollapser</a:t>
            </a:r>
            <a:r>
              <a:rPr lang="zh-CN" altLang="en-US" sz="1400" dirty="0" smtClean="0"/>
              <a:t>注解来实现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31813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500438"/>
            <a:ext cx="55484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2571744"/>
            <a:ext cx="3571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2500298" y="3286124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50" y="3214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441194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提供了支持。但需要在</a:t>
            </a:r>
            <a:r>
              <a:rPr lang="en-US" altLang="zh-CN" dirty="0" err="1" smtClean="0"/>
              <a:t>application.properties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中打开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的开关。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357562"/>
            <a:ext cx="577481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4857760"/>
            <a:ext cx="38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在应用的启动类中加入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的开关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286388"/>
            <a:ext cx="2867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643042" y="6072206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450"/>
            <a:ext cx="30194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000240"/>
            <a:ext cx="5422237" cy="271464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1785918" y="2786058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8926" y="4857760"/>
            <a:ext cx="506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客户端调用</a:t>
            </a:r>
            <a:r>
              <a:rPr lang="en-US" altLang="zh-CN" dirty="0" smtClean="0"/>
              <a:t>”spring-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-provider”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/hello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30670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7" y="3286124"/>
            <a:ext cx="5884607" cy="228601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86314" y="528638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方法中有</a:t>
            </a:r>
            <a:r>
              <a:rPr lang="en-US" altLang="zh-CN" dirty="0" smtClean="0"/>
              <a:t>800</a:t>
            </a:r>
            <a:r>
              <a:rPr lang="zh-CN" altLang="en-US" dirty="0" smtClean="0"/>
              <a:t>毫秒的睡眠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857364"/>
            <a:ext cx="7313612" cy="4114800"/>
          </a:xfrm>
        </p:spPr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客户端中，设置断路器配置：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428868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dirty="0" smtClean="0"/>
              <a:t>ello</a:t>
            </a:r>
            <a:r>
              <a:rPr lang="zh-CN" altLang="en-US" dirty="0" smtClean="0"/>
              <a:t>方法的超时时间为</a:t>
            </a:r>
            <a:r>
              <a:rPr lang="en-US" altLang="zh-CN" dirty="0" smtClean="0"/>
              <a:t>500ms,</a:t>
            </a:r>
            <a:r>
              <a:rPr lang="zh-CN" altLang="en-US" dirty="0" smtClean="0"/>
              <a:t>如果请求数超过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次并且失败率超过</a:t>
            </a:r>
            <a:r>
              <a:rPr lang="en-US" altLang="zh-CN" dirty="0" smtClean="0"/>
              <a:t>50%</a:t>
            </a:r>
          </a:p>
          <a:p>
            <a:r>
              <a:rPr lang="zh-CN" altLang="en-US" dirty="0" smtClean="0"/>
              <a:t>断路器打开。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3"/>
            <a:ext cx="2071702" cy="35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143248"/>
            <a:ext cx="542502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214546" y="4500570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4929198"/>
            <a:ext cx="5533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整合使用时，会按照格式：</a:t>
            </a:r>
            <a:endParaRPr lang="en-US" altLang="zh-CN" dirty="0" smtClean="0"/>
          </a:p>
          <a:p>
            <a:r>
              <a:rPr lang="en-US" altLang="zh-CN" dirty="0" smtClean="0"/>
              <a:t>Feign</a:t>
            </a:r>
            <a:r>
              <a:rPr lang="zh-CN" altLang="en-US" dirty="0" smtClean="0"/>
              <a:t>客户端接口名</a:t>
            </a:r>
            <a:r>
              <a:rPr lang="en-US" altLang="zh-CN" dirty="0" smtClean="0"/>
              <a:t>#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(),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CommandKey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HelloClient#hello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-Feign</a:t>
            </a:r>
            <a:r>
              <a:rPr lang="zh-CN" altLang="en-US" dirty="0" smtClean="0"/>
              <a:t>客户端调用控制器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450"/>
            <a:ext cx="30194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143116"/>
            <a:ext cx="5288680" cy="378621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1928794" y="3000372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测试主程序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450"/>
            <a:ext cx="30194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857364"/>
            <a:ext cx="3500462" cy="127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286124"/>
            <a:ext cx="430410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071670" y="3929066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76783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714488"/>
            <a:ext cx="76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主要用于保护调用服务的一方，如果被调用的服务发生故障，符合</a:t>
            </a:r>
            <a:endParaRPr lang="en-US" altLang="zh-CN" dirty="0" smtClean="0"/>
          </a:p>
          <a:p>
            <a:r>
              <a:rPr lang="zh-CN" altLang="en-US" dirty="0" smtClean="0"/>
              <a:t>一定条件，就开启断路器，对调用的程序进行隔离。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714348" y="3571876"/>
            <a:ext cx="3714776" cy="10715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流程图: 摘录 5"/>
          <p:cNvSpPr/>
          <p:nvPr/>
        </p:nvSpPr>
        <p:spPr>
          <a:xfrm>
            <a:off x="1214414" y="3714752"/>
            <a:ext cx="785818" cy="785818"/>
          </a:xfrm>
          <a:prstGeom prst="flowChartExtra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摘录 6"/>
          <p:cNvSpPr/>
          <p:nvPr/>
        </p:nvSpPr>
        <p:spPr>
          <a:xfrm>
            <a:off x="3214678" y="3714752"/>
            <a:ext cx="785818" cy="785818"/>
          </a:xfrm>
          <a:prstGeom prst="flowChartExtra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0100" y="3143248"/>
            <a:ext cx="1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4071942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Spring-</a:t>
            </a:r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-provider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8926" y="3929066"/>
            <a:ext cx="192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Spring-</a:t>
            </a:r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-invoker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928926" y="3286124"/>
            <a:ext cx="1857388" cy="1714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10800000" flipV="1">
            <a:off x="4857752" y="2643182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9190" y="300037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保护调用者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3108315" y="5036355"/>
            <a:ext cx="927900" cy="794"/>
          </a:xfrm>
          <a:prstGeom prst="line">
            <a:avLst/>
          </a:prstGeom>
          <a:ln w="412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>
            <a:off x="1571604" y="5500702"/>
            <a:ext cx="2000264" cy="1588"/>
          </a:xfrm>
          <a:prstGeom prst="line">
            <a:avLst/>
          </a:prstGeom>
          <a:ln w="412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1107255" y="5036357"/>
            <a:ext cx="928697" cy="1"/>
          </a:xfrm>
          <a:prstGeom prst="straightConnector1">
            <a:avLst/>
          </a:prstGeom>
          <a:ln w="412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034" y="492919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服务开启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6314" y="3857628"/>
            <a:ext cx="40463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Eureka Server: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8761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-provider: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8081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-invoker: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9000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为服务调用者加入</a:t>
            </a:r>
            <a:r>
              <a:rPr lang="en-US" altLang="zh-CN" dirty="0" smtClean="0"/>
              <a:t>Actuator,</a:t>
            </a:r>
            <a:r>
              <a:rPr lang="zh-CN" altLang="en-US" dirty="0" smtClean="0"/>
              <a:t>就可以对服务调用者的健康情况进行实时监控。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71810"/>
            <a:ext cx="597760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3105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714488"/>
            <a:ext cx="4948246" cy="180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832812"/>
            <a:ext cx="4759716" cy="252514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一、整合</a:t>
            </a:r>
            <a:r>
              <a:rPr lang="en-US" altLang="zh-CN" sz="2400" dirty="0" err="1" smtClean="0"/>
              <a:t>Hystrix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二、命令的配置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三、缓存与合并请求注解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整合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五、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监控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-Eureka Server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2933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14488"/>
            <a:ext cx="4600338" cy="118586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 flipH="1" flipV="1">
            <a:off x="3500430" y="221455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286124"/>
            <a:ext cx="2819400" cy="52387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2643174" y="3000372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4500570"/>
            <a:ext cx="5172075" cy="73342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>
            <a:off x="1571604" y="4786322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-provider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3171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429132"/>
            <a:ext cx="4591050" cy="7239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5357826"/>
            <a:ext cx="5095875" cy="120967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29" y="1643050"/>
            <a:ext cx="5089403" cy="2643206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2428860" y="3786190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2976" y="557214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571736" y="250030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-provider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1928802"/>
            <a:ext cx="4857784" cy="271464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3171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3428992" y="30003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en-US" altLang="zh-CN" dirty="0" smtClean="0"/>
              <a:t> 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-invoker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3067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143248"/>
            <a:ext cx="5019675" cy="352425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43042" y="4714884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29058" y="4143380"/>
            <a:ext cx="40005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785926"/>
            <a:ext cx="4343400" cy="819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flipV="1">
            <a:off x="2428860" y="2714620"/>
            <a:ext cx="142876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 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-invoker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3067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643050"/>
            <a:ext cx="4548304" cy="48577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357422" y="2857496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0694" y="2500306"/>
            <a:ext cx="31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注入</a:t>
            </a:r>
            <a:r>
              <a:rPr lang="en-US" altLang="zh-CN" sz="1400" dirty="0" err="1" smtClean="0"/>
              <a:t>RestTemplate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Eureka 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9" name="任意多边形 8"/>
          <p:cNvSpPr/>
          <p:nvPr/>
        </p:nvSpPr>
        <p:spPr>
          <a:xfrm>
            <a:off x="6449646" y="2696308"/>
            <a:ext cx="2653323" cy="1168400"/>
          </a:xfrm>
          <a:custGeom>
            <a:avLst/>
            <a:gdLst>
              <a:gd name="connsiteX0" fmla="*/ 2131646 w 2653323"/>
              <a:gd name="connsiteY0" fmla="*/ 0 h 1168400"/>
              <a:gd name="connsiteX1" fmla="*/ 2354385 w 2653323"/>
              <a:gd name="connsiteY1" fmla="*/ 504092 h 1168400"/>
              <a:gd name="connsiteX2" fmla="*/ 338016 w 2653323"/>
              <a:gd name="connsiteY2" fmla="*/ 1078523 h 1168400"/>
              <a:gd name="connsiteX3" fmla="*/ 326292 w 2653323"/>
              <a:gd name="connsiteY3" fmla="*/ 1043354 h 1168400"/>
              <a:gd name="connsiteX4" fmla="*/ 338016 w 2653323"/>
              <a:gd name="connsiteY4" fmla="*/ 1043354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323" h="1168400">
                <a:moveTo>
                  <a:pt x="2131646" y="0"/>
                </a:moveTo>
                <a:cubicBezTo>
                  <a:pt x="2392484" y="162169"/>
                  <a:pt x="2653323" y="324338"/>
                  <a:pt x="2354385" y="504092"/>
                </a:cubicBezTo>
                <a:cubicBezTo>
                  <a:pt x="2055447" y="683846"/>
                  <a:pt x="676032" y="988646"/>
                  <a:pt x="338016" y="1078523"/>
                </a:cubicBezTo>
                <a:cubicBezTo>
                  <a:pt x="0" y="1168400"/>
                  <a:pt x="326292" y="1049215"/>
                  <a:pt x="326292" y="1043354"/>
                </a:cubicBezTo>
                <a:cubicBezTo>
                  <a:pt x="326292" y="1037493"/>
                  <a:pt x="332154" y="1040423"/>
                  <a:pt x="338016" y="10433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00430" y="3071810"/>
            <a:ext cx="480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HystrixCommand</a:t>
            </a:r>
            <a:r>
              <a:rPr lang="zh-CN" altLang="en-US" sz="1200" dirty="0" smtClean="0"/>
              <a:t>注解修饰方法</a:t>
            </a:r>
            <a:r>
              <a:rPr lang="en-US" altLang="zh-CN" sz="1200" dirty="0" err="1" smtClean="0"/>
              <a:t>getPerson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并且配置了回退方法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 spring-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-invoker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3067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643050"/>
            <a:ext cx="5040700" cy="22860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3" y="4071942"/>
            <a:ext cx="5000659" cy="27860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643174" y="2786058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2321703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5286388"/>
            <a:ext cx="4584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在启动类中加入断路器的注解</a:t>
            </a:r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EnableCircuitBreaker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5697</TotalTime>
  <Words>528</Words>
  <Application>Microsoft Office PowerPoint</Application>
  <PresentationFormat>全屏显示(4:3)</PresentationFormat>
  <Paragraphs>96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Eclipse</vt:lpstr>
      <vt:lpstr>SpringCloud微服务应用开发  </vt:lpstr>
      <vt:lpstr>SpringCloud中使用Hystrix</vt:lpstr>
      <vt:lpstr>整合Hystrix</vt:lpstr>
      <vt:lpstr>示例-Eureka Server</vt:lpstr>
      <vt:lpstr>示例-spring-hystrix-provider</vt:lpstr>
      <vt:lpstr>示例-spring-hystrix-provider</vt:lpstr>
      <vt:lpstr>示例- spring-hystrix-invoker</vt:lpstr>
      <vt:lpstr>示例- spring-hystrix-invoker</vt:lpstr>
      <vt:lpstr>示例- spring-hystrix-invoker</vt:lpstr>
      <vt:lpstr>运行</vt:lpstr>
      <vt:lpstr>命令配置</vt:lpstr>
      <vt:lpstr>示例</vt:lpstr>
      <vt:lpstr>运行</vt:lpstr>
      <vt:lpstr>缓存注解</vt:lpstr>
      <vt:lpstr>示例</vt:lpstr>
      <vt:lpstr>示例</vt:lpstr>
      <vt:lpstr>示例</vt:lpstr>
      <vt:lpstr>运行</vt:lpstr>
      <vt:lpstr>合并请求注解</vt:lpstr>
      <vt:lpstr>示例</vt:lpstr>
      <vt:lpstr>示例</vt:lpstr>
      <vt:lpstr>运行</vt:lpstr>
      <vt:lpstr>Feign与Hystrix整合</vt:lpstr>
      <vt:lpstr>示例-设计Feign客户端</vt:lpstr>
      <vt:lpstr>示例</vt:lpstr>
      <vt:lpstr>示例</vt:lpstr>
      <vt:lpstr>示例-Feign客户端调用控制器</vt:lpstr>
      <vt:lpstr>测试主程序</vt:lpstr>
      <vt:lpstr>运行</vt:lpstr>
      <vt:lpstr>Hystrix监控</vt:lpstr>
      <vt:lpstr>示例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201</cp:revision>
  <dcterms:created xsi:type="dcterms:W3CDTF">2018-08-30T15:03:11Z</dcterms:created>
  <dcterms:modified xsi:type="dcterms:W3CDTF">2019-05-08T04:23:36Z</dcterms:modified>
</cp:coreProperties>
</file>