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29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92" autoAdjust="0"/>
  </p:normalViewPr>
  <p:slideViewPr>
    <p:cSldViewPr>
      <p:cViewPr varScale="1">
        <p:scale>
          <a:sx n="81" d="100"/>
          <a:sy n="81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5297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5299" name="直接连接符 55298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00" name="任意多边形 55299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5301" name="任意多边形 55300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55302" name="标题 55301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5303" name="副标题 55302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55304" name="日期占位符 5530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5305" name="页脚占位符 5530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5306" name="灯片编号占位符 5530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fld id="{9A0DB2DC-4C9A-4742-B13C-FB6460FD3503}" type="slidenum">
              <a:rPr lang="zh-CN" altLang="en-US" dirty="0"/>
              <a:pPr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273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54275" name="任意多边形 54274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4276" name="任意多边形 54275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54277" name="直接连接符 54276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278" name="标题 54277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4279" name="文本占位符 54278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SpringCloud</a:t>
            </a:r>
            <a:r>
              <a:rPr lang="zh-CN" altLang="en-US" sz="4000" dirty="0" smtClean="0"/>
              <a:t>微服务应用</a:t>
            </a:r>
            <a:r>
              <a:rPr lang="zh-CN" altLang="en-US" sz="4000" dirty="0"/>
              <a:t>开发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9256" y="49291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软件工程系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Restlet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26193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29" y="1785926"/>
            <a:ext cx="5348705" cy="40719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643174" y="3357562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3116"/>
            <a:ext cx="671937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928802"/>
            <a:ext cx="81153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框架开发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6"/>
            <a:ext cx="26098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428868"/>
            <a:ext cx="3962400" cy="4191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1571604" y="5072074"/>
            <a:ext cx="185738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54830" y="5214950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在项目中使用</a:t>
            </a:r>
            <a:r>
              <a:rPr lang="en-US" altLang="zh-CN" dirty="0" err="1" smtClean="0"/>
              <a:t>lombok</a:t>
            </a:r>
            <a:endParaRPr lang="en-US" altLang="zh-CN" dirty="0" smtClean="0"/>
          </a:p>
          <a:p>
            <a:r>
              <a:rPr lang="zh-CN" altLang="en-US" dirty="0" smtClean="0"/>
              <a:t>可以减少重复代码编写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smtClean="0"/>
              <a:t>getter/setter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26098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785926"/>
            <a:ext cx="4000528" cy="15949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357422" y="2571744"/>
            <a:ext cx="107157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8992" y="3643314"/>
            <a:ext cx="53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在接口中使用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RequestLine</a:t>
            </a:r>
            <a:r>
              <a:rPr lang="zh-CN" altLang="en-US" dirty="0" smtClean="0"/>
              <a:t>去注解方法</a:t>
            </a:r>
            <a:r>
              <a:rPr lang="en-US" altLang="zh-CN" dirty="0" err="1" smtClean="0"/>
              <a:t>sayHello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4214818"/>
            <a:ext cx="5503584" cy="21431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rot="16200000" flipH="1">
            <a:off x="2035951" y="3393281"/>
            <a:ext cx="142876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00496" y="6143644"/>
            <a:ext cx="531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通过调用方法</a:t>
            </a:r>
            <a:r>
              <a:rPr lang="en-US" altLang="zh-CN" dirty="0" err="1" smtClean="0"/>
              <a:t>sayHello</a:t>
            </a:r>
            <a:r>
              <a:rPr lang="zh-CN" altLang="en-US" dirty="0" smtClean="0"/>
              <a:t>，产生动态代理发出请求，</a:t>
            </a:r>
            <a:endParaRPr lang="en-US" altLang="zh-CN" dirty="0" smtClean="0"/>
          </a:p>
          <a:p>
            <a:r>
              <a:rPr lang="zh-CN" altLang="en-US" dirty="0" smtClean="0"/>
              <a:t>方法的返回就是请求处理后的响应。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71744"/>
            <a:ext cx="665501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请求参数与返回对象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928802"/>
            <a:ext cx="5010150" cy="3533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00240"/>
            <a:ext cx="26098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357422" y="3071810"/>
            <a:ext cx="114300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29388" y="2500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请求参数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3306" y="3214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返回对象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29256" y="4286256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@Data</a:t>
            </a:r>
            <a:r>
              <a:rPr lang="zh-CN" altLang="en-US" dirty="0" smtClean="0"/>
              <a:t>为属性增加</a:t>
            </a:r>
            <a:r>
              <a:rPr lang="en-US" altLang="zh-CN" dirty="0" smtClean="0"/>
              <a:t>setter/getter</a:t>
            </a:r>
          </a:p>
          <a:p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请求参数与返回对象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26098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857364"/>
            <a:ext cx="5784361" cy="3643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643174" y="3143248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0430" y="5357826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</a:t>
            </a:r>
            <a:r>
              <a:rPr lang="en-US" altLang="zh-CN" dirty="0" err="1" smtClean="0"/>
              <a:t>GsonDecoder</a:t>
            </a:r>
            <a:r>
              <a:rPr lang="zh-CN" altLang="en-US" dirty="0" smtClean="0"/>
              <a:t>解码器，会将返回的响应</a:t>
            </a:r>
            <a:r>
              <a:rPr lang="en-US" altLang="zh-CN" dirty="0" smtClean="0"/>
              <a:t>JSON</a:t>
            </a:r>
          </a:p>
          <a:p>
            <a:r>
              <a:rPr lang="zh-CN" altLang="en-US" dirty="0" smtClean="0"/>
              <a:t>字符串转换为接口方法返回的对象。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2975708" y="3309816"/>
            <a:ext cx="1479061" cy="2059353"/>
          </a:xfrm>
          <a:custGeom>
            <a:avLst/>
            <a:gdLst>
              <a:gd name="connsiteX0" fmla="*/ 1479061 w 1479061"/>
              <a:gd name="connsiteY0" fmla="*/ 394676 h 2059353"/>
              <a:gd name="connsiteX1" fmla="*/ 37123 w 1479061"/>
              <a:gd name="connsiteY1" fmla="*/ 277446 h 2059353"/>
              <a:gd name="connsiteX2" fmla="*/ 1256323 w 1479061"/>
              <a:gd name="connsiteY2" fmla="*/ 2059353 h 2059353"/>
              <a:gd name="connsiteX3" fmla="*/ 1256323 w 1479061"/>
              <a:gd name="connsiteY3" fmla="*/ 2059353 h 205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9061" h="2059353">
                <a:moveTo>
                  <a:pt x="1479061" y="394676"/>
                </a:moveTo>
                <a:cubicBezTo>
                  <a:pt x="776653" y="197338"/>
                  <a:pt x="74246" y="0"/>
                  <a:pt x="37123" y="277446"/>
                </a:cubicBezTo>
                <a:cubicBezTo>
                  <a:pt x="0" y="554892"/>
                  <a:pt x="1256323" y="2059353"/>
                  <a:pt x="1256323" y="2059353"/>
                </a:cubicBezTo>
                <a:lnTo>
                  <a:pt x="1256323" y="2059353"/>
                </a:lnTo>
              </a:path>
            </a:pathLst>
          </a:cu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7" y="2428868"/>
            <a:ext cx="601169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向服务发送请求的过程中，客户端使用的数据格式与服务端使用的格式不一致，使用编码器。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5" y="3357562"/>
            <a:ext cx="612078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14686"/>
            <a:ext cx="257173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1714480" y="3857628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5918" y="36433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57950" y="3857628"/>
            <a:ext cx="2614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consume</a:t>
            </a:r>
            <a:r>
              <a:rPr lang="zh-CN" altLang="en-US" dirty="0" smtClean="0"/>
              <a:t>是：指定</a:t>
            </a:r>
            <a:endParaRPr lang="en-US" altLang="zh-CN" dirty="0" smtClean="0"/>
          </a:p>
          <a:p>
            <a:r>
              <a:rPr lang="zh-CN" altLang="en-US" dirty="0" smtClean="0"/>
              <a:t>请求内容类型；</a:t>
            </a:r>
            <a:endParaRPr lang="en-US" altLang="zh-CN" dirty="0" smtClean="0"/>
          </a:p>
          <a:p>
            <a:r>
              <a:rPr lang="en-US" altLang="zh-CN" dirty="0" smtClean="0"/>
              <a:t>Produces</a:t>
            </a:r>
            <a:r>
              <a:rPr lang="zh-CN" altLang="en-US" dirty="0" smtClean="0"/>
              <a:t>是：指定返回</a:t>
            </a:r>
            <a:endParaRPr lang="en-US" altLang="zh-CN" dirty="0" smtClean="0"/>
          </a:p>
          <a:p>
            <a:r>
              <a:rPr lang="zh-CN" altLang="en-US" dirty="0" smtClean="0"/>
              <a:t>内容类型。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Feign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 smtClean="0"/>
              <a:t>一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REST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-Apache CXF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Restlet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二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Feign</a:t>
            </a:r>
            <a:r>
              <a:rPr lang="zh-CN" altLang="en-US" sz="2400" dirty="0" smtClean="0"/>
              <a:t>框架的使用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三</a:t>
            </a:r>
            <a:r>
              <a:rPr lang="zh-CN" altLang="en-US" sz="2400" dirty="0" smtClean="0"/>
              <a:t>、编写</a:t>
            </a:r>
            <a:r>
              <a:rPr lang="en-US" altLang="zh-CN" sz="2400" dirty="0" smtClean="0"/>
              <a:t>Feign</a:t>
            </a:r>
            <a:r>
              <a:rPr lang="zh-CN" altLang="en-US" sz="2400" dirty="0" smtClean="0"/>
              <a:t>程序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编码器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27527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2357422" y="3643314"/>
            <a:ext cx="107157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3174" y="3786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</a:t>
            </a:r>
            <a:endParaRPr lang="zh-CN" alt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857364"/>
            <a:ext cx="52768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857620" y="3429000"/>
            <a:ext cx="3786214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57884" y="464344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@Headers</a:t>
            </a:r>
            <a:r>
              <a:rPr lang="zh-CN" altLang="en-US" dirty="0" smtClean="0"/>
              <a:t>注解声明请求类型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en-US" altLang="zh-CN" dirty="0" smtClean="0"/>
              <a:t>JSON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编码器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27527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7975" y="1785926"/>
            <a:ext cx="6296025" cy="40290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285984" y="2928934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7554" y="35718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编码器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2668954" y="3774831"/>
            <a:ext cx="1187938" cy="2438400"/>
          </a:xfrm>
          <a:custGeom>
            <a:avLst/>
            <a:gdLst>
              <a:gd name="connsiteX0" fmla="*/ 672123 w 1187938"/>
              <a:gd name="connsiteY0" fmla="*/ 0 h 2438400"/>
              <a:gd name="connsiteX1" fmla="*/ 85969 w 1187938"/>
              <a:gd name="connsiteY1" fmla="*/ 679938 h 2438400"/>
              <a:gd name="connsiteX2" fmla="*/ 1187938 w 1187938"/>
              <a:gd name="connsiteY2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938" h="2438400">
                <a:moveTo>
                  <a:pt x="672123" y="0"/>
                </a:moveTo>
                <a:cubicBezTo>
                  <a:pt x="336061" y="136769"/>
                  <a:pt x="0" y="273538"/>
                  <a:pt x="85969" y="679938"/>
                </a:cubicBezTo>
                <a:cubicBezTo>
                  <a:pt x="171938" y="1086338"/>
                  <a:pt x="679938" y="1762369"/>
                  <a:pt x="1187938" y="2438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29058" y="6143644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将请求对象转换成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68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的编码与解码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除了支持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处理外，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处理提供了相应编码器与解码器。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JAXBEncoder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JAXBDecoder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注意：在</a:t>
            </a:r>
            <a:r>
              <a:rPr lang="en-US" altLang="zh-CN" sz="2400" dirty="0" err="1" smtClean="0"/>
              <a:t>SpringBoot</a:t>
            </a:r>
            <a:r>
              <a:rPr lang="zh-CN" altLang="en-US" sz="2400" dirty="0" smtClean="0"/>
              <a:t>进行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构建时，默认情况下不支持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接口，在</a:t>
            </a:r>
            <a:r>
              <a:rPr lang="en-US" altLang="zh-CN" sz="2400" dirty="0" smtClean="0"/>
              <a:t>pom.xml</a:t>
            </a:r>
            <a:r>
              <a:rPr lang="zh-CN" altLang="en-US" sz="2400" dirty="0" smtClean="0"/>
              <a:t>中添加依赖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-XML</a:t>
            </a:r>
            <a:r>
              <a:rPr lang="zh-CN" altLang="en-US" dirty="0" smtClean="0"/>
              <a:t>编码与解码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26098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>
            <a:off x="1571604" y="5357826"/>
            <a:ext cx="164307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5072074"/>
            <a:ext cx="4856063" cy="10001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000240"/>
            <a:ext cx="6000760" cy="14377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flipV="1">
            <a:off x="2428860" y="2500306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-XML</a:t>
            </a:r>
            <a:r>
              <a:rPr lang="zh-CN" altLang="en-US" dirty="0" smtClean="0"/>
              <a:t>编码与解码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27622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643050"/>
            <a:ext cx="3609972" cy="48955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1428728" y="5143512"/>
            <a:ext cx="185738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-XML</a:t>
            </a:r>
            <a:r>
              <a:rPr lang="zh-CN" altLang="en-US" dirty="0" smtClean="0"/>
              <a:t>编码与解码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27622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571612"/>
            <a:ext cx="3357586" cy="50096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214546" y="328612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-XML</a:t>
            </a:r>
            <a:r>
              <a:rPr lang="zh-CN" altLang="en-US" dirty="0" smtClean="0"/>
              <a:t>编码与解码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27622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714488"/>
            <a:ext cx="5671229" cy="40624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000232" y="3214686"/>
            <a:ext cx="85725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85992"/>
            <a:ext cx="469937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786190"/>
            <a:ext cx="4643470" cy="42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00298" y="3714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服务端输出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4612" y="3000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客户端输出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1857364"/>
            <a:ext cx="807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dirty="0" smtClean="0"/>
              <a:t>一、</a:t>
            </a:r>
            <a:r>
              <a:rPr lang="en-US" altLang="zh-CN" sz="2400" dirty="0" smtClean="0"/>
              <a:t>REST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-Apache CXF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Restlet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二、</a:t>
            </a:r>
            <a:r>
              <a:rPr lang="en-US" altLang="zh-CN" sz="2400" dirty="0" smtClean="0"/>
              <a:t>Feign</a:t>
            </a:r>
            <a:r>
              <a:rPr lang="zh-CN" altLang="en-US" sz="2400" dirty="0" smtClean="0"/>
              <a:t>框架的使用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三、编写</a:t>
            </a:r>
            <a:r>
              <a:rPr lang="en-US" altLang="zh-CN" sz="2400" dirty="0" smtClean="0"/>
              <a:t>Feign</a:t>
            </a:r>
            <a:r>
              <a:rPr lang="zh-CN" altLang="en-US" sz="2400" dirty="0" smtClean="0"/>
              <a:t>程序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500438"/>
            <a:ext cx="53435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1714488"/>
            <a:ext cx="7314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近年随着移动互联网的发展，各种类型的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层出不穷，</a:t>
            </a:r>
            <a:r>
              <a:rPr lang="en-US" altLang="zh-CN" dirty="0" err="1" smtClean="0"/>
              <a:t>RESTful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 smtClean="0"/>
              <a:t>通过一套统一的接口为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提供服务。另外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r>
              <a:rPr lang="zh-CN" altLang="en-US" dirty="0" smtClean="0"/>
              <a:t>于某些平台</a:t>
            </a:r>
            <a:r>
              <a:rPr lang="zh-CN" altLang="en-US" dirty="0" smtClean="0"/>
              <a:t>来说，比如微博开放平台，微信开放平台等，它们不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zh-CN" altLang="en-US" dirty="0" smtClean="0"/>
              <a:t>显式的前端，只需要一套提供服务的接口，</a:t>
            </a:r>
            <a:r>
              <a:rPr lang="en-US" altLang="zh-CN" dirty="0" err="1" smtClean="0"/>
              <a:t>RESTful</a:t>
            </a:r>
            <a:r>
              <a:rPr lang="zh-CN" altLang="en-US" dirty="0" smtClean="0"/>
              <a:t>无疑是最好的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r>
              <a:rPr lang="zh-CN" altLang="en-US" dirty="0" smtClean="0"/>
              <a:t>择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RESTful</a:t>
            </a:r>
            <a:r>
              <a:rPr lang="zh-CN" altLang="en-US" dirty="0" smtClean="0"/>
              <a:t>架构</a:t>
            </a:r>
            <a:r>
              <a:rPr lang="zh-CN" altLang="en-US" dirty="0" smtClean="0"/>
              <a:t>如下：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CXF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Apache CXF </a:t>
            </a:r>
            <a:r>
              <a:rPr lang="zh-CN" altLang="en-US" sz="2000" dirty="0" smtClean="0"/>
              <a:t>是一个开源的 </a:t>
            </a:r>
            <a:r>
              <a:rPr lang="en-US" sz="2000" dirty="0" err="1" smtClean="0"/>
              <a:t>WebService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框架，</a:t>
            </a:r>
            <a:r>
              <a:rPr lang="en-US" sz="2000" dirty="0" smtClean="0"/>
              <a:t>CXF</a:t>
            </a:r>
            <a:r>
              <a:rPr lang="zh-CN" altLang="en-US" sz="2000" dirty="0" smtClean="0"/>
              <a:t>可以用来构建和开发 </a:t>
            </a:r>
            <a:r>
              <a:rPr lang="en-US" sz="2000" dirty="0" err="1" smtClean="0"/>
              <a:t>WebService</a:t>
            </a:r>
            <a:r>
              <a:rPr lang="en-US" sz="2000" dirty="0" smtClean="0"/>
              <a:t>，</a:t>
            </a:r>
            <a:r>
              <a:rPr lang="zh-CN" altLang="en-US" sz="2000" dirty="0" smtClean="0"/>
              <a:t>这些服务可以支持多种协议，比如：</a:t>
            </a:r>
            <a:r>
              <a:rPr lang="en-US" sz="2000" dirty="0" smtClean="0"/>
              <a:t>SOAP、POST/HTTP、HTTP ，CXF </a:t>
            </a:r>
            <a:r>
              <a:rPr lang="zh-CN" altLang="en-US" sz="2000" dirty="0" smtClean="0"/>
              <a:t>大大简化了</a:t>
            </a:r>
            <a:r>
              <a:rPr lang="en-US" sz="2000" dirty="0" err="1" smtClean="0"/>
              <a:t>WebService</a:t>
            </a:r>
            <a:r>
              <a:rPr lang="zh-CN" altLang="en-US" sz="2000" dirty="0" smtClean="0"/>
              <a:t>并且</a:t>
            </a:r>
            <a:r>
              <a:rPr lang="zh-CN" altLang="en-US" sz="2000" dirty="0" smtClean="0"/>
              <a:t>可以和 </a:t>
            </a:r>
            <a:r>
              <a:rPr lang="en-US" sz="2000" dirty="0" smtClean="0"/>
              <a:t>Spring </a:t>
            </a:r>
            <a:r>
              <a:rPr lang="zh-CN" altLang="en-US" sz="2000" dirty="0" smtClean="0"/>
              <a:t>进行无缝集成。</a:t>
            </a:r>
            <a:endParaRPr lang="en-US" altLang="zh-CN" sz="2000" dirty="0" smtClean="0"/>
          </a:p>
          <a:p>
            <a:endParaRPr lang="en-US" altLang="zh-CN" sz="1800" dirty="0" smtClean="0"/>
          </a:p>
          <a:p>
            <a:r>
              <a:rPr lang="en-US" sz="2000" dirty="0" smtClean="0"/>
              <a:t>CXF</a:t>
            </a:r>
            <a:r>
              <a:rPr lang="zh-CN" altLang="en-US" sz="2000" dirty="0" smtClean="0"/>
              <a:t>是 </a:t>
            </a:r>
            <a:r>
              <a:rPr lang="en-US" sz="2000" dirty="0" err="1" smtClean="0"/>
              <a:t>Celtrix</a:t>
            </a:r>
            <a:r>
              <a:rPr lang="en-US" sz="2000" dirty="0" smtClean="0"/>
              <a:t> （ESB</a:t>
            </a:r>
            <a:r>
              <a:rPr lang="zh-CN" altLang="en-US" sz="2000" dirty="0" smtClean="0"/>
              <a:t>框架）和 </a:t>
            </a:r>
            <a:r>
              <a:rPr lang="en-US" sz="2000" dirty="0" err="1" smtClean="0"/>
              <a:t>XFire（webserivice</a:t>
            </a:r>
            <a:r>
              <a:rPr lang="en-US" sz="2000" dirty="0" smtClean="0"/>
              <a:t>） </a:t>
            </a:r>
            <a:r>
              <a:rPr lang="zh-CN" altLang="en-US" sz="2000" dirty="0" smtClean="0"/>
              <a:t>合并而成，核心是</a:t>
            </a:r>
            <a:r>
              <a:rPr lang="en-US" sz="2000" dirty="0" err="1" smtClean="0"/>
              <a:t>org.apache.cxf.Bus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总线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，类似于</a:t>
            </a:r>
            <a:r>
              <a:rPr lang="en-US" sz="2000" dirty="0" smtClean="0"/>
              <a:t>Spring</a:t>
            </a:r>
            <a:r>
              <a:rPr lang="zh-CN" altLang="en-US" sz="2000" dirty="0" smtClean="0"/>
              <a:t>的 </a:t>
            </a:r>
            <a:r>
              <a:rPr lang="en-US" sz="2000" dirty="0" err="1" smtClean="0"/>
              <a:t>ApplicationContext，CXF</a:t>
            </a:r>
            <a:r>
              <a:rPr lang="zh-CN" altLang="en-US" sz="2000" dirty="0" smtClean="0"/>
              <a:t>默认是依赖于</a:t>
            </a:r>
            <a:r>
              <a:rPr lang="en-US" sz="2000" dirty="0" smtClean="0"/>
              <a:t>Spring</a:t>
            </a:r>
            <a:r>
              <a:rPr lang="zh-CN" altLang="en-US" sz="2000" dirty="0" smtClean="0"/>
              <a:t>的。</a:t>
            </a:r>
            <a:endParaRPr lang="en-US" altLang="zh-CN" sz="2000" dirty="0" smtClean="0"/>
          </a:p>
          <a:p>
            <a:endParaRPr lang="en-US" altLang="zh-CN" sz="1800" dirty="0" smtClean="0"/>
          </a:p>
          <a:p>
            <a:r>
              <a:rPr lang="en-US" sz="2000" dirty="0" smtClean="0"/>
              <a:t>CXF </a:t>
            </a:r>
            <a:r>
              <a:rPr lang="zh-CN" altLang="en-US" sz="2000" dirty="0" smtClean="0"/>
              <a:t>内置了</a:t>
            </a:r>
            <a:r>
              <a:rPr lang="en-US" sz="2000" dirty="0" smtClean="0"/>
              <a:t>Jetty</a:t>
            </a:r>
            <a:r>
              <a:rPr lang="zh-CN" altLang="en-US" sz="2000" dirty="0" smtClean="0"/>
              <a:t>服务器 ，它是</a:t>
            </a:r>
            <a:r>
              <a:rPr lang="en-US" sz="2000" dirty="0" err="1" smtClean="0"/>
              <a:t>servlet</a:t>
            </a:r>
            <a:r>
              <a:rPr lang="zh-CN" altLang="en-US" sz="2000" dirty="0" smtClean="0"/>
              <a:t>容器。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26193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1714488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CXF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857760"/>
            <a:ext cx="3857652" cy="17910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1714480" y="5715016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2000240"/>
            <a:ext cx="5593963" cy="27146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flipV="1">
            <a:off x="2571736" y="3143248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CXF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26193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643050"/>
            <a:ext cx="4899403" cy="23574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428860" y="2500306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4572008"/>
            <a:ext cx="5943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 rot="16200000" flipH="1">
            <a:off x="2428860" y="3786190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16" y="2071678"/>
            <a:ext cx="7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15206" y="2143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15206" y="55007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14554"/>
            <a:ext cx="58197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Restlet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643182"/>
            <a:ext cx="52578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71604" y="2000240"/>
            <a:ext cx="6810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Restlet</a:t>
            </a:r>
            <a:r>
              <a:rPr lang="zh-CN" altLang="en-US" dirty="0" smtClean="0"/>
              <a:t>是一个轻量级的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框架，可以发布或调用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风格的</a:t>
            </a:r>
            <a:endParaRPr lang="en-US" altLang="zh-CN" dirty="0" smtClean="0"/>
          </a:p>
          <a:p>
            <a:r>
              <a:rPr lang="en-US" altLang="zh-CN" dirty="0" smtClean="0"/>
              <a:t>Web Service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26193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928802"/>
            <a:ext cx="4781021" cy="178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5400000" flipH="1" flipV="1">
            <a:off x="1526372" y="3617108"/>
            <a:ext cx="2305042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4286256"/>
            <a:ext cx="4770900" cy="15001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flipV="1">
            <a:off x="2000232" y="5214950"/>
            <a:ext cx="157163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0430" y="5929330"/>
            <a:ext cx="505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由于在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官方仓库中没有</a:t>
            </a:r>
            <a:r>
              <a:rPr lang="en-US" altLang="zh-CN" dirty="0" err="1" smtClean="0"/>
              <a:t>Restlet</a:t>
            </a:r>
            <a:r>
              <a:rPr lang="zh-CN" altLang="en-US" dirty="0" smtClean="0"/>
              <a:t>包，额外</a:t>
            </a:r>
            <a:endParaRPr lang="en-US" altLang="zh-CN" dirty="0" smtClean="0"/>
          </a:p>
          <a:p>
            <a:r>
              <a:rPr lang="zh-CN" altLang="en-US" dirty="0" smtClean="0"/>
              <a:t>配置仓库地址。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5786" y="1643050"/>
            <a:ext cx="297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Restlet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</TotalTime>
  <Words>533</Words>
  <Application>Microsoft Office PowerPoint</Application>
  <PresentationFormat>全屏显示(4:3)</PresentationFormat>
  <Paragraphs>89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Eclipse</vt:lpstr>
      <vt:lpstr>SpringCloud微服务应用开发  </vt:lpstr>
      <vt:lpstr>REST客户端Feign</vt:lpstr>
      <vt:lpstr>REST客户端</vt:lpstr>
      <vt:lpstr>使用CXF调用/发布REST服务</vt:lpstr>
      <vt:lpstr>示例</vt:lpstr>
      <vt:lpstr>使用CXF调用REST服务</vt:lpstr>
      <vt:lpstr>运行</vt:lpstr>
      <vt:lpstr>Restlet调用/发布REST服务</vt:lpstr>
      <vt:lpstr>示例</vt:lpstr>
      <vt:lpstr>使用Restlet调用REST服务</vt:lpstr>
      <vt:lpstr>运行</vt:lpstr>
      <vt:lpstr>Feign框架</vt:lpstr>
      <vt:lpstr>第一个Feign程序</vt:lpstr>
      <vt:lpstr>示例</vt:lpstr>
      <vt:lpstr>运行</vt:lpstr>
      <vt:lpstr>请求参数与返回对象</vt:lpstr>
      <vt:lpstr>请求参数与返回对象</vt:lpstr>
      <vt:lpstr>运行</vt:lpstr>
      <vt:lpstr>编码器</vt:lpstr>
      <vt:lpstr>示例-编码器</vt:lpstr>
      <vt:lpstr>示例-编码器</vt:lpstr>
      <vt:lpstr>运行</vt:lpstr>
      <vt:lpstr>XML的编码与解码</vt:lpstr>
      <vt:lpstr>示例-XML编码与解码</vt:lpstr>
      <vt:lpstr>示例-XML编码与解码</vt:lpstr>
      <vt:lpstr>示例-XML编码与解码</vt:lpstr>
      <vt:lpstr>示例-XML编码与解码</vt:lpstr>
      <vt:lpstr>运行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SpringBoot应用开发  </dc:title>
  <dc:creator>zy</dc:creator>
  <cp:lastModifiedBy>ly</cp:lastModifiedBy>
  <cp:revision>89</cp:revision>
  <dcterms:created xsi:type="dcterms:W3CDTF">2018-08-30T15:03:11Z</dcterms:created>
  <dcterms:modified xsi:type="dcterms:W3CDTF">2019-04-02T18:14:54Z</dcterms:modified>
</cp:coreProperties>
</file>