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8" r:id="rId20"/>
    <p:sldId id="309" r:id="rId21"/>
    <p:sldId id="311" r:id="rId22"/>
    <p:sldId id="310" r:id="rId23"/>
    <p:sldId id="312" r:id="rId24"/>
    <p:sldId id="313" r:id="rId25"/>
    <p:sldId id="314" r:id="rId26"/>
    <p:sldId id="315" r:id="rId27"/>
    <p:sldId id="29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2628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1643050"/>
            <a:ext cx="810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中，将自定义的负载规则</a:t>
            </a:r>
            <a:r>
              <a:rPr lang="en-US" altLang="zh-CN" dirty="0" err="1" smtClean="0"/>
              <a:t>MyRule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MyPing</a:t>
            </a:r>
            <a:r>
              <a:rPr lang="zh-CN" altLang="en-US" dirty="0" smtClean="0"/>
              <a:t>放到服务调用者中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000240"/>
            <a:ext cx="4286280" cy="4585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2071670" y="3357562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2628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428868"/>
            <a:ext cx="5679867" cy="16430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214546" y="3071810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313612" cy="1143000"/>
          </a:xfrm>
        </p:spPr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928802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、为服务提供者指定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2628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9" y="2285992"/>
            <a:ext cx="3929090" cy="28508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2214546" y="3643314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5357826"/>
            <a:ext cx="6486525" cy="1181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16200000" flipH="1">
            <a:off x="1785918" y="4214818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86644" y="5715016"/>
            <a:ext cx="128588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4857752" y="3571876"/>
            <a:ext cx="4080604" cy="2042378"/>
          </a:xfrm>
          <a:custGeom>
            <a:avLst/>
            <a:gdLst>
              <a:gd name="connsiteX0" fmla="*/ 3323493 w 4517293"/>
              <a:gd name="connsiteY0" fmla="*/ 2268415 h 2268415"/>
              <a:gd name="connsiteX1" fmla="*/ 4015154 w 4517293"/>
              <a:gd name="connsiteY1" fmla="*/ 920261 h 2268415"/>
              <a:gd name="connsiteX2" fmla="*/ 310662 w 4517293"/>
              <a:gd name="connsiteY2" fmla="*/ 52754 h 2268415"/>
              <a:gd name="connsiteX3" fmla="*/ 310662 w 4517293"/>
              <a:gd name="connsiteY3" fmla="*/ 52754 h 2268415"/>
              <a:gd name="connsiteX4" fmla="*/ 29308 w 4517293"/>
              <a:gd name="connsiteY4" fmla="*/ 5861 h 2268415"/>
              <a:gd name="connsiteX5" fmla="*/ 134816 w 4517293"/>
              <a:gd name="connsiteY5" fmla="*/ 87923 h 226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7293" h="2268415">
                <a:moveTo>
                  <a:pt x="3323493" y="2268415"/>
                </a:moveTo>
                <a:cubicBezTo>
                  <a:pt x="3920393" y="1778976"/>
                  <a:pt x="4517293" y="1289538"/>
                  <a:pt x="4015154" y="920261"/>
                </a:cubicBezTo>
                <a:cubicBezTo>
                  <a:pt x="3513015" y="550984"/>
                  <a:pt x="310662" y="52754"/>
                  <a:pt x="310662" y="52754"/>
                </a:cubicBezTo>
                <a:lnTo>
                  <a:pt x="310662" y="52754"/>
                </a:lnTo>
                <a:cubicBezTo>
                  <a:pt x="263770" y="44938"/>
                  <a:pt x="58616" y="0"/>
                  <a:pt x="29308" y="5861"/>
                </a:cubicBezTo>
                <a:cubicBezTo>
                  <a:pt x="0" y="11722"/>
                  <a:pt x="67408" y="49822"/>
                  <a:pt x="134816" y="87923"/>
                </a:cubicBezTo>
              </a:path>
            </a:pathLst>
          </a:cu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2628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357298"/>
            <a:ext cx="5953619" cy="34290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428860" y="307181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4882956"/>
            <a:ext cx="5072098" cy="19750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16200000" flipH="1">
            <a:off x="1571604" y="3643314"/>
            <a:ext cx="214314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8112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测试负载均衡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30384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185736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714884"/>
            <a:ext cx="3848100" cy="1504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1643042" y="5357826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928802"/>
            <a:ext cx="5438463" cy="2500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2928926" y="3286124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000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0"/>
            <a:ext cx="6381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214686"/>
            <a:ext cx="64389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071942"/>
            <a:ext cx="63817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929198"/>
            <a:ext cx="6410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5786454"/>
            <a:ext cx="6372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使用配置文件设置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767913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RestTemplate</a:t>
            </a:r>
            <a:r>
              <a:rPr lang="zh-CN" altLang="en-US" dirty="0" smtClean="0"/>
              <a:t>负载均衡机理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458911"/>
          </a:xfrm>
        </p:spPr>
        <p:txBody>
          <a:bodyPr/>
          <a:lstStyle/>
          <a:p>
            <a:r>
              <a:rPr lang="en-US" altLang="zh-CN" dirty="0" err="1" smtClean="0"/>
              <a:t>RestTemplate</a:t>
            </a:r>
            <a:r>
              <a:rPr lang="zh-CN" altLang="en-US" dirty="0" smtClean="0"/>
              <a:t>本身不具有负载均衡的功能，但加入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LoadBalanced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注解后，具备负载均衡的功能。</a:t>
            </a:r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357562"/>
            <a:ext cx="6220443" cy="262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RestTemplate</a:t>
            </a:r>
            <a:r>
              <a:rPr lang="zh-CN" altLang="en-US" dirty="0" smtClean="0"/>
              <a:t>负载均衡机理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实际上，当使用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LoadBalanced</a:t>
            </a:r>
            <a:r>
              <a:rPr lang="zh-CN" altLang="en-US" dirty="0" smtClean="0"/>
              <a:t>修饰</a:t>
            </a:r>
            <a:r>
              <a:rPr lang="en-US" altLang="zh-CN" dirty="0" err="1" smtClean="0"/>
              <a:t>RestTemplate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容器启动时会为这些被修饰的</a:t>
            </a:r>
            <a:r>
              <a:rPr lang="en-US" altLang="zh-CN" dirty="0" err="1" smtClean="0"/>
              <a:t>RestTemplate</a:t>
            </a:r>
            <a:r>
              <a:rPr lang="zh-CN" altLang="en-US" dirty="0" smtClean="0"/>
              <a:t>添加拦截器，拦截器中使用</a:t>
            </a:r>
            <a:r>
              <a:rPr lang="en-US" altLang="zh-CN" dirty="0" err="1" smtClean="0"/>
              <a:t>LoadBalancerClient</a:t>
            </a:r>
            <a:r>
              <a:rPr lang="zh-CN" altLang="en-US" dirty="0" smtClean="0"/>
              <a:t>来处理请求，同时得到了负载均衡的功能。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一</a:t>
            </a:r>
            <a:r>
              <a:rPr lang="zh-CN" altLang="en-US" sz="2400" dirty="0" smtClean="0"/>
              <a:t>、在</a:t>
            </a:r>
            <a:r>
              <a:rPr lang="en-US" altLang="zh-CN" sz="2400" dirty="0" smtClean="0"/>
              <a:t>Spring Cloud</a:t>
            </a:r>
            <a:r>
              <a:rPr lang="zh-CN" altLang="en-US" sz="2400" dirty="0" smtClean="0"/>
              <a:t>中使用</a:t>
            </a:r>
            <a:r>
              <a:rPr lang="en-US" altLang="zh-CN" sz="2400" dirty="0" smtClean="0"/>
              <a:t>Ribbon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RestTemplate</a:t>
            </a:r>
            <a:r>
              <a:rPr lang="zh-CN" altLang="en-US" sz="2400" dirty="0" smtClean="0"/>
              <a:t>负载均衡机理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三、</a:t>
            </a:r>
            <a:r>
              <a:rPr lang="en-US" altLang="zh-CN" sz="2400" dirty="0" err="1" smtClean="0"/>
              <a:t>SpringCloud</a:t>
            </a:r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RestTemplate</a:t>
            </a:r>
            <a:r>
              <a:rPr lang="zh-CN" altLang="en-US" sz="2400" dirty="0" smtClean="0"/>
              <a:t>的拦截机制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571480"/>
            <a:ext cx="7313612" cy="769921"/>
          </a:xfrm>
        </p:spPr>
        <p:txBody>
          <a:bodyPr/>
          <a:lstStyle/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2800" dirty="0" err="1" smtClean="0"/>
              <a:t>SpringCloud</a:t>
            </a:r>
            <a:r>
              <a:rPr lang="zh-CN" altLang="en-US" sz="2800" dirty="0" smtClean="0"/>
              <a:t>对</a:t>
            </a:r>
            <a:r>
              <a:rPr lang="en-US" altLang="zh-CN" sz="2800" dirty="0" err="1" smtClean="0"/>
              <a:t>RestTemplate</a:t>
            </a:r>
            <a:r>
              <a:rPr lang="zh-CN" altLang="en-US" sz="2800" dirty="0" smtClean="0"/>
              <a:t>的拦截机制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601655"/>
          </a:xfrm>
        </p:spPr>
        <p:txBody>
          <a:bodyPr/>
          <a:lstStyle/>
          <a:p>
            <a:r>
              <a:rPr lang="zh-CN" altLang="en-US" sz="2400" dirty="0" smtClean="0"/>
              <a:t>利用拦截机制，实现一个简单的</a:t>
            </a:r>
            <a:r>
              <a:rPr lang="en-US" altLang="zh-CN" sz="2400" dirty="0" err="1" smtClean="0"/>
              <a:t>RestTemplate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7146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、模仿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LoadBalanced</a:t>
            </a:r>
            <a:r>
              <a:rPr lang="zh-CN" altLang="en-US" dirty="0" smtClean="0"/>
              <a:t>注解，编写一个自定义注解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2971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357562"/>
            <a:ext cx="5286380" cy="21013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2714612" y="450057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4744" y="5786454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MyLoadBalanced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自定义请求类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2971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643050"/>
            <a:ext cx="445170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571736" y="2857496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4744" y="4214818"/>
            <a:ext cx="4572032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8" y="4857760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对原来请求的</a:t>
            </a:r>
            <a:r>
              <a:rPr lang="en-US" altLang="zh-CN" dirty="0" smtClean="0"/>
              <a:t>URI</a:t>
            </a:r>
            <a:r>
              <a:rPr lang="zh-CN" altLang="en-US" dirty="0" smtClean="0"/>
              <a:t>进行改写</a:t>
            </a:r>
            <a:endParaRPr lang="en-US" altLang="zh-CN" dirty="0" smtClean="0"/>
          </a:p>
          <a:p>
            <a:r>
              <a:rPr lang="zh-CN" altLang="en-US" dirty="0" smtClean="0"/>
              <a:t>所有请求都会转移到</a:t>
            </a:r>
            <a:r>
              <a:rPr lang="en-US" altLang="zh-CN" dirty="0" smtClean="0"/>
              <a:t>/hello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 smtClean="0"/>
              <a:t>拦截器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2971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2857488" y="2928934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7620" y="5286388"/>
            <a:ext cx="484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将原来的</a:t>
            </a:r>
            <a:r>
              <a:rPr lang="en-US" altLang="zh-CN" dirty="0" err="1" smtClean="0"/>
              <a:t>HttpRequest</a:t>
            </a:r>
            <a:r>
              <a:rPr lang="zh-CN" altLang="en-US" dirty="0" smtClean="0"/>
              <a:t>请求对象转换成自定义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en-US" altLang="zh-CN" dirty="0" err="1" smtClean="0"/>
              <a:t>MyHttpRequest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19" y="1643050"/>
            <a:ext cx="5148559" cy="314327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使用自定义拦截器及注解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2971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643050"/>
            <a:ext cx="4796692" cy="462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3286116" y="2571744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14480" y="6143644"/>
            <a:ext cx="7444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Spring</a:t>
            </a:r>
            <a:r>
              <a:rPr lang="zh-CN" altLang="en-US" sz="1600" dirty="0" smtClean="0"/>
              <a:t>容器中使用了</a:t>
            </a: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MyLoadBalanced</a:t>
            </a:r>
            <a:r>
              <a:rPr lang="zh-CN" altLang="en-US" sz="1600" dirty="0" smtClean="0"/>
              <a:t>修饰的</a:t>
            </a:r>
            <a:r>
              <a:rPr lang="en-US" altLang="zh-CN" sz="1600" dirty="0" err="1" smtClean="0"/>
              <a:t>RestTemplate</a:t>
            </a:r>
            <a:r>
              <a:rPr lang="zh-CN" altLang="en-US" sz="1600" dirty="0" smtClean="0"/>
              <a:t>实例，该实例</a:t>
            </a:r>
            <a:endParaRPr lang="en-US" altLang="zh-CN" sz="1600" dirty="0" smtClean="0"/>
          </a:p>
          <a:p>
            <a:r>
              <a:rPr lang="zh-CN" altLang="en-US" sz="1600" dirty="0" smtClean="0"/>
              <a:t>会被加入配置类的</a:t>
            </a:r>
            <a:r>
              <a:rPr lang="en-US" altLang="zh-CN" sz="1600" dirty="0" err="1" smtClean="0"/>
              <a:t>RestTemplate</a:t>
            </a:r>
            <a:r>
              <a:rPr lang="zh-CN" altLang="en-US" sz="1600" dirty="0" smtClean="0"/>
              <a:t>集合中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在控制器使用</a:t>
            </a:r>
            <a:r>
              <a:rPr lang="en-US" altLang="zh-CN" dirty="0" err="1" smtClean="0"/>
              <a:t>RestTemplate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2971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571612"/>
            <a:ext cx="5095337" cy="40005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6200000" flipH="1">
            <a:off x="2928926" y="2500306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3570" y="4357694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根据名称调用服务，这个</a:t>
            </a:r>
            <a:r>
              <a:rPr lang="en-US" altLang="zh-CN" dirty="0" smtClean="0"/>
              <a:t>URI</a:t>
            </a:r>
          </a:p>
          <a:p>
            <a:r>
              <a:rPr lang="zh-CN" altLang="en-US" dirty="0" smtClean="0"/>
              <a:t>会</a:t>
            </a:r>
            <a:r>
              <a:rPr lang="zh-CN" altLang="en-US" dirty="0" smtClean="0"/>
              <a:t>被拦截器所置换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571868" y="3214686"/>
            <a:ext cx="121444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29718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3116"/>
            <a:ext cx="5193356" cy="1785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4810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857496"/>
            <a:ext cx="65055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857364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一、在</a:t>
            </a:r>
            <a:r>
              <a:rPr lang="en-US" altLang="zh-CN" sz="2400" dirty="0" smtClean="0"/>
              <a:t>Spring Cloud</a:t>
            </a:r>
            <a:r>
              <a:rPr lang="zh-CN" altLang="en-US" sz="2400" dirty="0" smtClean="0"/>
              <a:t>中使用</a:t>
            </a:r>
            <a:r>
              <a:rPr lang="en-US" altLang="zh-CN" sz="2400" dirty="0" smtClean="0"/>
              <a:t>Ribbon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二、</a:t>
            </a:r>
            <a:r>
              <a:rPr lang="en-US" altLang="zh-CN" sz="2400" dirty="0" err="1" smtClean="0"/>
              <a:t>RestTemplate</a:t>
            </a:r>
            <a:r>
              <a:rPr lang="zh-CN" altLang="en-US" sz="2400" dirty="0" smtClean="0"/>
              <a:t>负载均衡机理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三、</a:t>
            </a:r>
            <a:r>
              <a:rPr lang="en-US" altLang="zh-CN" sz="2400" dirty="0" err="1" smtClean="0"/>
              <a:t>SpringCloud</a:t>
            </a:r>
            <a:r>
              <a:rPr lang="zh-CN" altLang="en-US" sz="2400" dirty="0" smtClean="0"/>
              <a:t>对</a:t>
            </a:r>
            <a:r>
              <a:rPr lang="en-US" altLang="zh-CN" sz="2400" dirty="0" err="1" smtClean="0"/>
              <a:t>RestTemplate</a:t>
            </a:r>
            <a:r>
              <a:rPr lang="zh-CN" altLang="en-US" sz="2400" dirty="0" smtClean="0"/>
              <a:t>的拦截机制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06"/>
            <a:ext cx="5357850" cy="287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5429264"/>
            <a:ext cx="8728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Ribbon</a:t>
            </a:r>
            <a:r>
              <a:rPr lang="zh-CN" altLang="en-US" sz="1600" dirty="0" smtClean="0"/>
              <a:t>工作时分为两步：第一步选择</a:t>
            </a:r>
            <a:r>
              <a:rPr lang="en-US" altLang="zh-CN" sz="1600" dirty="0" smtClean="0"/>
              <a:t>Eureka Server</a:t>
            </a:r>
            <a:r>
              <a:rPr lang="zh-CN" altLang="en-US" sz="1600" dirty="0" smtClean="0"/>
              <a:t>，它</a:t>
            </a:r>
            <a:r>
              <a:rPr lang="zh-CN" altLang="en-US" sz="1600" dirty="0" smtClean="0"/>
              <a:t>优先选择</a:t>
            </a:r>
            <a:r>
              <a:rPr lang="zh-CN" altLang="en-US" sz="1600" dirty="0" smtClean="0"/>
              <a:t>在同一个</a:t>
            </a:r>
            <a:r>
              <a:rPr lang="en-US" altLang="zh-CN" sz="1600" dirty="0" smtClean="0"/>
              <a:t>Zone</a:t>
            </a:r>
            <a:r>
              <a:rPr lang="zh-CN" altLang="en-US" sz="1600" dirty="0" smtClean="0"/>
              <a:t>且负载</a:t>
            </a:r>
            <a:r>
              <a:rPr lang="zh-CN" altLang="en-US" sz="1600" dirty="0" smtClean="0"/>
              <a:t>较少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；第二步再根据用户</a:t>
            </a:r>
            <a:r>
              <a:rPr lang="zh-CN" altLang="en-US" sz="1600" dirty="0" smtClean="0"/>
              <a:t>指定的</a:t>
            </a:r>
            <a:r>
              <a:rPr lang="zh-CN" altLang="en-US" sz="1600" dirty="0" smtClean="0"/>
              <a:t>策略，再从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取</a:t>
            </a:r>
            <a:r>
              <a:rPr lang="zh-CN" altLang="en-US" sz="1600" dirty="0" smtClean="0"/>
              <a:t>到可用服务</a:t>
            </a:r>
            <a:r>
              <a:rPr lang="zh-CN" altLang="en-US" sz="1600" dirty="0" smtClean="0"/>
              <a:t>注册</a:t>
            </a:r>
            <a:r>
              <a:rPr lang="zh-CN" altLang="en-US" sz="1600" dirty="0" smtClean="0"/>
              <a:t>列表，从中</a:t>
            </a:r>
            <a:r>
              <a:rPr lang="zh-CN" altLang="en-US" sz="1600" dirty="0" smtClean="0"/>
              <a:t>选择一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r>
              <a:rPr lang="zh-CN" altLang="en-US" sz="1600" dirty="0" smtClean="0"/>
              <a:t>服务地址</a:t>
            </a:r>
            <a:r>
              <a:rPr lang="zh-CN" altLang="en-US" sz="1600" dirty="0" smtClean="0"/>
              <a:t>。其中</a:t>
            </a:r>
            <a:r>
              <a:rPr lang="en-US" altLang="zh-CN" sz="1600" dirty="0" smtClean="0"/>
              <a:t>Ribbon</a:t>
            </a:r>
            <a:r>
              <a:rPr lang="zh-CN" altLang="en-US" sz="1600" dirty="0" smtClean="0"/>
              <a:t>提供</a:t>
            </a:r>
            <a:r>
              <a:rPr lang="zh-CN" altLang="en-US" sz="1600" dirty="0" smtClean="0"/>
              <a:t>了很多</a:t>
            </a:r>
            <a:r>
              <a:rPr lang="zh-CN" altLang="en-US" sz="1600" dirty="0" smtClean="0"/>
              <a:t>策略，例如轮询</a:t>
            </a:r>
            <a:r>
              <a:rPr lang="en-US" altLang="zh-CN" sz="1600" dirty="0" smtClean="0"/>
              <a:t>round robin</a:t>
            </a:r>
            <a:r>
              <a:rPr lang="zh-CN" altLang="en-US" sz="1600" dirty="0" smtClean="0"/>
              <a:t>、随机</a:t>
            </a:r>
            <a:r>
              <a:rPr lang="en-US" altLang="zh-CN" sz="1600" dirty="0" smtClean="0"/>
              <a:t>Random</a:t>
            </a:r>
            <a:r>
              <a:rPr lang="zh-CN" altLang="en-US" sz="1600" dirty="0" smtClean="0"/>
              <a:t>、根据响应</a:t>
            </a:r>
            <a:r>
              <a:rPr lang="zh-CN" altLang="en-US" sz="1600" dirty="0" smtClean="0"/>
              <a:t>时</a:t>
            </a:r>
            <a:endParaRPr lang="en-US" altLang="zh-CN" sz="1600" dirty="0" smtClean="0"/>
          </a:p>
          <a:p>
            <a:r>
              <a:rPr lang="zh-CN" altLang="en-US" sz="1600" dirty="0" smtClean="0"/>
              <a:t>间</a:t>
            </a:r>
            <a:r>
              <a:rPr lang="zh-CN" altLang="en-US" sz="1600" dirty="0" smtClean="0"/>
              <a:t>加权等。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使用代码配置</a:t>
            </a:r>
            <a:r>
              <a:rPr lang="en-US" altLang="zh-CN" dirty="0" smtClean="0"/>
              <a:t>Ribbon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62007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71670" y="507207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8085</a:t>
            </a:r>
            <a:r>
              <a:rPr lang="zh-CN" altLang="en-US" dirty="0" smtClean="0"/>
              <a:t>端口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92880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26860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429264"/>
            <a:ext cx="5048250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>
            <a:endCxn id="3075" idx="1"/>
          </p:cNvCxnSpPr>
          <p:nvPr/>
        </p:nvCxnSpPr>
        <p:spPr>
          <a:xfrm flipV="1">
            <a:off x="1571604" y="5753114"/>
            <a:ext cx="1357322" cy="3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143380"/>
            <a:ext cx="301942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>
            <a:off x="2500298" y="4071942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0875" y="1785926"/>
            <a:ext cx="4898811" cy="17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4" name="直接箭头连接符 13"/>
          <p:cNvCxnSpPr/>
          <p:nvPr/>
        </p:nvCxnSpPr>
        <p:spPr>
          <a:xfrm flipV="1">
            <a:off x="3071802" y="285749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92880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服务提供者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71744"/>
            <a:ext cx="26574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071942"/>
            <a:ext cx="5191125" cy="2571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1714480" y="607220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2857496"/>
            <a:ext cx="4552950" cy="581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2536017" y="3464719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26574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240" y="1714488"/>
            <a:ext cx="5834760" cy="45005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643174" y="300037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26574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000240"/>
            <a:ext cx="5429288" cy="40758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6200000" flipH="1">
            <a:off x="2571736" y="300037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192880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服务调用者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2628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786322"/>
            <a:ext cx="5010150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flipV="1">
            <a:off x="1643042" y="6072206"/>
            <a:ext cx="150019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3429000"/>
            <a:ext cx="4686300" cy="819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flipV="1">
            <a:off x="2571736" y="4071942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333</Words>
  <Application>Microsoft Office PowerPoint</Application>
  <PresentationFormat>全屏显示(4:3)</PresentationFormat>
  <Paragraphs>63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Eclipse</vt:lpstr>
      <vt:lpstr>SpringCloud微服务应用开发  </vt:lpstr>
      <vt:lpstr>负载均衡</vt:lpstr>
      <vt:lpstr>在Spring Cloud中使用Ribbon</vt:lpstr>
      <vt:lpstr>使用代码配置Ribbon</vt:lpstr>
      <vt:lpstr>代码分析</vt:lpstr>
      <vt:lpstr>代码分析</vt:lpstr>
      <vt:lpstr>代码分析</vt:lpstr>
      <vt:lpstr>代码分析</vt:lpstr>
      <vt:lpstr>代码分析</vt:lpstr>
      <vt:lpstr>代码分析</vt:lpstr>
      <vt:lpstr>代码分析</vt:lpstr>
      <vt:lpstr>代码分析</vt:lpstr>
      <vt:lpstr>代码分析</vt:lpstr>
      <vt:lpstr>运行</vt:lpstr>
      <vt:lpstr>测试负载均衡</vt:lpstr>
      <vt:lpstr>结果分析</vt:lpstr>
      <vt:lpstr>使用配置文件设置Ribbon</vt:lpstr>
      <vt:lpstr>RestTemplate负载均衡机理</vt:lpstr>
      <vt:lpstr>RestTemplate负载均衡机理</vt:lpstr>
      <vt:lpstr>     SpringCloud对RestTemplate的拦截机制</vt:lpstr>
      <vt:lpstr>自定义请求类</vt:lpstr>
      <vt:lpstr>自定义拦截器</vt:lpstr>
      <vt:lpstr>使用自定义拦截器及注解</vt:lpstr>
      <vt:lpstr>在控制器使用RestTemplate</vt:lpstr>
      <vt:lpstr>运行</vt:lpstr>
      <vt:lpstr>结果分析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69</cp:revision>
  <dcterms:created xsi:type="dcterms:W3CDTF">2018-08-30T15:03:11Z</dcterms:created>
  <dcterms:modified xsi:type="dcterms:W3CDTF">2019-03-26T18:42:37Z</dcterms:modified>
</cp:coreProperties>
</file>