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02" r:id="rId2"/>
    <p:sldId id="403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 showGuides="1">
      <p:cViewPr varScale="1">
        <p:scale>
          <a:sx n="127" d="100"/>
          <a:sy n="127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BE49-5C77-FA41-8167-5814C585E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28BF7-C243-0149-9DCA-1F27ECF67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4438-8FC3-3A44-BC5F-8C95AA3E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5A08-181C-C047-95B8-EC83C957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1BA8-7507-5E42-8E75-8872BF6B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5B2B-AEB5-E045-835E-4A9BA701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789A9-89FD-9049-9DA7-BC2B40040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B7C1-C1F9-A443-8F7E-D9FD8B03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823AC-3A45-2B49-A7B6-E1678FA5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203E-BC41-6B43-A58F-1F65E004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9EA5C-6865-D04F-A63E-896E878CC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9FACD-BD5A-764C-A8A8-2737477FC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808C-5084-0A4C-9FB5-D58001BE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899D-8289-D24A-9E50-1CED405E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F78-8B83-EC45-A35F-340FE974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BB72-0436-BD4A-AD04-7F8FAD00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D317-95D8-B449-9C46-F980D0393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A25AB-3C0A-B946-B939-C899CF6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6174-AE55-FC40-96DE-2B3FB451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DC4D-6783-4444-9C8C-9AD0B5A5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DFF8-84C1-4346-AE65-82A17D88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309E3-5CEE-8D4C-9385-1149F28B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9F9E6-DEF6-E84A-ADE4-52170855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DCB8-071D-064C-82DB-0EEFBA21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E0B6-2FCA-E34A-8FA0-2494B142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885C-ADB4-5141-986F-BC1C0BA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EAC9-E2FF-3E44-9CBA-C3F0CE6A7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727D6-F27E-C14B-AE40-4723DC31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1854-9717-2C4A-B585-10603862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AD479-A9E9-364E-BADD-8E82DC37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F41D-E5C4-E948-87F5-B23B23E1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DFC3-B3F8-2343-A0D6-CFFBFC85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23E8-E284-DF48-B515-D09F2111C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F9453-1599-1A4D-84E6-3CE373EFC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FDE05-DE31-FF43-BC7C-4D928B98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02317-649D-B049-BA61-798C4F7DD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167196-8355-FC4D-BE0B-323BAF76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D9467-0FBE-6D44-8DCF-D614B80B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365DF-E327-AE40-BD96-BBEB9682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1EC4-ED37-3D44-82ED-EDD1F045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32F30-6DDB-D04E-9132-D19129FE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E8236-6ED8-E747-8FA4-CF4ED0AD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87EE5-D8FE-B644-AAC4-C0603A27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770E0-542D-A449-A0E0-0C9E13EA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FB3B2-2366-E141-9193-1A933D79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2FCD2-0E9F-394F-A2F0-51E1562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AA78-82DB-E240-A901-B765F065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AB43-B7EF-3F43-9304-C9B1517E3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BDB77-67CE-344C-A6BA-BC3730B22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84B89-8766-734D-BEE5-8FFB1189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E45D2-08B2-6E4C-8B00-CD4459BB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92E90-92A0-EC44-AD1E-80767FDD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CEB9-E211-A743-A40B-7E4EF39C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F7459-ED7D-2F4C-961E-AE20FB707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D8C66-3FD7-F84E-A672-CE782BCD9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E19DA-BE8C-F349-A4F8-21761CD0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F432-FB0B-E34F-ACCD-AFBB38BE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6FC19-833E-1F41-8C02-4C226833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74491-E213-9E44-A88F-812603B66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46D6-783F-6C4A-9716-8E4E58793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A992B-61C7-4642-A5AB-4652A20C7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F8EC-500C-C04D-9C5A-1FCAF6194114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3D14-EACB-3243-A10F-8F12230AE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F133-C3A0-014B-A86B-47DEA4CA7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D728A-3EDE-5948-8634-EC9229D10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786C48-0C8C-6741-A06C-35B6A22FB1E4}"/>
              </a:ext>
            </a:extLst>
          </p:cNvPr>
          <p:cNvGrpSpPr/>
          <p:nvPr/>
        </p:nvGrpSpPr>
        <p:grpSpPr>
          <a:xfrm>
            <a:off x="2353059" y="3293633"/>
            <a:ext cx="7920180" cy="2488155"/>
            <a:chOff x="829059" y="3293633"/>
            <a:chExt cx="7920180" cy="2488155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8462" y="4442747"/>
              <a:ext cx="519140" cy="573588"/>
            </a:xfrm>
            <a:prstGeom prst="rect">
              <a:avLst/>
            </a:prstGeom>
          </p:spPr>
        </p:pic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4411003" y="3293633"/>
              <a:ext cx="1940838" cy="1025151"/>
              <a:chOff x="2537368" y="5367933"/>
              <a:chExt cx="1243066" cy="594261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11866" y="5367933"/>
                <a:ext cx="468568" cy="468568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554050" y="5484546"/>
                <a:ext cx="332498" cy="332499"/>
              </a:xfrm>
              <a:prstGeom prst="rect">
                <a:avLst/>
              </a:prstGeom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3354831" y="5817716"/>
                <a:ext cx="418068" cy="1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 Light" charset="0"/>
                    <a:ea typeface="Helvetica Light" charset="0"/>
                    <a:cs typeface="Helvetica Light" charset="0"/>
                  </a:rPr>
                  <a:t>Figure 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537368" y="5819464"/>
                <a:ext cx="368787" cy="1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 Light" charset="0"/>
                    <a:ea typeface="Helvetica Light" charset="0"/>
                    <a:cs typeface="Helvetica Light" charset="0"/>
                  </a:rPr>
                  <a:t>script1</a:t>
                </a:r>
              </a:p>
            </p:txBody>
          </p:sp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6023" y="4356730"/>
              <a:ext cx="610012" cy="67399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11307" y="4433287"/>
              <a:ext cx="529539" cy="585078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cxnSpLocks noChangeAspect="1"/>
            </p:cNvCxnSpPr>
            <p:nvPr/>
          </p:nvCxnSpPr>
          <p:spPr>
            <a:xfrm>
              <a:off x="3712596" y="4850696"/>
              <a:ext cx="5416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 noChangeAspect="1"/>
            </p:cNvCxnSpPr>
            <p:nvPr/>
          </p:nvCxnSpPr>
          <p:spPr>
            <a:xfrm>
              <a:off x="4933853" y="4843383"/>
              <a:ext cx="5416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7428" y="4442747"/>
              <a:ext cx="519140" cy="573588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>
              <a:cxnSpLocks noChangeAspect="1"/>
            </p:cNvCxnSpPr>
            <p:nvPr/>
          </p:nvCxnSpPr>
          <p:spPr>
            <a:xfrm>
              <a:off x="6257121" y="4843383"/>
              <a:ext cx="5416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 noChangeAspect="1"/>
            </p:cNvCxnSpPr>
            <p:nvPr/>
          </p:nvCxnSpPr>
          <p:spPr>
            <a:xfrm>
              <a:off x="7273065" y="4843383"/>
              <a:ext cx="5416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77516" y="4442747"/>
              <a:ext cx="519140" cy="57358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8202" y="4297833"/>
              <a:ext cx="650891" cy="719152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cxnSpLocks noChangeAspect="1"/>
            </p:cNvCxnSpPr>
            <p:nvPr/>
          </p:nvCxnSpPr>
          <p:spPr>
            <a:xfrm>
              <a:off x="2656185" y="4850696"/>
              <a:ext cx="5416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>
              <a:spLocks noChangeAspect="1"/>
            </p:cNvSpPr>
            <p:nvPr/>
          </p:nvSpPr>
          <p:spPr>
            <a:xfrm>
              <a:off x="7809466" y="4992544"/>
              <a:ext cx="8883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charset="0"/>
                  <a:ea typeface="Helvetica Light" charset="0"/>
                  <a:cs typeface="Helvetica Light" charset="0"/>
                </a:rPr>
                <a:t>Figure 2</a:t>
              </a:r>
            </a:p>
          </p:txBody>
        </p:sp>
        <p:sp>
          <p:nvSpPr>
            <p:cNvPr id="23" name="TextBox 22"/>
            <p:cNvSpPr txBox="1">
              <a:spLocks noChangeAspect="1"/>
            </p:cNvSpPr>
            <p:nvPr/>
          </p:nvSpPr>
          <p:spPr>
            <a:xfrm>
              <a:off x="1943109" y="4992544"/>
              <a:ext cx="898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charset="0"/>
                  <a:ea typeface="Helvetica Light" charset="0"/>
                  <a:cs typeface="Helvetica Light" charset="0"/>
                </a:rPr>
                <a:t>script2A</a:t>
              </a:r>
            </a:p>
          </p:txBody>
        </p:sp>
        <p:sp>
          <p:nvSpPr>
            <p:cNvPr id="24" name="TextBox 23"/>
            <p:cNvSpPr txBox="1">
              <a:spLocks noChangeAspect="1"/>
            </p:cNvSpPr>
            <p:nvPr/>
          </p:nvSpPr>
          <p:spPr>
            <a:xfrm>
              <a:off x="965989" y="4998657"/>
              <a:ext cx="7315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 Light" charset="0"/>
                  <a:ea typeface="Helvetica Light" charset="0"/>
                  <a:cs typeface="Helvetica Light" charset="0"/>
                </a:rPr>
                <a:t>dataA</a:t>
              </a:r>
              <a:endParaRPr lang="en-US" sz="1000" dirty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5" name="TextBox 24"/>
            <p:cNvSpPr txBox="1">
              <a:spLocks noChangeAspect="1"/>
            </p:cNvSpPr>
            <p:nvPr/>
          </p:nvSpPr>
          <p:spPr>
            <a:xfrm>
              <a:off x="4227576" y="4992544"/>
              <a:ext cx="8989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charset="0"/>
                  <a:ea typeface="Helvetica Light" charset="0"/>
                  <a:cs typeface="Helvetica Light" charset="0"/>
                </a:rPr>
                <a:t>script2B</a:t>
              </a:r>
            </a:p>
          </p:txBody>
        </p:sp>
        <p:sp>
          <p:nvSpPr>
            <p:cNvPr id="26" name="TextBox 25"/>
            <p:cNvSpPr txBox="1">
              <a:spLocks noChangeAspect="1"/>
            </p:cNvSpPr>
            <p:nvPr/>
          </p:nvSpPr>
          <p:spPr>
            <a:xfrm>
              <a:off x="6597297" y="4992544"/>
              <a:ext cx="9069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charset="0"/>
                  <a:ea typeface="Helvetica Light" charset="0"/>
                  <a:cs typeface="Helvetica Light" charset="0"/>
                </a:rPr>
                <a:t>script2C</a:t>
              </a:r>
            </a:p>
          </p:txBody>
        </p:sp>
        <p:sp>
          <p:nvSpPr>
            <p:cNvPr id="27" name="TextBox 26"/>
            <p:cNvSpPr txBox="1">
              <a:spLocks noChangeAspect="1"/>
            </p:cNvSpPr>
            <p:nvPr/>
          </p:nvSpPr>
          <p:spPr>
            <a:xfrm>
              <a:off x="3190293" y="4992544"/>
              <a:ext cx="6145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 Light" charset="0"/>
                  <a:ea typeface="Helvetica Light" charset="0"/>
                  <a:cs typeface="Helvetica Light" charset="0"/>
                </a:rPr>
                <a:t>fileA</a:t>
              </a:r>
              <a:endParaRPr lang="en-US" sz="1000" dirty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sp>
          <p:nvSpPr>
            <p:cNvPr id="28" name="TextBox 27"/>
            <p:cNvSpPr txBox="1">
              <a:spLocks noChangeAspect="1"/>
            </p:cNvSpPr>
            <p:nvPr/>
          </p:nvSpPr>
          <p:spPr>
            <a:xfrm>
              <a:off x="5459999" y="4992544"/>
              <a:ext cx="10053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Helvetica Light" charset="0"/>
                  <a:ea typeface="Helvetica Light" charset="0"/>
                  <a:cs typeface="Helvetica Light" charset="0"/>
                </a:rPr>
                <a:t>filesC,D,E</a:t>
              </a:r>
              <a:endParaRPr lang="en-US" sz="1000" dirty="0"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cxnSp>
          <p:nvCxnSpPr>
            <p:cNvPr id="40" name="Straight Arrow Connector 39"/>
            <p:cNvCxnSpPr>
              <a:cxnSpLocks noChangeAspect="1"/>
            </p:cNvCxnSpPr>
            <p:nvPr/>
          </p:nvCxnSpPr>
          <p:spPr>
            <a:xfrm>
              <a:off x="4963037" y="3872478"/>
              <a:ext cx="5416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cxnSpLocks noChangeAspect="1"/>
            </p:cNvCxnSpPr>
            <p:nvPr/>
          </p:nvCxnSpPr>
          <p:spPr>
            <a:xfrm flipV="1">
              <a:off x="3712129" y="3927206"/>
              <a:ext cx="703426" cy="576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 noChangeAspect="1"/>
            </p:cNvCxnSpPr>
            <p:nvPr/>
          </p:nvCxnSpPr>
          <p:spPr>
            <a:xfrm>
              <a:off x="829059" y="5370002"/>
              <a:ext cx="7920180" cy="0"/>
            </a:xfrm>
            <a:prstGeom prst="straightConnector1">
              <a:avLst/>
            </a:prstGeom>
            <a:ln w="317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>
              <a:spLocks noChangeAspect="1"/>
            </p:cNvSpPr>
            <p:nvPr/>
          </p:nvSpPr>
          <p:spPr>
            <a:xfrm>
              <a:off x="3705599" y="5412456"/>
              <a:ext cx="1776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Light" charset="0"/>
                  <a:ea typeface="Helvetica Light" charset="0"/>
                  <a:cs typeface="Helvetica Light" charset="0"/>
                </a:rPr>
                <a:t>Reproducibility</a:t>
              </a:r>
            </a:p>
          </p:txBody>
        </p:sp>
        <p:cxnSp>
          <p:nvCxnSpPr>
            <p:cNvPr id="18" name="Straight Arrow Connector 17"/>
            <p:cNvCxnSpPr>
              <a:cxnSpLocks noChangeAspect="1"/>
            </p:cNvCxnSpPr>
            <p:nvPr/>
          </p:nvCxnSpPr>
          <p:spPr>
            <a:xfrm>
              <a:off x="1605738" y="4850696"/>
              <a:ext cx="541638" cy="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7005" y="4517257"/>
              <a:ext cx="422590" cy="4669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0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2596718" y="4246211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Helvetica Light" charset="0"/>
                <a:ea typeface="Helvetica Light" charset="0"/>
                <a:cs typeface="Helvetica Light" charset="0"/>
              </a:rPr>
              <a:t>dataB</a:t>
            </a:r>
            <a:endParaRPr lang="en-US" sz="1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74A37-1EFF-FD4A-AB07-28500A8462E7}"/>
              </a:ext>
            </a:extLst>
          </p:cNvPr>
          <p:cNvGrpSpPr/>
          <p:nvPr/>
        </p:nvGrpSpPr>
        <p:grpSpPr>
          <a:xfrm>
            <a:off x="2016469" y="1676032"/>
            <a:ext cx="8256770" cy="4105756"/>
            <a:chOff x="492469" y="1676032"/>
            <a:chExt cx="8256770" cy="41057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786C48-0C8C-6741-A06C-35B6A22FB1E4}"/>
                </a:ext>
              </a:extLst>
            </p:cNvPr>
            <p:cNvGrpSpPr/>
            <p:nvPr/>
          </p:nvGrpSpPr>
          <p:grpSpPr>
            <a:xfrm>
              <a:off x="826669" y="1676032"/>
              <a:ext cx="7922570" cy="4105756"/>
              <a:chOff x="826669" y="1676032"/>
              <a:chExt cx="7922570" cy="410575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38462" y="4442747"/>
                <a:ext cx="519140" cy="573588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>
                <a:grpSpLocks noChangeAspect="1"/>
              </p:cNvGrpSpPr>
              <p:nvPr/>
            </p:nvGrpSpPr>
            <p:grpSpPr>
              <a:xfrm>
                <a:off x="4411003" y="3293633"/>
                <a:ext cx="1940838" cy="1025151"/>
                <a:chOff x="2537368" y="5367933"/>
                <a:chExt cx="1243066" cy="594261"/>
              </a:xfrm>
            </p:grpSpPr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11866" y="5367933"/>
                  <a:ext cx="468568" cy="468568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54050" y="5484546"/>
                  <a:ext cx="332498" cy="332499"/>
                </a:xfrm>
                <a:prstGeom prst="rect">
                  <a:avLst/>
                </a:prstGeom>
              </p:spPr>
            </p:pic>
            <p:sp>
              <p:nvSpPr>
                <p:cNvPr id="34" name="TextBox 33"/>
                <p:cNvSpPr txBox="1"/>
                <p:nvPr/>
              </p:nvSpPr>
              <p:spPr>
                <a:xfrm>
                  <a:off x="3354831" y="5817716"/>
                  <a:ext cx="418068" cy="142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Figure 1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537368" y="5819464"/>
                  <a:ext cx="368787" cy="1427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00" dirty="0">
                      <a:latin typeface="Helvetica Light" charset="0"/>
                      <a:ea typeface="Helvetica Light" charset="0"/>
                      <a:cs typeface="Helvetica Light" charset="0"/>
                    </a:rPr>
                    <a:t>script1</a:t>
                  </a:r>
                </a:p>
              </p:txBody>
            </p:sp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586023" y="4356730"/>
                <a:ext cx="610012" cy="67399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11307" y="4433287"/>
                <a:ext cx="529539" cy="585078"/>
              </a:xfrm>
              <a:prstGeom prst="rect">
                <a:avLst/>
              </a:prstGeom>
            </p:spPr>
          </p:pic>
          <p:cxnSp>
            <p:nvCxnSpPr>
              <p:cNvPr id="11" name="Straight Arrow Connector 10"/>
              <p:cNvCxnSpPr>
                <a:cxnSpLocks noChangeAspect="1"/>
              </p:cNvCxnSpPr>
              <p:nvPr/>
            </p:nvCxnSpPr>
            <p:spPr>
              <a:xfrm>
                <a:off x="3712596" y="4850696"/>
                <a:ext cx="541638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cxnSpLocks noChangeAspect="1"/>
              </p:cNvCxnSpPr>
              <p:nvPr/>
            </p:nvCxnSpPr>
            <p:spPr>
              <a:xfrm>
                <a:off x="4933853" y="4843383"/>
                <a:ext cx="541638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417428" y="4442747"/>
                <a:ext cx="519140" cy="573588"/>
              </a:xfrm>
              <a:prstGeom prst="rect">
                <a:avLst/>
              </a:prstGeom>
            </p:spPr>
          </p:pic>
          <p:cxnSp>
            <p:nvCxnSpPr>
              <p:cNvPr id="14" name="Straight Arrow Connector 13"/>
              <p:cNvCxnSpPr>
                <a:cxnSpLocks noChangeAspect="1"/>
              </p:cNvCxnSpPr>
              <p:nvPr/>
            </p:nvCxnSpPr>
            <p:spPr>
              <a:xfrm>
                <a:off x="6257121" y="4843383"/>
                <a:ext cx="541638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 noChangeAspect="1"/>
              </p:cNvCxnSpPr>
              <p:nvPr/>
            </p:nvCxnSpPr>
            <p:spPr>
              <a:xfrm>
                <a:off x="7273065" y="4843383"/>
                <a:ext cx="541638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77516" y="4442747"/>
                <a:ext cx="519140" cy="57358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868202" y="4297833"/>
                <a:ext cx="650891" cy="719152"/>
              </a:xfrm>
              <a:prstGeom prst="rect">
                <a:avLst/>
              </a:prstGeom>
            </p:spPr>
          </p:pic>
          <p:cxnSp>
            <p:nvCxnSpPr>
              <p:cNvPr id="19" name="Straight Arrow Connector 18"/>
              <p:cNvCxnSpPr>
                <a:cxnSpLocks noChangeAspect="1"/>
              </p:cNvCxnSpPr>
              <p:nvPr/>
            </p:nvCxnSpPr>
            <p:spPr>
              <a:xfrm>
                <a:off x="2656185" y="4850696"/>
                <a:ext cx="541638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>
                <a:spLocks noChangeAspect="1"/>
              </p:cNvSpPr>
              <p:nvPr/>
            </p:nvSpPr>
            <p:spPr>
              <a:xfrm>
                <a:off x="7809466" y="4992544"/>
                <a:ext cx="8883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 Light" charset="0"/>
                    <a:ea typeface="Helvetica Light" charset="0"/>
                    <a:cs typeface="Helvetica Light" charset="0"/>
                  </a:rPr>
                  <a:t>Figure 2</a:t>
                </a:r>
              </a:p>
            </p:txBody>
          </p:sp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1943109" y="4992544"/>
                <a:ext cx="8989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 Light" charset="0"/>
                    <a:ea typeface="Helvetica Light" charset="0"/>
                    <a:cs typeface="Helvetica Light" charset="0"/>
                  </a:rPr>
                  <a:t>script2A</a:t>
                </a:r>
              </a:p>
            </p:txBody>
          </p:sp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965989" y="4998657"/>
                <a:ext cx="73152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>
                    <a:latin typeface="Helvetica Light" charset="0"/>
                    <a:ea typeface="Helvetica Light" charset="0"/>
                    <a:cs typeface="Helvetica Light" charset="0"/>
                  </a:rPr>
                  <a:t>dataA</a:t>
                </a:r>
                <a:endParaRPr lang="en-US" sz="10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  <p:sp>
            <p:nvSpPr>
              <p:cNvPr id="25" name="TextBox 24"/>
              <p:cNvSpPr txBox="1">
                <a:spLocks noChangeAspect="1"/>
              </p:cNvSpPr>
              <p:nvPr/>
            </p:nvSpPr>
            <p:spPr>
              <a:xfrm>
                <a:off x="4227576" y="4992544"/>
                <a:ext cx="8989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 Light" charset="0"/>
                    <a:ea typeface="Helvetica Light" charset="0"/>
                    <a:cs typeface="Helvetica Light" charset="0"/>
                  </a:rPr>
                  <a:t>script2B</a:t>
                </a:r>
              </a:p>
            </p:txBody>
          </p:sp>
          <p:sp>
            <p:nvSpPr>
              <p:cNvPr id="26" name="TextBox 25"/>
              <p:cNvSpPr txBox="1">
                <a:spLocks noChangeAspect="1"/>
              </p:cNvSpPr>
              <p:nvPr/>
            </p:nvSpPr>
            <p:spPr>
              <a:xfrm>
                <a:off x="6597297" y="4992544"/>
                <a:ext cx="9069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 Light" charset="0"/>
                    <a:ea typeface="Helvetica Light" charset="0"/>
                    <a:cs typeface="Helvetica Light" charset="0"/>
                  </a:rPr>
                  <a:t>script2C</a:t>
                </a:r>
              </a:p>
            </p:txBody>
          </p:sp>
          <p:sp>
            <p:nvSpPr>
              <p:cNvPr id="27" name="TextBox 26"/>
              <p:cNvSpPr txBox="1">
                <a:spLocks noChangeAspect="1"/>
              </p:cNvSpPr>
              <p:nvPr/>
            </p:nvSpPr>
            <p:spPr>
              <a:xfrm>
                <a:off x="3190293" y="4992544"/>
                <a:ext cx="614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err="1">
                    <a:latin typeface="Helvetica Light" charset="0"/>
                    <a:ea typeface="Helvetica Light" charset="0"/>
                    <a:cs typeface="Helvetica Light" charset="0"/>
                  </a:rPr>
                  <a:t>fileA</a:t>
                </a:r>
                <a:endParaRPr lang="en-US" sz="10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  <p:sp>
            <p:nvSpPr>
              <p:cNvPr id="28" name="TextBox 27"/>
              <p:cNvSpPr txBox="1">
                <a:spLocks noChangeAspect="1"/>
              </p:cNvSpPr>
              <p:nvPr/>
            </p:nvSpPr>
            <p:spPr>
              <a:xfrm>
                <a:off x="5459999" y="4992544"/>
                <a:ext cx="10053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>
                    <a:latin typeface="Helvetica Light" charset="0"/>
                    <a:ea typeface="Helvetica Light" charset="0"/>
                    <a:cs typeface="Helvetica Light" charset="0"/>
                  </a:rPr>
                  <a:t>filesC,D,E</a:t>
                </a:r>
                <a:endParaRPr lang="en-US" sz="1000" dirty="0">
                  <a:latin typeface="Helvetica Light" charset="0"/>
                  <a:ea typeface="Helvetica Light" charset="0"/>
                  <a:cs typeface="Helvetica Light" charset="0"/>
                </a:endParaRPr>
              </a:p>
            </p:txBody>
          </p:sp>
          <p:cxnSp>
            <p:nvCxnSpPr>
              <p:cNvPr id="40" name="Straight Arrow Connector 39"/>
              <p:cNvCxnSpPr>
                <a:cxnSpLocks noChangeAspect="1"/>
              </p:cNvCxnSpPr>
              <p:nvPr/>
            </p:nvCxnSpPr>
            <p:spPr>
              <a:xfrm>
                <a:off x="4963037" y="3872478"/>
                <a:ext cx="541638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/>
              <p:cNvCxnSpPr>
                <a:cxnSpLocks noChangeAspect="1"/>
              </p:cNvCxnSpPr>
              <p:nvPr/>
            </p:nvCxnSpPr>
            <p:spPr>
              <a:xfrm flipV="1">
                <a:off x="3712129" y="3927206"/>
                <a:ext cx="703426" cy="57684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cxnSpLocks noChangeAspect="1"/>
              </p:cNvCxnSpPr>
              <p:nvPr/>
            </p:nvCxnSpPr>
            <p:spPr>
              <a:xfrm>
                <a:off x="829059" y="5370002"/>
                <a:ext cx="7920180" cy="0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>
                <a:spLocks noChangeAspect="1"/>
              </p:cNvSpPr>
              <p:nvPr/>
            </p:nvSpPr>
            <p:spPr>
              <a:xfrm>
                <a:off x="3705599" y="5412456"/>
                <a:ext cx="1776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Light" charset="0"/>
                    <a:ea typeface="Helvetica Light" charset="0"/>
                    <a:cs typeface="Helvetica Light" charset="0"/>
                  </a:rPr>
                  <a:t>Reproducibility</a:t>
                </a:r>
              </a:p>
            </p:txBody>
          </p:sp>
          <p:cxnSp>
            <p:nvCxnSpPr>
              <p:cNvPr id="52" name="Straight Arrow Connector 51"/>
              <p:cNvCxnSpPr>
                <a:cxnSpLocks noChangeAspect="1"/>
              </p:cNvCxnSpPr>
              <p:nvPr/>
            </p:nvCxnSpPr>
            <p:spPr>
              <a:xfrm flipV="1">
                <a:off x="826669" y="1676032"/>
                <a:ext cx="0" cy="3704361"/>
              </a:xfrm>
              <a:prstGeom prst="straightConnector1">
                <a:avLst/>
              </a:prstGeom>
              <a:ln w="317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 noChangeAspect="1"/>
              </p:cNvCxnSpPr>
              <p:nvPr/>
            </p:nvCxnSpPr>
            <p:spPr>
              <a:xfrm>
                <a:off x="1605738" y="4850696"/>
                <a:ext cx="541638" cy="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7005" y="4517257"/>
                <a:ext cx="422590" cy="466911"/>
              </a:xfrm>
              <a:prstGeom prst="rect">
                <a:avLst/>
              </a:prstGeom>
            </p:spPr>
          </p:pic>
        </p:grpSp>
        <p:sp>
          <p:nvSpPr>
            <p:cNvPr id="54" name="TextBox 53"/>
            <p:cNvSpPr txBox="1"/>
            <p:nvPr/>
          </p:nvSpPr>
          <p:spPr>
            <a:xfrm rot="16200000">
              <a:off x="-5399" y="3241066"/>
              <a:ext cx="13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 Light" charset="0"/>
                  <a:ea typeface="Helvetica Light" charset="0"/>
                  <a:cs typeface="Helvetica Light" charset="0"/>
                </a:rPr>
                <a:t>Scalability</a:t>
              </a:r>
            </a:p>
          </p:txBody>
        </p:sp>
      </p:grpSp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745" y="3748349"/>
            <a:ext cx="422589" cy="4669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90" name="Straight Arrow Connector 89"/>
          <p:cNvCxnSpPr/>
          <p:nvPr/>
        </p:nvCxnSpPr>
        <p:spPr>
          <a:xfrm>
            <a:off x="3168081" y="4157581"/>
            <a:ext cx="529303" cy="2632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150923" y="3404731"/>
            <a:ext cx="669110" cy="87426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3101560" y="2440485"/>
            <a:ext cx="824517" cy="172241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/>
          <p:cNvPicPr>
            <a:picLocks noChangeAspect="1"/>
          </p:cNvPicPr>
          <p:nvPr/>
        </p:nvPicPr>
        <p:blipFill>
          <a:blip r:embed="rId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747" y="2834783"/>
            <a:ext cx="422589" cy="466911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2592710" y="3332646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Helvetica Light" charset="0"/>
                <a:ea typeface="Helvetica Light" charset="0"/>
                <a:cs typeface="Helvetica Light" charset="0"/>
              </a:rPr>
              <a:t>dataC</a:t>
            </a:r>
            <a:endParaRPr lang="en-US" sz="1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7745" y="1921561"/>
            <a:ext cx="422589" cy="466911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2592708" y="2419423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latin typeface="Helvetica Light" charset="0"/>
                <a:ea typeface="Helvetica Light" charset="0"/>
                <a:cs typeface="Helvetica Light" charset="0"/>
              </a:rPr>
              <a:t>dataD</a:t>
            </a:r>
            <a:endParaRPr lang="en-US" sz="1000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5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Verena Kutschera</dc:creator>
  <cp:lastModifiedBy>Verena Kutschera</cp:lastModifiedBy>
  <cp:revision>1</cp:revision>
  <dcterms:created xsi:type="dcterms:W3CDTF">2020-10-19T13:53:20Z</dcterms:created>
  <dcterms:modified xsi:type="dcterms:W3CDTF">2020-10-19T13:54:01Z</dcterms:modified>
</cp:coreProperties>
</file>